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61" r:id="rId5"/>
    <p:sldId id="262" r:id="rId6"/>
    <p:sldId id="263" r:id="rId7"/>
    <p:sldId id="264" r:id="rId8"/>
    <p:sldId id="265" r:id="rId9"/>
    <p:sldId id="266" r:id="rId10"/>
    <p:sldId id="267" r:id="rId11"/>
    <p:sldId id="268" r:id="rId12"/>
    <p:sldId id="270" r:id="rId13"/>
    <p:sldId id="271" r:id="rId14"/>
    <p:sldId id="272" r:id="rId15"/>
    <p:sldId id="273" r:id="rId16"/>
    <p:sldId id="274" r:id="rId17"/>
    <p:sldId id="275" r:id="rId18"/>
    <p:sldId id="276" r:id="rId19"/>
    <p:sldId id="277" r:id="rId20"/>
    <p:sldId id="278" r:id="rId21"/>
    <p:sldId id="279" r:id="rId22"/>
    <p:sldId id="280" r:id="rId23"/>
    <p:sldId id="281" r:id="rId24"/>
    <p:sldId id="282" r:id="rId25"/>
    <p:sldId id="283" r:id="rId26"/>
    <p:sldId id="284" r:id="rId27"/>
    <p:sldId id="285" r:id="rId28"/>
    <p:sldId id="286" r:id="rId29"/>
    <p:sldId id="287" r:id="rId30"/>
    <p:sldId id="288" r:id="rId31"/>
    <p:sldId id="289" r:id="rId32"/>
    <p:sldId id="290" r:id="rId33"/>
    <p:sldId id="291" r:id="rId34"/>
    <p:sldId id="269"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s>
</file>

<file path=ppt/diagrams/_rels/data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8" Type="http://schemas.openxmlformats.org/officeDocument/2006/relationships/image" Target="../media/image12.svg"/><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image" Target="../media/image6.svg"/><Relationship Id="rId1" Type="http://schemas.openxmlformats.org/officeDocument/2006/relationships/image" Target="../media/image5.png"/><Relationship Id="rId6" Type="http://schemas.openxmlformats.org/officeDocument/2006/relationships/image" Target="../media/image10.svg"/><Relationship Id="rId5" Type="http://schemas.openxmlformats.org/officeDocument/2006/relationships/image" Target="../media/image7.png"/><Relationship Id="rId4" Type="http://schemas.openxmlformats.org/officeDocument/2006/relationships/image" Target="../media/image8.sv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AB65E6F-CC7C-48A7-8264-18570EA24683}"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6889856F-F198-4CF0-9F4E-2AD9599E5A88}">
      <dgm:prSet/>
      <dgm:spPr/>
      <dgm:t>
        <a:bodyPr/>
        <a:lstStyle/>
        <a:p>
          <a:r>
            <a:rPr lang="en-US" dirty="0"/>
            <a:t>MULTINATIONAL BUSINESS MANAGEMENT </a:t>
          </a:r>
        </a:p>
      </dgm:t>
    </dgm:pt>
    <dgm:pt modelId="{F00478DD-BF0B-48CF-A8CF-AD7614C7726C}" type="parTrans" cxnId="{91A70B02-4578-4914-95AF-D36B3E7BF4D9}">
      <dgm:prSet/>
      <dgm:spPr/>
      <dgm:t>
        <a:bodyPr/>
        <a:lstStyle/>
        <a:p>
          <a:endParaRPr lang="en-US"/>
        </a:p>
      </dgm:t>
    </dgm:pt>
    <dgm:pt modelId="{F828D77D-5957-4DB1-9F5E-1E9D741FEF2D}" type="sibTrans" cxnId="{91A70B02-4578-4914-95AF-D36B3E7BF4D9}">
      <dgm:prSet/>
      <dgm:spPr/>
      <dgm:t>
        <a:bodyPr/>
        <a:lstStyle/>
        <a:p>
          <a:endParaRPr lang="en-US"/>
        </a:p>
      </dgm:t>
    </dgm:pt>
    <dgm:pt modelId="{4619C376-EB44-4C64-9171-85AA5A27CEEB}">
      <dgm:prSet/>
      <dgm:spPr/>
      <dgm:t>
        <a:bodyPr/>
        <a:lstStyle/>
        <a:p>
          <a:pPr algn="ctr"/>
          <a:r>
            <a:rPr lang="en-US" dirty="0"/>
            <a:t>LECTURE TWO </a:t>
          </a:r>
        </a:p>
      </dgm:t>
    </dgm:pt>
    <dgm:pt modelId="{1495A793-C7CC-43B0-93E9-33D6A0761456}" type="parTrans" cxnId="{F13D33B1-4FA3-49FC-97B1-3C9F5D05FC30}">
      <dgm:prSet/>
      <dgm:spPr/>
      <dgm:t>
        <a:bodyPr/>
        <a:lstStyle/>
        <a:p>
          <a:endParaRPr lang="en-US"/>
        </a:p>
      </dgm:t>
    </dgm:pt>
    <dgm:pt modelId="{666DCC75-3B67-4A49-97BB-6D1E822E637B}" type="sibTrans" cxnId="{F13D33B1-4FA3-49FC-97B1-3C9F5D05FC30}">
      <dgm:prSet/>
      <dgm:spPr/>
      <dgm:t>
        <a:bodyPr/>
        <a:lstStyle/>
        <a:p>
          <a:endParaRPr lang="en-US"/>
        </a:p>
      </dgm:t>
    </dgm:pt>
    <dgm:pt modelId="{E18F8790-7946-4292-995B-AF257BA4A712}">
      <dgm:prSet/>
      <dgm:spPr/>
      <dgm:t>
        <a:bodyPr/>
        <a:lstStyle/>
        <a:p>
          <a:pPr algn="ctr"/>
          <a:r>
            <a:rPr lang="en-US" dirty="0"/>
            <a:t>Globalization of labor, land, capital and entrepreneurship</a:t>
          </a:r>
        </a:p>
      </dgm:t>
    </dgm:pt>
    <dgm:pt modelId="{BD0B9496-F9D9-46A1-9E0F-DD0CDBAE7058}" type="parTrans" cxnId="{860317AC-EAA2-4DAE-986C-BD246AF03655}">
      <dgm:prSet/>
      <dgm:spPr/>
      <dgm:t>
        <a:bodyPr/>
        <a:lstStyle/>
        <a:p>
          <a:endParaRPr lang="en-US"/>
        </a:p>
      </dgm:t>
    </dgm:pt>
    <dgm:pt modelId="{67652F60-9F15-4C80-BE98-3809B36EA9B0}" type="sibTrans" cxnId="{860317AC-EAA2-4DAE-986C-BD246AF03655}">
      <dgm:prSet/>
      <dgm:spPr/>
      <dgm:t>
        <a:bodyPr/>
        <a:lstStyle/>
        <a:p>
          <a:endParaRPr lang="en-US"/>
        </a:p>
      </dgm:t>
    </dgm:pt>
    <dgm:pt modelId="{43ABF556-AA14-4E39-AD9D-34AD6D773247}">
      <dgm:prSet/>
      <dgm:spPr/>
      <dgm:t>
        <a:bodyPr/>
        <a:lstStyle/>
        <a:p>
          <a:pPr algn="ctr"/>
          <a:r>
            <a:rPr lang="en-US" dirty="0"/>
            <a:t>LECTURER: MUGISHA PATRICK  </a:t>
          </a:r>
        </a:p>
      </dgm:t>
    </dgm:pt>
    <dgm:pt modelId="{BED21AAC-DE23-4E8A-85D0-F7C3C6AE1640}" type="parTrans" cxnId="{85345759-8A77-4411-AE03-1A3D0C32D9B5}">
      <dgm:prSet/>
      <dgm:spPr/>
      <dgm:t>
        <a:bodyPr/>
        <a:lstStyle/>
        <a:p>
          <a:endParaRPr lang="en-US"/>
        </a:p>
      </dgm:t>
    </dgm:pt>
    <dgm:pt modelId="{79FC1942-D621-4DED-9E03-E4F2667AEBB3}" type="sibTrans" cxnId="{85345759-8A77-4411-AE03-1A3D0C32D9B5}">
      <dgm:prSet/>
      <dgm:spPr/>
      <dgm:t>
        <a:bodyPr/>
        <a:lstStyle/>
        <a:p>
          <a:endParaRPr lang="en-US"/>
        </a:p>
      </dgm:t>
    </dgm:pt>
    <dgm:pt modelId="{A77E2D8C-BD3B-42A3-8407-55E1FB73C401}" type="pres">
      <dgm:prSet presAssocID="{2AB65E6F-CC7C-48A7-8264-18570EA24683}" presName="linear" presStyleCnt="0">
        <dgm:presLayoutVars>
          <dgm:animLvl val="lvl"/>
          <dgm:resizeHandles val="exact"/>
        </dgm:presLayoutVars>
      </dgm:prSet>
      <dgm:spPr/>
      <dgm:t>
        <a:bodyPr/>
        <a:lstStyle/>
        <a:p>
          <a:endParaRPr lang="en-US"/>
        </a:p>
      </dgm:t>
    </dgm:pt>
    <dgm:pt modelId="{E20AC8F2-D458-4846-A331-D06B05A485F9}" type="pres">
      <dgm:prSet presAssocID="{6889856F-F198-4CF0-9F4E-2AD9599E5A88}" presName="parentText" presStyleLbl="node1" presStyleIdx="0" presStyleCnt="4">
        <dgm:presLayoutVars>
          <dgm:chMax val="0"/>
          <dgm:bulletEnabled val="1"/>
        </dgm:presLayoutVars>
      </dgm:prSet>
      <dgm:spPr/>
      <dgm:t>
        <a:bodyPr/>
        <a:lstStyle/>
        <a:p>
          <a:endParaRPr lang="en-US"/>
        </a:p>
      </dgm:t>
    </dgm:pt>
    <dgm:pt modelId="{C0A1289B-3E52-492B-B193-8D502913E251}" type="pres">
      <dgm:prSet presAssocID="{F828D77D-5957-4DB1-9F5E-1E9D741FEF2D}" presName="spacer" presStyleCnt="0"/>
      <dgm:spPr/>
    </dgm:pt>
    <dgm:pt modelId="{A894C8FD-3A15-4FF2-90A5-F5AD05229DD6}" type="pres">
      <dgm:prSet presAssocID="{4619C376-EB44-4C64-9171-85AA5A27CEEB}" presName="parentText" presStyleLbl="node1" presStyleIdx="1" presStyleCnt="4">
        <dgm:presLayoutVars>
          <dgm:chMax val="0"/>
          <dgm:bulletEnabled val="1"/>
        </dgm:presLayoutVars>
      </dgm:prSet>
      <dgm:spPr/>
      <dgm:t>
        <a:bodyPr/>
        <a:lstStyle/>
        <a:p>
          <a:endParaRPr lang="en-US"/>
        </a:p>
      </dgm:t>
    </dgm:pt>
    <dgm:pt modelId="{780A1204-E96D-4A7E-AED1-27BB24EC51E7}" type="pres">
      <dgm:prSet presAssocID="{666DCC75-3B67-4A49-97BB-6D1E822E637B}" presName="spacer" presStyleCnt="0"/>
      <dgm:spPr/>
    </dgm:pt>
    <dgm:pt modelId="{CAD183A1-4E1A-479A-BC93-484FE5808860}" type="pres">
      <dgm:prSet presAssocID="{E18F8790-7946-4292-995B-AF257BA4A712}" presName="parentText" presStyleLbl="node1" presStyleIdx="2" presStyleCnt="4">
        <dgm:presLayoutVars>
          <dgm:chMax val="0"/>
          <dgm:bulletEnabled val="1"/>
        </dgm:presLayoutVars>
      </dgm:prSet>
      <dgm:spPr/>
      <dgm:t>
        <a:bodyPr/>
        <a:lstStyle/>
        <a:p>
          <a:endParaRPr lang="en-US"/>
        </a:p>
      </dgm:t>
    </dgm:pt>
    <dgm:pt modelId="{8FC43C27-A59A-48EB-BC04-FCA4ADA1FFC3}" type="pres">
      <dgm:prSet presAssocID="{67652F60-9F15-4C80-BE98-3809B36EA9B0}" presName="spacer" presStyleCnt="0"/>
      <dgm:spPr/>
    </dgm:pt>
    <dgm:pt modelId="{356C6602-FFD0-4713-BF0F-082753A64A06}" type="pres">
      <dgm:prSet presAssocID="{43ABF556-AA14-4E39-AD9D-34AD6D773247}" presName="parentText" presStyleLbl="node1" presStyleIdx="3" presStyleCnt="4">
        <dgm:presLayoutVars>
          <dgm:chMax val="0"/>
          <dgm:bulletEnabled val="1"/>
        </dgm:presLayoutVars>
      </dgm:prSet>
      <dgm:spPr/>
      <dgm:t>
        <a:bodyPr/>
        <a:lstStyle/>
        <a:p>
          <a:endParaRPr lang="en-US"/>
        </a:p>
      </dgm:t>
    </dgm:pt>
  </dgm:ptLst>
  <dgm:cxnLst>
    <dgm:cxn modelId="{663D173E-CDC7-405D-8B9B-6BD30ECD6264}" type="presOf" srcId="{6889856F-F198-4CF0-9F4E-2AD9599E5A88}" destId="{E20AC8F2-D458-4846-A331-D06B05A485F9}" srcOrd="0" destOrd="0" presId="urn:microsoft.com/office/officeart/2005/8/layout/vList2"/>
    <dgm:cxn modelId="{F13D33B1-4FA3-49FC-97B1-3C9F5D05FC30}" srcId="{2AB65E6F-CC7C-48A7-8264-18570EA24683}" destId="{4619C376-EB44-4C64-9171-85AA5A27CEEB}" srcOrd="1" destOrd="0" parTransId="{1495A793-C7CC-43B0-93E9-33D6A0761456}" sibTransId="{666DCC75-3B67-4A49-97BB-6D1E822E637B}"/>
    <dgm:cxn modelId="{91A70B02-4578-4914-95AF-D36B3E7BF4D9}" srcId="{2AB65E6F-CC7C-48A7-8264-18570EA24683}" destId="{6889856F-F198-4CF0-9F4E-2AD9599E5A88}" srcOrd="0" destOrd="0" parTransId="{F00478DD-BF0B-48CF-A8CF-AD7614C7726C}" sibTransId="{F828D77D-5957-4DB1-9F5E-1E9D741FEF2D}"/>
    <dgm:cxn modelId="{8BADDF36-54FD-4060-952E-911B4DFE6361}" type="presOf" srcId="{4619C376-EB44-4C64-9171-85AA5A27CEEB}" destId="{A894C8FD-3A15-4FF2-90A5-F5AD05229DD6}" srcOrd="0" destOrd="0" presId="urn:microsoft.com/office/officeart/2005/8/layout/vList2"/>
    <dgm:cxn modelId="{FCBD4FBB-CFC5-41FC-AEA2-4DB6B3E573FD}" type="presOf" srcId="{43ABF556-AA14-4E39-AD9D-34AD6D773247}" destId="{356C6602-FFD0-4713-BF0F-082753A64A06}" srcOrd="0" destOrd="0" presId="urn:microsoft.com/office/officeart/2005/8/layout/vList2"/>
    <dgm:cxn modelId="{85345759-8A77-4411-AE03-1A3D0C32D9B5}" srcId="{2AB65E6F-CC7C-48A7-8264-18570EA24683}" destId="{43ABF556-AA14-4E39-AD9D-34AD6D773247}" srcOrd="3" destOrd="0" parTransId="{BED21AAC-DE23-4E8A-85D0-F7C3C6AE1640}" sibTransId="{79FC1942-D621-4DED-9E03-E4F2667AEBB3}"/>
    <dgm:cxn modelId="{C9F07084-C79C-4B60-AB4D-9D3CCC105E2F}" type="presOf" srcId="{E18F8790-7946-4292-995B-AF257BA4A712}" destId="{CAD183A1-4E1A-479A-BC93-484FE5808860}" srcOrd="0" destOrd="0" presId="urn:microsoft.com/office/officeart/2005/8/layout/vList2"/>
    <dgm:cxn modelId="{56EB8D7E-82A4-4353-9B29-9EE1F50FA493}" type="presOf" srcId="{2AB65E6F-CC7C-48A7-8264-18570EA24683}" destId="{A77E2D8C-BD3B-42A3-8407-55E1FB73C401}" srcOrd="0" destOrd="0" presId="urn:microsoft.com/office/officeart/2005/8/layout/vList2"/>
    <dgm:cxn modelId="{860317AC-EAA2-4DAE-986C-BD246AF03655}" srcId="{2AB65E6F-CC7C-48A7-8264-18570EA24683}" destId="{E18F8790-7946-4292-995B-AF257BA4A712}" srcOrd="2" destOrd="0" parTransId="{BD0B9496-F9D9-46A1-9E0F-DD0CDBAE7058}" sibTransId="{67652F60-9F15-4C80-BE98-3809B36EA9B0}"/>
    <dgm:cxn modelId="{98C62B39-B998-4EEE-8B47-02C15F70BC65}" type="presParOf" srcId="{A77E2D8C-BD3B-42A3-8407-55E1FB73C401}" destId="{E20AC8F2-D458-4846-A331-D06B05A485F9}" srcOrd="0" destOrd="0" presId="urn:microsoft.com/office/officeart/2005/8/layout/vList2"/>
    <dgm:cxn modelId="{3BF6D723-A5E6-4E47-8B78-5896CED7D38A}" type="presParOf" srcId="{A77E2D8C-BD3B-42A3-8407-55E1FB73C401}" destId="{C0A1289B-3E52-492B-B193-8D502913E251}" srcOrd="1" destOrd="0" presId="urn:microsoft.com/office/officeart/2005/8/layout/vList2"/>
    <dgm:cxn modelId="{E93F7BA5-EFE8-4CC6-8C08-4087F8FA2019}" type="presParOf" srcId="{A77E2D8C-BD3B-42A3-8407-55E1FB73C401}" destId="{A894C8FD-3A15-4FF2-90A5-F5AD05229DD6}" srcOrd="2" destOrd="0" presId="urn:microsoft.com/office/officeart/2005/8/layout/vList2"/>
    <dgm:cxn modelId="{98C36697-5F34-4389-B2FD-51EBD0D202C9}" type="presParOf" srcId="{A77E2D8C-BD3B-42A3-8407-55E1FB73C401}" destId="{780A1204-E96D-4A7E-AED1-27BB24EC51E7}" srcOrd="3" destOrd="0" presId="urn:microsoft.com/office/officeart/2005/8/layout/vList2"/>
    <dgm:cxn modelId="{6E906F8A-6481-4FD3-8793-10F096503893}" type="presParOf" srcId="{A77E2D8C-BD3B-42A3-8407-55E1FB73C401}" destId="{CAD183A1-4E1A-479A-BC93-484FE5808860}" srcOrd="4" destOrd="0" presId="urn:microsoft.com/office/officeart/2005/8/layout/vList2"/>
    <dgm:cxn modelId="{82CE84C4-9B1F-4C7D-A863-A3409054FAC3}" type="presParOf" srcId="{A77E2D8C-BD3B-42A3-8407-55E1FB73C401}" destId="{8FC43C27-A59A-48EB-BC04-FCA4ADA1FFC3}" srcOrd="5" destOrd="0" presId="urn:microsoft.com/office/officeart/2005/8/layout/vList2"/>
    <dgm:cxn modelId="{4C9E7EDB-18DB-441F-B22E-D54860358B8A}" type="presParOf" srcId="{A77E2D8C-BD3B-42A3-8407-55E1FB73C401}" destId="{356C6602-FFD0-4713-BF0F-082753A64A06}"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63BF9AE-A169-45AE-B474-CF15CFC6AD7D}" type="doc">
      <dgm:prSet loTypeId="urn:microsoft.com/office/officeart/2005/8/layout/arrow6" loCatId="relationship" qsTypeId="urn:microsoft.com/office/officeart/2005/8/quickstyle/simple1" qsCatId="simple" csTypeId="urn:microsoft.com/office/officeart/2005/8/colors/accent6_2" csCatId="accent6" phldr="1"/>
      <dgm:spPr/>
      <dgm:t>
        <a:bodyPr/>
        <a:lstStyle/>
        <a:p>
          <a:endParaRPr lang="en-US"/>
        </a:p>
      </dgm:t>
    </dgm:pt>
    <dgm:pt modelId="{D1D11E3B-4B4B-460E-847D-237F3D762A7F}">
      <dgm:prSet phldrT="[Text]"/>
      <dgm:spPr/>
      <dgm:t>
        <a:bodyPr/>
        <a:lstStyle/>
        <a:p>
          <a:r>
            <a:rPr lang="en-US" dirty="0">
              <a:latin typeface="Times New Roman" panose="02020603050405020304" pitchFamily="18" charset="0"/>
              <a:cs typeface="Times New Roman" panose="02020603050405020304" pitchFamily="18" charset="0"/>
            </a:rPr>
            <a:t>Interconnectedness</a:t>
          </a:r>
        </a:p>
        <a:p>
          <a:r>
            <a:rPr lang="en-US" dirty="0"/>
            <a:t>(</a:t>
          </a:r>
          <a:r>
            <a:rPr lang="en-US" dirty="0">
              <a:latin typeface="Times New Roman" panose="02020603050405020304" pitchFamily="18" charset="0"/>
              <a:cs typeface="Times New Roman" panose="02020603050405020304" pitchFamily="18" charset="0"/>
            </a:rPr>
            <a:t>Various</a:t>
          </a:r>
          <a:r>
            <a:rPr lang="en-US" dirty="0"/>
            <a:t> </a:t>
          </a:r>
          <a:r>
            <a:rPr lang="en-US" dirty="0">
              <a:latin typeface="Times New Roman" panose="02020603050405020304" pitchFamily="18" charset="0"/>
              <a:cs typeface="Times New Roman" panose="02020603050405020304" pitchFamily="18" charset="0"/>
            </a:rPr>
            <a:t>connections</a:t>
          </a:r>
          <a:r>
            <a:rPr lang="en-US" dirty="0"/>
            <a:t>) </a:t>
          </a:r>
        </a:p>
      </dgm:t>
    </dgm:pt>
    <dgm:pt modelId="{D6541076-4B73-4A3B-9C0C-C01C1DECE9DB}" type="parTrans" cxnId="{29FF4671-0DA5-41CA-AD77-1B2F12AD68CB}">
      <dgm:prSet/>
      <dgm:spPr/>
      <dgm:t>
        <a:bodyPr/>
        <a:lstStyle/>
        <a:p>
          <a:endParaRPr lang="en-US"/>
        </a:p>
      </dgm:t>
    </dgm:pt>
    <dgm:pt modelId="{A240BAD3-E927-4324-99E0-5478A3B3B82A}" type="sibTrans" cxnId="{29FF4671-0DA5-41CA-AD77-1B2F12AD68CB}">
      <dgm:prSet/>
      <dgm:spPr/>
      <dgm:t>
        <a:bodyPr/>
        <a:lstStyle/>
        <a:p>
          <a:endParaRPr lang="en-US"/>
        </a:p>
      </dgm:t>
    </dgm:pt>
    <dgm:pt modelId="{2E149607-9EB8-40DC-AEB7-27B487A3199A}">
      <dgm:prSet phldrT="[Text]"/>
      <dgm:spPr/>
      <dgm:t>
        <a:bodyPr/>
        <a:lstStyle/>
        <a:p>
          <a:r>
            <a:rPr lang="en-US" dirty="0">
              <a:latin typeface="Times New Roman" panose="02020603050405020304" pitchFamily="18" charset="0"/>
              <a:cs typeface="Times New Roman" panose="02020603050405020304" pitchFamily="18" charset="0"/>
            </a:rPr>
            <a:t>Interdependence</a:t>
          </a:r>
        </a:p>
        <a:p>
          <a:r>
            <a:rPr lang="en-US" dirty="0">
              <a:latin typeface="Times New Roman" panose="02020603050405020304" pitchFamily="18" charset="0"/>
              <a:cs typeface="Times New Roman" panose="02020603050405020304" pitchFamily="18" charset="0"/>
            </a:rPr>
            <a:t>(Reliance) </a:t>
          </a:r>
          <a:endParaRPr lang="en-US" dirty="0"/>
        </a:p>
      </dgm:t>
    </dgm:pt>
    <dgm:pt modelId="{43349BC9-76D9-4643-AFA4-E586B37BDD77}" type="parTrans" cxnId="{96E736E3-4CFA-4BBF-BE72-DD21CD49B0ED}">
      <dgm:prSet/>
      <dgm:spPr/>
      <dgm:t>
        <a:bodyPr/>
        <a:lstStyle/>
        <a:p>
          <a:endParaRPr lang="en-US"/>
        </a:p>
      </dgm:t>
    </dgm:pt>
    <dgm:pt modelId="{BF022190-5365-4C3F-ACD4-70365CABD346}" type="sibTrans" cxnId="{96E736E3-4CFA-4BBF-BE72-DD21CD49B0ED}">
      <dgm:prSet/>
      <dgm:spPr/>
      <dgm:t>
        <a:bodyPr/>
        <a:lstStyle/>
        <a:p>
          <a:endParaRPr lang="en-US"/>
        </a:p>
      </dgm:t>
    </dgm:pt>
    <dgm:pt modelId="{63F4540A-59AC-4762-93F2-ADE48A59BFC8}" type="pres">
      <dgm:prSet presAssocID="{063BF9AE-A169-45AE-B474-CF15CFC6AD7D}" presName="compositeShape" presStyleCnt="0">
        <dgm:presLayoutVars>
          <dgm:chMax val="2"/>
          <dgm:dir/>
          <dgm:resizeHandles val="exact"/>
        </dgm:presLayoutVars>
      </dgm:prSet>
      <dgm:spPr/>
      <dgm:t>
        <a:bodyPr/>
        <a:lstStyle/>
        <a:p>
          <a:endParaRPr lang="en-US"/>
        </a:p>
      </dgm:t>
    </dgm:pt>
    <dgm:pt modelId="{8DEEC902-C0C0-4F79-80CB-8BB4D384F05A}" type="pres">
      <dgm:prSet presAssocID="{063BF9AE-A169-45AE-B474-CF15CFC6AD7D}" presName="ribbon" presStyleLbl="node1" presStyleIdx="0" presStyleCnt="1"/>
      <dgm:spPr/>
    </dgm:pt>
    <dgm:pt modelId="{729DDEC7-F0BE-4589-B2F8-46CF5DB36465}" type="pres">
      <dgm:prSet presAssocID="{063BF9AE-A169-45AE-B474-CF15CFC6AD7D}" presName="leftArrowText" presStyleLbl="node1" presStyleIdx="0" presStyleCnt="1">
        <dgm:presLayoutVars>
          <dgm:chMax val="0"/>
          <dgm:bulletEnabled val="1"/>
        </dgm:presLayoutVars>
      </dgm:prSet>
      <dgm:spPr/>
      <dgm:t>
        <a:bodyPr/>
        <a:lstStyle/>
        <a:p>
          <a:endParaRPr lang="en-US"/>
        </a:p>
      </dgm:t>
    </dgm:pt>
    <dgm:pt modelId="{48697464-C1DC-4EF2-946F-08B586D7E57E}" type="pres">
      <dgm:prSet presAssocID="{063BF9AE-A169-45AE-B474-CF15CFC6AD7D}" presName="rightArrowText" presStyleLbl="node1" presStyleIdx="0" presStyleCnt="1">
        <dgm:presLayoutVars>
          <dgm:chMax val="0"/>
          <dgm:bulletEnabled val="1"/>
        </dgm:presLayoutVars>
      </dgm:prSet>
      <dgm:spPr/>
      <dgm:t>
        <a:bodyPr/>
        <a:lstStyle/>
        <a:p>
          <a:endParaRPr lang="en-US"/>
        </a:p>
      </dgm:t>
    </dgm:pt>
  </dgm:ptLst>
  <dgm:cxnLst>
    <dgm:cxn modelId="{D1ED1B94-A8E8-4437-81B5-CF8E8883D6C6}" type="presOf" srcId="{D1D11E3B-4B4B-460E-847D-237F3D762A7F}" destId="{729DDEC7-F0BE-4589-B2F8-46CF5DB36465}" srcOrd="0" destOrd="0" presId="urn:microsoft.com/office/officeart/2005/8/layout/arrow6"/>
    <dgm:cxn modelId="{0608A086-0AF8-473A-8C4E-A9D3B9B40B62}" type="presOf" srcId="{2E149607-9EB8-40DC-AEB7-27B487A3199A}" destId="{48697464-C1DC-4EF2-946F-08B586D7E57E}" srcOrd="0" destOrd="0" presId="urn:microsoft.com/office/officeart/2005/8/layout/arrow6"/>
    <dgm:cxn modelId="{96E736E3-4CFA-4BBF-BE72-DD21CD49B0ED}" srcId="{063BF9AE-A169-45AE-B474-CF15CFC6AD7D}" destId="{2E149607-9EB8-40DC-AEB7-27B487A3199A}" srcOrd="1" destOrd="0" parTransId="{43349BC9-76D9-4643-AFA4-E586B37BDD77}" sibTransId="{BF022190-5365-4C3F-ACD4-70365CABD346}"/>
    <dgm:cxn modelId="{29FF4671-0DA5-41CA-AD77-1B2F12AD68CB}" srcId="{063BF9AE-A169-45AE-B474-CF15CFC6AD7D}" destId="{D1D11E3B-4B4B-460E-847D-237F3D762A7F}" srcOrd="0" destOrd="0" parTransId="{D6541076-4B73-4A3B-9C0C-C01C1DECE9DB}" sibTransId="{A240BAD3-E927-4324-99E0-5478A3B3B82A}"/>
    <dgm:cxn modelId="{4BBDAD95-A0AF-429D-AF4B-5F831BA38A98}" type="presOf" srcId="{063BF9AE-A169-45AE-B474-CF15CFC6AD7D}" destId="{63F4540A-59AC-4762-93F2-ADE48A59BFC8}" srcOrd="0" destOrd="0" presId="urn:microsoft.com/office/officeart/2005/8/layout/arrow6"/>
    <dgm:cxn modelId="{9C221282-244F-4859-ABAE-0E53A97385E6}" type="presParOf" srcId="{63F4540A-59AC-4762-93F2-ADE48A59BFC8}" destId="{8DEEC902-C0C0-4F79-80CB-8BB4D384F05A}" srcOrd="0" destOrd="0" presId="urn:microsoft.com/office/officeart/2005/8/layout/arrow6"/>
    <dgm:cxn modelId="{0A0594F1-9F66-47DD-8480-D7BADBB09AFC}" type="presParOf" srcId="{63F4540A-59AC-4762-93F2-ADE48A59BFC8}" destId="{729DDEC7-F0BE-4589-B2F8-46CF5DB36465}" srcOrd="1" destOrd="0" presId="urn:microsoft.com/office/officeart/2005/8/layout/arrow6"/>
    <dgm:cxn modelId="{5AFC4964-E426-4EA5-9B41-B13B4174EBC5}" type="presParOf" srcId="{63F4540A-59AC-4762-93F2-ADE48A59BFC8}" destId="{48697464-C1DC-4EF2-946F-08B586D7E57E}" srcOrd="2" destOrd="0" presId="urn:microsoft.com/office/officeart/2005/8/layout/arrow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EA47C553-78A5-45D9-862A-3A125525D322}" type="doc">
      <dgm:prSet loTypeId="urn:microsoft.com/office/officeart/2018/5/layout/IconLeaf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7B9A62F7-FB87-4C4E-AA8A-00DDD1472ED9}">
      <dgm:prSet phldrT="[Text]"/>
      <dgm:spPr/>
      <dgm:t>
        <a:bodyPr/>
        <a:lstStyle/>
        <a:p>
          <a:pPr>
            <a:lnSpc>
              <a:spcPct val="100000"/>
            </a:lnSpc>
            <a:defRPr cap="all"/>
          </a:pPr>
          <a:r>
            <a:rPr lang="en-US">
              <a:latin typeface="Times New Roman" panose="02020603050405020304" pitchFamily="18" charset="0"/>
              <a:cs typeface="Times New Roman" panose="02020603050405020304" pitchFamily="18" charset="0"/>
            </a:rPr>
            <a:t>Land</a:t>
          </a:r>
          <a:r>
            <a:rPr lang="en-US"/>
            <a:t> </a:t>
          </a:r>
        </a:p>
      </dgm:t>
    </dgm:pt>
    <dgm:pt modelId="{AE992401-66F9-45E2-887E-2208614F9841}" type="parTrans" cxnId="{FF951BEE-F2E4-4C01-ABEA-D3044B6727FD}">
      <dgm:prSet/>
      <dgm:spPr/>
      <dgm:t>
        <a:bodyPr/>
        <a:lstStyle/>
        <a:p>
          <a:endParaRPr lang="en-US"/>
        </a:p>
      </dgm:t>
    </dgm:pt>
    <dgm:pt modelId="{A5B67F24-CA2A-4B39-9820-A4899A3FD3E5}" type="sibTrans" cxnId="{FF951BEE-F2E4-4C01-ABEA-D3044B6727FD}">
      <dgm:prSet/>
      <dgm:spPr/>
      <dgm:t>
        <a:bodyPr/>
        <a:lstStyle/>
        <a:p>
          <a:endParaRPr lang="en-US"/>
        </a:p>
      </dgm:t>
    </dgm:pt>
    <dgm:pt modelId="{02FBFC65-CBC1-4C3F-8DAD-40263C746103}">
      <dgm:prSet phldrT="[Text]"/>
      <dgm:spPr/>
      <dgm:t>
        <a:bodyPr/>
        <a:lstStyle/>
        <a:p>
          <a:pPr>
            <a:lnSpc>
              <a:spcPct val="100000"/>
            </a:lnSpc>
            <a:defRPr cap="all"/>
          </a:pPr>
          <a:r>
            <a:rPr lang="en-US">
              <a:latin typeface="Times New Roman" panose="02020603050405020304" pitchFamily="18" charset="0"/>
              <a:cs typeface="Times New Roman" panose="02020603050405020304" pitchFamily="18" charset="0"/>
            </a:rPr>
            <a:t>Labor</a:t>
          </a:r>
          <a:r>
            <a:rPr lang="en-US"/>
            <a:t> </a:t>
          </a:r>
        </a:p>
      </dgm:t>
    </dgm:pt>
    <dgm:pt modelId="{8BD207D5-CE63-46D1-A301-FFAC14DB3D54}" type="parTrans" cxnId="{8B4F8153-1EB7-4DA5-9FD7-9456D2E1540C}">
      <dgm:prSet/>
      <dgm:spPr/>
      <dgm:t>
        <a:bodyPr/>
        <a:lstStyle/>
        <a:p>
          <a:endParaRPr lang="en-US"/>
        </a:p>
      </dgm:t>
    </dgm:pt>
    <dgm:pt modelId="{FD94FA3C-2A8F-4217-B554-7622D89F4193}" type="sibTrans" cxnId="{8B4F8153-1EB7-4DA5-9FD7-9456D2E1540C}">
      <dgm:prSet/>
      <dgm:spPr/>
      <dgm:t>
        <a:bodyPr/>
        <a:lstStyle/>
        <a:p>
          <a:endParaRPr lang="en-US"/>
        </a:p>
      </dgm:t>
    </dgm:pt>
    <dgm:pt modelId="{7175C769-DA65-4BE2-9E90-DCB616DCE3B8}">
      <dgm:prSet phldrT="[Text]"/>
      <dgm:spPr/>
      <dgm:t>
        <a:bodyPr/>
        <a:lstStyle/>
        <a:p>
          <a:pPr>
            <a:lnSpc>
              <a:spcPct val="100000"/>
            </a:lnSpc>
            <a:defRPr cap="all"/>
          </a:pPr>
          <a:r>
            <a:rPr lang="en-US">
              <a:latin typeface="Times New Roman" panose="02020603050405020304" pitchFamily="18" charset="0"/>
              <a:cs typeface="Times New Roman" panose="02020603050405020304" pitchFamily="18" charset="0"/>
            </a:rPr>
            <a:t>Capital</a:t>
          </a:r>
          <a:r>
            <a:rPr lang="en-US"/>
            <a:t> </a:t>
          </a:r>
        </a:p>
      </dgm:t>
    </dgm:pt>
    <dgm:pt modelId="{3DEF0234-A6B5-42A6-BDD8-E0FD573B78D5}" type="parTrans" cxnId="{84CB63FA-D210-4249-BAA1-B5CFAADAF9CF}">
      <dgm:prSet/>
      <dgm:spPr/>
      <dgm:t>
        <a:bodyPr/>
        <a:lstStyle/>
        <a:p>
          <a:endParaRPr lang="en-US"/>
        </a:p>
      </dgm:t>
    </dgm:pt>
    <dgm:pt modelId="{0681C6DD-93FB-4E9C-BCBC-0707A81857B8}" type="sibTrans" cxnId="{84CB63FA-D210-4249-BAA1-B5CFAADAF9CF}">
      <dgm:prSet/>
      <dgm:spPr/>
      <dgm:t>
        <a:bodyPr/>
        <a:lstStyle/>
        <a:p>
          <a:endParaRPr lang="en-US"/>
        </a:p>
      </dgm:t>
    </dgm:pt>
    <dgm:pt modelId="{F8B53F25-2B88-4924-8843-748AC1AFD0EE}">
      <dgm:prSet phldrT="[Text]"/>
      <dgm:spPr/>
      <dgm:t>
        <a:bodyPr/>
        <a:lstStyle/>
        <a:p>
          <a:pPr>
            <a:lnSpc>
              <a:spcPct val="100000"/>
            </a:lnSpc>
            <a:defRPr cap="all"/>
          </a:pPr>
          <a:r>
            <a:rPr lang="en-US" dirty="0">
              <a:latin typeface="Times New Roman" panose="02020603050405020304" pitchFamily="18" charset="0"/>
              <a:cs typeface="Times New Roman" panose="02020603050405020304" pitchFamily="18" charset="0"/>
            </a:rPr>
            <a:t>Entrepreneurship</a:t>
          </a:r>
          <a:r>
            <a:rPr lang="en-US" dirty="0"/>
            <a:t> </a:t>
          </a:r>
        </a:p>
      </dgm:t>
    </dgm:pt>
    <dgm:pt modelId="{54162F06-A149-43FB-B986-AA65E9A4B303}" type="parTrans" cxnId="{704D3D70-5B42-42CB-AA30-A3FA21AE5121}">
      <dgm:prSet/>
      <dgm:spPr/>
      <dgm:t>
        <a:bodyPr/>
        <a:lstStyle/>
        <a:p>
          <a:endParaRPr lang="en-US"/>
        </a:p>
      </dgm:t>
    </dgm:pt>
    <dgm:pt modelId="{94179A26-7AF4-4220-96A9-CAB9F5199932}" type="sibTrans" cxnId="{704D3D70-5B42-42CB-AA30-A3FA21AE5121}">
      <dgm:prSet/>
      <dgm:spPr/>
      <dgm:t>
        <a:bodyPr/>
        <a:lstStyle/>
        <a:p>
          <a:endParaRPr lang="en-US"/>
        </a:p>
      </dgm:t>
    </dgm:pt>
    <dgm:pt modelId="{C22C2151-53FC-45D2-9170-6B0326F851B0}" type="pres">
      <dgm:prSet presAssocID="{EA47C553-78A5-45D9-862A-3A125525D322}" presName="root" presStyleCnt="0">
        <dgm:presLayoutVars>
          <dgm:dir/>
          <dgm:resizeHandles val="exact"/>
        </dgm:presLayoutVars>
      </dgm:prSet>
      <dgm:spPr/>
      <dgm:t>
        <a:bodyPr/>
        <a:lstStyle/>
        <a:p>
          <a:endParaRPr lang="en-US"/>
        </a:p>
      </dgm:t>
    </dgm:pt>
    <dgm:pt modelId="{033F2FCF-B5F3-45CE-B45F-984258F3B451}" type="pres">
      <dgm:prSet presAssocID="{7B9A62F7-FB87-4C4E-AA8A-00DDD1472ED9}" presName="compNode" presStyleCnt="0"/>
      <dgm:spPr/>
    </dgm:pt>
    <dgm:pt modelId="{2D813E7E-6B69-468B-A5CB-B62E57D4E57D}" type="pres">
      <dgm:prSet presAssocID="{7B9A62F7-FB87-4C4E-AA8A-00DDD1472ED9}" presName="iconBgRect" presStyleLbl="bgShp" presStyleIdx="0" presStyleCnt="4"/>
      <dgm:spPr>
        <a:prstGeom prst="round2DiagRect">
          <a:avLst>
            <a:gd name="adj1" fmla="val 29727"/>
            <a:gd name="adj2" fmla="val 0"/>
          </a:avLst>
        </a:prstGeom>
      </dgm:spPr>
    </dgm:pt>
    <dgm:pt modelId="{B4131B21-D145-4633-9171-C3C25290C84C}" type="pres">
      <dgm:prSet presAssocID="{7B9A62F7-FB87-4C4E-AA8A-00DDD1472ED9}" presName="iconRect" presStyleLbl="node1" presStyleIdx="0" presStyleCnt="4"/>
      <dgm:spPr>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t>
        <a:bodyPr/>
        <a:lstStyle/>
        <a:p>
          <a:endParaRPr lang="en-US"/>
        </a:p>
      </dgm:t>
      <dgm:extLst>
        <a:ext uri="{E40237B7-FDA0-4F09-8148-C483321AD2D9}">
          <dgm14:cNvPr xmlns:dgm14="http://schemas.microsoft.com/office/drawing/2010/diagram" id="0" name="" descr="Mountains"/>
        </a:ext>
      </dgm:extLst>
    </dgm:pt>
    <dgm:pt modelId="{3D43AC01-89B9-4C0D-BAFF-61C5769A6F3D}" type="pres">
      <dgm:prSet presAssocID="{7B9A62F7-FB87-4C4E-AA8A-00DDD1472ED9}" presName="spaceRect" presStyleCnt="0"/>
      <dgm:spPr/>
    </dgm:pt>
    <dgm:pt modelId="{9263BD9B-8B6D-4E3A-8B37-69DE890D7E23}" type="pres">
      <dgm:prSet presAssocID="{7B9A62F7-FB87-4C4E-AA8A-00DDD1472ED9}" presName="textRect" presStyleLbl="revTx" presStyleIdx="0" presStyleCnt="4">
        <dgm:presLayoutVars>
          <dgm:chMax val="1"/>
          <dgm:chPref val="1"/>
        </dgm:presLayoutVars>
      </dgm:prSet>
      <dgm:spPr/>
      <dgm:t>
        <a:bodyPr/>
        <a:lstStyle/>
        <a:p>
          <a:endParaRPr lang="en-US"/>
        </a:p>
      </dgm:t>
    </dgm:pt>
    <dgm:pt modelId="{69358924-8750-4B3C-A803-3E9659A65C7D}" type="pres">
      <dgm:prSet presAssocID="{A5B67F24-CA2A-4B39-9820-A4899A3FD3E5}" presName="sibTrans" presStyleCnt="0"/>
      <dgm:spPr/>
    </dgm:pt>
    <dgm:pt modelId="{480740D0-742C-4771-B739-667210CC51B1}" type="pres">
      <dgm:prSet presAssocID="{02FBFC65-CBC1-4C3F-8DAD-40263C746103}" presName="compNode" presStyleCnt="0"/>
      <dgm:spPr/>
    </dgm:pt>
    <dgm:pt modelId="{386F96AE-D713-40CA-8806-381016688264}" type="pres">
      <dgm:prSet presAssocID="{02FBFC65-CBC1-4C3F-8DAD-40263C746103}" presName="iconBgRect" presStyleLbl="bgShp" presStyleIdx="1" presStyleCnt="4"/>
      <dgm:spPr>
        <a:prstGeom prst="round2DiagRect">
          <a:avLst>
            <a:gd name="adj1" fmla="val 29727"/>
            <a:gd name="adj2" fmla="val 0"/>
          </a:avLst>
        </a:prstGeom>
      </dgm:spPr>
    </dgm:pt>
    <dgm:pt modelId="{BBABA9DE-E78F-41B6-A86D-977FBC94F9D9}" type="pres">
      <dgm:prSet presAssocID="{02FBFC65-CBC1-4C3F-8DAD-40263C746103}" presName="iconRect" presStyleLbl="node1" presStyleIdx="1" presStyleCnt="4"/>
      <dgm:spPr>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a:noFill/>
        </a:ln>
      </dgm:spPr>
      <dgm:t>
        <a:bodyPr/>
        <a:lstStyle/>
        <a:p>
          <a:endParaRPr lang="en-US"/>
        </a:p>
      </dgm:t>
      <dgm:extLst>
        <a:ext uri="{E40237B7-FDA0-4F09-8148-C483321AD2D9}">
          <dgm14:cNvPr xmlns:dgm14="http://schemas.microsoft.com/office/drawing/2010/diagram" id="0" name="" descr="Construction Worker"/>
        </a:ext>
      </dgm:extLst>
    </dgm:pt>
    <dgm:pt modelId="{98130263-DAF8-4CAF-8B93-2FE5EA38B7D3}" type="pres">
      <dgm:prSet presAssocID="{02FBFC65-CBC1-4C3F-8DAD-40263C746103}" presName="spaceRect" presStyleCnt="0"/>
      <dgm:spPr/>
    </dgm:pt>
    <dgm:pt modelId="{522D8CEB-EC4C-495A-913B-37485D4CBE00}" type="pres">
      <dgm:prSet presAssocID="{02FBFC65-CBC1-4C3F-8DAD-40263C746103}" presName="textRect" presStyleLbl="revTx" presStyleIdx="1" presStyleCnt="4">
        <dgm:presLayoutVars>
          <dgm:chMax val="1"/>
          <dgm:chPref val="1"/>
        </dgm:presLayoutVars>
      </dgm:prSet>
      <dgm:spPr/>
      <dgm:t>
        <a:bodyPr/>
        <a:lstStyle/>
        <a:p>
          <a:endParaRPr lang="en-US"/>
        </a:p>
      </dgm:t>
    </dgm:pt>
    <dgm:pt modelId="{8A9F5C36-2245-4233-AC07-7F00446EDBB0}" type="pres">
      <dgm:prSet presAssocID="{FD94FA3C-2A8F-4217-B554-7622D89F4193}" presName="sibTrans" presStyleCnt="0"/>
      <dgm:spPr/>
    </dgm:pt>
    <dgm:pt modelId="{9735EE86-9310-4446-B984-2DA401F77F7B}" type="pres">
      <dgm:prSet presAssocID="{7175C769-DA65-4BE2-9E90-DCB616DCE3B8}" presName="compNode" presStyleCnt="0"/>
      <dgm:spPr/>
    </dgm:pt>
    <dgm:pt modelId="{05F86CA4-0F79-430E-82B1-E0753AE700DE}" type="pres">
      <dgm:prSet presAssocID="{7175C769-DA65-4BE2-9E90-DCB616DCE3B8}" presName="iconBgRect" presStyleLbl="bgShp" presStyleIdx="2" presStyleCnt="4"/>
      <dgm:spPr>
        <a:prstGeom prst="round2DiagRect">
          <a:avLst>
            <a:gd name="adj1" fmla="val 29727"/>
            <a:gd name="adj2" fmla="val 0"/>
          </a:avLst>
        </a:prstGeom>
      </dgm:spPr>
    </dgm:pt>
    <dgm:pt modelId="{C4A70D25-37AF-4CC6-8491-AAF67348565D}" type="pres">
      <dgm:prSet presAssocID="{7175C769-DA65-4BE2-9E90-DCB616DCE3B8}" presName="iconRect" presStyleLbl="node1" presStyleIdx="2" presStyleCnt="4"/>
      <dgm:spPr>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a:noFill/>
        </a:ln>
      </dgm:spPr>
      <dgm:t>
        <a:bodyPr/>
        <a:lstStyle/>
        <a:p>
          <a:endParaRPr lang="en-US"/>
        </a:p>
      </dgm:t>
      <dgm:extLst>
        <a:ext uri="{E40237B7-FDA0-4F09-8148-C483321AD2D9}">
          <dgm14:cNvPr xmlns:dgm14="http://schemas.microsoft.com/office/drawing/2010/diagram" id="0" name="" descr="Bank"/>
        </a:ext>
      </dgm:extLst>
    </dgm:pt>
    <dgm:pt modelId="{C64F2910-6D29-4C8D-87EC-B6E7AE49FA8D}" type="pres">
      <dgm:prSet presAssocID="{7175C769-DA65-4BE2-9E90-DCB616DCE3B8}" presName="spaceRect" presStyleCnt="0"/>
      <dgm:spPr/>
    </dgm:pt>
    <dgm:pt modelId="{8B2419AB-1E63-46E3-88AA-7FF680008C72}" type="pres">
      <dgm:prSet presAssocID="{7175C769-DA65-4BE2-9E90-DCB616DCE3B8}" presName="textRect" presStyleLbl="revTx" presStyleIdx="2" presStyleCnt="4">
        <dgm:presLayoutVars>
          <dgm:chMax val="1"/>
          <dgm:chPref val="1"/>
        </dgm:presLayoutVars>
      </dgm:prSet>
      <dgm:spPr/>
      <dgm:t>
        <a:bodyPr/>
        <a:lstStyle/>
        <a:p>
          <a:endParaRPr lang="en-US"/>
        </a:p>
      </dgm:t>
    </dgm:pt>
    <dgm:pt modelId="{A1F238D1-7221-4669-AEAC-DDE2741F2FF3}" type="pres">
      <dgm:prSet presAssocID="{0681C6DD-93FB-4E9C-BCBC-0707A81857B8}" presName="sibTrans" presStyleCnt="0"/>
      <dgm:spPr/>
    </dgm:pt>
    <dgm:pt modelId="{A50257BC-349C-46C2-876A-7D15ED0A7086}" type="pres">
      <dgm:prSet presAssocID="{F8B53F25-2B88-4924-8843-748AC1AFD0EE}" presName="compNode" presStyleCnt="0"/>
      <dgm:spPr/>
    </dgm:pt>
    <dgm:pt modelId="{7CA39E59-57BF-4C8A-B86A-EAA715569714}" type="pres">
      <dgm:prSet presAssocID="{F8B53F25-2B88-4924-8843-748AC1AFD0EE}" presName="iconBgRect" presStyleLbl="bgShp" presStyleIdx="3" presStyleCnt="4"/>
      <dgm:spPr>
        <a:prstGeom prst="round2DiagRect">
          <a:avLst>
            <a:gd name="adj1" fmla="val 29727"/>
            <a:gd name="adj2" fmla="val 0"/>
          </a:avLst>
        </a:prstGeom>
      </dgm:spPr>
    </dgm:pt>
    <dgm:pt modelId="{1DBAC095-F372-47F3-8A67-E0433DAF5882}" type="pres">
      <dgm:prSet presAssocID="{F8B53F25-2B88-4924-8843-748AC1AFD0EE}" presName="iconRect" presStyleLbl="node1" presStyleIdx="3" presStyleCnt="4"/>
      <dgm:spPr>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a:noFill/>
        </a:ln>
      </dgm:spPr>
      <dgm:t>
        <a:bodyPr/>
        <a:lstStyle/>
        <a:p>
          <a:endParaRPr lang="en-US"/>
        </a:p>
      </dgm:t>
      <dgm:extLst>
        <a:ext uri="{E40237B7-FDA0-4F09-8148-C483321AD2D9}">
          <dgm14:cNvPr xmlns:dgm14="http://schemas.microsoft.com/office/drawing/2010/diagram" id="0" name="" descr="Lightbulb"/>
        </a:ext>
      </dgm:extLst>
    </dgm:pt>
    <dgm:pt modelId="{EE3955D4-5ABC-4A5B-B620-D9399C9D4AEF}" type="pres">
      <dgm:prSet presAssocID="{F8B53F25-2B88-4924-8843-748AC1AFD0EE}" presName="spaceRect" presStyleCnt="0"/>
      <dgm:spPr/>
    </dgm:pt>
    <dgm:pt modelId="{8AA55743-B153-413C-9F43-BB8622B0CF78}" type="pres">
      <dgm:prSet presAssocID="{F8B53F25-2B88-4924-8843-748AC1AFD0EE}" presName="textRect" presStyleLbl="revTx" presStyleIdx="3" presStyleCnt="4">
        <dgm:presLayoutVars>
          <dgm:chMax val="1"/>
          <dgm:chPref val="1"/>
        </dgm:presLayoutVars>
      </dgm:prSet>
      <dgm:spPr/>
      <dgm:t>
        <a:bodyPr/>
        <a:lstStyle/>
        <a:p>
          <a:endParaRPr lang="en-US"/>
        </a:p>
      </dgm:t>
    </dgm:pt>
  </dgm:ptLst>
  <dgm:cxnLst>
    <dgm:cxn modelId="{AAFEE4F2-7D5C-4FB1-B08E-E54FF69A38BE}" type="presOf" srcId="{7B9A62F7-FB87-4C4E-AA8A-00DDD1472ED9}" destId="{9263BD9B-8B6D-4E3A-8B37-69DE890D7E23}" srcOrd="0" destOrd="0" presId="urn:microsoft.com/office/officeart/2018/5/layout/IconLeafLabelList"/>
    <dgm:cxn modelId="{AE9EF382-3FFD-4D18-8278-5323EE1462A4}" type="presOf" srcId="{EA47C553-78A5-45D9-862A-3A125525D322}" destId="{C22C2151-53FC-45D2-9170-6B0326F851B0}" srcOrd="0" destOrd="0" presId="urn:microsoft.com/office/officeart/2018/5/layout/IconLeafLabelList"/>
    <dgm:cxn modelId="{704D3D70-5B42-42CB-AA30-A3FA21AE5121}" srcId="{EA47C553-78A5-45D9-862A-3A125525D322}" destId="{F8B53F25-2B88-4924-8843-748AC1AFD0EE}" srcOrd="3" destOrd="0" parTransId="{54162F06-A149-43FB-B986-AA65E9A4B303}" sibTransId="{94179A26-7AF4-4220-96A9-CAB9F5199932}"/>
    <dgm:cxn modelId="{EBAD0CBC-5AAC-45B5-BBAA-031CE3DF6428}" type="presOf" srcId="{F8B53F25-2B88-4924-8843-748AC1AFD0EE}" destId="{8AA55743-B153-413C-9F43-BB8622B0CF78}" srcOrd="0" destOrd="0" presId="urn:microsoft.com/office/officeart/2018/5/layout/IconLeafLabelList"/>
    <dgm:cxn modelId="{5DE6466D-FE3A-43B7-8BBD-440EC3545A5D}" type="presOf" srcId="{7175C769-DA65-4BE2-9E90-DCB616DCE3B8}" destId="{8B2419AB-1E63-46E3-88AA-7FF680008C72}" srcOrd="0" destOrd="0" presId="urn:microsoft.com/office/officeart/2018/5/layout/IconLeafLabelList"/>
    <dgm:cxn modelId="{8B4F8153-1EB7-4DA5-9FD7-9456D2E1540C}" srcId="{EA47C553-78A5-45D9-862A-3A125525D322}" destId="{02FBFC65-CBC1-4C3F-8DAD-40263C746103}" srcOrd="1" destOrd="0" parTransId="{8BD207D5-CE63-46D1-A301-FFAC14DB3D54}" sibTransId="{FD94FA3C-2A8F-4217-B554-7622D89F4193}"/>
    <dgm:cxn modelId="{84CB63FA-D210-4249-BAA1-B5CFAADAF9CF}" srcId="{EA47C553-78A5-45D9-862A-3A125525D322}" destId="{7175C769-DA65-4BE2-9E90-DCB616DCE3B8}" srcOrd="2" destOrd="0" parTransId="{3DEF0234-A6B5-42A6-BDD8-E0FD573B78D5}" sibTransId="{0681C6DD-93FB-4E9C-BCBC-0707A81857B8}"/>
    <dgm:cxn modelId="{FF951BEE-F2E4-4C01-ABEA-D3044B6727FD}" srcId="{EA47C553-78A5-45D9-862A-3A125525D322}" destId="{7B9A62F7-FB87-4C4E-AA8A-00DDD1472ED9}" srcOrd="0" destOrd="0" parTransId="{AE992401-66F9-45E2-887E-2208614F9841}" sibTransId="{A5B67F24-CA2A-4B39-9820-A4899A3FD3E5}"/>
    <dgm:cxn modelId="{422D12D0-5541-42AD-99DD-9686FCB00952}" type="presOf" srcId="{02FBFC65-CBC1-4C3F-8DAD-40263C746103}" destId="{522D8CEB-EC4C-495A-913B-37485D4CBE00}" srcOrd="0" destOrd="0" presId="urn:microsoft.com/office/officeart/2018/5/layout/IconLeafLabelList"/>
    <dgm:cxn modelId="{1A5D7C4A-9110-4199-87DB-EF03F6CAD881}" type="presParOf" srcId="{C22C2151-53FC-45D2-9170-6B0326F851B0}" destId="{033F2FCF-B5F3-45CE-B45F-984258F3B451}" srcOrd="0" destOrd="0" presId="urn:microsoft.com/office/officeart/2018/5/layout/IconLeafLabelList"/>
    <dgm:cxn modelId="{7F160286-C4FA-4BDC-B282-A391126A0A85}" type="presParOf" srcId="{033F2FCF-B5F3-45CE-B45F-984258F3B451}" destId="{2D813E7E-6B69-468B-A5CB-B62E57D4E57D}" srcOrd="0" destOrd="0" presId="urn:microsoft.com/office/officeart/2018/5/layout/IconLeafLabelList"/>
    <dgm:cxn modelId="{2DFBDAD3-5043-4898-B320-ACDF0AA2E9BB}" type="presParOf" srcId="{033F2FCF-B5F3-45CE-B45F-984258F3B451}" destId="{B4131B21-D145-4633-9171-C3C25290C84C}" srcOrd="1" destOrd="0" presId="urn:microsoft.com/office/officeart/2018/5/layout/IconLeafLabelList"/>
    <dgm:cxn modelId="{03B201BC-9C4C-42CA-ADA0-7541A5670A49}" type="presParOf" srcId="{033F2FCF-B5F3-45CE-B45F-984258F3B451}" destId="{3D43AC01-89B9-4C0D-BAFF-61C5769A6F3D}" srcOrd="2" destOrd="0" presId="urn:microsoft.com/office/officeart/2018/5/layout/IconLeafLabelList"/>
    <dgm:cxn modelId="{B3A38466-D702-448E-A4E7-D2A94DF4062B}" type="presParOf" srcId="{033F2FCF-B5F3-45CE-B45F-984258F3B451}" destId="{9263BD9B-8B6D-4E3A-8B37-69DE890D7E23}" srcOrd="3" destOrd="0" presId="urn:microsoft.com/office/officeart/2018/5/layout/IconLeafLabelList"/>
    <dgm:cxn modelId="{ADB1011D-F71C-48C1-B5A8-03A2EDA590DE}" type="presParOf" srcId="{C22C2151-53FC-45D2-9170-6B0326F851B0}" destId="{69358924-8750-4B3C-A803-3E9659A65C7D}" srcOrd="1" destOrd="0" presId="urn:microsoft.com/office/officeart/2018/5/layout/IconLeafLabelList"/>
    <dgm:cxn modelId="{4FCF7453-2EBC-43AD-91A9-084418EB26AE}" type="presParOf" srcId="{C22C2151-53FC-45D2-9170-6B0326F851B0}" destId="{480740D0-742C-4771-B739-667210CC51B1}" srcOrd="2" destOrd="0" presId="urn:microsoft.com/office/officeart/2018/5/layout/IconLeafLabelList"/>
    <dgm:cxn modelId="{F9E00CF0-E9D9-4FAE-A031-08AB4CC646F8}" type="presParOf" srcId="{480740D0-742C-4771-B739-667210CC51B1}" destId="{386F96AE-D713-40CA-8806-381016688264}" srcOrd="0" destOrd="0" presId="urn:microsoft.com/office/officeart/2018/5/layout/IconLeafLabelList"/>
    <dgm:cxn modelId="{4C8DB845-0BD1-4572-802A-8B0457F8AEB7}" type="presParOf" srcId="{480740D0-742C-4771-B739-667210CC51B1}" destId="{BBABA9DE-E78F-41B6-A86D-977FBC94F9D9}" srcOrd="1" destOrd="0" presId="urn:microsoft.com/office/officeart/2018/5/layout/IconLeafLabelList"/>
    <dgm:cxn modelId="{DA201827-D755-4E66-8500-B9C1EFF82351}" type="presParOf" srcId="{480740D0-742C-4771-B739-667210CC51B1}" destId="{98130263-DAF8-4CAF-8B93-2FE5EA38B7D3}" srcOrd="2" destOrd="0" presId="urn:microsoft.com/office/officeart/2018/5/layout/IconLeafLabelList"/>
    <dgm:cxn modelId="{B4A15D5F-70EB-407D-A920-D7597CA208C0}" type="presParOf" srcId="{480740D0-742C-4771-B739-667210CC51B1}" destId="{522D8CEB-EC4C-495A-913B-37485D4CBE00}" srcOrd="3" destOrd="0" presId="urn:microsoft.com/office/officeart/2018/5/layout/IconLeafLabelList"/>
    <dgm:cxn modelId="{4A6D21E5-FCCF-4006-B88D-C7B89E46D9A4}" type="presParOf" srcId="{C22C2151-53FC-45D2-9170-6B0326F851B0}" destId="{8A9F5C36-2245-4233-AC07-7F00446EDBB0}" srcOrd="3" destOrd="0" presId="urn:microsoft.com/office/officeart/2018/5/layout/IconLeafLabelList"/>
    <dgm:cxn modelId="{2A53874C-5A3A-406E-B317-4639EA52F676}" type="presParOf" srcId="{C22C2151-53FC-45D2-9170-6B0326F851B0}" destId="{9735EE86-9310-4446-B984-2DA401F77F7B}" srcOrd="4" destOrd="0" presId="urn:microsoft.com/office/officeart/2018/5/layout/IconLeafLabelList"/>
    <dgm:cxn modelId="{3734225F-94A1-409F-9AAC-FA3C0ABF06D6}" type="presParOf" srcId="{9735EE86-9310-4446-B984-2DA401F77F7B}" destId="{05F86CA4-0F79-430E-82B1-E0753AE700DE}" srcOrd="0" destOrd="0" presId="urn:microsoft.com/office/officeart/2018/5/layout/IconLeafLabelList"/>
    <dgm:cxn modelId="{311DF9AC-1128-4A8D-A3CB-4B218F94AA16}" type="presParOf" srcId="{9735EE86-9310-4446-B984-2DA401F77F7B}" destId="{C4A70D25-37AF-4CC6-8491-AAF67348565D}" srcOrd="1" destOrd="0" presId="urn:microsoft.com/office/officeart/2018/5/layout/IconLeafLabelList"/>
    <dgm:cxn modelId="{FAE09DC9-D203-4EF2-BE1A-D58F7F0062E6}" type="presParOf" srcId="{9735EE86-9310-4446-B984-2DA401F77F7B}" destId="{C64F2910-6D29-4C8D-87EC-B6E7AE49FA8D}" srcOrd="2" destOrd="0" presId="urn:microsoft.com/office/officeart/2018/5/layout/IconLeafLabelList"/>
    <dgm:cxn modelId="{04A3D199-B9EA-4331-AC0E-7DE434519ABD}" type="presParOf" srcId="{9735EE86-9310-4446-B984-2DA401F77F7B}" destId="{8B2419AB-1E63-46E3-88AA-7FF680008C72}" srcOrd="3" destOrd="0" presId="urn:microsoft.com/office/officeart/2018/5/layout/IconLeafLabelList"/>
    <dgm:cxn modelId="{307B50D6-DE43-41BA-95DD-3208231FD919}" type="presParOf" srcId="{C22C2151-53FC-45D2-9170-6B0326F851B0}" destId="{A1F238D1-7221-4669-AEAC-DDE2741F2FF3}" srcOrd="5" destOrd="0" presId="urn:microsoft.com/office/officeart/2018/5/layout/IconLeafLabelList"/>
    <dgm:cxn modelId="{97646E75-52D1-465C-A1BC-5CDE2F6558BB}" type="presParOf" srcId="{C22C2151-53FC-45D2-9170-6B0326F851B0}" destId="{A50257BC-349C-46C2-876A-7D15ED0A7086}" srcOrd="6" destOrd="0" presId="urn:microsoft.com/office/officeart/2018/5/layout/IconLeafLabelList"/>
    <dgm:cxn modelId="{A800FA7B-2E0A-4CDB-A456-D768FF3AA479}" type="presParOf" srcId="{A50257BC-349C-46C2-876A-7D15ED0A7086}" destId="{7CA39E59-57BF-4C8A-B86A-EAA715569714}" srcOrd="0" destOrd="0" presId="urn:microsoft.com/office/officeart/2018/5/layout/IconLeafLabelList"/>
    <dgm:cxn modelId="{66A3027D-8C33-40BF-827F-DFE5D7900438}" type="presParOf" srcId="{A50257BC-349C-46C2-876A-7D15ED0A7086}" destId="{1DBAC095-F372-47F3-8A67-E0433DAF5882}" srcOrd="1" destOrd="0" presId="urn:microsoft.com/office/officeart/2018/5/layout/IconLeafLabelList"/>
    <dgm:cxn modelId="{29218DD1-6CC6-4B07-A617-4533F2954AE3}" type="presParOf" srcId="{A50257BC-349C-46C2-876A-7D15ED0A7086}" destId="{EE3955D4-5ABC-4A5B-B620-D9399C9D4AEF}" srcOrd="2" destOrd="0" presId="urn:microsoft.com/office/officeart/2018/5/layout/IconLeafLabelList"/>
    <dgm:cxn modelId="{2801A951-687F-4F2B-8B05-D1E11D6FC962}" type="presParOf" srcId="{A50257BC-349C-46C2-876A-7D15ED0A7086}" destId="{8AA55743-B153-413C-9F43-BB8622B0CF78}" srcOrd="3" destOrd="0" presId="urn:microsoft.com/office/officeart/2018/5/layout/IconLeafLabel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30BCBFD-E03C-436A-A897-21FB4C847ABC}"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74901F6C-7C6E-454D-9455-0F13D7E3B6AE}">
      <dgm:prSet/>
      <dgm:spPr/>
      <dgm:t>
        <a:bodyPr/>
        <a:lstStyle/>
        <a:p>
          <a:pPr algn="l"/>
          <a:r>
            <a:rPr lang="en-US" dirty="0">
              <a:latin typeface="Times New Roman" panose="02020603050405020304" pitchFamily="18" charset="0"/>
              <a:cs typeface="Times New Roman" panose="02020603050405020304" pitchFamily="18" charset="0"/>
            </a:rPr>
            <a:t>Land has become a valuable commodity for both economic development and profit generation on a worldwide scale with the growing integration of global markets and the rise of multinational enterprises</a:t>
          </a:r>
        </a:p>
      </dgm:t>
    </dgm:pt>
    <dgm:pt modelId="{8143DC68-E017-436F-B33D-D530ABCB88F1}" type="parTrans" cxnId="{44426160-CEA8-4277-AA8F-DE5966E05CAF}">
      <dgm:prSet/>
      <dgm:spPr/>
      <dgm:t>
        <a:bodyPr/>
        <a:lstStyle/>
        <a:p>
          <a:endParaRPr lang="en-US"/>
        </a:p>
      </dgm:t>
    </dgm:pt>
    <dgm:pt modelId="{80E124A6-0584-49FC-BBB8-B4731191F700}" type="sibTrans" cxnId="{44426160-CEA8-4277-AA8F-DE5966E05CAF}">
      <dgm:prSet/>
      <dgm:spPr/>
      <dgm:t>
        <a:bodyPr/>
        <a:lstStyle/>
        <a:p>
          <a:endParaRPr lang="en-US"/>
        </a:p>
      </dgm:t>
    </dgm:pt>
    <dgm:pt modelId="{F4500B2C-0316-4DE7-A34E-80A426BD2247}">
      <dgm:prSet/>
      <dgm:spPr/>
      <dgm:t>
        <a:bodyPr/>
        <a:lstStyle/>
        <a:p>
          <a:pPr algn="l"/>
          <a:r>
            <a:rPr lang="en-US" dirty="0">
              <a:latin typeface="Times New Roman" panose="02020603050405020304" pitchFamily="18" charset="0"/>
              <a:cs typeface="Times New Roman" panose="02020603050405020304" pitchFamily="18" charset="0"/>
            </a:rPr>
            <a:t>The tendency of foreign governments, corporations, and investors acquiring land abroad, especially in developing nations, is one facet of the globalization of land and this has led to what many have called land grabbing. </a:t>
          </a:r>
        </a:p>
      </dgm:t>
    </dgm:pt>
    <dgm:pt modelId="{84911019-A2D7-4D2A-B247-D2BC99996D15}" type="parTrans" cxnId="{3491B849-B1E6-437E-BF82-2A68DEC74B61}">
      <dgm:prSet/>
      <dgm:spPr/>
      <dgm:t>
        <a:bodyPr/>
        <a:lstStyle/>
        <a:p>
          <a:endParaRPr lang="en-US"/>
        </a:p>
      </dgm:t>
    </dgm:pt>
    <dgm:pt modelId="{2A75BDC7-ADB1-4C02-92C2-C2EC7C9F2E7D}" type="sibTrans" cxnId="{3491B849-B1E6-437E-BF82-2A68DEC74B61}">
      <dgm:prSet/>
      <dgm:spPr/>
      <dgm:t>
        <a:bodyPr/>
        <a:lstStyle/>
        <a:p>
          <a:endParaRPr lang="en-US"/>
        </a:p>
      </dgm:t>
    </dgm:pt>
    <dgm:pt modelId="{84F6A72C-D0AC-437B-985A-168B0FF971DC}" type="pres">
      <dgm:prSet presAssocID="{230BCBFD-E03C-436A-A897-21FB4C847ABC}" presName="hierChild1" presStyleCnt="0">
        <dgm:presLayoutVars>
          <dgm:chPref val="1"/>
          <dgm:dir/>
          <dgm:animOne val="branch"/>
          <dgm:animLvl val="lvl"/>
          <dgm:resizeHandles/>
        </dgm:presLayoutVars>
      </dgm:prSet>
      <dgm:spPr/>
      <dgm:t>
        <a:bodyPr/>
        <a:lstStyle/>
        <a:p>
          <a:endParaRPr lang="en-US"/>
        </a:p>
      </dgm:t>
    </dgm:pt>
    <dgm:pt modelId="{F344526E-CAFB-4A24-81AE-18D2E65EA045}" type="pres">
      <dgm:prSet presAssocID="{74901F6C-7C6E-454D-9455-0F13D7E3B6AE}" presName="hierRoot1" presStyleCnt="0"/>
      <dgm:spPr/>
    </dgm:pt>
    <dgm:pt modelId="{B5E285F0-D890-4950-9FE1-A8422E8264D6}" type="pres">
      <dgm:prSet presAssocID="{74901F6C-7C6E-454D-9455-0F13D7E3B6AE}" presName="composite" presStyleCnt="0"/>
      <dgm:spPr/>
    </dgm:pt>
    <dgm:pt modelId="{F5D0B11E-DCCA-4608-AA9A-725C0980CDF9}" type="pres">
      <dgm:prSet presAssocID="{74901F6C-7C6E-454D-9455-0F13D7E3B6AE}" presName="background" presStyleLbl="node0" presStyleIdx="0" presStyleCnt="2"/>
      <dgm:spPr/>
    </dgm:pt>
    <dgm:pt modelId="{73A1958C-1219-431C-B71A-A50FF6C98F28}" type="pres">
      <dgm:prSet presAssocID="{74901F6C-7C6E-454D-9455-0F13D7E3B6AE}" presName="text" presStyleLbl="fgAcc0" presStyleIdx="0" presStyleCnt="2">
        <dgm:presLayoutVars>
          <dgm:chPref val="3"/>
        </dgm:presLayoutVars>
      </dgm:prSet>
      <dgm:spPr/>
      <dgm:t>
        <a:bodyPr/>
        <a:lstStyle/>
        <a:p>
          <a:endParaRPr lang="en-US"/>
        </a:p>
      </dgm:t>
    </dgm:pt>
    <dgm:pt modelId="{9E9ECF59-4AD0-49EF-8300-BB3E701CDE06}" type="pres">
      <dgm:prSet presAssocID="{74901F6C-7C6E-454D-9455-0F13D7E3B6AE}" presName="hierChild2" presStyleCnt="0"/>
      <dgm:spPr/>
    </dgm:pt>
    <dgm:pt modelId="{59242BEE-3B0A-4159-B1E6-5CF040CE341E}" type="pres">
      <dgm:prSet presAssocID="{F4500B2C-0316-4DE7-A34E-80A426BD2247}" presName="hierRoot1" presStyleCnt="0"/>
      <dgm:spPr/>
    </dgm:pt>
    <dgm:pt modelId="{8AC5EB8F-F488-41FE-972C-609C18822B64}" type="pres">
      <dgm:prSet presAssocID="{F4500B2C-0316-4DE7-A34E-80A426BD2247}" presName="composite" presStyleCnt="0"/>
      <dgm:spPr/>
    </dgm:pt>
    <dgm:pt modelId="{644AF992-69C5-46CD-A507-317DC574036A}" type="pres">
      <dgm:prSet presAssocID="{F4500B2C-0316-4DE7-A34E-80A426BD2247}" presName="background" presStyleLbl="node0" presStyleIdx="1" presStyleCnt="2"/>
      <dgm:spPr/>
    </dgm:pt>
    <dgm:pt modelId="{D5B0D650-5F35-48C0-933A-A1E02B995A50}" type="pres">
      <dgm:prSet presAssocID="{F4500B2C-0316-4DE7-A34E-80A426BD2247}" presName="text" presStyleLbl="fgAcc0" presStyleIdx="1" presStyleCnt="2">
        <dgm:presLayoutVars>
          <dgm:chPref val="3"/>
        </dgm:presLayoutVars>
      </dgm:prSet>
      <dgm:spPr/>
      <dgm:t>
        <a:bodyPr/>
        <a:lstStyle/>
        <a:p>
          <a:endParaRPr lang="en-US"/>
        </a:p>
      </dgm:t>
    </dgm:pt>
    <dgm:pt modelId="{30902A13-3BDB-4C89-9BFB-5C1843490B25}" type="pres">
      <dgm:prSet presAssocID="{F4500B2C-0316-4DE7-A34E-80A426BD2247}" presName="hierChild2" presStyleCnt="0"/>
      <dgm:spPr/>
    </dgm:pt>
  </dgm:ptLst>
  <dgm:cxnLst>
    <dgm:cxn modelId="{DF394BCB-8C83-4121-A92A-5737768BC9D8}" type="presOf" srcId="{230BCBFD-E03C-436A-A897-21FB4C847ABC}" destId="{84F6A72C-D0AC-437B-985A-168B0FF971DC}" srcOrd="0" destOrd="0" presId="urn:microsoft.com/office/officeart/2005/8/layout/hierarchy1"/>
    <dgm:cxn modelId="{BB5CFB93-5731-4901-BFD7-4FABBAA8B5A8}" type="presOf" srcId="{74901F6C-7C6E-454D-9455-0F13D7E3B6AE}" destId="{73A1958C-1219-431C-B71A-A50FF6C98F28}" srcOrd="0" destOrd="0" presId="urn:microsoft.com/office/officeart/2005/8/layout/hierarchy1"/>
    <dgm:cxn modelId="{37272748-4D6F-4CA7-A37A-4E5BA4338ADD}" type="presOf" srcId="{F4500B2C-0316-4DE7-A34E-80A426BD2247}" destId="{D5B0D650-5F35-48C0-933A-A1E02B995A50}" srcOrd="0" destOrd="0" presId="urn:microsoft.com/office/officeart/2005/8/layout/hierarchy1"/>
    <dgm:cxn modelId="{44426160-CEA8-4277-AA8F-DE5966E05CAF}" srcId="{230BCBFD-E03C-436A-A897-21FB4C847ABC}" destId="{74901F6C-7C6E-454D-9455-0F13D7E3B6AE}" srcOrd="0" destOrd="0" parTransId="{8143DC68-E017-436F-B33D-D530ABCB88F1}" sibTransId="{80E124A6-0584-49FC-BBB8-B4731191F700}"/>
    <dgm:cxn modelId="{3491B849-B1E6-437E-BF82-2A68DEC74B61}" srcId="{230BCBFD-E03C-436A-A897-21FB4C847ABC}" destId="{F4500B2C-0316-4DE7-A34E-80A426BD2247}" srcOrd="1" destOrd="0" parTransId="{84911019-A2D7-4D2A-B247-D2BC99996D15}" sibTransId="{2A75BDC7-ADB1-4C02-92C2-C2EC7C9F2E7D}"/>
    <dgm:cxn modelId="{43775FDC-7116-48F1-9527-A6C6F7B7A2FA}" type="presParOf" srcId="{84F6A72C-D0AC-437B-985A-168B0FF971DC}" destId="{F344526E-CAFB-4A24-81AE-18D2E65EA045}" srcOrd="0" destOrd="0" presId="urn:microsoft.com/office/officeart/2005/8/layout/hierarchy1"/>
    <dgm:cxn modelId="{DF9A0B98-2C90-4161-94E8-192B6A6FD3AE}" type="presParOf" srcId="{F344526E-CAFB-4A24-81AE-18D2E65EA045}" destId="{B5E285F0-D890-4950-9FE1-A8422E8264D6}" srcOrd="0" destOrd="0" presId="urn:microsoft.com/office/officeart/2005/8/layout/hierarchy1"/>
    <dgm:cxn modelId="{20497199-19D6-4650-B258-155ED1243DF7}" type="presParOf" srcId="{B5E285F0-D890-4950-9FE1-A8422E8264D6}" destId="{F5D0B11E-DCCA-4608-AA9A-725C0980CDF9}" srcOrd="0" destOrd="0" presId="urn:microsoft.com/office/officeart/2005/8/layout/hierarchy1"/>
    <dgm:cxn modelId="{D973FD4E-304A-4C57-9810-B5B4556E34F5}" type="presParOf" srcId="{B5E285F0-D890-4950-9FE1-A8422E8264D6}" destId="{73A1958C-1219-431C-B71A-A50FF6C98F28}" srcOrd="1" destOrd="0" presId="urn:microsoft.com/office/officeart/2005/8/layout/hierarchy1"/>
    <dgm:cxn modelId="{6928D2E5-8533-4321-B391-D2792BE53CE3}" type="presParOf" srcId="{F344526E-CAFB-4A24-81AE-18D2E65EA045}" destId="{9E9ECF59-4AD0-49EF-8300-BB3E701CDE06}" srcOrd="1" destOrd="0" presId="urn:microsoft.com/office/officeart/2005/8/layout/hierarchy1"/>
    <dgm:cxn modelId="{544291C7-0150-4307-84B5-26CB2EC44A69}" type="presParOf" srcId="{84F6A72C-D0AC-437B-985A-168B0FF971DC}" destId="{59242BEE-3B0A-4159-B1E6-5CF040CE341E}" srcOrd="1" destOrd="0" presId="urn:microsoft.com/office/officeart/2005/8/layout/hierarchy1"/>
    <dgm:cxn modelId="{5F5990FA-A7EB-4536-8C23-9B316AA2D22D}" type="presParOf" srcId="{59242BEE-3B0A-4159-B1E6-5CF040CE341E}" destId="{8AC5EB8F-F488-41FE-972C-609C18822B64}" srcOrd="0" destOrd="0" presId="urn:microsoft.com/office/officeart/2005/8/layout/hierarchy1"/>
    <dgm:cxn modelId="{A7AC235F-63E5-4C0B-9BC1-8536A453E956}" type="presParOf" srcId="{8AC5EB8F-F488-41FE-972C-609C18822B64}" destId="{644AF992-69C5-46CD-A507-317DC574036A}" srcOrd="0" destOrd="0" presId="urn:microsoft.com/office/officeart/2005/8/layout/hierarchy1"/>
    <dgm:cxn modelId="{3181A6A0-5722-4C97-B9E4-F38DBAC3536A}" type="presParOf" srcId="{8AC5EB8F-F488-41FE-972C-609C18822B64}" destId="{D5B0D650-5F35-48C0-933A-A1E02B995A50}" srcOrd="1" destOrd="0" presId="urn:microsoft.com/office/officeart/2005/8/layout/hierarchy1"/>
    <dgm:cxn modelId="{B022249E-C562-44E0-AC1E-91E7FE991830}" type="presParOf" srcId="{59242BEE-3B0A-4159-B1E6-5CF040CE341E}" destId="{30902A13-3BDB-4C89-9BFB-5C1843490B25}"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54C0A1ED-1780-40CF-B415-E0022F583B4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0E23DE16-37FC-429B-9C0A-FE9944DE48DC}">
      <dgm:prSet/>
      <dgm:spPr/>
      <dgm:t>
        <a:bodyPr/>
        <a:lstStyle/>
        <a:p>
          <a:r>
            <a:rPr lang="en-US" b="1" dirty="0">
              <a:latin typeface="Times New Roman" panose="02020603050405020304" pitchFamily="18" charset="0"/>
              <a:cs typeface="Times New Roman" panose="02020603050405020304" pitchFamily="18" charset="0"/>
            </a:rPr>
            <a:t>Economic Development: </a:t>
          </a:r>
          <a:r>
            <a:rPr lang="en-US" dirty="0">
              <a:latin typeface="Times New Roman" panose="02020603050405020304" pitchFamily="18" charset="0"/>
              <a:cs typeface="Times New Roman" panose="02020603050405020304" pitchFamily="18" charset="0"/>
            </a:rPr>
            <a:t>As a result of enhanced trade and investment brought about by globalization, participating nations experience economic growth.</a:t>
          </a:r>
        </a:p>
      </dgm:t>
    </dgm:pt>
    <dgm:pt modelId="{152D9889-956E-4766-BF48-7F8092CE7427}" type="parTrans" cxnId="{AB0F2516-FB78-44BD-88F2-E4A24764ECBA}">
      <dgm:prSet/>
      <dgm:spPr/>
      <dgm:t>
        <a:bodyPr/>
        <a:lstStyle/>
        <a:p>
          <a:endParaRPr lang="en-US"/>
        </a:p>
      </dgm:t>
    </dgm:pt>
    <dgm:pt modelId="{56D05A0F-A0A0-48D9-8E0E-963BC862DAF4}" type="sibTrans" cxnId="{AB0F2516-FB78-44BD-88F2-E4A24764ECBA}">
      <dgm:prSet/>
      <dgm:spPr/>
      <dgm:t>
        <a:bodyPr/>
        <a:lstStyle/>
        <a:p>
          <a:endParaRPr lang="en-US"/>
        </a:p>
      </dgm:t>
    </dgm:pt>
    <dgm:pt modelId="{FADECB06-627E-44A2-81D2-1C87ED92FC14}">
      <dgm:prSet/>
      <dgm:spPr/>
      <dgm:t>
        <a:bodyPr/>
        <a:lstStyle/>
        <a:p>
          <a:r>
            <a:rPr lang="en-US" b="1" dirty="0">
              <a:latin typeface="Times New Roman" panose="02020603050405020304" pitchFamily="18" charset="0"/>
              <a:cs typeface="Times New Roman" panose="02020603050405020304" pitchFamily="18" charset="0"/>
            </a:rPr>
            <a:t>Access to Markets: </a:t>
          </a:r>
          <a:r>
            <a:rPr lang="en-US" dirty="0">
              <a:latin typeface="Times New Roman" panose="02020603050405020304" pitchFamily="18" charset="0"/>
              <a:cs typeface="Times New Roman" panose="02020603050405020304" pitchFamily="18" charset="0"/>
            </a:rPr>
            <a:t>Businesses can offer their goods and services internationally and grow their clientele by having access to bigger markets.</a:t>
          </a:r>
        </a:p>
      </dgm:t>
    </dgm:pt>
    <dgm:pt modelId="{2DA5C05C-552A-466B-8F50-D74796FA8B00}" type="parTrans" cxnId="{3C1B98A8-6DA2-457C-A103-75F8BB79B602}">
      <dgm:prSet/>
      <dgm:spPr/>
      <dgm:t>
        <a:bodyPr/>
        <a:lstStyle/>
        <a:p>
          <a:endParaRPr lang="en-US"/>
        </a:p>
      </dgm:t>
    </dgm:pt>
    <dgm:pt modelId="{2356AE0D-D027-4442-B95A-B81536DB4F25}" type="sibTrans" cxnId="{3C1B98A8-6DA2-457C-A103-75F8BB79B602}">
      <dgm:prSet/>
      <dgm:spPr/>
      <dgm:t>
        <a:bodyPr/>
        <a:lstStyle/>
        <a:p>
          <a:endParaRPr lang="en-US"/>
        </a:p>
      </dgm:t>
    </dgm:pt>
    <dgm:pt modelId="{387C8190-E07A-4F18-AE4A-10FF75EBB333}">
      <dgm:prSet/>
      <dgm:spPr/>
      <dgm:t>
        <a:bodyPr/>
        <a:lstStyle/>
        <a:p>
          <a:r>
            <a:rPr lang="en-US" b="1" dirty="0">
              <a:latin typeface="Times New Roman" panose="02020603050405020304" pitchFamily="18" charset="0"/>
              <a:cs typeface="Times New Roman" panose="02020603050405020304" pitchFamily="18" charset="0"/>
            </a:rPr>
            <a:t>Technological breakthroughs</a:t>
          </a:r>
          <a:r>
            <a:rPr lang="en-US" dirty="0">
              <a:latin typeface="Times New Roman" panose="02020603050405020304" pitchFamily="18" charset="0"/>
              <a:cs typeface="Times New Roman" panose="02020603050405020304" pitchFamily="18" charset="0"/>
            </a:rPr>
            <a:t>: Cross-border innovation and technological breakthroughs are fueled by globalization, which makes it easier to share information and technology. </a:t>
          </a:r>
        </a:p>
      </dgm:t>
    </dgm:pt>
    <dgm:pt modelId="{551E6D83-D86F-4ED4-894C-19A45F47B222}" type="parTrans" cxnId="{D7B71C1E-39AE-430F-A1C0-F878909DBF6C}">
      <dgm:prSet/>
      <dgm:spPr/>
      <dgm:t>
        <a:bodyPr/>
        <a:lstStyle/>
        <a:p>
          <a:endParaRPr lang="en-US"/>
        </a:p>
      </dgm:t>
    </dgm:pt>
    <dgm:pt modelId="{E7DB4732-85C2-4EB0-B4B4-50D7F4464118}" type="sibTrans" cxnId="{D7B71C1E-39AE-430F-A1C0-F878909DBF6C}">
      <dgm:prSet/>
      <dgm:spPr/>
      <dgm:t>
        <a:bodyPr/>
        <a:lstStyle/>
        <a:p>
          <a:endParaRPr lang="en-US"/>
        </a:p>
      </dgm:t>
    </dgm:pt>
    <dgm:pt modelId="{0B9A2B7C-5B2A-42BE-89E6-4D983A23CC4A}" type="pres">
      <dgm:prSet presAssocID="{54C0A1ED-1780-40CF-B415-E0022F583B40}" presName="linear" presStyleCnt="0">
        <dgm:presLayoutVars>
          <dgm:animLvl val="lvl"/>
          <dgm:resizeHandles val="exact"/>
        </dgm:presLayoutVars>
      </dgm:prSet>
      <dgm:spPr/>
      <dgm:t>
        <a:bodyPr/>
        <a:lstStyle/>
        <a:p>
          <a:endParaRPr lang="en-US"/>
        </a:p>
      </dgm:t>
    </dgm:pt>
    <dgm:pt modelId="{85E509BD-3B9E-4D5F-AF77-459A5609123E}" type="pres">
      <dgm:prSet presAssocID="{0E23DE16-37FC-429B-9C0A-FE9944DE48DC}" presName="parentText" presStyleLbl="node1" presStyleIdx="0" presStyleCnt="3">
        <dgm:presLayoutVars>
          <dgm:chMax val="0"/>
          <dgm:bulletEnabled val="1"/>
        </dgm:presLayoutVars>
      </dgm:prSet>
      <dgm:spPr/>
      <dgm:t>
        <a:bodyPr/>
        <a:lstStyle/>
        <a:p>
          <a:endParaRPr lang="en-US"/>
        </a:p>
      </dgm:t>
    </dgm:pt>
    <dgm:pt modelId="{063421E4-88A4-41A5-A181-8B15E10CDD91}" type="pres">
      <dgm:prSet presAssocID="{56D05A0F-A0A0-48D9-8E0E-963BC862DAF4}" presName="spacer" presStyleCnt="0"/>
      <dgm:spPr/>
    </dgm:pt>
    <dgm:pt modelId="{A884A878-5381-4599-ACB6-A2007BBF28CB}" type="pres">
      <dgm:prSet presAssocID="{FADECB06-627E-44A2-81D2-1C87ED92FC14}" presName="parentText" presStyleLbl="node1" presStyleIdx="1" presStyleCnt="3">
        <dgm:presLayoutVars>
          <dgm:chMax val="0"/>
          <dgm:bulletEnabled val="1"/>
        </dgm:presLayoutVars>
      </dgm:prSet>
      <dgm:spPr/>
      <dgm:t>
        <a:bodyPr/>
        <a:lstStyle/>
        <a:p>
          <a:endParaRPr lang="en-US"/>
        </a:p>
      </dgm:t>
    </dgm:pt>
    <dgm:pt modelId="{A80A79E3-36D0-4F13-BFD0-8050E9F7FF3A}" type="pres">
      <dgm:prSet presAssocID="{2356AE0D-D027-4442-B95A-B81536DB4F25}" presName="spacer" presStyleCnt="0"/>
      <dgm:spPr/>
    </dgm:pt>
    <dgm:pt modelId="{6B6DCEF7-BA4B-4ADF-A946-9EC3B95A10A3}" type="pres">
      <dgm:prSet presAssocID="{387C8190-E07A-4F18-AE4A-10FF75EBB333}" presName="parentText" presStyleLbl="node1" presStyleIdx="2" presStyleCnt="3">
        <dgm:presLayoutVars>
          <dgm:chMax val="0"/>
          <dgm:bulletEnabled val="1"/>
        </dgm:presLayoutVars>
      </dgm:prSet>
      <dgm:spPr/>
      <dgm:t>
        <a:bodyPr/>
        <a:lstStyle/>
        <a:p>
          <a:endParaRPr lang="en-US"/>
        </a:p>
      </dgm:t>
    </dgm:pt>
  </dgm:ptLst>
  <dgm:cxnLst>
    <dgm:cxn modelId="{CB3C9B94-DCF6-419E-8C74-6C094ADF1B3A}" type="presOf" srcId="{387C8190-E07A-4F18-AE4A-10FF75EBB333}" destId="{6B6DCEF7-BA4B-4ADF-A946-9EC3B95A10A3}" srcOrd="0" destOrd="0" presId="urn:microsoft.com/office/officeart/2005/8/layout/vList2"/>
    <dgm:cxn modelId="{AB0F2516-FB78-44BD-88F2-E4A24764ECBA}" srcId="{54C0A1ED-1780-40CF-B415-E0022F583B40}" destId="{0E23DE16-37FC-429B-9C0A-FE9944DE48DC}" srcOrd="0" destOrd="0" parTransId="{152D9889-956E-4766-BF48-7F8092CE7427}" sibTransId="{56D05A0F-A0A0-48D9-8E0E-963BC862DAF4}"/>
    <dgm:cxn modelId="{D7B71C1E-39AE-430F-A1C0-F878909DBF6C}" srcId="{54C0A1ED-1780-40CF-B415-E0022F583B40}" destId="{387C8190-E07A-4F18-AE4A-10FF75EBB333}" srcOrd="2" destOrd="0" parTransId="{551E6D83-D86F-4ED4-894C-19A45F47B222}" sibTransId="{E7DB4732-85C2-4EB0-B4B4-50D7F4464118}"/>
    <dgm:cxn modelId="{3C1B98A8-6DA2-457C-A103-75F8BB79B602}" srcId="{54C0A1ED-1780-40CF-B415-E0022F583B40}" destId="{FADECB06-627E-44A2-81D2-1C87ED92FC14}" srcOrd="1" destOrd="0" parTransId="{2DA5C05C-552A-466B-8F50-D74796FA8B00}" sibTransId="{2356AE0D-D027-4442-B95A-B81536DB4F25}"/>
    <dgm:cxn modelId="{A46AF729-3083-41B9-82D6-BBD2A6DE725A}" type="presOf" srcId="{54C0A1ED-1780-40CF-B415-E0022F583B40}" destId="{0B9A2B7C-5B2A-42BE-89E6-4D983A23CC4A}" srcOrd="0" destOrd="0" presId="urn:microsoft.com/office/officeart/2005/8/layout/vList2"/>
    <dgm:cxn modelId="{6AADC129-7CC3-4FCB-876B-2808C3A84C15}" type="presOf" srcId="{FADECB06-627E-44A2-81D2-1C87ED92FC14}" destId="{A884A878-5381-4599-ACB6-A2007BBF28CB}" srcOrd="0" destOrd="0" presId="urn:microsoft.com/office/officeart/2005/8/layout/vList2"/>
    <dgm:cxn modelId="{DCBE35F2-DEF3-4864-A3E2-45748EC5968B}" type="presOf" srcId="{0E23DE16-37FC-429B-9C0A-FE9944DE48DC}" destId="{85E509BD-3B9E-4D5F-AF77-459A5609123E}" srcOrd="0" destOrd="0" presId="urn:microsoft.com/office/officeart/2005/8/layout/vList2"/>
    <dgm:cxn modelId="{B69ABD54-430A-4880-BB53-3F34A06C23C4}" type="presParOf" srcId="{0B9A2B7C-5B2A-42BE-89E6-4D983A23CC4A}" destId="{85E509BD-3B9E-4D5F-AF77-459A5609123E}" srcOrd="0" destOrd="0" presId="urn:microsoft.com/office/officeart/2005/8/layout/vList2"/>
    <dgm:cxn modelId="{0DA37DD3-4E37-494D-916E-D786E8E3DCDA}" type="presParOf" srcId="{0B9A2B7C-5B2A-42BE-89E6-4D983A23CC4A}" destId="{063421E4-88A4-41A5-A181-8B15E10CDD91}" srcOrd="1" destOrd="0" presId="urn:microsoft.com/office/officeart/2005/8/layout/vList2"/>
    <dgm:cxn modelId="{D104C897-50A4-4923-845B-1542EE2C5887}" type="presParOf" srcId="{0B9A2B7C-5B2A-42BE-89E6-4D983A23CC4A}" destId="{A884A878-5381-4599-ACB6-A2007BBF28CB}" srcOrd="2" destOrd="0" presId="urn:microsoft.com/office/officeart/2005/8/layout/vList2"/>
    <dgm:cxn modelId="{04942861-E758-4B6F-AF6E-3C5500148046}" type="presParOf" srcId="{0B9A2B7C-5B2A-42BE-89E6-4D983A23CC4A}" destId="{A80A79E3-36D0-4F13-BFD0-8050E9F7FF3A}" srcOrd="3" destOrd="0" presId="urn:microsoft.com/office/officeart/2005/8/layout/vList2"/>
    <dgm:cxn modelId="{3A69A8DF-7672-4569-9EDB-35454E480E75}" type="presParOf" srcId="{0B9A2B7C-5B2A-42BE-89E6-4D983A23CC4A}" destId="{6B6DCEF7-BA4B-4ADF-A946-9EC3B95A10A3}"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7292BBD-C0ED-4860-98C5-C45E4FE000D3}" type="doc">
      <dgm:prSet loTypeId="urn:microsoft.com/office/officeart/2005/8/layout/hierarchy1" loCatId="hierarchy" qsTypeId="urn:microsoft.com/office/officeart/2005/8/quickstyle/simple1" qsCatId="simple" csTypeId="urn:microsoft.com/office/officeart/2005/8/colors/accent0_3" csCatId="mainScheme"/>
      <dgm:spPr/>
      <dgm:t>
        <a:bodyPr/>
        <a:lstStyle/>
        <a:p>
          <a:endParaRPr lang="en-US"/>
        </a:p>
      </dgm:t>
    </dgm:pt>
    <dgm:pt modelId="{F6B3FA26-CBE3-4840-8176-DFA26A3E2D4B}">
      <dgm:prSet/>
      <dgm:spPr/>
      <dgm:t>
        <a:bodyPr/>
        <a:lstStyle/>
        <a:p>
          <a:r>
            <a:rPr lang="en-US" b="1" dirty="0">
              <a:latin typeface="Times New Roman" panose="02020603050405020304" pitchFamily="18" charset="0"/>
              <a:cs typeface="Times New Roman" panose="02020603050405020304" pitchFamily="18" charset="0"/>
            </a:rPr>
            <a:t>Better Living Standards: </a:t>
          </a:r>
          <a:r>
            <a:rPr lang="en-US" dirty="0">
              <a:latin typeface="Times New Roman" panose="02020603050405020304" pitchFamily="18" charset="0"/>
              <a:cs typeface="Times New Roman" panose="02020603050405020304" pitchFamily="18" charset="0"/>
            </a:rPr>
            <a:t>It raises income levels, lowers poverty, and facilitates easier access to necessities like food and services, all of which help to raise living standards.</a:t>
          </a:r>
        </a:p>
      </dgm:t>
    </dgm:pt>
    <dgm:pt modelId="{748CC69C-ECD6-448C-AB26-6D21F5B35CF6}" type="parTrans" cxnId="{9668C443-8A46-4B8D-BEF5-2F4A7CC3717F}">
      <dgm:prSet/>
      <dgm:spPr/>
      <dgm:t>
        <a:bodyPr/>
        <a:lstStyle/>
        <a:p>
          <a:endParaRPr lang="en-US"/>
        </a:p>
      </dgm:t>
    </dgm:pt>
    <dgm:pt modelId="{4EA11B24-2081-4978-A5C2-BFFE211CEA1F}" type="sibTrans" cxnId="{9668C443-8A46-4B8D-BEF5-2F4A7CC3717F}">
      <dgm:prSet/>
      <dgm:spPr/>
      <dgm:t>
        <a:bodyPr/>
        <a:lstStyle/>
        <a:p>
          <a:endParaRPr lang="en-US"/>
        </a:p>
      </dgm:t>
    </dgm:pt>
    <dgm:pt modelId="{14463D0E-72EE-4960-82AB-FA7320A6784E}">
      <dgm:prSet/>
      <dgm:spPr/>
      <dgm:t>
        <a:bodyPr/>
        <a:lstStyle/>
        <a:p>
          <a:r>
            <a:rPr lang="en-US" b="1" dirty="0">
              <a:latin typeface="Times New Roman" panose="02020603050405020304" pitchFamily="18" charset="0"/>
              <a:cs typeface="Times New Roman" panose="02020603050405020304" pitchFamily="18" charset="0"/>
            </a:rPr>
            <a:t>Cultural interchange: </a:t>
          </a:r>
          <a:r>
            <a:rPr lang="en-US" dirty="0">
              <a:latin typeface="Times New Roman" panose="02020603050405020304" pitchFamily="18" charset="0"/>
              <a:cs typeface="Times New Roman" panose="02020603050405020304" pitchFamily="18" charset="0"/>
            </a:rPr>
            <a:t>Globalization fosters an awareness of diversity and interchange of cultures, which results in a more comprehensive understanding of the world's cultures.</a:t>
          </a:r>
        </a:p>
      </dgm:t>
    </dgm:pt>
    <dgm:pt modelId="{8242845A-B12D-4042-BB04-E85756E5E207}" type="parTrans" cxnId="{E68999D2-ADE2-4995-B792-0ECD1DD7D9B8}">
      <dgm:prSet/>
      <dgm:spPr/>
      <dgm:t>
        <a:bodyPr/>
        <a:lstStyle/>
        <a:p>
          <a:endParaRPr lang="en-US"/>
        </a:p>
      </dgm:t>
    </dgm:pt>
    <dgm:pt modelId="{91CA63F1-88A5-4187-9C04-A7B8A122B3A5}" type="sibTrans" cxnId="{E68999D2-ADE2-4995-B792-0ECD1DD7D9B8}">
      <dgm:prSet/>
      <dgm:spPr/>
      <dgm:t>
        <a:bodyPr/>
        <a:lstStyle/>
        <a:p>
          <a:endParaRPr lang="en-US"/>
        </a:p>
      </dgm:t>
    </dgm:pt>
    <dgm:pt modelId="{CC38AD60-6D44-4B60-A6AE-DDF231073FC9}">
      <dgm:prSet/>
      <dgm:spPr/>
      <dgm:t>
        <a:bodyPr/>
        <a:lstStyle/>
        <a:p>
          <a:r>
            <a:rPr lang="en-US" b="1" dirty="0">
              <a:latin typeface="Times New Roman" panose="02020603050405020304" pitchFamily="18" charset="0"/>
              <a:cs typeface="Times New Roman" panose="02020603050405020304" pitchFamily="18" charset="0"/>
            </a:rPr>
            <a:t>Employment Creation: </a:t>
          </a:r>
          <a:r>
            <a:rPr lang="en-US" dirty="0">
              <a:latin typeface="Times New Roman" panose="02020603050405020304" pitchFamily="18" charset="0"/>
              <a:cs typeface="Times New Roman" panose="02020603050405020304" pitchFamily="18" charset="0"/>
            </a:rPr>
            <a:t>It generates jobs by boosting investment, economic activity, and industry expansion in both developed and developing nations. </a:t>
          </a:r>
        </a:p>
      </dgm:t>
    </dgm:pt>
    <dgm:pt modelId="{A1AB53B4-AB7C-48F5-A185-3596A6B7A984}" type="parTrans" cxnId="{85567FCD-685F-4657-AF8B-8040F9D4417A}">
      <dgm:prSet/>
      <dgm:spPr/>
      <dgm:t>
        <a:bodyPr/>
        <a:lstStyle/>
        <a:p>
          <a:endParaRPr lang="en-US"/>
        </a:p>
      </dgm:t>
    </dgm:pt>
    <dgm:pt modelId="{1C67906F-40DE-4FBD-A7C0-0DA2377F8868}" type="sibTrans" cxnId="{85567FCD-685F-4657-AF8B-8040F9D4417A}">
      <dgm:prSet/>
      <dgm:spPr/>
      <dgm:t>
        <a:bodyPr/>
        <a:lstStyle/>
        <a:p>
          <a:endParaRPr lang="en-US"/>
        </a:p>
      </dgm:t>
    </dgm:pt>
    <dgm:pt modelId="{16C81CE7-B8B3-4294-9ED4-85462C282377}" type="pres">
      <dgm:prSet presAssocID="{67292BBD-C0ED-4860-98C5-C45E4FE000D3}" presName="hierChild1" presStyleCnt="0">
        <dgm:presLayoutVars>
          <dgm:chPref val="1"/>
          <dgm:dir/>
          <dgm:animOne val="branch"/>
          <dgm:animLvl val="lvl"/>
          <dgm:resizeHandles/>
        </dgm:presLayoutVars>
      </dgm:prSet>
      <dgm:spPr/>
      <dgm:t>
        <a:bodyPr/>
        <a:lstStyle/>
        <a:p>
          <a:endParaRPr lang="en-US"/>
        </a:p>
      </dgm:t>
    </dgm:pt>
    <dgm:pt modelId="{E1D1B41B-05A3-4FF8-9AE8-F4DCEC51A923}" type="pres">
      <dgm:prSet presAssocID="{F6B3FA26-CBE3-4840-8176-DFA26A3E2D4B}" presName="hierRoot1" presStyleCnt="0"/>
      <dgm:spPr/>
    </dgm:pt>
    <dgm:pt modelId="{C0204A0E-7C59-44FB-8D37-28689DB43ACE}" type="pres">
      <dgm:prSet presAssocID="{F6B3FA26-CBE3-4840-8176-DFA26A3E2D4B}" presName="composite" presStyleCnt="0"/>
      <dgm:spPr/>
    </dgm:pt>
    <dgm:pt modelId="{30770B77-0230-41E8-9C85-46B6FD163472}" type="pres">
      <dgm:prSet presAssocID="{F6B3FA26-CBE3-4840-8176-DFA26A3E2D4B}" presName="background" presStyleLbl="node0" presStyleIdx="0" presStyleCnt="3"/>
      <dgm:spPr/>
    </dgm:pt>
    <dgm:pt modelId="{7317A88D-6F4A-4ABB-9361-80829C0B19C8}" type="pres">
      <dgm:prSet presAssocID="{F6B3FA26-CBE3-4840-8176-DFA26A3E2D4B}" presName="text" presStyleLbl="fgAcc0" presStyleIdx="0" presStyleCnt="3">
        <dgm:presLayoutVars>
          <dgm:chPref val="3"/>
        </dgm:presLayoutVars>
      </dgm:prSet>
      <dgm:spPr/>
      <dgm:t>
        <a:bodyPr/>
        <a:lstStyle/>
        <a:p>
          <a:endParaRPr lang="en-US"/>
        </a:p>
      </dgm:t>
    </dgm:pt>
    <dgm:pt modelId="{E2B84C2F-4323-4B37-AD60-591CBA070792}" type="pres">
      <dgm:prSet presAssocID="{F6B3FA26-CBE3-4840-8176-DFA26A3E2D4B}" presName="hierChild2" presStyleCnt="0"/>
      <dgm:spPr/>
    </dgm:pt>
    <dgm:pt modelId="{B955143B-7BBE-478B-A505-2912C56A5069}" type="pres">
      <dgm:prSet presAssocID="{14463D0E-72EE-4960-82AB-FA7320A6784E}" presName="hierRoot1" presStyleCnt="0"/>
      <dgm:spPr/>
    </dgm:pt>
    <dgm:pt modelId="{540D0CCC-986E-47FE-AE3F-67FCD3153D55}" type="pres">
      <dgm:prSet presAssocID="{14463D0E-72EE-4960-82AB-FA7320A6784E}" presName="composite" presStyleCnt="0"/>
      <dgm:spPr/>
    </dgm:pt>
    <dgm:pt modelId="{9F4418A3-DE75-4E1C-8C77-15EEF3BCFFA2}" type="pres">
      <dgm:prSet presAssocID="{14463D0E-72EE-4960-82AB-FA7320A6784E}" presName="background" presStyleLbl="node0" presStyleIdx="1" presStyleCnt="3"/>
      <dgm:spPr/>
    </dgm:pt>
    <dgm:pt modelId="{FE87F8BE-9569-4DED-AF18-8A4E473170FB}" type="pres">
      <dgm:prSet presAssocID="{14463D0E-72EE-4960-82AB-FA7320A6784E}" presName="text" presStyleLbl="fgAcc0" presStyleIdx="1" presStyleCnt="3">
        <dgm:presLayoutVars>
          <dgm:chPref val="3"/>
        </dgm:presLayoutVars>
      </dgm:prSet>
      <dgm:spPr/>
      <dgm:t>
        <a:bodyPr/>
        <a:lstStyle/>
        <a:p>
          <a:endParaRPr lang="en-US"/>
        </a:p>
      </dgm:t>
    </dgm:pt>
    <dgm:pt modelId="{8A9B57A7-AEEC-4942-8EDE-FC1D64F8464B}" type="pres">
      <dgm:prSet presAssocID="{14463D0E-72EE-4960-82AB-FA7320A6784E}" presName="hierChild2" presStyleCnt="0"/>
      <dgm:spPr/>
    </dgm:pt>
    <dgm:pt modelId="{E2486A84-3EA4-4412-AADB-54685CF179C4}" type="pres">
      <dgm:prSet presAssocID="{CC38AD60-6D44-4B60-A6AE-DDF231073FC9}" presName="hierRoot1" presStyleCnt="0"/>
      <dgm:spPr/>
    </dgm:pt>
    <dgm:pt modelId="{1FD9EC9F-D42B-4354-9C40-091ECAD97AE0}" type="pres">
      <dgm:prSet presAssocID="{CC38AD60-6D44-4B60-A6AE-DDF231073FC9}" presName="composite" presStyleCnt="0"/>
      <dgm:spPr/>
    </dgm:pt>
    <dgm:pt modelId="{F3994067-B30E-4EC3-A221-EB5DD3C70921}" type="pres">
      <dgm:prSet presAssocID="{CC38AD60-6D44-4B60-A6AE-DDF231073FC9}" presName="background" presStyleLbl="node0" presStyleIdx="2" presStyleCnt="3"/>
      <dgm:spPr/>
    </dgm:pt>
    <dgm:pt modelId="{C52C6299-E2B1-4261-BC0B-5F024CBF2BFD}" type="pres">
      <dgm:prSet presAssocID="{CC38AD60-6D44-4B60-A6AE-DDF231073FC9}" presName="text" presStyleLbl="fgAcc0" presStyleIdx="2" presStyleCnt="3">
        <dgm:presLayoutVars>
          <dgm:chPref val="3"/>
        </dgm:presLayoutVars>
      </dgm:prSet>
      <dgm:spPr/>
      <dgm:t>
        <a:bodyPr/>
        <a:lstStyle/>
        <a:p>
          <a:endParaRPr lang="en-US"/>
        </a:p>
      </dgm:t>
    </dgm:pt>
    <dgm:pt modelId="{D9E5F139-63FA-4B23-9E07-2595A3A867DE}" type="pres">
      <dgm:prSet presAssocID="{CC38AD60-6D44-4B60-A6AE-DDF231073FC9}" presName="hierChild2" presStyleCnt="0"/>
      <dgm:spPr/>
    </dgm:pt>
  </dgm:ptLst>
  <dgm:cxnLst>
    <dgm:cxn modelId="{85567FCD-685F-4657-AF8B-8040F9D4417A}" srcId="{67292BBD-C0ED-4860-98C5-C45E4FE000D3}" destId="{CC38AD60-6D44-4B60-A6AE-DDF231073FC9}" srcOrd="2" destOrd="0" parTransId="{A1AB53B4-AB7C-48F5-A185-3596A6B7A984}" sibTransId="{1C67906F-40DE-4FBD-A7C0-0DA2377F8868}"/>
    <dgm:cxn modelId="{9668C443-8A46-4B8D-BEF5-2F4A7CC3717F}" srcId="{67292BBD-C0ED-4860-98C5-C45E4FE000D3}" destId="{F6B3FA26-CBE3-4840-8176-DFA26A3E2D4B}" srcOrd="0" destOrd="0" parTransId="{748CC69C-ECD6-448C-AB26-6D21F5B35CF6}" sibTransId="{4EA11B24-2081-4978-A5C2-BFFE211CEA1F}"/>
    <dgm:cxn modelId="{7D07B58E-837C-4FF2-932A-E48F138BFE7D}" type="presOf" srcId="{14463D0E-72EE-4960-82AB-FA7320A6784E}" destId="{FE87F8BE-9569-4DED-AF18-8A4E473170FB}" srcOrd="0" destOrd="0" presId="urn:microsoft.com/office/officeart/2005/8/layout/hierarchy1"/>
    <dgm:cxn modelId="{9D6EF3F2-54EB-442B-9895-499CF62438BC}" type="presOf" srcId="{67292BBD-C0ED-4860-98C5-C45E4FE000D3}" destId="{16C81CE7-B8B3-4294-9ED4-85462C282377}" srcOrd="0" destOrd="0" presId="urn:microsoft.com/office/officeart/2005/8/layout/hierarchy1"/>
    <dgm:cxn modelId="{15280429-9AF9-44A2-A85A-E63073091859}" type="presOf" srcId="{F6B3FA26-CBE3-4840-8176-DFA26A3E2D4B}" destId="{7317A88D-6F4A-4ABB-9361-80829C0B19C8}" srcOrd="0" destOrd="0" presId="urn:microsoft.com/office/officeart/2005/8/layout/hierarchy1"/>
    <dgm:cxn modelId="{E68999D2-ADE2-4995-B792-0ECD1DD7D9B8}" srcId="{67292BBD-C0ED-4860-98C5-C45E4FE000D3}" destId="{14463D0E-72EE-4960-82AB-FA7320A6784E}" srcOrd="1" destOrd="0" parTransId="{8242845A-B12D-4042-BB04-E85756E5E207}" sibTransId="{91CA63F1-88A5-4187-9C04-A7B8A122B3A5}"/>
    <dgm:cxn modelId="{3C462BF2-269D-49C4-B73E-94F3B77E6C15}" type="presOf" srcId="{CC38AD60-6D44-4B60-A6AE-DDF231073FC9}" destId="{C52C6299-E2B1-4261-BC0B-5F024CBF2BFD}" srcOrd="0" destOrd="0" presId="urn:microsoft.com/office/officeart/2005/8/layout/hierarchy1"/>
    <dgm:cxn modelId="{67E011CC-F9B2-43CF-9746-7B77A1CF4007}" type="presParOf" srcId="{16C81CE7-B8B3-4294-9ED4-85462C282377}" destId="{E1D1B41B-05A3-4FF8-9AE8-F4DCEC51A923}" srcOrd="0" destOrd="0" presId="urn:microsoft.com/office/officeart/2005/8/layout/hierarchy1"/>
    <dgm:cxn modelId="{882DD6CC-EF66-49F9-B5CE-4E86D45F7830}" type="presParOf" srcId="{E1D1B41B-05A3-4FF8-9AE8-F4DCEC51A923}" destId="{C0204A0E-7C59-44FB-8D37-28689DB43ACE}" srcOrd="0" destOrd="0" presId="urn:microsoft.com/office/officeart/2005/8/layout/hierarchy1"/>
    <dgm:cxn modelId="{FEE6FAD7-24EE-45F1-8099-7CFC2B294FD4}" type="presParOf" srcId="{C0204A0E-7C59-44FB-8D37-28689DB43ACE}" destId="{30770B77-0230-41E8-9C85-46B6FD163472}" srcOrd="0" destOrd="0" presId="urn:microsoft.com/office/officeart/2005/8/layout/hierarchy1"/>
    <dgm:cxn modelId="{F3975C8F-9321-47F4-A776-36877092062A}" type="presParOf" srcId="{C0204A0E-7C59-44FB-8D37-28689DB43ACE}" destId="{7317A88D-6F4A-4ABB-9361-80829C0B19C8}" srcOrd="1" destOrd="0" presId="urn:microsoft.com/office/officeart/2005/8/layout/hierarchy1"/>
    <dgm:cxn modelId="{72E9EC06-7E57-422F-A0AA-F0E010178CDB}" type="presParOf" srcId="{E1D1B41B-05A3-4FF8-9AE8-F4DCEC51A923}" destId="{E2B84C2F-4323-4B37-AD60-591CBA070792}" srcOrd="1" destOrd="0" presId="urn:microsoft.com/office/officeart/2005/8/layout/hierarchy1"/>
    <dgm:cxn modelId="{1865487D-805D-4E29-B571-2E1EE78C6D0E}" type="presParOf" srcId="{16C81CE7-B8B3-4294-9ED4-85462C282377}" destId="{B955143B-7BBE-478B-A505-2912C56A5069}" srcOrd="1" destOrd="0" presId="urn:microsoft.com/office/officeart/2005/8/layout/hierarchy1"/>
    <dgm:cxn modelId="{C5B72393-7CD5-4C06-AA17-4C779B32DC0E}" type="presParOf" srcId="{B955143B-7BBE-478B-A505-2912C56A5069}" destId="{540D0CCC-986E-47FE-AE3F-67FCD3153D55}" srcOrd="0" destOrd="0" presId="urn:microsoft.com/office/officeart/2005/8/layout/hierarchy1"/>
    <dgm:cxn modelId="{84F2E17A-CF67-4DC3-94F3-68922804E493}" type="presParOf" srcId="{540D0CCC-986E-47FE-AE3F-67FCD3153D55}" destId="{9F4418A3-DE75-4E1C-8C77-15EEF3BCFFA2}" srcOrd="0" destOrd="0" presId="urn:microsoft.com/office/officeart/2005/8/layout/hierarchy1"/>
    <dgm:cxn modelId="{514FA84C-3B5C-4593-BF46-7B0B199FF3D9}" type="presParOf" srcId="{540D0CCC-986E-47FE-AE3F-67FCD3153D55}" destId="{FE87F8BE-9569-4DED-AF18-8A4E473170FB}" srcOrd="1" destOrd="0" presId="urn:microsoft.com/office/officeart/2005/8/layout/hierarchy1"/>
    <dgm:cxn modelId="{D09CB84B-B532-4B88-A398-11F1D57839B5}" type="presParOf" srcId="{B955143B-7BBE-478B-A505-2912C56A5069}" destId="{8A9B57A7-AEEC-4942-8EDE-FC1D64F8464B}" srcOrd="1" destOrd="0" presId="urn:microsoft.com/office/officeart/2005/8/layout/hierarchy1"/>
    <dgm:cxn modelId="{0DD18293-E7BE-456D-BCCC-D001A9C60FD4}" type="presParOf" srcId="{16C81CE7-B8B3-4294-9ED4-85462C282377}" destId="{E2486A84-3EA4-4412-AADB-54685CF179C4}" srcOrd="2" destOrd="0" presId="urn:microsoft.com/office/officeart/2005/8/layout/hierarchy1"/>
    <dgm:cxn modelId="{60E06796-C6AE-488D-934F-AAF44444EBF1}" type="presParOf" srcId="{E2486A84-3EA4-4412-AADB-54685CF179C4}" destId="{1FD9EC9F-D42B-4354-9C40-091ECAD97AE0}" srcOrd="0" destOrd="0" presId="urn:microsoft.com/office/officeart/2005/8/layout/hierarchy1"/>
    <dgm:cxn modelId="{80EA2448-C2FF-4534-B4FE-06F0647D6C11}" type="presParOf" srcId="{1FD9EC9F-D42B-4354-9C40-091ECAD97AE0}" destId="{F3994067-B30E-4EC3-A221-EB5DD3C70921}" srcOrd="0" destOrd="0" presId="urn:microsoft.com/office/officeart/2005/8/layout/hierarchy1"/>
    <dgm:cxn modelId="{A5EAADFD-B1C6-4025-A3AB-CB507A37FF33}" type="presParOf" srcId="{1FD9EC9F-D42B-4354-9C40-091ECAD97AE0}" destId="{C52C6299-E2B1-4261-BC0B-5F024CBF2BFD}" srcOrd="1" destOrd="0" presId="urn:microsoft.com/office/officeart/2005/8/layout/hierarchy1"/>
    <dgm:cxn modelId="{5251C574-51EF-44AE-A872-176C2F698E84}" type="presParOf" srcId="{E2486A84-3EA4-4412-AADB-54685CF179C4}" destId="{D9E5F139-63FA-4B23-9E07-2595A3A867DE}"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FAE3A7F-3E10-4152-988C-41893E29C706}" type="doc">
      <dgm:prSet loTypeId="urn:microsoft.com/office/officeart/2005/8/layout/hierarchy1" loCatId="hierarchy" qsTypeId="urn:microsoft.com/office/officeart/2005/8/quickstyle/simple4" qsCatId="simple" csTypeId="urn:microsoft.com/office/officeart/2005/8/colors/colorful1" csCatId="colorful"/>
      <dgm:spPr/>
      <dgm:t>
        <a:bodyPr/>
        <a:lstStyle/>
        <a:p>
          <a:endParaRPr lang="en-US"/>
        </a:p>
      </dgm:t>
    </dgm:pt>
    <dgm:pt modelId="{59E137AF-32E1-4668-9AA0-AF0E7EDBFD72}">
      <dgm:prSet/>
      <dgm:spPr/>
      <dgm:t>
        <a:bodyPr/>
        <a:lstStyle/>
        <a:p>
          <a:r>
            <a:rPr lang="en-US" b="1" dirty="0">
              <a:latin typeface="Times New Roman" panose="02020603050405020304" pitchFamily="18" charset="0"/>
              <a:cs typeface="Times New Roman" panose="02020603050405020304" pitchFamily="18" charset="0"/>
            </a:rPr>
            <a:t>Access to Resources: </a:t>
          </a:r>
          <a:r>
            <a:rPr lang="en-US" dirty="0">
              <a:latin typeface="Times New Roman" panose="02020603050405020304" pitchFamily="18" charset="0"/>
              <a:cs typeface="Times New Roman" panose="02020603050405020304" pitchFamily="18" charset="0"/>
            </a:rPr>
            <a:t>Globalization facilitates nations' ability to obtain raw materials and resources from throughout the globe, which promotes the efficiency and optimization of resources. </a:t>
          </a:r>
        </a:p>
      </dgm:t>
    </dgm:pt>
    <dgm:pt modelId="{16A88FCE-1F69-4FC8-93B9-EE3EF0F5289B}" type="parTrans" cxnId="{366E20A6-FC04-4AF3-92C6-4D0A00D52D1B}">
      <dgm:prSet/>
      <dgm:spPr/>
      <dgm:t>
        <a:bodyPr/>
        <a:lstStyle/>
        <a:p>
          <a:endParaRPr lang="en-US"/>
        </a:p>
      </dgm:t>
    </dgm:pt>
    <dgm:pt modelId="{C841FFD9-81D6-4AF4-BF7F-CA06150115B0}" type="sibTrans" cxnId="{366E20A6-FC04-4AF3-92C6-4D0A00D52D1B}">
      <dgm:prSet/>
      <dgm:spPr/>
      <dgm:t>
        <a:bodyPr/>
        <a:lstStyle/>
        <a:p>
          <a:endParaRPr lang="en-US"/>
        </a:p>
      </dgm:t>
    </dgm:pt>
    <dgm:pt modelId="{1EAB26E5-7005-4308-8388-4557CC842E0C}">
      <dgm:prSet/>
      <dgm:spPr/>
      <dgm:t>
        <a:bodyPr/>
        <a:lstStyle/>
        <a:p>
          <a:r>
            <a:rPr lang="en-US" b="1" dirty="0">
              <a:latin typeface="Times New Roman" panose="02020603050405020304" pitchFamily="18" charset="0"/>
              <a:cs typeface="Times New Roman" panose="02020603050405020304" pitchFamily="18" charset="0"/>
            </a:rPr>
            <a:t>Enhanced Communication: </a:t>
          </a:r>
          <a:r>
            <a:rPr lang="en-US" dirty="0">
              <a:latin typeface="Times New Roman" panose="02020603050405020304" pitchFamily="18" charset="0"/>
              <a:cs typeface="Times New Roman" panose="02020603050405020304" pitchFamily="18" charset="0"/>
            </a:rPr>
            <a:t>People can interact and work together across boundaries more easily as a result of globalization, which makes communication and networking easier thanks to technological advancements.</a:t>
          </a:r>
        </a:p>
      </dgm:t>
    </dgm:pt>
    <dgm:pt modelId="{3B5C1066-AA6C-4560-91B0-164D2EDF876B}" type="parTrans" cxnId="{AD673F52-952A-42C7-BCCC-B7C561EE1CC5}">
      <dgm:prSet/>
      <dgm:spPr/>
      <dgm:t>
        <a:bodyPr/>
        <a:lstStyle/>
        <a:p>
          <a:endParaRPr lang="en-US"/>
        </a:p>
      </dgm:t>
    </dgm:pt>
    <dgm:pt modelId="{DCB3E3C6-7843-4B12-9AA7-54E4F8C5FAC9}" type="sibTrans" cxnId="{AD673F52-952A-42C7-BCCC-B7C561EE1CC5}">
      <dgm:prSet/>
      <dgm:spPr/>
      <dgm:t>
        <a:bodyPr/>
        <a:lstStyle/>
        <a:p>
          <a:endParaRPr lang="en-US"/>
        </a:p>
      </dgm:t>
    </dgm:pt>
    <dgm:pt modelId="{1D63B638-2678-43B4-B61D-D53AFDF63E85}" type="pres">
      <dgm:prSet presAssocID="{CFAE3A7F-3E10-4152-988C-41893E29C706}" presName="hierChild1" presStyleCnt="0">
        <dgm:presLayoutVars>
          <dgm:chPref val="1"/>
          <dgm:dir/>
          <dgm:animOne val="branch"/>
          <dgm:animLvl val="lvl"/>
          <dgm:resizeHandles/>
        </dgm:presLayoutVars>
      </dgm:prSet>
      <dgm:spPr/>
      <dgm:t>
        <a:bodyPr/>
        <a:lstStyle/>
        <a:p>
          <a:endParaRPr lang="en-US"/>
        </a:p>
      </dgm:t>
    </dgm:pt>
    <dgm:pt modelId="{D9FFA034-7BE6-409C-864E-C398FFE8AB13}" type="pres">
      <dgm:prSet presAssocID="{59E137AF-32E1-4668-9AA0-AF0E7EDBFD72}" presName="hierRoot1" presStyleCnt="0"/>
      <dgm:spPr/>
    </dgm:pt>
    <dgm:pt modelId="{F192B2D5-3EB9-4CDB-AB65-DDEDDF1C3AF8}" type="pres">
      <dgm:prSet presAssocID="{59E137AF-32E1-4668-9AA0-AF0E7EDBFD72}" presName="composite" presStyleCnt="0"/>
      <dgm:spPr/>
    </dgm:pt>
    <dgm:pt modelId="{58B0E9C5-5418-41E9-97E2-B3C174F80F10}" type="pres">
      <dgm:prSet presAssocID="{59E137AF-32E1-4668-9AA0-AF0E7EDBFD72}" presName="background" presStyleLbl="node0" presStyleIdx="0" presStyleCnt="2"/>
      <dgm:spPr/>
    </dgm:pt>
    <dgm:pt modelId="{35533068-CBF7-482E-A458-18757318D380}" type="pres">
      <dgm:prSet presAssocID="{59E137AF-32E1-4668-9AA0-AF0E7EDBFD72}" presName="text" presStyleLbl="fgAcc0" presStyleIdx="0" presStyleCnt="2">
        <dgm:presLayoutVars>
          <dgm:chPref val="3"/>
        </dgm:presLayoutVars>
      </dgm:prSet>
      <dgm:spPr/>
      <dgm:t>
        <a:bodyPr/>
        <a:lstStyle/>
        <a:p>
          <a:endParaRPr lang="en-US"/>
        </a:p>
      </dgm:t>
    </dgm:pt>
    <dgm:pt modelId="{33F95C2C-E469-4A7F-91D9-9273069ACFD2}" type="pres">
      <dgm:prSet presAssocID="{59E137AF-32E1-4668-9AA0-AF0E7EDBFD72}" presName="hierChild2" presStyleCnt="0"/>
      <dgm:spPr/>
    </dgm:pt>
    <dgm:pt modelId="{FC7ADA4E-3AA2-454C-B6D1-E4224991E563}" type="pres">
      <dgm:prSet presAssocID="{1EAB26E5-7005-4308-8388-4557CC842E0C}" presName="hierRoot1" presStyleCnt="0"/>
      <dgm:spPr/>
    </dgm:pt>
    <dgm:pt modelId="{DBFD9911-7014-4F8C-A0A5-43EE87487C59}" type="pres">
      <dgm:prSet presAssocID="{1EAB26E5-7005-4308-8388-4557CC842E0C}" presName="composite" presStyleCnt="0"/>
      <dgm:spPr/>
    </dgm:pt>
    <dgm:pt modelId="{A3B80C67-D1C3-4398-88DE-2727973BF2A2}" type="pres">
      <dgm:prSet presAssocID="{1EAB26E5-7005-4308-8388-4557CC842E0C}" presName="background" presStyleLbl="node0" presStyleIdx="1" presStyleCnt="2"/>
      <dgm:spPr/>
    </dgm:pt>
    <dgm:pt modelId="{F38EE9DA-1FB8-471D-B39C-730B6C77638C}" type="pres">
      <dgm:prSet presAssocID="{1EAB26E5-7005-4308-8388-4557CC842E0C}" presName="text" presStyleLbl="fgAcc0" presStyleIdx="1" presStyleCnt="2">
        <dgm:presLayoutVars>
          <dgm:chPref val="3"/>
        </dgm:presLayoutVars>
      </dgm:prSet>
      <dgm:spPr/>
      <dgm:t>
        <a:bodyPr/>
        <a:lstStyle/>
        <a:p>
          <a:endParaRPr lang="en-US"/>
        </a:p>
      </dgm:t>
    </dgm:pt>
    <dgm:pt modelId="{1FE16192-AF40-429C-88AA-429ED463163D}" type="pres">
      <dgm:prSet presAssocID="{1EAB26E5-7005-4308-8388-4557CC842E0C}" presName="hierChild2" presStyleCnt="0"/>
      <dgm:spPr/>
    </dgm:pt>
  </dgm:ptLst>
  <dgm:cxnLst>
    <dgm:cxn modelId="{AD673F52-952A-42C7-BCCC-B7C561EE1CC5}" srcId="{CFAE3A7F-3E10-4152-988C-41893E29C706}" destId="{1EAB26E5-7005-4308-8388-4557CC842E0C}" srcOrd="1" destOrd="0" parTransId="{3B5C1066-AA6C-4560-91B0-164D2EDF876B}" sibTransId="{DCB3E3C6-7843-4B12-9AA7-54E4F8C5FAC9}"/>
    <dgm:cxn modelId="{F8D4ED7B-AD45-4F5E-ACBB-076AF3092F2C}" type="presOf" srcId="{1EAB26E5-7005-4308-8388-4557CC842E0C}" destId="{F38EE9DA-1FB8-471D-B39C-730B6C77638C}" srcOrd="0" destOrd="0" presId="urn:microsoft.com/office/officeart/2005/8/layout/hierarchy1"/>
    <dgm:cxn modelId="{366E20A6-FC04-4AF3-92C6-4D0A00D52D1B}" srcId="{CFAE3A7F-3E10-4152-988C-41893E29C706}" destId="{59E137AF-32E1-4668-9AA0-AF0E7EDBFD72}" srcOrd="0" destOrd="0" parTransId="{16A88FCE-1F69-4FC8-93B9-EE3EF0F5289B}" sibTransId="{C841FFD9-81D6-4AF4-BF7F-CA06150115B0}"/>
    <dgm:cxn modelId="{5A2CB99F-9476-4579-894B-7EAA83790B51}" type="presOf" srcId="{59E137AF-32E1-4668-9AA0-AF0E7EDBFD72}" destId="{35533068-CBF7-482E-A458-18757318D380}" srcOrd="0" destOrd="0" presId="urn:microsoft.com/office/officeart/2005/8/layout/hierarchy1"/>
    <dgm:cxn modelId="{E40C5F16-6E45-40AC-8984-F770E7F7158F}" type="presOf" srcId="{CFAE3A7F-3E10-4152-988C-41893E29C706}" destId="{1D63B638-2678-43B4-B61D-D53AFDF63E85}" srcOrd="0" destOrd="0" presId="urn:microsoft.com/office/officeart/2005/8/layout/hierarchy1"/>
    <dgm:cxn modelId="{44E6325A-7722-4437-BFD1-2B491EE44D47}" type="presParOf" srcId="{1D63B638-2678-43B4-B61D-D53AFDF63E85}" destId="{D9FFA034-7BE6-409C-864E-C398FFE8AB13}" srcOrd="0" destOrd="0" presId="urn:microsoft.com/office/officeart/2005/8/layout/hierarchy1"/>
    <dgm:cxn modelId="{D99DC877-6169-4773-A3BA-498737104279}" type="presParOf" srcId="{D9FFA034-7BE6-409C-864E-C398FFE8AB13}" destId="{F192B2D5-3EB9-4CDB-AB65-DDEDDF1C3AF8}" srcOrd="0" destOrd="0" presId="urn:microsoft.com/office/officeart/2005/8/layout/hierarchy1"/>
    <dgm:cxn modelId="{BE98121B-9405-4CE5-A9D4-25956222B40C}" type="presParOf" srcId="{F192B2D5-3EB9-4CDB-AB65-DDEDDF1C3AF8}" destId="{58B0E9C5-5418-41E9-97E2-B3C174F80F10}" srcOrd="0" destOrd="0" presId="urn:microsoft.com/office/officeart/2005/8/layout/hierarchy1"/>
    <dgm:cxn modelId="{0259F0B8-BF9C-464B-B2AF-710FB2CDCA80}" type="presParOf" srcId="{F192B2D5-3EB9-4CDB-AB65-DDEDDF1C3AF8}" destId="{35533068-CBF7-482E-A458-18757318D380}" srcOrd="1" destOrd="0" presId="urn:microsoft.com/office/officeart/2005/8/layout/hierarchy1"/>
    <dgm:cxn modelId="{972C8451-6DF6-45C7-B69C-DADE0E57DE5C}" type="presParOf" srcId="{D9FFA034-7BE6-409C-864E-C398FFE8AB13}" destId="{33F95C2C-E469-4A7F-91D9-9273069ACFD2}" srcOrd="1" destOrd="0" presId="urn:microsoft.com/office/officeart/2005/8/layout/hierarchy1"/>
    <dgm:cxn modelId="{5ADB4F84-FF9B-41C6-9DA6-90F57E4F880E}" type="presParOf" srcId="{1D63B638-2678-43B4-B61D-D53AFDF63E85}" destId="{FC7ADA4E-3AA2-454C-B6D1-E4224991E563}" srcOrd="1" destOrd="0" presId="urn:microsoft.com/office/officeart/2005/8/layout/hierarchy1"/>
    <dgm:cxn modelId="{C791C2DD-F059-4E1F-BA52-67F3BADBA856}" type="presParOf" srcId="{FC7ADA4E-3AA2-454C-B6D1-E4224991E563}" destId="{DBFD9911-7014-4F8C-A0A5-43EE87487C59}" srcOrd="0" destOrd="0" presId="urn:microsoft.com/office/officeart/2005/8/layout/hierarchy1"/>
    <dgm:cxn modelId="{E7FBA24A-D88A-4BEE-BB88-A6CE0424661C}" type="presParOf" srcId="{DBFD9911-7014-4F8C-A0A5-43EE87487C59}" destId="{A3B80C67-D1C3-4398-88DE-2727973BF2A2}" srcOrd="0" destOrd="0" presId="urn:microsoft.com/office/officeart/2005/8/layout/hierarchy1"/>
    <dgm:cxn modelId="{213AACC5-E663-4433-9285-F04E933C936F}" type="presParOf" srcId="{DBFD9911-7014-4F8C-A0A5-43EE87487C59}" destId="{F38EE9DA-1FB8-471D-B39C-730B6C77638C}" srcOrd="1" destOrd="0" presId="urn:microsoft.com/office/officeart/2005/8/layout/hierarchy1"/>
    <dgm:cxn modelId="{8C11AD41-6F54-4668-9CA6-7EA4DFD75EC1}" type="presParOf" srcId="{FC7ADA4E-3AA2-454C-B6D1-E4224991E563}" destId="{1FE16192-AF40-429C-88AA-429ED463163D}"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BFAED94B-C79F-4AFD-9F0F-10619A271FD6}"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7ACE7C69-5812-4E3B-B62F-893034CA7F12}">
      <dgm:prSet/>
      <dgm:spPr/>
      <dgm:t>
        <a:bodyPr/>
        <a:lstStyle/>
        <a:p>
          <a:r>
            <a:rPr lang="en-US" b="1" dirty="0">
              <a:latin typeface="Times New Roman" panose="02020603050405020304" pitchFamily="18" charset="0"/>
              <a:cs typeface="Times New Roman" panose="02020603050405020304" pitchFamily="18" charset="0"/>
            </a:rPr>
            <a:t>Economic disparity: </a:t>
          </a:r>
          <a:r>
            <a:rPr lang="en-US" dirty="0">
              <a:latin typeface="Times New Roman" panose="02020603050405020304" pitchFamily="18" charset="0"/>
              <a:cs typeface="Times New Roman" panose="02020603050405020304" pitchFamily="18" charset="0"/>
            </a:rPr>
            <a:t>Because certain groups, such multinational firms and trained workers, profit more from globalization than others, it exacerbates income disparity. </a:t>
          </a:r>
        </a:p>
      </dgm:t>
    </dgm:pt>
    <dgm:pt modelId="{C97291BC-469C-498E-A93D-F39F903EC167}" type="parTrans" cxnId="{1DF23A1A-8CBD-4966-8733-6BF5D84A10B8}">
      <dgm:prSet/>
      <dgm:spPr/>
      <dgm:t>
        <a:bodyPr/>
        <a:lstStyle/>
        <a:p>
          <a:endParaRPr lang="en-US"/>
        </a:p>
      </dgm:t>
    </dgm:pt>
    <dgm:pt modelId="{1436DF45-68D8-4514-AD38-467E67438650}" type="sibTrans" cxnId="{1DF23A1A-8CBD-4966-8733-6BF5D84A10B8}">
      <dgm:prSet/>
      <dgm:spPr/>
      <dgm:t>
        <a:bodyPr/>
        <a:lstStyle/>
        <a:p>
          <a:endParaRPr lang="en-US"/>
        </a:p>
      </dgm:t>
    </dgm:pt>
    <dgm:pt modelId="{DC3DE5F9-044C-4C62-BB94-24F194AACDE9}">
      <dgm:prSet/>
      <dgm:spPr/>
      <dgm:t>
        <a:bodyPr/>
        <a:lstStyle/>
        <a:p>
          <a:r>
            <a:rPr lang="en-US" b="1" dirty="0">
              <a:latin typeface="Times New Roman" panose="02020603050405020304" pitchFamily="18" charset="0"/>
              <a:cs typeface="Times New Roman" panose="02020603050405020304" pitchFamily="18" charset="0"/>
            </a:rPr>
            <a:t>Labor Exploitation: </a:t>
          </a:r>
          <a:r>
            <a:rPr lang="en-US" dirty="0">
              <a:latin typeface="Times New Roman" panose="02020603050405020304" pitchFamily="18" charset="0"/>
              <a:cs typeface="Times New Roman" panose="02020603050405020304" pitchFamily="18" charset="0"/>
            </a:rPr>
            <a:t>This may result in underpaying and unfavorable working conditions for laborers in underdeveloped nations.</a:t>
          </a:r>
        </a:p>
      </dgm:t>
    </dgm:pt>
    <dgm:pt modelId="{4901393A-982E-4FD6-BC8C-C8E9D169BA5F}" type="parTrans" cxnId="{49A33A27-D1D1-4C0C-AE1F-B179B026C5CE}">
      <dgm:prSet/>
      <dgm:spPr/>
      <dgm:t>
        <a:bodyPr/>
        <a:lstStyle/>
        <a:p>
          <a:endParaRPr lang="en-US"/>
        </a:p>
      </dgm:t>
    </dgm:pt>
    <dgm:pt modelId="{4B6A3354-09C0-4810-A7C4-9AAE0DFC94CD}" type="sibTrans" cxnId="{49A33A27-D1D1-4C0C-AE1F-B179B026C5CE}">
      <dgm:prSet/>
      <dgm:spPr/>
      <dgm:t>
        <a:bodyPr/>
        <a:lstStyle/>
        <a:p>
          <a:endParaRPr lang="en-US"/>
        </a:p>
      </dgm:t>
    </dgm:pt>
    <dgm:pt modelId="{D87AC0BE-EBD7-48CC-8485-8A8F8D8567DC}">
      <dgm:prSet/>
      <dgm:spPr/>
      <dgm:t>
        <a:bodyPr/>
        <a:lstStyle/>
        <a:p>
          <a:r>
            <a:rPr lang="en-US" b="1" dirty="0">
              <a:latin typeface="Times New Roman" panose="02020603050405020304" pitchFamily="18" charset="0"/>
              <a:cs typeface="Times New Roman" panose="02020603050405020304" pitchFamily="18" charset="0"/>
            </a:rPr>
            <a:t>Cultural Homogenization: </a:t>
          </a:r>
          <a:r>
            <a:rPr lang="en-US" dirty="0">
              <a:latin typeface="Times New Roman" panose="02020603050405020304" pitchFamily="18" charset="0"/>
              <a:cs typeface="Times New Roman" panose="02020603050405020304" pitchFamily="18" charset="0"/>
            </a:rPr>
            <a:t>Cultural variety may be lost as a result of globalization, which can also give rise to the domination of one sector’s cultural norms and values. </a:t>
          </a:r>
        </a:p>
      </dgm:t>
    </dgm:pt>
    <dgm:pt modelId="{F48DA5AF-FE2F-493D-B295-77CADE21DFBF}" type="parTrans" cxnId="{3D5A42D5-E80C-4B98-B210-7F66E56FD0CE}">
      <dgm:prSet/>
      <dgm:spPr/>
      <dgm:t>
        <a:bodyPr/>
        <a:lstStyle/>
        <a:p>
          <a:endParaRPr lang="en-US"/>
        </a:p>
      </dgm:t>
    </dgm:pt>
    <dgm:pt modelId="{FBC2AF0B-A8FF-496F-A96F-33F4F2A8C582}" type="sibTrans" cxnId="{3D5A42D5-E80C-4B98-B210-7F66E56FD0CE}">
      <dgm:prSet/>
      <dgm:spPr/>
      <dgm:t>
        <a:bodyPr/>
        <a:lstStyle/>
        <a:p>
          <a:endParaRPr lang="en-US"/>
        </a:p>
      </dgm:t>
    </dgm:pt>
    <dgm:pt modelId="{8B34ECE4-5309-4ADF-B6E6-84F269CBF9F6}" type="pres">
      <dgm:prSet presAssocID="{BFAED94B-C79F-4AFD-9F0F-10619A271FD6}" presName="linear" presStyleCnt="0">
        <dgm:presLayoutVars>
          <dgm:animLvl val="lvl"/>
          <dgm:resizeHandles val="exact"/>
        </dgm:presLayoutVars>
      </dgm:prSet>
      <dgm:spPr/>
      <dgm:t>
        <a:bodyPr/>
        <a:lstStyle/>
        <a:p>
          <a:endParaRPr lang="en-US"/>
        </a:p>
      </dgm:t>
    </dgm:pt>
    <dgm:pt modelId="{DEC00AD2-2034-4D1F-ACBB-24677F333963}" type="pres">
      <dgm:prSet presAssocID="{7ACE7C69-5812-4E3B-B62F-893034CA7F12}" presName="parentText" presStyleLbl="node1" presStyleIdx="0" presStyleCnt="3">
        <dgm:presLayoutVars>
          <dgm:chMax val="0"/>
          <dgm:bulletEnabled val="1"/>
        </dgm:presLayoutVars>
      </dgm:prSet>
      <dgm:spPr/>
      <dgm:t>
        <a:bodyPr/>
        <a:lstStyle/>
        <a:p>
          <a:endParaRPr lang="en-US"/>
        </a:p>
      </dgm:t>
    </dgm:pt>
    <dgm:pt modelId="{5C280936-DCEC-4E1F-AEC3-B59FD8767961}" type="pres">
      <dgm:prSet presAssocID="{1436DF45-68D8-4514-AD38-467E67438650}" presName="spacer" presStyleCnt="0"/>
      <dgm:spPr/>
    </dgm:pt>
    <dgm:pt modelId="{5BBD939E-7819-415C-9B1D-8A76F731F551}" type="pres">
      <dgm:prSet presAssocID="{DC3DE5F9-044C-4C62-BB94-24F194AACDE9}" presName="parentText" presStyleLbl="node1" presStyleIdx="1" presStyleCnt="3">
        <dgm:presLayoutVars>
          <dgm:chMax val="0"/>
          <dgm:bulletEnabled val="1"/>
        </dgm:presLayoutVars>
      </dgm:prSet>
      <dgm:spPr/>
      <dgm:t>
        <a:bodyPr/>
        <a:lstStyle/>
        <a:p>
          <a:endParaRPr lang="en-US"/>
        </a:p>
      </dgm:t>
    </dgm:pt>
    <dgm:pt modelId="{86A12813-C85A-4DB3-816D-194365DE4D8F}" type="pres">
      <dgm:prSet presAssocID="{4B6A3354-09C0-4810-A7C4-9AAE0DFC94CD}" presName="spacer" presStyleCnt="0"/>
      <dgm:spPr/>
    </dgm:pt>
    <dgm:pt modelId="{34FFFFA1-5D24-4967-900D-D3325251FF7C}" type="pres">
      <dgm:prSet presAssocID="{D87AC0BE-EBD7-48CC-8485-8A8F8D8567DC}" presName="parentText" presStyleLbl="node1" presStyleIdx="2" presStyleCnt="3">
        <dgm:presLayoutVars>
          <dgm:chMax val="0"/>
          <dgm:bulletEnabled val="1"/>
        </dgm:presLayoutVars>
      </dgm:prSet>
      <dgm:spPr/>
      <dgm:t>
        <a:bodyPr/>
        <a:lstStyle/>
        <a:p>
          <a:endParaRPr lang="en-US"/>
        </a:p>
      </dgm:t>
    </dgm:pt>
  </dgm:ptLst>
  <dgm:cxnLst>
    <dgm:cxn modelId="{0FC2516A-5965-43B9-9C1E-84B5A79CC90D}" type="presOf" srcId="{D87AC0BE-EBD7-48CC-8485-8A8F8D8567DC}" destId="{34FFFFA1-5D24-4967-900D-D3325251FF7C}" srcOrd="0" destOrd="0" presId="urn:microsoft.com/office/officeart/2005/8/layout/vList2"/>
    <dgm:cxn modelId="{1DF23A1A-8CBD-4966-8733-6BF5D84A10B8}" srcId="{BFAED94B-C79F-4AFD-9F0F-10619A271FD6}" destId="{7ACE7C69-5812-4E3B-B62F-893034CA7F12}" srcOrd="0" destOrd="0" parTransId="{C97291BC-469C-498E-A93D-F39F903EC167}" sibTransId="{1436DF45-68D8-4514-AD38-467E67438650}"/>
    <dgm:cxn modelId="{963FB771-BA79-4C16-A152-69E0D871A3A3}" type="presOf" srcId="{DC3DE5F9-044C-4C62-BB94-24F194AACDE9}" destId="{5BBD939E-7819-415C-9B1D-8A76F731F551}" srcOrd="0" destOrd="0" presId="urn:microsoft.com/office/officeart/2005/8/layout/vList2"/>
    <dgm:cxn modelId="{B9206966-437A-45A9-98E1-F02B0220DF94}" type="presOf" srcId="{7ACE7C69-5812-4E3B-B62F-893034CA7F12}" destId="{DEC00AD2-2034-4D1F-ACBB-24677F333963}" srcOrd="0" destOrd="0" presId="urn:microsoft.com/office/officeart/2005/8/layout/vList2"/>
    <dgm:cxn modelId="{3D5A42D5-E80C-4B98-B210-7F66E56FD0CE}" srcId="{BFAED94B-C79F-4AFD-9F0F-10619A271FD6}" destId="{D87AC0BE-EBD7-48CC-8485-8A8F8D8567DC}" srcOrd="2" destOrd="0" parTransId="{F48DA5AF-FE2F-493D-B295-77CADE21DFBF}" sibTransId="{FBC2AF0B-A8FF-496F-A96F-33F4F2A8C582}"/>
    <dgm:cxn modelId="{49A33A27-D1D1-4C0C-AE1F-B179B026C5CE}" srcId="{BFAED94B-C79F-4AFD-9F0F-10619A271FD6}" destId="{DC3DE5F9-044C-4C62-BB94-24F194AACDE9}" srcOrd="1" destOrd="0" parTransId="{4901393A-982E-4FD6-BC8C-C8E9D169BA5F}" sibTransId="{4B6A3354-09C0-4810-A7C4-9AAE0DFC94CD}"/>
    <dgm:cxn modelId="{557FD57C-0CAA-4F37-89FE-4E8632EE6D41}" type="presOf" srcId="{BFAED94B-C79F-4AFD-9F0F-10619A271FD6}" destId="{8B34ECE4-5309-4ADF-B6E6-84F269CBF9F6}" srcOrd="0" destOrd="0" presId="urn:microsoft.com/office/officeart/2005/8/layout/vList2"/>
    <dgm:cxn modelId="{3CC3D11F-C008-4633-B916-9374BB093DE7}" type="presParOf" srcId="{8B34ECE4-5309-4ADF-B6E6-84F269CBF9F6}" destId="{DEC00AD2-2034-4D1F-ACBB-24677F333963}" srcOrd="0" destOrd="0" presId="urn:microsoft.com/office/officeart/2005/8/layout/vList2"/>
    <dgm:cxn modelId="{903426B0-9D14-465F-86C2-FACD4AB52F91}" type="presParOf" srcId="{8B34ECE4-5309-4ADF-B6E6-84F269CBF9F6}" destId="{5C280936-DCEC-4E1F-AEC3-B59FD8767961}" srcOrd="1" destOrd="0" presId="urn:microsoft.com/office/officeart/2005/8/layout/vList2"/>
    <dgm:cxn modelId="{C70B5F04-FF7B-42EF-A0B0-A47FE7946621}" type="presParOf" srcId="{8B34ECE4-5309-4ADF-B6E6-84F269CBF9F6}" destId="{5BBD939E-7819-415C-9B1D-8A76F731F551}" srcOrd="2" destOrd="0" presId="urn:microsoft.com/office/officeart/2005/8/layout/vList2"/>
    <dgm:cxn modelId="{6423A7D0-F326-4657-A836-77EBCC47E223}" type="presParOf" srcId="{8B34ECE4-5309-4ADF-B6E6-84F269CBF9F6}" destId="{86A12813-C85A-4DB3-816D-194365DE4D8F}" srcOrd="3" destOrd="0" presId="urn:microsoft.com/office/officeart/2005/8/layout/vList2"/>
    <dgm:cxn modelId="{E7136197-3A16-4B89-A34F-9D370775F2B4}" type="presParOf" srcId="{8B34ECE4-5309-4ADF-B6E6-84F269CBF9F6}" destId="{34FFFFA1-5D24-4967-900D-D3325251FF7C}"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6B163845-724C-440F-800F-D3638C0B6C65}" type="doc">
      <dgm:prSet loTypeId="urn:microsoft.com/office/officeart/2005/8/layout/vProcess5" loCatId="process" qsTypeId="urn:microsoft.com/office/officeart/2005/8/quickstyle/simple4" qsCatId="simple" csTypeId="urn:microsoft.com/office/officeart/2005/8/colors/accent6_2" csCatId="accent6"/>
      <dgm:spPr/>
      <dgm:t>
        <a:bodyPr/>
        <a:lstStyle/>
        <a:p>
          <a:endParaRPr lang="en-US"/>
        </a:p>
      </dgm:t>
    </dgm:pt>
    <dgm:pt modelId="{0F8D2265-D83B-476A-B1FA-D842F16412BD}">
      <dgm:prSet/>
      <dgm:spPr/>
      <dgm:t>
        <a:bodyPr/>
        <a:lstStyle/>
        <a:p>
          <a:r>
            <a:rPr lang="en-US" b="1" dirty="0">
              <a:latin typeface="Times New Roman" panose="02020603050405020304" pitchFamily="18" charset="0"/>
              <a:cs typeface="Times New Roman" panose="02020603050405020304" pitchFamily="18" charset="0"/>
            </a:rPr>
            <a:t>Degradation of the Environment: </a:t>
          </a:r>
          <a:r>
            <a:rPr lang="en-US" dirty="0">
              <a:latin typeface="Times New Roman" panose="02020603050405020304" pitchFamily="18" charset="0"/>
              <a:cs typeface="Times New Roman" panose="02020603050405020304" pitchFamily="18" charset="0"/>
            </a:rPr>
            <a:t>It causes ecological imbalances and biodiversity risks as a result of growing demand, resource extraction, and pollution. </a:t>
          </a:r>
        </a:p>
      </dgm:t>
    </dgm:pt>
    <dgm:pt modelId="{8BAF0D0A-2C02-4E4D-8BF3-5069CED9CD8F}" type="parTrans" cxnId="{9A55C81C-7A7A-41CA-B2C2-0A8F73BCAB61}">
      <dgm:prSet/>
      <dgm:spPr/>
      <dgm:t>
        <a:bodyPr/>
        <a:lstStyle/>
        <a:p>
          <a:endParaRPr lang="en-US"/>
        </a:p>
      </dgm:t>
    </dgm:pt>
    <dgm:pt modelId="{D5AE5BEB-C27A-48D3-A61D-DFF700604AB8}" type="sibTrans" cxnId="{9A55C81C-7A7A-41CA-B2C2-0A8F73BCAB61}">
      <dgm:prSet/>
      <dgm:spPr/>
      <dgm:t>
        <a:bodyPr/>
        <a:lstStyle/>
        <a:p>
          <a:endParaRPr lang="en-US"/>
        </a:p>
      </dgm:t>
    </dgm:pt>
    <dgm:pt modelId="{73AB2DF7-51A6-4335-94E3-3ACD5778A013}">
      <dgm:prSet/>
      <dgm:spPr/>
      <dgm:t>
        <a:bodyPr/>
        <a:lstStyle/>
        <a:p>
          <a:r>
            <a:rPr lang="en-US" b="1" dirty="0">
              <a:latin typeface="Times New Roman" panose="02020603050405020304" pitchFamily="18" charset="0"/>
              <a:cs typeface="Times New Roman" panose="02020603050405020304" pitchFamily="18" charset="0"/>
            </a:rPr>
            <a:t>Loss of Local Industries: </a:t>
          </a:r>
          <a:r>
            <a:rPr lang="en-US" dirty="0">
              <a:latin typeface="Times New Roman" panose="02020603050405020304" pitchFamily="18" charset="0"/>
              <a:cs typeface="Times New Roman" panose="02020603050405020304" pitchFamily="18" charset="0"/>
            </a:rPr>
            <a:t>As local businesses struggle to compete with multinational enterprises and international marketplaces, globalization may cause a fall in these sectors and traditional livelihoods.</a:t>
          </a:r>
        </a:p>
      </dgm:t>
    </dgm:pt>
    <dgm:pt modelId="{97387BBE-165A-427A-9F60-B182D4CFD6EB}" type="parTrans" cxnId="{54DE663B-ACB1-4F7C-B65D-083C50EEC7B9}">
      <dgm:prSet/>
      <dgm:spPr/>
      <dgm:t>
        <a:bodyPr/>
        <a:lstStyle/>
        <a:p>
          <a:endParaRPr lang="en-US"/>
        </a:p>
      </dgm:t>
    </dgm:pt>
    <dgm:pt modelId="{7FE18A04-C92E-4983-9817-CC2049859444}" type="sibTrans" cxnId="{54DE663B-ACB1-4F7C-B65D-083C50EEC7B9}">
      <dgm:prSet/>
      <dgm:spPr/>
      <dgm:t>
        <a:bodyPr/>
        <a:lstStyle/>
        <a:p>
          <a:endParaRPr lang="en-US"/>
        </a:p>
      </dgm:t>
    </dgm:pt>
    <dgm:pt modelId="{2DA134B5-FC9D-43B0-9662-8DBAAF901F45}">
      <dgm:prSet/>
      <dgm:spPr/>
      <dgm:t>
        <a:bodyPr/>
        <a:lstStyle/>
        <a:p>
          <a:r>
            <a:rPr lang="en-US" b="1" dirty="0">
              <a:latin typeface="Times New Roman" panose="02020603050405020304" pitchFamily="18" charset="0"/>
              <a:cs typeface="Times New Roman" panose="02020603050405020304" pitchFamily="18" charset="0"/>
            </a:rPr>
            <a:t>Dependency on Global Economic factors: </a:t>
          </a:r>
          <a:r>
            <a:rPr lang="en-US" dirty="0">
              <a:latin typeface="Times New Roman" panose="02020603050405020304" pitchFamily="18" charset="0"/>
              <a:cs typeface="Times New Roman" panose="02020603050405020304" pitchFamily="18" charset="0"/>
            </a:rPr>
            <a:t>As a nation's reliance on these factors grows, so does its susceptibility to foreign shocks and economic crises. </a:t>
          </a:r>
        </a:p>
      </dgm:t>
    </dgm:pt>
    <dgm:pt modelId="{2255BB76-2FFF-4DCE-A9C0-25829A27AC6D}" type="parTrans" cxnId="{F6572649-8A1B-4E0A-A027-A93DB1729919}">
      <dgm:prSet/>
      <dgm:spPr/>
      <dgm:t>
        <a:bodyPr/>
        <a:lstStyle/>
        <a:p>
          <a:endParaRPr lang="en-US"/>
        </a:p>
      </dgm:t>
    </dgm:pt>
    <dgm:pt modelId="{792F3122-7FFE-4A1F-B968-C72A8CD171B3}" type="sibTrans" cxnId="{F6572649-8A1B-4E0A-A027-A93DB1729919}">
      <dgm:prSet/>
      <dgm:spPr/>
      <dgm:t>
        <a:bodyPr/>
        <a:lstStyle/>
        <a:p>
          <a:endParaRPr lang="en-US"/>
        </a:p>
      </dgm:t>
    </dgm:pt>
    <dgm:pt modelId="{B962D24D-868A-4A8A-BAC7-CC349C0C4E1C}" type="pres">
      <dgm:prSet presAssocID="{6B163845-724C-440F-800F-D3638C0B6C65}" presName="outerComposite" presStyleCnt="0">
        <dgm:presLayoutVars>
          <dgm:chMax val="5"/>
          <dgm:dir/>
          <dgm:resizeHandles val="exact"/>
        </dgm:presLayoutVars>
      </dgm:prSet>
      <dgm:spPr/>
      <dgm:t>
        <a:bodyPr/>
        <a:lstStyle/>
        <a:p>
          <a:endParaRPr lang="en-US"/>
        </a:p>
      </dgm:t>
    </dgm:pt>
    <dgm:pt modelId="{1669B485-30CA-41FB-A10B-2F440204C195}" type="pres">
      <dgm:prSet presAssocID="{6B163845-724C-440F-800F-D3638C0B6C65}" presName="dummyMaxCanvas" presStyleCnt="0">
        <dgm:presLayoutVars/>
      </dgm:prSet>
      <dgm:spPr/>
    </dgm:pt>
    <dgm:pt modelId="{CBDA3BE8-D241-4974-9560-58FDC9A09036}" type="pres">
      <dgm:prSet presAssocID="{6B163845-724C-440F-800F-D3638C0B6C65}" presName="ThreeNodes_1" presStyleLbl="node1" presStyleIdx="0" presStyleCnt="3">
        <dgm:presLayoutVars>
          <dgm:bulletEnabled val="1"/>
        </dgm:presLayoutVars>
      </dgm:prSet>
      <dgm:spPr/>
      <dgm:t>
        <a:bodyPr/>
        <a:lstStyle/>
        <a:p>
          <a:endParaRPr lang="en-US"/>
        </a:p>
      </dgm:t>
    </dgm:pt>
    <dgm:pt modelId="{FDCAE428-CA96-4C63-9827-C7179241B66B}" type="pres">
      <dgm:prSet presAssocID="{6B163845-724C-440F-800F-D3638C0B6C65}" presName="ThreeNodes_2" presStyleLbl="node1" presStyleIdx="1" presStyleCnt="3">
        <dgm:presLayoutVars>
          <dgm:bulletEnabled val="1"/>
        </dgm:presLayoutVars>
      </dgm:prSet>
      <dgm:spPr/>
      <dgm:t>
        <a:bodyPr/>
        <a:lstStyle/>
        <a:p>
          <a:endParaRPr lang="en-US"/>
        </a:p>
      </dgm:t>
    </dgm:pt>
    <dgm:pt modelId="{F584ED2E-E6A4-4BC3-B107-E777FC92A539}" type="pres">
      <dgm:prSet presAssocID="{6B163845-724C-440F-800F-D3638C0B6C65}" presName="ThreeNodes_3" presStyleLbl="node1" presStyleIdx="2" presStyleCnt="3">
        <dgm:presLayoutVars>
          <dgm:bulletEnabled val="1"/>
        </dgm:presLayoutVars>
      </dgm:prSet>
      <dgm:spPr/>
      <dgm:t>
        <a:bodyPr/>
        <a:lstStyle/>
        <a:p>
          <a:endParaRPr lang="en-US"/>
        </a:p>
      </dgm:t>
    </dgm:pt>
    <dgm:pt modelId="{626C54F3-D3D3-405F-955A-F8AE0197FC52}" type="pres">
      <dgm:prSet presAssocID="{6B163845-724C-440F-800F-D3638C0B6C65}" presName="ThreeConn_1-2" presStyleLbl="fgAccFollowNode1" presStyleIdx="0" presStyleCnt="2">
        <dgm:presLayoutVars>
          <dgm:bulletEnabled val="1"/>
        </dgm:presLayoutVars>
      </dgm:prSet>
      <dgm:spPr/>
      <dgm:t>
        <a:bodyPr/>
        <a:lstStyle/>
        <a:p>
          <a:endParaRPr lang="en-US"/>
        </a:p>
      </dgm:t>
    </dgm:pt>
    <dgm:pt modelId="{9DC1319F-9615-4F3F-8118-2305B4CE2A62}" type="pres">
      <dgm:prSet presAssocID="{6B163845-724C-440F-800F-D3638C0B6C65}" presName="ThreeConn_2-3" presStyleLbl="fgAccFollowNode1" presStyleIdx="1" presStyleCnt="2">
        <dgm:presLayoutVars>
          <dgm:bulletEnabled val="1"/>
        </dgm:presLayoutVars>
      </dgm:prSet>
      <dgm:spPr/>
      <dgm:t>
        <a:bodyPr/>
        <a:lstStyle/>
        <a:p>
          <a:endParaRPr lang="en-US"/>
        </a:p>
      </dgm:t>
    </dgm:pt>
    <dgm:pt modelId="{5F3CCCC9-3993-44A4-94BA-075C71CFF50B}" type="pres">
      <dgm:prSet presAssocID="{6B163845-724C-440F-800F-D3638C0B6C65}" presName="ThreeNodes_1_text" presStyleLbl="node1" presStyleIdx="2" presStyleCnt="3">
        <dgm:presLayoutVars>
          <dgm:bulletEnabled val="1"/>
        </dgm:presLayoutVars>
      </dgm:prSet>
      <dgm:spPr/>
      <dgm:t>
        <a:bodyPr/>
        <a:lstStyle/>
        <a:p>
          <a:endParaRPr lang="en-US"/>
        </a:p>
      </dgm:t>
    </dgm:pt>
    <dgm:pt modelId="{189CFB78-6BEC-48DA-AF38-DBAA9390D668}" type="pres">
      <dgm:prSet presAssocID="{6B163845-724C-440F-800F-D3638C0B6C65}" presName="ThreeNodes_2_text" presStyleLbl="node1" presStyleIdx="2" presStyleCnt="3">
        <dgm:presLayoutVars>
          <dgm:bulletEnabled val="1"/>
        </dgm:presLayoutVars>
      </dgm:prSet>
      <dgm:spPr/>
      <dgm:t>
        <a:bodyPr/>
        <a:lstStyle/>
        <a:p>
          <a:endParaRPr lang="en-US"/>
        </a:p>
      </dgm:t>
    </dgm:pt>
    <dgm:pt modelId="{FE89FD67-F6BB-4EAC-96E4-6B54E2B743B2}" type="pres">
      <dgm:prSet presAssocID="{6B163845-724C-440F-800F-D3638C0B6C65}" presName="ThreeNodes_3_text" presStyleLbl="node1" presStyleIdx="2" presStyleCnt="3">
        <dgm:presLayoutVars>
          <dgm:bulletEnabled val="1"/>
        </dgm:presLayoutVars>
      </dgm:prSet>
      <dgm:spPr/>
      <dgm:t>
        <a:bodyPr/>
        <a:lstStyle/>
        <a:p>
          <a:endParaRPr lang="en-US"/>
        </a:p>
      </dgm:t>
    </dgm:pt>
  </dgm:ptLst>
  <dgm:cxnLst>
    <dgm:cxn modelId="{C0759C8A-7B6F-4800-BE6B-78EC1DFDA06B}" type="presOf" srcId="{7FE18A04-C92E-4983-9817-CC2049859444}" destId="{9DC1319F-9615-4F3F-8118-2305B4CE2A62}" srcOrd="0" destOrd="0" presId="urn:microsoft.com/office/officeart/2005/8/layout/vProcess5"/>
    <dgm:cxn modelId="{F6572649-8A1B-4E0A-A027-A93DB1729919}" srcId="{6B163845-724C-440F-800F-D3638C0B6C65}" destId="{2DA134B5-FC9D-43B0-9662-8DBAAF901F45}" srcOrd="2" destOrd="0" parTransId="{2255BB76-2FFF-4DCE-A9C0-25829A27AC6D}" sibTransId="{792F3122-7FFE-4A1F-B968-C72A8CD171B3}"/>
    <dgm:cxn modelId="{54A18660-1296-424C-8A78-5057AF444428}" type="presOf" srcId="{73AB2DF7-51A6-4335-94E3-3ACD5778A013}" destId="{189CFB78-6BEC-48DA-AF38-DBAA9390D668}" srcOrd="1" destOrd="0" presId="urn:microsoft.com/office/officeart/2005/8/layout/vProcess5"/>
    <dgm:cxn modelId="{3B5B1E8E-1E59-4E0A-9078-5402D4358B1F}" type="presOf" srcId="{2DA134B5-FC9D-43B0-9662-8DBAAF901F45}" destId="{FE89FD67-F6BB-4EAC-96E4-6B54E2B743B2}" srcOrd="1" destOrd="0" presId="urn:microsoft.com/office/officeart/2005/8/layout/vProcess5"/>
    <dgm:cxn modelId="{22B8EEA3-39F6-47EF-B342-6C10D13D3AD2}" type="presOf" srcId="{6B163845-724C-440F-800F-D3638C0B6C65}" destId="{B962D24D-868A-4A8A-BAC7-CC349C0C4E1C}" srcOrd="0" destOrd="0" presId="urn:microsoft.com/office/officeart/2005/8/layout/vProcess5"/>
    <dgm:cxn modelId="{4C90CB75-2E9A-4817-9694-58BE879E7F1F}" type="presOf" srcId="{0F8D2265-D83B-476A-B1FA-D842F16412BD}" destId="{CBDA3BE8-D241-4974-9560-58FDC9A09036}" srcOrd="0" destOrd="0" presId="urn:microsoft.com/office/officeart/2005/8/layout/vProcess5"/>
    <dgm:cxn modelId="{9A55C81C-7A7A-41CA-B2C2-0A8F73BCAB61}" srcId="{6B163845-724C-440F-800F-D3638C0B6C65}" destId="{0F8D2265-D83B-476A-B1FA-D842F16412BD}" srcOrd="0" destOrd="0" parTransId="{8BAF0D0A-2C02-4E4D-8BF3-5069CED9CD8F}" sibTransId="{D5AE5BEB-C27A-48D3-A61D-DFF700604AB8}"/>
    <dgm:cxn modelId="{54DE663B-ACB1-4F7C-B65D-083C50EEC7B9}" srcId="{6B163845-724C-440F-800F-D3638C0B6C65}" destId="{73AB2DF7-51A6-4335-94E3-3ACD5778A013}" srcOrd="1" destOrd="0" parTransId="{97387BBE-165A-427A-9F60-B182D4CFD6EB}" sibTransId="{7FE18A04-C92E-4983-9817-CC2049859444}"/>
    <dgm:cxn modelId="{464A083A-3E15-4521-A74C-9AF572F8704F}" type="presOf" srcId="{0F8D2265-D83B-476A-B1FA-D842F16412BD}" destId="{5F3CCCC9-3993-44A4-94BA-075C71CFF50B}" srcOrd="1" destOrd="0" presId="urn:microsoft.com/office/officeart/2005/8/layout/vProcess5"/>
    <dgm:cxn modelId="{18A0D590-5D01-4456-8BAF-BCD6744E7AD8}" type="presOf" srcId="{2DA134B5-FC9D-43B0-9662-8DBAAF901F45}" destId="{F584ED2E-E6A4-4BC3-B107-E777FC92A539}" srcOrd="0" destOrd="0" presId="urn:microsoft.com/office/officeart/2005/8/layout/vProcess5"/>
    <dgm:cxn modelId="{D173359A-7842-4EB6-9394-D808A4C2CC48}" type="presOf" srcId="{D5AE5BEB-C27A-48D3-A61D-DFF700604AB8}" destId="{626C54F3-D3D3-405F-955A-F8AE0197FC52}" srcOrd="0" destOrd="0" presId="urn:microsoft.com/office/officeart/2005/8/layout/vProcess5"/>
    <dgm:cxn modelId="{8EA2A326-5BE6-450A-8FFB-7C9466738DB5}" type="presOf" srcId="{73AB2DF7-51A6-4335-94E3-3ACD5778A013}" destId="{FDCAE428-CA96-4C63-9827-C7179241B66B}" srcOrd="0" destOrd="0" presId="urn:microsoft.com/office/officeart/2005/8/layout/vProcess5"/>
    <dgm:cxn modelId="{7DE525D7-84D6-4087-81C5-40861906C31A}" type="presParOf" srcId="{B962D24D-868A-4A8A-BAC7-CC349C0C4E1C}" destId="{1669B485-30CA-41FB-A10B-2F440204C195}" srcOrd="0" destOrd="0" presId="urn:microsoft.com/office/officeart/2005/8/layout/vProcess5"/>
    <dgm:cxn modelId="{E45F7071-AD35-4E4B-A316-82D2438B7A64}" type="presParOf" srcId="{B962D24D-868A-4A8A-BAC7-CC349C0C4E1C}" destId="{CBDA3BE8-D241-4974-9560-58FDC9A09036}" srcOrd="1" destOrd="0" presId="urn:microsoft.com/office/officeart/2005/8/layout/vProcess5"/>
    <dgm:cxn modelId="{B70DFE29-BD35-42C8-A101-390771469238}" type="presParOf" srcId="{B962D24D-868A-4A8A-BAC7-CC349C0C4E1C}" destId="{FDCAE428-CA96-4C63-9827-C7179241B66B}" srcOrd="2" destOrd="0" presId="urn:microsoft.com/office/officeart/2005/8/layout/vProcess5"/>
    <dgm:cxn modelId="{57A57041-27F2-4F05-AD07-796C4DBE2A70}" type="presParOf" srcId="{B962D24D-868A-4A8A-BAC7-CC349C0C4E1C}" destId="{F584ED2E-E6A4-4BC3-B107-E777FC92A539}" srcOrd="3" destOrd="0" presId="urn:microsoft.com/office/officeart/2005/8/layout/vProcess5"/>
    <dgm:cxn modelId="{A795BBCC-7835-4E4B-B60A-35B7D4CDCD67}" type="presParOf" srcId="{B962D24D-868A-4A8A-BAC7-CC349C0C4E1C}" destId="{626C54F3-D3D3-405F-955A-F8AE0197FC52}" srcOrd="4" destOrd="0" presId="urn:microsoft.com/office/officeart/2005/8/layout/vProcess5"/>
    <dgm:cxn modelId="{E309E233-E0DD-4E94-ADFD-C6A1C8EDB89B}" type="presParOf" srcId="{B962D24D-868A-4A8A-BAC7-CC349C0C4E1C}" destId="{9DC1319F-9615-4F3F-8118-2305B4CE2A62}" srcOrd="5" destOrd="0" presId="urn:microsoft.com/office/officeart/2005/8/layout/vProcess5"/>
    <dgm:cxn modelId="{CCCFE24E-5A6C-43C6-B4FB-4FDED18ABC41}" type="presParOf" srcId="{B962D24D-868A-4A8A-BAC7-CC349C0C4E1C}" destId="{5F3CCCC9-3993-44A4-94BA-075C71CFF50B}" srcOrd="6" destOrd="0" presId="urn:microsoft.com/office/officeart/2005/8/layout/vProcess5"/>
    <dgm:cxn modelId="{25C0FEA3-BA75-49DD-8775-CD98E889A371}" type="presParOf" srcId="{B962D24D-868A-4A8A-BAC7-CC349C0C4E1C}" destId="{189CFB78-6BEC-48DA-AF38-DBAA9390D668}" srcOrd="7" destOrd="0" presId="urn:microsoft.com/office/officeart/2005/8/layout/vProcess5"/>
    <dgm:cxn modelId="{4D5D8F5D-D423-403B-978C-14B9F571595F}" type="presParOf" srcId="{B962D24D-868A-4A8A-BAC7-CC349C0C4E1C}" destId="{FE89FD67-F6BB-4EAC-96E4-6B54E2B743B2}" srcOrd="8" destOrd="0" presId="urn:microsoft.com/office/officeart/2005/8/layout/vProcess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014C6DA-DD43-40BC-BE56-03EBB515265A}" type="doc">
      <dgm:prSet loTypeId="urn:microsoft.com/office/officeart/2008/layout/LinedList" loCatId="list" qsTypeId="urn:microsoft.com/office/officeart/2005/8/quickstyle/simple1" qsCatId="simple" csTypeId="urn:microsoft.com/office/officeart/2005/8/colors/accent4_2" csCatId="accent4" phldr="1"/>
      <dgm:spPr/>
      <dgm:t>
        <a:bodyPr/>
        <a:lstStyle/>
        <a:p>
          <a:endParaRPr lang="en-US"/>
        </a:p>
      </dgm:t>
    </dgm:pt>
    <dgm:pt modelId="{AC65CE29-FFAF-4034-86A9-73F041590A91}">
      <dgm:prSet/>
      <dgm:spPr/>
      <dgm:t>
        <a:bodyPr/>
        <a:lstStyle/>
        <a:p>
          <a:r>
            <a:rPr lang="en-US" b="1" dirty="0">
              <a:latin typeface="Times New Roman" panose="02020603050405020304" pitchFamily="18" charset="0"/>
              <a:cs typeface="Times New Roman" panose="02020603050405020304" pitchFamily="18" charset="0"/>
            </a:rPr>
            <a:t>Social changes: </a:t>
          </a:r>
          <a:r>
            <a:rPr lang="en-US" dirty="0">
              <a:latin typeface="Times New Roman" panose="02020603050405020304" pitchFamily="18" charset="0"/>
              <a:cs typeface="Times New Roman" panose="02020603050405020304" pitchFamily="18" charset="0"/>
            </a:rPr>
            <a:t>As societies experience quick changes in way of life, morals, and social structures, globalization may lead to social dislocation as well as cultural disintegration. </a:t>
          </a:r>
        </a:p>
      </dgm:t>
    </dgm:pt>
    <dgm:pt modelId="{4B7C941D-64C6-48DF-B127-7F23E328C11D}" type="parTrans" cxnId="{DF26F4B0-E9BE-431A-AEC0-17BCBAB00F28}">
      <dgm:prSet/>
      <dgm:spPr/>
      <dgm:t>
        <a:bodyPr/>
        <a:lstStyle/>
        <a:p>
          <a:endParaRPr lang="en-US"/>
        </a:p>
      </dgm:t>
    </dgm:pt>
    <dgm:pt modelId="{1C13B8E6-3639-48A4-A734-379820CF1039}" type="sibTrans" cxnId="{DF26F4B0-E9BE-431A-AEC0-17BCBAB00F28}">
      <dgm:prSet/>
      <dgm:spPr/>
      <dgm:t>
        <a:bodyPr/>
        <a:lstStyle/>
        <a:p>
          <a:endParaRPr lang="en-US"/>
        </a:p>
      </dgm:t>
    </dgm:pt>
    <dgm:pt modelId="{DC0AF91F-0372-4A6B-8785-5722B335849D}">
      <dgm:prSet/>
      <dgm:spPr/>
      <dgm:t>
        <a:bodyPr/>
        <a:lstStyle/>
        <a:p>
          <a:r>
            <a:rPr lang="en-US" b="1" dirty="0">
              <a:latin typeface="Times New Roman" panose="02020603050405020304" pitchFamily="18" charset="0"/>
              <a:cs typeface="Times New Roman" panose="02020603050405020304" pitchFamily="18" charset="0"/>
            </a:rPr>
            <a:t>Issues with Sovereignty: </a:t>
          </a:r>
          <a:r>
            <a:rPr lang="en-US" dirty="0">
              <a:latin typeface="Times New Roman" panose="02020603050405020304" pitchFamily="18" charset="0"/>
              <a:cs typeface="Times New Roman" panose="02020603050405020304" pitchFamily="18" charset="0"/>
            </a:rPr>
            <a:t>Because nations may give up control over economic policy and decision-making to international organizations and forces of the global market, it raises questions about national sovereignty and autonomy</a:t>
          </a:r>
        </a:p>
      </dgm:t>
    </dgm:pt>
    <dgm:pt modelId="{5F1AC742-0D9B-4A7E-A831-B6B8595E7A8E}" type="parTrans" cxnId="{A6BE428F-E221-481C-9265-14BFBF006ACE}">
      <dgm:prSet/>
      <dgm:spPr/>
      <dgm:t>
        <a:bodyPr/>
        <a:lstStyle/>
        <a:p>
          <a:endParaRPr lang="en-US"/>
        </a:p>
      </dgm:t>
    </dgm:pt>
    <dgm:pt modelId="{147D9701-7F62-4559-B326-360A78F173DF}" type="sibTrans" cxnId="{A6BE428F-E221-481C-9265-14BFBF006ACE}">
      <dgm:prSet/>
      <dgm:spPr/>
      <dgm:t>
        <a:bodyPr/>
        <a:lstStyle/>
        <a:p>
          <a:endParaRPr lang="en-US"/>
        </a:p>
      </dgm:t>
    </dgm:pt>
    <dgm:pt modelId="{9EB91058-AE6C-4492-94B5-0A2C16F1D562}" type="pres">
      <dgm:prSet presAssocID="{B014C6DA-DD43-40BC-BE56-03EBB515265A}" presName="vert0" presStyleCnt="0">
        <dgm:presLayoutVars>
          <dgm:dir/>
          <dgm:animOne val="branch"/>
          <dgm:animLvl val="lvl"/>
        </dgm:presLayoutVars>
      </dgm:prSet>
      <dgm:spPr/>
      <dgm:t>
        <a:bodyPr/>
        <a:lstStyle/>
        <a:p>
          <a:endParaRPr lang="en-US"/>
        </a:p>
      </dgm:t>
    </dgm:pt>
    <dgm:pt modelId="{78002A1B-7DFC-4EB8-9C4E-0C2AFBCA8A94}" type="pres">
      <dgm:prSet presAssocID="{AC65CE29-FFAF-4034-86A9-73F041590A91}" presName="thickLine" presStyleLbl="alignNode1" presStyleIdx="0" presStyleCnt="2"/>
      <dgm:spPr/>
    </dgm:pt>
    <dgm:pt modelId="{787F0D32-B345-4D6C-835D-995CD4D781D0}" type="pres">
      <dgm:prSet presAssocID="{AC65CE29-FFAF-4034-86A9-73F041590A91}" presName="horz1" presStyleCnt="0"/>
      <dgm:spPr/>
    </dgm:pt>
    <dgm:pt modelId="{D60E1EC8-7AD9-4FD9-9C0B-4E76C4096A64}" type="pres">
      <dgm:prSet presAssocID="{AC65CE29-FFAF-4034-86A9-73F041590A91}" presName="tx1" presStyleLbl="revTx" presStyleIdx="0" presStyleCnt="2"/>
      <dgm:spPr/>
      <dgm:t>
        <a:bodyPr/>
        <a:lstStyle/>
        <a:p>
          <a:endParaRPr lang="en-US"/>
        </a:p>
      </dgm:t>
    </dgm:pt>
    <dgm:pt modelId="{CE7C0C29-456B-495F-A63E-6F8E7C617D22}" type="pres">
      <dgm:prSet presAssocID="{AC65CE29-FFAF-4034-86A9-73F041590A91}" presName="vert1" presStyleCnt="0"/>
      <dgm:spPr/>
    </dgm:pt>
    <dgm:pt modelId="{EBEC3F9E-A35A-41A8-868D-622ED49C2E59}" type="pres">
      <dgm:prSet presAssocID="{DC0AF91F-0372-4A6B-8785-5722B335849D}" presName="thickLine" presStyleLbl="alignNode1" presStyleIdx="1" presStyleCnt="2"/>
      <dgm:spPr/>
    </dgm:pt>
    <dgm:pt modelId="{EBDD51F6-544B-4E67-814D-865C4F53ED8E}" type="pres">
      <dgm:prSet presAssocID="{DC0AF91F-0372-4A6B-8785-5722B335849D}" presName="horz1" presStyleCnt="0"/>
      <dgm:spPr/>
    </dgm:pt>
    <dgm:pt modelId="{127AF6E4-13D6-454F-A1FB-395FF8158E4F}" type="pres">
      <dgm:prSet presAssocID="{DC0AF91F-0372-4A6B-8785-5722B335849D}" presName="tx1" presStyleLbl="revTx" presStyleIdx="1" presStyleCnt="2"/>
      <dgm:spPr/>
      <dgm:t>
        <a:bodyPr/>
        <a:lstStyle/>
        <a:p>
          <a:endParaRPr lang="en-US"/>
        </a:p>
      </dgm:t>
    </dgm:pt>
    <dgm:pt modelId="{DBA9F48E-3CEF-42F1-9BF2-99CBFE3D5275}" type="pres">
      <dgm:prSet presAssocID="{DC0AF91F-0372-4A6B-8785-5722B335849D}" presName="vert1" presStyleCnt="0"/>
      <dgm:spPr/>
    </dgm:pt>
  </dgm:ptLst>
  <dgm:cxnLst>
    <dgm:cxn modelId="{F3B2B81D-E9DB-4650-BFDF-0CD4ED78FBD6}" type="presOf" srcId="{DC0AF91F-0372-4A6B-8785-5722B335849D}" destId="{127AF6E4-13D6-454F-A1FB-395FF8158E4F}" srcOrd="0" destOrd="0" presId="urn:microsoft.com/office/officeart/2008/layout/LinedList"/>
    <dgm:cxn modelId="{2AB6D522-64C9-461D-96EA-6ED480D4E9A8}" type="presOf" srcId="{AC65CE29-FFAF-4034-86A9-73F041590A91}" destId="{D60E1EC8-7AD9-4FD9-9C0B-4E76C4096A64}" srcOrd="0" destOrd="0" presId="urn:microsoft.com/office/officeart/2008/layout/LinedList"/>
    <dgm:cxn modelId="{A3660A1B-646D-4A17-99C5-9AD1DFF46008}" type="presOf" srcId="{B014C6DA-DD43-40BC-BE56-03EBB515265A}" destId="{9EB91058-AE6C-4492-94B5-0A2C16F1D562}" srcOrd="0" destOrd="0" presId="urn:microsoft.com/office/officeart/2008/layout/LinedList"/>
    <dgm:cxn modelId="{DF26F4B0-E9BE-431A-AEC0-17BCBAB00F28}" srcId="{B014C6DA-DD43-40BC-BE56-03EBB515265A}" destId="{AC65CE29-FFAF-4034-86A9-73F041590A91}" srcOrd="0" destOrd="0" parTransId="{4B7C941D-64C6-48DF-B127-7F23E328C11D}" sibTransId="{1C13B8E6-3639-48A4-A734-379820CF1039}"/>
    <dgm:cxn modelId="{A6BE428F-E221-481C-9265-14BFBF006ACE}" srcId="{B014C6DA-DD43-40BC-BE56-03EBB515265A}" destId="{DC0AF91F-0372-4A6B-8785-5722B335849D}" srcOrd="1" destOrd="0" parTransId="{5F1AC742-0D9B-4A7E-A831-B6B8595E7A8E}" sibTransId="{147D9701-7F62-4559-B326-360A78F173DF}"/>
    <dgm:cxn modelId="{433FEE48-EB96-4D31-9726-E9DB43BCD4A0}" type="presParOf" srcId="{9EB91058-AE6C-4492-94B5-0A2C16F1D562}" destId="{78002A1B-7DFC-4EB8-9C4E-0C2AFBCA8A94}" srcOrd="0" destOrd="0" presId="urn:microsoft.com/office/officeart/2008/layout/LinedList"/>
    <dgm:cxn modelId="{D0BFE4EA-3445-447C-A092-C7A5EFA53C3A}" type="presParOf" srcId="{9EB91058-AE6C-4492-94B5-0A2C16F1D562}" destId="{787F0D32-B345-4D6C-835D-995CD4D781D0}" srcOrd="1" destOrd="0" presId="urn:microsoft.com/office/officeart/2008/layout/LinedList"/>
    <dgm:cxn modelId="{E843D9CA-25BC-4566-97BE-E6D71E9F7423}" type="presParOf" srcId="{787F0D32-B345-4D6C-835D-995CD4D781D0}" destId="{D60E1EC8-7AD9-4FD9-9C0B-4E76C4096A64}" srcOrd="0" destOrd="0" presId="urn:microsoft.com/office/officeart/2008/layout/LinedList"/>
    <dgm:cxn modelId="{8FC42E8D-FCA8-40B6-8F6D-ADCD8091EA01}" type="presParOf" srcId="{787F0D32-B345-4D6C-835D-995CD4D781D0}" destId="{CE7C0C29-456B-495F-A63E-6F8E7C617D22}" srcOrd="1" destOrd="0" presId="urn:microsoft.com/office/officeart/2008/layout/LinedList"/>
    <dgm:cxn modelId="{0778806D-77E1-43E9-AF50-FF58B53EC85B}" type="presParOf" srcId="{9EB91058-AE6C-4492-94B5-0A2C16F1D562}" destId="{EBEC3F9E-A35A-41A8-868D-622ED49C2E59}" srcOrd="2" destOrd="0" presId="urn:microsoft.com/office/officeart/2008/layout/LinedList"/>
    <dgm:cxn modelId="{20EE9E3B-5F1F-4F81-B130-1CD8453440F9}" type="presParOf" srcId="{9EB91058-AE6C-4492-94B5-0A2C16F1D562}" destId="{EBDD51F6-544B-4E67-814D-865C4F53ED8E}" srcOrd="3" destOrd="0" presId="urn:microsoft.com/office/officeart/2008/layout/LinedList"/>
    <dgm:cxn modelId="{104DE03B-A9FE-4B28-9BBF-0FDC66066960}" type="presParOf" srcId="{EBDD51F6-544B-4E67-814D-865C4F53ED8E}" destId="{127AF6E4-13D6-454F-A1FB-395FF8158E4F}" srcOrd="0" destOrd="0" presId="urn:microsoft.com/office/officeart/2008/layout/LinedList"/>
    <dgm:cxn modelId="{45A1D606-260D-46E6-9662-19CD4EA978F8}" type="presParOf" srcId="{EBDD51F6-544B-4E67-814D-865C4F53ED8E}" destId="{DBA9F48E-3CEF-42F1-9BF2-99CBFE3D5275}"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20AC8F2-D458-4846-A331-D06B05A485F9}">
      <dsp:nvSpPr>
        <dsp:cNvPr id="0" name=""/>
        <dsp:cNvSpPr/>
      </dsp:nvSpPr>
      <dsp:spPr>
        <a:xfrm>
          <a:off x="0" y="397808"/>
          <a:ext cx="10515600" cy="81549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l" defTabSz="1511300">
            <a:lnSpc>
              <a:spcPct val="90000"/>
            </a:lnSpc>
            <a:spcBef>
              <a:spcPct val="0"/>
            </a:spcBef>
            <a:spcAft>
              <a:spcPct val="35000"/>
            </a:spcAft>
          </a:pPr>
          <a:r>
            <a:rPr lang="en-US" sz="3400" kern="1200" dirty="0"/>
            <a:t>MULTINATIONAL BUSINESS MANAGEMENT </a:t>
          </a:r>
        </a:p>
      </dsp:txBody>
      <dsp:txXfrm>
        <a:off x="39809" y="437617"/>
        <a:ext cx="10435982" cy="735872"/>
      </dsp:txXfrm>
    </dsp:sp>
    <dsp:sp modelId="{A894C8FD-3A15-4FF2-90A5-F5AD05229DD6}">
      <dsp:nvSpPr>
        <dsp:cNvPr id="0" name=""/>
        <dsp:cNvSpPr/>
      </dsp:nvSpPr>
      <dsp:spPr>
        <a:xfrm>
          <a:off x="0" y="1311219"/>
          <a:ext cx="10515600" cy="815490"/>
        </a:xfrm>
        <a:prstGeom prst="roundRect">
          <a:avLst/>
        </a:prstGeom>
        <a:solidFill>
          <a:schemeClr val="accent2">
            <a:hueOff val="-485121"/>
            <a:satOff val="-27976"/>
            <a:lumOff val="287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LECTURE TWO </a:t>
          </a:r>
        </a:p>
      </dsp:txBody>
      <dsp:txXfrm>
        <a:off x="39809" y="1351028"/>
        <a:ext cx="10435982" cy="735872"/>
      </dsp:txXfrm>
    </dsp:sp>
    <dsp:sp modelId="{CAD183A1-4E1A-479A-BC93-484FE5808860}">
      <dsp:nvSpPr>
        <dsp:cNvPr id="0" name=""/>
        <dsp:cNvSpPr/>
      </dsp:nvSpPr>
      <dsp:spPr>
        <a:xfrm>
          <a:off x="0" y="2224629"/>
          <a:ext cx="10515600" cy="815490"/>
        </a:xfrm>
        <a:prstGeom prst="roundRect">
          <a:avLst/>
        </a:prstGeom>
        <a:solidFill>
          <a:schemeClr val="accent2">
            <a:hueOff val="-970242"/>
            <a:satOff val="-55952"/>
            <a:lumOff val="575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Globalization of labor, land, capital and entrepreneurship</a:t>
          </a:r>
        </a:p>
      </dsp:txBody>
      <dsp:txXfrm>
        <a:off x="39809" y="2264438"/>
        <a:ext cx="10435982" cy="735872"/>
      </dsp:txXfrm>
    </dsp:sp>
    <dsp:sp modelId="{356C6602-FFD0-4713-BF0F-082753A64A06}">
      <dsp:nvSpPr>
        <dsp:cNvPr id="0" name=""/>
        <dsp:cNvSpPr/>
      </dsp:nvSpPr>
      <dsp:spPr>
        <a:xfrm>
          <a:off x="0" y="3138039"/>
          <a:ext cx="10515600" cy="81549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a:lnSpc>
              <a:spcPct val="90000"/>
            </a:lnSpc>
            <a:spcBef>
              <a:spcPct val="0"/>
            </a:spcBef>
            <a:spcAft>
              <a:spcPct val="35000"/>
            </a:spcAft>
          </a:pPr>
          <a:r>
            <a:rPr lang="en-US" sz="3400" kern="1200" dirty="0"/>
            <a:t>LECTURER: MUGISHA PATRICK  </a:t>
          </a:r>
        </a:p>
      </dsp:txBody>
      <dsp:txXfrm>
        <a:off x="39809" y="3177848"/>
        <a:ext cx="10435982" cy="7358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EEC902-C0C0-4F79-80CB-8BB4D384F05A}">
      <dsp:nvSpPr>
        <dsp:cNvPr id="0" name=""/>
        <dsp:cNvSpPr/>
      </dsp:nvSpPr>
      <dsp:spPr>
        <a:xfrm>
          <a:off x="0" y="72549"/>
          <a:ext cx="10515600" cy="4206240"/>
        </a:xfrm>
        <a:prstGeom prst="leftRightRibbon">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29DDEC7-F0BE-4589-B2F8-46CF5DB36465}">
      <dsp:nvSpPr>
        <dsp:cNvPr id="0" name=""/>
        <dsp:cNvSpPr/>
      </dsp:nvSpPr>
      <dsp:spPr>
        <a:xfrm>
          <a:off x="1261872" y="808640"/>
          <a:ext cx="3470148" cy="206105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4460" rIns="0" bIns="133350" numCol="1" spcCol="1270" anchor="ctr" anchorCtr="0">
          <a:noAutofit/>
        </a:bodyPr>
        <a:lstStyle/>
        <a:p>
          <a:pPr lvl="0" algn="ctr" defTabSz="1555750">
            <a:lnSpc>
              <a:spcPct val="90000"/>
            </a:lnSpc>
            <a:spcBef>
              <a:spcPct val="0"/>
            </a:spcBef>
            <a:spcAft>
              <a:spcPct val="35000"/>
            </a:spcAft>
          </a:pPr>
          <a:r>
            <a:rPr lang="en-US" sz="3500" kern="1200" dirty="0">
              <a:latin typeface="Times New Roman" panose="02020603050405020304" pitchFamily="18" charset="0"/>
              <a:cs typeface="Times New Roman" panose="02020603050405020304" pitchFamily="18" charset="0"/>
            </a:rPr>
            <a:t>Interconnectedness</a:t>
          </a:r>
        </a:p>
        <a:p>
          <a:pPr lvl="0" algn="ctr" defTabSz="1555750">
            <a:lnSpc>
              <a:spcPct val="90000"/>
            </a:lnSpc>
            <a:spcBef>
              <a:spcPct val="0"/>
            </a:spcBef>
            <a:spcAft>
              <a:spcPct val="35000"/>
            </a:spcAft>
          </a:pPr>
          <a:r>
            <a:rPr lang="en-US" sz="3500" kern="1200" dirty="0"/>
            <a:t>(</a:t>
          </a:r>
          <a:r>
            <a:rPr lang="en-US" sz="3500" kern="1200" dirty="0">
              <a:latin typeface="Times New Roman" panose="02020603050405020304" pitchFamily="18" charset="0"/>
              <a:cs typeface="Times New Roman" panose="02020603050405020304" pitchFamily="18" charset="0"/>
            </a:rPr>
            <a:t>Various</a:t>
          </a:r>
          <a:r>
            <a:rPr lang="en-US" sz="3500" kern="1200" dirty="0"/>
            <a:t> </a:t>
          </a:r>
          <a:r>
            <a:rPr lang="en-US" sz="3500" kern="1200" dirty="0">
              <a:latin typeface="Times New Roman" panose="02020603050405020304" pitchFamily="18" charset="0"/>
              <a:cs typeface="Times New Roman" panose="02020603050405020304" pitchFamily="18" charset="0"/>
            </a:rPr>
            <a:t>connections</a:t>
          </a:r>
          <a:r>
            <a:rPr lang="en-US" sz="3500" kern="1200" dirty="0"/>
            <a:t>) </a:t>
          </a:r>
        </a:p>
      </dsp:txBody>
      <dsp:txXfrm>
        <a:off x="1261872" y="808640"/>
        <a:ext cx="3470148" cy="2061057"/>
      </dsp:txXfrm>
    </dsp:sp>
    <dsp:sp modelId="{48697464-C1DC-4EF2-946F-08B586D7E57E}">
      <dsp:nvSpPr>
        <dsp:cNvPr id="0" name=""/>
        <dsp:cNvSpPr/>
      </dsp:nvSpPr>
      <dsp:spPr>
        <a:xfrm>
          <a:off x="5257800" y="1481639"/>
          <a:ext cx="4101084" cy="2061057"/>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124460" rIns="0" bIns="133350" numCol="1" spcCol="1270" anchor="ctr" anchorCtr="0">
          <a:noAutofit/>
        </a:bodyPr>
        <a:lstStyle/>
        <a:p>
          <a:pPr lvl="0" algn="ctr" defTabSz="1555750">
            <a:lnSpc>
              <a:spcPct val="90000"/>
            </a:lnSpc>
            <a:spcBef>
              <a:spcPct val="0"/>
            </a:spcBef>
            <a:spcAft>
              <a:spcPct val="35000"/>
            </a:spcAft>
          </a:pPr>
          <a:r>
            <a:rPr lang="en-US" sz="3500" kern="1200" dirty="0">
              <a:latin typeface="Times New Roman" panose="02020603050405020304" pitchFamily="18" charset="0"/>
              <a:cs typeface="Times New Roman" panose="02020603050405020304" pitchFamily="18" charset="0"/>
            </a:rPr>
            <a:t>Interdependence</a:t>
          </a:r>
        </a:p>
        <a:p>
          <a:pPr lvl="0" algn="ctr" defTabSz="1555750">
            <a:lnSpc>
              <a:spcPct val="90000"/>
            </a:lnSpc>
            <a:spcBef>
              <a:spcPct val="0"/>
            </a:spcBef>
            <a:spcAft>
              <a:spcPct val="35000"/>
            </a:spcAft>
          </a:pPr>
          <a:r>
            <a:rPr lang="en-US" sz="3500" kern="1200" dirty="0">
              <a:latin typeface="Times New Roman" panose="02020603050405020304" pitchFamily="18" charset="0"/>
              <a:cs typeface="Times New Roman" panose="02020603050405020304" pitchFamily="18" charset="0"/>
            </a:rPr>
            <a:t>(Reliance) </a:t>
          </a:r>
          <a:endParaRPr lang="en-US" sz="3500" kern="1200" dirty="0"/>
        </a:p>
      </dsp:txBody>
      <dsp:txXfrm>
        <a:off x="5257800" y="1481639"/>
        <a:ext cx="4101084" cy="2061057"/>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813E7E-6B69-468B-A5CB-B62E57D4E57D}">
      <dsp:nvSpPr>
        <dsp:cNvPr id="0" name=""/>
        <dsp:cNvSpPr/>
      </dsp:nvSpPr>
      <dsp:spPr>
        <a:xfrm>
          <a:off x="919805" y="1235"/>
          <a:ext cx="857812" cy="85781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4131B21-D145-4633-9171-C3C25290C84C}">
      <dsp:nvSpPr>
        <dsp:cNvPr id="0" name=""/>
        <dsp:cNvSpPr/>
      </dsp:nvSpPr>
      <dsp:spPr>
        <a:xfrm>
          <a:off x="1102617" y="184048"/>
          <a:ext cx="492187" cy="492187"/>
        </a:xfrm>
        <a:prstGeom prst="rect">
          <a:avLst/>
        </a:prstGeom>
        <a:blipFill>
          <a:blip xmlns:r="http://schemas.openxmlformats.org/officeDocument/2006/relationships" r:embed="rId1" cstate="print">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263BD9B-8B6D-4E3A-8B37-69DE890D7E23}">
      <dsp:nvSpPr>
        <dsp:cNvPr id="0" name=""/>
        <dsp:cNvSpPr/>
      </dsp:nvSpPr>
      <dsp:spPr>
        <a:xfrm>
          <a:off x="645586" y="1126235"/>
          <a:ext cx="1406250" cy="56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defRPr cap="all"/>
          </a:pPr>
          <a:r>
            <a:rPr lang="en-US" sz="1100" kern="1200">
              <a:latin typeface="Times New Roman" panose="02020603050405020304" pitchFamily="18" charset="0"/>
              <a:cs typeface="Times New Roman" panose="02020603050405020304" pitchFamily="18" charset="0"/>
            </a:rPr>
            <a:t>Land</a:t>
          </a:r>
          <a:r>
            <a:rPr lang="en-US" sz="1100" kern="1200"/>
            <a:t> </a:t>
          </a:r>
        </a:p>
      </dsp:txBody>
      <dsp:txXfrm>
        <a:off x="645586" y="1126235"/>
        <a:ext cx="1406250" cy="562500"/>
      </dsp:txXfrm>
    </dsp:sp>
    <dsp:sp modelId="{386F96AE-D713-40CA-8806-381016688264}">
      <dsp:nvSpPr>
        <dsp:cNvPr id="0" name=""/>
        <dsp:cNvSpPr/>
      </dsp:nvSpPr>
      <dsp:spPr>
        <a:xfrm>
          <a:off x="2572148" y="1235"/>
          <a:ext cx="857812" cy="85781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ABA9DE-E78F-41B6-A86D-977FBC94F9D9}">
      <dsp:nvSpPr>
        <dsp:cNvPr id="0" name=""/>
        <dsp:cNvSpPr/>
      </dsp:nvSpPr>
      <dsp:spPr>
        <a:xfrm>
          <a:off x="2754961" y="184048"/>
          <a:ext cx="492187" cy="492187"/>
        </a:xfrm>
        <a:prstGeom prst="rect">
          <a:avLst/>
        </a:prstGeom>
        <a:blipFill>
          <a:blip xmlns:r="http://schemas.openxmlformats.org/officeDocument/2006/relationships" r:embed="rId3" cstate="print">
            <a:extLst>
              <a:ext uri="{28A0092B-C50C-407E-A947-70E740481C1C}">
                <a14:useLocalDpi xmlns:a14="http://schemas.microsoft.com/office/drawing/2010/main" val="0"/>
              </a:ext>
              <a:ext uri="{96DAC541-7B7A-43D3-8B79-37D633B846F1}">
                <asvg:svgBlip xmlns:asvg="http://schemas.microsoft.com/office/drawing/2016/SVG/main" xmlns=""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22D8CEB-EC4C-495A-913B-37485D4CBE00}">
      <dsp:nvSpPr>
        <dsp:cNvPr id="0" name=""/>
        <dsp:cNvSpPr/>
      </dsp:nvSpPr>
      <dsp:spPr>
        <a:xfrm>
          <a:off x="2297930" y="1126235"/>
          <a:ext cx="1406250" cy="56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defRPr cap="all"/>
          </a:pPr>
          <a:r>
            <a:rPr lang="en-US" sz="1100" kern="1200">
              <a:latin typeface="Times New Roman" panose="02020603050405020304" pitchFamily="18" charset="0"/>
              <a:cs typeface="Times New Roman" panose="02020603050405020304" pitchFamily="18" charset="0"/>
            </a:rPr>
            <a:t>Labor</a:t>
          </a:r>
          <a:r>
            <a:rPr lang="en-US" sz="1100" kern="1200"/>
            <a:t> </a:t>
          </a:r>
        </a:p>
      </dsp:txBody>
      <dsp:txXfrm>
        <a:off x="2297930" y="1126235"/>
        <a:ext cx="1406250" cy="562500"/>
      </dsp:txXfrm>
    </dsp:sp>
    <dsp:sp modelId="{05F86CA4-0F79-430E-82B1-E0753AE700DE}">
      <dsp:nvSpPr>
        <dsp:cNvPr id="0" name=""/>
        <dsp:cNvSpPr/>
      </dsp:nvSpPr>
      <dsp:spPr>
        <a:xfrm>
          <a:off x="4224492" y="1235"/>
          <a:ext cx="857812" cy="85781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4A70D25-37AF-4CC6-8491-AAF67348565D}">
      <dsp:nvSpPr>
        <dsp:cNvPr id="0" name=""/>
        <dsp:cNvSpPr/>
      </dsp:nvSpPr>
      <dsp:spPr>
        <a:xfrm>
          <a:off x="4407305" y="184048"/>
          <a:ext cx="492187" cy="492187"/>
        </a:xfrm>
        <a:prstGeom prst="rect">
          <a:avLst/>
        </a:prstGeom>
        <a:blipFill>
          <a:blip xmlns:r="http://schemas.openxmlformats.org/officeDocument/2006/relationships" r:embed="rId5" cstate="print">
            <a:extLst>
              <a:ext uri="{28A0092B-C50C-407E-A947-70E740481C1C}">
                <a14:useLocalDpi xmlns:a14="http://schemas.microsoft.com/office/drawing/2010/main" val="0"/>
              </a:ext>
              <a:ext uri="{96DAC541-7B7A-43D3-8B79-37D633B846F1}">
                <asvg:svgBlip xmlns:asvg="http://schemas.microsoft.com/office/drawing/2016/SVG/main" xmlns=""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B2419AB-1E63-46E3-88AA-7FF680008C72}">
      <dsp:nvSpPr>
        <dsp:cNvPr id="0" name=""/>
        <dsp:cNvSpPr/>
      </dsp:nvSpPr>
      <dsp:spPr>
        <a:xfrm>
          <a:off x="3950273" y="1126235"/>
          <a:ext cx="1406250" cy="56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defRPr cap="all"/>
          </a:pPr>
          <a:r>
            <a:rPr lang="en-US" sz="1100" kern="1200">
              <a:latin typeface="Times New Roman" panose="02020603050405020304" pitchFamily="18" charset="0"/>
              <a:cs typeface="Times New Roman" panose="02020603050405020304" pitchFamily="18" charset="0"/>
            </a:rPr>
            <a:t>Capital</a:t>
          </a:r>
          <a:r>
            <a:rPr lang="en-US" sz="1100" kern="1200"/>
            <a:t> </a:t>
          </a:r>
        </a:p>
      </dsp:txBody>
      <dsp:txXfrm>
        <a:off x="3950273" y="1126235"/>
        <a:ext cx="1406250" cy="562500"/>
      </dsp:txXfrm>
    </dsp:sp>
    <dsp:sp modelId="{7CA39E59-57BF-4C8A-B86A-EAA715569714}">
      <dsp:nvSpPr>
        <dsp:cNvPr id="0" name=""/>
        <dsp:cNvSpPr/>
      </dsp:nvSpPr>
      <dsp:spPr>
        <a:xfrm>
          <a:off x="2572148" y="2040298"/>
          <a:ext cx="857812" cy="857812"/>
        </a:xfrm>
        <a:prstGeom prst="round2DiagRect">
          <a:avLst>
            <a:gd name="adj1" fmla="val 29727"/>
            <a:gd name="adj2" fmla="val 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DBAC095-F372-47F3-8A67-E0433DAF5882}">
      <dsp:nvSpPr>
        <dsp:cNvPr id="0" name=""/>
        <dsp:cNvSpPr/>
      </dsp:nvSpPr>
      <dsp:spPr>
        <a:xfrm>
          <a:off x="2754961" y="2223110"/>
          <a:ext cx="492187" cy="492187"/>
        </a:xfrm>
        <a:prstGeom prst="rect">
          <a:avLst/>
        </a:prstGeom>
        <a:blipFill>
          <a:blip xmlns:r="http://schemas.openxmlformats.org/officeDocument/2006/relationships" r:embed="rId7" cstate="print">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AA55743-B153-413C-9F43-BB8622B0CF78}">
      <dsp:nvSpPr>
        <dsp:cNvPr id="0" name=""/>
        <dsp:cNvSpPr/>
      </dsp:nvSpPr>
      <dsp:spPr>
        <a:xfrm>
          <a:off x="2297930" y="3165298"/>
          <a:ext cx="1406250" cy="5625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lvl="0" algn="ctr" defTabSz="488950">
            <a:lnSpc>
              <a:spcPct val="100000"/>
            </a:lnSpc>
            <a:spcBef>
              <a:spcPct val="0"/>
            </a:spcBef>
            <a:spcAft>
              <a:spcPct val="35000"/>
            </a:spcAft>
            <a:defRPr cap="all"/>
          </a:pPr>
          <a:r>
            <a:rPr lang="en-US" sz="1100" kern="1200" dirty="0">
              <a:latin typeface="Times New Roman" panose="02020603050405020304" pitchFamily="18" charset="0"/>
              <a:cs typeface="Times New Roman" panose="02020603050405020304" pitchFamily="18" charset="0"/>
            </a:rPr>
            <a:t>Entrepreneurship</a:t>
          </a:r>
          <a:r>
            <a:rPr lang="en-US" sz="1100" kern="1200" dirty="0"/>
            <a:t> </a:t>
          </a:r>
        </a:p>
      </dsp:txBody>
      <dsp:txXfrm>
        <a:off x="2297930" y="3165298"/>
        <a:ext cx="1406250" cy="5625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D0B11E-DCCA-4608-AA9A-725C0980CDF9}">
      <dsp:nvSpPr>
        <dsp:cNvPr id="0" name=""/>
        <dsp:cNvSpPr/>
      </dsp:nvSpPr>
      <dsp:spPr>
        <a:xfrm>
          <a:off x="134291"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A1958C-1219-431C-B71A-A50FF6C98F28}">
      <dsp:nvSpPr>
        <dsp:cNvPr id="0" name=""/>
        <dsp:cNvSpPr/>
      </dsp:nvSpPr>
      <dsp:spPr>
        <a:xfrm>
          <a:off x="615713"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dirty="0">
              <a:latin typeface="Times New Roman" panose="02020603050405020304" pitchFamily="18" charset="0"/>
              <a:cs typeface="Times New Roman" panose="02020603050405020304" pitchFamily="18" charset="0"/>
            </a:rPr>
            <a:t>Land has become a valuable commodity for both economic development and profit generation on a worldwide scale with the growing integration of global markets and the rise of multinational enterprises</a:t>
          </a:r>
        </a:p>
      </dsp:txBody>
      <dsp:txXfrm>
        <a:off x="696297" y="538547"/>
        <a:ext cx="4171627" cy="2590157"/>
      </dsp:txXfrm>
    </dsp:sp>
    <dsp:sp modelId="{644AF992-69C5-46CD-A507-317DC574036A}">
      <dsp:nvSpPr>
        <dsp:cNvPr id="0" name=""/>
        <dsp:cNvSpPr/>
      </dsp:nvSpPr>
      <dsp:spPr>
        <a:xfrm>
          <a:off x="5429930" y="612"/>
          <a:ext cx="4332795" cy="2751325"/>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B0D650-5F35-48C0-933A-A1E02B995A50}">
      <dsp:nvSpPr>
        <dsp:cNvPr id="0" name=""/>
        <dsp:cNvSpPr/>
      </dsp:nvSpPr>
      <dsp:spPr>
        <a:xfrm>
          <a:off x="5911352" y="457963"/>
          <a:ext cx="4332795" cy="2751325"/>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7630" tIns="87630" rIns="87630" bIns="87630" numCol="1" spcCol="1270" anchor="ctr" anchorCtr="0">
          <a:noAutofit/>
        </a:bodyPr>
        <a:lstStyle/>
        <a:p>
          <a:pPr lvl="0" algn="l" defTabSz="1022350">
            <a:lnSpc>
              <a:spcPct val="90000"/>
            </a:lnSpc>
            <a:spcBef>
              <a:spcPct val="0"/>
            </a:spcBef>
            <a:spcAft>
              <a:spcPct val="35000"/>
            </a:spcAft>
          </a:pPr>
          <a:r>
            <a:rPr lang="en-US" sz="2300" kern="1200" dirty="0">
              <a:latin typeface="Times New Roman" panose="02020603050405020304" pitchFamily="18" charset="0"/>
              <a:cs typeface="Times New Roman" panose="02020603050405020304" pitchFamily="18" charset="0"/>
            </a:rPr>
            <a:t>The tendency of foreign governments, corporations, and investors acquiring land abroad, especially in developing nations, is one facet of the globalization of land and this has led to what many have called land grabbing. </a:t>
          </a:r>
        </a:p>
      </dsp:txBody>
      <dsp:txXfrm>
        <a:off x="5991936" y="538547"/>
        <a:ext cx="4171627" cy="25901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E509BD-3B9E-4D5F-AF77-459A5609123E}">
      <dsp:nvSpPr>
        <dsp:cNvPr id="0" name=""/>
        <dsp:cNvSpPr/>
      </dsp:nvSpPr>
      <dsp:spPr>
        <a:xfrm>
          <a:off x="0" y="47438"/>
          <a:ext cx="10515600" cy="13689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latin typeface="Times New Roman" panose="02020603050405020304" pitchFamily="18" charset="0"/>
              <a:cs typeface="Times New Roman" panose="02020603050405020304" pitchFamily="18" charset="0"/>
            </a:rPr>
            <a:t>Economic Development: </a:t>
          </a:r>
          <a:r>
            <a:rPr lang="en-US" sz="2600" kern="1200" dirty="0">
              <a:latin typeface="Times New Roman" panose="02020603050405020304" pitchFamily="18" charset="0"/>
              <a:cs typeface="Times New Roman" panose="02020603050405020304" pitchFamily="18" charset="0"/>
            </a:rPr>
            <a:t>As a result of enhanced trade and investment brought about by globalization, participating nations experience economic growth.</a:t>
          </a:r>
        </a:p>
      </dsp:txBody>
      <dsp:txXfrm>
        <a:off x="66824" y="114262"/>
        <a:ext cx="10381952" cy="1235252"/>
      </dsp:txXfrm>
    </dsp:sp>
    <dsp:sp modelId="{A884A878-5381-4599-ACB6-A2007BBF28CB}">
      <dsp:nvSpPr>
        <dsp:cNvPr id="0" name=""/>
        <dsp:cNvSpPr/>
      </dsp:nvSpPr>
      <dsp:spPr>
        <a:xfrm>
          <a:off x="0" y="1491219"/>
          <a:ext cx="10515600" cy="136890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latin typeface="Times New Roman" panose="02020603050405020304" pitchFamily="18" charset="0"/>
              <a:cs typeface="Times New Roman" panose="02020603050405020304" pitchFamily="18" charset="0"/>
            </a:rPr>
            <a:t>Access to Markets: </a:t>
          </a:r>
          <a:r>
            <a:rPr lang="en-US" sz="2600" kern="1200" dirty="0">
              <a:latin typeface="Times New Roman" panose="02020603050405020304" pitchFamily="18" charset="0"/>
              <a:cs typeface="Times New Roman" panose="02020603050405020304" pitchFamily="18" charset="0"/>
            </a:rPr>
            <a:t>Businesses can offer their goods and services internationally and grow their clientele by having access to bigger markets.</a:t>
          </a:r>
        </a:p>
      </dsp:txBody>
      <dsp:txXfrm>
        <a:off x="66824" y="1558043"/>
        <a:ext cx="10381952" cy="1235252"/>
      </dsp:txXfrm>
    </dsp:sp>
    <dsp:sp modelId="{6B6DCEF7-BA4B-4ADF-A946-9EC3B95A10A3}">
      <dsp:nvSpPr>
        <dsp:cNvPr id="0" name=""/>
        <dsp:cNvSpPr/>
      </dsp:nvSpPr>
      <dsp:spPr>
        <a:xfrm>
          <a:off x="0" y="2934999"/>
          <a:ext cx="10515600" cy="13689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latin typeface="Times New Roman" panose="02020603050405020304" pitchFamily="18" charset="0"/>
              <a:cs typeface="Times New Roman" panose="02020603050405020304" pitchFamily="18" charset="0"/>
            </a:rPr>
            <a:t>Technological breakthroughs</a:t>
          </a:r>
          <a:r>
            <a:rPr lang="en-US" sz="2600" kern="1200" dirty="0">
              <a:latin typeface="Times New Roman" panose="02020603050405020304" pitchFamily="18" charset="0"/>
              <a:cs typeface="Times New Roman" panose="02020603050405020304" pitchFamily="18" charset="0"/>
            </a:rPr>
            <a:t>: Cross-border innovation and technological breakthroughs are fueled by globalization, which makes it easier to share information and technology. </a:t>
          </a:r>
        </a:p>
      </dsp:txBody>
      <dsp:txXfrm>
        <a:off x="66824" y="3001823"/>
        <a:ext cx="10381952" cy="123525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770B77-0230-41E8-9C85-46B6FD163472}">
      <dsp:nvSpPr>
        <dsp:cNvPr id="0" name=""/>
        <dsp:cNvSpPr/>
      </dsp:nvSpPr>
      <dsp:spPr>
        <a:xfrm>
          <a:off x="0" y="1080567"/>
          <a:ext cx="2957512" cy="1878020"/>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317A88D-6F4A-4ABB-9361-80829C0B19C8}">
      <dsp:nvSpPr>
        <dsp:cNvPr id="0" name=""/>
        <dsp:cNvSpPr/>
      </dsp:nvSpPr>
      <dsp:spPr>
        <a:xfrm>
          <a:off x="328612" y="1392749"/>
          <a:ext cx="2957512" cy="187802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dirty="0">
              <a:latin typeface="Times New Roman" panose="02020603050405020304" pitchFamily="18" charset="0"/>
              <a:cs typeface="Times New Roman" panose="02020603050405020304" pitchFamily="18" charset="0"/>
            </a:rPr>
            <a:t>Better Living Standards: </a:t>
          </a:r>
          <a:r>
            <a:rPr lang="en-US" sz="1700" kern="1200" dirty="0">
              <a:latin typeface="Times New Roman" panose="02020603050405020304" pitchFamily="18" charset="0"/>
              <a:cs typeface="Times New Roman" panose="02020603050405020304" pitchFamily="18" charset="0"/>
            </a:rPr>
            <a:t>It raises income levels, lowers poverty, and facilitates easier access to necessities like food and services, all of which help to raise living standards.</a:t>
          </a:r>
        </a:p>
      </dsp:txBody>
      <dsp:txXfrm>
        <a:off x="383617" y="1447754"/>
        <a:ext cx="2847502" cy="1768010"/>
      </dsp:txXfrm>
    </dsp:sp>
    <dsp:sp modelId="{9F4418A3-DE75-4E1C-8C77-15EEF3BCFFA2}">
      <dsp:nvSpPr>
        <dsp:cNvPr id="0" name=""/>
        <dsp:cNvSpPr/>
      </dsp:nvSpPr>
      <dsp:spPr>
        <a:xfrm>
          <a:off x="3614737" y="1080567"/>
          <a:ext cx="2957512" cy="1878020"/>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E87F8BE-9569-4DED-AF18-8A4E473170FB}">
      <dsp:nvSpPr>
        <dsp:cNvPr id="0" name=""/>
        <dsp:cNvSpPr/>
      </dsp:nvSpPr>
      <dsp:spPr>
        <a:xfrm>
          <a:off x="3943350" y="1392749"/>
          <a:ext cx="2957512" cy="187802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dirty="0">
              <a:latin typeface="Times New Roman" panose="02020603050405020304" pitchFamily="18" charset="0"/>
              <a:cs typeface="Times New Roman" panose="02020603050405020304" pitchFamily="18" charset="0"/>
            </a:rPr>
            <a:t>Cultural interchange: </a:t>
          </a:r>
          <a:r>
            <a:rPr lang="en-US" sz="1700" kern="1200" dirty="0">
              <a:latin typeface="Times New Roman" panose="02020603050405020304" pitchFamily="18" charset="0"/>
              <a:cs typeface="Times New Roman" panose="02020603050405020304" pitchFamily="18" charset="0"/>
            </a:rPr>
            <a:t>Globalization fosters an awareness of diversity and interchange of cultures, which results in a more comprehensive understanding of the world's cultures.</a:t>
          </a:r>
        </a:p>
      </dsp:txBody>
      <dsp:txXfrm>
        <a:off x="3998355" y="1447754"/>
        <a:ext cx="2847502" cy="1768010"/>
      </dsp:txXfrm>
    </dsp:sp>
    <dsp:sp modelId="{F3994067-B30E-4EC3-A221-EB5DD3C70921}">
      <dsp:nvSpPr>
        <dsp:cNvPr id="0" name=""/>
        <dsp:cNvSpPr/>
      </dsp:nvSpPr>
      <dsp:spPr>
        <a:xfrm>
          <a:off x="7229475" y="1080567"/>
          <a:ext cx="2957512" cy="1878020"/>
        </a:xfrm>
        <a:prstGeom prst="roundRect">
          <a:avLst>
            <a:gd name="adj" fmla="val 10000"/>
          </a:avLst>
        </a:prstGeom>
        <a:solidFill>
          <a:schemeClr val="dk2">
            <a:hueOff val="0"/>
            <a:satOff val="0"/>
            <a:lumOff val="0"/>
            <a:alphaOff val="0"/>
          </a:schemeClr>
        </a:solidFill>
        <a:ln w="12700" cap="flat" cmpd="sng" algn="ctr">
          <a:solidFill>
            <a:schemeClr val="lt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52C6299-E2B1-4261-BC0B-5F024CBF2BFD}">
      <dsp:nvSpPr>
        <dsp:cNvPr id="0" name=""/>
        <dsp:cNvSpPr/>
      </dsp:nvSpPr>
      <dsp:spPr>
        <a:xfrm>
          <a:off x="7558087" y="1392749"/>
          <a:ext cx="2957512" cy="1878020"/>
        </a:xfrm>
        <a:prstGeom prst="roundRect">
          <a:avLst>
            <a:gd name="adj" fmla="val 10000"/>
          </a:avLst>
        </a:prstGeom>
        <a:solidFill>
          <a:schemeClr val="lt2">
            <a:alpha val="90000"/>
            <a:hueOff val="0"/>
            <a:satOff val="0"/>
            <a:lumOff val="0"/>
            <a:alphaOff val="0"/>
          </a:schemeClr>
        </a:solidFill>
        <a:ln w="12700" cap="flat" cmpd="sng" algn="ctr">
          <a:solidFill>
            <a:schemeClr val="dk2">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US" sz="1700" b="1" kern="1200" dirty="0">
              <a:latin typeface="Times New Roman" panose="02020603050405020304" pitchFamily="18" charset="0"/>
              <a:cs typeface="Times New Roman" panose="02020603050405020304" pitchFamily="18" charset="0"/>
            </a:rPr>
            <a:t>Employment Creation: </a:t>
          </a:r>
          <a:r>
            <a:rPr lang="en-US" sz="1700" kern="1200" dirty="0">
              <a:latin typeface="Times New Roman" panose="02020603050405020304" pitchFamily="18" charset="0"/>
              <a:cs typeface="Times New Roman" panose="02020603050405020304" pitchFamily="18" charset="0"/>
            </a:rPr>
            <a:t>It generates jobs by boosting investment, economic activity, and industry expansion in both developed and developing nations. </a:t>
          </a:r>
        </a:p>
      </dsp:txBody>
      <dsp:txXfrm>
        <a:off x="7613092" y="1447754"/>
        <a:ext cx="2847502" cy="1768010"/>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B0E9C5-5418-41E9-97E2-B3C174F80F10}">
      <dsp:nvSpPr>
        <dsp:cNvPr id="0" name=""/>
        <dsp:cNvSpPr/>
      </dsp:nvSpPr>
      <dsp:spPr>
        <a:xfrm>
          <a:off x="1283"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35533068-CBF7-482E-A458-18757318D380}">
      <dsp:nvSpPr>
        <dsp:cNvPr id="0" name=""/>
        <dsp:cNvSpPr/>
      </dsp:nvSpPr>
      <dsp:spPr>
        <a:xfrm>
          <a:off x="501904" y="982940"/>
          <a:ext cx="4505585" cy="286104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a:latin typeface="Times New Roman" panose="02020603050405020304" pitchFamily="18" charset="0"/>
              <a:cs typeface="Times New Roman" panose="02020603050405020304" pitchFamily="18" charset="0"/>
            </a:rPr>
            <a:t>Access to Resources: </a:t>
          </a:r>
          <a:r>
            <a:rPr lang="en-US" sz="2400" kern="1200" dirty="0">
              <a:latin typeface="Times New Roman" panose="02020603050405020304" pitchFamily="18" charset="0"/>
              <a:cs typeface="Times New Roman" panose="02020603050405020304" pitchFamily="18" charset="0"/>
            </a:rPr>
            <a:t>Globalization facilitates nations' ability to obtain raw materials and resources from throughout the globe, which promotes the efficiency and optimization of resources. </a:t>
          </a:r>
        </a:p>
      </dsp:txBody>
      <dsp:txXfrm>
        <a:off x="585701" y="1066737"/>
        <a:ext cx="4337991" cy="2693452"/>
      </dsp:txXfrm>
    </dsp:sp>
    <dsp:sp modelId="{A3B80C67-D1C3-4398-88DE-2727973BF2A2}">
      <dsp:nvSpPr>
        <dsp:cNvPr id="0" name=""/>
        <dsp:cNvSpPr/>
      </dsp:nvSpPr>
      <dsp:spPr>
        <a:xfrm>
          <a:off x="5508110" y="507350"/>
          <a:ext cx="4505585" cy="2861046"/>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sp>
    <dsp:sp modelId="{F38EE9DA-1FB8-471D-B39C-730B6C77638C}">
      <dsp:nvSpPr>
        <dsp:cNvPr id="0" name=""/>
        <dsp:cNvSpPr/>
      </dsp:nvSpPr>
      <dsp:spPr>
        <a:xfrm>
          <a:off x="6008730" y="982940"/>
          <a:ext cx="4505585" cy="2861046"/>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en-US" sz="2400" b="1" kern="1200" dirty="0">
              <a:latin typeface="Times New Roman" panose="02020603050405020304" pitchFamily="18" charset="0"/>
              <a:cs typeface="Times New Roman" panose="02020603050405020304" pitchFamily="18" charset="0"/>
            </a:rPr>
            <a:t>Enhanced Communication: </a:t>
          </a:r>
          <a:r>
            <a:rPr lang="en-US" sz="2400" kern="1200" dirty="0">
              <a:latin typeface="Times New Roman" panose="02020603050405020304" pitchFamily="18" charset="0"/>
              <a:cs typeface="Times New Roman" panose="02020603050405020304" pitchFamily="18" charset="0"/>
            </a:rPr>
            <a:t>People can interact and work together across boundaries more easily as a result of globalization, which makes communication and networking easier thanks to technological advancements.</a:t>
          </a:r>
        </a:p>
      </dsp:txBody>
      <dsp:txXfrm>
        <a:off x="6092527" y="1066737"/>
        <a:ext cx="4337991" cy="2693452"/>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EC00AD2-2034-4D1F-ACBB-24677F333963}">
      <dsp:nvSpPr>
        <dsp:cNvPr id="0" name=""/>
        <dsp:cNvSpPr/>
      </dsp:nvSpPr>
      <dsp:spPr>
        <a:xfrm>
          <a:off x="0" y="47438"/>
          <a:ext cx="10515600" cy="136890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latin typeface="Times New Roman" panose="02020603050405020304" pitchFamily="18" charset="0"/>
              <a:cs typeface="Times New Roman" panose="02020603050405020304" pitchFamily="18" charset="0"/>
            </a:rPr>
            <a:t>Economic disparity: </a:t>
          </a:r>
          <a:r>
            <a:rPr lang="en-US" sz="2600" kern="1200" dirty="0">
              <a:latin typeface="Times New Roman" panose="02020603050405020304" pitchFamily="18" charset="0"/>
              <a:cs typeface="Times New Roman" panose="02020603050405020304" pitchFamily="18" charset="0"/>
            </a:rPr>
            <a:t>Because certain groups, such multinational firms and trained workers, profit more from globalization than others, it exacerbates income disparity. </a:t>
          </a:r>
        </a:p>
      </dsp:txBody>
      <dsp:txXfrm>
        <a:off x="66824" y="114262"/>
        <a:ext cx="10381952" cy="1235252"/>
      </dsp:txXfrm>
    </dsp:sp>
    <dsp:sp modelId="{5BBD939E-7819-415C-9B1D-8A76F731F551}">
      <dsp:nvSpPr>
        <dsp:cNvPr id="0" name=""/>
        <dsp:cNvSpPr/>
      </dsp:nvSpPr>
      <dsp:spPr>
        <a:xfrm>
          <a:off x="0" y="1491219"/>
          <a:ext cx="10515600" cy="1368900"/>
        </a:xfrm>
        <a:prstGeom prst="roundRect">
          <a:avLst/>
        </a:prstGeom>
        <a:solidFill>
          <a:schemeClr val="accent2">
            <a:hueOff val="-727682"/>
            <a:satOff val="-41964"/>
            <a:lumOff val="431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latin typeface="Times New Roman" panose="02020603050405020304" pitchFamily="18" charset="0"/>
              <a:cs typeface="Times New Roman" panose="02020603050405020304" pitchFamily="18" charset="0"/>
            </a:rPr>
            <a:t>Labor Exploitation: </a:t>
          </a:r>
          <a:r>
            <a:rPr lang="en-US" sz="2600" kern="1200" dirty="0">
              <a:latin typeface="Times New Roman" panose="02020603050405020304" pitchFamily="18" charset="0"/>
              <a:cs typeface="Times New Roman" panose="02020603050405020304" pitchFamily="18" charset="0"/>
            </a:rPr>
            <a:t>This may result in underpaying and unfavorable working conditions for laborers in underdeveloped nations.</a:t>
          </a:r>
        </a:p>
      </dsp:txBody>
      <dsp:txXfrm>
        <a:off x="66824" y="1558043"/>
        <a:ext cx="10381952" cy="1235252"/>
      </dsp:txXfrm>
    </dsp:sp>
    <dsp:sp modelId="{34FFFFA1-5D24-4967-900D-D3325251FF7C}">
      <dsp:nvSpPr>
        <dsp:cNvPr id="0" name=""/>
        <dsp:cNvSpPr/>
      </dsp:nvSpPr>
      <dsp:spPr>
        <a:xfrm>
          <a:off x="0" y="2934999"/>
          <a:ext cx="10515600" cy="1368900"/>
        </a:xfrm>
        <a:prstGeom prst="roundRect">
          <a:avLst/>
        </a:prstGeom>
        <a:solidFill>
          <a:schemeClr val="accent2">
            <a:hueOff val="-1455363"/>
            <a:satOff val="-83928"/>
            <a:lumOff val="862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lvl="0" algn="l" defTabSz="1155700">
            <a:lnSpc>
              <a:spcPct val="90000"/>
            </a:lnSpc>
            <a:spcBef>
              <a:spcPct val="0"/>
            </a:spcBef>
            <a:spcAft>
              <a:spcPct val="35000"/>
            </a:spcAft>
          </a:pPr>
          <a:r>
            <a:rPr lang="en-US" sz="2600" b="1" kern="1200" dirty="0">
              <a:latin typeface="Times New Roman" panose="02020603050405020304" pitchFamily="18" charset="0"/>
              <a:cs typeface="Times New Roman" panose="02020603050405020304" pitchFamily="18" charset="0"/>
            </a:rPr>
            <a:t>Cultural Homogenization: </a:t>
          </a:r>
          <a:r>
            <a:rPr lang="en-US" sz="2600" kern="1200" dirty="0">
              <a:latin typeface="Times New Roman" panose="02020603050405020304" pitchFamily="18" charset="0"/>
              <a:cs typeface="Times New Roman" panose="02020603050405020304" pitchFamily="18" charset="0"/>
            </a:rPr>
            <a:t>Cultural variety may be lost as a result of globalization, which can also give rise to the domination of one sector’s cultural norms and values. </a:t>
          </a:r>
        </a:p>
      </dsp:txBody>
      <dsp:txXfrm>
        <a:off x="66824" y="3001823"/>
        <a:ext cx="10381952" cy="1235252"/>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DA3BE8-D241-4974-9560-58FDC9A09036}">
      <dsp:nvSpPr>
        <dsp:cNvPr id="0" name=""/>
        <dsp:cNvSpPr/>
      </dsp:nvSpPr>
      <dsp:spPr>
        <a:xfrm>
          <a:off x="0" y="0"/>
          <a:ext cx="8938260" cy="1305401"/>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Degradation of the Environment: </a:t>
          </a:r>
          <a:r>
            <a:rPr lang="en-US" sz="2000" kern="1200" dirty="0">
              <a:latin typeface="Times New Roman" panose="02020603050405020304" pitchFamily="18" charset="0"/>
              <a:cs typeface="Times New Roman" panose="02020603050405020304" pitchFamily="18" charset="0"/>
            </a:rPr>
            <a:t>It causes ecological imbalances and biodiversity risks as a result of growing demand, resource extraction, and pollution. </a:t>
          </a:r>
        </a:p>
      </dsp:txBody>
      <dsp:txXfrm>
        <a:off x="38234" y="38234"/>
        <a:ext cx="7529629" cy="1228933"/>
      </dsp:txXfrm>
    </dsp:sp>
    <dsp:sp modelId="{FDCAE428-CA96-4C63-9827-C7179241B66B}">
      <dsp:nvSpPr>
        <dsp:cNvPr id="0" name=""/>
        <dsp:cNvSpPr/>
      </dsp:nvSpPr>
      <dsp:spPr>
        <a:xfrm>
          <a:off x="788669" y="1522968"/>
          <a:ext cx="8938260" cy="1305401"/>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Loss of Local Industries: </a:t>
          </a:r>
          <a:r>
            <a:rPr lang="en-US" sz="2000" kern="1200" dirty="0">
              <a:latin typeface="Times New Roman" panose="02020603050405020304" pitchFamily="18" charset="0"/>
              <a:cs typeface="Times New Roman" panose="02020603050405020304" pitchFamily="18" charset="0"/>
            </a:rPr>
            <a:t>As local businesses struggle to compete with multinational enterprises and international marketplaces, globalization may cause a fall in these sectors and traditional livelihoods.</a:t>
          </a:r>
        </a:p>
      </dsp:txBody>
      <dsp:txXfrm>
        <a:off x="826903" y="1561202"/>
        <a:ext cx="7224611" cy="1228933"/>
      </dsp:txXfrm>
    </dsp:sp>
    <dsp:sp modelId="{F584ED2E-E6A4-4BC3-B107-E777FC92A539}">
      <dsp:nvSpPr>
        <dsp:cNvPr id="0" name=""/>
        <dsp:cNvSpPr/>
      </dsp:nvSpPr>
      <dsp:spPr>
        <a:xfrm>
          <a:off x="1577339" y="3045936"/>
          <a:ext cx="8938260" cy="1305401"/>
        </a:xfrm>
        <a:prstGeom prst="roundRect">
          <a:avLst>
            <a:gd name="adj" fmla="val 10000"/>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en-US" sz="2000" b="1" kern="1200" dirty="0">
              <a:latin typeface="Times New Roman" panose="02020603050405020304" pitchFamily="18" charset="0"/>
              <a:cs typeface="Times New Roman" panose="02020603050405020304" pitchFamily="18" charset="0"/>
            </a:rPr>
            <a:t>Dependency on Global Economic factors: </a:t>
          </a:r>
          <a:r>
            <a:rPr lang="en-US" sz="2000" kern="1200" dirty="0">
              <a:latin typeface="Times New Roman" panose="02020603050405020304" pitchFamily="18" charset="0"/>
              <a:cs typeface="Times New Roman" panose="02020603050405020304" pitchFamily="18" charset="0"/>
            </a:rPr>
            <a:t>As a nation's reliance on these factors grows, so does its susceptibility to foreign shocks and economic crises. </a:t>
          </a:r>
        </a:p>
      </dsp:txBody>
      <dsp:txXfrm>
        <a:off x="1615573" y="3084170"/>
        <a:ext cx="7224611" cy="1228933"/>
      </dsp:txXfrm>
    </dsp:sp>
    <dsp:sp modelId="{626C54F3-D3D3-405F-955A-F8AE0197FC52}">
      <dsp:nvSpPr>
        <dsp:cNvPr id="0" name=""/>
        <dsp:cNvSpPr/>
      </dsp:nvSpPr>
      <dsp:spPr>
        <a:xfrm>
          <a:off x="8089749" y="989929"/>
          <a:ext cx="848510" cy="848510"/>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8280664" y="989929"/>
        <a:ext cx="466680" cy="638504"/>
      </dsp:txXfrm>
    </dsp:sp>
    <dsp:sp modelId="{9DC1319F-9615-4F3F-8118-2305B4CE2A62}">
      <dsp:nvSpPr>
        <dsp:cNvPr id="0" name=""/>
        <dsp:cNvSpPr/>
      </dsp:nvSpPr>
      <dsp:spPr>
        <a:xfrm>
          <a:off x="8878419" y="2504195"/>
          <a:ext cx="848510" cy="848510"/>
        </a:xfrm>
        <a:prstGeom prst="downArrow">
          <a:avLst>
            <a:gd name="adj1" fmla="val 55000"/>
            <a:gd name="adj2" fmla="val 45000"/>
          </a:avLst>
        </a:prstGeom>
        <a:solidFill>
          <a:schemeClr val="accent6">
            <a:alpha val="90000"/>
            <a:tint val="40000"/>
            <a:hueOff val="0"/>
            <a:satOff val="0"/>
            <a:lumOff val="0"/>
            <a:alphaOff val="0"/>
          </a:schemeClr>
        </a:solidFill>
        <a:ln w="6350" cap="flat" cmpd="sng" algn="ctr">
          <a:solidFill>
            <a:schemeClr val="accent6">
              <a:alpha val="90000"/>
              <a:tint val="4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1600200">
            <a:lnSpc>
              <a:spcPct val="90000"/>
            </a:lnSpc>
            <a:spcBef>
              <a:spcPct val="0"/>
            </a:spcBef>
            <a:spcAft>
              <a:spcPct val="35000"/>
            </a:spcAft>
          </a:pPr>
          <a:endParaRPr lang="en-US" sz="3600" kern="1200"/>
        </a:p>
      </dsp:txBody>
      <dsp:txXfrm>
        <a:off x="9069334" y="2504195"/>
        <a:ext cx="466680" cy="638504"/>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002A1B-7DFC-4EB8-9C4E-0C2AFBCA8A94}">
      <dsp:nvSpPr>
        <dsp:cNvPr id="0" name=""/>
        <dsp:cNvSpPr/>
      </dsp:nvSpPr>
      <dsp:spPr>
        <a:xfrm>
          <a:off x="0" y="0"/>
          <a:ext cx="105156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60E1EC8-7AD9-4FD9-9C0B-4E76C4096A64}">
      <dsp:nvSpPr>
        <dsp:cNvPr id="0" name=""/>
        <dsp:cNvSpPr/>
      </dsp:nvSpPr>
      <dsp:spPr>
        <a:xfrm>
          <a:off x="0" y="0"/>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300" b="1" kern="1200" dirty="0">
              <a:latin typeface="Times New Roman" panose="02020603050405020304" pitchFamily="18" charset="0"/>
              <a:cs typeface="Times New Roman" panose="02020603050405020304" pitchFamily="18" charset="0"/>
            </a:rPr>
            <a:t>Social changes: </a:t>
          </a:r>
          <a:r>
            <a:rPr lang="en-US" sz="3300" kern="1200" dirty="0">
              <a:latin typeface="Times New Roman" panose="02020603050405020304" pitchFamily="18" charset="0"/>
              <a:cs typeface="Times New Roman" panose="02020603050405020304" pitchFamily="18" charset="0"/>
            </a:rPr>
            <a:t>As societies experience quick changes in way of life, morals, and social structures, globalization may lead to social dislocation as well as cultural disintegration. </a:t>
          </a:r>
        </a:p>
      </dsp:txBody>
      <dsp:txXfrm>
        <a:off x="0" y="0"/>
        <a:ext cx="10515600" cy="2175669"/>
      </dsp:txXfrm>
    </dsp:sp>
    <dsp:sp modelId="{EBEC3F9E-A35A-41A8-868D-622ED49C2E59}">
      <dsp:nvSpPr>
        <dsp:cNvPr id="0" name=""/>
        <dsp:cNvSpPr/>
      </dsp:nvSpPr>
      <dsp:spPr>
        <a:xfrm>
          <a:off x="0" y="2175669"/>
          <a:ext cx="10515600" cy="0"/>
        </a:xfrm>
        <a:prstGeom prst="line">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127AF6E4-13D6-454F-A1FB-395FF8158E4F}">
      <dsp:nvSpPr>
        <dsp:cNvPr id="0" name=""/>
        <dsp:cNvSpPr/>
      </dsp:nvSpPr>
      <dsp:spPr>
        <a:xfrm>
          <a:off x="0" y="2175669"/>
          <a:ext cx="10515600" cy="217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5730" tIns="125730" rIns="125730" bIns="125730" numCol="1" spcCol="1270" anchor="t" anchorCtr="0">
          <a:noAutofit/>
        </a:bodyPr>
        <a:lstStyle/>
        <a:p>
          <a:pPr lvl="0" algn="l" defTabSz="1466850">
            <a:lnSpc>
              <a:spcPct val="90000"/>
            </a:lnSpc>
            <a:spcBef>
              <a:spcPct val="0"/>
            </a:spcBef>
            <a:spcAft>
              <a:spcPct val="35000"/>
            </a:spcAft>
          </a:pPr>
          <a:r>
            <a:rPr lang="en-US" sz="3300" b="1" kern="1200" dirty="0">
              <a:latin typeface="Times New Roman" panose="02020603050405020304" pitchFamily="18" charset="0"/>
              <a:cs typeface="Times New Roman" panose="02020603050405020304" pitchFamily="18" charset="0"/>
            </a:rPr>
            <a:t>Issues with Sovereignty: </a:t>
          </a:r>
          <a:r>
            <a:rPr lang="en-US" sz="3300" kern="1200" dirty="0">
              <a:latin typeface="Times New Roman" panose="02020603050405020304" pitchFamily="18" charset="0"/>
              <a:cs typeface="Times New Roman" panose="02020603050405020304" pitchFamily="18" charset="0"/>
            </a:rPr>
            <a:t>Because nations may give up control over economic policy and decision-making to international organizations and forces of the global market, it raises questions about national sovereignty and autonomy</a:t>
          </a:r>
        </a:p>
      </dsp:txBody>
      <dsp:txXfrm>
        <a:off x="0" y="2175669"/>
        <a:ext cx="10515600" cy="2175669"/>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arrow6">
  <dgm:title val=""/>
  <dgm:desc val=""/>
  <dgm:catLst>
    <dgm:cat type="relationship" pri="4000"/>
    <dgm:cat type="process" pri="29000"/>
  </dgm:catLst>
  <dgm:sampData>
    <dgm:dataModel>
      <dgm:ptLst>
        <dgm:pt modelId="0" type="doc"/>
        <dgm:pt modelId="1">
          <dgm:prSet phldr="1"/>
        </dgm:pt>
        <dgm:pt modelId="2">
          <dgm:prSet phldr="1"/>
        </dgm:pt>
      </dgm:ptLst>
      <dgm:cxnLst>
        <dgm:cxn modelId="4" srcId="0" destId="1" srcOrd="0" destOrd="0"/>
        <dgm:cxn modelId="5" srcId="0" destId="2" srcOrd="1"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Lst>
      <dgm:cxnLst>
        <dgm:cxn modelId="3" srcId="0" destId="1" srcOrd="0" destOrd="0"/>
        <dgm:cxn modelId="4" srcId="0" destId="2" srcOrd="1" destOrd="0"/>
      </dgm:cxnLst>
      <dgm:bg/>
      <dgm:whole/>
    </dgm:dataModel>
  </dgm:clrData>
  <dgm:layoutNode name="compositeShape">
    <dgm:varLst>
      <dgm:chMax val="2"/>
      <dgm:dir/>
      <dgm:resizeHandles val="exact"/>
    </dgm:varLst>
    <dgm:alg type="composite">
      <dgm:param type="horzAlign" val="ctr"/>
      <dgm:param type="vertAlign" val="mid"/>
      <dgm:param type="ar" val="2.5"/>
    </dgm:alg>
    <dgm:shape xmlns:r="http://schemas.openxmlformats.org/officeDocument/2006/relationships" r:blip="">
      <dgm:adjLst/>
    </dgm:shape>
    <dgm:presOf/>
    <dgm:constrLst>
      <dgm:constr type="primFontSz" for="des" ptType="node" op="equ"/>
      <dgm:constr type="w" for="ch" forName="ribbon" refType="h" refFor="ch" refForName="ribbon" fact="2.5"/>
      <dgm:constr type="h" for="ch" forName="leftArrowText" refType="h" fact="0.49"/>
      <dgm:constr type="ctrY" for="ch" forName="leftArrowText" refType="ctrY" refFor="ch" refForName="ribbon"/>
      <dgm:constr type="ctrYOff" for="ch" forName="leftArrowText" refType="h" refFor="ch" refForName="ribbon" fact="-0.08"/>
      <dgm:constr type="l" for="ch" forName="leftArrowText" refType="w" refFor="ch" refForName="ribbon" fact="0.12"/>
      <dgm:constr type="r" for="ch" forName="leftArrowText" refType="w" refFor="ch" refForName="ribbon" fact="0.45"/>
      <dgm:constr type="h" for="ch" forName="rightArrowText" refType="h" fact="0.49"/>
      <dgm:constr type="ctrY" for="ch" forName="rightArrowText" refType="ctrY" refFor="ch" refForName="ribbon"/>
      <dgm:constr type="ctrYOff" for="ch" forName="rightArrowText" refType="h" refFor="ch" refForName="ribbon" fact="0.08"/>
      <dgm:constr type="l" for="ch" forName="rightArrowText" refType="w" refFor="ch" refForName="ribbon" fact="0.5"/>
      <dgm:constr type="r" for="ch" forName="rightArrowText" refType="w" refFor="ch" refForName="ribbon" fact="0.89"/>
    </dgm:constrLst>
    <dgm:ruleLst/>
    <dgm:choose name="Name0">
      <dgm:if name="Name1" axis="ch" ptType="node" func="cnt" op="gte" val="1">
        <dgm:layoutNode name="ribbon" styleLbl="node1">
          <dgm:alg type="sp"/>
          <dgm:shape xmlns:r="http://schemas.openxmlformats.org/officeDocument/2006/relationships" type="leftRightRibbon" r:blip="">
            <dgm:adjLst/>
          </dgm:shape>
          <dgm:presOf/>
          <dgm:constrLst/>
          <dgm:ruleLst/>
        </dgm:layoutNode>
        <dgm:layoutNode name="leftArrowText" styleLbl="node1">
          <dgm:varLst>
            <dgm:chMax val="0"/>
            <dgm:bulletEnabled val="1"/>
          </dgm:varLst>
          <dgm:alg type="tx">
            <dgm:param type="txAnchorVertCh" val="mid"/>
          </dgm:alg>
          <dgm:shape xmlns:r="http://schemas.openxmlformats.org/officeDocument/2006/relationships" type="rect" r:blip="" hideGeom="1">
            <dgm:adjLst/>
          </dgm:shape>
          <dgm:choose name="Name2">
            <dgm:if name="Name3" func="var" arg="dir" op="equ" val="norm">
              <dgm:presOf axis="ch desOrSelf" ptType="node node" st="1 1" cnt="1 0"/>
            </dgm:if>
            <dgm:else name="Name4">
              <dgm:presOf axis="ch desOrSelf" ptType="node node" st="2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layoutNode name="rightArrowText" styleLbl="node1">
          <dgm:varLst>
            <dgm:chMax val="0"/>
            <dgm:bulletEnabled val="1"/>
          </dgm:varLst>
          <dgm:alg type="tx">
            <dgm:param type="txAnchorVertCh" val="mid"/>
          </dgm:alg>
          <dgm:shape xmlns:r="http://schemas.openxmlformats.org/officeDocument/2006/relationships" type="rect" r:blip="" hideGeom="1">
            <dgm:adjLst/>
          </dgm:shape>
          <dgm:choose name="Name5">
            <dgm:if name="Name6" func="var" arg="dir" op="equ" val="norm">
              <dgm:presOf axis="ch desOrSelf" ptType="node node" st="2 1" cnt="1 0"/>
            </dgm:if>
            <dgm:else name="Name7">
              <dgm:presOf axis="ch desOrSelf" ptType="node node" st="1 1" cnt="1 0"/>
            </dgm:else>
          </dgm:choose>
          <dgm:constrLst>
            <dgm:constr type="primFontSz" val="65"/>
            <dgm:constr type="tMarg" refType="primFontSz" fact="0.28"/>
            <dgm:constr type="lMarg"/>
            <dgm:constr type="bMarg" refType="primFontSz" fact="0.3"/>
            <dgm:constr type="rMarg"/>
          </dgm:constrLst>
          <dgm:ruleLst>
            <dgm:rule type="primFontSz" val="5" fact="NaN" max="NaN"/>
          </dgm:ruleLst>
        </dgm:layoutNode>
      </dgm:if>
      <dgm:else name="Name8"/>
    </dgm:choose>
  </dgm:layoutNode>
</dgm:layoutDef>
</file>

<file path=ppt/diagrams/layout3.xml><?xml version="1.0" encoding="utf-8"?>
<dgm:layoutDef xmlns:dgm="http://schemas.openxmlformats.org/drawingml/2006/diagram" xmlns:a="http://schemas.openxmlformats.org/drawingml/2006/main" uniqueId="urn:microsoft.com/office/officeart/2018/5/layout/IconLeafLabelList">
  <dgm:title val="Icon Leaf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round2DiagRect" r:blip="">
            <dgm:adjLst/>
            <dgm:extLst>
              <a:ext uri="{B698B0E9-8C71-41B9-8309-B3DCBF30829C}">
                <dgm1612:spPr xmlns:dgm1612="http://schemas.microsoft.com/office/drawing/2016/12/diagram" xmlns="">
                  <a:prstGeom prst="round2DiagRect">
                    <a:avLst>
                      <a:gd name="adj1" fmla="val 29727"/>
                      <a:gd name="adj2" fmla="val 0"/>
                    </a:avLst>
                  </a:prstGeom>
                </dgm1612:spPr>
              </a:ext>
            </dgm:ext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10.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BE4DFB80-9E6A-4164-95F1-60394FEEDACB}" type="datetimeFigureOut">
              <a:rPr lang="en-US" smtClean="0"/>
              <a:t>4/3/2024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1364072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4DFB80-9E6A-4164-95F1-60394FEEDACB}" type="datetimeFigureOut">
              <a:rPr lang="en-US" smtClean="0"/>
              <a:t>4/3/2024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1067651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E4DFB80-9E6A-4164-95F1-60394FEEDACB}" type="datetimeFigureOut">
              <a:rPr lang="en-US" smtClean="0"/>
              <a:t>4/3/2024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2799676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BE4DFB80-9E6A-4164-95F1-60394FEEDACB}" type="datetimeFigureOut">
              <a:rPr lang="en-US" smtClean="0"/>
              <a:t>4/3/2024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155128563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BE4DFB80-9E6A-4164-95F1-60394FEEDACB}" type="datetimeFigureOut">
              <a:rPr lang="en-US" smtClean="0"/>
              <a:t>4/3/2024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9502388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BE4DFB80-9E6A-4164-95F1-60394FEEDACB}" type="datetimeFigureOut">
              <a:rPr lang="en-US" smtClean="0"/>
              <a:t>4/3/2024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2879259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4DFB80-9E6A-4164-95F1-60394FEEDACB}" type="datetimeFigureOut">
              <a:rPr lang="en-US" smtClean="0"/>
              <a:t>4/3/2024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41365612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4DFB80-9E6A-4164-95F1-60394FEEDACB}" type="datetimeFigureOut">
              <a:rPr lang="en-US" smtClean="0"/>
              <a:t>4/3/2024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1876703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E4DFB80-9E6A-4164-95F1-60394FEEDACB}" type="datetimeFigureOut">
              <a:rPr lang="en-US" smtClean="0"/>
              <a:t>4/3/2024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3876450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4DFB80-9E6A-4164-95F1-60394FEEDACB}" type="datetimeFigureOut">
              <a:rPr lang="en-US" smtClean="0"/>
              <a:t>4/3/2024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2970835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E4DFB80-9E6A-4164-95F1-60394FEEDACB}" type="datetimeFigureOut">
              <a:rPr lang="en-US" smtClean="0"/>
              <a:t>4/3/2024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008D07-1E00-40C5-AD39-68680812F265}" type="slidenum">
              <a:rPr lang="en-US" smtClean="0"/>
              <a:t>‹#›</a:t>
            </a:fld>
            <a:endParaRPr lang="en-US"/>
          </a:p>
        </p:txBody>
      </p:sp>
    </p:spTree>
    <p:extLst>
      <p:ext uri="{BB962C8B-B14F-4D97-AF65-F5344CB8AC3E}">
        <p14:creationId xmlns:p14="http://schemas.microsoft.com/office/powerpoint/2010/main" val="1043333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4DFB80-9E6A-4164-95F1-60394FEEDACB}" type="datetimeFigureOut">
              <a:rPr lang="en-US" smtClean="0"/>
              <a:t>4/3/2024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008D07-1E00-40C5-AD39-68680812F265}" type="slidenum">
              <a:rPr lang="en-US" smtClean="0"/>
              <a:t>‹#›</a:t>
            </a:fld>
            <a:endParaRPr lang="en-US"/>
          </a:p>
        </p:txBody>
      </p:sp>
    </p:spTree>
    <p:extLst>
      <p:ext uri="{BB962C8B-B14F-4D97-AF65-F5344CB8AC3E}">
        <p14:creationId xmlns:p14="http://schemas.microsoft.com/office/powerpoint/2010/main" val="32647769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4.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4.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5.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18.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26.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image" Target="../media/image17.jpeg"/><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7.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image" Target="../media/image20.jpeg"/><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9.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4A46F2E4-93E1-F679-F126-BAF44C6CBBE7}"/>
              </a:ext>
            </a:extLst>
          </p:cNvPr>
          <p:cNvPicPr>
            <a:picLocks noChangeAspect="1"/>
          </p:cNvPicPr>
          <p:nvPr/>
        </p:nvPicPr>
        <p:blipFill rotWithShape="1">
          <a:blip r:embed="rId2">
            <a:duotone>
              <a:schemeClr val="bg2">
                <a:shade val="45000"/>
                <a:satMod val="135000"/>
              </a:schemeClr>
              <a:prstClr val="white"/>
            </a:duotone>
          </a:blip>
          <a:srcRect t="6932" b="8799"/>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75A6D37A-495E-87D4-255A-234B8FD406A4}"/>
              </a:ext>
            </a:extLst>
          </p:cNvPr>
          <p:cNvGraphicFramePr>
            <a:graphicFrameLocks noGrp="1"/>
          </p:cNvGraphicFramePr>
          <p:nvPr>
            <p:ph idx="1"/>
            <p:extLst>
              <p:ext uri="{D42A27DB-BD31-4B8C-83A1-F6EECF244321}">
                <p14:modId xmlns:p14="http://schemas.microsoft.com/office/powerpoint/2010/main" val="148690783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4794880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1" y="601744"/>
            <a:ext cx="6781800" cy="1338696"/>
          </a:xfrm>
        </p:spPr>
        <p:txBody>
          <a:bodyPr>
            <a:normAutofit/>
          </a:bodyPr>
          <a:lstStyle/>
          <a:p>
            <a:r>
              <a:rPr lang="en-US" b="1" dirty="0">
                <a:latin typeface="Times New Roman" panose="02020603050405020304" pitchFamily="18" charset="0"/>
                <a:cs typeface="Times New Roman" panose="02020603050405020304" pitchFamily="18" charset="0"/>
              </a:rPr>
              <a:t>Unit two objectives </a:t>
            </a:r>
          </a:p>
        </p:txBody>
      </p:sp>
      <p:pic>
        <p:nvPicPr>
          <p:cNvPr id="5" name="Picture 4" descr="A person holding a globe">
            <a:extLst>
              <a:ext uri="{FF2B5EF4-FFF2-40B4-BE49-F238E27FC236}">
                <a16:creationId xmlns:a16="http://schemas.microsoft.com/office/drawing/2014/main" id="{7F5F3718-3047-C248-B5DF-6F9CA71EE83C}"/>
              </a:ext>
            </a:extLst>
          </p:cNvPr>
          <p:cNvPicPr>
            <a:picLocks noChangeAspect="1"/>
          </p:cNvPicPr>
          <p:nvPr/>
        </p:nvPicPr>
        <p:blipFill rotWithShape="1">
          <a:blip r:embed="rId2"/>
          <a:srcRect l="33878" r="33546"/>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p:cNvSpPr>
            <a:spLocks noGrp="1"/>
          </p:cNvSpPr>
          <p:nvPr>
            <p:ph idx="1"/>
          </p:nvPr>
        </p:nvSpPr>
        <p:spPr>
          <a:xfrm>
            <a:off x="4572001" y="2201958"/>
            <a:ext cx="6781800" cy="3900730"/>
          </a:xfrm>
        </p:spPr>
        <p:txBody>
          <a:bodyPr anchor="t">
            <a:normAutofit/>
          </a:bodyPr>
          <a:lstStyle/>
          <a:p>
            <a:pPr marL="0" indent="0">
              <a:buNone/>
            </a:pPr>
            <a:r>
              <a:rPr lang="en-US" sz="2000" dirty="0">
                <a:latin typeface="Times New Roman" panose="02020603050405020304" pitchFamily="18" charset="0"/>
                <a:cs typeface="Times New Roman" panose="02020603050405020304" pitchFamily="18" charset="0"/>
              </a:rPr>
              <a:t>By the end of this unit, you will be able to:</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Know the meaning of globalization</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Understand what is globalization of labor</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Explain what is globalization of land </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Understand the meaning of globalization of capital </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Know what is globalization of entrepreneurship </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Be aware of the effects of globalization </a:t>
            </a:r>
          </a:p>
          <a:p>
            <a:pPr marL="0" indent="0">
              <a:buNone/>
            </a:pPr>
            <a:r>
              <a:rPr lang="en-US" sz="2000" dirty="0"/>
              <a:t> </a:t>
            </a:r>
          </a:p>
          <a:p>
            <a:pPr marL="0" indent="0">
              <a:buNone/>
            </a:pPr>
            <a:endParaRPr lang="en-US" sz="2000" dirty="0"/>
          </a:p>
        </p:txBody>
      </p:sp>
    </p:spTree>
    <p:extLst>
      <p:ext uri="{BB962C8B-B14F-4D97-AF65-F5344CB8AC3E}">
        <p14:creationId xmlns:p14="http://schemas.microsoft.com/office/powerpoint/2010/main" val="41856545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5334197" cy="1708242"/>
          </a:xfrm>
        </p:spPr>
        <p:txBody>
          <a:bodyPr anchor="ctr">
            <a:normAutofit/>
          </a:bodyPr>
          <a:lstStyle/>
          <a:p>
            <a:r>
              <a:rPr lang="en-US" sz="4000">
                <a:latin typeface="Times New Roman" panose="02020603050405020304" pitchFamily="18" charset="0"/>
                <a:cs typeface="Times New Roman" panose="02020603050405020304" pitchFamily="18" charset="0"/>
              </a:rPr>
              <a:t>Meaning of globalization </a:t>
            </a:r>
          </a:p>
        </p:txBody>
      </p:sp>
      <p:sp>
        <p:nvSpPr>
          <p:cNvPr id="3" name="Content Placeholder 2"/>
          <p:cNvSpPr>
            <a:spLocks noGrp="1"/>
          </p:cNvSpPr>
          <p:nvPr>
            <p:ph idx="1"/>
          </p:nvPr>
        </p:nvSpPr>
        <p:spPr>
          <a:xfrm>
            <a:off x="761800" y="1946788"/>
            <a:ext cx="5334197" cy="4293292"/>
          </a:xfrm>
        </p:spPr>
        <p:txBody>
          <a:bodyPr anchor="ctr">
            <a:normAutofit fontScale="85000" lnSpcReduction="10000"/>
          </a:bodyPr>
          <a:lstStyle/>
          <a:p>
            <a:pPr>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marL="0" indent="0">
              <a:lnSpc>
                <a:spcPct val="150000"/>
              </a:lnSpc>
              <a:buNone/>
            </a:pPr>
            <a:r>
              <a:rPr lang="en-US" sz="2000" dirty="0">
                <a:latin typeface="Times New Roman" panose="02020603050405020304" pitchFamily="18" charset="0"/>
                <a:cs typeface="Times New Roman" panose="02020603050405020304" pitchFamily="18" charset="0"/>
              </a:rPr>
              <a:t>For the first time globalization</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was used in 1983 by an American economist. It is the</a:t>
            </a:r>
            <a:r>
              <a:rPr lang="en-US" sz="2000" b="1" dirty="0">
                <a:latin typeface="Times New Roman" panose="02020603050405020304" pitchFamily="18" charset="0"/>
                <a:cs typeface="Times New Roman" panose="02020603050405020304" pitchFamily="18" charset="0"/>
              </a:rPr>
              <a:t> </a:t>
            </a:r>
            <a:r>
              <a:rPr lang="en-US" sz="2000" dirty="0">
                <a:latin typeface="Times New Roman" panose="02020603050405020304" pitchFamily="18" charset="0"/>
                <a:cs typeface="Times New Roman" panose="02020603050405020304" pitchFamily="18" charset="0"/>
              </a:rPr>
              <a:t>integration of the world’s economies, politics, and cultures. </a:t>
            </a:r>
          </a:p>
          <a:p>
            <a:pPr marL="0" indent="0">
              <a:lnSpc>
                <a:spcPct val="150000"/>
              </a:lnSpc>
              <a:buNone/>
            </a:pPr>
            <a:r>
              <a:rPr lang="en-US" sz="2000" dirty="0">
                <a:latin typeface="Times New Roman" panose="02020603050405020304" pitchFamily="18" charset="0"/>
                <a:cs typeface="Times New Roman" panose="02020603050405020304" pitchFamily="18" charset="0"/>
              </a:rPr>
              <a:t>The process of greater interconnection and interdependence of nations, economies, cultures, and civilizations worldwide is referred to as globalization. It entails the fusion of political institutions, markets, technology, and communication networks, resulting in increased international contact and interchange.</a:t>
            </a:r>
          </a:p>
          <a:p>
            <a:pPr marL="0" indent="0">
              <a:buNone/>
            </a:pPr>
            <a:endParaRPr lang="en-US" sz="2000" dirty="0"/>
          </a:p>
          <a:p>
            <a:pPr marL="0" indent="0">
              <a:buNone/>
            </a:pPr>
            <a:endParaRPr lang="en-US" sz="2000" dirty="0"/>
          </a:p>
        </p:txBody>
      </p:sp>
      <p:pic>
        <p:nvPicPr>
          <p:cNvPr id="5" name="Picture 4" descr="Digital rendering of a coloured world map">
            <a:extLst>
              <a:ext uri="{FF2B5EF4-FFF2-40B4-BE49-F238E27FC236}">
                <a16:creationId xmlns:a16="http://schemas.microsoft.com/office/drawing/2014/main" id="{CBF0BF73-106F-04E9-5544-13E422E4DF5D}"/>
              </a:ext>
            </a:extLst>
          </p:cNvPr>
          <p:cNvPicPr>
            <a:picLocks noChangeAspect="1"/>
          </p:cNvPicPr>
          <p:nvPr/>
        </p:nvPicPr>
        <p:blipFill rotWithShape="1">
          <a:blip r:embed="rId2"/>
          <a:srcRect l="25823" r="20205"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8151928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C4028FD-8BAA-4A19-BFDE-594D991B755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556995"/>
            <a:ext cx="10515600" cy="1133693"/>
          </a:xfrm>
        </p:spPr>
        <p:txBody>
          <a:bodyPr>
            <a:normAutofit/>
          </a:bodyPr>
          <a:lstStyle/>
          <a:p>
            <a:r>
              <a:rPr lang="en-US" sz="5200">
                <a:latin typeface="Times New Roman" panose="02020603050405020304" pitchFamily="18" charset="0"/>
                <a:cs typeface="Times New Roman" panose="02020603050405020304" pitchFamily="18" charset="0"/>
              </a:rPr>
              <a:t>Globalization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98261041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0865436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D1D34770-47A8-402C-AF23-2B653F2D88C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6679" y="723899"/>
            <a:ext cx="6002110" cy="632954"/>
          </a:xfrm>
        </p:spPr>
        <p:txBody>
          <a:bodyPr>
            <a:normAutofit fontScale="90000"/>
          </a:bodyPr>
          <a:lstStyle/>
          <a:p>
            <a:r>
              <a:rPr lang="en-US" sz="2800" dirty="0">
                <a:latin typeface="Times New Roman" panose="02020603050405020304" pitchFamily="18" charset="0"/>
                <a:cs typeface="Times New Roman" panose="02020603050405020304" pitchFamily="18" charset="0"/>
              </a:rPr>
              <a:t>Globalization of the factors of production</a:t>
            </a:r>
          </a:p>
        </p:txBody>
      </p:sp>
      <p:sp>
        <p:nvSpPr>
          <p:cNvPr id="3" name="Content Placeholder 2"/>
          <p:cNvSpPr>
            <a:spLocks noGrp="1"/>
          </p:cNvSpPr>
          <p:nvPr>
            <p:ph idx="1"/>
          </p:nvPr>
        </p:nvSpPr>
        <p:spPr>
          <a:xfrm>
            <a:off x="838200" y="1356853"/>
            <a:ext cx="10515600" cy="4820110"/>
          </a:xfrm>
        </p:spPr>
        <p:txBody>
          <a:bodyPr/>
          <a:lstStyle/>
          <a:p>
            <a:pPr marL="0" indent="0">
              <a:buNone/>
            </a:pPr>
            <a:r>
              <a:rPr lang="en-US" dirty="0">
                <a:latin typeface="Times New Roman" panose="02020603050405020304" pitchFamily="18" charset="0"/>
                <a:cs typeface="Times New Roman" panose="02020603050405020304" pitchFamily="18" charset="0"/>
              </a:rPr>
              <a:t>They four factors of production:</a:t>
            </a:r>
          </a:p>
          <a:p>
            <a:pPr marL="0" indent="0">
              <a:buNone/>
            </a:pPr>
            <a:endParaRPr lang="en-US" dirty="0"/>
          </a:p>
        </p:txBody>
      </p:sp>
      <p:pic>
        <p:nvPicPr>
          <p:cNvPr id="6" name="Picture 5">
            <a:extLst>
              <a:ext uri="{FF2B5EF4-FFF2-40B4-BE49-F238E27FC236}">
                <a16:creationId xmlns:a16="http://schemas.microsoft.com/office/drawing/2014/main" id="{413345F1-FDD7-3761-09DB-F970F8E4E24B}"/>
              </a:ext>
            </a:extLst>
          </p:cNvPr>
          <p:cNvPicPr>
            <a:picLocks noChangeAspect="1"/>
          </p:cNvPicPr>
          <p:nvPr/>
        </p:nvPicPr>
        <p:blipFill rotWithShape="1">
          <a:blip r:embed="rId2"/>
          <a:srcRect l="18736" r="32669" b="-1"/>
          <a:stretch/>
        </p:blipFill>
        <p:spPr>
          <a:xfrm>
            <a:off x="7199440" y="10"/>
            <a:ext cx="4992560" cy="6857990"/>
          </a:xfrm>
          <a:prstGeom prst="rect">
            <a:avLst/>
          </a:prstGeom>
          <a:effectLst/>
        </p:spPr>
      </p:pic>
      <p:graphicFrame>
        <p:nvGraphicFramePr>
          <p:cNvPr id="4" name="Diagram 3"/>
          <p:cNvGraphicFramePr/>
          <p:nvPr>
            <p:extLst>
              <p:ext uri="{D42A27DB-BD31-4B8C-83A1-F6EECF244321}">
                <p14:modId xmlns:p14="http://schemas.microsoft.com/office/powerpoint/2010/main" val="2636013117"/>
              </p:ext>
            </p:extLst>
          </p:nvPr>
        </p:nvGraphicFramePr>
        <p:xfrm>
          <a:off x="836680" y="2405067"/>
          <a:ext cx="6002110" cy="372903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863964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4" descr="Low angle view of modern skyscrapers rising straight up against a dramatic sky">
            <a:extLst>
              <a:ext uri="{FF2B5EF4-FFF2-40B4-BE49-F238E27FC236}">
                <a16:creationId xmlns:a16="http://schemas.microsoft.com/office/drawing/2014/main" id="{5EA67E0F-9224-888E-4BC1-54ABA3AB9A44}"/>
              </a:ext>
            </a:extLst>
          </p:cNvPr>
          <p:cNvPicPr>
            <a:picLocks noChangeAspect="1"/>
          </p:cNvPicPr>
          <p:nvPr/>
        </p:nvPicPr>
        <p:blipFill rotWithShape="1">
          <a:blip r:embed="rId2"/>
          <a:srcRect l="15314" r="32027" b="-2"/>
          <a:stretch/>
        </p:blipFill>
        <p:spPr>
          <a:xfrm>
            <a:off x="-1" y="-2"/>
            <a:ext cx="3893575"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158697" y="363348"/>
            <a:ext cx="5464968" cy="1559301"/>
          </a:xfrm>
        </p:spPr>
        <p:txBody>
          <a:bodyPr>
            <a:normAutofit/>
          </a:bodyPr>
          <a:lstStyle/>
          <a:p>
            <a:r>
              <a:rPr lang="en-US" sz="3400" dirty="0">
                <a:latin typeface="Times New Roman" panose="02020603050405020304" pitchFamily="18" charset="0"/>
                <a:cs typeface="Times New Roman" panose="02020603050405020304" pitchFamily="18" charset="0"/>
              </a:rPr>
              <a:t>What do we understand by globalization of the factors of production?</a:t>
            </a:r>
          </a:p>
        </p:txBody>
      </p:sp>
      <p:sp>
        <p:nvSpPr>
          <p:cNvPr id="3" name="Content Placeholder 2"/>
          <p:cNvSpPr>
            <a:spLocks noGrp="1"/>
          </p:cNvSpPr>
          <p:nvPr>
            <p:ph idx="1"/>
          </p:nvPr>
        </p:nvSpPr>
        <p:spPr>
          <a:xfrm>
            <a:off x="4267511" y="2212258"/>
            <a:ext cx="7413212" cy="3869213"/>
          </a:xfrm>
        </p:spPr>
        <p:txBody>
          <a:bodyPr anchor="ctr">
            <a:normAutofit lnSpcReduction="10000"/>
          </a:bodyPr>
          <a:lstStyle/>
          <a:p>
            <a:endParaRPr lang="en-US" sz="1900" dirty="0"/>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term globalization of factors of production describes the process in which the essential resources needed for economic production labor, land, capital, and entrepreneurship become more mobile and integrated internationally.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Technological developments, trade and investment liberalization, and modifications to international economic structures are the main causes of this phenomena, which is a major facet of economic globalization.</a:t>
            </a:r>
          </a:p>
          <a:p>
            <a:pPr marL="0" indent="0">
              <a:buNone/>
            </a:pPr>
            <a:endParaRPr lang="en-US" sz="1900" dirty="0"/>
          </a:p>
        </p:txBody>
      </p:sp>
    </p:spTree>
    <p:extLst>
      <p:ext uri="{BB962C8B-B14F-4D97-AF65-F5344CB8AC3E}">
        <p14:creationId xmlns:p14="http://schemas.microsoft.com/office/powerpoint/2010/main" val="36201325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83142" y="379716"/>
            <a:ext cx="5334197" cy="855406"/>
          </a:xfrm>
        </p:spPr>
        <p:txBody>
          <a:bodyPr anchor="ctr">
            <a:normAutofit/>
          </a:bodyPr>
          <a:lstStyle/>
          <a:p>
            <a:r>
              <a:rPr lang="en-US" sz="4000" dirty="0">
                <a:latin typeface="Times New Roman" panose="02020603050405020304" pitchFamily="18" charset="0"/>
                <a:cs typeface="Times New Roman" panose="02020603050405020304" pitchFamily="18" charset="0"/>
              </a:rPr>
              <a:t>Globalization of land </a:t>
            </a:r>
          </a:p>
        </p:txBody>
      </p:sp>
      <p:sp>
        <p:nvSpPr>
          <p:cNvPr id="3" name="Content Placeholder 2"/>
          <p:cNvSpPr>
            <a:spLocks noGrp="1"/>
          </p:cNvSpPr>
          <p:nvPr>
            <p:ph idx="1"/>
          </p:nvPr>
        </p:nvSpPr>
        <p:spPr>
          <a:xfrm>
            <a:off x="683141" y="1614838"/>
            <a:ext cx="5904472" cy="4549988"/>
          </a:xfrm>
        </p:spPr>
        <p:txBody>
          <a:bodyPr anchor="ctr">
            <a:normAutofit/>
          </a:bodyPr>
          <a:lstStyle/>
          <a:p>
            <a:pPr marL="0" indent="0">
              <a:buNone/>
            </a:pPr>
            <a:r>
              <a:rPr lang="en-US" sz="2400" dirty="0">
                <a:latin typeface="Times New Roman" panose="02020603050405020304" pitchFamily="18" charset="0"/>
                <a:cs typeface="Times New Roman" panose="02020603050405020304" pitchFamily="18" charset="0"/>
              </a:rPr>
              <a:t>One important facet of economic globalization is the globalization of land, which involves the utilization and cross-border movement of natural resources. </a:t>
            </a:r>
          </a:p>
          <a:p>
            <a:pPr marL="0" indent="0">
              <a:buNone/>
            </a:pPr>
            <a:r>
              <a:rPr lang="en-US" sz="2400" dirty="0">
                <a:latin typeface="Times New Roman" panose="02020603050405020304" pitchFamily="18" charset="0"/>
                <a:cs typeface="Times New Roman" panose="02020603050405020304" pitchFamily="18" charset="0"/>
              </a:rPr>
              <a:t>it involves:</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Foreign investment and acquiring land in a foreign country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Outsourcing agricultural activities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Extracting natural resources in different countries. </a:t>
            </a:r>
          </a:p>
        </p:txBody>
      </p:sp>
      <p:pic>
        <p:nvPicPr>
          <p:cNvPr id="5" name="Picture 4" descr="Green and dry land">
            <a:extLst>
              <a:ext uri="{FF2B5EF4-FFF2-40B4-BE49-F238E27FC236}">
                <a16:creationId xmlns:a16="http://schemas.microsoft.com/office/drawing/2014/main" id="{FFE9349D-224D-9A6A-04D8-B2F2DE10DD12}"/>
              </a:ext>
            </a:extLst>
          </p:cNvPr>
          <p:cNvPicPr>
            <a:picLocks noChangeAspect="1"/>
          </p:cNvPicPr>
          <p:nvPr/>
        </p:nvPicPr>
        <p:blipFill rotWithShape="1">
          <a:blip r:embed="rId2"/>
          <a:srcRect l="27439" r="34897" b="1"/>
          <a:stretch/>
        </p:blipFill>
        <p:spPr>
          <a:xfrm>
            <a:off x="7305367" y="-10886"/>
            <a:ext cx="4886633"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8158202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56E9B3E6-E277-4D68-BA48-9CB43FFBD6E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8" name="Group 17">
            <a:extLst>
              <a:ext uri="{FF2B5EF4-FFF2-40B4-BE49-F238E27FC236}">
                <a16:creationId xmlns:a16="http://schemas.microsoft.com/office/drawing/2014/main" id="{AE1C45F0-260A-458C-96ED-C1F6D215121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216597"/>
            <a:ext cx="731521" cy="673460"/>
            <a:chOff x="3940602" y="308034"/>
            <a:chExt cx="2116791" cy="3428999"/>
          </a:xfrm>
          <a:solidFill>
            <a:schemeClr val="accent4"/>
          </a:solidFill>
        </p:grpSpPr>
        <p:sp>
          <p:nvSpPr>
            <p:cNvPr id="19" name="Rectangle 18">
              <a:extLst>
                <a:ext uri="{FF2B5EF4-FFF2-40B4-BE49-F238E27FC236}">
                  <a16:creationId xmlns:a16="http://schemas.microsoft.com/office/drawing/2014/main" id="{A6604B49-AD5C-4590-B051-06C8222ECD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743ECCAF-29C5-4537-947C-7EA1292463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D49787B-8DE6-4467-AD0A-8DECC6E0C2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Rectangle 22">
            <a:extLst>
              <a:ext uri="{FF2B5EF4-FFF2-40B4-BE49-F238E27FC236}">
                <a16:creationId xmlns:a16="http://schemas.microsoft.com/office/drawing/2014/main" id="{D5B0017B-2ECA-49AF-B397-DC140825DF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3631" y="809898"/>
            <a:ext cx="10173010" cy="891083"/>
          </a:xfrm>
        </p:spPr>
        <p:txBody>
          <a:bodyPr anchor="ctr">
            <a:normAutofit/>
          </a:bodyPr>
          <a:lstStyle/>
          <a:p>
            <a:r>
              <a:rPr lang="en-US" sz="4800" dirty="0" err="1">
                <a:latin typeface="Times New Roman" panose="02020603050405020304" pitchFamily="18" charset="0"/>
                <a:cs typeface="Times New Roman" panose="02020603050405020304" pitchFamily="18" charset="0"/>
              </a:rPr>
              <a:t>Con’t</a:t>
            </a:r>
            <a:r>
              <a:rPr lang="en-US" sz="4800" dirty="0"/>
              <a:t> </a:t>
            </a:r>
          </a:p>
        </p:txBody>
      </p:sp>
      <p:cxnSp>
        <p:nvCxnSpPr>
          <p:cNvPr id="25" name="Straight Connector 24">
            <a:extLst>
              <a:ext uri="{FF2B5EF4-FFF2-40B4-BE49-F238E27FC236}">
                <a16:creationId xmlns:a16="http://schemas.microsoft.com/office/drawing/2014/main" id="{6CF1BAF6-AD41-4082-B212-8A1F9A2E877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graphicFrame>
        <p:nvGraphicFramePr>
          <p:cNvPr id="12" name="Content Placeholder 2">
            <a:extLst>
              <a:ext uri="{FF2B5EF4-FFF2-40B4-BE49-F238E27FC236}">
                <a16:creationId xmlns:a16="http://schemas.microsoft.com/office/drawing/2014/main" id="{D00B20F0-D6CA-91FD-B892-F828E709438E}"/>
              </a:ext>
            </a:extLst>
          </p:cNvPr>
          <p:cNvGraphicFramePr>
            <a:graphicFrameLocks noGrp="1"/>
          </p:cNvGraphicFramePr>
          <p:nvPr>
            <p:ph idx="1"/>
            <p:extLst>
              <p:ext uri="{D42A27DB-BD31-4B8C-83A1-F6EECF244321}">
                <p14:modId xmlns:p14="http://schemas.microsoft.com/office/powerpoint/2010/main" val="2714402028"/>
              </p:ext>
            </p:extLst>
          </p:nvPr>
        </p:nvGraphicFramePr>
        <p:xfrm>
          <a:off x="904602" y="3017519"/>
          <a:ext cx="10378440" cy="320990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490388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137036" y="548640"/>
            <a:ext cx="9543405" cy="1188720"/>
          </a:xfrm>
        </p:spPr>
        <p:txBody>
          <a:bodyPr>
            <a:normAutofit/>
          </a:bodyPr>
          <a:lstStyle/>
          <a:p>
            <a:r>
              <a:rPr lang="en-US">
                <a:solidFill>
                  <a:schemeClr val="tx1">
                    <a:lumMod val="85000"/>
                    <a:lumOff val="15000"/>
                  </a:schemeClr>
                </a:solidFill>
              </a:rPr>
              <a:t>Con’t </a:t>
            </a:r>
          </a:p>
        </p:txBody>
      </p:sp>
      <p:sp>
        <p:nvSpPr>
          <p:cNvPr id="3" name="Content Placeholder 2"/>
          <p:cNvSpPr>
            <a:spLocks noGrp="1"/>
          </p:cNvSpPr>
          <p:nvPr>
            <p:ph idx="1"/>
          </p:nvPr>
        </p:nvSpPr>
        <p:spPr>
          <a:xfrm>
            <a:off x="481781" y="1737361"/>
            <a:ext cx="9752232" cy="4014436"/>
          </a:xfrm>
        </p:spPr>
        <p:txBody>
          <a:bodyPr anchor="ctr">
            <a:normAutofit/>
          </a:bodyPr>
          <a:lstStyle/>
          <a:p>
            <a:pPr marL="0" indent="0">
              <a:buNone/>
            </a:pPr>
            <a:endParaRPr lang="en-US" sz="2000" dirty="0">
              <a:solidFill>
                <a:schemeClr val="tx1">
                  <a:lumMod val="85000"/>
                  <a:lumOff val="15000"/>
                </a:schemeClr>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While supporters agree that foreign investment in real estate (this case land acquisition in a foreign country) can have positive effects on the local economy, including the creation of jobs, improved infrastructure, and technology transfer, others believe that there are challenges with land tenure rights, food security, environmental sustainability, and social justice for the community.</a:t>
            </a:r>
          </a:p>
          <a:p>
            <a:pPr>
              <a:buFont typeface="Wingdings" panose="05000000000000000000" pitchFamily="2" charset="2"/>
              <a:buChar char="Ø"/>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The outsourcing of agricultural production to nations with comparative advantages in land resources, labor costs, or regulatory frameworks is another aspect of the globalization of land. </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80817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944E337-3E5D-4A1F-A5A1-2057F25B8A7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DA50D69-7CF7-4844-B844-A2B821C77F2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854"/>
            <a:ext cx="12192000" cy="6865854"/>
          </a:xfrm>
          <a:prstGeom prst="rect">
            <a:avLst/>
          </a:pr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1" y="601744"/>
            <a:ext cx="6781800" cy="489637"/>
          </a:xfrm>
        </p:spPr>
        <p:txBody>
          <a:bodyPr>
            <a:normAutofit fontScale="90000"/>
          </a:bodyPr>
          <a:lstStyle/>
          <a:p>
            <a:r>
              <a:rPr lang="en-US" dirty="0" err="1"/>
              <a:t>Con’t</a:t>
            </a:r>
            <a:r>
              <a:rPr lang="en-US" dirty="0"/>
              <a:t> </a:t>
            </a:r>
          </a:p>
        </p:txBody>
      </p:sp>
      <p:pic>
        <p:nvPicPr>
          <p:cNvPr id="5" name="Picture 4" descr="Tractor in farmland">
            <a:extLst>
              <a:ext uri="{FF2B5EF4-FFF2-40B4-BE49-F238E27FC236}">
                <a16:creationId xmlns:a16="http://schemas.microsoft.com/office/drawing/2014/main" id="{10ED683B-0E18-3E46-2F5F-61D4D82350A8}"/>
              </a:ext>
            </a:extLst>
          </p:cNvPr>
          <p:cNvPicPr>
            <a:picLocks noChangeAspect="1"/>
          </p:cNvPicPr>
          <p:nvPr/>
        </p:nvPicPr>
        <p:blipFill rotWithShape="1">
          <a:blip r:embed="rId2"/>
          <a:srcRect l="48362" r="15229" b="375"/>
          <a:stretch/>
        </p:blipFill>
        <p:spPr>
          <a:xfrm>
            <a:off x="20" y="10"/>
            <a:ext cx="3754739" cy="6857990"/>
          </a:xfrm>
          <a:custGeom>
            <a:avLst/>
            <a:gdLst/>
            <a:ahLst/>
            <a:cxnLst/>
            <a:rect l="l" t="t" r="r" b="b"/>
            <a:pathLst>
              <a:path w="3754759" h="6858000">
                <a:moveTo>
                  <a:pt x="0" y="0"/>
                </a:moveTo>
                <a:lnTo>
                  <a:pt x="3405358" y="0"/>
                </a:lnTo>
                <a:lnTo>
                  <a:pt x="3406298" y="5103"/>
                </a:lnTo>
                <a:cubicBezTo>
                  <a:pt x="3408705" y="9272"/>
                  <a:pt x="3410993" y="13534"/>
                  <a:pt x="3408744" y="22806"/>
                </a:cubicBezTo>
                <a:cubicBezTo>
                  <a:pt x="3398212" y="18869"/>
                  <a:pt x="3412504" y="58782"/>
                  <a:pt x="3403554" y="60481"/>
                </a:cubicBezTo>
                <a:cubicBezTo>
                  <a:pt x="3417198" y="75379"/>
                  <a:pt x="3401704" y="83956"/>
                  <a:pt x="3406685" y="104437"/>
                </a:cubicBezTo>
                <a:cubicBezTo>
                  <a:pt x="3412035" y="113935"/>
                  <a:pt x="3413215" y="120918"/>
                  <a:pt x="3408439" y="130745"/>
                </a:cubicBezTo>
                <a:cubicBezTo>
                  <a:pt x="3434362" y="174436"/>
                  <a:pt x="3410826" y="157826"/>
                  <a:pt x="3422002" y="199353"/>
                </a:cubicBezTo>
                <a:cubicBezTo>
                  <a:pt x="3433366" y="235046"/>
                  <a:pt x="3441595" y="275734"/>
                  <a:pt x="3466217" y="309590"/>
                </a:cubicBezTo>
                <a:cubicBezTo>
                  <a:pt x="3473022" y="315692"/>
                  <a:pt x="3476249" y="331335"/>
                  <a:pt x="3473425" y="344525"/>
                </a:cubicBezTo>
                <a:cubicBezTo>
                  <a:pt x="3472938" y="346792"/>
                  <a:pt x="3472286" y="348904"/>
                  <a:pt x="3471491" y="350788"/>
                </a:cubicBezTo>
                <a:cubicBezTo>
                  <a:pt x="3476473" y="380853"/>
                  <a:pt x="3497528" y="490678"/>
                  <a:pt x="3503314" y="524915"/>
                </a:cubicBezTo>
                <a:cubicBezTo>
                  <a:pt x="3495110" y="528110"/>
                  <a:pt x="3511009" y="544789"/>
                  <a:pt x="3506208" y="556205"/>
                </a:cubicBezTo>
                <a:cubicBezTo>
                  <a:pt x="3501906" y="564424"/>
                  <a:pt x="3505727" y="571402"/>
                  <a:pt x="3506503" y="579730"/>
                </a:cubicBezTo>
                <a:cubicBezTo>
                  <a:pt x="3503352" y="590904"/>
                  <a:pt x="3511763" y="626437"/>
                  <a:pt x="3516997" y="635552"/>
                </a:cubicBezTo>
                <a:cubicBezTo>
                  <a:pt x="3534688" y="657082"/>
                  <a:pt x="3524838" y="708447"/>
                  <a:pt x="3538464" y="726388"/>
                </a:cubicBezTo>
                <a:cubicBezTo>
                  <a:pt x="3540659" y="733032"/>
                  <a:pt x="3541735" y="739585"/>
                  <a:pt x="3542115" y="746049"/>
                </a:cubicBezTo>
                <a:lnTo>
                  <a:pt x="3541598" y="764218"/>
                </a:lnTo>
                <a:lnTo>
                  <a:pt x="3538294" y="769538"/>
                </a:lnTo>
                <a:lnTo>
                  <a:pt x="3539714" y="780556"/>
                </a:lnTo>
                <a:lnTo>
                  <a:pt x="3539328" y="783752"/>
                </a:lnTo>
                <a:cubicBezTo>
                  <a:pt x="3538575" y="789859"/>
                  <a:pt x="3537953" y="795880"/>
                  <a:pt x="3537882" y="801812"/>
                </a:cubicBezTo>
                <a:cubicBezTo>
                  <a:pt x="3555332" y="793164"/>
                  <a:pt x="3540143" y="850853"/>
                  <a:pt x="3553763" y="833773"/>
                </a:cubicBezTo>
                <a:cubicBezTo>
                  <a:pt x="3556400" y="864868"/>
                  <a:pt x="3568671" y="840452"/>
                  <a:pt x="3557696" y="878520"/>
                </a:cubicBezTo>
                <a:cubicBezTo>
                  <a:pt x="3574636" y="926170"/>
                  <a:pt x="3572932" y="1002669"/>
                  <a:pt x="3596902" y="1039468"/>
                </a:cubicBezTo>
                <a:cubicBezTo>
                  <a:pt x="3588227" y="1035176"/>
                  <a:pt x="3582669" y="1055878"/>
                  <a:pt x="3587550" y="1069793"/>
                </a:cubicBezTo>
                <a:cubicBezTo>
                  <a:pt x="3553603" y="1054905"/>
                  <a:pt x="3620138" y="1124159"/>
                  <a:pt x="3598129" y="1137690"/>
                </a:cubicBezTo>
                <a:cubicBezTo>
                  <a:pt x="3619154" y="1137277"/>
                  <a:pt x="3657845" y="1198819"/>
                  <a:pt x="3642072" y="1229443"/>
                </a:cubicBezTo>
                <a:cubicBezTo>
                  <a:pt x="3648492" y="1274612"/>
                  <a:pt x="3667414" y="1305895"/>
                  <a:pt x="3662799" y="1353804"/>
                </a:cubicBezTo>
                <a:cubicBezTo>
                  <a:pt x="3665680" y="1355144"/>
                  <a:pt x="3668149" y="1357448"/>
                  <a:pt x="3670319" y="1360420"/>
                </a:cubicBezTo>
                <a:lnTo>
                  <a:pt x="3675717" y="1370453"/>
                </a:lnTo>
                <a:lnTo>
                  <a:pt x="3675458" y="1372456"/>
                </a:lnTo>
                <a:cubicBezTo>
                  <a:pt x="3675775" y="1380261"/>
                  <a:pt x="3677154" y="1384198"/>
                  <a:pt x="3678998" y="1386422"/>
                </a:cubicBezTo>
                <a:lnTo>
                  <a:pt x="3681613" y="1387932"/>
                </a:lnTo>
                <a:lnTo>
                  <a:pt x="3684619" y="1397028"/>
                </a:lnTo>
                <a:lnTo>
                  <a:pt x="3692094" y="1413643"/>
                </a:lnTo>
                <a:lnTo>
                  <a:pt x="3692036" y="1417975"/>
                </a:lnTo>
                <a:lnTo>
                  <a:pt x="3701043" y="1444940"/>
                </a:lnTo>
                <a:lnTo>
                  <a:pt x="3700474" y="1445893"/>
                </a:lnTo>
                <a:cubicBezTo>
                  <a:pt x="3699407" y="1448641"/>
                  <a:pt x="3699006" y="1451835"/>
                  <a:pt x="3699990" y="1456030"/>
                </a:cubicBezTo>
                <a:cubicBezTo>
                  <a:pt x="3688343" y="1458099"/>
                  <a:pt x="3696713" y="1461887"/>
                  <a:pt x="3700642" y="1474079"/>
                </a:cubicBezTo>
                <a:cubicBezTo>
                  <a:pt x="3683431" y="1480016"/>
                  <a:pt x="3700716" y="1509516"/>
                  <a:pt x="3693587" y="1522890"/>
                </a:cubicBezTo>
                <a:cubicBezTo>
                  <a:pt x="3696861" y="1531716"/>
                  <a:pt x="3700010" y="1541157"/>
                  <a:pt x="3702900" y="1551068"/>
                </a:cubicBezTo>
                <a:lnTo>
                  <a:pt x="3708038" y="1631578"/>
                </a:lnTo>
                <a:lnTo>
                  <a:pt x="3698097" y="1716642"/>
                </a:lnTo>
                <a:cubicBezTo>
                  <a:pt x="3699314" y="1747867"/>
                  <a:pt x="3695412" y="1775147"/>
                  <a:pt x="3700384" y="1801382"/>
                </a:cubicBezTo>
                <a:cubicBezTo>
                  <a:pt x="3696845" y="1812311"/>
                  <a:pt x="3695699" y="1822504"/>
                  <a:pt x="3702257" y="1832013"/>
                </a:cubicBezTo>
                <a:cubicBezTo>
                  <a:pt x="3701651" y="1861238"/>
                  <a:pt x="3693313" y="1868713"/>
                  <a:pt x="3700986" y="1886838"/>
                </a:cubicBezTo>
                <a:cubicBezTo>
                  <a:pt x="3687741" y="1903887"/>
                  <a:pt x="3693148" y="1904594"/>
                  <a:pt x="3697545" y="1912087"/>
                </a:cubicBezTo>
                <a:lnTo>
                  <a:pt x="3697885" y="1913171"/>
                </a:lnTo>
                <a:lnTo>
                  <a:pt x="3695987" y="1915505"/>
                </a:lnTo>
                <a:lnTo>
                  <a:pt x="3695284" y="1920179"/>
                </a:lnTo>
                <a:lnTo>
                  <a:pt x="3696499" y="1932787"/>
                </a:lnTo>
                <a:lnTo>
                  <a:pt x="3697473" y="1937503"/>
                </a:lnTo>
                <a:cubicBezTo>
                  <a:pt x="3697953" y="1940760"/>
                  <a:pt x="3698023" y="1942937"/>
                  <a:pt x="3697799" y="1944457"/>
                </a:cubicBezTo>
                <a:lnTo>
                  <a:pt x="3697642" y="1944638"/>
                </a:lnTo>
                <a:lnTo>
                  <a:pt x="3698268" y="1951136"/>
                </a:lnTo>
                <a:cubicBezTo>
                  <a:pt x="3699704" y="1962083"/>
                  <a:pt x="3701457" y="1972719"/>
                  <a:pt x="3703418" y="1982828"/>
                </a:cubicBezTo>
                <a:cubicBezTo>
                  <a:pt x="3694620" y="1991887"/>
                  <a:pt x="3707345" y="2028973"/>
                  <a:pt x="3689767" y="2025705"/>
                </a:cubicBezTo>
                <a:cubicBezTo>
                  <a:pt x="3691896" y="2039367"/>
                  <a:pt x="3699517" y="2047321"/>
                  <a:pt x="3687894" y="2043252"/>
                </a:cubicBezTo>
                <a:cubicBezTo>
                  <a:pt x="3688268" y="2047766"/>
                  <a:pt x="3687435" y="2050599"/>
                  <a:pt x="3686015" y="2052668"/>
                </a:cubicBezTo>
                <a:lnTo>
                  <a:pt x="3685329" y="2053280"/>
                </a:lnTo>
                <a:lnTo>
                  <a:pt x="3690348" y="2083660"/>
                </a:lnTo>
                <a:lnTo>
                  <a:pt x="3689688" y="2087758"/>
                </a:lnTo>
                <a:lnTo>
                  <a:pt x="3694656" y="2107476"/>
                </a:lnTo>
                <a:lnTo>
                  <a:pt x="3696317" y="2117709"/>
                </a:lnTo>
                <a:lnTo>
                  <a:pt x="3698652" y="2120508"/>
                </a:lnTo>
                <a:cubicBezTo>
                  <a:pt x="3700138" y="2123582"/>
                  <a:pt x="3700933" y="2128051"/>
                  <a:pt x="3700157" y="2135655"/>
                </a:cubicBezTo>
                <a:lnTo>
                  <a:pt x="3699626" y="2137431"/>
                </a:lnTo>
                <a:lnTo>
                  <a:pt x="3703486" y="2149795"/>
                </a:lnTo>
                <a:cubicBezTo>
                  <a:pt x="3705184" y="2153754"/>
                  <a:pt x="3707268" y="2157232"/>
                  <a:pt x="3709885" y="2160002"/>
                </a:cubicBezTo>
                <a:cubicBezTo>
                  <a:pt x="3698737" y="2203287"/>
                  <a:pt x="3712805" y="2242927"/>
                  <a:pt x="3712777" y="2289319"/>
                </a:cubicBezTo>
                <a:cubicBezTo>
                  <a:pt x="3693169" y="2310331"/>
                  <a:pt x="3722276" y="2389074"/>
                  <a:pt x="3742794" y="2399589"/>
                </a:cubicBezTo>
                <a:cubicBezTo>
                  <a:pt x="3725319" y="2400703"/>
                  <a:pt x="3751962" y="2457534"/>
                  <a:pt x="3753311" y="2472464"/>
                </a:cubicBezTo>
                <a:cubicBezTo>
                  <a:pt x="3753760" y="2477441"/>
                  <a:pt x="3751399" y="2477762"/>
                  <a:pt x="3743656" y="2469811"/>
                </a:cubicBezTo>
                <a:cubicBezTo>
                  <a:pt x="3746474" y="2485608"/>
                  <a:pt x="3738186" y="2502460"/>
                  <a:pt x="3730339" y="2493869"/>
                </a:cubicBezTo>
                <a:cubicBezTo>
                  <a:pt x="3748556" y="2541387"/>
                  <a:pt x="3736267" y="2613433"/>
                  <a:pt x="3746134" y="2667651"/>
                </a:cubicBezTo>
                <a:cubicBezTo>
                  <a:pt x="3730160" y="2698252"/>
                  <a:pt x="3745496" y="2681337"/>
                  <a:pt x="3743743" y="2712354"/>
                </a:cubicBezTo>
                <a:cubicBezTo>
                  <a:pt x="3759373" y="2703131"/>
                  <a:pt x="3736572" y="2750256"/>
                  <a:pt x="3754759" y="2751060"/>
                </a:cubicBezTo>
                <a:cubicBezTo>
                  <a:pt x="3753864" y="2756679"/>
                  <a:pt x="3752424" y="2762098"/>
                  <a:pt x="3750841" y="2767527"/>
                </a:cubicBezTo>
                <a:lnTo>
                  <a:pt x="3750021" y="2770377"/>
                </a:lnTo>
                <a:lnTo>
                  <a:pt x="3749874" y="2781617"/>
                </a:lnTo>
                <a:lnTo>
                  <a:pt x="3745916" y="2784975"/>
                </a:lnTo>
                <a:lnTo>
                  <a:pt x="3742888" y="2802030"/>
                </a:lnTo>
                <a:cubicBezTo>
                  <a:pt x="3742360" y="2808388"/>
                  <a:pt x="3742498" y="2815196"/>
                  <a:pt x="3743710" y="2822667"/>
                </a:cubicBezTo>
                <a:cubicBezTo>
                  <a:pt x="3751787" y="2840797"/>
                  <a:pt x="3744398" y="2870002"/>
                  <a:pt x="3746201" y="2896003"/>
                </a:cubicBezTo>
                <a:lnTo>
                  <a:pt x="3749006" y="2907846"/>
                </a:lnTo>
                <a:lnTo>
                  <a:pt x="3747206" y="2947037"/>
                </a:lnTo>
                <a:cubicBezTo>
                  <a:pt x="3747030" y="2958176"/>
                  <a:pt x="3747214" y="2969719"/>
                  <a:pt x="3748070" y="2981841"/>
                </a:cubicBezTo>
                <a:lnTo>
                  <a:pt x="3750937" y="3004278"/>
                </a:lnTo>
                <a:lnTo>
                  <a:pt x="3749761" y="3010254"/>
                </a:lnTo>
                <a:cubicBezTo>
                  <a:pt x="3750425" y="3020530"/>
                  <a:pt x="3756245" y="3033889"/>
                  <a:pt x="3749923" y="3032983"/>
                </a:cubicBezTo>
                <a:lnTo>
                  <a:pt x="3752658" y="3044429"/>
                </a:lnTo>
                <a:lnTo>
                  <a:pt x="3748217" y="3056076"/>
                </a:lnTo>
                <a:cubicBezTo>
                  <a:pt x="3747117" y="3057381"/>
                  <a:pt x="3745928" y="3058381"/>
                  <a:pt x="3744691" y="3059042"/>
                </a:cubicBezTo>
                <a:lnTo>
                  <a:pt x="3747123" y="3075102"/>
                </a:lnTo>
                <a:lnTo>
                  <a:pt x="3744190" y="3088509"/>
                </a:lnTo>
                <a:lnTo>
                  <a:pt x="3747093" y="3099930"/>
                </a:lnTo>
                <a:lnTo>
                  <a:pt x="3746799" y="3104743"/>
                </a:lnTo>
                <a:lnTo>
                  <a:pt x="3745610" y="3116729"/>
                </a:lnTo>
                <a:cubicBezTo>
                  <a:pt x="3744666" y="3122891"/>
                  <a:pt x="3743503" y="3129792"/>
                  <a:pt x="3742676" y="3137453"/>
                </a:cubicBezTo>
                <a:lnTo>
                  <a:pt x="3742441" y="3143884"/>
                </a:lnTo>
                <a:lnTo>
                  <a:pt x="3737104" y="3158122"/>
                </a:lnTo>
                <a:cubicBezTo>
                  <a:pt x="3733050" y="3168490"/>
                  <a:pt x="3730374" y="3176626"/>
                  <a:pt x="3733275" y="3185367"/>
                </a:cubicBezTo>
                <a:cubicBezTo>
                  <a:pt x="3728135" y="3200760"/>
                  <a:pt x="3712176" y="3212117"/>
                  <a:pt x="3717639" y="3233769"/>
                </a:cubicBezTo>
                <a:cubicBezTo>
                  <a:pt x="3709851" y="3227497"/>
                  <a:pt x="3717920" y="3258095"/>
                  <a:pt x="3710433" y="3262123"/>
                </a:cubicBezTo>
                <a:cubicBezTo>
                  <a:pt x="3704342" y="3264110"/>
                  <a:pt x="3705370" y="3273856"/>
                  <a:pt x="3703458" y="3281408"/>
                </a:cubicBezTo>
                <a:cubicBezTo>
                  <a:pt x="3697412" y="3287020"/>
                  <a:pt x="3693483" y="3324746"/>
                  <a:pt x="3695027" y="3337739"/>
                </a:cubicBezTo>
                <a:cubicBezTo>
                  <a:pt x="3703095" y="3374177"/>
                  <a:pt x="3679154" y="3404974"/>
                  <a:pt x="3684951" y="3434139"/>
                </a:cubicBezTo>
                <a:cubicBezTo>
                  <a:pt x="3684732" y="3441861"/>
                  <a:pt x="3683615" y="3448308"/>
                  <a:pt x="3681946" y="3453928"/>
                </a:cubicBezTo>
                <a:lnTo>
                  <a:pt x="3675939" y="3468021"/>
                </a:lnTo>
                <a:cubicBezTo>
                  <a:pt x="3674480" y="3468264"/>
                  <a:pt x="3673022" y="3468506"/>
                  <a:pt x="3671563" y="3468748"/>
                </a:cubicBezTo>
                <a:lnTo>
                  <a:pt x="3669360" y="3479164"/>
                </a:lnTo>
                <a:lnTo>
                  <a:pt x="3668060" y="3481325"/>
                </a:lnTo>
                <a:cubicBezTo>
                  <a:pt x="3665560" y="3485437"/>
                  <a:pt x="3663197" y="3489622"/>
                  <a:pt x="3661315" y="3494328"/>
                </a:cubicBezTo>
                <a:cubicBezTo>
                  <a:pt x="3678446" y="3506175"/>
                  <a:pt x="3648136" y="3536311"/>
                  <a:pt x="3664679" y="3537226"/>
                </a:cubicBezTo>
                <a:cubicBezTo>
                  <a:pt x="3657322" y="3565147"/>
                  <a:pt x="3674997" y="3558694"/>
                  <a:pt x="3654205" y="3577551"/>
                </a:cubicBezTo>
                <a:cubicBezTo>
                  <a:pt x="3653633" y="3634248"/>
                  <a:pt x="3628736" y="3694092"/>
                  <a:pt x="3637325" y="3749618"/>
                </a:cubicBezTo>
                <a:cubicBezTo>
                  <a:pt x="3631446" y="3736800"/>
                  <a:pt x="3620480" y="3747498"/>
                  <a:pt x="3620258" y="3763981"/>
                </a:cubicBezTo>
                <a:cubicBezTo>
                  <a:pt x="3596667" y="3715365"/>
                  <a:pt x="3630603" y="3842969"/>
                  <a:pt x="3608193" y="3830141"/>
                </a:cubicBezTo>
                <a:cubicBezTo>
                  <a:pt x="3625759" y="3852486"/>
                  <a:pt x="3638965" y="3943841"/>
                  <a:pt x="3616479" y="3951521"/>
                </a:cubicBezTo>
                <a:cubicBezTo>
                  <a:pt x="3607940" y="3994867"/>
                  <a:pt x="3614033" y="4040502"/>
                  <a:pt x="3595498" y="4074157"/>
                </a:cubicBezTo>
                <a:cubicBezTo>
                  <a:pt x="3597477" y="4078342"/>
                  <a:pt x="3598819" y="4082864"/>
                  <a:pt x="3599706" y="4087599"/>
                </a:cubicBezTo>
                <a:lnTo>
                  <a:pt x="3601103" y="4101515"/>
                </a:lnTo>
                <a:lnTo>
                  <a:pt x="3600274" y="4102849"/>
                </a:lnTo>
                <a:cubicBezTo>
                  <a:pt x="3598143" y="4109482"/>
                  <a:pt x="3598077" y="4114144"/>
                  <a:pt x="3598925" y="4117926"/>
                </a:cubicBezTo>
                <a:lnTo>
                  <a:pt x="3600630" y="4121966"/>
                </a:lnTo>
                <a:lnTo>
                  <a:pt x="3600331" y="4132543"/>
                </a:lnTo>
                <a:lnTo>
                  <a:pt x="3601432" y="4154003"/>
                </a:lnTo>
                <a:lnTo>
                  <a:pt x="3600054" y="4157433"/>
                </a:lnTo>
                <a:lnTo>
                  <a:pt x="3599248" y="4188888"/>
                </a:lnTo>
                <a:cubicBezTo>
                  <a:pt x="3598993" y="4188940"/>
                  <a:pt x="3598738" y="4188992"/>
                  <a:pt x="3598484" y="4189044"/>
                </a:cubicBezTo>
                <a:cubicBezTo>
                  <a:pt x="3596754" y="4190111"/>
                  <a:pt x="3595443" y="4192250"/>
                  <a:pt x="3594971" y="4196698"/>
                </a:cubicBezTo>
                <a:cubicBezTo>
                  <a:pt x="3584674" y="4185805"/>
                  <a:pt x="3590455" y="4197885"/>
                  <a:pt x="3589971" y="4211958"/>
                </a:cubicBezTo>
                <a:cubicBezTo>
                  <a:pt x="3573870" y="4198179"/>
                  <a:pt x="3579156" y="4240607"/>
                  <a:pt x="3569135" y="4243705"/>
                </a:cubicBezTo>
                <a:cubicBezTo>
                  <a:pt x="3569142" y="4254351"/>
                  <a:pt x="3568856" y="4265362"/>
                  <a:pt x="3568210" y="4276468"/>
                </a:cubicBezTo>
                <a:lnTo>
                  <a:pt x="3567613" y="4282925"/>
                </a:lnTo>
                <a:cubicBezTo>
                  <a:pt x="3567553" y="4282949"/>
                  <a:pt x="3567492" y="4282974"/>
                  <a:pt x="3567432" y="4282999"/>
                </a:cubicBezTo>
                <a:cubicBezTo>
                  <a:pt x="3566940" y="4284280"/>
                  <a:pt x="3566607" y="4286359"/>
                  <a:pt x="3566464" y="4289697"/>
                </a:cubicBezTo>
                <a:lnTo>
                  <a:pt x="3566526" y="4294698"/>
                </a:lnTo>
                <a:lnTo>
                  <a:pt x="3565367" y="4307225"/>
                </a:lnTo>
                <a:lnTo>
                  <a:pt x="3563841" y="4311164"/>
                </a:lnTo>
                <a:lnTo>
                  <a:pt x="3561610" y="4312189"/>
                </a:lnTo>
                <a:lnTo>
                  <a:pt x="3561734" y="4313408"/>
                </a:lnTo>
                <a:cubicBezTo>
                  <a:pt x="3564537" y="4323096"/>
                  <a:pt x="3569544" y="4327053"/>
                  <a:pt x="3553832" y="4334910"/>
                </a:cubicBezTo>
                <a:cubicBezTo>
                  <a:pt x="3557797" y="4356533"/>
                  <a:pt x="3548502" y="4358433"/>
                  <a:pt x="3542564" y="4385380"/>
                </a:cubicBezTo>
                <a:cubicBezTo>
                  <a:pt x="3547050" y="4398267"/>
                  <a:pt x="3544091" y="4407098"/>
                  <a:pt x="3538724" y="4415150"/>
                </a:cubicBezTo>
                <a:cubicBezTo>
                  <a:pt x="3538633" y="4442707"/>
                  <a:pt x="3529920" y="4465824"/>
                  <a:pt x="3525348" y="4495753"/>
                </a:cubicBezTo>
                <a:cubicBezTo>
                  <a:pt x="3529387" y="4530212"/>
                  <a:pt x="3514579" y="4543935"/>
                  <a:pt x="3509749" y="4575934"/>
                </a:cubicBezTo>
                <a:cubicBezTo>
                  <a:pt x="3519579" y="4606914"/>
                  <a:pt x="3496418" y="4596497"/>
                  <a:pt x="3489779" y="4611927"/>
                </a:cubicBezTo>
                <a:lnTo>
                  <a:pt x="3488856" y="4616508"/>
                </a:lnTo>
                <a:lnTo>
                  <a:pt x="3489486" y="4629163"/>
                </a:lnTo>
                <a:lnTo>
                  <a:pt x="3490242" y="4633947"/>
                </a:lnTo>
                <a:cubicBezTo>
                  <a:pt x="3490570" y="4637233"/>
                  <a:pt x="3490539" y="4639406"/>
                  <a:pt x="3490244" y="4640894"/>
                </a:cubicBezTo>
                <a:lnTo>
                  <a:pt x="3490078" y="4641059"/>
                </a:lnTo>
                <a:lnTo>
                  <a:pt x="3490403" y="4647582"/>
                </a:lnTo>
                <a:cubicBezTo>
                  <a:pt x="3491330" y="4658608"/>
                  <a:pt x="3492590" y="4669354"/>
                  <a:pt x="3494082" y="4679601"/>
                </a:cubicBezTo>
                <a:cubicBezTo>
                  <a:pt x="3484854" y="4687754"/>
                  <a:pt x="3495864" y="4725869"/>
                  <a:pt x="3478421" y="4720918"/>
                </a:cubicBezTo>
                <a:cubicBezTo>
                  <a:pt x="3479918" y="4734712"/>
                  <a:pt x="3487176" y="4743359"/>
                  <a:pt x="3475730" y="4738188"/>
                </a:cubicBezTo>
                <a:cubicBezTo>
                  <a:pt x="3475894" y="4742712"/>
                  <a:pt x="3474928" y="4745450"/>
                  <a:pt x="3473409" y="4747368"/>
                </a:cubicBezTo>
                <a:lnTo>
                  <a:pt x="3472696" y="4747913"/>
                </a:lnTo>
                <a:lnTo>
                  <a:pt x="3476304" y="4778609"/>
                </a:lnTo>
                <a:lnTo>
                  <a:pt x="3475454" y="4782623"/>
                </a:lnTo>
                <a:lnTo>
                  <a:pt x="3479507" y="4802712"/>
                </a:lnTo>
                <a:lnTo>
                  <a:pt x="3480695" y="4813049"/>
                </a:lnTo>
                <a:lnTo>
                  <a:pt x="3482902" y="4816057"/>
                </a:lnTo>
                <a:cubicBezTo>
                  <a:pt x="3484247" y="4819259"/>
                  <a:pt x="3484834" y="4823783"/>
                  <a:pt x="3483703" y="4831270"/>
                </a:cubicBezTo>
                <a:lnTo>
                  <a:pt x="3483090" y="4832984"/>
                </a:lnTo>
                <a:lnTo>
                  <a:pt x="3486378" y="4845654"/>
                </a:lnTo>
                <a:cubicBezTo>
                  <a:pt x="3487893" y="4849755"/>
                  <a:pt x="3489817" y="4853416"/>
                  <a:pt x="3492309" y="4856425"/>
                </a:cubicBezTo>
                <a:cubicBezTo>
                  <a:pt x="3479133" y="4898390"/>
                  <a:pt x="3491371" y="4939174"/>
                  <a:pt x="3489182" y="4985308"/>
                </a:cubicBezTo>
                <a:cubicBezTo>
                  <a:pt x="3492413" y="5037202"/>
                  <a:pt x="3496839" y="5073159"/>
                  <a:pt x="3498182" y="5107346"/>
                </a:cubicBezTo>
                <a:cubicBezTo>
                  <a:pt x="3500266" y="5123329"/>
                  <a:pt x="3506680" y="5240376"/>
                  <a:pt x="3499225" y="5231073"/>
                </a:cubicBezTo>
                <a:cubicBezTo>
                  <a:pt x="3515247" y="5280090"/>
                  <a:pt x="3497607" y="5309911"/>
                  <a:pt x="3504960" y="5364785"/>
                </a:cubicBezTo>
                <a:cubicBezTo>
                  <a:pt x="3487546" y="5393671"/>
                  <a:pt x="3503686" y="5378336"/>
                  <a:pt x="3500486" y="5409009"/>
                </a:cubicBezTo>
                <a:cubicBezTo>
                  <a:pt x="3516561" y="5401350"/>
                  <a:pt x="3491544" y="5446009"/>
                  <a:pt x="3509710" y="5448570"/>
                </a:cubicBezTo>
                <a:cubicBezTo>
                  <a:pt x="3508555" y="5454072"/>
                  <a:pt x="3506859" y="5459319"/>
                  <a:pt x="3505022" y="5464568"/>
                </a:cubicBezTo>
                <a:lnTo>
                  <a:pt x="3504070" y="5467320"/>
                </a:lnTo>
                <a:lnTo>
                  <a:pt x="3503399" y="5478483"/>
                </a:lnTo>
                <a:lnTo>
                  <a:pt x="3499281" y="5481443"/>
                </a:lnTo>
                <a:lnTo>
                  <a:pt x="3499047" y="5616712"/>
                </a:lnTo>
                <a:cubicBezTo>
                  <a:pt x="3502347" y="5628424"/>
                  <a:pt x="3503819" y="5666768"/>
                  <a:pt x="3498775" y="5675291"/>
                </a:cubicBezTo>
                <a:cubicBezTo>
                  <a:pt x="3497984" y="5683547"/>
                  <a:pt x="3500335" y="5692400"/>
                  <a:pt x="3494739" y="5697458"/>
                </a:cubicBezTo>
                <a:cubicBezTo>
                  <a:pt x="3492180" y="5715432"/>
                  <a:pt x="3486290" y="5756597"/>
                  <a:pt x="3483423" y="5783137"/>
                </a:cubicBezTo>
                <a:cubicBezTo>
                  <a:pt x="3491452" y="5796973"/>
                  <a:pt x="3477643" y="5819988"/>
                  <a:pt x="3477532" y="5856699"/>
                </a:cubicBezTo>
                <a:cubicBezTo>
                  <a:pt x="3486776" y="5871818"/>
                  <a:pt x="3477340" y="5881447"/>
                  <a:pt x="3490032" y="5910638"/>
                </a:cubicBezTo>
                <a:cubicBezTo>
                  <a:pt x="3488930" y="5911913"/>
                  <a:pt x="3487924" y="5913488"/>
                  <a:pt x="3487046" y="5915313"/>
                </a:cubicBezTo>
                <a:cubicBezTo>
                  <a:pt x="3481941" y="5925917"/>
                  <a:pt x="3482137" y="5942505"/>
                  <a:pt x="3487484" y="5952365"/>
                </a:cubicBezTo>
                <a:cubicBezTo>
                  <a:pt x="3504666" y="5999029"/>
                  <a:pt x="3505019" y="6042078"/>
                  <a:pt x="3509266" y="6082373"/>
                </a:cubicBezTo>
                <a:cubicBezTo>
                  <a:pt x="3512265" y="6128005"/>
                  <a:pt x="3492950" y="6098121"/>
                  <a:pt x="3509564" y="6154771"/>
                </a:cubicBezTo>
                <a:cubicBezTo>
                  <a:pt x="3503223" y="6161045"/>
                  <a:pt x="3503062" y="6168289"/>
                  <a:pt x="3506404" y="6180433"/>
                </a:cubicBezTo>
                <a:cubicBezTo>
                  <a:pt x="3507378" y="6202614"/>
                  <a:pt x="3491084" y="6201180"/>
                  <a:pt x="3501312" y="6223427"/>
                </a:cubicBezTo>
                <a:cubicBezTo>
                  <a:pt x="3492497" y="6219559"/>
                  <a:pt x="3498753" y="6265580"/>
                  <a:pt x="3489469" y="6255476"/>
                </a:cubicBezTo>
                <a:cubicBezTo>
                  <a:pt x="3481791" y="6270065"/>
                  <a:pt x="3495037" y="6276996"/>
                  <a:pt x="3488398" y="6291462"/>
                </a:cubicBezTo>
                <a:cubicBezTo>
                  <a:pt x="3487099" y="6307679"/>
                  <a:pt x="3497555" y="6282019"/>
                  <a:pt x="3498547" y="6299935"/>
                </a:cubicBezTo>
                <a:cubicBezTo>
                  <a:pt x="3498173" y="6321676"/>
                  <a:pt x="3514193" y="6321381"/>
                  <a:pt x="3494028" y="6338390"/>
                </a:cubicBezTo>
                <a:lnTo>
                  <a:pt x="3486030" y="6396716"/>
                </a:lnTo>
                <a:cubicBezTo>
                  <a:pt x="3491309" y="6409668"/>
                  <a:pt x="3488928" y="6420134"/>
                  <a:pt x="3484103" y="6430386"/>
                </a:cubicBezTo>
                <a:cubicBezTo>
                  <a:pt x="3485763" y="6460632"/>
                  <a:pt x="3478568" y="6488285"/>
                  <a:pt x="3475922" y="6522318"/>
                </a:cubicBezTo>
                <a:cubicBezTo>
                  <a:pt x="3482128" y="6559051"/>
                  <a:pt x="3468277" y="6578006"/>
                  <a:pt x="3465506" y="6614374"/>
                </a:cubicBezTo>
                <a:cubicBezTo>
                  <a:pt x="3478925" y="6650248"/>
                  <a:pt x="3446064" y="6638174"/>
                  <a:pt x="3446789" y="6668768"/>
                </a:cubicBezTo>
                <a:cubicBezTo>
                  <a:pt x="3458869" y="6718505"/>
                  <a:pt x="3435878" y="6667592"/>
                  <a:pt x="3439582" y="6744454"/>
                </a:cubicBezTo>
                <a:cubicBezTo>
                  <a:pt x="3441631" y="6748797"/>
                  <a:pt x="3439393" y="6758101"/>
                  <a:pt x="3436538" y="6757102"/>
                </a:cubicBezTo>
                <a:cubicBezTo>
                  <a:pt x="3437461" y="6773941"/>
                  <a:pt x="3420846" y="6822488"/>
                  <a:pt x="3424061" y="6846522"/>
                </a:cubicBezTo>
                <a:lnTo>
                  <a:pt x="3423032" y="6858000"/>
                </a:lnTo>
                <a:lnTo>
                  <a:pt x="0" y="6858000"/>
                </a:lnTo>
                <a:close/>
              </a:path>
            </a:pathLst>
          </a:custGeom>
        </p:spPr>
      </p:pic>
      <p:sp>
        <p:nvSpPr>
          <p:cNvPr id="3" name="Content Placeholder 2"/>
          <p:cNvSpPr>
            <a:spLocks noGrp="1"/>
          </p:cNvSpPr>
          <p:nvPr>
            <p:ph idx="1"/>
          </p:nvPr>
        </p:nvSpPr>
        <p:spPr>
          <a:xfrm>
            <a:off x="4572001" y="1504335"/>
            <a:ext cx="6781800" cy="5170785"/>
          </a:xfrm>
        </p:spPr>
        <p:txBody>
          <a:bodyPr anchor="t">
            <a:normAutofit/>
          </a:bodyPr>
          <a:lstStyle/>
          <a:p>
            <a:pPr>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Global supply chains in agriculture are being established under this trend, where agricultural products are produced in one nation and exported to others for distribution, processing, and consumption.</a:t>
            </a:r>
          </a:p>
          <a:p>
            <a:pPr>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Globalization of land gives better opportunities for trade, investment, and development but also raises issues with social inequality, environmental degradation, land rights, and sustainable land use practices.</a:t>
            </a:r>
          </a:p>
          <a:p>
            <a:endParaRPr lang="en-US" sz="2000" dirty="0"/>
          </a:p>
        </p:txBody>
      </p:sp>
    </p:spTree>
    <p:extLst>
      <p:ext uri="{BB962C8B-B14F-4D97-AF65-F5344CB8AC3E}">
        <p14:creationId xmlns:p14="http://schemas.microsoft.com/office/powerpoint/2010/main" val="392101473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128F3BD-7564-4310-B528-888E64F875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7036" y="609600"/>
            <a:ext cx="8548386" cy="1282459"/>
          </a:xfrm>
        </p:spPr>
        <p:txBody>
          <a:bodyPr>
            <a:normAutofit/>
          </a:bodyPr>
          <a:lstStyle/>
          <a:p>
            <a:r>
              <a:rPr lang="en-US" dirty="0">
                <a:latin typeface="Times New Roman" panose="02020603050405020304" pitchFamily="18" charset="0"/>
                <a:cs typeface="Times New Roman" panose="02020603050405020304" pitchFamily="18" charset="0"/>
              </a:rPr>
              <a:t>Globalization of capital </a:t>
            </a:r>
          </a:p>
        </p:txBody>
      </p:sp>
      <p:sp>
        <p:nvSpPr>
          <p:cNvPr id="3" name="Content Placeholder 2"/>
          <p:cNvSpPr>
            <a:spLocks noGrp="1"/>
          </p:cNvSpPr>
          <p:nvPr>
            <p:ph idx="1"/>
          </p:nvPr>
        </p:nvSpPr>
        <p:spPr>
          <a:xfrm>
            <a:off x="1137035" y="2147358"/>
            <a:ext cx="8548386" cy="4076394"/>
          </a:xfrm>
        </p:spPr>
        <p:txBody>
          <a:bodyPr>
            <a:normAutofit/>
          </a:bodyPr>
          <a:lstStyle/>
          <a:p>
            <a:pPr marL="0" indent="0">
              <a:buNone/>
            </a:pPr>
            <a:r>
              <a:rPr lang="en-US" sz="2000" b="1" dirty="0">
                <a:latin typeface="Times New Roman" panose="02020603050405020304" pitchFamily="18" charset="0"/>
                <a:cs typeface="Times New Roman" panose="02020603050405020304" pitchFamily="18" charset="0"/>
              </a:rPr>
              <a:t>Definitions</a:t>
            </a:r>
            <a:r>
              <a:rPr lang="en-US" sz="2000" dirty="0">
                <a:latin typeface="Times New Roman" panose="02020603050405020304" pitchFamily="18" charset="0"/>
                <a:cs typeface="Times New Roman" panose="02020603050405020304" pitchFamily="18" charset="0"/>
              </a:rPr>
              <a:t>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According to Rodrik (1997) globalization of capital is the integration of financial markets and financial institutions in different countries, he added that this integration has led to greater volatility, interconnectedness, and systemic risks in the global financial system.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Stiglitz (2003) discusses the globalization of capital as the increasing internationalization of financial markets, the liberalization of exchange controls, and the expansion of multinational corporations. </a:t>
            </a:r>
          </a:p>
          <a:p>
            <a:endParaRPr lang="en-US" sz="2000" dirty="0"/>
          </a:p>
        </p:txBody>
      </p:sp>
      <p:sp>
        <p:nvSpPr>
          <p:cNvPr id="10" name="Freeform: Shape 9">
            <a:extLst>
              <a:ext uri="{FF2B5EF4-FFF2-40B4-BE49-F238E27FC236}">
                <a16:creationId xmlns:a16="http://schemas.microsoft.com/office/drawing/2014/main" id="{82AA3C4E-019E-440F-87AB-67EFA9BE6C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822456" y="-2"/>
            <a:ext cx="1368219" cy="6858000"/>
          </a:xfrm>
          <a:custGeom>
            <a:avLst/>
            <a:gdLst>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57645 w 1605470"/>
              <a:gd name="connsiteY188" fmla="*/ 474761 h 6858000"/>
              <a:gd name="connsiteX189" fmla="*/ 201693 w 1605470"/>
              <a:gd name="connsiteY189" fmla="*/ 469651 h 6858000"/>
              <a:gd name="connsiteX190" fmla="*/ 195012 w 1605470"/>
              <a:gd name="connsiteY190" fmla="*/ 448559 h 6858000"/>
              <a:gd name="connsiteX191" fmla="*/ 201434 w 1605470"/>
              <a:gd name="connsiteY191" fmla="*/ 441529 h 6858000"/>
              <a:gd name="connsiteX192" fmla="*/ 200655 w 1605470"/>
              <a:gd name="connsiteY192" fmla="*/ 428927 h 6858000"/>
              <a:gd name="connsiteX193" fmla="*/ 190059 w 1605470"/>
              <a:gd name="connsiteY193" fmla="*/ 430161 h 6858000"/>
              <a:gd name="connsiteX194" fmla="*/ 184450 w 1605470"/>
              <a:gd name="connsiteY194" fmla="*/ 396240 h 6858000"/>
              <a:gd name="connsiteX195" fmla="*/ 146196 w 1605470"/>
              <a:gd name="connsiteY195" fmla="*/ 358810 h 6858000"/>
              <a:gd name="connsiteX196" fmla="*/ 124571 w 1605470"/>
              <a:gd name="connsiteY196" fmla="*/ 302178 h 6858000"/>
              <a:gd name="connsiteX197" fmla="*/ 103243 w 1605470"/>
              <a:gd name="connsiteY197" fmla="*/ 211375 h 6858000"/>
              <a:gd name="connsiteX198" fmla="*/ 94571 w 1605470"/>
              <a:gd name="connsiteY198" fmla="*/ 184179 h 6858000"/>
              <a:gd name="connsiteX199" fmla="*/ 13437 w 1605470"/>
              <a:gd name="connsiteY199" fmla="*/ 19287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01693 w 1605470"/>
              <a:gd name="connsiteY188" fmla="*/ 469651 h 6858000"/>
              <a:gd name="connsiteX189" fmla="*/ 195012 w 1605470"/>
              <a:gd name="connsiteY189" fmla="*/ 448559 h 6858000"/>
              <a:gd name="connsiteX190" fmla="*/ 201434 w 1605470"/>
              <a:gd name="connsiteY190" fmla="*/ 441529 h 6858000"/>
              <a:gd name="connsiteX191" fmla="*/ 200655 w 1605470"/>
              <a:gd name="connsiteY191" fmla="*/ 428927 h 6858000"/>
              <a:gd name="connsiteX192" fmla="*/ 190059 w 1605470"/>
              <a:gd name="connsiteY192" fmla="*/ 430161 h 6858000"/>
              <a:gd name="connsiteX193" fmla="*/ 184450 w 1605470"/>
              <a:gd name="connsiteY193" fmla="*/ 396240 h 6858000"/>
              <a:gd name="connsiteX194" fmla="*/ 146196 w 1605470"/>
              <a:gd name="connsiteY194" fmla="*/ 358810 h 6858000"/>
              <a:gd name="connsiteX195" fmla="*/ 124571 w 1605470"/>
              <a:gd name="connsiteY195" fmla="*/ 302178 h 6858000"/>
              <a:gd name="connsiteX196" fmla="*/ 103243 w 1605470"/>
              <a:gd name="connsiteY196" fmla="*/ 211375 h 6858000"/>
              <a:gd name="connsiteX197" fmla="*/ 94571 w 1605470"/>
              <a:gd name="connsiteY197" fmla="*/ 184179 h 6858000"/>
              <a:gd name="connsiteX198" fmla="*/ 13437 w 1605470"/>
              <a:gd name="connsiteY198" fmla="*/ 19287 h 6858000"/>
              <a:gd name="connsiteX199" fmla="*/ 0 w 1605470"/>
              <a:gd name="connsiteY19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613412 w 1605470"/>
              <a:gd name="connsiteY132" fmla="*/ 2731184 h 6858000"/>
              <a:gd name="connsiteX133" fmla="*/ 555080 w 1605470"/>
              <a:gd name="connsiteY133" fmla="*/ 2538816 h 6858000"/>
              <a:gd name="connsiteX134" fmla="*/ 551827 w 1605470"/>
              <a:gd name="connsiteY134" fmla="*/ 2485734 h 6858000"/>
              <a:gd name="connsiteX135" fmla="*/ 525179 w 1605470"/>
              <a:gd name="connsiteY135" fmla="*/ 2447068 h 6858000"/>
              <a:gd name="connsiteX136" fmla="*/ 529511 w 1605470"/>
              <a:gd name="connsiteY136" fmla="*/ 2425819 h 6858000"/>
              <a:gd name="connsiteX137" fmla="*/ 530521 w 1605470"/>
              <a:gd name="connsiteY137" fmla="*/ 2422066 h 6858000"/>
              <a:gd name="connsiteX138" fmla="*/ 528878 w 1605470"/>
              <a:gd name="connsiteY138" fmla="*/ 2408971 h 6858000"/>
              <a:gd name="connsiteX139" fmla="*/ 535510 w 1605470"/>
              <a:gd name="connsiteY139" fmla="*/ 2402874 h 6858000"/>
              <a:gd name="connsiteX140" fmla="*/ 538122 w 1605470"/>
              <a:gd name="connsiteY140" fmla="*/ 2381443 h 6858000"/>
              <a:gd name="connsiteX141" fmla="*/ 533116 w 1605470"/>
              <a:gd name="connsiteY141" fmla="*/ 2358011 h 6858000"/>
              <a:gd name="connsiteX142" fmla="*/ 501423 w 1605470"/>
              <a:gd name="connsiteY142" fmla="*/ 2249479 h 6858000"/>
              <a:gd name="connsiteX143" fmla="*/ 486968 w 1605470"/>
              <a:gd name="connsiteY143" fmla="*/ 2182937 h 6858000"/>
              <a:gd name="connsiteX144" fmla="*/ 488555 w 1605470"/>
              <a:gd name="connsiteY144" fmla="*/ 2155135 h 6858000"/>
              <a:gd name="connsiteX145" fmla="*/ 486013 w 1605470"/>
              <a:gd name="connsiteY145" fmla="*/ 2118008 h 6858000"/>
              <a:gd name="connsiteX146" fmla="*/ 487006 w 1605470"/>
              <a:gd name="connsiteY146" fmla="*/ 2050531 h 6858000"/>
              <a:gd name="connsiteX147" fmla="*/ 478812 w 1605470"/>
              <a:gd name="connsiteY147" fmla="*/ 1963269 h 6858000"/>
              <a:gd name="connsiteX148" fmla="*/ 442619 w 1605470"/>
              <a:gd name="connsiteY148" fmla="*/ 1910499 h 6858000"/>
              <a:gd name="connsiteX149" fmla="*/ 446785 w 1605470"/>
              <a:gd name="connsiteY149" fmla="*/ 1903212 h 6858000"/>
              <a:gd name="connsiteX150" fmla="*/ 436547 w 1605470"/>
              <a:gd name="connsiteY150" fmla="*/ 1861531 h 6858000"/>
              <a:gd name="connsiteX151" fmla="*/ 364290 w 1605470"/>
              <a:gd name="connsiteY151" fmla="*/ 1728772 h 6858000"/>
              <a:gd name="connsiteX152" fmla="*/ 345287 w 1605470"/>
              <a:gd name="connsiteY152" fmla="*/ 1646953 h 6858000"/>
              <a:gd name="connsiteX153" fmla="*/ 344412 w 1605470"/>
              <a:gd name="connsiteY153" fmla="*/ 1615777 h 6858000"/>
              <a:gd name="connsiteX154" fmla="*/ 342578 w 1605470"/>
              <a:gd name="connsiteY154" fmla="*/ 1563678 h 6858000"/>
              <a:gd name="connsiteX155" fmla="*/ 355658 w 1605470"/>
              <a:gd name="connsiteY155" fmla="*/ 1519474 h 6858000"/>
              <a:gd name="connsiteX156" fmla="*/ 348400 w 1605470"/>
              <a:gd name="connsiteY156" fmla="*/ 1477995 h 6858000"/>
              <a:gd name="connsiteX157" fmla="*/ 328025 w 1605470"/>
              <a:gd name="connsiteY157" fmla="*/ 1475165 h 6858000"/>
              <a:gd name="connsiteX158" fmla="*/ 326326 w 1605470"/>
              <a:gd name="connsiteY158" fmla="*/ 1428585 h 6858000"/>
              <a:gd name="connsiteX159" fmla="*/ 325799 w 1605470"/>
              <a:gd name="connsiteY159" fmla="*/ 1357181 h 6858000"/>
              <a:gd name="connsiteX160" fmla="*/ 320507 w 1605470"/>
              <a:gd name="connsiteY160" fmla="*/ 1347099 h 6858000"/>
              <a:gd name="connsiteX161" fmla="*/ 335347 w 1605470"/>
              <a:gd name="connsiteY161" fmla="*/ 1334233 h 6858000"/>
              <a:gd name="connsiteX162" fmla="*/ 342792 w 1605470"/>
              <a:gd name="connsiteY162" fmla="*/ 1307086 h 6858000"/>
              <a:gd name="connsiteX163" fmla="*/ 343980 w 1605470"/>
              <a:gd name="connsiteY163" fmla="*/ 1189033 h 6858000"/>
              <a:gd name="connsiteX164" fmla="*/ 348665 w 1605470"/>
              <a:gd name="connsiteY164" fmla="*/ 1168288 h 6858000"/>
              <a:gd name="connsiteX165" fmla="*/ 340947 w 1605470"/>
              <a:gd name="connsiteY165" fmla="*/ 1142577 h 6858000"/>
              <a:gd name="connsiteX166" fmla="*/ 330253 w 1605470"/>
              <a:gd name="connsiteY166" fmla="*/ 1088484 h 6858000"/>
              <a:gd name="connsiteX167" fmla="*/ 314647 w 1605470"/>
              <a:gd name="connsiteY167" fmla="*/ 1053424 h 6858000"/>
              <a:gd name="connsiteX168" fmla="*/ 322906 w 1605470"/>
              <a:gd name="connsiteY168" fmla="*/ 1044367 h 6858000"/>
              <a:gd name="connsiteX169" fmla="*/ 326818 w 1605470"/>
              <a:gd name="connsiteY169" fmla="*/ 1022828 h 6858000"/>
              <a:gd name="connsiteX170" fmla="*/ 320445 w 1605470"/>
              <a:gd name="connsiteY170" fmla="*/ 932283 h 6858000"/>
              <a:gd name="connsiteX171" fmla="*/ 322681 w 1605470"/>
              <a:gd name="connsiteY171" fmla="*/ 915925 h 6858000"/>
              <a:gd name="connsiteX172" fmla="*/ 315310 w 1605470"/>
              <a:gd name="connsiteY172" fmla="*/ 896999 h 6858000"/>
              <a:gd name="connsiteX173" fmla="*/ 284718 w 1605470"/>
              <a:gd name="connsiteY173" fmla="*/ 821517 h 6858000"/>
              <a:gd name="connsiteX174" fmla="*/ 270682 w 1605470"/>
              <a:gd name="connsiteY174" fmla="*/ 786519 h 6858000"/>
              <a:gd name="connsiteX175" fmla="*/ 265483 w 1605470"/>
              <a:gd name="connsiteY175" fmla="*/ 784963 h 6858000"/>
              <a:gd name="connsiteX176" fmla="*/ 270939 w 1605470"/>
              <a:gd name="connsiteY176" fmla="*/ 776648 h 6858000"/>
              <a:gd name="connsiteX177" fmla="*/ 263668 w 1605470"/>
              <a:gd name="connsiteY177" fmla="*/ 751353 h 6858000"/>
              <a:gd name="connsiteX178" fmla="*/ 254540 w 1605470"/>
              <a:gd name="connsiteY178" fmla="*/ 741965 h 6858000"/>
              <a:gd name="connsiteX179" fmla="*/ 252501 w 1605470"/>
              <a:gd name="connsiteY179" fmla="*/ 724635 h 6858000"/>
              <a:gd name="connsiteX180" fmla="*/ 248897 w 1605470"/>
              <a:gd name="connsiteY180" fmla="*/ 681659 h 6858000"/>
              <a:gd name="connsiteX181" fmla="*/ 234316 w 1605470"/>
              <a:gd name="connsiteY181" fmla="*/ 635218 h 6858000"/>
              <a:gd name="connsiteX182" fmla="*/ 239327 w 1605470"/>
              <a:gd name="connsiteY182" fmla="*/ 613763 h 6858000"/>
              <a:gd name="connsiteX183" fmla="*/ 225269 w 1605470"/>
              <a:gd name="connsiteY183" fmla="*/ 598582 h 6858000"/>
              <a:gd name="connsiteX184" fmla="*/ 224950 w 1605470"/>
              <a:gd name="connsiteY184" fmla="*/ 576846 h 6858000"/>
              <a:gd name="connsiteX185" fmla="*/ 204632 w 1605470"/>
              <a:gd name="connsiteY185" fmla="*/ 553868 h 6858000"/>
              <a:gd name="connsiteX186" fmla="*/ 239317 w 1605470"/>
              <a:gd name="connsiteY186" fmla="*/ 517614 h 6858000"/>
              <a:gd name="connsiteX187" fmla="*/ 201693 w 1605470"/>
              <a:gd name="connsiteY187" fmla="*/ 469651 h 6858000"/>
              <a:gd name="connsiteX188" fmla="*/ 195012 w 1605470"/>
              <a:gd name="connsiteY188" fmla="*/ 448559 h 6858000"/>
              <a:gd name="connsiteX189" fmla="*/ 201434 w 1605470"/>
              <a:gd name="connsiteY189" fmla="*/ 441529 h 6858000"/>
              <a:gd name="connsiteX190" fmla="*/ 200655 w 1605470"/>
              <a:gd name="connsiteY190" fmla="*/ 428927 h 6858000"/>
              <a:gd name="connsiteX191" fmla="*/ 190059 w 1605470"/>
              <a:gd name="connsiteY191" fmla="*/ 430161 h 6858000"/>
              <a:gd name="connsiteX192" fmla="*/ 184450 w 1605470"/>
              <a:gd name="connsiteY192" fmla="*/ 396240 h 6858000"/>
              <a:gd name="connsiteX193" fmla="*/ 146196 w 1605470"/>
              <a:gd name="connsiteY193" fmla="*/ 358810 h 6858000"/>
              <a:gd name="connsiteX194" fmla="*/ 124571 w 1605470"/>
              <a:gd name="connsiteY194" fmla="*/ 302178 h 6858000"/>
              <a:gd name="connsiteX195" fmla="*/ 103243 w 1605470"/>
              <a:gd name="connsiteY195" fmla="*/ 211375 h 6858000"/>
              <a:gd name="connsiteX196" fmla="*/ 94571 w 1605470"/>
              <a:gd name="connsiteY196" fmla="*/ 184179 h 6858000"/>
              <a:gd name="connsiteX197" fmla="*/ 13437 w 1605470"/>
              <a:gd name="connsiteY197" fmla="*/ 19287 h 6858000"/>
              <a:gd name="connsiteX198" fmla="*/ 0 w 1605470"/>
              <a:gd name="connsiteY19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13412 w 1605470"/>
              <a:gd name="connsiteY131" fmla="*/ 2731184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63668 w 1605470"/>
              <a:gd name="connsiteY175" fmla="*/ 751353 h 6858000"/>
              <a:gd name="connsiteX176" fmla="*/ 254540 w 1605470"/>
              <a:gd name="connsiteY176" fmla="*/ 741965 h 6858000"/>
              <a:gd name="connsiteX177" fmla="*/ 252501 w 1605470"/>
              <a:gd name="connsiteY177" fmla="*/ 724635 h 6858000"/>
              <a:gd name="connsiteX178" fmla="*/ 248897 w 1605470"/>
              <a:gd name="connsiteY178" fmla="*/ 681659 h 6858000"/>
              <a:gd name="connsiteX179" fmla="*/ 234316 w 1605470"/>
              <a:gd name="connsiteY179" fmla="*/ 635218 h 6858000"/>
              <a:gd name="connsiteX180" fmla="*/ 239327 w 1605470"/>
              <a:gd name="connsiteY180" fmla="*/ 613763 h 6858000"/>
              <a:gd name="connsiteX181" fmla="*/ 225269 w 1605470"/>
              <a:gd name="connsiteY181" fmla="*/ 598582 h 6858000"/>
              <a:gd name="connsiteX182" fmla="*/ 224950 w 1605470"/>
              <a:gd name="connsiteY182" fmla="*/ 576846 h 6858000"/>
              <a:gd name="connsiteX183" fmla="*/ 204632 w 1605470"/>
              <a:gd name="connsiteY183" fmla="*/ 553868 h 6858000"/>
              <a:gd name="connsiteX184" fmla="*/ 239317 w 1605470"/>
              <a:gd name="connsiteY184" fmla="*/ 517614 h 6858000"/>
              <a:gd name="connsiteX185" fmla="*/ 201693 w 1605470"/>
              <a:gd name="connsiteY185" fmla="*/ 469651 h 6858000"/>
              <a:gd name="connsiteX186" fmla="*/ 195012 w 1605470"/>
              <a:gd name="connsiteY186" fmla="*/ 448559 h 6858000"/>
              <a:gd name="connsiteX187" fmla="*/ 201434 w 1605470"/>
              <a:gd name="connsiteY187" fmla="*/ 441529 h 6858000"/>
              <a:gd name="connsiteX188" fmla="*/ 200655 w 1605470"/>
              <a:gd name="connsiteY188" fmla="*/ 428927 h 6858000"/>
              <a:gd name="connsiteX189" fmla="*/ 190059 w 1605470"/>
              <a:gd name="connsiteY189" fmla="*/ 430161 h 6858000"/>
              <a:gd name="connsiteX190" fmla="*/ 184450 w 1605470"/>
              <a:gd name="connsiteY190" fmla="*/ 396240 h 6858000"/>
              <a:gd name="connsiteX191" fmla="*/ 146196 w 1605470"/>
              <a:gd name="connsiteY191" fmla="*/ 358810 h 6858000"/>
              <a:gd name="connsiteX192" fmla="*/ 124571 w 1605470"/>
              <a:gd name="connsiteY192" fmla="*/ 302178 h 6858000"/>
              <a:gd name="connsiteX193" fmla="*/ 103243 w 1605470"/>
              <a:gd name="connsiteY193" fmla="*/ 211375 h 6858000"/>
              <a:gd name="connsiteX194" fmla="*/ 94571 w 1605470"/>
              <a:gd name="connsiteY194" fmla="*/ 184179 h 6858000"/>
              <a:gd name="connsiteX195" fmla="*/ 13437 w 1605470"/>
              <a:gd name="connsiteY195" fmla="*/ 19287 h 6858000"/>
              <a:gd name="connsiteX196" fmla="*/ 0 w 1605470"/>
              <a:gd name="connsiteY19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3668 w 1605470"/>
              <a:gd name="connsiteY174" fmla="*/ 751353 h 6858000"/>
              <a:gd name="connsiteX175" fmla="*/ 254540 w 1605470"/>
              <a:gd name="connsiteY175" fmla="*/ 741965 h 6858000"/>
              <a:gd name="connsiteX176" fmla="*/ 252501 w 1605470"/>
              <a:gd name="connsiteY176" fmla="*/ 724635 h 6858000"/>
              <a:gd name="connsiteX177" fmla="*/ 248897 w 1605470"/>
              <a:gd name="connsiteY177" fmla="*/ 681659 h 6858000"/>
              <a:gd name="connsiteX178" fmla="*/ 234316 w 1605470"/>
              <a:gd name="connsiteY178" fmla="*/ 635218 h 6858000"/>
              <a:gd name="connsiteX179" fmla="*/ 239327 w 1605470"/>
              <a:gd name="connsiteY179" fmla="*/ 613763 h 6858000"/>
              <a:gd name="connsiteX180" fmla="*/ 225269 w 1605470"/>
              <a:gd name="connsiteY180" fmla="*/ 598582 h 6858000"/>
              <a:gd name="connsiteX181" fmla="*/ 224950 w 1605470"/>
              <a:gd name="connsiteY181" fmla="*/ 576846 h 6858000"/>
              <a:gd name="connsiteX182" fmla="*/ 204632 w 1605470"/>
              <a:gd name="connsiteY182" fmla="*/ 553868 h 6858000"/>
              <a:gd name="connsiteX183" fmla="*/ 239317 w 1605470"/>
              <a:gd name="connsiteY183" fmla="*/ 517614 h 6858000"/>
              <a:gd name="connsiteX184" fmla="*/ 201693 w 1605470"/>
              <a:gd name="connsiteY184" fmla="*/ 469651 h 6858000"/>
              <a:gd name="connsiteX185" fmla="*/ 195012 w 1605470"/>
              <a:gd name="connsiteY185" fmla="*/ 448559 h 6858000"/>
              <a:gd name="connsiteX186" fmla="*/ 201434 w 1605470"/>
              <a:gd name="connsiteY186" fmla="*/ 441529 h 6858000"/>
              <a:gd name="connsiteX187" fmla="*/ 200655 w 1605470"/>
              <a:gd name="connsiteY187" fmla="*/ 428927 h 6858000"/>
              <a:gd name="connsiteX188" fmla="*/ 190059 w 1605470"/>
              <a:gd name="connsiteY188" fmla="*/ 430161 h 6858000"/>
              <a:gd name="connsiteX189" fmla="*/ 184450 w 1605470"/>
              <a:gd name="connsiteY189" fmla="*/ 396240 h 6858000"/>
              <a:gd name="connsiteX190" fmla="*/ 146196 w 1605470"/>
              <a:gd name="connsiteY190" fmla="*/ 358810 h 6858000"/>
              <a:gd name="connsiteX191" fmla="*/ 124571 w 1605470"/>
              <a:gd name="connsiteY191" fmla="*/ 302178 h 6858000"/>
              <a:gd name="connsiteX192" fmla="*/ 103243 w 1605470"/>
              <a:gd name="connsiteY192" fmla="*/ 211375 h 6858000"/>
              <a:gd name="connsiteX193" fmla="*/ 94571 w 1605470"/>
              <a:gd name="connsiteY193" fmla="*/ 184179 h 6858000"/>
              <a:gd name="connsiteX194" fmla="*/ 13437 w 1605470"/>
              <a:gd name="connsiteY194" fmla="*/ 19287 h 6858000"/>
              <a:gd name="connsiteX195" fmla="*/ 0 w 1605470"/>
              <a:gd name="connsiteY19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63668 w 1605470"/>
              <a:gd name="connsiteY173" fmla="*/ 751353 h 6858000"/>
              <a:gd name="connsiteX174" fmla="*/ 254540 w 1605470"/>
              <a:gd name="connsiteY174" fmla="*/ 741965 h 6858000"/>
              <a:gd name="connsiteX175" fmla="*/ 252501 w 1605470"/>
              <a:gd name="connsiteY175" fmla="*/ 724635 h 6858000"/>
              <a:gd name="connsiteX176" fmla="*/ 248897 w 1605470"/>
              <a:gd name="connsiteY176" fmla="*/ 681659 h 6858000"/>
              <a:gd name="connsiteX177" fmla="*/ 234316 w 1605470"/>
              <a:gd name="connsiteY177" fmla="*/ 635218 h 6858000"/>
              <a:gd name="connsiteX178" fmla="*/ 239327 w 1605470"/>
              <a:gd name="connsiteY178" fmla="*/ 613763 h 6858000"/>
              <a:gd name="connsiteX179" fmla="*/ 225269 w 1605470"/>
              <a:gd name="connsiteY179" fmla="*/ 598582 h 6858000"/>
              <a:gd name="connsiteX180" fmla="*/ 224950 w 1605470"/>
              <a:gd name="connsiteY180" fmla="*/ 576846 h 6858000"/>
              <a:gd name="connsiteX181" fmla="*/ 204632 w 1605470"/>
              <a:gd name="connsiteY181" fmla="*/ 553868 h 6858000"/>
              <a:gd name="connsiteX182" fmla="*/ 239317 w 1605470"/>
              <a:gd name="connsiteY182" fmla="*/ 517614 h 6858000"/>
              <a:gd name="connsiteX183" fmla="*/ 201693 w 1605470"/>
              <a:gd name="connsiteY183" fmla="*/ 469651 h 6858000"/>
              <a:gd name="connsiteX184" fmla="*/ 195012 w 1605470"/>
              <a:gd name="connsiteY184" fmla="*/ 448559 h 6858000"/>
              <a:gd name="connsiteX185" fmla="*/ 201434 w 1605470"/>
              <a:gd name="connsiteY185" fmla="*/ 441529 h 6858000"/>
              <a:gd name="connsiteX186" fmla="*/ 200655 w 1605470"/>
              <a:gd name="connsiteY186" fmla="*/ 428927 h 6858000"/>
              <a:gd name="connsiteX187" fmla="*/ 190059 w 1605470"/>
              <a:gd name="connsiteY187" fmla="*/ 430161 h 6858000"/>
              <a:gd name="connsiteX188" fmla="*/ 184450 w 1605470"/>
              <a:gd name="connsiteY188" fmla="*/ 396240 h 6858000"/>
              <a:gd name="connsiteX189" fmla="*/ 146196 w 1605470"/>
              <a:gd name="connsiteY189" fmla="*/ 358810 h 6858000"/>
              <a:gd name="connsiteX190" fmla="*/ 124571 w 1605470"/>
              <a:gd name="connsiteY190" fmla="*/ 302178 h 6858000"/>
              <a:gd name="connsiteX191" fmla="*/ 103243 w 1605470"/>
              <a:gd name="connsiteY191" fmla="*/ 211375 h 6858000"/>
              <a:gd name="connsiteX192" fmla="*/ 94571 w 1605470"/>
              <a:gd name="connsiteY192" fmla="*/ 184179 h 6858000"/>
              <a:gd name="connsiteX193" fmla="*/ 13437 w 1605470"/>
              <a:gd name="connsiteY193" fmla="*/ 19287 h 6858000"/>
              <a:gd name="connsiteX194" fmla="*/ 0 w 1605470"/>
              <a:gd name="connsiteY19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01423 w 1605470"/>
              <a:gd name="connsiteY140" fmla="*/ 2249479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6326 w 1605470"/>
              <a:gd name="connsiteY155" fmla="*/ 1428585 h 6858000"/>
              <a:gd name="connsiteX156" fmla="*/ 325799 w 1605470"/>
              <a:gd name="connsiteY156" fmla="*/ 1357181 h 6858000"/>
              <a:gd name="connsiteX157" fmla="*/ 320507 w 1605470"/>
              <a:gd name="connsiteY157" fmla="*/ 1347099 h 6858000"/>
              <a:gd name="connsiteX158" fmla="*/ 335347 w 1605470"/>
              <a:gd name="connsiteY158" fmla="*/ 1334233 h 6858000"/>
              <a:gd name="connsiteX159" fmla="*/ 342792 w 1605470"/>
              <a:gd name="connsiteY159" fmla="*/ 1307086 h 6858000"/>
              <a:gd name="connsiteX160" fmla="*/ 343980 w 1605470"/>
              <a:gd name="connsiteY160" fmla="*/ 1189033 h 6858000"/>
              <a:gd name="connsiteX161" fmla="*/ 348665 w 1605470"/>
              <a:gd name="connsiteY161" fmla="*/ 1168288 h 6858000"/>
              <a:gd name="connsiteX162" fmla="*/ 340947 w 1605470"/>
              <a:gd name="connsiteY162" fmla="*/ 1142577 h 6858000"/>
              <a:gd name="connsiteX163" fmla="*/ 330253 w 1605470"/>
              <a:gd name="connsiteY163" fmla="*/ 1088484 h 6858000"/>
              <a:gd name="connsiteX164" fmla="*/ 314647 w 1605470"/>
              <a:gd name="connsiteY164" fmla="*/ 1053424 h 6858000"/>
              <a:gd name="connsiteX165" fmla="*/ 322906 w 1605470"/>
              <a:gd name="connsiteY165" fmla="*/ 1044367 h 6858000"/>
              <a:gd name="connsiteX166" fmla="*/ 326818 w 1605470"/>
              <a:gd name="connsiteY166" fmla="*/ 1022828 h 6858000"/>
              <a:gd name="connsiteX167" fmla="*/ 320445 w 1605470"/>
              <a:gd name="connsiteY167" fmla="*/ 932283 h 6858000"/>
              <a:gd name="connsiteX168" fmla="*/ 322681 w 1605470"/>
              <a:gd name="connsiteY168" fmla="*/ 915925 h 6858000"/>
              <a:gd name="connsiteX169" fmla="*/ 315310 w 1605470"/>
              <a:gd name="connsiteY169" fmla="*/ 896999 h 6858000"/>
              <a:gd name="connsiteX170" fmla="*/ 284718 w 1605470"/>
              <a:gd name="connsiteY170" fmla="*/ 821517 h 6858000"/>
              <a:gd name="connsiteX171" fmla="*/ 263668 w 1605470"/>
              <a:gd name="connsiteY171" fmla="*/ 751353 h 6858000"/>
              <a:gd name="connsiteX172" fmla="*/ 254540 w 1605470"/>
              <a:gd name="connsiteY172" fmla="*/ 741965 h 6858000"/>
              <a:gd name="connsiteX173" fmla="*/ 252501 w 1605470"/>
              <a:gd name="connsiteY173" fmla="*/ 724635 h 6858000"/>
              <a:gd name="connsiteX174" fmla="*/ 248897 w 1605470"/>
              <a:gd name="connsiteY174" fmla="*/ 681659 h 6858000"/>
              <a:gd name="connsiteX175" fmla="*/ 234316 w 1605470"/>
              <a:gd name="connsiteY175" fmla="*/ 635218 h 6858000"/>
              <a:gd name="connsiteX176" fmla="*/ 239327 w 1605470"/>
              <a:gd name="connsiteY176" fmla="*/ 613763 h 6858000"/>
              <a:gd name="connsiteX177" fmla="*/ 225269 w 1605470"/>
              <a:gd name="connsiteY177" fmla="*/ 598582 h 6858000"/>
              <a:gd name="connsiteX178" fmla="*/ 224950 w 1605470"/>
              <a:gd name="connsiteY178" fmla="*/ 576846 h 6858000"/>
              <a:gd name="connsiteX179" fmla="*/ 204632 w 1605470"/>
              <a:gd name="connsiteY179" fmla="*/ 553868 h 6858000"/>
              <a:gd name="connsiteX180" fmla="*/ 239317 w 1605470"/>
              <a:gd name="connsiteY180" fmla="*/ 517614 h 6858000"/>
              <a:gd name="connsiteX181" fmla="*/ 201693 w 1605470"/>
              <a:gd name="connsiteY181" fmla="*/ 469651 h 6858000"/>
              <a:gd name="connsiteX182" fmla="*/ 195012 w 1605470"/>
              <a:gd name="connsiteY182" fmla="*/ 448559 h 6858000"/>
              <a:gd name="connsiteX183" fmla="*/ 201434 w 1605470"/>
              <a:gd name="connsiteY183" fmla="*/ 441529 h 6858000"/>
              <a:gd name="connsiteX184" fmla="*/ 200655 w 1605470"/>
              <a:gd name="connsiteY184" fmla="*/ 428927 h 6858000"/>
              <a:gd name="connsiteX185" fmla="*/ 190059 w 1605470"/>
              <a:gd name="connsiteY185" fmla="*/ 430161 h 6858000"/>
              <a:gd name="connsiteX186" fmla="*/ 184450 w 1605470"/>
              <a:gd name="connsiteY186" fmla="*/ 396240 h 6858000"/>
              <a:gd name="connsiteX187" fmla="*/ 146196 w 1605470"/>
              <a:gd name="connsiteY187" fmla="*/ 358810 h 6858000"/>
              <a:gd name="connsiteX188" fmla="*/ 124571 w 1605470"/>
              <a:gd name="connsiteY188" fmla="*/ 302178 h 6858000"/>
              <a:gd name="connsiteX189" fmla="*/ 103243 w 1605470"/>
              <a:gd name="connsiteY189" fmla="*/ 211375 h 6858000"/>
              <a:gd name="connsiteX190" fmla="*/ 94571 w 1605470"/>
              <a:gd name="connsiteY190" fmla="*/ 184179 h 6858000"/>
              <a:gd name="connsiteX191" fmla="*/ 13437 w 1605470"/>
              <a:gd name="connsiteY191" fmla="*/ 19287 h 6858000"/>
              <a:gd name="connsiteX192" fmla="*/ 0 w 1605470"/>
              <a:gd name="connsiteY19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2475 w 1605470"/>
              <a:gd name="connsiteY165" fmla="*/ 1002093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36360 w 1605470"/>
              <a:gd name="connsiteY163" fmla="*/ 1045131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42792 w 1605470"/>
              <a:gd name="connsiteY157" fmla="*/ 1307086 h 6858000"/>
              <a:gd name="connsiteX158" fmla="*/ 343980 w 1605470"/>
              <a:gd name="connsiteY158" fmla="*/ 1189033 h 6858000"/>
              <a:gd name="connsiteX159" fmla="*/ 348665 w 1605470"/>
              <a:gd name="connsiteY159" fmla="*/ 1168288 h 6858000"/>
              <a:gd name="connsiteX160" fmla="*/ 340947 w 1605470"/>
              <a:gd name="connsiteY160" fmla="*/ 1142577 h 6858000"/>
              <a:gd name="connsiteX161" fmla="*/ 330253 w 1605470"/>
              <a:gd name="connsiteY161" fmla="*/ 1088484 h 6858000"/>
              <a:gd name="connsiteX162" fmla="*/ 336360 w 1605470"/>
              <a:gd name="connsiteY162" fmla="*/ 1045131 h 6858000"/>
              <a:gd name="connsiteX163" fmla="*/ 322475 w 1605470"/>
              <a:gd name="connsiteY163" fmla="*/ 1002093 h 6858000"/>
              <a:gd name="connsiteX164" fmla="*/ 320445 w 1605470"/>
              <a:gd name="connsiteY164" fmla="*/ 932283 h 6858000"/>
              <a:gd name="connsiteX165" fmla="*/ 322681 w 1605470"/>
              <a:gd name="connsiteY165" fmla="*/ 915925 h 6858000"/>
              <a:gd name="connsiteX166" fmla="*/ 315310 w 1605470"/>
              <a:gd name="connsiteY166" fmla="*/ 896999 h 6858000"/>
              <a:gd name="connsiteX167" fmla="*/ 284718 w 1605470"/>
              <a:gd name="connsiteY167" fmla="*/ 821517 h 6858000"/>
              <a:gd name="connsiteX168" fmla="*/ 263668 w 1605470"/>
              <a:gd name="connsiteY168" fmla="*/ 751353 h 6858000"/>
              <a:gd name="connsiteX169" fmla="*/ 254540 w 1605470"/>
              <a:gd name="connsiteY169" fmla="*/ 741965 h 6858000"/>
              <a:gd name="connsiteX170" fmla="*/ 252501 w 1605470"/>
              <a:gd name="connsiteY170" fmla="*/ 724635 h 6858000"/>
              <a:gd name="connsiteX171" fmla="*/ 248897 w 1605470"/>
              <a:gd name="connsiteY171" fmla="*/ 681659 h 6858000"/>
              <a:gd name="connsiteX172" fmla="*/ 234316 w 1605470"/>
              <a:gd name="connsiteY172" fmla="*/ 635218 h 6858000"/>
              <a:gd name="connsiteX173" fmla="*/ 239327 w 1605470"/>
              <a:gd name="connsiteY173" fmla="*/ 613763 h 6858000"/>
              <a:gd name="connsiteX174" fmla="*/ 225269 w 1605470"/>
              <a:gd name="connsiteY174" fmla="*/ 598582 h 6858000"/>
              <a:gd name="connsiteX175" fmla="*/ 224950 w 1605470"/>
              <a:gd name="connsiteY175" fmla="*/ 576846 h 6858000"/>
              <a:gd name="connsiteX176" fmla="*/ 204632 w 1605470"/>
              <a:gd name="connsiteY176" fmla="*/ 553868 h 6858000"/>
              <a:gd name="connsiteX177" fmla="*/ 239317 w 1605470"/>
              <a:gd name="connsiteY177" fmla="*/ 517614 h 6858000"/>
              <a:gd name="connsiteX178" fmla="*/ 201693 w 1605470"/>
              <a:gd name="connsiteY178" fmla="*/ 469651 h 6858000"/>
              <a:gd name="connsiteX179" fmla="*/ 195012 w 1605470"/>
              <a:gd name="connsiteY179" fmla="*/ 448559 h 6858000"/>
              <a:gd name="connsiteX180" fmla="*/ 201434 w 1605470"/>
              <a:gd name="connsiteY180" fmla="*/ 441529 h 6858000"/>
              <a:gd name="connsiteX181" fmla="*/ 200655 w 1605470"/>
              <a:gd name="connsiteY181" fmla="*/ 428927 h 6858000"/>
              <a:gd name="connsiteX182" fmla="*/ 190059 w 1605470"/>
              <a:gd name="connsiteY182" fmla="*/ 430161 h 6858000"/>
              <a:gd name="connsiteX183" fmla="*/ 184450 w 1605470"/>
              <a:gd name="connsiteY183" fmla="*/ 396240 h 6858000"/>
              <a:gd name="connsiteX184" fmla="*/ 146196 w 1605470"/>
              <a:gd name="connsiteY184" fmla="*/ 358810 h 6858000"/>
              <a:gd name="connsiteX185" fmla="*/ 124571 w 1605470"/>
              <a:gd name="connsiteY185" fmla="*/ 302178 h 6858000"/>
              <a:gd name="connsiteX186" fmla="*/ 103243 w 1605470"/>
              <a:gd name="connsiteY186" fmla="*/ 211375 h 6858000"/>
              <a:gd name="connsiteX187" fmla="*/ 94571 w 1605470"/>
              <a:gd name="connsiteY187" fmla="*/ 184179 h 6858000"/>
              <a:gd name="connsiteX188" fmla="*/ 13437 w 1605470"/>
              <a:gd name="connsiteY188" fmla="*/ 19287 h 6858000"/>
              <a:gd name="connsiteX189" fmla="*/ 0 w 1605470"/>
              <a:gd name="connsiteY18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632 w 1605470"/>
              <a:gd name="connsiteY174" fmla="*/ 553868 h 6858000"/>
              <a:gd name="connsiteX175" fmla="*/ 239317 w 1605470"/>
              <a:gd name="connsiteY175" fmla="*/ 517614 h 6858000"/>
              <a:gd name="connsiteX176" fmla="*/ 201693 w 1605470"/>
              <a:gd name="connsiteY176" fmla="*/ 469651 h 6858000"/>
              <a:gd name="connsiteX177" fmla="*/ 195012 w 1605470"/>
              <a:gd name="connsiteY177" fmla="*/ 448559 h 6858000"/>
              <a:gd name="connsiteX178" fmla="*/ 201434 w 1605470"/>
              <a:gd name="connsiteY178" fmla="*/ 441529 h 6858000"/>
              <a:gd name="connsiteX179" fmla="*/ 200655 w 1605470"/>
              <a:gd name="connsiteY179" fmla="*/ 428927 h 6858000"/>
              <a:gd name="connsiteX180" fmla="*/ 190059 w 1605470"/>
              <a:gd name="connsiteY180" fmla="*/ 430161 h 6858000"/>
              <a:gd name="connsiteX181" fmla="*/ 184450 w 1605470"/>
              <a:gd name="connsiteY181" fmla="*/ 396240 h 6858000"/>
              <a:gd name="connsiteX182" fmla="*/ 146196 w 1605470"/>
              <a:gd name="connsiteY182" fmla="*/ 358810 h 6858000"/>
              <a:gd name="connsiteX183" fmla="*/ 124571 w 1605470"/>
              <a:gd name="connsiteY183" fmla="*/ 302178 h 6858000"/>
              <a:gd name="connsiteX184" fmla="*/ 103243 w 1605470"/>
              <a:gd name="connsiteY184" fmla="*/ 211375 h 6858000"/>
              <a:gd name="connsiteX185" fmla="*/ 94571 w 1605470"/>
              <a:gd name="connsiteY185" fmla="*/ 184179 h 6858000"/>
              <a:gd name="connsiteX186" fmla="*/ 13437 w 1605470"/>
              <a:gd name="connsiteY186" fmla="*/ 19287 h 6858000"/>
              <a:gd name="connsiteX187" fmla="*/ 0 w 1605470"/>
              <a:gd name="connsiteY18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46196 w 1605470"/>
              <a:gd name="connsiteY181" fmla="*/ 358810 h 6858000"/>
              <a:gd name="connsiteX182" fmla="*/ 124571 w 1605470"/>
              <a:gd name="connsiteY182" fmla="*/ 302178 h 6858000"/>
              <a:gd name="connsiteX183" fmla="*/ 103243 w 1605470"/>
              <a:gd name="connsiteY183" fmla="*/ 211375 h 6858000"/>
              <a:gd name="connsiteX184" fmla="*/ 94571 w 1605470"/>
              <a:gd name="connsiteY184" fmla="*/ 184179 h 6858000"/>
              <a:gd name="connsiteX185" fmla="*/ 13437 w 1605470"/>
              <a:gd name="connsiteY185" fmla="*/ 19287 h 6858000"/>
              <a:gd name="connsiteX186" fmla="*/ 0 w 1605470"/>
              <a:gd name="connsiteY18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576 w 1605470"/>
              <a:gd name="connsiteY174" fmla="*/ 530055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0868 w 1605470"/>
              <a:gd name="connsiteY81" fmla="*/ 4048827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19207 w 1605470"/>
              <a:gd name="connsiteY93" fmla="*/ 3813873 h 6858000"/>
              <a:gd name="connsiteX94" fmla="*/ 718632 w 1605470"/>
              <a:gd name="connsiteY94" fmla="*/ 3806161 h 6858000"/>
              <a:gd name="connsiteX95" fmla="*/ 718939 w 1605470"/>
              <a:gd name="connsiteY95" fmla="*/ 3805957 h 6858000"/>
              <a:gd name="connsiteX96" fmla="*/ 718966 w 1605470"/>
              <a:gd name="connsiteY96" fmla="*/ 3797724 h 6858000"/>
              <a:gd name="connsiteX97" fmla="*/ 717581 w 1605470"/>
              <a:gd name="connsiteY97" fmla="*/ 3792098 h 6858000"/>
              <a:gd name="connsiteX98" fmla="*/ 716465 w 1605470"/>
              <a:gd name="connsiteY98" fmla="*/ 3777135 h 6858000"/>
              <a:gd name="connsiteX99" fmla="*/ 718198 w 1605470"/>
              <a:gd name="connsiteY99" fmla="*/ 3771656 h 6858000"/>
              <a:gd name="connsiteX100" fmla="*/ 721941 w 1605470"/>
              <a:gd name="connsiteY100" fmla="*/ 3769007 h 6858000"/>
              <a:gd name="connsiteX101" fmla="*/ 721407 w 1605470"/>
              <a:gd name="connsiteY101" fmla="*/ 3767709 h 6858000"/>
              <a:gd name="connsiteX102" fmla="*/ 730103 w 1605470"/>
              <a:gd name="connsiteY102" fmla="*/ 3738082 h 6858000"/>
              <a:gd name="connsiteX103" fmla="*/ 737449 w 1605470"/>
              <a:gd name="connsiteY103" fmla="*/ 3673397 h 6858000"/>
              <a:gd name="connsiteX104" fmla="*/ 736745 w 1605470"/>
              <a:gd name="connsiteY104" fmla="*/ 3637109 h 6858000"/>
              <a:gd name="connsiteX105" fmla="*/ 740188 w 1605470"/>
              <a:gd name="connsiteY105" fmla="*/ 3536883 h 6858000"/>
              <a:gd name="connsiteX106" fmla="*/ 747726 w 1605470"/>
              <a:gd name="connsiteY106" fmla="*/ 3435652 h 6858000"/>
              <a:gd name="connsiteX107" fmla="*/ 774383 w 1605470"/>
              <a:gd name="connsiteY107" fmla="*/ 3381564 h 6858000"/>
              <a:gd name="connsiteX108" fmla="*/ 774870 w 1605470"/>
              <a:gd name="connsiteY108" fmla="*/ 3375761 h 6858000"/>
              <a:gd name="connsiteX109" fmla="*/ 770510 w 1605470"/>
              <a:gd name="connsiteY109" fmla="*/ 3361844 h 6858000"/>
              <a:gd name="connsiteX110" fmla="*/ 767933 w 1605470"/>
              <a:gd name="connsiteY110" fmla="*/ 3356929 h 6858000"/>
              <a:gd name="connsiteX111" fmla="*/ 766158 w 1605470"/>
              <a:gd name="connsiteY111" fmla="*/ 3349058 h 6858000"/>
              <a:gd name="connsiteX112" fmla="*/ 766414 w 1605470"/>
              <a:gd name="connsiteY112" fmla="*/ 3348763 h 6858000"/>
              <a:gd name="connsiteX113" fmla="*/ 764166 w 1605470"/>
              <a:gd name="connsiteY113" fmla="*/ 3341588 h 6858000"/>
              <a:gd name="connsiteX114" fmla="*/ 749397 w 1605470"/>
              <a:gd name="connsiteY114" fmla="*/ 3307769 h 6858000"/>
              <a:gd name="connsiteX115" fmla="*/ 766960 w 1605470"/>
              <a:gd name="connsiteY115" fmla="*/ 3250522 h 6858000"/>
              <a:gd name="connsiteX116" fmla="*/ 767385 w 1605470"/>
              <a:gd name="connsiteY116" fmla="*/ 3229163 h 6858000"/>
              <a:gd name="connsiteX117" fmla="*/ 769208 w 1605470"/>
              <a:gd name="connsiteY117" fmla="*/ 3217217 h 6858000"/>
              <a:gd name="connsiteX118" fmla="*/ 770350 w 1605470"/>
              <a:gd name="connsiteY118" fmla="*/ 3216125 h 6858000"/>
              <a:gd name="connsiteX119" fmla="*/ 756043 w 1605470"/>
              <a:gd name="connsiteY119" fmla="*/ 3183755 h 6858000"/>
              <a:gd name="connsiteX120" fmla="*/ 756544 w 1605470"/>
              <a:gd name="connsiteY120" fmla="*/ 3178642 h 6858000"/>
              <a:gd name="connsiteX121" fmla="*/ 744144 w 1605470"/>
              <a:gd name="connsiteY121" fmla="*/ 3158586 h 6858000"/>
              <a:gd name="connsiteX122" fmla="*/ 739378 w 1605470"/>
              <a:gd name="connsiteY122" fmla="*/ 3147669 h 6858000"/>
              <a:gd name="connsiteX123" fmla="*/ 734648 w 1605470"/>
              <a:gd name="connsiteY123" fmla="*/ 3145733 h 6858000"/>
              <a:gd name="connsiteX124" fmla="*/ 729329 w 1605470"/>
              <a:gd name="connsiteY124" fmla="*/ 3129034 h 6858000"/>
              <a:gd name="connsiteX125" fmla="*/ 729994 w 1605470"/>
              <a:gd name="connsiteY125" fmla="*/ 3126682 h 6858000"/>
              <a:gd name="connsiteX126" fmla="*/ 720862 w 1605470"/>
              <a:gd name="connsiteY126" fmla="*/ 3114519 h 6858000"/>
              <a:gd name="connsiteX127" fmla="*/ 707471 w 1605470"/>
              <a:gd name="connsiteY127" fmla="*/ 3106272 h 6858000"/>
              <a:gd name="connsiteX128" fmla="*/ 680201 w 1605470"/>
              <a:gd name="connsiteY128" fmla="*/ 2958185 h 6858000"/>
              <a:gd name="connsiteX129" fmla="*/ 622815 w 1605470"/>
              <a:gd name="connsiteY129" fmla="*/ 2762989 h 6858000"/>
              <a:gd name="connsiteX130" fmla="*/ 571733 w 1605470"/>
              <a:gd name="connsiteY130" fmla="*/ 2554718 h 6858000"/>
              <a:gd name="connsiteX131" fmla="*/ 551827 w 1605470"/>
              <a:gd name="connsiteY131" fmla="*/ 2485734 h 6858000"/>
              <a:gd name="connsiteX132" fmla="*/ 542550 w 1605470"/>
              <a:gd name="connsiteY132" fmla="*/ 2447068 h 6858000"/>
              <a:gd name="connsiteX133" fmla="*/ 529511 w 1605470"/>
              <a:gd name="connsiteY133" fmla="*/ 2425819 h 6858000"/>
              <a:gd name="connsiteX134" fmla="*/ 528878 w 1605470"/>
              <a:gd name="connsiteY134" fmla="*/ 2408971 h 6858000"/>
              <a:gd name="connsiteX135" fmla="*/ 535510 w 1605470"/>
              <a:gd name="connsiteY135" fmla="*/ 2402874 h 6858000"/>
              <a:gd name="connsiteX136" fmla="*/ 538122 w 1605470"/>
              <a:gd name="connsiteY136" fmla="*/ 2381443 h 6858000"/>
              <a:gd name="connsiteX137" fmla="*/ 514451 w 1605470"/>
              <a:gd name="connsiteY137" fmla="*/ 2261920 h 6858000"/>
              <a:gd name="connsiteX138" fmla="*/ 486968 w 1605470"/>
              <a:gd name="connsiteY138" fmla="*/ 2182937 h 6858000"/>
              <a:gd name="connsiteX139" fmla="*/ 488555 w 1605470"/>
              <a:gd name="connsiteY139" fmla="*/ 2155135 h 6858000"/>
              <a:gd name="connsiteX140" fmla="*/ 486013 w 1605470"/>
              <a:gd name="connsiteY140" fmla="*/ 2118008 h 6858000"/>
              <a:gd name="connsiteX141" fmla="*/ 487006 w 1605470"/>
              <a:gd name="connsiteY141" fmla="*/ 2050531 h 6858000"/>
              <a:gd name="connsiteX142" fmla="*/ 478812 w 1605470"/>
              <a:gd name="connsiteY142" fmla="*/ 1963269 h 6858000"/>
              <a:gd name="connsiteX143" fmla="*/ 442619 w 1605470"/>
              <a:gd name="connsiteY143" fmla="*/ 1910499 h 6858000"/>
              <a:gd name="connsiteX144" fmla="*/ 446785 w 1605470"/>
              <a:gd name="connsiteY144" fmla="*/ 1903212 h 6858000"/>
              <a:gd name="connsiteX145" fmla="*/ 436547 w 1605470"/>
              <a:gd name="connsiteY145" fmla="*/ 1861531 h 6858000"/>
              <a:gd name="connsiteX146" fmla="*/ 390346 w 1605470"/>
              <a:gd name="connsiteY146" fmla="*/ 1732919 h 6858000"/>
              <a:gd name="connsiteX147" fmla="*/ 362657 w 1605470"/>
              <a:gd name="connsiteY147" fmla="*/ 1663540 h 6858000"/>
              <a:gd name="connsiteX148" fmla="*/ 361783 w 1605470"/>
              <a:gd name="connsiteY148" fmla="*/ 1615777 h 6858000"/>
              <a:gd name="connsiteX149" fmla="*/ 342578 w 1605470"/>
              <a:gd name="connsiteY149" fmla="*/ 1563678 h 6858000"/>
              <a:gd name="connsiteX150" fmla="*/ 355658 w 1605470"/>
              <a:gd name="connsiteY150" fmla="*/ 1519474 h 6858000"/>
              <a:gd name="connsiteX151" fmla="*/ 348400 w 1605470"/>
              <a:gd name="connsiteY151" fmla="*/ 1477995 h 6858000"/>
              <a:gd name="connsiteX152" fmla="*/ 334485 w 1605470"/>
              <a:gd name="connsiteY152" fmla="*/ 1373769 h 6858000"/>
              <a:gd name="connsiteX153" fmla="*/ 342792 w 1605470"/>
              <a:gd name="connsiteY153" fmla="*/ 1307086 h 6858000"/>
              <a:gd name="connsiteX154" fmla="*/ 343980 w 1605470"/>
              <a:gd name="connsiteY154" fmla="*/ 1189033 h 6858000"/>
              <a:gd name="connsiteX155" fmla="*/ 348665 w 1605470"/>
              <a:gd name="connsiteY155" fmla="*/ 1168288 h 6858000"/>
              <a:gd name="connsiteX156" fmla="*/ 340947 w 1605470"/>
              <a:gd name="connsiteY156" fmla="*/ 1142577 h 6858000"/>
              <a:gd name="connsiteX157" fmla="*/ 330253 w 1605470"/>
              <a:gd name="connsiteY157" fmla="*/ 1088484 h 6858000"/>
              <a:gd name="connsiteX158" fmla="*/ 318989 w 1605470"/>
              <a:gd name="connsiteY158" fmla="*/ 1016103 h 6858000"/>
              <a:gd name="connsiteX159" fmla="*/ 320445 w 1605470"/>
              <a:gd name="connsiteY159" fmla="*/ 932283 h 6858000"/>
              <a:gd name="connsiteX160" fmla="*/ 322681 w 1605470"/>
              <a:gd name="connsiteY160" fmla="*/ 915925 h 6858000"/>
              <a:gd name="connsiteX161" fmla="*/ 315310 w 1605470"/>
              <a:gd name="connsiteY161" fmla="*/ 896999 h 6858000"/>
              <a:gd name="connsiteX162" fmla="*/ 284718 w 1605470"/>
              <a:gd name="connsiteY162" fmla="*/ 821517 h 6858000"/>
              <a:gd name="connsiteX163" fmla="*/ 263668 w 1605470"/>
              <a:gd name="connsiteY163" fmla="*/ 751353 h 6858000"/>
              <a:gd name="connsiteX164" fmla="*/ 263226 w 1605470"/>
              <a:gd name="connsiteY164" fmla="*/ 721230 h 6858000"/>
              <a:gd name="connsiteX165" fmla="*/ 248897 w 1605470"/>
              <a:gd name="connsiteY165" fmla="*/ 681659 h 6858000"/>
              <a:gd name="connsiteX166" fmla="*/ 234316 w 1605470"/>
              <a:gd name="connsiteY166" fmla="*/ 635218 h 6858000"/>
              <a:gd name="connsiteX167" fmla="*/ 239327 w 1605470"/>
              <a:gd name="connsiteY167" fmla="*/ 613763 h 6858000"/>
              <a:gd name="connsiteX168" fmla="*/ 225269 w 1605470"/>
              <a:gd name="connsiteY168" fmla="*/ 598582 h 6858000"/>
              <a:gd name="connsiteX169" fmla="*/ 224950 w 1605470"/>
              <a:gd name="connsiteY169" fmla="*/ 576846 h 6858000"/>
              <a:gd name="connsiteX170" fmla="*/ 204576 w 1605470"/>
              <a:gd name="connsiteY170" fmla="*/ 530055 h 6858000"/>
              <a:gd name="connsiteX171" fmla="*/ 219064 w 1605470"/>
              <a:gd name="connsiteY171" fmla="*/ 469651 h 6858000"/>
              <a:gd name="connsiteX172" fmla="*/ 195012 w 1605470"/>
              <a:gd name="connsiteY172" fmla="*/ 448559 h 6858000"/>
              <a:gd name="connsiteX173" fmla="*/ 201434 w 1605470"/>
              <a:gd name="connsiteY173" fmla="*/ 441529 h 6858000"/>
              <a:gd name="connsiteX174" fmla="*/ 200655 w 1605470"/>
              <a:gd name="connsiteY174" fmla="*/ 428927 h 6858000"/>
              <a:gd name="connsiteX175" fmla="*/ 190059 w 1605470"/>
              <a:gd name="connsiteY175" fmla="*/ 430161 h 6858000"/>
              <a:gd name="connsiteX176" fmla="*/ 167079 w 1605470"/>
              <a:gd name="connsiteY176" fmla="*/ 367211 h 6858000"/>
              <a:gd name="connsiteX177" fmla="*/ 124571 w 1605470"/>
              <a:gd name="connsiteY177" fmla="*/ 302178 h 6858000"/>
              <a:gd name="connsiteX178" fmla="*/ 103243 w 1605470"/>
              <a:gd name="connsiteY178" fmla="*/ 211375 h 6858000"/>
              <a:gd name="connsiteX179" fmla="*/ 94571 w 1605470"/>
              <a:gd name="connsiteY179" fmla="*/ 184179 h 6858000"/>
              <a:gd name="connsiteX180" fmla="*/ 13437 w 1605470"/>
              <a:gd name="connsiteY180" fmla="*/ 19287 h 6858000"/>
              <a:gd name="connsiteX181" fmla="*/ 0 w 1605470"/>
              <a:gd name="connsiteY18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47700 w 1605470"/>
              <a:gd name="connsiteY75" fmla="*/ 4690749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935 w 1605470"/>
              <a:gd name="connsiteY68" fmla="*/ 4821504 h 6858000"/>
              <a:gd name="connsiteX69" fmla="*/ 732118 w 1605470"/>
              <a:gd name="connsiteY69" fmla="*/ 4801535 h 6858000"/>
              <a:gd name="connsiteX70" fmla="*/ 739787 w 1605470"/>
              <a:gd name="connsiteY70" fmla="*/ 4797794 h 6858000"/>
              <a:gd name="connsiteX71" fmla="*/ 741081 w 1605470"/>
              <a:gd name="connsiteY71" fmla="*/ 4784526 h 6858000"/>
              <a:gd name="connsiteX72" fmla="*/ 742865 w 1605470"/>
              <a:gd name="connsiteY72" fmla="*/ 4781211 h 6858000"/>
              <a:gd name="connsiteX73" fmla="*/ 751652 w 1605470"/>
              <a:gd name="connsiteY73" fmla="*/ 4761984 h 6858000"/>
              <a:gd name="connsiteX74" fmla="*/ 747700 w 1605470"/>
              <a:gd name="connsiteY74" fmla="*/ 4690749 h 6858000"/>
              <a:gd name="connsiteX75" fmla="*/ 743180 w 1605470"/>
              <a:gd name="connsiteY75" fmla="*/ 4613201 h 6858000"/>
              <a:gd name="connsiteX76" fmla="*/ 738263 w 1605470"/>
              <a:gd name="connsiteY76" fmla="*/ 4444346 h 6858000"/>
              <a:gd name="connsiteX77" fmla="*/ 756542 w 1605470"/>
              <a:gd name="connsiteY77" fmla="*/ 4350346 h 6858000"/>
              <a:gd name="connsiteX78" fmla="*/ 715481 w 1605470"/>
              <a:gd name="connsiteY78" fmla="*/ 4214165 h 6858000"/>
              <a:gd name="connsiteX79" fmla="*/ 719554 w 1605470"/>
              <a:gd name="connsiteY79" fmla="*/ 4090296 h 6858000"/>
              <a:gd name="connsiteX80" fmla="*/ 704810 w 1605470"/>
              <a:gd name="connsiteY80" fmla="*/ 4033999 h 6858000"/>
              <a:gd name="connsiteX81" fmla="*/ 705959 w 1605470"/>
              <a:gd name="connsiteY81" fmla="*/ 4031933 h 6858000"/>
              <a:gd name="connsiteX82" fmla="*/ 704535 w 1605470"/>
              <a:gd name="connsiteY82" fmla="*/ 4013953 h 6858000"/>
              <a:gd name="connsiteX83" fmla="*/ 700443 w 1605470"/>
              <a:gd name="connsiteY83" fmla="*/ 4010511 h 6858000"/>
              <a:gd name="connsiteX84" fmla="*/ 698282 w 1605470"/>
              <a:gd name="connsiteY84" fmla="*/ 3998331 h 6858000"/>
              <a:gd name="connsiteX85" fmla="*/ 690830 w 1605470"/>
              <a:gd name="connsiteY85" fmla="*/ 3974753 h 6858000"/>
              <a:gd name="connsiteX86" fmla="*/ 692428 w 1605470"/>
              <a:gd name="connsiteY86" fmla="*/ 3969950 h 6858000"/>
              <a:gd name="connsiteX87" fmla="*/ 685850 w 1605470"/>
              <a:gd name="connsiteY87" fmla="*/ 3933779 h 6858000"/>
              <a:gd name="connsiteX88" fmla="*/ 687181 w 1605470"/>
              <a:gd name="connsiteY88" fmla="*/ 3933093 h 6858000"/>
              <a:gd name="connsiteX89" fmla="*/ 691535 w 1605470"/>
              <a:gd name="connsiteY89" fmla="*/ 3922082 h 6858000"/>
              <a:gd name="connsiteX90" fmla="*/ 696613 w 1605470"/>
              <a:gd name="connsiteY90" fmla="*/ 3901461 h 6858000"/>
              <a:gd name="connsiteX91" fmla="*/ 719207 w 1605470"/>
              <a:gd name="connsiteY91" fmla="*/ 3813873 h 6858000"/>
              <a:gd name="connsiteX92" fmla="*/ 718632 w 1605470"/>
              <a:gd name="connsiteY92" fmla="*/ 3806161 h 6858000"/>
              <a:gd name="connsiteX93" fmla="*/ 718939 w 1605470"/>
              <a:gd name="connsiteY93" fmla="*/ 3805957 h 6858000"/>
              <a:gd name="connsiteX94" fmla="*/ 718966 w 1605470"/>
              <a:gd name="connsiteY94" fmla="*/ 3797724 h 6858000"/>
              <a:gd name="connsiteX95" fmla="*/ 717581 w 1605470"/>
              <a:gd name="connsiteY95" fmla="*/ 3792098 h 6858000"/>
              <a:gd name="connsiteX96" fmla="*/ 716465 w 1605470"/>
              <a:gd name="connsiteY96" fmla="*/ 3777135 h 6858000"/>
              <a:gd name="connsiteX97" fmla="*/ 718198 w 1605470"/>
              <a:gd name="connsiteY97" fmla="*/ 3771656 h 6858000"/>
              <a:gd name="connsiteX98" fmla="*/ 721941 w 1605470"/>
              <a:gd name="connsiteY98" fmla="*/ 3769007 h 6858000"/>
              <a:gd name="connsiteX99" fmla="*/ 721407 w 1605470"/>
              <a:gd name="connsiteY99" fmla="*/ 3767709 h 6858000"/>
              <a:gd name="connsiteX100" fmla="*/ 730103 w 1605470"/>
              <a:gd name="connsiteY100" fmla="*/ 3738082 h 6858000"/>
              <a:gd name="connsiteX101" fmla="*/ 737449 w 1605470"/>
              <a:gd name="connsiteY101" fmla="*/ 3673397 h 6858000"/>
              <a:gd name="connsiteX102" fmla="*/ 736745 w 1605470"/>
              <a:gd name="connsiteY102" fmla="*/ 3637109 h 6858000"/>
              <a:gd name="connsiteX103" fmla="*/ 740188 w 1605470"/>
              <a:gd name="connsiteY103" fmla="*/ 3536883 h 6858000"/>
              <a:gd name="connsiteX104" fmla="*/ 747726 w 1605470"/>
              <a:gd name="connsiteY104" fmla="*/ 3435652 h 6858000"/>
              <a:gd name="connsiteX105" fmla="*/ 774383 w 1605470"/>
              <a:gd name="connsiteY105" fmla="*/ 3381564 h 6858000"/>
              <a:gd name="connsiteX106" fmla="*/ 774870 w 1605470"/>
              <a:gd name="connsiteY106" fmla="*/ 3375761 h 6858000"/>
              <a:gd name="connsiteX107" fmla="*/ 770510 w 1605470"/>
              <a:gd name="connsiteY107" fmla="*/ 3361844 h 6858000"/>
              <a:gd name="connsiteX108" fmla="*/ 767933 w 1605470"/>
              <a:gd name="connsiteY108" fmla="*/ 3356929 h 6858000"/>
              <a:gd name="connsiteX109" fmla="*/ 766158 w 1605470"/>
              <a:gd name="connsiteY109" fmla="*/ 3349058 h 6858000"/>
              <a:gd name="connsiteX110" fmla="*/ 766414 w 1605470"/>
              <a:gd name="connsiteY110" fmla="*/ 3348763 h 6858000"/>
              <a:gd name="connsiteX111" fmla="*/ 764166 w 1605470"/>
              <a:gd name="connsiteY111" fmla="*/ 3341588 h 6858000"/>
              <a:gd name="connsiteX112" fmla="*/ 749397 w 1605470"/>
              <a:gd name="connsiteY112" fmla="*/ 3307769 h 6858000"/>
              <a:gd name="connsiteX113" fmla="*/ 766960 w 1605470"/>
              <a:gd name="connsiteY113" fmla="*/ 3250522 h 6858000"/>
              <a:gd name="connsiteX114" fmla="*/ 767385 w 1605470"/>
              <a:gd name="connsiteY114" fmla="*/ 3229163 h 6858000"/>
              <a:gd name="connsiteX115" fmla="*/ 769208 w 1605470"/>
              <a:gd name="connsiteY115" fmla="*/ 3217217 h 6858000"/>
              <a:gd name="connsiteX116" fmla="*/ 770350 w 1605470"/>
              <a:gd name="connsiteY116" fmla="*/ 3216125 h 6858000"/>
              <a:gd name="connsiteX117" fmla="*/ 756043 w 1605470"/>
              <a:gd name="connsiteY117" fmla="*/ 3183755 h 6858000"/>
              <a:gd name="connsiteX118" fmla="*/ 756544 w 1605470"/>
              <a:gd name="connsiteY118" fmla="*/ 3178642 h 6858000"/>
              <a:gd name="connsiteX119" fmla="*/ 744144 w 1605470"/>
              <a:gd name="connsiteY119" fmla="*/ 3158586 h 6858000"/>
              <a:gd name="connsiteX120" fmla="*/ 739378 w 1605470"/>
              <a:gd name="connsiteY120" fmla="*/ 3147669 h 6858000"/>
              <a:gd name="connsiteX121" fmla="*/ 734648 w 1605470"/>
              <a:gd name="connsiteY121" fmla="*/ 3145733 h 6858000"/>
              <a:gd name="connsiteX122" fmla="*/ 729329 w 1605470"/>
              <a:gd name="connsiteY122" fmla="*/ 3129034 h 6858000"/>
              <a:gd name="connsiteX123" fmla="*/ 729994 w 1605470"/>
              <a:gd name="connsiteY123" fmla="*/ 3126682 h 6858000"/>
              <a:gd name="connsiteX124" fmla="*/ 720862 w 1605470"/>
              <a:gd name="connsiteY124" fmla="*/ 3114519 h 6858000"/>
              <a:gd name="connsiteX125" fmla="*/ 707471 w 1605470"/>
              <a:gd name="connsiteY125" fmla="*/ 3106272 h 6858000"/>
              <a:gd name="connsiteX126" fmla="*/ 680201 w 1605470"/>
              <a:gd name="connsiteY126" fmla="*/ 2958185 h 6858000"/>
              <a:gd name="connsiteX127" fmla="*/ 622815 w 1605470"/>
              <a:gd name="connsiteY127" fmla="*/ 2762989 h 6858000"/>
              <a:gd name="connsiteX128" fmla="*/ 571733 w 1605470"/>
              <a:gd name="connsiteY128" fmla="*/ 2554718 h 6858000"/>
              <a:gd name="connsiteX129" fmla="*/ 551827 w 1605470"/>
              <a:gd name="connsiteY129" fmla="*/ 2485734 h 6858000"/>
              <a:gd name="connsiteX130" fmla="*/ 542550 w 1605470"/>
              <a:gd name="connsiteY130" fmla="*/ 2447068 h 6858000"/>
              <a:gd name="connsiteX131" fmla="*/ 529511 w 1605470"/>
              <a:gd name="connsiteY131" fmla="*/ 2425819 h 6858000"/>
              <a:gd name="connsiteX132" fmla="*/ 528878 w 1605470"/>
              <a:gd name="connsiteY132" fmla="*/ 2408971 h 6858000"/>
              <a:gd name="connsiteX133" fmla="*/ 535510 w 1605470"/>
              <a:gd name="connsiteY133" fmla="*/ 2402874 h 6858000"/>
              <a:gd name="connsiteX134" fmla="*/ 538122 w 1605470"/>
              <a:gd name="connsiteY134" fmla="*/ 2381443 h 6858000"/>
              <a:gd name="connsiteX135" fmla="*/ 514451 w 1605470"/>
              <a:gd name="connsiteY135" fmla="*/ 2261920 h 6858000"/>
              <a:gd name="connsiteX136" fmla="*/ 486968 w 1605470"/>
              <a:gd name="connsiteY136" fmla="*/ 2182937 h 6858000"/>
              <a:gd name="connsiteX137" fmla="*/ 488555 w 1605470"/>
              <a:gd name="connsiteY137" fmla="*/ 2155135 h 6858000"/>
              <a:gd name="connsiteX138" fmla="*/ 486013 w 1605470"/>
              <a:gd name="connsiteY138" fmla="*/ 2118008 h 6858000"/>
              <a:gd name="connsiteX139" fmla="*/ 487006 w 1605470"/>
              <a:gd name="connsiteY139" fmla="*/ 2050531 h 6858000"/>
              <a:gd name="connsiteX140" fmla="*/ 478812 w 1605470"/>
              <a:gd name="connsiteY140" fmla="*/ 1963269 h 6858000"/>
              <a:gd name="connsiteX141" fmla="*/ 442619 w 1605470"/>
              <a:gd name="connsiteY141" fmla="*/ 1910499 h 6858000"/>
              <a:gd name="connsiteX142" fmla="*/ 446785 w 1605470"/>
              <a:gd name="connsiteY142" fmla="*/ 1903212 h 6858000"/>
              <a:gd name="connsiteX143" fmla="*/ 436547 w 1605470"/>
              <a:gd name="connsiteY143" fmla="*/ 1861531 h 6858000"/>
              <a:gd name="connsiteX144" fmla="*/ 390346 w 1605470"/>
              <a:gd name="connsiteY144" fmla="*/ 1732919 h 6858000"/>
              <a:gd name="connsiteX145" fmla="*/ 362657 w 1605470"/>
              <a:gd name="connsiteY145" fmla="*/ 1663540 h 6858000"/>
              <a:gd name="connsiteX146" fmla="*/ 361783 w 1605470"/>
              <a:gd name="connsiteY146" fmla="*/ 1615777 h 6858000"/>
              <a:gd name="connsiteX147" fmla="*/ 342578 w 1605470"/>
              <a:gd name="connsiteY147" fmla="*/ 1563678 h 6858000"/>
              <a:gd name="connsiteX148" fmla="*/ 355658 w 1605470"/>
              <a:gd name="connsiteY148" fmla="*/ 1519474 h 6858000"/>
              <a:gd name="connsiteX149" fmla="*/ 348400 w 1605470"/>
              <a:gd name="connsiteY149" fmla="*/ 1477995 h 6858000"/>
              <a:gd name="connsiteX150" fmla="*/ 334485 w 1605470"/>
              <a:gd name="connsiteY150" fmla="*/ 1373769 h 6858000"/>
              <a:gd name="connsiteX151" fmla="*/ 342792 w 1605470"/>
              <a:gd name="connsiteY151" fmla="*/ 1307086 h 6858000"/>
              <a:gd name="connsiteX152" fmla="*/ 343980 w 1605470"/>
              <a:gd name="connsiteY152" fmla="*/ 1189033 h 6858000"/>
              <a:gd name="connsiteX153" fmla="*/ 348665 w 1605470"/>
              <a:gd name="connsiteY153" fmla="*/ 1168288 h 6858000"/>
              <a:gd name="connsiteX154" fmla="*/ 340947 w 1605470"/>
              <a:gd name="connsiteY154" fmla="*/ 1142577 h 6858000"/>
              <a:gd name="connsiteX155" fmla="*/ 330253 w 1605470"/>
              <a:gd name="connsiteY155" fmla="*/ 1088484 h 6858000"/>
              <a:gd name="connsiteX156" fmla="*/ 318989 w 1605470"/>
              <a:gd name="connsiteY156" fmla="*/ 1016103 h 6858000"/>
              <a:gd name="connsiteX157" fmla="*/ 320445 w 1605470"/>
              <a:gd name="connsiteY157" fmla="*/ 932283 h 6858000"/>
              <a:gd name="connsiteX158" fmla="*/ 322681 w 1605470"/>
              <a:gd name="connsiteY158" fmla="*/ 915925 h 6858000"/>
              <a:gd name="connsiteX159" fmla="*/ 315310 w 1605470"/>
              <a:gd name="connsiteY159" fmla="*/ 896999 h 6858000"/>
              <a:gd name="connsiteX160" fmla="*/ 284718 w 1605470"/>
              <a:gd name="connsiteY160" fmla="*/ 821517 h 6858000"/>
              <a:gd name="connsiteX161" fmla="*/ 263668 w 1605470"/>
              <a:gd name="connsiteY161" fmla="*/ 751353 h 6858000"/>
              <a:gd name="connsiteX162" fmla="*/ 263226 w 1605470"/>
              <a:gd name="connsiteY162" fmla="*/ 721230 h 6858000"/>
              <a:gd name="connsiteX163" fmla="*/ 248897 w 1605470"/>
              <a:gd name="connsiteY163" fmla="*/ 681659 h 6858000"/>
              <a:gd name="connsiteX164" fmla="*/ 234316 w 1605470"/>
              <a:gd name="connsiteY164" fmla="*/ 635218 h 6858000"/>
              <a:gd name="connsiteX165" fmla="*/ 239327 w 1605470"/>
              <a:gd name="connsiteY165" fmla="*/ 613763 h 6858000"/>
              <a:gd name="connsiteX166" fmla="*/ 225269 w 1605470"/>
              <a:gd name="connsiteY166" fmla="*/ 598582 h 6858000"/>
              <a:gd name="connsiteX167" fmla="*/ 224950 w 1605470"/>
              <a:gd name="connsiteY167" fmla="*/ 576846 h 6858000"/>
              <a:gd name="connsiteX168" fmla="*/ 204576 w 1605470"/>
              <a:gd name="connsiteY168" fmla="*/ 530055 h 6858000"/>
              <a:gd name="connsiteX169" fmla="*/ 219064 w 1605470"/>
              <a:gd name="connsiteY169" fmla="*/ 469651 h 6858000"/>
              <a:gd name="connsiteX170" fmla="*/ 195012 w 1605470"/>
              <a:gd name="connsiteY170" fmla="*/ 448559 h 6858000"/>
              <a:gd name="connsiteX171" fmla="*/ 201434 w 1605470"/>
              <a:gd name="connsiteY171" fmla="*/ 441529 h 6858000"/>
              <a:gd name="connsiteX172" fmla="*/ 200655 w 1605470"/>
              <a:gd name="connsiteY172" fmla="*/ 428927 h 6858000"/>
              <a:gd name="connsiteX173" fmla="*/ 190059 w 1605470"/>
              <a:gd name="connsiteY173" fmla="*/ 430161 h 6858000"/>
              <a:gd name="connsiteX174" fmla="*/ 167079 w 1605470"/>
              <a:gd name="connsiteY174" fmla="*/ 367211 h 6858000"/>
              <a:gd name="connsiteX175" fmla="*/ 124571 w 1605470"/>
              <a:gd name="connsiteY175" fmla="*/ 302178 h 6858000"/>
              <a:gd name="connsiteX176" fmla="*/ 103243 w 1605470"/>
              <a:gd name="connsiteY176" fmla="*/ 211375 h 6858000"/>
              <a:gd name="connsiteX177" fmla="*/ 94571 w 1605470"/>
              <a:gd name="connsiteY177" fmla="*/ 184179 h 6858000"/>
              <a:gd name="connsiteX178" fmla="*/ 13437 w 1605470"/>
              <a:gd name="connsiteY178" fmla="*/ 19287 h 6858000"/>
              <a:gd name="connsiteX179" fmla="*/ 0 w 1605470"/>
              <a:gd name="connsiteY17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31653 w 1605470"/>
              <a:gd name="connsiteY39" fmla="*/ 5604904 h 6858000"/>
              <a:gd name="connsiteX40" fmla="*/ 539863 w 1605470"/>
              <a:gd name="connsiteY40" fmla="*/ 5604298 h 6858000"/>
              <a:gd name="connsiteX41" fmla="*/ 552319 w 1605470"/>
              <a:gd name="connsiteY41" fmla="*/ 5587997 h 6858000"/>
              <a:gd name="connsiteX42" fmla="*/ 559710 w 1605470"/>
              <a:gd name="connsiteY42" fmla="*/ 5564796 h 6858000"/>
              <a:gd name="connsiteX43" fmla="*/ 587214 w 1605470"/>
              <a:gd name="connsiteY43" fmla="*/ 5451511 h 6858000"/>
              <a:gd name="connsiteX44" fmla="*/ 608019 w 1605470"/>
              <a:gd name="connsiteY44" fmla="*/ 5385461 h 6858000"/>
              <a:gd name="connsiteX45" fmla="*/ 622750 w 1605470"/>
              <a:gd name="connsiteY45" fmla="*/ 5363084 h 6858000"/>
              <a:gd name="connsiteX46" fmla="*/ 638731 w 1605470"/>
              <a:gd name="connsiteY46" fmla="*/ 5330009 h 6858000"/>
              <a:gd name="connsiteX47" fmla="*/ 672224 w 1605470"/>
              <a:gd name="connsiteY47" fmla="*/ 5273739 h 6858000"/>
              <a:gd name="connsiteX48" fmla="*/ 681823 w 1605470"/>
              <a:gd name="connsiteY48" fmla="*/ 5241779 h 6858000"/>
              <a:gd name="connsiteX49" fmla="*/ 693049 w 1605470"/>
              <a:gd name="connsiteY49" fmla="*/ 5225268 h 6858000"/>
              <a:gd name="connsiteX50" fmla="*/ 694069 w 1605470"/>
              <a:gd name="connsiteY50" fmla="*/ 5217684 h 6858000"/>
              <a:gd name="connsiteX51" fmla="*/ 701410 w 1605470"/>
              <a:gd name="connsiteY51" fmla="*/ 5193377 h 6858000"/>
              <a:gd name="connsiteX52" fmla="*/ 704713 w 1605470"/>
              <a:gd name="connsiteY52" fmla="*/ 5179288 h 6858000"/>
              <a:gd name="connsiteX53" fmla="*/ 705697 w 1605470"/>
              <a:gd name="connsiteY53" fmla="*/ 5173621 h 6858000"/>
              <a:gd name="connsiteX54" fmla="*/ 701331 w 1605470"/>
              <a:gd name="connsiteY54" fmla="*/ 5159961 h 6858000"/>
              <a:gd name="connsiteX55" fmla="*/ 708008 w 1605470"/>
              <a:gd name="connsiteY55" fmla="*/ 5144295 h 6858000"/>
              <a:gd name="connsiteX56" fmla="*/ 704941 w 1605470"/>
              <a:gd name="connsiteY56" fmla="*/ 5125185 h 6858000"/>
              <a:gd name="connsiteX57" fmla="*/ 711771 w 1605470"/>
              <a:gd name="connsiteY57" fmla="*/ 5121884 h 6858000"/>
              <a:gd name="connsiteX58" fmla="*/ 721092 w 1605470"/>
              <a:gd name="connsiteY58" fmla="*/ 5108383 h 6858000"/>
              <a:gd name="connsiteX59" fmla="*/ 717045 w 1605470"/>
              <a:gd name="connsiteY59" fmla="*/ 5094705 h 6858000"/>
              <a:gd name="connsiteX60" fmla="*/ 718807 w 1605470"/>
              <a:gd name="connsiteY60" fmla="*/ 5067850 h 6858000"/>
              <a:gd name="connsiteX61" fmla="*/ 721538 w 1605470"/>
              <a:gd name="connsiteY61" fmla="*/ 5060861 h 6858000"/>
              <a:gd name="connsiteX62" fmla="*/ 718242 w 1605470"/>
              <a:gd name="connsiteY62" fmla="*/ 5034192 h 6858000"/>
              <a:gd name="connsiteX63" fmla="*/ 719796 w 1605470"/>
              <a:gd name="connsiteY63" fmla="*/ 4993030 h 6858000"/>
              <a:gd name="connsiteX64" fmla="*/ 726705 w 1605470"/>
              <a:gd name="connsiteY64" fmla="*/ 4946844 h 6858000"/>
              <a:gd name="connsiteX65" fmla="*/ 722561 w 1605470"/>
              <a:gd name="connsiteY65" fmla="*/ 4932692 h 6858000"/>
              <a:gd name="connsiteX66" fmla="*/ 724935 w 1605470"/>
              <a:gd name="connsiteY66" fmla="*/ 4821504 h 6858000"/>
              <a:gd name="connsiteX67" fmla="*/ 732118 w 1605470"/>
              <a:gd name="connsiteY67" fmla="*/ 4801535 h 6858000"/>
              <a:gd name="connsiteX68" fmla="*/ 739787 w 1605470"/>
              <a:gd name="connsiteY68" fmla="*/ 4797794 h 6858000"/>
              <a:gd name="connsiteX69" fmla="*/ 741081 w 1605470"/>
              <a:gd name="connsiteY69" fmla="*/ 4784526 h 6858000"/>
              <a:gd name="connsiteX70" fmla="*/ 742865 w 1605470"/>
              <a:gd name="connsiteY70" fmla="*/ 4781211 h 6858000"/>
              <a:gd name="connsiteX71" fmla="*/ 751652 w 1605470"/>
              <a:gd name="connsiteY71" fmla="*/ 4761984 h 6858000"/>
              <a:gd name="connsiteX72" fmla="*/ 747700 w 1605470"/>
              <a:gd name="connsiteY72" fmla="*/ 4690749 h 6858000"/>
              <a:gd name="connsiteX73" fmla="*/ 743180 w 1605470"/>
              <a:gd name="connsiteY73" fmla="*/ 4613201 h 6858000"/>
              <a:gd name="connsiteX74" fmla="*/ 738263 w 1605470"/>
              <a:gd name="connsiteY74" fmla="*/ 4444346 h 6858000"/>
              <a:gd name="connsiteX75" fmla="*/ 756542 w 1605470"/>
              <a:gd name="connsiteY75" fmla="*/ 4350346 h 6858000"/>
              <a:gd name="connsiteX76" fmla="*/ 715481 w 1605470"/>
              <a:gd name="connsiteY76" fmla="*/ 4214165 h 6858000"/>
              <a:gd name="connsiteX77" fmla="*/ 719554 w 1605470"/>
              <a:gd name="connsiteY77" fmla="*/ 4090296 h 6858000"/>
              <a:gd name="connsiteX78" fmla="*/ 704810 w 1605470"/>
              <a:gd name="connsiteY78" fmla="*/ 4033999 h 6858000"/>
              <a:gd name="connsiteX79" fmla="*/ 705959 w 1605470"/>
              <a:gd name="connsiteY79" fmla="*/ 4031933 h 6858000"/>
              <a:gd name="connsiteX80" fmla="*/ 704535 w 1605470"/>
              <a:gd name="connsiteY80" fmla="*/ 4013953 h 6858000"/>
              <a:gd name="connsiteX81" fmla="*/ 700443 w 1605470"/>
              <a:gd name="connsiteY81" fmla="*/ 4010511 h 6858000"/>
              <a:gd name="connsiteX82" fmla="*/ 698282 w 1605470"/>
              <a:gd name="connsiteY82" fmla="*/ 3998331 h 6858000"/>
              <a:gd name="connsiteX83" fmla="*/ 690830 w 1605470"/>
              <a:gd name="connsiteY83" fmla="*/ 3974753 h 6858000"/>
              <a:gd name="connsiteX84" fmla="*/ 692428 w 1605470"/>
              <a:gd name="connsiteY84" fmla="*/ 3969950 h 6858000"/>
              <a:gd name="connsiteX85" fmla="*/ 685850 w 1605470"/>
              <a:gd name="connsiteY85" fmla="*/ 3933779 h 6858000"/>
              <a:gd name="connsiteX86" fmla="*/ 687181 w 1605470"/>
              <a:gd name="connsiteY86" fmla="*/ 3933093 h 6858000"/>
              <a:gd name="connsiteX87" fmla="*/ 691535 w 1605470"/>
              <a:gd name="connsiteY87" fmla="*/ 3922082 h 6858000"/>
              <a:gd name="connsiteX88" fmla="*/ 696613 w 1605470"/>
              <a:gd name="connsiteY88" fmla="*/ 3901461 h 6858000"/>
              <a:gd name="connsiteX89" fmla="*/ 719207 w 1605470"/>
              <a:gd name="connsiteY89" fmla="*/ 3813873 h 6858000"/>
              <a:gd name="connsiteX90" fmla="*/ 718632 w 1605470"/>
              <a:gd name="connsiteY90" fmla="*/ 3806161 h 6858000"/>
              <a:gd name="connsiteX91" fmla="*/ 718939 w 1605470"/>
              <a:gd name="connsiteY91" fmla="*/ 3805957 h 6858000"/>
              <a:gd name="connsiteX92" fmla="*/ 718966 w 1605470"/>
              <a:gd name="connsiteY92" fmla="*/ 3797724 h 6858000"/>
              <a:gd name="connsiteX93" fmla="*/ 717581 w 1605470"/>
              <a:gd name="connsiteY93" fmla="*/ 3792098 h 6858000"/>
              <a:gd name="connsiteX94" fmla="*/ 716465 w 1605470"/>
              <a:gd name="connsiteY94" fmla="*/ 3777135 h 6858000"/>
              <a:gd name="connsiteX95" fmla="*/ 718198 w 1605470"/>
              <a:gd name="connsiteY95" fmla="*/ 3771656 h 6858000"/>
              <a:gd name="connsiteX96" fmla="*/ 721941 w 1605470"/>
              <a:gd name="connsiteY96" fmla="*/ 3769007 h 6858000"/>
              <a:gd name="connsiteX97" fmla="*/ 721407 w 1605470"/>
              <a:gd name="connsiteY97" fmla="*/ 3767709 h 6858000"/>
              <a:gd name="connsiteX98" fmla="*/ 730103 w 1605470"/>
              <a:gd name="connsiteY98" fmla="*/ 3738082 h 6858000"/>
              <a:gd name="connsiteX99" fmla="*/ 737449 w 1605470"/>
              <a:gd name="connsiteY99" fmla="*/ 3673397 h 6858000"/>
              <a:gd name="connsiteX100" fmla="*/ 736745 w 1605470"/>
              <a:gd name="connsiteY100" fmla="*/ 3637109 h 6858000"/>
              <a:gd name="connsiteX101" fmla="*/ 740188 w 1605470"/>
              <a:gd name="connsiteY101" fmla="*/ 3536883 h 6858000"/>
              <a:gd name="connsiteX102" fmla="*/ 747726 w 1605470"/>
              <a:gd name="connsiteY102" fmla="*/ 3435652 h 6858000"/>
              <a:gd name="connsiteX103" fmla="*/ 774383 w 1605470"/>
              <a:gd name="connsiteY103" fmla="*/ 3381564 h 6858000"/>
              <a:gd name="connsiteX104" fmla="*/ 774870 w 1605470"/>
              <a:gd name="connsiteY104" fmla="*/ 3375761 h 6858000"/>
              <a:gd name="connsiteX105" fmla="*/ 770510 w 1605470"/>
              <a:gd name="connsiteY105" fmla="*/ 3361844 h 6858000"/>
              <a:gd name="connsiteX106" fmla="*/ 767933 w 1605470"/>
              <a:gd name="connsiteY106" fmla="*/ 3356929 h 6858000"/>
              <a:gd name="connsiteX107" fmla="*/ 766158 w 1605470"/>
              <a:gd name="connsiteY107" fmla="*/ 3349058 h 6858000"/>
              <a:gd name="connsiteX108" fmla="*/ 766414 w 1605470"/>
              <a:gd name="connsiteY108" fmla="*/ 3348763 h 6858000"/>
              <a:gd name="connsiteX109" fmla="*/ 764166 w 1605470"/>
              <a:gd name="connsiteY109" fmla="*/ 3341588 h 6858000"/>
              <a:gd name="connsiteX110" fmla="*/ 749397 w 1605470"/>
              <a:gd name="connsiteY110" fmla="*/ 3307769 h 6858000"/>
              <a:gd name="connsiteX111" fmla="*/ 766960 w 1605470"/>
              <a:gd name="connsiteY111" fmla="*/ 3250522 h 6858000"/>
              <a:gd name="connsiteX112" fmla="*/ 767385 w 1605470"/>
              <a:gd name="connsiteY112" fmla="*/ 3229163 h 6858000"/>
              <a:gd name="connsiteX113" fmla="*/ 769208 w 1605470"/>
              <a:gd name="connsiteY113" fmla="*/ 3217217 h 6858000"/>
              <a:gd name="connsiteX114" fmla="*/ 770350 w 1605470"/>
              <a:gd name="connsiteY114" fmla="*/ 3216125 h 6858000"/>
              <a:gd name="connsiteX115" fmla="*/ 756043 w 1605470"/>
              <a:gd name="connsiteY115" fmla="*/ 3183755 h 6858000"/>
              <a:gd name="connsiteX116" fmla="*/ 756544 w 1605470"/>
              <a:gd name="connsiteY116" fmla="*/ 3178642 h 6858000"/>
              <a:gd name="connsiteX117" fmla="*/ 744144 w 1605470"/>
              <a:gd name="connsiteY117" fmla="*/ 3158586 h 6858000"/>
              <a:gd name="connsiteX118" fmla="*/ 739378 w 1605470"/>
              <a:gd name="connsiteY118" fmla="*/ 3147669 h 6858000"/>
              <a:gd name="connsiteX119" fmla="*/ 734648 w 1605470"/>
              <a:gd name="connsiteY119" fmla="*/ 3145733 h 6858000"/>
              <a:gd name="connsiteX120" fmla="*/ 729329 w 1605470"/>
              <a:gd name="connsiteY120" fmla="*/ 3129034 h 6858000"/>
              <a:gd name="connsiteX121" fmla="*/ 729994 w 1605470"/>
              <a:gd name="connsiteY121" fmla="*/ 3126682 h 6858000"/>
              <a:gd name="connsiteX122" fmla="*/ 720862 w 1605470"/>
              <a:gd name="connsiteY122" fmla="*/ 3114519 h 6858000"/>
              <a:gd name="connsiteX123" fmla="*/ 707471 w 1605470"/>
              <a:gd name="connsiteY123" fmla="*/ 3106272 h 6858000"/>
              <a:gd name="connsiteX124" fmla="*/ 680201 w 1605470"/>
              <a:gd name="connsiteY124" fmla="*/ 2958185 h 6858000"/>
              <a:gd name="connsiteX125" fmla="*/ 622815 w 1605470"/>
              <a:gd name="connsiteY125" fmla="*/ 2762989 h 6858000"/>
              <a:gd name="connsiteX126" fmla="*/ 571733 w 1605470"/>
              <a:gd name="connsiteY126" fmla="*/ 2554718 h 6858000"/>
              <a:gd name="connsiteX127" fmla="*/ 551827 w 1605470"/>
              <a:gd name="connsiteY127" fmla="*/ 2485734 h 6858000"/>
              <a:gd name="connsiteX128" fmla="*/ 542550 w 1605470"/>
              <a:gd name="connsiteY128" fmla="*/ 2447068 h 6858000"/>
              <a:gd name="connsiteX129" fmla="*/ 529511 w 1605470"/>
              <a:gd name="connsiteY129" fmla="*/ 2425819 h 6858000"/>
              <a:gd name="connsiteX130" fmla="*/ 528878 w 1605470"/>
              <a:gd name="connsiteY130" fmla="*/ 2408971 h 6858000"/>
              <a:gd name="connsiteX131" fmla="*/ 535510 w 1605470"/>
              <a:gd name="connsiteY131" fmla="*/ 2402874 h 6858000"/>
              <a:gd name="connsiteX132" fmla="*/ 538122 w 1605470"/>
              <a:gd name="connsiteY132" fmla="*/ 2381443 h 6858000"/>
              <a:gd name="connsiteX133" fmla="*/ 514451 w 1605470"/>
              <a:gd name="connsiteY133" fmla="*/ 2261920 h 6858000"/>
              <a:gd name="connsiteX134" fmla="*/ 486968 w 1605470"/>
              <a:gd name="connsiteY134" fmla="*/ 2182937 h 6858000"/>
              <a:gd name="connsiteX135" fmla="*/ 488555 w 1605470"/>
              <a:gd name="connsiteY135" fmla="*/ 2155135 h 6858000"/>
              <a:gd name="connsiteX136" fmla="*/ 486013 w 1605470"/>
              <a:gd name="connsiteY136" fmla="*/ 2118008 h 6858000"/>
              <a:gd name="connsiteX137" fmla="*/ 487006 w 1605470"/>
              <a:gd name="connsiteY137" fmla="*/ 2050531 h 6858000"/>
              <a:gd name="connsiteX138" fmla="*/ 478812 w 1605470"/>
              <a:gd name="connsiteY138" fmla="*/ 1963269 h 6858000"/>
              <a:gd name="connsiteX139" fmla="*/ 442619 w 1605470"/>
              <a:gd name="connsiteY139" fmla="*/ 1910499 h 6858000"/>
              <a:gd name="connsiteX140" fmla="*/ 446785 w 1605470"/>
              <a:gd name="connsiteY140" fmla="*/ 1903212 h 6858000"/>
              <a:gd name="connsiteX141" fmla="*/ 436547 w 1605470"/>
              <a:gd name="connsiteY141" fmla="*/ 1861531 h 6858000"/>
              <a:gd name="connsiteX142" fmla="*/ 390346 w 1605470"/>
              <a:gd name="connsiteY142" fmla="*/ 1732919 h 6858000"/>
              <a:gd name="connsiteX143" fmla="*/ 362657 w 1605470"/>
              <a:gd name="connsiteY143" fmla="*/ 1663540 h 6858000"/>
              <a:gd name="connsiteX144" fmla="*/ 361783 w 1605470"/>
              <a:gd name="connsiteY144" fmla="*/ 1615777 h 6858000"/>
              <a:gd name="connsiteX145" fmla="*/ 342578 w 1605470"/>
              <a:gd name="connsiteY145" fmla="*/ 1563678 h 6858000"/>
              <a:gd name="connsiteX146" fmla="*/ 355658 w 1605470"/>
              <a:gd name="connsiteY146" fmla="*/ 1519474 h 6858000"/>
              <a:gd name="connsiteX147" fmla="*/ 348400 w 1605470"/>
              <a:gd name="connsiteY147" fmla="*/ 1477995 h 6858000"/>
              <a:gd name="connsiteX148" fmla="*/ 334485 w 1605470"/>
              <a:gd name="connsiteY148" fmla="*/ 1373769 h 6858000"/>
              <a:gd name="connsiteX149" fmla="*/ 342792 w 1605470"/>
              <a:gd name="connsiteY149" fmla="*/ 1307086 h 6858000"/>
              <a:gd name="connsiteX150" fmla="*/ 343980 w 1605470"/>
              <a:gd name="connsiteY150" fmla="*/ 1189033 h 6858000"/>
              <a:gd name="connsiteX151" fmla="*/ 348665 w 1605470"/>
              <a:gd name="connsiteY151" fmla="*/ 1168288 h 6858000"/>
              <a:gd name="connsiteX152" fmla="*/ 340947 w 1605470"/>
              <a:gd name="connsiteY152" fmla="*/ 1142577 h 6858000"/>
              <a:gd name="connsiteX153" fmla="*/ 330253 w 1605470"/>
              <a:gd name="connsiteY153" fmla="*/ 1088484 h 6858000"/>
              <a:gd name="connsiteX154" fmla="*/ 318989 w 1605470"/>
              <a:gd name="connsiteY154" fmla="*/ 1016103 h 6858000"/>
              <a:gd name="connsiteX155" fmla="*/ 320445 w 1605470"/>
              <a:gd name="connsiteY155" fmla="*/ 932283 h 6858000"/>
              <a:gd name="connsiteX156" fmla="*/ 322681 w 1605470"/>
              <a:gd name="connsiteY156" fmla="*/ 915925 h 6858000"/>
              <a:gd name="connsiteX157" fmla="*/ 315310 w 1605470"/>
              <a:gd name="connsiteY157" fmla="*/ 896999 h 6858000"/>
              <a:gd name="connsiteX158" fmla="*/ 284718 w 1605470"/>
              <a:gd name="connsiteY158" fmla="*/ 821517 h 6858000"/>
              <a:gd name="connsiteX159" fmla="*/ 263668 w 1605470"/>
              <a:gd name="connsiteY159" fmla="*/ 751353 h 6858000"/>
              <a:gd name="connsiteX160" fmla="*/ 263226 w 1605470"/>
              <a:gd name="connsiteY160" fmla="*/ 721230 h 6858000"/>
              <a:gd name="connsiteX161" fmla="*/ 248897 w 1605470"/>
              <a:gd name="connsiteY161" fmla="*/ 681659 h 6858000"/>
              <a:gd name="connsiteX162" fmla="*/ 234316 w 1605470"/>
              <a:gd name="connsiteY162" fmla="*/ 635218 h 6858000"/>
              <a:gd name="connsiteX163" fmla="*/ 239327 w 1605470"/>
              <a:gd name="connsiteY163" fmla="*/ 613763 h 6858000"/>
              <a:gd name="connsiteX164" fmla="*/ 225269 w 1605470"/>
              <a:gd name="connsiteY164" fmla="*/ 598582 h 6858000"/>
              <a:gd name="connsiteX165" fmla="*/ 224950 w 1605470"/>
              <a:gd name="connsiteY165" fmla="*/ 576846 h 6858000"/>
              <a:gd name="connsiteX166" fmla="*/ 204576 w 1605470"/>
              <a:gd name="connsiteY166" fmla="*/ 530055 h 6858000"/>
              <a:gd name="connsiteX167" fmla="*/ 219064 w 1605470"/>
              <a:gd name="connsiteY167" fmla="*/ 469651 h 6858000"/>
              <a:gd name="connsiteX168" fmla="*/ 195012 w 1605470"/>
              <a:gd name="connsiteY168" fmla="*/ 448559 h 6858000"/>
              <a:gd name="connsiteX169" fmla="*/ 201434 w 1605470"/>
              <a:gd name="connsiteY169" fmla="*/ 441529 h 6858000"/>
              <a:gd name="connsiteX170" fmla="*/ 200655 w 1605470"/>
              <a:gd name="connsiteY170" fmla="*/ 428927 h 6858000"/>
              <a:gd name="connsiteX171" fmla="*/ 190059 w 1605470"/>
              <a:gd name="connsiteY171" fmla="*/ 430161 h 6858000"/>
              <a:gd name="connsiteX172" fmla="*/ 167079 w 1605470"/>
              <a:gd name="connsiteY172" fmla="*/ 367211 h 6858000"/>
              <a:gd name="connsiteX173" fmla="*/ 124571 w 1605470"/>
              <a:gd name="connsiteY173" fmla="*/ 302178 h 6858000"/>
              <a:gd name="connsiteX174" fmla="*/ 103243 w 1605470"/>
              <a:gd name="connsiteY174" fmla="*/ 211375 h 6858000"/>
              <a:gd name="connsiteX175" fmla="*/ 94571 w 1605470"/>
              <a:gd name="connsiteY175" fmla="*/ 184179 h 6858000"/>
              <a:gd name="connsiteX176" fmla="*/ 13437 w 1605470"/>
              <a:gd name="connsiteY176" fmla="*/ 19287 h 6858000"/>
              <a:gd name="connsiteX177" fmla="*/ 0 w 1605470"/>
              <a:gd name="connsiteY17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59710 w 1605470"/>
              <a:gd name="connsiteY41" fmla="*/ 5564796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8807 w 1605470"/>
              <a:gd name="connsiteY58" fmla="*/ 5067850 h 6858000"/>
              <a:gd name="connsiteX59" fmla="*/ 721538 w 1605470"/>
              <a:gd name="connsiteY59" fmla="*/ 5060861 h 6858000"/>
              <a:gd name="connsiteX60" fmla="*/ 718242 w 1605470"/>
              <a:gd name="connsiteY60" fmla="*/ 5034192 h 6858000"/>
              <a:gd name="connsiteX61" fmla="*/ 719796 w 1605470"/>
              <a:gd name="connsiteY61" fmla="*/ 4993030 h 6858000"/>
              <a:gd name="connsiteX62" fmla="*/ 726705 w 1605470"/>
              <a:gd name="connsiteY62" fmla="*/ 4946844 h 6858000"/>
              <a:gd name="connsiteX63" fmla="*/ 722561 w 1605470"/>
              <a:gd name="connsiteY63" fmla="*/ 4932692 h 6858000"/>
              <a:gd name="connsiteX64" fmla="*/ 724935 w 1605470"/>
              <a:gd name="connsiteY64" fmla="*/ 4821504 h 6858000"/>
              <a:gd name="connsiteX65" fmla="*/ 732118 w 1605470"/>
              <a:gd name="connsiteY65" fmla="*/ 4801535 h 6858000"/>
              <a:gd name="connsiteX66" fmla="*/ 739787 w 1605470"/>
              <a:gd name="connsiteY66" fmla="*/ 4797794 h 6858000"/>
              <a:gd name="connsiteX67" fmla="*/ 741081 w 1605470"/>
              <a:gd name="connsiteY67" fmla="*/ 4784526 h 6858000"/>
              <a:gd name="connsiteX68" fmla="*/ 742865 w 1605470"/>
              <a:gd name="connsiteY68" fmla="*/ 4781211 h 6858000"/>
              <a:gd name="connsiteX69" fmla="*/ 751652 w 1605470"/>
              <a:gd name="connsiteY69" fmla="*/ 4761984 h 6858000"/>
              <a:gd name="connsiteX70" fmla="*/ 747700 w 1605470"/>
              <a:gd name="connsiteY70" fmla="*/ 4690749 h 6858000"/>
              <a:gd name="connsiteX71" fmla="*/ 743180 w 1605470"/>
              <a:gd name="connsiteY71" fmla="*/ 4584173 h 6858000"/>
              <a:gd name="connsiteX72" fmla="*/ 738263 w 1605470"/>
              <a:gd name="connsiteY72" fmla="*/ 4444346 h 6858000"/>
              <a:gd name="connsiteX73" fmla="*/ 756542 w 1605470"/>
              <a:gd name="connsiteY73" fmla="*/ 4350346 h 6858000"/>
              <a:gd name="connsiteX74" fmla="*/ 715481 w 1605470"/>
              <a:gd name="connsiteY74" fmla="*/ 4214165 h 6858000"/>
              <a:gd name="connsiteX75" fmla="*/ 719554 w 1605470"/>
              <a:gd name="connsiteY75" fmla="*/ 4090296 h 6858000"/>
              <a:gd name="connsiteX76" fmla="*/ 704810 w 1605470"/>
              <a:gd name="connsiteY76" fmla="*/ 4033999 h 6858000"/>
              <a:gd name="connsiteX77" fmla="*/ 705959 w 1605470"/>
              <a:gd name="connsiteY77" fmla="*/ 4031933 h 6858000"/>
              <a:gd name="connsiteX78" fmla="*/ 704535 w 1605470"/>
              <a:gd name="connsiteY78" fmla="*/ 4013953 h 6858000"/>
              <a:gd name="connsiteX79" fmla="*/ 700443 w 1605470"/>
              <a:gd name="connsiteY79" fmla="*/ 4010511 h 6858000"/>
              <a:gd name="connsiteX80" fmla="*/ 698282 w 1605470"/>
              <a:gd name="connsiteY80" fmla="*/ 3998331 h 6858000"/>
              <a:gd name="connsiteX81" fmla="*/ 690830 w 1605470"/>
              <a:gd name="connsiteY81" fmla="*/ 3974753 h 6858000"/>
              <a:gd name="connsiteX82" fmla="*/ 692428 w 1605470"/>
              <a:gd name="connsiteY82" fmla="*/ 3969950 h 6858000"/>
              <a:gd name="connsiteX83" fmla="*/ 685850 w 1605470"/>
              <a:gd name="connsiteY83" fmla="*/ 3933779 h 6858000"/>
              <a:gd name="connsiteX84" fmla="*/ 687181 w 1605470"/>
              <a:gd name="connsiteY84" fmla="*/ 3933093 h 6858000"/>
              <a:gd name="connsiteX85" fmla="*/ 691535 w 1605470"/>
              <a:gd name="connsiteY85" fmla="*/ 3922082 h 6858000"/>
              <a:gd name="connsiteX86" fmla="*/ 696613 w 1605470"/>
              <a:gd name="connsiteY86" fmla="*/ 3901461 h 6858000"/>
              <a:gd name="connsiteX87" fmla="*/ 719207 w 1605470"/>
              <a:gd name="connsiteY87" fmla="*/ 3813873 h 6858000"/>
              <a:gd name="connsiteX88" fmla="*/ 718632 w 1605470"/>
              <a:gd name="connsiteY88" fmla="*/ 3806161 h 6858000"/>
              <a:gd name="connsiteX89" fmla="*/ 718939 w 1605470"/>
              <a:gd name="connsiteY89" fmla="*/ 3805957 h 6858000"/>
              <a:gd name="connsiteX90" fmla="*/ 718966 w 1605470"/>
              <a:gd name="connsiteY90" fmla="*/ 3797724 h 6858000"/>
              <a:gd name="connsiteX91" fmla="*/ 717581 w 1605470"/>
              <a:gd name="connsiteY91" fmla="*/ 3792098 h 6858000"/>
              <a:gd name="connsiteX92" fmla="*/ 716465 w 1605470"/>
              <a:gd name="connsiteY92" fmla="*/ 3777135 h 6858000"/>
              <a:gd name="connsiteX93" fmla="*/ 718198 w 1605470"/>
              <a:gd name="connsiteY93" fmla="*/ 3771656 h 6858000"/>
              <a:gd name="connsiteX94" fmla="*/ 721941 w 1605470"/>
              <a:gd name="connsiteY94" fmla="*/ 3769007 h 6858000"/>
              <a:gd name="connsiteX95" fmla="*/ 721407 w 1605470"/>
              <a:gd name="connsiteY95" fmla="*/ 3767709 h 6858000"/>
              <a:gd name="connsiteX96" fmla="*/ 730103 w 1605470"/>
              <a:gd name="connsiteY96" fmla="*/ 3738082 h 6858000"/>
              <a:gd name="connsiteX97" fmla="*/ 737449 w 1605470"/>
              <a:gd name="connsiteY97" fmla="*/ 3673397 h 6858000"/>
              <a:gd name="connsiteX98" fmla="*/ 736745 w 1605470"/>
              <a:gd name="connsiteY98" fmla="*/ 3637109 h 6858000"/>
              <a:gd name="connsiteX99" fmla="*/ 740188 w 1605470"/>
              <a:gd name="connsiteY99" fmla="*/ 3536883 h 6858000"/>
              <a:gd name="connsiteX100" fmla="*/ 747726 w 1605470"/>
              <a:gd name="connsiteY100" fmla="*/ 3435652 h 6858000"/>
              <a:gd name="connsiteX101" fmla="*/ 774383 w 1605470"/>
              <a:gd name="connsiteY101" fmla="*/ 3381564 h 6858000"/>
              <a:gd name="connsiteX102" fmla="*/ 774870 w 1605470"/>
              <a:gd name="connsiteY102" fmla="*/ 3375761 h 6858000"/>
              <a:gd name="connsiteX103" fmla="*/ 770510 w 1605470"/>
              <a:gd name="connsiteY103" fmla="*/ 3361844 h 6858000"/>
              <a:gd name="connsiteX104" fmla="*/ 767933 w 1605470"/>
              <a:gd name="connsiteY104" fmla="*/ 3356929 h 6858000"/>
              <a:gd name="connsiteX105" fmla="*/ 766158 w 1605470"/>
              <a:gd name="connsiteY105" fmla="*/ 3349058 h 6858000"/>
              <a:gd name="connsiteX106" fmla="*/ 766414 w 1605470"/>
              <a:gd name="connsiteY106" fmla="*/ 3348763 h 6858000"/>
              <a:gd name="connsiteX107" fmla="*/ 764166 w 1605470"/>
              <a:gd name="connsiteY107" fmla="*/ 3341588 h 6858000"/>
              <a:gd name="connsiteX108" fmla="*/ 749397 w 1605470"/>
              <a:gd name="connsiteY108" fmla="*/ 3307769 h 6858000"/>
              <a:gd name="connsiteX109" fmla="*/ 766960 w 1605470"/>
              <a:gd name="connsiteY109" fmla="*/ 3250522 h 6858000"/>
              <a:gd name="connsiteX110" fmla="*/ 767385 w 1605470"/>
              <a:gd name="connsiteY110" fmla="*/ 3229163 h 6858000"/>
              <a:gd name="connsiteX111" fmla="*/ 769208 w 1605470"/>
              <a:gd name="connsiteY111" fmla="*/ 3217217 h 6858000"/>
              <a:gd name="connsiteX112" fmla="*/ 770350 w 1605470"/>
              <a:gd name="connsiteY112" fmla="*/ 3216125 h 6858000"/>
              <a:gd name="connsiteX113" fmla="*/ 756043 w 1605470"/>
              <a:gd name="connsiteY113" fmla="*/ 3183755 h 6858000"/>
              <a:gd name="connsiteX114" fmla="*/ 756544 w 1605470"/>
              <a:gd name="connsiteY114" fmla="*/ 3178642 h 6858000"/>
              <a:gd name="connsiteX115" fmla="*/ 744144 w 1605470"/>
              <a:gd name="connsiteY115" fmla="*/ 3158586 h 6858000"/>
              <a:gd name="connsiteX116" fmla="*/ 739378 w 1605470"/>
              <a:gd name="connsiteY116" fmla="*/ 3147669 h 6858000"/>
              <a:gd name="connsiteX117" fmla="*/ 734648 w 1605470"/>
              <a:gd name="connsiteY117" fmla="*/ 3145733 h 6858000"/>
              <a:gd name="connsiteX118" fmla="*/ 729329 w 1605470"/>
              <a:gd name="connsiteY118" fmla="*/ 3129034 h 6858000"/>
              <a:gd name="connsiteX119" fmla="*/ 729994 w 1605470"/>
              <a:gd name="connsiteY119" fmla="*/ 3126682 h 6858000"/>
              <a:gd name="connsiteX120" fmla="*/ 720862 w 1605470"/>
              <a:gd name="connsiteY120" fmla="*/ 3114519 h 6858000"/>
              <a:gd name="connsiteX121" fmla="*/ 707471 w 1605470"/>
              <a:gd name="connsiteY121" fmla="*/ 3106272 h 6858000"/>
              <a:gd name="connsiteX122" fmla="*/ 680201 w 1605470"/>
              <a:gd name="connsiteY122" fmla="*/ 2958185 h 6858000"/>
              <a:gd name="connsiteX123" fmla="*/ 622815 w 1605470"/>
              <a:gd name="connsiteY123" fmla="*/ 2762989 h 6858000"/>
              <a:gd name="connsiteX124" fmla="*/ 571733 w 1605470"/>
              <a:gd name="connsiteY124" fmla="*/ 2554718 h 6858000"/>
              <a:gd name="connsiteX125" fmla="*/ 551827 w 1605470"/>
              <a:gd name="connsiteY125" fmla="*/ 2485734 h 6858000"/>
              <a:gd name="connsiteX126" fmla="*/ 542550 w 1605470"/>
              <a:gd name="connsiteY126" fmla="*/ 2447068 h 6858000"/>
              <a:gd name="connsiteX127" fmla="*/ 529511 w 1605470"/>
              <a:gd name="connsiteY127" fmla="*/ 2425819 h 6858000"/>
              <a:gd name="connsiteX128" fmla="*/ 528878 w 1605470"/>
              <a:gd name="connsiteY128" fmla="*/ 2408971 h 6858000"/>
              <a:gd name="connsiteX129" fmla="*/ 535510 w 1605470"/>
              <a:gd name="connsiteY129" fmla="*/ 2402874 h 6858000"/>
              <a:gd name="connsiteX130" fmla="*/ 538122 w 1605470"/>
              <a:gd name="connsiteY130" fmla="*/ 2381443 h 6858000"/>
              <a:gd name="connsiteX131" fmla="*/ 514451 w 1605470"/>
              <a:gd name="connsiteY131" fmla="*/ 2261920 h 6858000"/>
              <a:gd name="connsiteX132" fmla="*/ 486968 w 1605470"/>
              <a:gd name="connsiteY132" fmla="*/ 2182937 h 6858000"/>
              <a:gd name="connsiteX133" fmla="*/ 488555 w 1605470"/>
              <a:gd name="connsiteY133" fmla="*/ 2155135 h 6858000"/>
              <a:gd name="connsiteX134" fmla="*/ 486013 w 1605470"/>
              <a:gd name="connsiteY134" fmla="*/ 2118008 h 6858000"/>
              <a:gd name="connsiteX135" fmla="*/ 487006 w 1605470"/>
              <a:gd name="connsiteY135" fmla="*/ 2050531 h 6858000"/>
              <a:gd name="connsiteX136" fmla="*/ 478812 w 1605470"/>
              <a:gd name="connsiteY136" fmla="*/ 1963269 h 6858000"/>
              <a:gd name="connsiteX137" fmla="*/ 442619 w 1605470"/>
              <a:gd name="connsiteY137" fmla="*/ 1910499 h 6858000"/>
              <a:gd name="connsiteX138" fmla="*/ 446785 w 1605470"/>
              <a:gd name="connsiteY138" fmla="*/ 1903212 h 6858000"/>
              <a:gd name="connsiteX139" fmla="*/ 436547 w 1605470"/>
              <a:gd name="connsiteY139" fmla="*/ 1861531 h 6858000"/>
              <a:gd name="connsiteX140" fmla="*/ 390346 w 1605470"/>
              <a:gd name="connsiteY140" fmla="*/ 1732919 h 6858000"/>
              <a:gd name="connsiteX141" fmla="*/ 362657 w 1605470"/>
              <a:gd name="connsiteY141" fmla="*/ 1663540 h 6858000"/>
              <a:gd name="connsiteX142" fmla="*/ 361783 w 1605470"/>
              <a:gd name="connsiteY142" fmla="*/ 1615777 h 6858000"/>
              <a:gd name="connsiteX143" fmla="*/ 342578 w 1605470"/>
              <a:gd name="connsiteY143" fmla="*/ 1563678 h 6858000"/>
              <a:gd name="connsiteX144" fmla="*/ 355658 w 1605470"/>
              <a:gd name="connsiteY144" fmla="*/ 1519474 h 6858000"/>
              <a:gd name="connsiteX145" fmla="*/ 348400 w 1605470"/>
              <a:gd name="connsiteY145" fmla="*/ 1477995 h 6858000"/>
              <a:gd name="connsiteX146" fmla="*/ 334485 w 1605470"/>
              <a:gd name="connsiteY146" fmla="*/ 1373769 h 6858000"/>
              <a:gd name="connsiteX147" fmla="*/ 342792 w 1605470"/>
              <a:gd name="connsiteY147" fmla="*/ 1307086 h 6858000"/>
              <a:gd name="connsiteX148" fmla="*/ 343980 w 1605470"/>
              <a:gd name="connsiteY148" fmla="*/ 1189033 h 6858000"/>
              <a:gd name="connsiteX149" fmla="*/ 348665 w 1605470"/>
              <a:gd name="connsiteY149" fmla="*/ 1168288 h 6858000"/>
              <a:gd name="connsiteX150" fmla="*/ 340947 w 1605470"/>
              <a:gd name="connsiteY150" fmla="*/ 1142577 h 6858000"/>
              <a:gd name="connsiteX151" fmla="*/ 330253 w 1605470"/>
              <a:gd name="connsiteY151" fmla="*/ 1088484 h 6858000"/>
              <a:gd name="connsiteX152" fmla="*/ 318989 w 1605470"/>
              <a:gd name="connsiteY152" fmla="*/ 1016103 h 6858000"/>
              <a:gd name="connsiteX153" fmla="*/ 320445 w 1605470"/>
              <a:gd name="connsiteY153" fmla="*/ 932283 h 6858000"/>
              <a:gd name="connsiteX154" fmla="*/ 322681 w 1605470"/>
              <a:gd name="connsiteY154" fmla="*/ 915925 h 6858000"/>
              <a:gd name="connsiteX155" fmla="*/ 315310 w 1605470"/>
              <a:gd name="connsiteY155" fmla="*/ 896999 h 6858000"/>
              <a:gd name="connsiteX156" fmla="*/ 284718 w 1605470"/>
              <a:gd name="connsiteY156" fmla="*/ 821517 h 6858000"/>
              <a:gd name="connsiteX157" fmla="*/ 263668 w 1605470"/>
              <a:gd name="connsiteY157" fmla="*/ 751353 h 6858000"/>
              <a:gd name="connsiteX158" fmla="*/ 263226 w 1605470"/>
              <a:gd name="connsiteY158" fmla="*/ 721230 h 6858000"/>
              <a:gd name="connsiteX159" fmla="*/ 248897 w 1605470"/>
              <a:gd name="connsiteY159" fmla="*/ 681659 h 6858000"/>
              <a:gd name="connsiteX160" fmla="*/ 234316 w 1605470"/>
              <a:gd name="connsiteY160" fmla="*/ 635218 h 6858000"/>
              <a:gd name="connsiteX161" fmla="*/ 239327 w 1605470"/>
              <a:gd name="connsiteY161" fmla="*/ 613763 h 6858000"/>
              <a:gd name="connsiteX162" fmla="*/ 225269 w 1605470"/>
              <a:gd name="connsiteY162" fmla="*/ 598582 h 6858000"/>
              <a:gd name="connsiteX163" fmla="*/ 224950 w 1605470"/>
              <a:gd name="connsiteY163" fmla="*/ 576846 h 6858000"/>
              <a:gd name="connsiteX164" fmla="*/ 204576 w 1605470"/>
              <a:gd name="connsiteY164" fmla="*/ 530055 h 6858000"/>
              <a:gd name="connsiteX165" fmla="*/ 219064 w 1605470"/>
              <a:gd name="connsiteY165" fmla="*/ 469651 h 6858000"/>
              <a:gd name="connsiteX166" fmla="*/ 195012 w 1605470"/>
              <a:gd name="connsiteY166" fmla="*/ 448559 h 6858000"/>
              <a:gd name="connsiteX167" fmla="*/ 201434 w 1605470"/>
              <a:gd name="connsiteY167" fmla="*/ 441529 h 6858000"/>
              <a:gd name="connsiteX168" fmla="*/ 200655 w 1605470"/>
              <a:gd name="connsiteY168" fmla="*/ 428927 h 6858000"/>
              <a:gd name="connsiteX169" fmla="*/ 190059 w 1605470"/>
              <a:gd name="connsiteY169" fmla="*/ 430161 h 6858000"/>
              <a:gd name="connsiteX170" fmla="*/ 167079 w 1605470"/>
              <a:gd name="connsiteY170" fmla="*/ 367211 h 6858000"/>
              <a:gd name="connsiteX171" fmla="*/ 124571 w 1605470"/>
              <a:gd name="connsiteY171" fmla="*/ 302178 h 6858000"/>
              <a:gd name="connsiteX172" fmla="*/ 103243 w 1605470"/>
              <a:gd name="connsiteY172" fmla="*/ 211375 h 6858000"/>
              <a:gd name="connsiteX173" fmla="*/ 94571 w 1605470"/>
              <a:gd name="connsiteY173" fmla="*/ 184179 h 6858000"/>
              <a:gd name="connsiteX174" fmla="*/ 13437 w 1605470"/>
              <a:gd name="connsiteY174" fmla="*/ 19287 h 6858000"/>
              <a:gd name="connsiteX175" fmla="*/ 0 w 1605470"/>
              <a:gd name="connsiteY17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18807 w 1605470"/>
              <a:gd name="connsiteY57" fmla="*/ 5067850 h 6858000"/>
              <a:gd name="connsiteX58" fmla="*/ 721538 w 1605470"/>
              <a:gd name="connsiteY58" fmla="*/ 5060861 h 6858000"/>
              <a:gd name="connsiteX59" fmla="*/ 718242 w 1605470"/>
              <a:gd name="connsiteY59" fmla="*/ 5034192 h 6858000"/>
              <a:gd name="connsiteX60" fmla="*/ 719796 w 1605470"/>
              <a:gd name="connsiteY60" fmla="*/ 4993030 h 6858000"/>
              <a:gd name="connsiteX61" fmla="*/ 726705 w 1605470"/>
              <a:gd name="connsiteY61" fmla="*/ 4946844 h 6858000"/>
              <a:gd name="connsiteX62" fmla="*/ 722561 w 1605470"/>
              <a:gd name="connsiteY62" fmla="*/ 4932692 h 6858000"/>
              <a:gd name="connsiteX63" fmla="*/ 724935 w 1605470"/>
              <a:gd name="connsiteY63" fmla="*/ 4821504 h 6858000"/>
              <a:gd name="connsiteX64" fmla="*/ 732118 w 1605470"/>
              <a:gd name="connsiteY64" fmla="*/ 4801535 h 6858000"/>
              <a:gd name="connsiteX65" fmla="*/ 739787 w 1605470"/>
              <a:gd name="connsiteY65" fmla="*/ 4797794 h 6858000"/>
              <a:gd name="connsiteX66" fmla="*/ 741081 w 1605470"/>
              <a:gd name="connsiteY66" fmla="*/ 4784526 h 6858000"/>
              <a:gd name="connsiteX67" fmla="*/ 742865 w 1605470"/>
              <a:gd name="connsiteY67" fmla="*/ 4781211 h 6858000"/>
              <a:gd name="connsiteX68" fmla="*/ 751652 w 1605470"/>
              <a:gd name="connsiteY68" fmla="*/ 4761984 h 6858000"/>
              <a:gd name="connsiteX69" fmla="*/ 747700 w 1605470"/>
              <a:gd name="connsiteY69" fmla="*/ 4690749 h 6858000"/>
              <a:gd name="connsiteX70" fmla="*/ 743180 w 1605470"/>
              <a:gd name="connsiteY70" fmla="*/ 4584173 h 6858000"/>
              <a:gd name="connsiteX71" fmla="*/ 738263 w 1605470"/>
              <a:gd name="connsiteY71" fmla="*/ 4444346 h 6858000"/>
              <a:gd name="connsiteX72" fmla="*/ 756542 w 1605470"/>
              <a:gd name="connsiteY72" fmla="*/ 4350346 h 6858000"/>
              <a:gd name="connsiteX73" fmla="*/ 715481 w 1605470"/>
              <a:gd name="connsiteY73" fmla="*/ 4214165 h 6858000"/>
              <a:gd name="connsiteX74" fmla="*/ 719554 w 1605470"/>
              <a:gd name="connsiteY74" fmla="*/ 4090296 h 6858000"/>
              <a:gd name="connsiteX75" fmla="*/ 704810 w 1605470"/>
              <a:gd name="connsiteY75" fmla="*/ 4033999 h 6858000"/>
              <a:gd name="connsiteX76" fmla="*/ 705959 w 1605470"/>
              <a:gd name="connsiteY76" fmla="*/ 4031933 h 6858000"/>
              <a:gd name="connsiteX77" fmla="*/ 704535 w 1605470"/>
              <a:gd name="connsiteY77" fmla="*/ 4013953 h 6858000"/>
              <a:gd name="connsiteX78" fmla="*/ 700443 w 1605470"/>
              <a:gd name="connsiteY78" fmla="*/ 4010511 h 6858000"/>
              <a:gd name="connsiteX79" fmla="*/ 698282 w 1605470"/>
              <a:gd name="connsiteY79" fmla="*/ 3998331 h 6858000"/>
              <a:gd name="connsiteX80" fmla="*/ 690830 w 1605470"/>
              <a:gd name="connsiteY80" fmla="*/ 3974753 h 6858000"/>
              <a:gd name="connsiteX81" fmla="*/ 692428 w 1605470"/>
              <a:gd name="connsiteY81" fmla="*/ 3969950 h 6858000"/>
              <a:gd name="connsiteX82" fmla="*/ 685850 w 1605470"/>
              <a:gd name="connsiteY82" fmla="*/ 3933779 h 6858000"/>
              <a:gd name="connsiteX83" fmla="*/ 687181 w 1605470"/>
              <a:gd name="connsiteY83" fmla="*/ 3933093 h 6858000"/>
              <a:gd name="connsiteX84" fmla="*/ 691535 w 1605470"/>
              <a:gd name="connsiteY84" fmla="*/ 3922082 h 6858000"/>
              <a:gd name="connsiteX85" fmla="*/ 696613 w 1605470"/>
              <a:gd name="connsiteY85" fmla="*/ 3901461 h 6858000"/>
              <a:gd name="connsiteX86" fmla="*/ 719207 w 1605470"/>
              <a:gd name="connsiteY86" fmla="*/ 3813873 h 6858000"/>
              <a:gd name="connsiteX87" fmla="*/ 718632 w 1605470"/>
              <a:gd name="connsiteY87" fmla="*/ 3806161 h 6858000"/>
              <a:gd name="connsiteX88" fmla="*/ 718939 w 1605470"/>
              <a:gd name="connsiteY88" fmla="*/ 3805957 h 6858000"/>
              <a:gd name="connsiteX89" fmla="*/ 718966 w 1605470"/>
              <a:gd name="connsiteY89" fmla="*/ 3797724 h 6858000"/>
              <a:gd name="connsiteX90" fmla="*/ 717581 w 1605470"/>
              <a:gd name="connsiteY90" fmla="*/ 3792098 h 6858000"/>
              <a:gd name="connsiteX91" fmla="*/ 716465 w 1605470"/>
              <a:gd name="connsiteY91" fmla="*/ 3777135 h 6858000"/>
              <a:gd name="connsiteX92" fmla="*/ 718198 w 1605470"/>
              <a:gd name="connsiteY92" fmla="*/ 3771656 h 6858000"/>
              <a:gd name="connsiteX93" fmla="*/ 721941 w 1605470"/>
              <a:gd name="connsiteY93" fmla="*/ 3769007 h 6858000"/>
              <a:gd name="connsiteX94" fmla="*/ 721407 w 1605470"/>
              <a:gd name="connsiteY94" fmla="*/ 3767709 h 6858000"/>
              <a:gd name="connsiteX95" fmla="*/ 730103 w 1605470"/>
              <a:gd name="connsiteY95" fmla="*/ 3738082 h 6858000"/>
              <a:gd name="connsiteX96" fmla="*/ 737449 w 1605470"/>
              <a:gd name="connsiteY96" fmla="*/ 3673397 h 6858000"/>
              <a:gd name="connsiteX97" fmla="*/ 736745 w 1605470"/>
              <a:gd name="connsiteY97" fmla="*/ 3637109 h 6858000"/>
              <a:gd name="connsiteX98" fmla="*/ 740188 w 1605470"/>
              <a:gd name="connsiteY98" fmla="*/ 3536883 h 6858000"/>
              <a:gd name="connsiteX99" fmla="*/ 747726 w 1605470"/>
              <a:gd name="connsiteY99" fmla="*/ 3435652 h 6858000"/>
              <a:gd name="connsiteX100" fmla="*/ 774383 w 1605470"/>
              <a:gd name="connsiteY100" fmla="*/ 3381564 h 6858000"/>
              <a:gd name="connsiteX101" fmla="*/ 774870 w 1605470"/>
              <a:gd name="connsiteY101" fmla="*/ 3375761 h 6858000"/>
              <a:gd name="connsiteX102" fmla="*/ 770510 w 1605470"/>
              <a:gd name="connsiteY102" fmla="*/ 3361844 h 6858000"/>
              <a:gd name="connsiteX103" fmla="*/ 767933 w 1605470"/>
              <a:gd name="connsiteY103" fmla="*/ 3356929 h 6858000"/>
              <a:gd name="connsiteX104" fmla="*/ 766158 w 1605470"/>
              <a:gd name="connsiteY104" fmla="*/ 3349058 h 6858000"/>
              <a:gd name="connsiteX105" fmla="*/ 766414 w 1605470"/>
              <a:gd name="connsiteY105" fmla="*/ 3348763 h 6858000"/>
              <a:gd name="connsiteX106" fmla="*/ 764166 w 1605470"/>
              <a:gd name="connsiteY106" fmla="*/ 3341588 h 6858000"/>
              <a:gd name="connsiteX107" fmla="*/ 749397 w 1605470"/>
              <a:gd name="connsiteY107" fmla="*/ 3307769 h 6858000"/>
              <a:gd name="connsiteX108" fmla="*/ 766960 w 1605470"/>
              <a:gd name="connsiteY108" fmla="*/ 3250522 h 6858000"/>
              <a:gd name="connsiteX109" fmla="*/ 767385 w 1605470"/>
              <a:gd name="connsiteY109" fmla="*/ 3229163 h 6858000"/>
              <a:gd name="connsiteX110" fmla="*/ 769208 w 1605470"/>
              <a:gd name="connsiteY110" fmla="*/ 3217217 h 6858000"/>
              <a:gd name="connsiteX111" fmla="*/ 770350 w 1605470"/>
              <a:gd name="connsiteY111" fmla="*/ 3216125 h 6858000"/>
              <a:gd name="connsiteX112" fmla="*/ 756043 w 1605470"/>
              <a:gd name="connsiteY112" fmla="*/ 3183755 h 6858000"/>
              <a:gd name="connsiteX113" fmla="*/ 756544 w 1605470"/>
              <a:gd name="connsiteY113" fmla="*/ 3178642 h 6858000"/>
              <a:gd name="connsiteX114" fmla="*/ 744144 w 1605470"/>
              <a:gd name="connsiteY114" fmla="*/ 3158586 h 6858000"/>
              <a:gd name="connsiteX115" fmla="*/ 739378 w 1605470"/>
              <a:gd name="connsiteY115" fmla="*/ 3147669 h 6858000"/>
              <a:gd name="connsiteX116" fmla="*/ 734648 w 1605470"/>
              <a:gd name="connsiteY116" fmla="*/ 3145733 h 6858000"/>
              <a:gd name="connsiteX117" fmla="*/ 729329 w 1605470"/>
              <a:gd name="connsiteY117" fmla="*/ 3129034 h 6858000"/>
              <a:gd name="connsiteX118" fmla="*/ 729994 w 1605470"/>
              <a:gd name="connsiteY118" fmla="*/ 3126682 h 6858000"/>
              <a:gd name="connsiteX119" fmla="*/ 720862 w 1605470"/>
              <a:gd name="connsiteY119" fmla="*/ 3114519 h 6858000"/>
              <a:gd name="connsiteX120" fmla="*/ 707471 w 1605470"/>
              <a:gd name="connsiteY120" fmla="*/ 3106272 h 6858000"/>
              <a:gd name="connsiteX121" fmla="*/ 680201 w 1605470"/>
              <a:gd name="connsiteY121" fmla="*/ 2958185 h 6858000"/>
              <a:gd name="connsiteX122" fmla="*/ 622815 w 1605470"/>
              <a:gd name="connsiteY122" fmla="*/ 2762989 h 6858000"/>
              <a:gd name="connsiteX123" fmla="*/ 571733 w 1605470"/>
              <a:gd name="connsiteY123" fmla="*/ 2554718 h 6858000"/>
              <a:gd name="connsiteX124" fmla="*/ 551827 w 1605470"/>
              <a:gd name="connsiteY124" fmla="*/ 2485734 h 6858000"/>
              <a:gd name="connsiteX125" fmla="*/ 542550 w 1605470"/>
              <a:gd name="connsiteY125" fmla="*/ 2447068 h 6858000"/>
              <a:gd name="connsiteX126" fmla="*/ 529511 w 1605470"/>
              <a:gd name="connsiteY126" fmla="*/ 2425819 h 6858000"/>
              <a:gd name="connsiteX127" fmla="*/ 528878 w 1605470"/>
              <a:gd name="connsiteY127" fmla="*/ 2408971 h 6858000"/>
              <a:gd name="connsiteX128" fmla="*/ 535510 w 1605470"/>
              <a:gd name="connsiteY128" fmla="*/ 2402874 h 6858000"/>
              <a:gd name="connsiteX129" fmla="*/ 538122 w 1605470"/>
              <a:gd name="connsiteY129" fmla="*/ 2381443 h 6858000"/>
              <a:gd name="connsiteX130" fmla="*/ 514451 w 1605470"/>
              <a:gd name="connsiteY130" fmla="*/ 2261920 h 6858000"/>
              <a:gd name="connsiteX131" fmla="*/ 486968 w 1605470"/>
              <a:gd name="connsiteY131" fmla="*/ 2182937 h 6858000"/>
              <a:gd name="connsiteX132" fmla="*/ 488555 w 1605470"/>
              <a:gd name="connsiteY132" fmla="*/ 2155135 h 6858000"/>
              <a:gd name="connsiteX133" fmla="*/ 486013 w 1605470"/>
              <a:gd name="connsiteY133" fmla="*/ 2118008 h 6858000"/>
              <a:gd name="connsiteX134" fmla="*/ 487006 w 1605470"/>
              <a:gd name="connsiteY134" fmla="*/ 2050531 h 6858000"/>
              <a:gd name="connsiteX135" fmla="*/ 478812 w 1605470"/>
              <a:gd name="connsiteY135" fmla="*/ 1963269 h 6858000"/>
              <a:gd name="connsiteX136" fmla="*/ 442619 w 1605470"/>
              <a:gd name="connsiteY136" fmla="*/ 1910499 h 6858000"/>
              <a:gd name="connsiteX137" fmla="*/ 446785 w 1605470"/>
              <a:gd name="connsiteY137" fmla="*/ 1903212 h 6858000"/>
              <a:gd name="connsiteX138" fmla="*/ 436547 w 1605470"/>
              <a:gd name="connsiteY138" fmla="*/ 1861531 h 6858000"/>
              <a:gd name="connsiteX139" fmla="*/ 390346 w 1605470"/>
              <a:gd name="connsiteY139" fmla="*/ 1732919 h 6858000"/>
              <a:gd name="connsiteX140" fmla="*/ 362657 w 1605470"/>
              <a:gd name="connsiteY140" fmla="*/ 1663540 h 6858000"/>
              <a:gd name="connsiteX141" fmla="*/ 361783 w 1605470"/>
              <a:gd name="connsiteY141" fmla="*/ 1615777 h 6858000"/>
              <a:gd name="connsiteX142" fmla="*/ 342578 w 1605470"/>
              <a:gd name="connsiteY142" fmla="*/ 1563678 h 6858000"/>
              <a:gd name="connsiteX143" fmla="*/ 355658 w 1605470"/>
              <a:gd name="connsiteY143" fmla="*/ 1519474 h 6858000"/>
              <a:gd name="connsiteX144" fmla="*/ 348400 w 1605470"/>
              <a:gd name="connsiteY144" fmla="*/ 1477995 h 6858000"/>
              <a:gd name="connsiteX145" fmla="*/ 334485 w 1605470"/>
              <a:gd name="connsiteY145" fmla="*/ 1373769 h 6858000"/>
              <a:gd name="connsiteX146" fmla="*/ 342792 w 1605470"/>
              <a:gd name="connsiteY146" fmla="*/ 1307086 h 6858000"/>
              <a:gd name="connsiteX147" fmla="*/ 343980 w 1605470"/>
              <a:gd name="connsiteY147" fmla="*/ 1189033 h 6858000"/>
              <a:gd name="connsiteX148" fmla="*/ 348665 w 1605470"/>
              <a:gd name="connsiteY148" fmla="*/ 1168288 h 6858000"/>
              <a:gd name="connsiteX149" fmla="*/ 340947 w 1605470"/>
              <a:gd name="connsiteY149" fmla="*/ 1142577 h 6858000"/>
              <a:gd name="connsiteX150" fmla="*/ 330253 w 1605470"/>
              <a:gd name="connsiteY150" fmla="*/ 1088484 h 6858000"/>
              <a:gd name="connsiteX151" fmla="*/ 318989 w 1605470"/>
              <a:gd name="connsiteY151" fmla="*/ 1016103 h 6858000"/>
              <a:gd name="connsiteX152" fmla="*/ 320445 w 1605470"/>
              <a:gd name="connsiteY152" fmla="*/ 932283 h 6858000"/>
              <a:gd name="connsiteX153" fmla="*/ 322681 w 1605470"/>
              <a:gd name="connsiteY153" fmla="*/ 915925 h 6858000"/>
              <a:gd name="connsiteX154" fmla="*/ 315310 w 1605470"/>
              <a:gd name="connsiteY154" fmla="*/ 896999 h 6858000"/>
              <a:gd name="connsiteX155" fmla="*/ 284718 w 1605470"/>
              <a:gd name="connsiteY155" fmla="*/ 821517 h 6858000"/>
              <a:gd name="connsiteX156" fmla="*/ 263668 w 1605470"/>
              <a:gd name="connsiteY156" fmla="*/ 751353 h 6858000"/>
              <a:gd name="connsiteX157" fmla="*/ 263226 w 1605470"/>
              <a:gd name="connsiteY157" fmla="*/ 721230 h 6858000"/>
              <a:gd name="connsiteX158" fmla="*/ 248897 w 1605470"/>
              <a:gd name="connsiteY158" fmla="*/ 681659 h 6858000"/>
              <a:gd name="connsiteX159" fmla="*/ 234316 w 1605470"/>
              <a:gd name="connsiteY159" fmla="*/ 635218 h 6858000"/>
              <a:gd name="connsiteX160" fmla="*/ 239327 w 1605470"/>
              <a:gd name="connsiteY160" fmla="*/ 613763 h 6858000"/>
              <a:gd name="connsiteX161" fmla="*/ 225269 w 1605470"/>
              <a:gd name="connsiteY161" fmla="*/ 598582 h 6858000"/>
              <a:gd name="connsiteX162" fmla="*/ 224950 w 1605470"/>
              <a:gd name="connsiteY162" fmla="*/ 576846 h 6858000"/>
              <a:gd name="connsiteX163" fmla="*/ 204576 w 1605470"/>
              <a:gd name="connsiteY163" fmla="*/ 530055 h 6858000"/>
              <a:gd name="connsiteX164" fmla="*/ 219064 w 1605470"/>
              <a:gd name="connsiteY164" fmla="*/ 469651 h 6858000"/>
              <a:gd name="connsiteX165" fmla="*/ 195012 w 1605470"/>
              <a:gd name="connsiteY165" fmla="*/ 448559 h 6858000"/>
              <a:gd name="connsiteX166" fmla="*/ 201434 w 1605470"/>
              <a:gd name="connsiteY166" fmla="*/ 441529 h 6858000"/>
              <a:gd name="connsiteX167" fmla="*/ 200655 w 1605470"/>
              <a:gd name="connsiteY167" fmla="*/ 428927 h 6858000"/>
              <a:gd name="connsiteX168" fmla="*/ 190059 w 1605470"/>
              <a:gd name="connsiteY168" fmla="*/ 430161 h 6858000"/>
              <a:gd name="connsiteX169" fmla="*/ 167079 w 1605470"/>
              <a:gd name="connsiteY169" fmla="*/ 367211 h 6858000"/>
              <a:gd name="connsiteX170" fmla="*/ 124571 w 1605470"/>
              <a:gd name="connsiteY170" fmla="*/ 302178 h 6858000"/>
              <a:gd name="connsiteX171" fmla="*/ 103243 w 1605470"/>
              <a:gd name="connsiteY171" fmla="*/ 211375 h 6858000"/>
              <a:gd name="connsiteX172" fmla="*/ 94571 w 1605470"/>
              <a:gd name="connsiteY172" fmla="*/ 184179 h 6858000"/>
              <a:gd name="connsiteX173" fmla="*/ 13437 w 1605470"/>
              <a:gd name="connsiteY173" fmla="*/ 19287 h 6858000"/>
              <a:gd name="connsiteX174" fmla="*/ 0 w 1605470"/>
              <a:gd name="connsiteY17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87214 w 1605470"/>
              <a:gd name="connsiteY41" fmla="*/ 5451511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63084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91557 w 1605470"/>
              <a:gd name="connsiteY40" fmla="*/ 5476393 h 6858000"/>
              <a:gd name="connsiteX41" fmla="*/ 622750 w 1605470"/>
              <a:gd name="connsiteY41" fmla="*/ 5396260 h 6858000"/>
              <a:gd name="connsiteX42" fmla="*/ 638731 w 1605470"/>
              <a:gd name="connsiteY42" fmla="*/ 5330009 h 6858000"/>
              <a:gd name="connsiteX43" fmla="*/ 672224 w 1605470"/>
              <a:gd name="connsiteY43" fmla="*/ 5273739 h 6858000"/>
              <a:gd name="connsiteX44" fmla="*/ 681823 w 1605470"/>
              <a:gd name="connsiteY44" fmla="*/ 5241779 h 6858000"/>
              <a:gd name="connsiteX45" fmla="*/ 693049 w 1605470"/>
              <a:gd name="connsiteY45" fmla="*/ 5225268 h 6858000"/>
              <a:gd name="connsiteX46" fmla="*/ 694069 w 1605470"/>
              <a:gd name="connsiteY46" fmla="*/ 5217684 h 6858000"/>
              <a:gd name="connsiteX47" fmla="*/ 701410 w 1605470"/>
              <a:gd name="connsiteY47" fmla="*/ 5193377 h 6858000"/>
              <a:gd name="connsiteX48" fmla="*/ 704713 w 1605470"/>
              <a:gd name="connsiteY48" fmla="*/ 5179288 h 6858000"/>
              <a:gd name="connsiteX49" fmla="*/ 705697 w 1605470"/>
              <a:gd name="connsiteY49" fmla="*/ 5173621 h 6858000"/>
              <a:gd name="connsiteX50" fmla="*/ 701331 w 1605470"/>
              <a:gd name="connsiteY50" fmla="*/ 5159961 h 6858000"/>
              <a:gd name="connsiteX51" fmla="*/ 708008 w 1605470"/>
              <a:gd name="connsiteY51" fmla="*/ 5144295 h 6858000"/>
              <a:gd name="connsiteX52" fmla="*/ 704941 w 1605470"/>
              <a:gd name="connsiteY52" fmla="*/ 5125185 h 6858000"/>
              <a:gd name="connsiteX53" fmla="*/ 711771 w 1605470"/>
              <a:gd name="connsiteY53" fmla="*/ 5121884 h 6858000"/>
              <a:gd name="connsiteX54" fmla="*/ 718807 w 1605470"/>
              <a:gd name="connsiteY54" fmla="*/ 5067850 h 6858000"/>
              <a:gd name="connsiteX55" fmla="*/ 721538 w 1605470"/>
              <a:gd name="connsiteY55" fmla="*/ 5060861 h 6858000"/>
              <a:gd name="connsiteX56" fmla="*/ 718242 w 1605470"/>
              <a:gd name="connsiteY56" fmla="*/ 5034192 h 6858000"/>
              <a:gd name="connsiteX57" fmla="*/ 719796 w 1605470"/>
              <a:gd name="connsiteY57" fmla="*/ 4993030 h 6858000"/>
              <a:gd name="connsiteX58" fmla="*/ 726705 w 1605470"/>
              <a:gd name="connsiteY58" fmla="*/ 4946844 h 6858000"/>
              <a:gd name="connsiteX59" fmla="*/ 722561 w 1605470"/>
              <a:gd name="connsiteY59" fmla="*/ 4932692 h 6858000"/>
              <a:gd name="connsiteX60" fmla="*/ 737964 w 1605470"/>
              <a:gd name="connsiteY60" fmla="*/ 4858827 h 6858000"/>
              <a:gd name="connsiteX61" fmla="*/ 732118 w 1605470"/>
              <a:gd name="connsiteY61" fmla="*/ 4801535 h 6858000"/>
              <a:gd name="connsiteX62" fmla="*/ 739787 w 1605470"/>
              <a:gd name="connsiteY62" fmla="*/ 4797794 h 6858000"/>
              <a:gd name="connsiteX63" fmla="*/ 741081 w 1605470"/>
              <a:gd name="connsiteY63" fmla="*/ 4784526 h 6858000"/>
              <a:gd name="connsiteX64" fmla="*/ 742865 w 1605470"/>
              <a:gd name="connsiteY64" fmla="*/ 4781211 h 6858000"/>
              <a:gd name="connsiteX65" fmla="*/ 751652 w 1605470"/>
              <a:gd name="connsiteY65" fmla="*/ 4761984 h 6858000"/>
              <a:gd name="connsiteX66" fmla="*/ 747700 w 1605470"/>
              <a:gd name="connsiteY66" fmla="*/ 4690749 h 6858000"/>
              <a:gd name="connsiteX67" fmla="*/ 743180 w 1605470"/>
              <a:gd name="connsiteY67" fmla="*/ 4584173 h 6858000"/>
              <a:gd name="connsiteX68" fmla="*/ 738263 w 1605470"/>
              <a:gd name="connsiteY68" fmla="*/ 4444346 h 6858000"/>
              <a:gd name="connsiteX69" fmla="*/ 734828 w 1605470"/>
              <a:gd name="connsiteY69" fmla="*/ 4375228 h 6858000"/>
              <a:gd name="connsiteX70" fmla="*/ 715481 w 1605470"/>
              <a:gd name="connsiteY70" fmla="*/ 4214165 h 6858000"/>
              <a:gd name="connsiteX71" fmla="*/ 719554 w 1605470"/>
              <a:gd name="connsiteY71" fmla="*/ 4090296 h 6858000"/>
              <a:gd name="connsiteX72" fmla="*/ 704810 w 1605470"/>
              <a:gd name="connsiteY72" fmla="*/ 4033999 h 6858000"/>
              <a:gd name="connsiteX73" fmla="*/ 705959 w 1605470"/>
              <a:gd name="connsiteY73" fmla="*/ 4031933 h 6858000"/>
              <a:gd name="connsiteX74" fmla="*/ 704535 w 1605470"/>
              <a:gd name="connsiteY74" fmla="*/ 4013953 h 6858000"/>
              <a:gd name="connsiteX75" fmla="*/ 700443 w 1605470"/>
              <a:gd name="connsiteY75" fmla="*/ 4010511 h 6858000"/>
              <a:gd name="connsiteX76" fmla="*/ 698282 w 1605470"/>
              <a:gd name="connsiteY76" fmla="*/ 3998331 h 6858000"/>
              <a:gd name="connsiteX77" fmla="*/ 690830 w 1605470"/>
              <a:gd name="connsiteY77" fmla="*/ 3974753 h 6858000"/>
              <a:gd name="connsiteX78" fmla="*/ 692428 w 1605470"/>
              <a:gd name="connsiteY78" fmla="*/ 3969950 h 6858000"/>
              <a:gd name="connsiteX79" fmla="*/ 685850 w 1605470"/>
              <a:gd name="connsiteY79" fmla="*/ 3933779 h 6858000"/>
              <a:gd name="connsiteX80" fmla="*/ 687181 w 1605470"/>
              <a:gd name="connsiteY80" fmla="*/ 3933093 h 6858000"/>
              <a:gd name="connsiteX81" fmla="*/ 691535 w 1605470"/>
              <a:gd name="connsiteY81" fmla="*/ 3922082 h 6858000"/>
              <a:gd name="connsiteX82" fmla="*/ 696613 w 1605470"/>
              <a:gd name="connsiteY82" fmla="*/ 3901461 h 6858000"/>
              <a:gd name="connsiteX83" fmla="*/ 719207 w 1605470"/>
              <a:gd name="connsiteY83" fmla="*/ 3813873 h 6858000"/>
              <a:gd name="connsiteX84" fmla="*/ 718632 w 1605470"/>
              <a:gd name="connsiteY84" fmla="*/ 3806161 h 6858000"/>
              <a:gd name="connsiteX85" fmla="*/ 718939 w 1605470"/>
              <a:gd name="connsiteY85" fmla="*/ 3805957 h 6858000"/>
              <a:gd name="connsiteX86" fmla="*/ 718966 w 1605470"/>
              <a:gd name="connsiteY86" fmla="*/ 3797724 h 6858000"/>
              <a:gd name="connsiteX87" fmla="*/ 717581 w 1605470"/>
              <a:gd name="connsiteY87" fmla="*/ 3792098 h 6858000"/>
              <a:gd name="connsiteX88" fmla="*/ 716465 w 1605470"/>
              <a:gd name="connsiteY88" fmla="*/ 3777135 h 6858000"/>
              <a:gd name="connsiteX89" fmla="*/ 718198 w 1605470"/>
              <a:gd name="connsiteY89" fmla="*/ 3771656 h 6858000"/>
              <a:gd name="connsiteX90" fmla="*/ 721941 w 1605470"/>
              <a:gd name="connsiteY90" fmla="*/ 3769007 h 6858000"/>
              <a:gd name="connsiteX91" fmla="*/ 721407 w 1605470"/>
              <a:gd name="connsiteY91" fmla="*/ 3767709 h 6858000"/>
              <a:gd name="connsiteX92" fmla="*/ 730103 w 1605470"/>
              <a:gd name="connsiteY92" fmla="*/ 3738082 h 6858000"/>
              <a:gd name="connsiteX93" fmla="*/ 737449 w 1605470"/>
              <a:gd name="connsiteY93" fmla="*/ 3673397 h 6858000"/>
              <a:gd name="connsiteX94" fmla="*/ 736745 w 1605470"/>
              <a:gd name="connsiteY94" fmla="*/ 3637109 h 6858000"/>
              <a:gd name="connsiteX95" fmla="*/ 740188 w 1605470"/>
              <a:gd name="connsiteY95" fmla="*/ 3536883 h 6858000"/>
              <a:gd name="connsiteX96" fmla="*/ 747726 w 1605470"/>
              <a:gd name="connsiteY96" fmla="*/ 3435652 h 6858000"/>
              <a:gd name="connsiteX97" fmla="*/ 774383 w 1605470"/>
              <a:gd name="connsiteY97" fmla="*/ 3381564 h 6858000"/>
              <a:gd name="connsiteX98" fmla="*/ 774870 w 1605470"/>
              <a:gd name="connsiteY98" fmla="*/ 3375761 h 6858000"/>
              <a:gd name="connsiteX99" fmla="*/ 770510 w 1605470"/>
              <a:gd name="connsiteY99" fmla="*/ 3361844 h 6858000"/>
              <a:gd name="connsiteX100" fmla="*/ 767933 w 1605470"/>
              <a:gd name="connsiteY100" fmla="*/ 3356929 h 6858000"/>
              <a:gd name="connsiteX101" fmla="*/ 766158 w 1605470"/>
              <a:gd name="connsiteY101" fmla="*/ 3349058 h 6858000"/>
              <a:gd name="connsiteX102" fmla="*/ 766414 w 1605470"/>
              <a:gd name="connsiteY102" fmla="*/ 3348763 h 6858000"/>
              <a:gd name="connsiteX103" fmla="*/ 764166 w 1605470"/>
              <a:gd name="connsiteY103" fmla="*/ 3341588 h 6858000"/>
              <a:gd name="connsiteX104" fmla="*/ 749397 w 1605470"/>
              <a:gd name="connsiteY104" fmla="*/ 3307769 h 6858000"/>
              <a:gd name="connsiteX105" fmla="*/ 766960 w 1605470"/>
              <a:gd name="connsiteY105" fmla="*/ 3250522 h 6858000"/>
              <a:gd name="connsiteX106" fmla="*/ 767385 w 1605470"/>
              <a:gd name="connsiteY106" fmla="*/ 3229163 h 6858000"/>
              <a:gd name="connsiteX107" fmla="*/ 769208 w 1605470"/>
              <a:gd name="connsiteY107" fmla="*/ 3217217 h 6858000"/>
              <a:gd name="connsiteX108" fmla="*/ 770350 w 1605470"/>
              <a:gd name="connsiteY108" fmla="*/ 3216125 h 6858000"/>
              <a:gd name="connsiteX109" fmla="*/ 756043 w 1605470"/>
              <a:gd name="connsiteY109" fmla="*/ 3183755 h 6858000"/>
              <a:gd name="connsiteX110" fmla="*/ 756544 w 1605470"/>
              <a:gd name="connsiteY110" fmla="*/ 3178642 h 6858000"/>
              <a:gd name="connsiteX111" fmla="*/ 744144 w 1605470"/>
              <a:gd name="connsiteY111" fmla="*/ 3158586 h 6858000"/>
              <a:gd name="connsiteX112" fmla="*/ 739378 w 1605470"/>
              <a:gd name="connsiteY112" fmla="*/ 3147669 h 6858000"/>
              <a:gd name="connsiteX113" fmla="*/ 734648 w 1605470"/>
              <a:gd name="connsiteY113" fmla="*/ 3145733 h 6858000"/>
              <a:gd name="connsiteX114" fmla="*/ 729329 w 1605470"/>
              <a:gd name="connsiteY114" fmla="*/ 3129034 h 6858000"/>
              <a:gd name="connsiteX115" fmla="*/ 729994 w 1605470"/>
              <a:gd name="connsiteY115" fmla="*/ 3126682 h 6858000"/>
              <a:gd name="connsiteX116" fmla="*/ 720862 w 1605470"/>
              <a:gd name="connsiteY116" fmla="*/ 3114519 h 6858000"/>
              <a:gd name="connsiteX117" fmla="*/ 707471 w 1605470"/>
              <a:gd name="connsiteY117" fmla="*/ 3106272 h 6858000"/>
              <a:gd name="connsiteX118" fmla="*/ 680201 w 1605470"/>
              <a:gd name="connsiteY118" fmla="*/ 2958185 h 6858000"/>
              <a:gd name="connsiteX119" fmla="*/ 622815 w 1605470"/>
              <a:gd name="connsiteY119" fmla="*/ 2762989 h 6858000"/>
              <a:gd name="connsiteX120" fmla="*/ 571733 w 1605470"/>
              <a:gd name="connsiteY120" fmla="*/ 2554718 h 6858000"/>
              <a:gd name="connsiteX121" fmla="*/ 551827 w 1605470"/>
              <a:gd name="connsiteY121" fmla="*/ 2485734 h 6858000"/>
              <a:gd name="connsiteX122" fmla="*/ 542550 w 1605470"/>
              <a:gd name="connsiteY122" fmla="*/ 2447068 h 6858000"/>
              <a:gd name="connsiteX123" fmla="*/ 529511 w 1605470"/>
              <a:gd name="connsiteY123" fmla="*/ 2425819 h 6858000"/>
              <a:gd name="connsiteX124" fmla="*/ 528878 w 1605470"/>
              <a:gd name="connsiteY124" fmla="*/ 2408971 h 6858000"/>
              <a:gd name="connsiteX125" fmla="*/ 535510 w 1605470"/>
              <a:gd name="connsiteY125" fmla="*/ 2402874 h 6858000"/>
              <a:gd name="connsiteX126" fmla="*/ 538122 w 1605470"/>
              <a:gd name="connsiteY126" fmla="*/ 2381443 h 6858000"/>
              <a:gd name="connsiteX127" fmla="*/ 514451 w 1605470"/>
              <a:gd name="connsiteY127" fmla="*/ 2261920 h 6858000"/>
              <a:gd name="connsiteX128" fmla="*/ 504338 w 1605470"/>
              <a:gd name="connsiteY128" fmla="*/ 2195378 h 6858000"/>
              <a:gd name="connsiteX129" fmla="*/ 488555 w 1605470"/>
              <a:gd name="connsiteY129" fmla="*/ 2155135 h 6858000"/>
              <a:gd name="connsiteX130" fmla="*/ 486013 w 1605470"/>
              <a:gd name="connsiteY130" fmla="*/ 2118008 h 6858000"/>
              <a:gd name="connsiteX131" fmla="*/ 487006 w 1605470"/>
              <a:gd name="connsiteY131" fmla="*/ 2050531 h 6858000"/>
              <a:gd name="connsiteX132" fmla="*/ 478812 w 1605470"/>
              <a:gd name="connsiteY132" fmla="*/ 1963269 h 6858000"/>
              <a:gd name="connsiteX133" fmla="*/ 459990 w 1605470"/>
              <a:gd name="connsiteY133" fmla="*/ 1906352 h 6858000"/>
              <a:gd name="connsiteX134" fmla="*/ 436547 w 1605470"/>
              <a:gd name="connsiteY134" fmla="*/ 1861531 h 6858000"/>
              <a:gd name="connsiteX135" fmla="*/ 390346 w 1605470"/>
              <a:gd name="connsiteY135" fmla="*/ 1732919 h 6858000"/>
              <a:gd name="connsiteX136" fmla="*/ 362657 w 1605470"/>
              <a:gd name="connsiteY136" fmla="*/ 1663540 h 6858000"/>
              <a:gd name="connsiteX137" fmla="*/ 361783 w 1605470"/>
              <a:gd name="connsiteY137" fmla="*/ 1615777 h 6858000"/>
              <a:gd name="connsiteX138" fmla="*/ 342578 w 1605470"/>
              <a:gd name="connsiteY138" fmla="*/ 1563678 h 6858000"/>
              <a:gd name="connsiteX139" fmla="*/ 355658 w 1605470"/>
              <a:gd name="connsiteY139" fmla="*/ 1519474 h 6858000"/>
              <a:gd name="connsiteX140" fmla="*/ 348400 w 1605470"/>
              <a:gd name="connsiteY140" fmla="*/ 1477995 h 6858000"/>
              <a:gd name="connsiteX141" fmla="*/ 334485 w 1605470"/>
              <a:gd name="connsiteY141" fmla="*/ 1373769 h 6858000"/>
              <a:gd name="connsiteX142" fmla="*/ 342792 w 1605470"/>
              <a:gd name="connsiteY142" fmla="*/ 1307086 h 6858000"/>
              <a:gd name="connsiteX143" fmla="*/ 343980 w 1605470"/>
              <a:gd name="connsiteY143" fmla="*/ 1189033 h 6858000"/>
              <a:gd name="connsiteX144" fmla="*/ 348665 w 1605470"/>
              <a:gd name="connsiteY144" fmla="*/ 1168288 h 6858000"/>
              <a:gd name="connsiteX145" fmla="*/ 340947 w 1605470"/>
              <a:gd name="connsiteY145" fmla="*/ 1142577 h 6858000"/>
              <a:gd name="connsiteX146" fmla="*/ 330253 w 1605470"/>
              <a:gd name="connsiteY146" fmla="*/ 1088484 h 6858000"/>
              <a:gd name="connsiteX147" fmla="*/ 318989 w 1605470"/>
              <a:gd name="connsiteY147" fmla="*/ 1016103 h 6858000"/>
              <a:gd name="connsiteX148" fmla="*/ 320445 w 1605470"/>
              <a:gd name="connsiteY148" fmla="*/ 932283 h 6858000"/>
              <a:gd name="connsiteX149" fmla="*/ 322681 w 1605470"/>
              <a:gd name="connsiteY149" fmla="*/ 915925 h 6858000"/>
              <a:gd name="connsiteX150" fmla="*/ 315310 w 1605470"/>
              <a:gd name="connsiteY150" fmla="*/ 896999 h 6858000"/>
              <a:gd name="connsiteX151" fmla="*/ 284718 w 1605470"/>
              <a:gd name="connsiteY151" fmla="*/ 821517 h 6858000"/>
              <a:gd name="connsiteX152" fmla="*/ 263668 w 1605470"/>
              <a:gd name="connsiteY152" fmla="*/ 751353 h 6858000"/>
              <a:gd name="connsiteX153" fmla="*/ 263226 w 1605470"/>
              <a:gd name="connsiteY153" fmla="*/ 721230 h 6858000"/>
              <a:gd name="connsiteX154" fmla="*/ 248897 w 1605470"/>
              <a:gd name="connsiteY154" fmla="*/ 681659 h 6858000"/>
              <a:gd name="connsiteX155" fmla="*/ 234316 w 1605470"/>
              <a:gd name="connsiteY155" fmla="*/ 635218 h 6858000"/>
              <a:gd name="connsiteX156" fmla="*/ 239327 w 1605470"/>
              <a:gd name="connsiteY156" fmla="*/ 613763 h 6858000"/>
              <a:gd name="connsiteX157" fmla="*/ 225269 w 1605470"/>
              <a:gd name="connsiteY157" fmla="*/ 598582 h 6858000"/>
              <a:gd name="connsiteX158" fmla="*/ 224950 w 1605470"/>
              <a:gd name="connsiteY158" fmla="*/ 576846 h 6858000"/>
              <a:gd name="connsiteX159" fmla="*/ 204576 w 1605470"/>
              <a:gd name="connsiteY159" fmla="*/ 530055 h 6858000"/>
              <a:gd name="connsiteX160" fmla="*/ 219064 w 1605470"/>
              <a:gd name="connsiteY160" fmla="*/ 469651 h 6858000"/>
              <a:gd name="connsiteX161" fmla="*/ 195012 w 1605470"/>
              <a:gd name="connsiteY161" fmla="*/ 448559 h 6858000"/>
              <a:gd name="connsiteX162" fmla="*/ 201434 w 1605470"/>
              <a:gd name="connsiteY162" fmla="*/ 441529 h 6858000"/>
              <a:gd name="connsiteX163" fmla="*/ 200655 w 1605470"/>
              <a:gd name="connsiteY163" fmla="*/ 428927 h 6858000"/>
              <a:gd name="connsiteX164" fmla="*/ 190059 w 1605470"/>
              <a:gd name="connsiteY164" fmla="*/ 430161 h 6858000"/>
              <a:gd name="connsiteX165" fmla="*/ 167079 w 1605470"/>
              <a:gd name="connsiteY165" fmla="*/ 367211 h 6858000"/>
              <a:gd name="connsiteX166" fmla="*/ 124571 w 1605470"/>
              <a:gd name="connsiteY166" fmla="*/ 302178 h 6858000"/>
              <a:gd name="connsiteX167" fmla="*/ 103243 w 1605470"/>
              <a:gd name="connsiteY167" fmla="*/ 211375 h 6858000"/>
              <a:gd name="connsiteX168" fmla="*/ 94571 w 1605470"/>
              <a:gd name="connsiteY168" fmla="*/ 184179 h 6858000"/>
              <a:gd name="connsiteX169" fmla="*/ 13437 w 1605470"/>
              <a:gd name="connsiteY169" fmla="*/ 19287 h 6858000"/>
              <a:gd name="connsiteX170" fmla="*/ 0 w 1605470"/>
              <a:gd name="connsiteY17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7933 w 1605470"/>
              <a:gd name="connsiteY98" fmla="*/ 3356929 h 6858000"/>
              <a:gd name="connsiteX99" fmla="*/ 766158 w 1605470"/>
              <a:gd name="connsiteY99" fmla="*/ 3349058 h 6858000"/>
              <a:gd name="connsiteX100" fmla="*/ 766414 w 1605470"/>
              <a:gd name="connsiteY100" fmla="*/ 3348763 h 6858000"/>
              <a:gd name="connsiteX101" fmla="*/ 764166 w 1605470"/>
              <a:gd name="connsiteY101" fmla="*/ 3341588 h 6858000"/>
              <a:gd name="connsiteX102" fmla="*/ 749397 w 1605470"/>
              <a:gd name="connsiteY102" fmla="*/ 3307769 h 6858000"/>
              <a:gd name="connsiteX103" fmla="*/ 766960 w 1605470"/>
              <a:gd name="connsiteY103" fmla="*/ 3250522 h 6858000"/>
              <a:gd name="connsiteX104" fmla="*/ 767385 w 1605470"/>
              <a:gd name="connsiteY104" fmla="*/ 3229163 h 6858000"/>
              <a:gd name="connsiteX105" fmla="*/ 769208 w 1605470"/>
              <a:gd name="connsiteY105" fmla="*/ 3217217 h 6858000"/>
              <a:gd name="connsiteX106" fmla="*/ 770350 w 1605470"/>
              <a:gd name="connsiteY106" fmla="*/ 3216125 h 6858000"/>
              <a:gd name="connsiteX107" fmla="*/ 756043 w 1605470"/>
              <a:gd name="connsiteY107" fmla="*/ 3183755 h 6858000"/>
              <a:gd name="connsiteX108" fmla="*/ 756544 w 1605470"/>
              <a:gd name="connsiteY108" fmla="*/ 3178642 h 6858000"/>
              <a:gd name="connsiteX109" fmla="*/ 744144 w 1605470"/>
              <a:gd name="connsiteY109" fmla="*/ 3158586 h 6858000"/>
              <a:gd name="connsiteX110" fmla="*/ 739378 w 1605470"/>
              <a:gd name="connsiteY110" fmla="*/ 3147669 h 6858000"/>
              <a:gd name="connsiteX111" fmla="*/ 734648 w 1605470"/>
              <a:gd name="connsiteY111" fmla="*/ 3145733 h 6858000"/>
              <a:gd name="connsiteX112" fmla="*/ 729329 w 1605470"/>
              <a:gd name="connsiteY112" fmla="*/ 3129034 h 6858000"/>
              <a:gd name="connsiteX113" fmla="*/ 729994 w 1605470"/>
              <a:gd name="connsiteY113" fmla="*/ 3126682 h 6858000"/>
              <a:gd name="connsiteX114" fmla="*/ 720862 w 1605470"/>
              <a:gd name="connsiteY114" fmla="*/ 3114519 h 6858000"/>
              <a:gd name="connsiteX115" fmla="*/ 707471 w 1605470"/>
              <a:gd name="connsiteY115" fmla="*/ 3106272 h 6858000"/>
              <a:gd name="connsiteX116" fmla="*/ 680201 w 1605470"/>
              <a:gd name="connsiteY116" fmla="*/ 2958185 h 6858000"/>
              <a:gd name="connsiteX117" fmla="*/ 622815 w 1605470"/>
              <a:gd name="connsiteY117" fmla="*/ 2762989 h 6858000"/>
              <a:gd name="connsiteX118" fmla="*/ 571733 w 1605470"/>
              <a:gd name="connsiteY118" fmla="*/ 2554718 h 6858000"/>
              <a:gd name="connsiteX119" fmla="*/ 551827 w 1605470"/>
              <a:gd name="connsiteY119" fmla="*/ 2485734 h 6858000"/>
              <a:gd name="connsiteX120" fmla="*/ 542550 w 1605470"/>
              <a:gd name="connsiteY120" fmla="*/ 2447068 h 6858000"/>
              <a:gd name="connsiteX121" fmla="*/ 529511 w 1605470"/>
              <a:gd name="connsiteY121" fmla="*/ 2425819 h 6858000"/>
              <a:gd name="connsiteX122" fmla="*/ 528878 w 1605470"/>
              <a:gd name="connsiteY122" fmla="*/ 2408971 h 6858000"/>
              <a:gd name="connsiteX123" fmla="*/ 535510 w 1605470"/>
              <a:gd name="connsiteY123" fmla="*/ 2402874 h 6858000"/>
              <a:gd name="connsiteX124" fmla="*/ 538122 w 1605470"/>
              <a:gd name="connsiteY124" fmla="*/ 2381443 h 6858000"/>
              <a:gd name="connsiteX125" fmla="*/ 514451 w 1605470"/>
              <a:gd name="connsiteY125" fmla="*/ 2261920 h 6858000"/>
              <a:gd name="connsiteX126" fmla="*/ 504338 w 1605470"/>
              <a:gd name="connsiteY126" fmla="*/ 2195378 h 6858000"/>
              <a:gd name="connsiteX127" fmla="*/ 488555 w 1605470"/>
              <a:gd name="connsiteY127" fmla="*/ 2155135 h 6858000"/>
              <a:gd name="connsiteX128" fmla="*/ 486013 w 1605470"/>
              <a:gd name="connsiteY128" fmla="*/ 2118008 h 6858000"/>
              <a:gd name="connsiteX129" fmla="*/ 487006 w 1605470"/>
              <a:gd name="connsiteY129" fmla="*/ 2050531 h 6858000"/>
              <a:gd name="connsiteX130" fmla="*/ 478812 w 1605470"/>
              <a:gd name="connsiteY130" fmla="*/ 1963269 h 6858000"/>
              <a:gd name="connsiteX131" fmla="*/ 459990 w 1605470"/>
              <a:gd name="connsiteY131" fmla="*/ 1906352 h 6858000"/>
              <a:gd name="connsiteX132" fmla="*/ 436547 w 1605470"/>
              <a:gd name="connsiteY132" fmla="*/ 1861531 h 6858000"/>
              <a:gd name="connsiteX133" fmla="*/ 390346 w 1605470"/>
              <a:gd name="connsiteY133" fmla="*/ 1732919 h 6858000"/>
              <a:gd name="connsiteX134" fmla="*/ 362657 w 1605470"/>
              <a:gd name="connsiteY134" fmla="*/ 1663540 h 6858000"/>
              <a:gd name="connsiteX135" fmla="*/ 361783 w 1605470"/>
              <a:gd name="connsiteY135" fmla="*/ 1615777 h 6858000"/>
              <a:gd name="connsiteX136" fmla="*/ 342578 w 1605470"/>
              <a:gd name="connsiteY136" fmla="*/ 1563678 h 6858000"/>
              <a:gd name="connsiteX137" fmla="*/ 355658 w 1605470"/>
              <a:gd name="connsiteY137" fmla="*/ 1519474 h 6858000"/>
              <a:gd name="connsiteX138" fmla="*/ 348400 w 1605470"/>
              <a:gd name="connsiteY138" fmla="*/ 1477995 h 6858000"/>
              <a:gd name="connsiteX139" fmla="*/ 334485 w 1605470"/>
              <a:gd name="connsiteY139" fmla="*/ 1373769 h 6858000"/>
              <a:gd name="connsiteX140" fmla="*/ 342792 w 1605470"/>
              <a:gd name="connsiteY140" fmla="*/ 1307086 h 6858000"/>
              <a:gd name="connsiteX141" fmla="*/ 343980 w 1605470"/>
              <a:gd name="connsiteY141" fmla="*/ 1189033 h 6858000"/>
              <a:gd name="connsiteX142" fmla="*/ 348665 w 1605470"/>
              <a:gd name="connsiteY142" fmla="*/ 1168288 h 6858000"/>
              <a:gd name="connsiteX143" fmla="*/ 340947 w 1605470"/>
              <a:gd name="connsiteY143" fmla="*/ 1142577 h 6858000"/>
              <a:gd name="connsiteX144" fmla="*/ 330253 w 1605470"/>
              <a:gd name="connsiteY144" fmla="*/ 1088484 h 6858000"/>
              <a:gd name="connsiteX145" fmla="*/ 318989 w 1605470"/>
              <a:gd name="connsiteY145" fmla="*/ 1016103 h 6858000"/>
              <a:gd name="connsiteX146" fmla="*/ 320445 w 1605470"/>
              <a:gd name="connsiteY146" fmla="*/ 932283 h 6858000"/>
              <a:gd name="connsiteX147" fmla="*/ 322681 w 1605470"/>
              <a:gd name="connsiteY147" fmla="*/ 915925 h 6858000"/>
              <a:gd name="connsiteX148" fmla="*/ 315310 w 1605470"/>
              <a:gd name="connsiteY148" fmla="*/ 896999 h 6858000"/>
              <a:gd name="connsiteX149" fmla="*/ 284718 w 1605470"/>
              <a:gd name="connsiteY149" fmla="*/ 821517 h 6858000"/>
              <a:gd name="connsiteX150" fmla="*/ 263668 w 1605470"/>
              <a:gd name="connsiteY150" fmla="*/ 751353 h 6858000"/>
              <a:gd name="connsiteX151" fmla="*/ 263226 w 1605470"/>
              <a:gd name="connsiteY151" fmla="*/ 721230 h 6858000"/>
              <a:gd name="connsiteX152" fmla="*/ 248897 w 1605470"/>
              <a:gd name="connsiteY152" fmla="*/ 681659 h 6858000"/>
              <a:gd name="connsiteX153" fmla="*/ 234316 w 1605470"/>
              <a:gd name="connsiteY153" fmla="*/ 635218 h 6858000"/>
              <a:gd name="connsiteX154" fmla="*/ 239327 w 1605470"/>
              <a:gd name="connsiteY154" fmla="*/ 613763 h 6858000"/>
              <a:gd name="connsiteX155" fmla="*/ 225269 w 1605470"/>
              <a:gd name="connsiteY155" fmla="*/ 598582 h 6858000"/>
              <a:gd name="connsiteX156" fmla="*/ 224950 w 1605470"/>
              <a:gd name="connsiteY156" fmla="*/ 576846 h 6858000"/>
              <a:gd name="connsiteX157" fmla="*/ 204576 w 1605470"/>
              <a:gd name="connsiteY157" fmla="*/ 530055 h 6858000"/>
              <a:gd name="connsiteX158" fmla="*/ 219064 w 1605470"/>
              <a:gd name="connsiteY158" fmla="*/ 469651 h 6858000"/>
              <a:gd name="connsiteX159" fmla="*/ 195012 w 1605470"/>
              <a:gd name="connsiteY159" fmla="*/ 448559 h 6858000"/>
              <a:gd name="connsiteX160" fmla="*/ 201434 w 1605470"/>
              <a:gd name="connsiteY160" fmla="*/ 441529 h 6858000"/>
              <a:gd name="connsiteX161" fmla="*/ 200655 w 1605470"/>
              <a:gd name="connsiteY161" fmla="*/ 428927 h 6858000"/>
              <a:gd name="connsiteX162" fmla="*/ 190059 w 1605470"/>
              <a:gd name="connsiteY162" fmla="*/ 430161 h 6858000"/>
              <a:gd name="connsiteX163" fmla="*/ 167079 w 1605470"/>
              <a:gd name="connsiteY163" fmla="*/ 367211 h 6858000"/>
              <a:gd name="connsiteX164" fmla="*/ 124571 w 1605470"/>
              <a:gd name="connsiteY164" fmla="*/ 302178 h 6858000"/>
              <a:gd name="connsiteX165" fmla="*/ 103243 w 1605470"/>
              <a:gd name="connsiteY165" fmla="*/ 211375 h 6858000"/>
              <a:gd name="connsiteX166" fmla="*/ 94571 w 1605470"/>
              <a:gd name="connsiteY166" fmla="*/ 184179 h 6858000"/>
              <a:gd name="connsiteX167" fmla="*/ 13437 w 1605470"/>
              <a:gd name="connsiteY167" fmla="*/ 19287 h 6858000"/>
              <a:gd name="connsiteX168" fmla="*/ 0 w 1605470"/>
              <a:gd name="connsiteY16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6158 w 1605470"/>
              <a:gd name="connsiteY98" fmla="*/ 3349058 h 6858000"/>
              <a:gd name="connsiteX99" fmla="*/ 766414 w 1605470"/>
              <a:gd name="connsiteY99" fmla="*/ 3348763 h 6858000"/>
              <a:gd name="connsiteX100" fmla="*/ 764166 w 1605470"/>
              <a:gd name="connsiteY100" fmla="*/ 3341588 h 6858000"/>
              <a:gd name="connsiteX101" fmla="*/ 749397 w 1605470"/>
              <a:gd name="connsiteY101" fmla="*/ 3307769 h 6858000"/>
              <a:gd name="connsiteX102" fmla="*/ 766960 w 1605470"/>
              <a:gd name="connsiteY102" fmla="*/ 3250522 h 6858000"/>
              <a:gd name="connsiteX103" fmla="*/ 767385 w 1605470"/>
              <a:gd name="connsiteY103" fmla="*/ 3229163 h 6858000"/>
              <a:gd name="connsiteX104" fmla="*/ 769208 w 1605470"/>
              <a:gd name="connsiteY104" fmla="*/ 3217217 h 6858000"/>
              <a:gd name="connsiteX105" fmla="*/ 770350 w 1605470"/>
              <a:gd name="connsiteY105" fmla="*/ 3216125 h 6858000"/>
              <a:gd name="connsiteX106" fmla="*/ 756043 w 1605470"/>
              <a:gd name="connsiteY106" fmla="*/ 3183755 h 6858000"/>
              <a:gd name="connsiteX107" fmla="*/ 756544 w 1605470"/>
              <a:gd name="connsiteY107" fmla="*/ 3178642 h 6858000"/>
              <a:gd name="connsiteX108" fmla="*/ 744144 w 1605470"/>
              <a:gd name="connsiteY108" fmla="*/ 3158586 h 6858000"/>
              <a:gd name="connsiteX109" fmla="*/ 739378 w 1605470"/>
              <a:gd name="connsiteY109" fmla="*/ 3147669 h 6858000"/>
              <a:gd name="connsiteX110" fmla="*/ 734648 w 1605470"/>
              <a:gd name="connsiteY110" fmla="*/ 3145733 h 6858000"/>
              <a:gd name="connsiteX111" fmla="*/ 729329 w 1605470"/>
              <a:gd name="connsiteY111" fmla="*/ 3129034 h 6858000"/>
              <a:gd name="connsiteX112" fmla="*/ 729994 w 1605470"/>
              <a:gd name="connsiteY112" fmla="*/ 3126682 h 6858000"/>
              <a:gd name="connsiteX113" fmla="*/ 720862 w 1605470"/>
              <a:gd name="connsiteY113" fmla="*/ 3114519 h 6858000"/>
              <a:gd name="connsiteX114" fmla="*/ 707471 w 1605470"/>
              <a:gd name="connsiteY114" fmla="*/ 3106272 h 6858000"/>
              <a:gd name="connsiteX115" fmla="*/ 680201 w 1605470"/>
              <a:gd name="connsiteY115" fmla="*/ 2958185 h 6858000"/>
              <a:gd name="connsiteX116" fmla="*/ 622815 w 1605470"/>
              <a:gd name="connsiteY116" fmla="*/ 2762989 h 6858000"/>
              <a:gd name="connsiteX117" fmla="*/ 571733 w 1605470"/>
              <a:gd name="connsiteY117" fmla="*/ 2554718 h 6858000"/>
              <a:gd name="connsiteX118" fmla="*/ 551827 w 1605470"/>
              <a:gd name="connsiteY118" fmla="*/ 2485734 h 6858000"/>
              <a:gd name="connsiteX119" fmla="*/ 542550 w 1605470"/>
              <a:gd name="connsiteY119" fmla="*/ 2447068 h 6858000"/>
              <a:gd name="connsiteX120" fmla="*/ 529511 w 1605470"/>
              <a:gd name="connsiteY120" fmla="*/ 2425819 h 6858000"/>
              <a:gd name="connsiteX121" fmla="*/ 528878 w 1605470"/>
              <a:gd name="connsiteY121" fmla="*/ 2408971 h 6858000"/>
              <a:gd name="connsiteX122" fmla="*/ 535510 w 1605470"/>
              <a:gd name="connsiteY122" fmla="*/ 2402874 h 6858000"/>
              <a:gd name="connsiteX123" fmla="*/ 538122 w 1605470"/>
              <a:gd name="connsiteY123" fmla="*/ 2381443 h 6858000"/>
              <a:gd name="connsiteX124" fmla="*/ 514451 w 1605470"/>
              <a:gd name="connsiteY124" fmla="*/ 2261920 h 6858000"/>
              <a:gd name="connsiteX125" fmla="*/ 504338 w 1605470"/>
              <a:gd name="connsiteY125" fmla="*/ 2195378 h 6858000"/>
              <a:gd name="connsiteX126" fmla="*/ 488555 w 1605470"/>
              <a:gd name="connsiteY126" fmla="*/ 2155135 h 6858000"/>
              <a:gd name="connsiteX127" fmla="*/ 486013 w 1605470"/>
              <a:gd name="connsiteY127" fmla="*/ 2118008 h 6858000"/>
              <a:gd name="connsiteX128" fmla="*/ 487006 w 1605470"/>
              <a:gd name="connsiteY128" fmla="*/ 2050531 h 6858000"/>
              <a:gd name="connsiteX129" fmla="*/ 478812 w 1605470"/>
              <a:gd name="connsiteY129" fmla="*/ 1963269 h 6858000"/>
              <a:gd name="connsiteX130" fmla="*/ 459990 w 1605470"/>
              <a:gd name="connsiteY130" fmla="*/ 1906352 h 6858000"/>
              <a:gd name="connsiteX131" fmla="*/ 436547 w 1605470"/>
              <a:gd name="connsiteY131" fmla="*/ 1861531 h 6858000"/>
              <a:gd name="connsiteX132" fmla="*/ 390346 w 1605470"/>
              <a:gd name="connsiteY132" fmla="*/ 1732919 h 6858000"/>
              <a:gd name="connsiteX133" fmla="*/ 362657 w 1605470"/>
              <a:gd name="connsiteY133" fmla="*/ 1663540 h 6858000"/>
              <a:gd name="connsiteX134" fmla="*/ 361783 w 1605470"/>
              <a:gd name="connsiteY134" fmla="*/ 1615777 h 6858000"/>
              <a:gd name="connsiteX135" fmla="*/ 342578 w 1605470"/>
              <a:gd name="connsiteY135" fmla="*/ 1563678 h 6858000"/>
              <a:gd name="connsiteX136" fmla="*/ 355658 w 1605470"/>
              <a:gd name="connsiteY136" fmla="*/ 1519474 h 6858000"/>
              <a:gd name="connsiteX137" fmla="*/ 348400 w 1605470"/>
              <a:gd name="connsiteY137" fmla="*/ 1477995 h 6858000"/>
              <a:gd name="connsiteX138" fmla="*/ 334485 w 1605470"/>
              <a:gd name="connsiteY138" fmla="*/ 1373769 h 6858000"/>
              <a:gd name="connsiteX139" fmla="*/ 342792 w 1605470"/>
              <a:gd name="connsiteY139" fmla="*/ 1307086 h 6858000"/>
              <a:gd name="connsiteX140" fmla="*/ 343980 w 1605470"/>
              <a:gd name="connsiteY140" fmla="*/ 1189033 h 6858000"/>
              <a:gd name="connsiteX141" fmla="*/ 348665 w 1605470"/>
              <a:gd name="connsiteY141" fmla="*/ 1168288 h 6858000"/>
              <a:gd name="connsiteX142" fmla="*/ 340947 w 1605470"/>
              <a:gd name="connsiteY142" fmla="*/ 1142577 h 6858000"/>
              <a:gd name="connsiteX143" fmla="*/ 330253 w 1605470"/>
              <a:gd name="connsiteY143" fmla="*/ 1088484 h 6858000"/>
              <a:gd name="connsiteX144" fmla="*/ 318989 w 1605470"/>
              <a:gd name="connsiteY144" fmla="*/ 1016103 h 6858000"/>
              <a:gd name="connsiteX145" fmla="*/ 320445 w 1605470"/>
              <a:gd name="connsiteY145" fmla="*/ 932283 h 6858000"/>
              <a:gd name="connsiteX146" fmla="*/ 322681 w 1605470"/>
              <a:gd name="connsiteY146" fmla="*/ 915925 h 6858000"/>
              <a:gd name="connsiteX147" fmla="*/ 315310 w 1605470"/>
              <a:gd name="connsiteY147" fmla="*/ 896999 h 6858000"/>
              <a:gd name="connsiteX148" fmla="*/ 284718 w 1605470"/>
              <a:gd name="connsiteY148" fmla="*/ 821517 h 6858000"/>
              <a:gd name="connsiteX149" fmla="*/ 263668 w 1605470"/>
              <a:gd name="connsiteY149" fmla="*/ 751353 h 6858000"/>
              <a:gd name="connsiteX150" fmla="*/ 263226 w 1605470"/>
              <a:gd name="connsiteY150" fmla="*/ 721230 h 6858000"/>
              <a:gd name="connsiteX151" fmla="*/ 248897 w 1605470"/>
              <a:gd name="connsiteY151" fmla="*/ 681659 h 6858000"/>
              <a:gd name="connsiteX152" fmla="*/ 234316 w 1605470"/>
              <a:gd name="connsiteY152" fmla="*/ 635218 h 6858000"/>
              <a:gd name="connsiteX153" fmla="*/ 239327 w 1605470"/>
              <a:gd name="connsiteY153" fmla="*/ 613763 h 6858000"/>
              <a:gd name="connsiteX154" fmla="*/ 225269 w 1605470"/>
              <a:gd name="connsiteY154" fmla="*/ 598582 h 6858000"/>
              <a:gd name="connsiteX155" fmla="*/ 224950 w 1605470"/>
              <a:gd name="connsiteY155" fmla="*/ 576846 h 6858000"/>
              <a:gd name="connsiteX156" fmla="*/ 204576 w 1605470"/>
              <a:gd name="connsiteY156" fmla="*/ 530055 h 6858000"/>
              <a:gd name="connsiteX157" fmla="*/ 219064 w 1605470"/>
              <a:gd name="connsiteY157" fmla="*/ 469651 h 6858000"/>
              <a:gd name="connsiteX158" fmla="*/ 195012 w 1605470"/>
              <a:gd name="connsiteY158" fmla="*/ 448559 h 6858000"/>
              <a:gd name="connsiteX159" fmla="*/ 201434 w 1605470"/>
              <a:gd name="connsiteY159" fmla="*/ 441529 h 6858000"/>
              <a:gd name="connsiteX160" fmla="*/ 200655 w 1605470"/>
              <a:gd name="connsiteY160" fmla="*/ 428927 h 6858000"/>
              <a:gd name="connsiteX161" fmla="*/ 190059 w 1605470"/>
              <a:gd name="connsiteY161" fmla="*/ 430161 h 6858000"/>
              <a:gd name="connsiteX162" fmla="*/ 167079 w 1605470"/>
              <a:gd name="connsiteY162" fmla="*/ 367211 h 6858000"/>
              <a:gd name="connsiteX163" fmla="*/ 124571 w 1605470"/>
              <a:gd name="connsiteY163" fmla="*/ 302178 h 6858000"/>
              <a:gd name="connsiteX164" fmla="*/ 103243 w 1605470"/>
              <a:gd name="connsiteY164" fmla="*/ 211375 h 6858000"/>
              <a:gd name="connsiteX165" fmla="*/ 94571 w 1605470"/>
              <a:gd name="connsiteY165" fmla="*/ 184179 h 6858000"/>
              <a:gd name="connsiteX166" fmla="*/ 13437 w 1605470"/>
              <a:gd name="connsiteY166" fmla="*/ 19287 h 6858000"/>
              <a:gd name="connsiteX167" fmla="*/ 0 w 1605470"/>
              <a:gd name="connsiteY16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6414 w 1605470"/>
              <a:gd name="connsiteY98" fmla="*/ 3348763 h 6858000"/>
              <a:gd name="connsiteX99" fmla="*/ 764166 w 1605470"/>
              <a:gd name="connsiteY99" fmla="*/ 3341588 h 6858000"/>
              <a:gd name="connsiteX100" fmla="*/ 749397 w 1605470"/>
              <a:gd name="connsiteY100" fmla="*/ 3307769 h 6858000"/>
              <a:gd name="connsiteX101" fmla="*/ 766960 w 1605470"/>
              <a:gd name="connsiteY101" fmla="*/ 3250522 h 6858000"/>
              <a:gd name="connsiteX102" fmla="*/ 767385 w 1605470"/>
              <a:gd name="connsiteY102" fmla="*/ 3229163 h 6858000"/>
              <a:gd name="connsiteX103" fmla="*/ 769208 w 1605470"/>
              <a:gd name="connsiteY103" fmla="*/ 3217217 h 6858000"/>
              <a:gd name="connsiteX104" fmla="*/ 770350 w 1605470"/>
              <a:gd name="connsiteY104" fmla="*/ 3216125 h 6858000"/>
              <a:gd name="connsiteX105" fmla="*/ 756043 w 1605470"/>
              <a:gd name="connsiteY105" fmla="*/ 3183755 h 6858000"/>
              <a:gd name="connsiteX106" fmla="*/ 756544 w 1605470"/>
              <a:gd name="connsiteY106" fmla="*/ 3178642 h 6858000"/>
              <a:gd name="connsiteX107" fmla="*/ 744144 w 1605470"/>
              <a:gd name="connsiteY107" fmla="*/ 3158586 h 6858000"/>
              <a:gd name="connsiteX108" fmla="*/ 739378 w 1605470"/>
              <a:gd name="connsiteY108" fmla="*/ 3147669 h 6858000"/>
              <a:gd name="connsiteX109" fmla="*/ 734648 w 1605470"/>
              <a:gd name="connsiteY109" fmla="*/ 3145733 h 6858000"/>
              <a:gd name="connsiteX110" fmla="*/ 729329 w 1605470"/>
              <a:gd name="connsiteY110" fmla="*/ 3129034 h 6858000"/>
              <a:gd name="connsiteX111" fmla="*/ 729994 w 1605470"/>
              <a:gd name="connsiteY111" fmla="*/ 3126682 h 6858000"/>
              <a:gd name="connsiteX112" fmla="*/ 720862 w 1605470"/>
              <a:gd name="connsiteY112" fmla="*/ 3114519 h 6858000"/>
              <a:gd name="connsiteX113" fmla="*/ 707471 w 1605470"/>
              <a:gd name="connsiteY113" fmla="*/ 3106272 h 6858000"/>
              <a:gd name="connsiteX114" fmla="*/ 680201 w 1605470"/>
              <a:gd name="connsiteY114" fmla="*/ 2958185 h 6858000"/>
              <a:gd name="connsiteX115" fmla="*/ 622815 w 1605470"/>
              <a:gd name="connsiteY115" fmla="*/ 2762989 h 6858000"/>
              <a:gd name="connsiteX116" fmla="*/ 571733 w 1605470"/>
              <a:gd name="connsiteY116" fmla="*/ 2554718 h 6858000"/>
              <a:gd name="connsiteX117" fmla="*/ 551827 w 1605470"/>
              <a:gd name="connsiteY117" fmla="*/ 2485734 h 6858000"/>
              <a:gd name="connsiteX118" fmla="*/ 542550 w 1605470"/>
              <a:gd name="connsiteY118" fmla="*/ 2447068 h 6858000"/>
              <a:gd name="connsiteX119" fmla="*/ 529511 w 1605470"/>
              <a:gd name="connsiteY119" fmla="*/ 2425819 h 6858000"/>
              <a:gd name="connsiteX120" fmla="*/ 528878 w 1605470"/>
              <a:gd name="connsiteY120" fmla="*/ 2408971 h 6858000"/>
              <a:gd name="connsiteX121" fmla="*/ 535510 w 1605470"/>
              <a:gd name="connsiteY121" fmla="*/ 2402874 h 6858000"/>
              <a:gd name="connsiteX122" fmla="*/ 538122 w 1605470"/>
              <a:gd name="connsiteY122" fmla="*/ 2381443 h 6858000"/>
              <a:gd name="connsiteX123" fmla="*/ 514451 w 1605470"/>
              <a:gd name="connsiteY123" fmla="*/ 2261920 h 6858000"/>
              <a:gd name="connsiteX124" fmla="*/ 504338 w 1605470"/>
              <a:gd name="connsiteY124" fmla="*/ 2195378 h 6858000"/>
              <a:gd name="connsiteX125" fmla="*/ 488555 w 1605470"/>
              <a:gd name="connsiteY125" fmla="*/ 2155135 h 6858000"/>
              <a:gd name="connsiteX126" fmla="*/ 486013 w 1605470"/>
              <a:gd name="connsiteY126" fmla="*/ 2118008 h 6858000"/>
              <a:gd name="connsiteX127" fmla="*/ 487006 w 1605470"/>
              <a:gd name="connsiteY127" fmla="*/ 2050531 h 6858000"/>
              <a:gd name="connsiteX128" fmla="*/ 478812 w 1605470"/>
              <a:gd name="connsiteY128" fmla="*/ 1963269 h 6858000"/>
              <a:gd name="connsiteX129" fmla="*/ 459990 w 1605470"/>
              <a:gd name="connsiteY129" fmla="*/ 1906352 h 6858000"/>
              <a:gd name="connsiteX130" fmla="*/ 436547 w 1605470"/>
              <a:gd name="connsiteY130" fmla="*/ 1861531 h 6858000"/>
              <a:gd name="connsiteX131" fmla="*/ 390346 w 1605470"/>
              <a:gd name="connsiteY131" fmla="*/ 1732919 h 6858000"/>
              <a:gd name="connsiteX132" fmla="*/ 362657 w 1605470"/>
              <a:gd name="connsiteY132" fmla="*/ 1663540 h 6858000"/>
              <a:gd name="connsiteX133" fmla="*/ 361783 w 1605470"/>
              <a:gd name="connsiteY133" fmla="*/ 1615777 h 6858000"/>
              <a:gd name="connsiteX134" fmla="*/ 342578 w 1605470"/>
              <a:gd name="connsiteY134" fmla="*/ 1563678 h 6858000"/>
              <a:gd name="connsiteX135" fmla="*/ 355658 w 1605470"/>
              <a:gd name="connsiteY135" fmla="*/ 1519474 h 6858000"/>
              <a:gd name="connsiteX136" fmla="*/ 348400 w 1605470"/>
              <a:gd name="connsiteY136" fmla="*/ 1477995 h 6858000"/>
              <a:gd name="connsiteX137" fmla="*/ 334485 w 1605470"/>
              <a:gd name="connsiteY137" fmla="*/ 1373769 h 6858000"/>
              <a:gd name="connsiteX138" fmla="*/ 342792 w 1605470"/>
              <a:gd name="connsiteY138" fmla="*/ 1307086 h 6858000"/>
              <a:gd name="connsiteX139" fmla="*/ 343980 w 1605470"/>
              <a:gd name="connsiteY139" fmla="*/ 1189033 h 6858000"/>
              <a:gd name="connsiteX140" fmla="*/ 348665 w 1605470"/>
              <a:gd name="connsiteY140" fmla="*/ 1168288 h 6858000"/>
              <a:gd name="connsiteX141" fmla="*/ 340947 w 1605470"/>
              <a:gd name="connsiteY141" fmla="*/ 1142577 h 6858000"/>
              <a:gd name="connsiteX142" fmla="*/ 330253 w 1605470"/>
              <a:gd name="connsiteY142" fmla="*/ 1088484 h 6858000"/>
              <a:gd name="connsiteX143" fmla="*/ 318989 w 1605470"/>
              <a:gd name="connsiteY143" fmla="*/ 1016103 h 6858000"/>
              <a:gd name="connsiteX144" fmla="*/ 320445 w 1605470"/>
              <a:gd name="connsiteY144" fmla="*/ 932283 h 6858000"/>
              <a:gd name="connsiteX145" fmla="*/ 322681 w 1605470"/>
              <a:gd name="connsiteY145" fmla="*/ 915925 h 6858000"/>
              <a:gd name="connsiteX146" fmla="*/ 315310 w 1605470"/>
              <a:gd name="connsiteY146" fmla="*/ 896999 h 6858000"/>
              <a:gd name="connsiteX147" fmla="*/ 284718 w 1605470"/>
              <a:gd name="connsiteY147" fmla="*/ 821517 h 6858000"/>
              <a:gd name="connsiteX148" fmla="*/ 263668 w 1605470"/>
              <a:gd name="connsiteY148" fmla="*/ 751353 h 6858000"/>
              <a:gd name="connsiteX149" fmla="*/ 263226 w 1605470"/>
              <a:gd name="connsiteY149" fmla="*/ 721230 h 6858000"/>
              <a:gd name="connsiteX150" fmla="*/ 248897 w 1605470"/>
              <a:gd name="connsiteY150" fmla="*/ 681659 h 6858000"/>
              <a:gd name="connsiteX151" fmla="*/ 234316 w 1605470"/>
              <a:gd name="connsiteY151" fmla="*/ 635218 h 6858000"/>
              <a:gd name="connsiteX152" fmla="*/ 239327 w 1605470"/>
              <a:gd name="connsiteY152" fmla="*/ 613763 h 6858000"/>
              <a:gd name="connsiteX153" fmla="*/ 225269 w 1605470"/>
              <a:gd name="connsiteY153" fmla="*/ 598582 h 6858000"/>
              <a:gd name="connsiteX154" fmla="*/ 224950 w 1605470"/>
              <a:gd name="connsiteY154" fmla="*/ 576846 h 6858000"/>
              <a:gd name="connsiteX155" fmla="*/ 204576 w 1605470"/>
              <a:gd name="connsiteY155" fmla="*/ 530055 h 6858000"/>
              <a:gd name="connsiteX156" fmla="*/ 219064 w 1605470"/>
              <a:gd name="connsiteY156" fmla="*/ 469651 h 6858000"/>
              <a:gd name="connsiteX157" fmla="*/ 195012 w 1605470"/>
              <a:gd name="connsiteY157" fmla="*/ 448559 h 6858000"/>
              <a:gd name="connsiteX158" fmla="*/ 201434 w 1605470"/>
              <a:gd name="connsiteY158" fmla="*/ 441529 h 6858000"/>
              <a:gd name="connsiteX159" fmla="*/ 200655 w 1605470"/>
              <a:gd name="connsiteY159" fmla="*/ 428927 h 6858000"/>
              <a:gd name="connsiteX160" fmla="*/ 190059 w 1605470"/>
              <a:gd name="connsiteY160" fmla="*/ 430161 h 6858000"/>
              <a:gd name="connsiteX161" fmla="*/ 167079 w 1605470"/>
              <a:gd name="connsiteY161" fmla="*/ 367211 h 6858000"/>
              <a:gd name="connsiteX162" fmla="*/ 124571 w 1605470"/>
              <a:gd name="connsiteY162" fmla="*/ 302178 h 6858000"/>
              <a:gd name="connsiteX163" fmla="*/ 103243 w 1605470"/>
              <a:gd name="connsiteY163" fmla="*/ 211375 h 6858000"/>
              <a:gd name="connsiteX164" fmla="*/ 94571 w 1605470"/>
              <a:gd name="connsiteY164" fmla="*/ 184179 h 6858000"/>
              <a:gd name="connsiteX165" fmla="*/ 13437 w 1605470"/>
              <a:gd name="connsiteY165" fmla="*/ 19287 h 6858000"/>
              <a:gd name="connsiteX166" fmla="*/ 0 w 1605470"/>
              <a:gd name="connsiteY16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4166 w 1605470"/>
              <a:gd name="connsiteY98" fmla="*/ 3341588 h 6858000"/>
              <a:gd name="connsiteX99" fmla="*/ 749397 w 1605470"/>
              <a:gd name="connsiteY99" fmla="*/ 3307769 h 6858000"/>
              <a:gd name="connsiteX100" fmla="*/ 766960 w 1605470"/>
              <a:gd name="connsiteY100" fmla="*/ 3250522 h 6858000"/>
              <a:gd name="connsiteX101" fmla="*/ 767385 w 1605470"/>
              <a:gd name="connsiteY101" fmla="*/ 3229163 h 6858000"/>
              <a:gd name="connsiteX102" fmla="*/ 769208 w 1605470"/>
              <a:gd name="connsiteY102" fmla="*/ 3217217 h 6858000"/>
              <a:gd name="connsiteX103" fmla="*/ 770350 w 1605470"/>
              <a:gd name="connsiteY103" fmla="*/ 3216125 h 6858000"/>
              <a:gd name="connsiteX104" fmla="*/ 756043 w 1605470"/>
              <a:gd name="connsiteY104" fmla="*/ 3183755 h 6858000"/>
              <a:gd name="connsiteX105" fmla="*/ 756544 w 1605470"/>
              <a:gd name="connsiteY105" fmla="*/ 3178642 h 6858000"/>
              <a:gd name="connsiteX106" fmla="*/ 744144 w 1605470"/>
              <a:gd name="connsiteY106" fmla="*/ 3158586 h 6858000"/>
              <a:gd name="connsiteX107" fmla="*/ 739378 w 1605470"/>
              <a:gd name="connsiteY107" fmla="*/ 3147669 h 6858000"/>
              <a:gd name="connsiteX108" fmla="*/ 734648 w 1605470"/>
              <a:gd name="connsiteY108" fmla="*/ 3145733 h 6858000"/>
              <a:gd name="connsiteX109" fmla="*/ 729329 w 1605470"/>
              <a:gd name="connsiteY109" fmla="*/ 3129034 h 6858000"/>
              <a:gd name="connsiteX110" fmla="*/ 729994 w 1605470"/>
              <a:gd name="connsiteY110" fmla="*/ 3126682 h 6858000"/>
              <a:gd name="connsiteX111" fmla="*/ 720862 w 1605470"/>
              <a:gd name="connsiteY111" fmla="*/ 3114519 h 6858000"/>
              <a:gd name="connsiteX112" fmla="*/ 707471 w 1605470"/>
              <a:gd name="connsiteY112" fmla="*/ 3106272 h 6858000"/>
              <a:gd name="connsiteX113" fmla="*/ 680201 w 1605470"/>
              <a:gd name="connsiteY113" fmla="*/ 2958185 h 6858000"/>
              <a:gd name="connsiteX114" fmla="*/ 622815 w 1605470"/>
              <a:gd name="connsiteY114" fmla="*/ 2762989 h 6858000"/>
              <a:gd name="connsiteX115" fmla="*/ 571733 w 1605470"/>
              <a:gd name="connsiteY115" fmla="*/ 2554718 h 6858000"/>
              <a:gd name="connsiteX116" fmla="*/ 551827 w 1605470"/>
              <a:gd name="connsiteY116" fmla="*/ 2485734 h 6858000"/>
              <a:gd name="connsiteX117" fmla="*/ 542550 w 1605470"/>
              <a:gd name="connsiteY117" fmla="*/ 2447068 h 6858000"/>
              <a:gd name="connsiteX118" fmla="*/ 529511 w 1605470"/>
              <a:gd name="connsiteY118" fmla="*/ 2425819 h 6858000"/>
              <a:gd name="connsiteX119" fmla="*/ 528878 w 1605470"/>
              <a:gd name="connsiteY119" fmla="*/ 2408971 h 6858000"/>
              <a:gd name="connsiteX120" fmla="*/ 535510 w 1605470"/>
              <a:gd name="connsiteY120" fmla="*/ 2402874 h 6858000"/>
              <a:gd name="connsiteX121" fmla="*/ 538122 w 1605470"/>
              <a:gd name="connsiteY121" fmla="*/ 2381443 h 6858000"/>
              <a:gd name="connsiteX122" fmla="*/ 514451 w 1605470"/>
              <a:gd name="connsiteY122" fmla="*/ 2261920 h 6858000"/>
              <a:gd name="connsiteX123" fmla="*/ 504338 w 1605470"/>
              <a:gd name="connsiteY123" fmla="*/ 2195378 h 6858000"/>
              <a:gd name="connsiteX124" fmla="*/ 488555 w 1605470"/>
              <a:gd name="connsiteY124" fmla="*/ 2155135 h 6858000"/>
              <a:gd name="connsiteX125" fmla="*/ 486013 w 1605470"/>
              <a:gd name="connsiteY125" fmla="*/ 2118008 h 6858000"/>
              <a:gd name="connsiteX126" fmla="*/ 487006 w 1605470"/>
              <a:gd name="connsiteY126" fmla="*/ 2050531 h 6858000"/>
              <a:gd name="connsiteX127" fmla="*/ 478812 w 1605470"/>
              <a:gd name="connsiteY127" fmla="*/ 1963269 h 6858000"/>
              <a:gd name="connsiteX128" fmla="*/ 459990 w 1605470"/>
              <a:gd name="connsiteY128" fmla="*/ 1906352 h 6858000"/>
              <a:gd name="connsiteX129" fmla="*/ 436547 w 1605470"/>
              <a:gd name="connsiteY129" fmla="*/ 1861531 h 6858000"/>
              <a:gd name="connsiteX130" fmla="*/ 390346 w 1605470"/>
              <a:gd name="connsiteY130" fmla="*/ 1732919 h 6858000"/>
              <a:gd name="connsiteX131" fmla="*/ 362657 w 1605470"/>
              <a:gd name="connsiteY131" fmla="*/ 1663540 h 6858000"/>
              <a:gd name="connsiteX132" fmla="*/ 361783 w 1605470"/>
              <a:gd name="connsiteY132" fmla="*/ 1615777 h 6858000"/>
              <a:gd name="connsiteX133" fmla="*/ 342578 w 1605470"/>
              <a:gd name="connsiteY133" fmla="*/ 1563678 h 6858000"/>
              <a:gd name="connsiteX134" fmla="*/ 355658 w 1605470"/>
              <a:gd name="connsiteY134" fmla="*/ 1519474 h 6858000"/>
              <a:gd name="connsiteX135" fmla="*/ 348400 w 1605470"/>
              <a:gd name="connsiteY135" fmla="*/ 1477995 h 6858000"/>
              <a:gd name="connsiteX136" fmla="*/ 334485 w 1605470"/>
              <a:gd name="connsiteY136" fmla="*/ 1373769 h 6858000"/>
              <a:gd name="connsiteX137" fmla="*/ 342792 w 1605470"/>
              <a:gd name="connsiteY137" fmla="*/ 1307086 h 6858000"/>
              <a:gd name="connsiteX138" fmla="*/ 343980 w 1605470"/>
              <a:gd name="connsiteY138" fmla="*/ 1189033 h 6858000"/>
              <a:gd name="connsiteX139" fmla="*/ 348665 w 1605470"/>
              <a:gd name="connsiteY139" fmla="*/ 1168288 h 6858000"/>
              <a:gd name="connsiteX140" fmla="*/ 340947 w 1605470"/>
              <a:gd name="connsiteY140" fmla="*/ 1142577 h 6858000"/>
              <a:gd name="connsiteX141" fmla="*/ 330253 w 1605470"/>
              <a:gd name="connsiteY141" fmla="*/ 1088484 h 6858000"/>
              <a:gd name="connsiteX142" fmla="*/ 318989 w 1605470"/>
              <a:gd name="connsiteY142" fmla="*/ 1016103 h 6858000"/>
              <a:gd name="connsiteX143" fmla="*/ 320445 w 1605470"/>
              <a:gd name="connsiteY143" fmla="*/ 932283 h 6858000"/>
              <a:gd name="connsiteX144" fmla="*/ 322681 w 1605470"/>
              <a:gd name="connsiteY144" fmla="*/ 915925 h 6858000"/>
              <a:gd name="connsiteX145" fmla="*/ 315310 w 1605470"/>
              <a:gd name="connsiteY145" fmla="*/ 896999 h 6858000"/>
              <a:gd name="connsiteX146" fmla="*/ 284718 w 1605470"/>
              <a:gd name="connsiteY146" fmla="*/ 821517 h 6858000"/>
              <a:gd name="connsiteX147" fmla="*/ 263668 w 1605470"/>
              <a:gd name="connsiteY147" fmla="*/ 751353 h 6858000"/>
              <a:gd name="connsiteX148" fmla="*/ 263226 w 1605470"/>
              <a:gd name="connsiteY148" fmla="*/ 721230 h 6858000"/>
              <a:gd name="connsiteX149" fmla="*/ 248897 w 1605470"/>
              <a:gd name="connsiteY149" fmla="*/ 681659 h 6858000"/>
              <a:gd name="connsiteX150" fmla="*/ 234316 w 1605470"/>
              <a:gd name="connsiteY150" fmla="*/ 635218 h 6858000"/>
              <a:gd name="connsiteX151" fmla="*/ 239327 w 1605470"/>
              <a:gd name="connsiteY151" fmla="*/ 613763 h 6858000"/>
              <a:gd name="connsiteX152" fmla="*/ 225269 w 1605470"/>
              <a:gd name="connsiteY152" fmla="*/ 598582 h 6858000"/>
              <a:gd name="connsiteX153" fmla="*/ 224950 w 1605470"/>
              <a:gd name="connsiteY153" fmla="*/ 576846 h 6858000"/>
              <a:gd name="connsiteX154" fmla="*/ 204576 w 1605470"/>
              <a:gd name="connsiteY154" fmla="*/ 530055 h 6858000"/>
              <a:gd name="connsiteX155" fmla="*/ 219064 w 1605470"/>
              <a:gd name="connsiteY155" fmla="*/ 469651 h 6858000"/>
              <a:gd name="connsiteX156" fmla="*/ 195012 w 1605470"/>
              <a:gd name="connsiteY156" fmla="*/ 448559 h 6858000"/>
              <a:gd name="connsiteX157" fmla="*/ 201434 w 1605470"/>
              <a:gd name="connsiteY157" fmla="*/ 441529 h 6858000"/>
              <a:gd name="connsiteX158" fmla="*/ 200655 w 1605470"/>
              <a:gd name="connsiteY158" fmla="*/ 428927 h 6858000"/>
              <a:gd name="connsiteX159" fmla="*/ 190059 w 1605470"/>
              <a:gd name="connsiteY159" fmla="*/ 430161 h 6858000"/>
              <a:gd name="connsiteX160" fmla="*/ 167079 w 1605470"/>
              <a:gd name="connsiteY160" fmla="*/ 367211 h 6858000"/>
              <a:gd name="connsiteX161" fmla="*/ 124571 w 1605470"/>
              <a:gd name="connsiteY161" fmla="*/ 302178 h 6858000"/>
              <a:gd name="connsiteX162" fmla="*/ 103243 w 1605470"/>
              <a:gd name="connsiteY162" fmla="*/ 211375 h 6858000"/>
              <a:gd name="connsiteX163" fmla="*/ 94571 w 1605470"/>
              <a:gd name="connsiteY163" fmla="*/ 184179 h 6858000"/>
              <a:gd name="connsiteX164" fmla="*/ 13437 w 1605470"/>
              <a:gd name="connsiteY164" fmla="*/ 19287 h 6858000"/>
              <a:gd name="connsiteX165" fmla="*/ 0 w 1605470"/>
              <a:gd name="connsiteY16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49397 w 1605470"/>
              <a:gd name="connsiteY98" fmla="*/ 3307769 h 6858000"/>
              <a:gd name="connsiteX99" fmla="*/ 766960 w 1605470"/>
              <a:gd name="connsiteY99" fmla="*/ 3250522 h 6858000"/>
              <a:gd name="connsiteX100" fmla="*/ 767385 w 1605470"/>
              <a:gd name="connsiteY100" fmla="*/ 3229163 h 6858000"/>
              <a:gd name="connsiteX101" fmla="*/ 769208 w 1605470"/>
              <a:gd name="connsiteY101" fmla="*/ 3217217 h 6858000"/>
              <a:gd name="connsiteX102" fmla="*/ 770350 w 1605470"/>
              <a:gd name="connsiteY102" fmla="*/ 3216125 h 6858000"/>
              <a:gd name="connsiteX103" fmla="*/ 756043 w 1605470"/>
              <a:gd name="connsiteY103" fmla="*/ 3183755 h 6858000"/>
              <a:gd name="connsiteX104" fmla="*/ 756544 w 1605470"/>
              <a:gd name="connsiteY104" fmla="*/ 3178642 h 6858000"/>
              <a:gd name="connsiteX105" fmla="*/ 744144 w 1605470"/>
              <a:gd name="connsiteY105" fmla="*/ 3158586 h 6858000"/>
              <a:gd name="connsiteX106" fmla="*/ 739378 w 1605470"/>
              <a:gd name="connsiteY106" fmla="*/ 3147669 h 6858000"/>
              <a:gd name="connsiteX107" fmla="*/ 734648 w 1605470"/>
              <a:gd name="connsiteY107" fmla="*/ 3145733 h 6858000"/>
              <a:gd name="connsiteX108" fmla="*/ 729329 w 1605470"/>
              <a:gd name="connsiteY108" fmla="*/ 3129034 h 6858000"/>
              <a:gd name="connsiteX109" fmla="*/ 729994 w 1605470"/>
              <a:gd name="connsiteY109" fmla="*/ 3126682 h 6858000"/>
              <a:gd name="connsiteX110" fmla="*/ 720862 w 1605470"/>
              <a:gd name="connsiteY110" fmla="*/ 3114519 h 6858000"/>
              <a:gd name="connsiteX111" fmla="*/ 707471 w 1605470"/>
              <a:gd name="connsiteY111" fmla="*/ 3106272 h 6858000"/>
              <a:gd name="connsiteX112" fmla="*/ 680201 w 1605470"/>
              <a:gd name="connsiteY112" fmla="*/ 2958185 h 6858000"/>
              <a:gd name="connsiteX113" fmla="*/ 622815 w 1605470"/>
              <a:gd name="connsiteY113" fmla="*/ 2762989 h 6858000"/>
              <a:gd name="connsiteX114" fmla="*/ 571733 w 1605470"/>
              <a:gd name="connsiteY114" fmla="*/ 2554718 h 6858000"/>
              <a:gd name="connsiteX115" fmla="*/ 551827 w 1605470"/>
              <a:gd name="connsiteY115" fmla="*/ 2485734 h 6858000"/>
              <a:gd name="connsiteX116" fmla="*/ 542550 w 1605470"/>
              <a:gd name="connsiteY116" fmla="*/ 2447068 h 6858000"/>
              <a:gd name="connsiteX117" fmla="*/ 529511 w 1605470"/>
              <a:gd name="connsiteY117" fmla="*/ 2425819 h 6858000"/>
              <a:gd name="connsiteX118" fmla="*/ 528878 w 1605470"/>
              <a:gd name="connsiteY118" fmla="*/ 2408971 h 6858000"/>
              <a:gd name="connsiteX119" fmla="*/ 535510 w 1605470"/>
              <a:gd name="connsiteY119" fmla="*/ 2402874 h 6858000"/>
              <a:gd name="connsiteX120" fmla="*/ 538122 w 1605470"/>
              <a:gd name="connsiteY120" fmla="*/ 2381443 h 6858000"/>
              <a:gd name="connsiteX121" fmla="*/ 514451 w 1605470"/>
              <a:gd name="connsiteY121" fmla="*/ 2261920 h 6858000"/>
              <a:gd name="connsiteX122" fmla="*/ 504338 w 1605470"/>
              <a:gd name="connsiteY122" fmla="*/ 2195378 h 6858000"/>
              <a:gd name="connsiteX123" fmla="*/ 488555 w 1605470"/>
              <a:gd name="connsiteY123" fmla="*/ 2155135 h 6858000"/>
              <a:gd name="connsiteX124" fmla="*/ 486013 w 1605470"/>
              <a:gd name="connsiteY124" fmla="*/ 2118008 h 6858000"/>
              <a:gd name="connsiteX125" fmla="*/ 487006 w 1605470"/>
              <a:gd name="connsiteY125" fmla="*/ 2050531 h 6858000"/>
              <a:gd name="connsiteX126" fmla="*/ 478812 w 1605470"/>
              <a:gd name="connsiteY126" fmla="*/ 1963269 h 6858000"/>
              <a:gd name="connsiteX127" fmla="*/ 459990 w 1605470"/>
              <a:gd name="connsiteY127" fmla="*/ 1906352 h 6858000"/>
              <a:gd name="connsiteX128" fmla="*/ 436547 w 1605470"/>
              <a:gd name="connsiteY128" fmla="*/ 1861531 h 6858000"/>
              <a:gd name="connsiteX129" fmla="*/ 390346 w 1605470"/>
              <a:gd name="connsiteY129" fmla="*/ 1732919 h 6858000"/>
              <a:gd name="connsiteX130" fmla="*/ 362657 w 1605470"/>
              <a:gd name="connsiteY130" fmla="*/ 1663540 h 6858000"/>
              <a:gd name="connsiteX131" fmla="*/ 361783 w 1605470"/>
              <a:gd name="connsiteY131" fmla="*/ 1615777 h 6858000"/>
              <a:gd name="connsiteX132" fmla="*/ 342578 w 1605470"/>
              <a:gd name="connsiteY132" fmla="*/ 1563678 h 6858000"/>
              <a:gd name="connsiteX133" fmla="*/ 355658 w 1605470"/>
              <a:gd name="connsiteY133" fmla="*/ 1519474 h 6858000"/>
              <a:gd name="connsiteX134" fmla="*/ 348400 w 1605470"/>
              <a:gd name="connsiteY134" fmla="*/ 1477995 h 6858000"/>
              <a:gd name="connsiteX135" fmla="*/ 334485 w 1605470"/>
              <a:gd name="connsiteY135" fmla="*/ 1373769 h 6858000"/>
              <a:gd name="connsiteX136" fmla="*/ 342792 w 1605470"/>
              <a:gd name="connsiteY136" fmla="*/ 1307086 h 6858000"/>
              <a:gd name="connsiteX137" fmla="*/ 343980 w 1605470"/>
              <a:gd name="connsiteY137" fmla="*/ 1189033 h 6858000"/>
              <a:gd name="connsiteX138" fmla="*/ 348665 w 1605470"/>
              <a:gd name="connsiteY138" fmla="*/ 1168288 h 6858000"/>
              <a:gd name="connsiteX139" fmla="*/ 340947 w 1605470"/>
              <a:gd name="connsiteY139" fmla="*/ 1142577 h 6858000"/>
              <a:gd name="connsiteX140" fmla="*/ 330253 w 1605470"/>
              <a:gd name="connsiteY140" fmla="*/ 1088484 h 6858000"/>
              <a:gd name="connsiteX141" fmla="*/ 318989 w 1605470"/>
              <a:gd name="connsiteY141" fmla="*/ 1016103 h 6858000"/>
              <a:gd name="connsiteX142" fmla="*/ 320445 w 1605470"/>
              <a:gd name="connsiteY142" fmla="*/ 932283 h 6858000"/>
              <a:gd name="connsiteX143" fmla="*/ 322681 w 1605470"/>
              <a:gd name="connsiteY143" fmla="*/ 915925 h 6858000"/>
              <a:gd name="connsiteX144" fmla="*/ 315310 w 1605470"/>
              <a:gd name="connsiteY144" fmla="*/ 896999 h 6858000"/>
              <a:gd name="connsiteX145" fmla="*/ 284718 w 1605470"/>
              <a:gd name="connsiteY145" fmla="*/ 821517 h 6858000"/>
              <a:gd name="connsiteX146" fmla="*/ 263668 w 1605470"/>
              <a:gd name="connsiteY146" fmla="*/ 751353 h 6858000"/>
              <a:gd name="connsiteX147" fmla="*/ 263226 w 1605470"/>
              <a:gd name="connsiteY147" fmla="*/ 721230 h 6858000"/>
              <a:gd name="connsiteX148" fmla="*/ 248897 w 1605470"/>
              <a:gd name="connsiteY148" fmla="*/ 681659 h 6858000"/>
              <a:gd name="connsiteX149" fmla="*/ 234316 w 1605470"/>
              <a:gd name="connsiteY149" fmla="*/ 635218 h 6858000"/>
              <a:gd name="connsiteX150" fmla="*/ 239327 w 1605470"/>
              <a:gd name="connsiteY150" fmla="*/ 613763 h 6858000"/>
              <a:gd name="connsiteX151" fmla="*/ 225269 w 1605470"/>
              <a:gd name="connsiteY151" fmla="*/ 598582 h 6858000"/>
              <a:gd name="connsiteX152" fmla="*/ 224950 w 1605470"/>
              <a:gd name="connsiteY152" fmla="*/ 576846 h 6858000"/>
              <a:gd name="connsiteX153" fmla="*/ 204576 w 1605470"/>
              <a:gd name="connsiteY153" fmla="*/ 530055 h 6858000"/>
              <a:gd name="connsiteX154" fmla="*/ 219064 w 1605470"/>
              <a:gd name="connsiteY154" fmla="*/ 469651 h 6858000"/>
              <a:gd name="connsiteX155" fmla="*/ 195012 w 1605470"/>
              <a:gd name="connsiteY155" fmla="*/ 448559 h 6858000"/>
              <a:gd name="connsiteX156" fmla="*/ 201434 w 1605470"/>
              <a:gd name="connsiteY156" fmla="*/ 441529 h 6858000"/>
              <a:gd name="connsiteX157" fmla="*/ 200655 w 1605470"/>
              <a:gd name="connsiteY157" fmla="*/ 428927 h 6858000"/>
              <a:gd name="connsiteX158" fmla="*/ 190059 w 1605470"/>
              <a:gd name="connsiteY158" fmla="*/ 430161 h 6858000"/>
              <a:gd name="connsiteX159" fmla="*/ 167079 w 1605470"/>
              <a:gd name="connsiteY159" fmla="*/ 367211 h 6858000"/>
              <a:gd name="connsiteX160" fmla="*/ 124571 w 1605470"/>
              <a:gd name="connsiteY160" fmla="*/ 302178 h 6858000"/>
              <a:gd name="connsiteX161" fmla="*/ 103243 w 1605470"/>
              <a:gd name="connsiteY161" fmla="*/ 211375 h 6858000"/>
              <a:gd name="connsiteX162" fmla="*/ 94571 w 1605470"/>
              <a:gd name="connsiteY162" fmla="*/ 184179 h 6858000"/>
              <a:gd name="connsiteX163" fmla="*/ 13437 w 1605470"/>
              <a:gd name="connsiteY163" fmla="*/ 19287 h 6858000"/>
              <a:gd name="connsiteX164" fmla="*/ 0 w 1605470"/>
              <a:gd name="connsiteY16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49397 w 1605470"/>
              <a:gd name="connsiteY97" fmla="*/ 3307769 h 6858000"/>
              <a:gd name="connsiteX98" fmla="*/ 766960 w 1605470"/>
              <a:gd name="connsiteY98" fmla="*/ 3250522 h 6858000"/>
              <a:gd name="connsiteX99" fmla="*/ 767385 w 1605470"/>
              <a:gd name="connsiteY99" fmla="*/ 3229163 h 6858000"/>
              <a:gd name="connsiteX100" fmla="*/ 769208 w 1605470"/>
              <a:gd name="connsiteY100" fmla="*/ 3217217 h 6858000"/>
              <a:gd name="connsiteX101" fmla="*/ 770350 w 1605470"/>
              <a:gd name="connsiteY101" fmla="*/ 3216125 h 6858000"/>
              <a:gd name="connsiteX102" fmla="*/ 756043 w 1605470"/>
              <a:gd name="connsiteY102" fmla="*/ 3183755 h 6858000"/>
              <a:gd name="connsiteX103" fmla="*/ 756544 w 1605470"/>
              <a:gd name="connsiteY103" fmla="*/ 3178642 h 6858000"/>
              <a:gd name="connsiteX104" fmla="*/ 744144 w 1605470"/>
              <a:gd name="connsiteY104" fmla="*/ 3158586 h 6858000"/>
              <a:gd name="connsiteX105" fmla="*/ 739378 w 1605470"/>
              <a:gd name="connsiteY105" fmla="*/ 3147669 h 6858000"/>
              <a:gd name="connsiteX106" fmla="*/ 734648 w 1605470"/>
              <a:gd name="connsiteY106" fmla="*/ 3145733 h 6858000"/>
              <a:gd name="connsiteX107" fmla="*/ 729329 w 1605470"/>
              <a:gd name="connsiteY107" fmla="*/ 3129034 h 6858000"/>
              <a:gd name="connsiteX108" fmla="*/ 729994 w 1605470"/>
              <a:gd name="connsiteY108" fmla="*/ 3126682 h 6858000"/>
              <a:gd name="connsiteX109" fmla="*/ 720862 w 1605470"/>
              <a:gd name="connsiteY109" fmla="*/ 3114519 h 6858000"/>
              <a:gd name="connsiteX110" fmla="*/ 707471 w 1605470"/>
              <a:gd name="connsiteY110" fmla="*/ 3106272 h 6858000"/>
              <a:gd name="connsiteX111" fmla="*/ 680201 w 1605470"/>
              <a:gd name="connsiteY111" fmla="*/ 2958185 h 6858000"/>
              <a:gd name="connsiteX112" fmla="*/ 622815 w 1605470"/>
              <a:gd name="connsiteY112" fmla="*/ 2762989 h 6858000"/>
              <a:gd name="connsiteX113" fmla="*/ 571733 w 1605470"/>
              <a:gd name="connsiteY113" fmla="*/ 2554718 h 6858000"/>
              <a:gd name="connsiteX114" fmla="*/ 551827 w 1605470"/>
              <a:gd name="connsiteY114" fmla="*/ 2485734 h 6858000"/>
              <a:gd name="connsiteX115" fmla="*/ 542550 w 1605470"/>
              <a:gd name="connsiteY115" fmla="*/ 2447068 h 6858000"/>
              <a:gd name="connsiteX116" fmla="*/ 529511 w 1605470"/>
              <a:gd name="connsiteY116" fmla="*/ 2425819 h 6858000"/>
              <a:gd name="connsiteX117" fmla="*/ 528878 w 1605470"/>
              <a:gd name="connsiteY117" fmla="*/ 2408971 h 6858000"/>
              <a:gd name="connsiteX118" fmla="*/ 535510 w 1605470"/>
              <a:gd name="connsiteY118" fmla="*/ 2402874 h 6858000"/>
              <a:gd name="connsiteX119" fmla="*/ 538122 w 1605470"/>
              <a:gd name="connsiteY119" fmla="*/ 2381443 h 6858000"/>
              <a:gd name="connsiteX120" fmla="*/ 514451 w 1605470"/>
              <a:gd name="connsiteY120" fmla="*/ 2261920 h 6858000"/>
              <a:gd name="connsiteX121" fmla="*/ 504338 w 1605470"/>
              <a:gd name="connsiteY121" fmla="*/ 2195378 h 6858000"/>
              <a:gd name="connsiteX122" fmla="*/ 488555 w 1605470"/>
              <a:gd name="connsiteY122" fmla="*/ 2155135 h 6858000"/>
              <a:gd name="connsiteX123" fmla="*/ 486013 w 1605470"/>
              <a:gd name="connsiteY123" fmla="*/ 2118008 h 6858000"/>
              <a:gd name="connsiteX124" fmla="*/ 487006 w 1605470"/>
              <a:gd name="connsiteY124" fmla="*/ 2050531 h 6858000"/>
              <a:gd name="connsiteX125" fmla="*/ 478812 w 1605470"/>
              <a:gd name="connsiteY125" fmla="*/ 1963269 h 6858000"/>
              <a:gd name="connsiteX126" fmla="*/ 459990 w 1605470"/>
              <a:gd name="connsiteY126" fmla="*/ 1906352 h 6858000"/>
              <a:gd name="connsiteX127" fmla="*/ 436547 w 1605470"/>
              <a:gd name="connsiteY127" fmla="*/ 1861531 h 6858000"/>
              <a:gd name="connsiteX128" fmla="*/ 390346 w 1605470"/>
              <a:gd name="connsiteY128" fmla="*/ 1732919 h 6858000"/>
              <a:gd name="connsiteX129" fmla="*/ 362657 w 1605470"/>
              <a:gd name="connsiteY129" fmla="*/ 1663540 h 6858000"/>
              <a:gd name="connsiteX130" fmla="*/ 361783 w 1605470"/>
              <a:gd name="connsiteY130" fmla="*/ 1615777 h 6858000"/>
              <a:gd name="connsiteX131" fmla="*/ 342578 w 1605470"/>
              <a:gd name="connsiteY131" fmla="*/ 1563678 h 6858000"/>
              <a:gd name="connsiteX132" fmla="*/ 355658 w 1605470"/>
              <a:gd name="connsiteY132" fmla="*/ 1519474 h 6858000"/>
              <a:gd name="connsiteX133" fmla="*/ 348400 w 1605470"/>
              <a:gd name="connsiteY133" fmla="*/ 1477995 h 6858000"/>
              <a:gd name="connsiteX134" fmla="*/ 334485 w 1605470"/>
              <a:gd name="connsiteY134" fmla="*/ 1373769 h 6858000"/>
              <a:gd name="connsiteX135" fmla="*/ 342792 w 1605470"/>
              <a:gd name="connsiteY135" fmla="*/ 1307086 h 6858000"/>
              <a:gd name="connsiteX136" fmla="*/ 343980 w 1605470"/>
              <a:gd name="connsiteY136" fmla="*/ 1189033 h 6858000"/>
              <a:gd name="connsiteX137" fmla="*/ 348665 w 1605470"/>
              <a:gd name="connsiteY137" fmla="*/ 1168288 h 6858000"/>
              <a:gd name="connsiteX138" fmla="*/ 340947 w 1605470"/>
              <a:gd name="connsiteY138" fmla="*/ 1142577 h 6858000"/>
              <a:gd name="connsiteX139" fmla="*/ 330253 w 1605470"/>
              <a:gd name="connsiteY139" fmla="*/ 1088484 h 6858000"/>
              <a:gd name="connsiteX140" fmla="*/ 318989 w 1605470"/>
              <a:gd name="connsiteY140" fmla="*/ 1016103 h 6858000"/>
              <a:gd name="connsiteX141" fmla="*/ 320445 w 1605470"/>
              <a:gd name="connsiteY141" fmla="*/ 932283 h 6858000"/>
              <a:gd name="connsiteX142" fmla="*/ 322681 w 1605470"/>
              <a:gd name="connsiteY142" fmla="*/ 915925 h 6858000"/>
              <a:gd name="connsiteX143" fmla="*/ 315310 w 1605470"/>
              <a:gd name="connsiteY143" fmla="*/ 896999 h 6858000"/>
              <a:gd name="connsiteX144" fmla="*/ 284718 w 1605470"/>
              <a:gd name="connsiteY144" fmla="*/ 821517 h 6858000"/>
              <a:gd name="connsiteX145" fmla="*/ 263668 w 1605470"/>
              <a:gd name="connsiteY145" fmla="*/ 751353 h 6858000"/>
              <a:gd name="connsiteX146" fmla="*/ 263226 w 1605470"/>
              <a:gd name="connsiteY146" fmla="*/ 721230 h 6858000"/>
              <a:gd name="connsiteX147" fmla="*/ 248897 w 1605470"/>
              <a:gd name="connsiteY147" fmla="*/ 681659 h 6858000"/>
              <a:gd name="connsiteX148" fmla="*/ 234316 w 1605470"/>
              <a:gd name="connsiteY148" fmla="*/ 635218 h 6858000"/>
              <a:gd name="connsiteX149" fmla="*/ 239327 w 1605470"/>
              <a:gd name="connsiteY149" fmla="*/ 613763 h 6858000"/>
              <a:gd name="connsiteX150" fmla="*/ 225269 w 1605470"/>
              <a:gd name="connsiteY150" fmla="*/ 598582 h 6858000"/>
              <a:gd name="connsiteX151" fmla="*/ 224950 w 1605470"/>
              <a:gd name="connsiteY151" fmla="*/ 576846 h 6858000"/>
              <a:gd name="connsiteX152" fmla="*/ 204576 w 1605470"/>
              <a:gd name="connsiteY152" fmla="*/ 530055 h 6858000"/>
              <a:gd name="connsiteX153" fmla="*/ 219064 w 1605470"/>
              <a:gd name="connsiteY153" fmla="*/ 469651 h 6858000"/>
              <a:gd name="connsiteX154" fmla="*/ 195012 w 1605470"/>
              <a:gd name="connsiteY154" fmla="*/ 448559 h 6858000"/>
              <a:gd name="connsiteX155" fmla="*/ 201434 w 1605470"/>
              <a:gd name="connsiteY155" fmla="*/ 441529 h 6858000"/>
              <a:gd name="connsiteX156" fmla="*/ 200655 w 1605470"/>
              <a:gd name="connsiteY156" fmla="*/ 428927 h 6858000"/>
              <a:gd name="connsiteX157" fmla="*/ 190059 w 1605470"/>
              <a:gd name="connsiteY157" fmla="*/ 430161 h 6858000"/>
              <a:gd name="connsiteX158" fmla="*/ 167079 w 1605470"/>
              <a:gd name="connsiteY158" fmla="*/ 367211 h 6858000"/>
              <a:gd name="connsiteX159" fmla="*/ 124571 w 1605470"/>
              <a:gd name="connsiteY159" fmla="*/ 302178 h 6858000"/>
              <a:gd name="connsiteX160" fmla="*/ 103243 w 1605470"/>
              <a:gd name="connsiteY160" fmla="*/ 211375 h 6858000"/>
              <a:gd name="connsiteX161" fmla="*/ 94571 w 1605470"/>
              <a:gd name="connsiteY161" fmla="*/ 184179 h 6858000"/>
              <a:gd name="connsiteX162" fmla="*/ 13437 w 1605470"/>
              <a:gd name="connsiteY162" fmla="*/ 19287 h 6858000"/>
              <a:gd name="connsiteX163" fmla="*/ 0 w 1605470"/>
              <a:gd name="connsiteY16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28878 w 1605470"/>
              <a:gd name="connsiteY116" fmla="*/ 2408971 h 6858000"/>
              <a:gd name="connsiteX117" fmla="*/ 535510 w 1605470"/>
              <a:gd name="connsiteY117" fmla="*/ 2402874 h 6858000"/>
              <a:gd name="connsiteX118" fmla="*/ 538122 w 1605470"/>
              <a:gd name="connsiteY118" fmla="*/ 2381443 h 6858000"/>
              <a:gd name="connsiteX119" fmla="*/ 514451 w 1605470"/>
              <a:gd name="connsiteY119" fmla="*/ 2261920 h 6858000"/>
              <a:gd name="connsiteX120" fmla="*/ 504338 w 1605470"/>
              <a:gd name="connsiteY120" fmla="*/ 2195378 h 6858000"/>
              <a:gd name="connsiteX121" fmla="*/ 488555 w 1605470"/>
              <a:gd name="connsiteY121" fmla="*/ 2155135 h 6858000"/>
              <a:gd name="connsiteX122" fmla="*/ 486013 w 1605470"/>
              <a:gd name="connsiteY122" fmla="*/ 2118008 h 6858000"/>
              <a:gd name="connsiteX123" fmla="*/ 487006 w 1605470"/>
              <a:gd name="connsiteY123" fmla="*/ 2050531 h 6858000"/>
              <a:gd name="connsiteX124" fmla="*/ 478812 w 1605470"/>
              <a:gd name="connsiteY124" fmla="*/ 1963269 h 6858000"/>
              <a:gd name="connsiteX125" fmla="*/ 459990 w 1605470"/>
              <a:gd name="connsiteY125" fmla="*/ 1906352 h 6858000"/>
              <a:gd name="connsiteX126" fmla="*/ 436547 w 1605470"/>
              <a:gd name="connsiteY126" fmla="*/ 1861531 h 6858000"/>
              <a:gd name="connsiteX127" fmla="*/ 390346 w 1605470"/>
              <a:gd name="connsiteY127" fmla="*/ 1732919 h 6858000"/>
              <a:gd name="connsiteX128" fmla="*/ 362657 w 1605470"/>
              <a:gd name="connsiteY128" fmla="*/ 1663540 h 6858000"/>
              <a:gd name="connsiteX129" fmla="*/ 361783 w 1605470"/>
              <a:gd name="connsiteY129" fmla="*/ 1615777 h 6858000"/>
              <a:gd name="connsiteX130" fmla="*/ 342578 w 1605470"/>
              <a:gd name="connsiteY130" fmla="*/ 1563678 h 6858000"/>
              <a:gd name="connsiteX131" fmla="*/ 355658 w 1605470"/>
              <a:gd name="connsiteY131" fmla="*/ 1519474 h 6858000"/>
              <a:gd name="connsiteX132" fmla="*/ 348400 w 1605470"/>
              <a:gd name="connsiteY132" fmla="*/ 1477995 h 6858000"/>
              <a:gd name="connsiteX133" fmla="*/ 334485 w 1605470"/>
              <a:gd name="connsiteY133" fmla="*/ 1373769 h 6858000"/>
              <a:gd name="connsiteX134" fmla="*/ 342792 w 1605470"/>
              <a:gd name="connsiteY134" fmla="*/ 1307086 h 6858000"/>
              <a:gd name="connsiteX135" fmla="*/ 343980 w 1605470"/>
              <a:gd name="connsiteY135" fmla="*/ 1189033 h 6858000"/>
              <a:gd name="connsiteX136" fmla="*/ 348665 w 1605470"/>
              <a:gd name="connsiteY136" fmla="*/ 1168288 h 6858000"/>
              <a:gd name="connsiteX137" fmla="*/ 340947 w 1605470"/>
              <a:gd name="connsiteY137" fmla="*/ 1142577 h 6858000"/>
              <a:gd name="connsiteX138" fmla="*/ 330253 w 1605470"/>
              <a:gd name="connsiteY138" fmla="*/ 1088484 h 6858000"/>
              <a:gd name="connsiteX139" fmla="*/ 318989 w 1605470"/>
              <a:gd name="connsiteY139" fmla="*/ 1016103 h 6858000"/>
              <a:gd name="connsiteX140" fmla="*/ 320445 w 1605470"/>
              <a:gd name="connsiteY140" fmla="*/ 932283 h 6858000"/>
              <a:gd name="connsiteX141" fmla="*/ 322681 w 1605470"/>
              <a:gd name="connsiteY141" fmla="*/ 915925 h 6858000"/>
              <a:gd name="connsiteX142" fmla="*/ 315310 w 1605470"/>
              <a:gd name="connsiteY142" fmla="*/ 896999 h 6858000"/>
              <a:gd name="connsiteX143" fmla="*/ 284718 w 1605470"/>
              <a:gd name="connsiteY143" fmla="*/ 821517 h 6858000"/>
              <a:gd name="connsiteX144" fmla="*/ 263668 w 1605470"/>
              <a:gd name="connsiteY144" fmla="*/ 751353 h 6858000"/>
              <a:gd name="connsiteX145" fmla="*/ 263226 w 1605470"/>
              <a:gd name="connsiteY145" fmla="*/ 721230 h 6858000"/>
              <a:gd name="connsiteX146" fmla="*/ 248897 w 1605470"/>
              <a:gd name="connsiteY146" fmla="*/ 681659 h 6858000"/>
              <a:gd name="connsiteX147" fmla="*/ 234316 w 1605470"/>
              <a:gd name="connsiteY147" fmla="*/ 635218 h 6858000"/>
              <a:gd name="connsiteX148" fmla="*/ 239327 w 1605470"/>
              <a:gd name="connsiteY148" fmla="*/ 613763 h 6858000"/>
              <a:gd name="connsiteX149" fmla="*/ 225269 w 1605470"/>
              <a:gd name="connsiteY149" fmla="*/ 598582 h 6858000"/>
              <a:gd name="connsiteX150" fmla="*/ 224950 w 1605470"/>
              <a:gd name="connsiteY150" fmla="*/ 576846 h 6858000"/>
              <a:gd name="connsiteX151" fmla="*/ 204576 w 1605470"/>
              <a:gd name="connsiteY151" fmla="*/ 530055 h 6858000"/>
              <a:gd name="connsiteX152" fmla="*/ 219064 w 1605470"/>
              <a:gd name="connsiteY152" fmla="*/ 469651 h 6858000"/>
              <a:gd name="connsiteX153" fmla="*/ 195012 w 1605470"/>
              <a:gd name="connsiteY153" fmla="*/ 448559 h 6858000"/>
              <a:gd name="connsiteX154" fmla="*/ 201434 w 1605470"/>
              <a:gd name="connsiteY154" fmla="*/ 441529 h 6858000"/>
              <a:gd name="connsiteX155" fmla="*/ 200655 w 1605470"/>
              <a:gd name="connsiteY155" fmla="*/ 428927 h 6858000"/>
              <a:gd name="connsiteX156" fmla="*/ 190059 w 1605470"/>
              <a:gd name="connsiteY156" fmla="*/ 430161 h 6858000"/>
              <a:gd name="connsiteX157" fmla="*/ 167079 w 1605470"/>
              <a:gd name="connsiteY157" fmla="*/ 367211 h 6858000"/>
              <a:gd name="connsiteX158" fmla="*/ 124571 w 1605470"/>
              <a:gd name="connsiteY158" fmla="*/ 302178 h 6858000"/>
              <a:gd name="connsiteX159" fmla="*/ 103243 w 1605470"/>
              <a:gd name="connsiteY159" fmla="*/ 211375 h 6858000"/>
              <a:gd name="connsiteX160" fmla="*/ 94571 w 1605470"/>
              <a:gd name="connsiteY160" fmla="*/ 184179 h 6858000"/>
              <a:gd name="connsiteX161" fmla="*/ 13437 w 1605470"/>
              <a:gd name="connsiteY161" fmla="*/ 19287 h 6858000"/>
              <a:gd name="connsiteX162" fmla="*/ 0 w 1605470"/>
              <a:gd name="connsiteY16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35510 w 1605470"/>
              <a:gd name="connsiteY116" fmla="*/ 2402874 h 6858000"/>
              <a:gd name="connsiteX117" fmla="*/ 538122 w 1605470"/>
              <a:gd name="connsiteY117" fmla="*/ 2381443 h 6858000"/>
              <a:gd name="connsiteX118" fmla="*/ 514451 w 1605470"/>
              <a:gd name="connsiteY118" fmla="*/ 2261920 h 6858000"/>
              <a:gd name="connsiteX119" fmla="*/ 504338 w 1605470"/>
              <a:gd name="connsiteY119" fmla="*/ 2195378 h 6858000"/>
              <a:gd name="connsiteX120" fmla="*/ 488555 w 1605470"/>
              <a:gd name="connsiteY120" fmla="*/ 2155135 h 6858000"/>
              <a:gd name="connsiteX121" fmla="*/ 486013 w 1605470"/>
              <a:gd name="connsiteY121" fmla="*/ 2118008 h 6858000"/>
              <a:gd name="connsiteX122" fmla="*/ 487006 w 1605470"/>
              <a:gd name="connsiteY122" fmla="*/ 2050531 h 6858000"/>
              <a:gd name="connsiteX123" fmla="*/ 478812 w 1605470"/>
              <a:gd name="connsiteY123" fmla="*/ 1963269 h 6858000"/>
              <a:gd name="connsiteX124" fmla="*/ 459990 w 1605470"/>
              <a:gd name="connsiteY124" fmla="*/ 1906352 h 6858000"/>
              <a:gd name="connsiteX125" fmla="*/ 436547 w 1605470"/>
              <a:gd name="connsiteY125" fmla="*/ 1861531 h 6858000"/>
              <a:gd name="connsiteX126" fmla="*/ 390346 w 1605470"/>
              <a:gd name="connsiteY126" fmla="*/ 1732919 h 6858000"/>
              <a:gd name="connsiteX127" fmla="*/ 362657 w 1605470"/>
              <a:gd name="connsiteY127" fmla="*/ 1663540 h 6858000"/>
              <a:gd name="connsiteX128" fmla="*/ 361783 w 1605470"/>
              <a:gd name="connsiteY128" fmla="*/ 1615777 h 6858000"/>
              <a:gd name="connsiteX129" fmla="*/ 342578 w 1605470"/>
              <a:gd name="connsiteY129" fmla="*/ 1563678 h 6858000"/>
              <a:gd name="connsiteX130" fmla="*/ 355658 w 1605470"/>
              <a:gd name="connsiteY130" fmla="*/ 1519474 h 6858000"/>
              <a:gd name="connsiteX131" fmla="*/ 348400 w 1605470"/>
              <a:gd name="connsiteY131" fmla="*/ 1477995 h 6858000"/>
              <a:gd name="connsiteX132" fmla="*/ 334485 w 1605470"/>
              <a:gd name="connsiteY132" fmla="*/ 1373769 h 6858000"/>
              <a:gd name="connsiteX133" fmla="*/ 342792 w 1605470"/>
              <a:gd name="connsiteY133" fmla="*/ 1307086 h 6858000"/>
              <a:gd name="connsiteX134" fmla="*/ 343980 w 1605470"/>
              <a:gd name="connsiteY134" fmla="*/ 1189033 h 6858000"/>
              <a:gd name="connsiteX135" fmla="*/ 348665 w 1605470"/>
              <a:gd name="connsiteY135" fmla="*/ 1168288 h 6858000"/>
              <a:gd name="connsiteX136" fmla="*/ 340947 w 1605470"/>
              <a:gd name="connsiteY136" fmla="*/ 1142577 h 6858000"/>
              <a:gd name="connsiteX137" fmla="*/ 330253 w 1605470"/>
              <a:gd name="connsiteY137" fmla="*/ 1088484 h 6858000"/>
              <a:gd name="connsiteX138" fmla="*/ 318989 w 1605470"/>
              <a:gd name="connsiteY138" fmla="*/ 1016103 h 6858000"/>
              <a:gd name="connsiteX139" fmla="*/ 320445 w 1605470"/>
              <a:gd name="connsiteY139" fmla="*/ 932283 h 6858000"/>
              <a:gd name="connsiteX140" fmla="*/ 322681 w 1605470"/>
              <a:gd name="connsiteY140" fmla="*/ 915925 h 6858000"/>
              <a:gd name="connsiteX141" fmla="*/ 315310 w 1605470"/>
              <a:gd name="connsiteY141" fmla="*/ 896999 h 6858000"/>
              <a:gd name="connsiteX142" fmla="*/ 284718 w 1605470"/>
              <a:gd name="connsiteY142" fmla="*/ 821517 h 6858000"/>
              <a:gd name="connsiteX143" fmla="*/ 263668 w 1605470"/>
              <a:gd name="connsiteY143" fmla="*/ 751353 h 6858000"/>
              <a:gd name="connsiteX144" fmla="*/ 263226 w 1605470"/>
              <a:gd name="connsiteY144" fmla="*/ 721230 h 6858000"/>
              <a:gd name="connsiteX145" fmla="*/ 248897 w 1605470"/>
              <a:gd name="connsiteY145" fmla="*/ 681659 h 6858000"/>
              <a:gd name="connsiteX146" fmla="*/ 234316 w 1605470"/>
              <a:gd name="connsiteY146" fmla="*/ 635218 h 6858000"/>
              <a:gd name="connsiteX147" fmla="*/ 239327 w 1605470"/>
              <a:gd name="connsiteY147" fmla="*/ 613763 h 6858000"/>
              <a:gd name="connsiteX148" fmla="*/ 225269 w 1605470"/>
              <a:gd name="connsiteY148" fmla="*/ 598582 h 6858000"/>
              <a:gd name="connsiteX149" fmla="*/ 224950 w 1605470"/>
              <a:gd name="connsiteY149" fmla="*/ 576846 h 6858000"/>
              <a:gd name="connsiteX150" fmla="*/ 204576 w 1605470"/>
              <a:gd name="connsiteY150" fmla="*/ 530055 h 6858000"/>
              <a:gd name="connsiteX151" fmla="*/ 219064 w 1605470"/>
              <a:gd name="connsiteY151" fmla="*/ 469651 h 6858000"/>
              <a:gd name="connsiteX152" fmla="*/ 195012 w 1605470"/>
              <a:gd name="connsiteY152" fmla="*/ 448559 h 6858000"/>
              <a:gd name="connsiteX153" fmla="*/ 201434 w 1605470"/>
              <a:gd name="connsiteY153" fmla="*/ 441529 h 6858000"/>
              <a:gd name="connsiteX154" fmla="*/ 200655 w 1605470"/>
              <a:gd name="connsiteY154" fmla="*/ 428927 h 6858000"/>
              <a:gd name="connsiteX155" fmla="*/ 190059 w 1605470"/>
              <a:gd name="connsiteY155" fmla="*/ 430161 h 6858000"/>
              <a:gd name="connsiteX156" fmla="*/ 167079 w 1605470"/>
              <a:gd name="connsiteY156" fmla="*/ 367211 h 6858000"/>
              <a:gd name="connsiteX157" fmla="*/ 124571 w 1605470"/>
              <a:gd name="connsiteY157" fmla="*/ 302178 h 6858000"/>
              <a:gd name="connsiteX158" fmla="*/ 103243 w 1605470"/>
              <a:gd name="connsiteY158" fmla="*/ 211375 h 6858000"/>
              <a:gd name="connsiteX159" fmla="*/ 94571 w 1605470"/>
              <a:gd name="connsiteY159" fmla="*/ 184179 h 6858000"/>
              <a:gd name="connsiteX160" fmla="*/ 13437 w 1605470"/>
              <a:gd name="connsiteY160" fmla="*/ 19287 h 6858000"/>
              <a:gd name="connsiteX161" fmla="*/ 0 w 1605470"/>
              <a:gd name="connsiteY16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34648 w 1605470"/>
              <a:gd name="connsiteY104" fmla="*/ 3145733 h 6858000"/>
              <a:gd name="connsiteX105" fmla="*/ 729329 w 1605470"/>
              <a:gd name="connsiteY105" fmla="*/ 3129034 h 6858000"/>
              <a:gd name="connsiteX106" fmla="*/ 729994 w 1605470"/>
              <a:gd name="connsiteY106" fmla="*/ 3126682 h 6858000"/>
              <a:gd name="connsiteX107" fmla="*/ 720862 w 1605470"/>
              <a:gd name="connsiteY107" fmla="*/ 3114519 h 6858000"/>
              <a:gd name="connsiteX108" fmla="*/ 707471 w 1605470"/>
              <a:gd name="connsiteY108" fmla="*/ 3106272 h 6858000"/>
              <a:gd name="connsiteX109" fmla="*/ 680201 w 1605470"/>
              <a:gd name="connsiteY109" fmla="*/ 2958185 h 6858000"/>
              <a:gd name="connsiteX110" fmla="*/ 622815 w 1605470"/>
              <a:gd name="connsiteY110" fmla="*/ 2762989 h 6858000"/>
              <a:gd name="connsiteX111" fmla="*/ 571733 w 1605470"/>
              <a:gd name="connsiteY111" fmla="*/ 2554718 h 6858000"/>
              <a:gd name="connsiteX112" fmla="*/ 551827 w 1605470"/>
              <a:gd name="connsiteY112" fmla="*/ 2485734 h 6858000"/>
              <a:gd name="connsiteX113" fmla="*/ 542550 w 1605470"/>
              <a:gd name="connsiteY113" fmla="*/ 2447068 h 6858000"/>
              <a:gd name="connsiteX114" fmla="*/ 529511 w 1605470"/>
              <a:gd name="connsiteY114" fmla="*/ 2425819 h 6858000"/>
              <a:gd name="connsiteX115" fmla="*/ 535510 w 1605470"/>
              <a:gd name="connsiteY115" fmla="*/ 2402874 h 6858000"/>
              <a:gd name="connsiteX116" fmla="*/ 538122 w 1605470"/>
              <a:gd name="connsiteY116" fmla="*/ 2381443 h 6858000"/>
              <a:gd name="connsiteX117" fmla="*/ 514451 w 1605470"/>
              <a:gd name="connsiteY117" fmla="*/ 2261920 h 6858000"/>
              <a:gd name="connsiteX118" fmla="*/ 504338 w 1605470"/>
              <a:gd name="connsiteY118" fmla="*/ 2195378 h 6858000"/>
              <a:gd name="connsiteX119" fmla="*/ 488555 w 1605470"/>
              <a:gd name="connsiteY119" fmla="*/ 2155135 h 6858000"/>
              <a:gd name="connsiteX120" fmla="*/ 486013 w 1605470"/>
              <a:gd name="connsiteY120" fmla="*/ 2118008 h 6858000"/>
              <a:gd name="connsiteX121" fmla="*/ 487006 w 1605470"/>
              <a:gd name="connsiteY121" fmla="*/ 2050531 h 6858000"/>
              <a:gd name="connsiteX122" fmla="*/ 478812 w 1605470"/>
              <a:gd name="connsiteY122" fmla="*/ 1963269 h 6858000"/>
              <a:gd name="connsiteX123" fmla="*/ 459990 w 1605470"/>
              <a:gd name="connsiteY123" fmla="*/ 1906352 h 6858000"/>
              <a:gd name="connsiteX124" fmla="*/ 436547 w 1605470"/>
              <a:gd name="connsiteY124" fmla="*/ 1861531 h 6858000"/>
              <a:gd name="connsiteX125" fmla="*/ 390346 w 1605470"/>
              <a:gd name="connsiteY125" fmla="*/ 1732919 h 6858000"/>
              <a:gd name="connsiteX126" fmla="*/ 362657 w 1605470"/>
              <a:gd name="connsiteY126" fmla="*/ 1663540 h 6858000"/>
              <a:gd name="connsiteX127" fmla="*/ 361783 w 1605470"/>
              <a:gd name="connsiteY127" fmla="*/ 1615777 h 6858000"/>
              <a:gd name="connsiteX128" fmla="*/ 342578 w 1605470"/>
              <a:gd name="connsiteY128" fmla="*/ 1563678 h 6858000"/>
              <a:gd name="connsiteX129" fmla="*/ 355658 w 1605470"/>
              <a:gd name="connsiteY129" fmla="*/ 1519474 h 6858000"/>
              <a:gd name="connsiteX130" fmla="*/ 348400 w 1605470"/>
              <a:gd name="connsiteY130" fmla="*/ 1477995 h 6858000"/>
              <a:gd name="connsiteX131" fmla="*/ 334485 w 1605470"/>
              <a:gd name="connsiteY131" fmla="*/ 1373769 h 6858000"/>
              <a:gd name="connsiteX132" fmla="*/ 342792 w 1605470"/>
              <a:gd name="connsiteY132" fmla="*/ 1307086 h 6858000"/>
              <a:gd name="connsiteX133" fmla="*/ 343980 w 1605470"/>
              <a:gd name="connsiteY133" fmla="*/ 1189033 h 6858000"/>
              <a:gd name="connsiteX134" fmla="*/ 348665 w 1605470"/>
              <a:gd name="connsiteY134" fmla="*/ 1168288 h 6858000"/>
              <a:gd name="connsiteX135" fmla="*/ 340947 w 1605470"/>
              <a:gd name="connsiteY135" fmla="*/ 1142577 h 6858000"/>
              <a:gd name="connsiteX136" fmla="*/ 330253 w 1605470"/>
              <a:gd name="connsiteY136" fmla="*/ 1088484 h 6858000"/>
              <a:gd name="connsiteX137" fmla="*/ 318989 w 1605470"/>
              <a:gd name="connsiteY137" fmla="*/ 1016103 h 6858000"/>
              <a:gd name="connsiteX138" fmla="*/ 320445 w 1605470"/>
              <a:gd name="connsiteY138" fmla="*/ 932283 h 6858000"/>
              <a:gd name="connsiteX139" fmla="*/ 322681 w 1605470"/>
              <a:gd name="connsiteY139" fmla="*/ 915925 h 6858000"/>
              <a:gd name="connsiteX140" fmla="*/ 315310 w 1605470"/>
              <a:gd name="connsiteY140" fmla="*/ 896999 h 6858000"/>
              <a:gd name="connsiteX141" fmla="*/ 284718 w 1605470"/>
              <a:gd name="connsiteY141" fmla="*/ 821517 h 6858000"/>
              <a:gd name="connsiteX142" fmla="*/ 263668 w 1605470"/>
              <a:gd name="connsiteY142" fmla="*/ 751353 h 6858000"/>
              <a:gd name="connsiteX143" fmla="*/ 263226 w 1605470"/>
              <a:gd name="connsiteY143" fmla="*/ 721230 h 6858000"/>
              <a:gd name="connsiteX144" fmla="*/ 248897 w 1605470"/>
              <a:gd name="connsiteY144" fmla="*/ 681659 h 6858000"/>
              <a:gd name="connsiteX145" fmla="*/ 234316 w 1605470"/>
              <a:gd name="connsiteY145" fmla="*/ 635218 h 6858000"/>
              <a:gd name="connsiteX146" fmla="*/ 239327 w 1605470"/>
              <a:gd name="connsiteY146" fmla="*/ 613763 h 6858000"/>
              <a:gd name="connsiteX147" fmla="*/ 225269 w 1605470"/>
              <a:gd name="connsiteY147" fmla="*/ 598582 h 6858000"/>
              <a:gd name="connsiteX148" fmla="*/ 224950 w 1605470"/>
              <a:gd name="connsiteY148" fmla="*/ 576846 h 6858000"/>
              <a:gd name="connsiteX149" fmla="*/ 204576 w 1605470"/>
              <a:gd name="connsiteY149" fmla="*/ 530055 h 6858000"/>
              <a:gd name="connsiteX150" fmla="*/ 219064 w 1605470"/>
              <a:gd name="connsiteY150" fmla="*/ 469651 h 6858000"/>
              <a:gd name="connsiteX151" fmla="*/ 195012 w 1605470"/>
              <a:gd name="connsiteY151" fmla="*/ 448559 h 6858000"/>
              <a:gd name="connsiteX152" fmla="*/ 201434 w 1605470"/>
              <a:gd name="connsiteY152" fmla="*/ 441529 h 6858000"/>
              <a:gd name="connsiteX153" fmla="*/ 200655 w 1605470"/>
              <a:gd name="connsiteY153" fmla="*/ 428927 h 6858000"/>
              <a:gd name="connsiteX154" fmla="*/ 190059 w 1605470"/>
              <a:gd name="connsiteY154" fmla="*/ 430161 h 6858000"/>
              <a:gd name="connsiteX155" fmla="*/ 167079 w 1605470"/>
              <a:gd name="connsiteY155" fmla="*/ 367211 h 6858000"/>
              <a:gd name="connsiteX156" fmla="*/ 124571 w 1605470"/>
              <a:gd name="connsiteY156" fmla="*/ 302178 h 6858000"/>
              <a:gd name="connsiteX157" fmla="*/ 103243 w 1605470"/>
              <a:gd name="connsiteY157" fmla="*/ 211375 h 6858000"/>
              <a:gd name="connsiteX158" fmla="*/ 94571 w 1605470"/>
              <a:gd name="connsiteY158" fmla="*/ 184179 h 6858000"/>
              <a:gd name="connsiteX159" fmla="*/ 13437 w 1605470"/>
              <a:gd name="connsiteY159" fmla="*/ 19287 h 6858000"/>
              <a:gd name="connsiteX160" fmla="*/ 0 w 1605470"/>
              <a:gd name="connsiteY16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29329 w 1605470"/>
              <a:gd name="connsiteY104" fmla="*/ 3129034 h 6858000"/>
              <a:gd name="connsiteX105" fmla="*/ 729994 w 1605470"/>
              <a:gd name="connsiteY105" fmla="*/ 3126682 h 6858000"/>
              <a:gd name="connsiteX106" fmla="*/ 720862 w 1605470"/>
              <a:gd name="connsiteY106" fmla="*/ 3114519 h 6858000"/>
              <a:gd name="connsiteX107" fmla="*/ 707471 w 1605470"/>
              <a:gd name="connsiteY107" fmla="*/ 3106272 h 6858000"/>
              <a:gd name="connsiteX108" fmla="*/ 680201 w 1605470"/>
              <a:gd name="connsiteY108" fmla="*/ 2958185 h 6858000"/>
              <a:gd name="connsiteX109" fmla="*/ 622815 w 1605470"/>
              <a:gd name="connsiteY109" fmla="*/ 2762989 h 6858000"/>
              <a:gd name="connsiteX110" fmla="*/ 571733 w 1605470"/>
              <a:gd name="connsiteY110" fmla="*/ 2554718 h 6858000"/>
              <a:gd name="connsiteX111" fmla="*/ 551827 w 1605470"/>
              <a:gd name="connsiteY111" fmla="*/ 2485734 h 6858000"/>
              <a:gd name="connsiteX112" fmla="*/ 542550 w 1605470"/>
              <a:gd name="connsiteY112" fmla="*/ 2447068 h 6858000"/>
              <a:gd name="connsiteX113" fmla="*/ 529511 w 1605470"/>
              <a:gd name="connsiteY113" fmla="*/ 2425819 h 6858000"/>
              <a:gd name="connsiteX114" fmla="*/ 535510 w 1605470"/>
              <a:gd name="connsiteY114" fmla="*/ 2402874 h 6858000"/>
              <a:gd name="connsiteX115" fmla="*/ 538122 w 1605470"/>
              <a:gd name="connsiteY115" fmla="*/ 2381443 h 6858000"/>
              <a:gd name="connsiteX116" fmla="*/ 514451 w 1605470"/>
              <a:gd name="connsiteY116" fmla="*/ 2261920 h 6858000"/>
              <a:gd name="connsiteX117" fmla="*/ 504338 w 1605470"/>
              <a:gd name="connsiteY117" fmla="*/ 2195378 h 6858000"/>
              <a:gd name="connsiteX118" fmla="*/ 488555 w 1605470"/>
              <a:gd name="connsiteY118" fmla="*/ 2155135 h 6858000"/>
              <a:gd name="connsiteX119" fmla="*/ 486013 w 1605470"/>
              <a:gd name="connsiteY119" fmla="*/ 2118008 h 6858000"/>
              <a:gd name="connsiteX120" fmla="*/ 487006 w 1605470"/>
              <a:gd name="connsiteY120" fmla="*/ 2050531 h 6858000"/>
              <a:gd name="connsiteX121" fmla="*/ 478812 w 1605470"/>
              <a:gd name="connsiteY121" fmla="*/ 1963269 h 6858000"/>
              <a:gd name="connsiteX122" fmla="*/ 459990 w 1605470"/>
              <a:gd name="connsiteY122" fmla="*/ 1906352 h 6858000"/>
              <a:gd name="connsiteX123" fmla="*/ 436547 w 1605470"/>
              <a:gd name="connsiteY123" fmla="*/ 1861531 h 6858000"/>
              <a:gd name="connsiteX124" fmla="*/ 390346 w 1605470"/>
              <a:gd name="connsiteY124" fmla="*/ 1732919 h 6858000"/>
              <a:gd name="connsiteX125" fmla="*/ 362657 w 1605470"/>
              <a:gd name="connsiteY125" fmla="*/ 1663540 h 6858000"/>
              <a:gd name="connsiteX126" fmla="*/ 361783 w 1605470"/>
              <a:gd name="connsiteY126" fmla="*/ 1615777 h 6858000"/>
              <a:gd name="connsiteX127" fmla="*/ 342578 w 1605470"/>
              <a:gd name="connsiteY127" fmla="*/ 1563678 h 6858000"/>
              <a:gd name="connsiteX128" fmla="*/ 355658 w 1605470"/>
              <a:gd name="connsiteY128" fmla="*/ 1519474 h 6858000"/>
              <a:gd name="connsiteX129" fmla="*/ 348400 w 1605470"/>
              <a:gd name="connsiteY129" fmla="*/ 1477995 h 6858000"/>
              <a:gd name="connsiteX130" fmla="*/ 334485 w 1605470"/>
              <a:gd name="connsiteY130" fmla="*/ 1373769 h 6858000"/>
              <a:gd name="connsiteX131" fmla="*/ 342792 w 1605470"/>
              <a:gd name="connsiteY131" fmla="*/ 1307086 h 6858000"/>
              <a:gd name="connsiteX132" fmla="*/ 343980 w 1605470"/>
              <a:gd name="connsiteY132" fmla="*/ 1189033 h 6858000"/>
              <a:gd name="connsiteX133" fmla="*/ 348665 w 1605470"/>
              <a:gd name="connsiteY133" fmla="*/ 1168288 h 6858000"/>
              <a:gd name="connsiteX134" fmla="*/ 340947 w 1605470"/>
              <a:gd name="connsiteY134" fmla="*/ 1142577 h 6858000"/>
              <a:gd name="connsiteX135" fmla="*/ 330253 w 1605470"/>
              <a:gd name="connsiteY135" fmla="*/ 1088484 h 6858000"/>
              <a:gd name="connsiteX136" fmla="*/ 318989 w 1605470"/>
              <a:gd name="connsiteY136" fmla="*/ 1016103 h 6858000"/>
              <a:gd name="connsiteX137" fmla="*/ 320445 w 1605470"/>
              <a:gd name="connsiteY137" fmla="*/ 932283 h 6858000"/>
              <a:gd name="connsiteX138" fmla="*/ 322681 w 1605470"/>
              <a:gd name="connsiteY138" fmla="*/ 915925 h 6858000"/>
              <a:gd name="connsiteX139" fmla="*/ 315310 w 1605470"/>
              <a:gd name="connsiteY139" fmla="*/ 896999 h 6858000"/>
              <a:gd name="connsiteX140" fmla="*/ 284718 w 1605470"/>
              <a:gd name="connsiteY140" fmla="*/ 821517 h 6858000"/>
              <a:gd name="connsiteX141" fmla="*/ 263668 w 1605470"/>
              <a:gd name="connsiteY141" fmla="*/ 751353 h 6858000"/>
              <a:gd name="connsiteX142" fmla="*/ 263226 w 1605470"/>
              <a:gd name="connsiteY142" fmla="*/ 721230 h 6858000"/>
              <a:gd name="connsiteX143" fmla="*/ 248897 w 1605470"/>
              <a:gd name="connsiteY143" fmla="*/ 681659 h 6858000"/>
              <a:gd name="connsiteX144" fmla="*/ 234316 w 1605470"/>
              <a:gd name="connsiteY144" fmla="*/ 635218 h 6858000"/>
              <a:gd name="connsiteX145" fmla="*/ 239327 w 1605470"/>
              <a:gd name="connsiteY145" fmla="*/ 613763 h 6858000"/>
              <a:gd name="connsiteX146" fmla="*/ 225269 w 1605470"/>
              <a:gd name="connsiteY146" fmla="*/ 598582 h 6858000"/>
              <a:gd name="connsiteX147" fmla="*/ 224950 w 1605470"/>
              <a:gd name="connsiteY147" fmla="*/ 576846 h 6858000"/>
              <a:gd name="connsiteX148" fmla="*/ 204576 w 1605470"/>
              <a:gd name="connsiteY148" fmla="*/ 530055 h 6858000"/>
              <a:gd name="connsiteX149" fmla="*/ 219064 w 1605470"/>
              <a:gd name="connsiteY149" fmla="*/ 469651 h 6858000"/>
              <a:gd name="connsiteX150" fmla="*/ 195012 w 1605470"/>
              <a:gd name="connsiteY150" fmla="*/ 448559 h 6858000"/>
              <a:gd name="connsiteX151" fmla="*/ 201434 w 1605470"/>
              <a:gd name="connsiteY151" fmla="*/ 441529 h 6858000"/>
              <a:gd name="connsiteX152" fmla="*/ 200655 w 1605470"/>
              <a:gd name="connsiteY152" fmla="*/ 428927 h 6858000"/>
              <a:gd name="connsiteX153" fmla="*/ 190059 w 1605470"/>
              <a:gd name="connsiteY153" fmla="*/ 430161 h 6858000"/>
              <a:gd name="connsiteX154" fmla="*/ 167079 w 1605470"/>
              <a:gd name="connsiteY154" fmla="*/ 367211 h 6858000"/>
              <a:gd name="connsiteX155" fmla="*/ 124571 w 1605470"/>
              <a:gd name="connsiteY155" fmla="*/ 302178 h 6858000"/>
              <a:gd name="connsiteX156" fmla="*/ 103243 w 1605470"/>
              <a:gd name="connsiteY156" fmla="*/ 211375 h 6858000"/>
              <a:gd name="connsiteX157" fmla="*/ 94571 w 1605470"/>
              <a:gd name="connsiteY157" fmla="*/ 184179 h 6858000"/>
              <a:gd name="connsiteX158" fmla="*/ 13437 w 1605470"/>
              <a:gd name="connsiteY158" fmla="*/ 19287 h 6858000"/>
              <a:gd name="connsiteX159" fmla="*/ 0 w 1605470"/>
              <a:gd name="connsiteY15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29329 w 1605470"/>
              <a:gd name="connsiteY103" fmla="*/ 3129034 h 6858000"/>
              <a:gd name="connsiteX104" fmla="*/ 729994 w 1605470"/>
              <a:gd name="connsiteY104" fmla="*/ 3126682 h 6858000"/>
              <a:gd name="connsiteX105" fmla="*/ 720862 w 1605470"/>
              <a:gd name="connsiteY105" fmla="*/ 3114519 h 6858000"/>
              <a:gd name="connsiteX106" fmla="*/ 707471 w 1605470"/>
              <a:gd name="connsiteY106" fmla="*/ 3106272 h 6858000"/>
              <a:gd name="connsiteX107" fmla="*/ 680201 w 1605470"/>
              <a:gd name="connsiteY107" fmla="*/ 2958185 h 6858000"/>
              <a:gd name="connsiteX108" fmla="*/ 622815 w 1605470"/>
              <a:gd name="connsiteY108" fmla="*/ 2762989 h 6858000"/>
              <a:gd name="connsiteX109" fmla="*/ 571733 w 1605470"/>
              <a:gd name="connsiteY109" fmla="*/ 2554718 h 6858000"/>
              <a:gd name="connsiteX110" fmla="*/ 551827 w 1605470"/>
              <a:gd name="connsiteY110" fmla="*/ 2485734 h 6858000"/>
              <a:gd name="connsiteX111" fmla="*/ 542550 w 1605470"/>
              <a:gd name="connsiteY111" fmla="*/ 2447068 h 6858000"/>
              <a:gd name="connsiteX112" fmla="*/ 529511 w 1605470"/>
              <a:gd name="connsiteY112" fmla="*/ 2425819 h 6858000"/>
              <a:gd name="connsiteX113" fmla="*/ 535510 w 1605470"/>
              <a:gd name="connsiteY113" fmla="*/ 2402874 h 6858000"/>
              <a:gd name="connsiteX114" fmla="*/ 538122 w 1605470"/>
              <a:gd name="connsiteY114" fmla="*/ 2381443 h 6858000"/>
              <a:gd name="connsiteX115" fmla="*/ 514451 w 1605470"/>
              <a:gd name="connsiteY115" fmla="*/ 2261920 h 6858000"/>
              <a:gd name="connsiteX116" fmla="*/ 504338 w 1605470"/>
              <a:gd name="connsiteY116" fmla="*/ 2195378 h 6858000"/>
              <a:gd name="connsiteX117" fmla="*/ 488555 w 1605470"/>
              <a:gd name="connsiteY117" fmla="*/ 2155135 h 6858000"/>
              <a:gd name="connsiteX118" fmla="*/ 486013 w 1605470"/>
              <a:gd name="connsiteY118" fmla="*/ 2118008 h 6858000"/>
              <a:gd name="connsiteX119" fmla="*/ 487006 w 1605470"/>
              <a:gd name="connsiteY119" fmla="*/ 2050531 h 6858000"/>
              <a:gd name="connsiteX120" fmla="*/ 478812 w 1605470"/>
              <a:gd name="connsiteY120" fmla="*/ 1963269 h 6858000"/>
              <a:gd name="connsiteX121" fmla="*/ 459990 w 1605470"/>
              <a:gd name="connsiteY121" fmla="*/ 1906352 h 6858000"/>
              <a:gd name="connsiteX122" fmla="*/ 436547 w 1605470"/>
              <a:gd name="connsiteY122" fmla="*/ 1861531 h 6858000"/>
              <a:gd name="connsiteX123" fmla="*/ 390346 w 1605470"/>
              <a:gd name="connsiteY123" fmla="*/ 1732919 h 6858000"/>
              <a:gd name="connsiteX124" fmla="*/ 362657 w 1605470"/>
              <a:gd name="connsiteY124" fmla="*/ 1663540 h 6858000"/>
              <a:gd name="connsiteX125" fmla="*/ 361783 w 1605470"/>
              <a:gd name="connsiteY125" fmla="*/ 1615777 h 6858000"/>
              <a:gd name="connsiteX126" fmla="*/ 342578 w 1605470"/>
              <a:gd name="connsiteY126" fmla="*/ 1563678 h 6858000"/>
              <a:gd name="connsiteX127" fmla="*/ 355658 w 1605470"/>
              <a:gd name="connsiteY127" fmla="*/ 1519474 h 6858000"/>
              <a:gd name="connsiteX128" fmla="*/ 348400 w 1605470"/>
              <a:gd name="connsiteY128" fmla="*/ 1477995 h 6858000"/>
              <a:gd name="connsiteX129" fmla="*/ 334485 w 1605470"/>
              <a:gd name="connsiteY129" fmla="*/ 1373769 h 6858000"/>
              <a:gd name="connsiteX130" fmla="*/ 342792 w 1605470"/>
              <a:gd name="connsiteY130" fmla="*/ 1307086 h 6858000"/>
              <a:gd name="connsiteX131" fmla="*/ 343980 w 1605470"/>
              <a:gd name="connsiteY131" fmla="*/ 1189033 h 6858000"/>
              <a:gd name="connsiteX132" fmla="*/ 348665 w 1605470"/>
              <a:gd name="connsiteY132" fmla="*/ 1168288 h 6858000"/>
              <a:gd name="connsiteX133" fmla="*/ 340947 w 1605470"/>
              <a:gd name="connsiteY133" fmla="*/ 1142577 h 6858000"/>
              <a:gd name="connsiteX134" fmla="*/ 330253 w 1605470"/>
              <a:gd name="connsiteY134" fmla="*/ 1088484 h 6858000"/>
              <a:gd name="connsiteX135" fmla="*/ 318989 w 1605470"/>
              <a:gd name="connsiteY135" fmla="*/ 1016103 h 6858000"/>
              <a:gd name="connsiteX136" fmla="*/ 320445 w 1605470"/>
              <a:gd name="connsiteY136" fmla="*/ 932283 h 6858000"/>
              <a:gd name="connsiteX137" fmla="*/ 322681 w 1605470"/>
              <a:gd name="connsiteY137" fmla="*/ 915925 h 6858000"/>
              <a:gd name="connsiteX138" fmla="*/ 315310 w 1605470"/>
              <a:gd name="connsiteY138" fmla="*/ 896999 h 6858000"/>
              <a:gd name="connsiteX139" fmla="*/ 284718 w 1605470"/>
              <a:gd name="connsiteY139" fmla="*/ 821517 h 6858000"/>
              <a:gd name="connsiteX140" fmla="*/ 263668 w 1605470"/>
              <a:gd name="connsiteY140" fmla="*/ 751353 h 6858000"/>
              <a:gd name="connsiteX141" fmla="*/ 263226 w 1605470"/>
              <a:gd name="connsiteY141" fmla="*/ 721230 h 6858000"/>
              <a:gd name="connsiteX142" fmla="*/ 248897 w 1605470"/>
              <a:gd name="connsiteY142" fmla="*/ 681659 h 6858000"/>
              <a:gd name="connsiteX143" fmla="*/ 234316 w 1605470"/>
              <a:gd name="connsiteY143" fmla="*/ 635218 h 6858000"/>
              <a:gd name="connsiteX144" fmla="*/ 239327 w 1605470"/>
              <a:gd name="connsiteY144" fmla="*/ 613763 h 6858000"/>
              <a:gd name="connsiteX145" fmla="*/ 225269 w 1605470"/>
              <a:gd name="connsiteY145" fmla="*/ 598582 h 6858000"/>
              <a:gd name="connsiteX146" fmla="*/ 224950 w 1605470"/>
              <a:gd name="connsiteY146" fmla="*/ 576846 h 6858000"/>
              <a:gd name="connsiteX147" fmla="*/ 204576 w 1605470"/>
              <a:gd name="connsiteY147" fmla="*/ 530055 h 6858000"/>
              <a:gd name="connsiteX148" fmla="*/ 219064 w 1605470"/>
              <a:gd name="connsiteY148" fmla="*/ 469651 h 6858000"/>
              <a:gd name="connsiteX149" fmla="*/ 195012 w 1605470"/>
              <a:gd name="connsiteY149" fmla="*/ 448559 h 6858000"/>
              <a:gd name="connsiteX150" fmla="*/ 201434 w 1605470"/>
              <a:gd name="connsiteY150" fmla="*/ 441529 h 6858000"/>
              <a:gd name="connsiteX151" fmla="*/ 200655 w 1605470"/>
              <a:gd name="connsiteY151" fmla="*/ 428927 h 6858000"/>
              <a:gd name="connsiteX152" fmla="*/ 190059 w 1605470"/>
              <a:gd name="connsiteY152" fmla="*/ 430161 h 6858000"/>
              <a:gd name="connsiteX153" fmla="*/ 167079 w 1605470"/>
              <a:gd name="connsiteY153" fmla="*/ 367211 h 6858000"/>
              <a:gd name="connsiteX154" fmla="*/ 124571 w 1605470"/>
              <a:gd name="connsiteY154" fmla="*/ 302178 h 6858000"/>
              <a:gd name="connsiteX155" fmla="*/ 103243 w 1605470"/>
              <a:gd name="connsiteY155" fmla="*/ 211375 h 6858000"/>
              <a:gd name="connsiteX156" fmla="*/ 94571 w 1605470"/>
              <a:gd name="connsiteY156" fmla="*/ 184179 h 6858000"/>
              <a:gd name="connsiteX157" fmla="*/ 13437 w 1605470"/>
              <a:gd name="connsiteY157" fmla="*/ 19287 h 6858000"/>
              <a:gd name="connsiteX158" fmla="*/ 0 w 1605470"/>
              <a:gd name="connsiteY15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0830 w 1605470"/>
              <a:gd name="connsiteY75" fmla="*/ 3974753 h 6858000"/>
              <a:gd name="connsiteX76" fmla="*/ 692428 w 1605470"/>
              <a:gd name="connsiteY76" fmla="*/ 3969950 h 6858000"/>
              <a:gd name="connsiteX77" fmla="*/ 685850 w 1605470"/>
              <a:gd name="connsiteY77" fmla="*/ 3933779 h 6858000"/>
              <a:gd name="connsiteX78" fmla="*/ 687181 w 1605470"/>
              <a:gd name="connsiteY78" fmla="*/ 3933093 h 6858000"/>
              <a:gd name="connsiteX79" fmla="*/ 691535 w 1605470"/>
              <a:gd name="connsiteY79" fmla="*/ 3922082 h 6858000"/>
              <a:gd name="connsiteX80" fmla="*/ 696613 w 1605470"/>
              <a:gd name="connsiteY80" fmla="*/ 3901461 h 6858000"/>
              <a:gd name="connsiteX81" fmla="*/ 719207 w 1605470"/>
              <a:gd name="connsiteY81" fmla="*/ 3813873 h 6858000"/>
              <a:gd name="connsiteX82" fmla="*/ 718632 w 1605470"/>
              <a:gd name="connsiteY82" fmla="*/ 3806161 h 6858000"/>
              <a:gd name="connsiteX83" fmla="*/ 718939 w 1605470"/>
              <a:gd name="connsiteY83" fmla="*/ 3805957 h 6858000"/>
              <a:gd name="connsiteX84" fmla="*/ 718966 w 1605470"/>
              <a:gd name="connsiteY84" fmla="*/ 3797724 h 6858000"/>
              <a:gd name="connsiteX85" fmla="*/ 717581 w 1605470"/>
              <a:gd name="connsiteY85" fmla="*/ 3792098 h 6858000"/>
              <a:gd name="connsiteX86" fmla="*/ 716465 w 1605470"/>
              <a:gd name="connsiteY86" fmla="*/ 3777135 h 6858000"/>
              <a:gd name="connsiteX87" fmla="*/ 718198 w 1605470"/>
              <a:gd name="connsiteY87" fmla="*/ 3771656 h 6858000"/>
              <a:gd name="connsiteX88" fmla="*/ 721941 w 1605470"/>
              <a:gd name="connsiteY88" fmla="*/ 3769007 h 6858000"/>
              <a:gd name="connsiteX89" fmla="*/ 721407 w 1605470"/>
              <a:gd name="connsiteY89" fmla="*/ 3767709 h 6858000"/>
              <a:gd name="connsiteX90" fmla="*/ 730103 w 1605470"/>
              <a:gd name="connsiteY90" fmla="*/ 3738082 h 6858000"/>
              <a:gd name="connsiteX91" fmla="*/ 737449 w 1605470"/>
              <a:gd name="connsiteY91" fmla="*/ 3673397 h 6858000"/>
              <a:gd name="connsiteX92" fmla="*/ 736745 w 1605470"/>
              <a:gd name="connsiteY92" fmla="*/ 3637109 h 6858000"/>
              <a:gd name="connsiteX93" fmla="*/ 740188 w 1605470"/>
              <a:gd name="connsiteY93" fmla="*/ 3536883 h 6858000"/>
              <a:gd name="connsiteX94" fmla="*/ 747726 w 1605470"/>
              <a:gd name="connsiteY94" fmla="*/ 3435652 h 6858000"/>
              <a:gd name="connsiteX95" fmla="*/ 749397 w 1605470"/>
              <a:gd name="connsiteY95" fmla="*/ 3307769 h 6858000"/>
              <a:gd name="connsiteX96" fmla="*/ 766960 w 1605470"/>
              <a:gd name="connsiteY96" fmla="*/ 3250522 h 6858000"/>
              <a:gd name="connsiteX97" fmla="*/ 767385 w 1605470"/>
              <a:gd name="connsiteY97" fmla="*/ 3229163 h 6858000"/>
              <a:gd name="connsiteX98" fmla="*/ 769208 w 1605470"/>
              <a:gd name="connsiteY98" fmla="*/ 3217217 h 6858000"/>
              <a:gd name="connsiteX99" fmla="*/ 756043 w 1605470"/>
              <a:gd name="connsiteY99" fmla="*/ 3183755 h 6858000"/>
              <a:gd name="connsiteX100" fmla="*/ 756544 w 1605470"/>
              <a:gd name="connsiteY100" fmla="*/ 3178642 h 6858000"/>
              <a:gd name="connsiteX101" fmla="*/ 744144 w 1605470"/>
              <a:gd name="connsiteY101" fmla="*/ 3158586 h 6858000"/>
              <a:gd name="connsiteX102" fmla="*/ 729329 w 1605470"/>
              <a:gd name="connsiteY102" fmla="*/ 3129034 h 6858000"/>
              <a:gd name="connsiteX103" fmla="*/ 729994 w 1605470"/>
              <a:gd name="connsiteY103" fmla="*/ 3126682 h 6858000"/>
              <a:gd name="connsiteX104" fmla="*/ 720862 w 1605470"/>
              <a:gd name="connsiteY104" fmla="*/ 3114519 h 6858000"/>
              <a:gd name="connsiteX105" fmla="*/ 707471 w 1605470"/>
              <a:gd name="connsiteY105" fmla="*/ 3106272 h 6858000"/>
              <a:gd name="connsiteX106" fmla="*/ 680201 w 1605470"/>
              <a:gd name="connsiteY106" fmla="*/ 2958185 h 6858000"/>
              <a:gd name="connsiteX107" fmla="*/ 622815 w 1605470"/>
              <a:gd name="connsiteY107" fmla="*/ 2762989 h 6858000"/>
              <a:gd name="connsiteX108" fmla="*/ 571733 w 1605470"/>
              <a:gd name="connsiteY108" fmla="*/ 2554718 h 6858000"/>
              <a:gd name="connsiteX109" fmla="*/ 551827 w 1605470"/>
              <a:gd name="connsiteY109" fmla="*/ 2485734 h 6858000"/>
              <a:gd name="connsiteX110" fmla="*/ 542550 w 1605470"/>
              <a:gd name="connsiteY110" fmla="*/ 2447068 h 6858000"/>
              <a:gd name="connsiteX111" fmla="*/ 529511 w 1605470"/>
              <a:gd name="connsiteY111" fmla="*/ 2425819 h 6858000"/>
              <a:gd name="connsiteX112" fmla="*/ 535510 w 1605470"/>
              <a:gd name="connsiteY112" fmla="*/ 2402874 h 6858000"/>
              <a:gd name="connsiteX113" fmla="*/ 538122 w 1605470"/>
              <a:gd name="connsiteY113" fmla="*/ 2381443 h 6858000"/>
              <a:gd name="connsiteX114" fmla="*/ 514451 w 1605470"/>
              <a:gd name="connsiteY114" fmla="*/ 2261920 h 6858000"/>
              <a:gd name="connsiteX115" fmla="*/ 504338 w 1605470"/>
              <a:gd name="connsiteY115" fmla="*/ 2195378 h 6858000"/>
              <a:gd name="connsiteX116" fmla="*/ 488555 w 1605470"/>
              <a:gd name="connsiteY116" fmla="*/ 2155135 h 6858000"/>
              <a:gd name="connsiteX117" fmla="*/ 486013 w 1605470"/>
              <a:gd name="connsiteY117" fmla="*/ 2118008 h 6858000"/>
              <a:gd name="connsiteX118" fmla="*/ 487006 w 1605470"/>
              <a:gd name="connsiteY118" fmla="*/ 2050531 h 6858000"/>
              <a:gd name="connsiteX119" fmla="*/ 478812 w 1605470"/>
              <a:gd name="connsiteY119" fmla="*/ 1963269 h 6858000"/>
              <a:gd name="connsiteX120" fmla="*/ 459990 w 1605470"/>
              <a:gd name="connsiteY120" fmla="*/ 1906352 h 6858000"/>
              <a:gd name="connsiteX121" fmla="*/ 436547 w 1605470"/>
              <a:gd name="connsiteY121" fmla="*/ 1861531 h 6858000"/>
              <a:gd name="connsiteX122" fmla="*/ 390346 w 1605470"/>
              <a:gd name="connsiteY122" fmla="*/ 1732919 h 6858000"/>
              <a:gd name="connsiteX123" fmla="*/ 362657 w 1605470"/>
              <a:gd name="connsiteY123" fmla="*/ 1663540 h 6858000"/>
              <a:gd name="connsiteX124" fmla="*/ 361783 w 1605470"/>
              <a:gd name="connsiteY124" fmla="*/ 1615777 h 6858000"/>
              <a:gd name="connsiteX125" fmla="*/ 342578 w 1605470"/>
              <a:gd name="connsiteY125" fmla="*/ 1563678 h 6858000"/>
              <a:gd name="connsiteX126" fmla="*/ 355658 w 1605470"/>
              <a:gd name="connsiteY126" fmla="*/ 1519474 h 6858000"/>
              <a:gd name="connsiteX127" fmla="*/ 348400 w 1605470"/>
              <a:gd name="connsiteY127" fmla="*/ 1477995 h 6858000"/>
              <a:gd name="connsiteX128" fmla="*/ 334485 w 1605470"/>
              <a:gd name="connsiteY128" fmla="*/ 1373769 h 6858000"/>
              <a:gd name="connsiteX129" fmla="*/ 342792 w 1605470"/>
              <a:gd name="connsiteY129" fmla="*/ 1307086 h 6858000"/>
              <a:gd name="connsiteX130" fmla="*/ 343980 w 1605470"/>
              <a:gd name="connsiteY130" fmla="*/ 1189033 h 6858000"/>
              <a:gd name="connsiteX131" fmla="*/ 348665 w 1605470"/>
              <a:gd name="connsiteY131" fmla="*/ 1168288 h 6858000"/>
              <a:gd name="connsiteX132" fmla="*/ 340947 w 1605470"/>
              <a:gd name="connsiteY132" fmla="*/ 1142577 h 6858000"/>
              <a:gd name="connsiteX133" fmla="*/ 330253 w 1605470"/>
              <a:gd name="connsiteY133" fmla="*/ 1088484 h 6858000"/>
              <a:gd name="connsiteX134" fmla="*/ 318989 w 1605470"/>
              <a:gd name="connsiteY134" fmla="*/ 1016103 h 6858000"/>
              <a:gd name="connsiteX135" fmla="*/ 320445 w 1605470"/>
              <a:gd name="connsiteY135" fmla="*/ 932283 h 6858000"/>
              <a:gd name="connsiteX136" fmla="*/ 322681 w 1605470"/>
              <a:gd name="connsiteY136" fmla="*/ 915925 h 6858000"/>
              <a:gd name="connsiteX137" fmla="*/ 315310 w 1605470"/>
              <a:gd name="connsiteY137" fmla="*/ 896999 h 6858000"/>
              <a:gd name="connsiteX138" fmla="*/ 284718 w 1605470"/>
              <a:gd name="connsiteY138" fmla="*/ 821517 h 6858000"/>
              <a:gd name="connsiteX139" fmla="*/ 263668 w 1605470"/>
              <a:gd name="connsiteY139" fmla="*/ 751353 h 6858000"/>
              <a:gd name="connsiteX140" fmla="*/ 263226 w 1605470"/>
              <a:gd name="connsiteY140" fmla="*/ 721230 h 6858000"/>
              <a:gd name="connsiteX141" fmla="*/ 248897 w 1605470"/>
              <a:gd name="connsiteY141" fmla="*/ 681659 h 6858000"/>
              <a:gd name="connsiteX142" fmla="*/ 234316 w 1605470"/>
              <a:gd name="connsiteY142" fmla="*/ 635218 h 6858000"/>
              <a:gd name="connsiteX143" fmla="*/ 239327 w 1605470"/>
              <a:gd name="connsiteY143" fmla="*/ 613763 h 6858000"/>
              <a:gd name="connsiteX144" fmla="*/ 225269 w 1605470"/>
              <a:gd name="connsiteY144" fmla="*/ 598582 h 6858000"/>
              <a:gd name="connsiteX145" fmla="*/ 224950 w 1605470"/>
              <a:gd name="connsiteY145" fmla="*/ 576846 h 6858000"/>
              <a:gd name="connsiteX146" fmla="*/ 204576 w 1605470"/>
              <a:gd name="connsiteY146" fmla="*/ 530055 h 6858000"/>
              <a:gd name="connsiteX147" fmla="*/ 219064 w 1605470"/>
              <a:gd name="connsiteY147" fmla="*/ 469651 h 6858000"/>
              <a:gd name="connsiteX148" fmla="*/ 195012 w 1605470"/>
              <a:gd name="connsiteY148" fmla="*/ 448559 h 6858000"/>
              <a:gd name="connsiteX149" fmla="*/ 201434 w 1605470"/>
              <a:gd name="connsiteY149" fmla="*/ 441529 h 6858000"/>
              <a:gd name="connsiteX150" fmla="*/ 200655 w 1605470"/>
              <a:gd name="connsiteY150" fmla="*/ 428927 h 6858000"/>
              <a:gd name="connsiteX151" fmla="*/ 190059 w 1605470"/>
              <a:gd name="connsiteY151" fmla="*/ 430161 h 6858000"/>
              <a:gd name="connsiteX152" fmla="*/ 167079 w 1605470"/>
              <a:gd name="connsiteY152" fmla="*/ 367211 h 6858000"/>
              <a:gd name="connsiteX153" fmla="*/ 124571 w 1605470"/>
              <a:gd name="connsiteY153" fmla="*/ 302178 h 6858000"/>
              <a:gd name="connsiteX154" fmla="*/ 103243 w 1605470"/>
              <a:gd name="connsiteY154" fmla="*/ 211375 h 6858000"/>
              <a:gd name="connsiteX155" fmla="*/ 94571 w 1605470"/>
              <a:gd name="connsiteY155" fmla="*/ 184179 h 6858000"/>
              <a:gd name="connsiteX156" fmla="*/ 13437 w 1605470"/>
              <a:gd name="connsiteY156" fmla="*/ 19287 h 6858000"/>
              <a:gd name="connsiteX157" fmla="*/ 0 w 1605470"/>
              <a:gd name="connsiteY15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219064 w 1605470"/>
              <a:gd name="connsiteY146" fmla="*/ 469651 h 6858000"/>
              <a:gd name="connsiteX147" fmla="*/ 195012 w 1605470"/>
              <a:gd name="connsiteY147" fmla="*/ 448559 h 6858000"/>
              <a:gd name="connsiteX148" fmla="*/ 201434 w 1605470"/>
              <a:gd name="connsiteY148" fmla="*/ 441529 h 6858000"/>
              <a:gd name="connsiteX149" fmla="*/ 200655 w 1605470"/>
              <a:gd name="connsiteY149" fmla="*/ 428927 h 6858000"/>
              <a:gd name="connsiteX150" fmla="*/ 190059 w 1605470"/>
              <a:gd name="connsiteY150" fmla="*/ 430161 h 6858000"/>
              <a:gd name="connsiteX151" fmla="*/ 167079 w 1605470"/>
              <a:gd name="connsiteY151" fmla="*/ 367211 h 6858000"/>
              <a:gd name="connsiteX152" fmla="*/ 124571 w 1605470"/>
              <a:gd name="connsiteY152" fmla="*/ 302178 h 6858000"/>
              <a:gd name="connsiteX153" fmla="*/ 103243 w 1605470"/>
              <a:gd name="connsiteY153" fmla="*/ 211375 h 6858000"/>
              <a:gd name="connsiteX154" fmla="*/ 94571 w 1605470"/>
              <a:gd name="connsiteY154" fmla="*/ 184179 h 6858000"/>
              <a:gd name="connsiteX155" fmla="*/ 13437 w 1605470"/>
              <a:gd name="connsiteY155" fmla="*/ 19287 h 6858000"/>
              <a:gd name="connsiteX156" fmla="*/ 0 w 1605470"/>
              <a:gd name="connsiteY15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13437 w 1605470"/>
              <a:gd name="connsiteY154" fmla="*/ 19287 h 6858000"/>
              <a:gd name="connsiteX155" fmla="*/ 0 w 1605470"/>
              <a:gd name="connsiteY15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48685 w 1605470"/>
              <a:gd name="connsiteY154" fmla="*/ 13677 h 6858000"/>
              <a:gd name="connsiteX155" fmla="*/ 0 w 1605470"/>
              <a:gd name="connsiteY155" fmla="*/ 0 h 6858000"/>
              <a:gd name="connsiteX0" fmla="*/ 48246 w 1556785"/>
              <a:gd name="connsiteY0" fmla="*/ 0 h 6858000"/>
              <a:gd name="connsiteX1" fmla="*/ 1556785 w 1556785"/>
              <a:gd name="connsiteY1" fmla="*/ 0 h 6858000"/>
              <a:gd name="connsiteX2" fmla="*/ 1556785 w 1556785"/>
              <a:gd name="connsiteY2" fmla="*/ 6858000 h 6858000"/>
              <a:gd name="connsiteX3" fmla="*/ 105420 w 1556785"/>
              <a:gd name="connsiteY3" fmla="*/ 6858000 h 6858000"/>
              <a:gd name="connsiteX4" fmla="*/ 105561 w 1556785"/>
              <a:gd name="connsiteY4" fmla="*/ 6857735 h 6858000"/>
              <a:gd name="connsiteX5" fmla="*/ 117610 w 1556785"/>
              <a:gd name="connsiteY5" fmla="*/ 6809549 h 6858000"/>
              <a:gd name="connsiteX6" fmla="*/ 149821 w 1556785"/>
              <a:gd name="connsiteY6" fmla="*/ 6715115 h 6858000"/>
              <a:gd name="connsiteX7" fmla="*/ 159672 w 1556785"/>
              <a:gd name="connsiteY7" fmla="*/ 6680170 h 6858000"/>
              <a:gd name="connsiteX8" fmla="*/ 185222 w 1556785"/>
              <a:gd name="connsiteY8" fmla="*/ 6621207 h 6858000"/>
              <a:gd name="connsiteX9" fmla="*/ 201879 w 1556785"/>
              <a:gd name="connsiteY9" fmla="*/ 6596265 h 6858000"/>
              <a:gd name="connsiteX10" fmla="*/ 201758 w 1556785"/>
              <a:gd name="connsiteY10" fmla="*/ 6594818 h 6858000"/>
              <a:gd name="connsiteX11" fmla="*/ 206003 w 1556785"/>
              <a:gd name="connsiteY11" fmla="*/ 6593735 h 6858000"/>
              <a:gd name="connsiteX12" fmla="*/ 209200 w 1556785"/>
              <a:gd name="connsiteY12" fmla="*/ 6589172 h 6858000"/>
              <a:gd name="connsiteX13" fmla="*/ 212494 w 1556785"/>
              <a:gd name="connsiteY13" fmla="*/ 6574442 h 6858000"/>
              <a:gd name="connsiteX14" fmla="*/ 212834 w 1556785"/>
              <a:gd name="connsiteY14" fmla="*/ 6568530 h 6858000"/>
              <a:gd name="connsiteX15" fmla="*/ 215243 w 1556785"/>
              <a:gd name="connsiteY15" fmla="*/ 6560674 h 6858000"/>
              <a:gd name="connsiteX16" fmla="*/ 215588 w 1556785"/>
              <a:gd name="connsiteY16" fmla="*/ 6560598 h 6858000"/>
              <a:gd name="connsiteX17" fmla="*/ 217285 w 1556785"/>
              <a:gd name="connsiteY17" fmla="*/ 6553006 h 6858000"/>
              <a:gd name="connsiteX18" fmla="*/ 221981 w 1556785"/>
              <a:gd name="connsiteY18" fmla="*/ 6514360 h 6858000"/>
              <a:gd name="connsiteX19" fmla="*/ 263635 w 1556785"/>
              <a:gd name="connsiteY19" fmla="*/ 6478062 h 6858000"/>
              <a:gd name="connsiteX20" fmla="*/ 274324 w 1556785"/>
              <a:gd name="connsiteY20" fmla="*/ 6460325 h 6858000"/>
              <a:gd name="connsiteX21" fmla="*/ 281557 w 1556785"/>
              <a:gd name="connsiteY21" fmla="*/ 6451488 h 6858000"/>
              <a:gd name="connsiteX22" fmla="*/ 282992 w 1556785"/>
              <a:gd name="connsiteY22" fmla="*/ 6451348 h 6858000"/>
              <a:gd name="connsiteX23" fmla="*/ 287350 w 1556785"/>
              <a:gd name="connsiteY23" fmla="*/ 6414240 h 6858000"/>
              <a:gd name="connsiteX24" fmla="*/ 290226 w 1556785"/>
              <a:gd name="connsiteY24" fmla="*/ 6410269 h 6858000"/>
              <a:gd name="connsiteX25" fmla="*/ 290126 w 1556785"/>
              <a:gd name="connsiteY25" fmla="*/ 6384857 h 6858000"/>
              <a:gd name="connsiteX26" fmla="*/ 291643 w 1556785"/>
              <a:gd name="connsiteY26" fmla="*/ 6372381 h 6858000"/>
              <a:gd name="connsiteX27" fmla="*/ 288837 w 1556785"/>
              <a:gd name="connsiteY27" fmla="*/ 6367510 h 6858000"/>
              <a:gd name="connsiteX28" fmla="*/ 292717 w 1556785"/>
              <a:gd name="connsiteY28" fmla="*/ 6349778 h 6858000"/>
              <a:gd name="connsiteX29" fmla="*/ 294382 w 1556785"/>
              <a:gd name="connsiteY29" fmla="*/ 6348250 h 6858000"/>
              <a:gd name="connsiteX30" fmla="*/ 310416 w 1556785"/>
              <a:gd name="connsiteY30" fmla="*/ 6281972 h 6858000"/>
              <a:gd name="connsiteX31" fmla="*/ 321179 w 1556785"/>
              <a:gd name="connsiteY31" fmla="*/ 6211940 h 6858000"/>
              <a:gd name="connsiteX32" fmla="*/ 362674 w 1556785"/>
              <a:gd name="connsiteY32" fmla="*/ 6113913 h 6858000"/>
              <a:gd name="connsiteX33" fmla="*/ 366967 w 1556785"/>
              <a:gd name="connsiteY33" fmla="*/ 6028119 h 6858000"/>
              <a:gd name="connsiteX34" fmla="*/ 393747 w 1556785"/>
              <a:gd name="connsiteY34" fmla="*/ 5934687 h 6858000"/>
              <a:gd name="connsiteX35" fmla="*/ 427759 w 1556785"/>
              <a:gd name="connsiteY35" fmla="*/ 5765594 h 6858000"/>
              <a:gd name="connsiteX36" fmla="*/ 459595 w 1556785"/>
              <a:gd name="connsiteY36" fmla="*/ 5693685 h 6858000"/>
              <a:gd name="connsiteX37" fmla="*/ 479650 w 1556785"/>
              <a:gd name="connsiteY37" fmla="*/ 5665173 h 6858000"/>
              <a:gd name="connsiteX38" fmla="*/ 513367 w 1556785"/>
              <a:gd name="connsiteY38" fmla="*/ 5563435 h 6858000"/>
              <a:gd name="connsiteX39" fmla="*/ 542872 w 1556785"/>
              <a:gd name="connsiteY39" fmla="*/ 5476393 h 6858000"/>
              <a:gd name="connsiteX40" fmla="*/ 574065 w 1556785"/>
              <a:gd name="connsiteY40" fmla="*/ 5396260 h 6858000"/>
              <a:gd name="connsiteX41" fmla="*/ 590046 w 1556785"/>
              <a:gd name="connsiteY41" fmla="*/ 5330009 h 6858000"/>
              <a:gd name="connsiteX42" fmla="*/ 623539 w 1556785"/>
              <a:gd name="connsiteY42" fmla="*/ 5273739 h 6858000"/>
              <a:gd name="connsiteX43" fmla="*/ 633138 w 1556785"/>
              <a:gd name="connsiteY43" fmla="*/ 5241779 h 6858000"/>
              <a:gd name="connsiteX44" fmla="*/ 644364 w 1556785"/>
              <a:gd name="connsiteY44" fmla="*/ 5225268 h 6858000"/>
              <a:gd name="connsiteX45" fmla="*/ 645384 w 1556785"/>
              <a:gd name="connsiteY45" fmla="*/ 5217684 h 6858000"/>
              <a:gd name="connsiteX46" fmla="*/ 652725 w 1556785"/>
              <a:gd name="connsiteY46" fmla="*/ 5193377 h 6858000"/>
              <a:gd name="connsiteX47" fmla="*/ 656028 w 1556785"/>
              <a:gd name="connsiteY47" fmla="*/ 5179288 h 6858000"/>
              <a:gd name="connsiteX48" fmla="*/ 657012 w 1556785"/>
              <a:gd name="connsiteY48" fmla="*/ 5173621 h 6858000"/>
              <a:gd name="connsiteX49" fmla="*/ 652646 w 1556785"/>
              <a:gd name="connsiteY49" fmla="*/ 5159961 h 6858000"/>
              <a:gd name="connsiteX50" fmla="*/ 659323 w 1556785"/>
              <a:gd name="connsiteY50" fmla="*/ 5144295 h 6858000"/>
              <a:gd name="connsiteX51" fmla="*/ 656256 w 1556785"/>
              <a:gd name="connsiteY51" fmla="*/ 5125185 h 6858000"/>
              <a:gd name="connsiteX52" fmla="*/ 663086 w 1556785"/>
              <a:gd name="connsiteY52" fmla="*/ 5121884 h 6858000"/>
              <a:gd name="connsiteX53" fmla="*/ 670122 w 1556785"/>
              <a:gd name="connsiteY53" fmla="*/ 5067850 h 6858000"/>
              <a:gd name="connsiteX54" fmla="*/ 672853 w 1556785"/>
              <a:gd name="connsiteY54" fmla="*/ 5060861 h 6858000"/>
              <a:gd name="connsiteX55" fmla="*/ 669557 w 1556785"/>
              <a:gd name="connsiteY55" fmla="*/ 5034192 h 6858000"/>
              <a:gd name="connsiteX56" fmla="*/ 671111 w 1556785"/>
              <a:gd name="connsiteY56" fmla="*/ 4993030 h 6858000"/>
              <a:gd name="connsiteX57" fmla="*/ 678020 w 1556785"/>
              <a:gd name="connsiteY57" fmla="*/ 4946844 h 6858000"/>
              <a:gd name="connsiteX58" fmla="*/ 673876 w 1556785"/>
              <a:gd name="connsiteY58" fmla="*/ 4932692 h 6858000"/>
              <a:gd name="connsiteX59" fmla="*/ 689279 w 1556785"/>
              <a:gd name="connsiteY59" fmla="*/ 4858827 h 6858000"/>
              <a:gd name="connsiteX60" fmla="*/ 683433 w 1556785"/>
              <a:gd name="connsiteY60" fmla="*/ 4801535 h 6858000"/>
              <a:gd name="connsiteX61" fmla="*/ 691102 w 1556785"/>
              <a:gd name="connsiteY61" fmla="*/ 4797794 h 6858000"/>
              <a:gd name="connsiteX62" fmla="*/ 692396 w 1556785"/>
              <a:gd name="connsiteY62" fmla="*/ 4784526 h 6858000"/>
              <a:gd name="connsiteX63" fmla="*/ 694180 w 1556785"/>
              <a:gd name="connsiteY63" fmla="*/ 4781211 h 6858000"/>
              <a:gd name="connsiteX64" fmla="*/ 702967 w 1556785"/>
              <a:gd name="connsiteY64" fmla="*/ 4761984 h 6858000"/>
              <a:gd name="connsiteX65" fmla="*/ 699015 w 1556785"/>
              <a:gd name="connsiteY65" fmla="*/ 4690749 h 6858000"/>
              <a:gd name="connsiteX66" fmla="*/ 694495 w 1556785"/>
              <a:gd name="connsiteY66" fmla="*/ 4584173 h 6858000"/>
              <a:gd name="connsiteX67" fmla="*/ 689578 w 1556785"/>
              <a:gd name="connsiteY67" fmla="*/ 4444346 h 6858000"/>
              <a:gd name="connsiteX68" fmla="*/ 686143 w 1556785"/>
              <a:gd name="connsiteY68" fmla="*/ 4375228 h 6858000"/>
              <a:gd name="connsiteX69" fmla="*/ 666796 w 1556785"/>
              <a:gd name="connsiteY69" fmla="*/ 4214165 h 6858000"/>
              <a:gd name="connsiteX70" fmla="*/ 670869 w 1556785"/>
              <a:gd name="connsiteY70" fmla="*/ 4090296 h 6858000"/>
              <a:gd name="connsiteX71" fmla="*/ 656125 w 1556785"/>
              <a:gd name="connsiteY71" fmla="*/ 4033999 h 6858000"/>
              <a:gd name="connsiteX72" fmla="*/ 657274 w 1556785"/>
              <a:gd name="connsiteY72" fmla="*/ 4031933 h 6858000"/>
              <a:gd name="connsiteX73" fmla="*/ 655850 w 1556785"/>
              <a:gd name="connsiteY73" fmla="*/ 4013953 h 6858000"/>
              <a:gd name="connsiteX74" fmla="*/ 642145 w 1556785"/>
              <a:gd name="connsiteY74" fmla="*/ 3974753 h 6858000"/>
              <a:gd name="connsiteX75" fmla="*/ 643743 w 1556785"/>
              <a:gd name="connsiteY75" fmla="*/ 3969950 h 6858000"/>
              <a:gd name="connsiteX76" fmla="*/ 637165 w 1556785"/>
              <a:gd name="connsiteY76" fmla="*/ 3933779 h 6858000"/>
              <a:gd name="connsiteX77" fmla="*/ 638496 w 1556785"/>
              <a:gd name="connsiteY77" fmla="*/ 3933093 h 6858000"/>
              <a:gd name="connsiteX78" fmla="*/ 642850 w 1556785"/>
              <a:gd name="connsiteY78" fmla="*/ 3922082 h 6858000"/>
              <a:gd name="connsiteX79" fmla="*/ 647928 w 1556785"/>
              <a:gd name="connsiteY79" fmla="*/ 3901461 h 6858000"/>
              <a:gd name="connsiteX80" fmla="*/ 670522 w 1556785"/>
              <a:gd name="connsiteY80" fmla="*/ 3813873 h 6858000"/>
              <a:gd name="connsiteX81" fmla="*/ 669947 w 1556785"/>
              <a:gd name="connsiteY81" fmla="*/ 3806161 h 6858000"/>
              <a:gd name="connsiteX82" fmla="*/ 670254 w 1556785"/>
              <a:gd name="connsiteY82" fmla="*/ 3805957 h 6858000"/>
              <a:gd name="connsiteX83" fmla="*/ 670281 w 1556785"/>
              <a:gd name="connsiteY83" fmla="*/ 3797724 h 6858000"/>
              <a:gd name="connsiteX84" fmla="*/ 668896 w 1556785"/>
              <a:gd name="connsiteY84" fmla="*/ 3792098 h 6858000"/>
              <a:gd name="connsiteX85" fmla="*/ 667780 w 1556785"/>
              <a:gd name="connsiteY85" fmla="*/ 3777135 h 6858000"/>
              <a:gd name="connsiteX86" fmla="*/ 669513 w 1556785"/>
              <a:gd name="connsiteY86" fmla="*/ 3771656 h 6858000"/>
              <a:gd name="connsiteX87" fmla="*/ 673256 w 1556785"/>
              <a:gd name="connsiteY87" fmla="*/ 3769007 h 6858000"/>
              <a:gd name="connsiteX88" fmla="*/ 672722 w 1556785"/>
              <a:gd name="connsiteY88" fmla="*/ 3767709 h 6858000"/>
              <a:gd name="connsiteX89" fmla="*/ 681418 w 1556785"/>
              <a:gd name="connsiteY89" fmla="*/ 3738082 h 6858000"/>
              <a:gd name="connsiteX90" fmla="*/ 688764 w 1556785"/>
              <a:gd name="connsiteY90" fmla="*/ 3673397 h 6858000"/>
              <a:gd name="connsiteX91" fmla="*/ 688060 w 1556785"/>
              <a:gd name="connsiteY91" fmla="*/ 3637109 h 6858000"/>
              <a:gd name="connsiteX92" fmla="*/ 691503 w 1556785"/>
              <a:gd name="connsiteY92" fmla="*/ 3536883 h 6858000"/>
              <a:gd name="connsiteX93" fmla="*/ 699041 w 1556785"/>
              <a:gd name="connsiteY93" fmla="*/ 3435652 h 6858000"/>
              <a:gd name="connsiteX94" fmla="*/ 700712 w 1556785"/>
              <a:gd name="connsiteY94" fmla="*/ 3307769 h 6858000"/>
              <a:gd name="connsiteX95" fmla="*/ 718275 w 1556785"/>
              <a:gd name="connsiteY95" fmla="*/ 3250522 h 6858000"/>
              <a:gd name="connsiteX96" fmla="*/ 718700 w 1556785"/>
              <a:gd name="connsiteY96" fmla="*/ 3229163 h 6858000"/>
              <a:gd name="connsiteX97" fmla="*/ 720523 w 1556785"/>
              <a:gd name="connsiteY97" fmla="*/ 3217217 h 6858000"/>
              <a:gd name="connsiteX98" fmla="*/ 707358 w 1556785"/>
              <a:gd name="connsiteY98" fmla="*/ 3183755 h 6858000"/>
              <a:gd name="connsiteX99" fmla="*/ 707859 w 1556785"/>
              <a:gd name="connsiteY99" fmla="*/ 3178642 h 6858000"/>
              <a:gd name="connsiteX100" fmla="*/ 695459 w 1556785"/>
              <a:gd name="connsiteY100" fmla="*/ 3158586 h 6858000"/>
              <a:gd name="connsiteX101" fmla="*/ 680644 w 1556785"/>
              <a:gd name="connsiteY101" fmla="*/ 3129034 h 6858000"/>
              <a:gd name="connsiteX102" fmla="*/ 681309 w 1556785"/>
              <a:gd name="connsiteY102" fmla="*/ 3126682 h 6858000"/>
              <a:gd name="connsiteX103" fmla="*/ 672177 w 1556785"/>
              <a:gd name="connsiteY103" fmla="*/ 3114519 h 6858000"/>
              <a:gd name="connsiteX104" fmla="*/ 658786 w 1556785"/>
              <a:gd name="connsiteY104" fmla="*/ 3106272 h 6858000"/>
              <a:gd name="connsiteX105" fmla="*/ 631516 w 1556785"/>
              <a:gd name="connsiteY105" fmla="*/ 2958185 h 6858000"/>
              <a:gd name="connsiteX106" fmla="*/ 574130 w 1556785"/>
              <a:gd name="connsiteY106" fmla="*/ 2762989 h 6858000"/>
              <a:gd name="connsiteX107" fmla="*/ 523048 w 1556785"/>
              <a:gd name="connsiteY107" fmla="*/ 2554718 h 6858000"/>
              <a:gd name="connsiteX108" fmla="*/ 503142 w 1556785"/>
              <a:gd name="connsiteY108" fmla="*/ 2485734 h 6858000"/>
              <a:gd name="connsiteX109" fmla="*/ 493865 w 1556785"/>
              <a:gd name="connsiteY109" fmla="*/ 2447068 h 6858000"/>
              <a:gd name="connsiteX110" fmla="*/ 480826 w 1556785"/>
              <a:gd name="connsiteY110" fmla="*/ 2425819 h 6858000"/>
              <a:gd name="connsiteX111" fmla="*/ 486825 w 1556785"/>
              <a:gd name="connsiteY111" fmla="*/ 2402874 h 6858000"/>
              <a:gd name="connsiteX112" fmla="*/ 489437 w 1556785"/>
              <a:gd name="connsiteY112" fmla="*/ 2381443 h 6858000"/>
              <a:gd name="connsiteX113" fmla="*/ 465766 w 1556785"/>
              <a:gd name="connsiteY113" fmla="*/ 2261920 h 6858000"/>
              <a:gd name="connsiteX114" fmla="*/ 455653 w 1556785"/>
              <a:gd name="connsiteY114" fmla="*/ 2195378 h 6858000"/>
              <a:gd name="connsiteX115" fmla="*/ 439870 w 1556785"/>
              <a:gd name="connsiteY115" fmla="*/ 2155135 h 6858000"/>
              <a:gd name="connsiteX116" fmla="*/ 437328 w 1556785"/>
              <a:gd name="connsiteY116" fmla="*/ 2118008 h 6858000"/>
              <a:gd name="connsiteX117" fmla="*/ 438321 w 1556785"/>
              <a:gd name="connsiteY117" fmla="*/ 2050531 h 6858000"/>
              <a:gd name="connsiteX118" fmla="*/ 430127 w 1556785"/>
              <a:gd name="connsiteY118" fmla="*/ 1963269 h 6858000"/>
              <a:gd name="connsiteX119" fmla="*/ 411305 w 1556785"/>
              <a:gd name="connsiteY119" fmla="*/ 1906352 h 6858000"/>
              <a:gd name="connsiteX120" fmla="*/ 387862 w 1556785"/>
              <a:gd name="connsiteY120" fmla="*/ 1861531 h 6858000"/>
              <a:gd name="connsiteX121" fmla="*/ 341661 w 1556785"/>
              <a:gd name="connsiteY121" fmla="*/ 1732919 h 6858000"/>
              <a:gd name="connsiteX122" fmla="*/ 313972 w 1556785"/>
              <a:gd name="connsiteY122" fmla="*/ 1663540 h 6858000"/>
              <a:gd name="connsiteX123" fmla="*/ 313098 w 1556785"/>
              <a:gd name="connsiteY123" fmla="*/ 1615777 h 6858000"/>
              <a:gd name="connsiteX124" fmla="*/ 293893 w 1556785"/>
              <a:gd name="connsiteY124" fmla="*/ 1563678 h 6858000"/>
              <a:gd name="connsiteX125" fmla="*/ 306973 w 1556785"/>
              <a:gd name="connsiteY125" fmla="*/ 1519474 h 6858000"/>
              <a:gd name="connsiteX126" fmla="*/ 299715 w 1556785"/>
              <a:gd name="connsiteY126" fmla="*/ 1477995 h 6858000"/>
              <a:gd name="connsiteX127" fmla="*/ 285800 w 1556785"/>
              <a:gd name="connsiteY127" fmla="*/ 1373769 h 6858000"/>
              <a:gd name="connsiteX128" fmla="*/ 294107 w 1556785"/>
              <a:gd name="connsiteY128" fmla="*/ 1307086 h 6858000"/>
              <a:gd name="connsiteX129" fmla="*/ 295295 w 1556785"/>
              <a:gd name="connsiteY129" fmla="*/ 1189033 h 6858000"/>
              <a:gd name="connsiteX130" fmla="*/ 299980 w 1556785"/>
              <a:gd name="connsiteY130" fmla="*/ 1168288 h 6858000"/>
              <a:gd name="connsiteX131" fmla="*/ 292262 w 1556785"/>
              <a:gd name="connsiteY131" fmla="*/ 1142577 h 6858000"/>
              <a:gd name="connsiteX132" fmla="*/ 281568 w 1556785"/>
              <a:gd name="connsiteY132" fmla="*/ 1088484 h 6858000"/>
              <a:gd name="connsiteX133" fmla="*/ 270304 w 1556785"/>
              <a:gd name="connsiteY133" fmla="*/ 1016103 h 6858000"/>
              <a:gd name="connsiteX134" fmla="*/ 271760 w 1556785"/>
              <a:gd name="connsiteY134" fmla="*/ 932283 h 6858000"/>
              <a:gd name="connsiteX135" fmla="*/ 273996 w 1556785"/>
              <a:gd name="connsiteY135" fmla="*/ 915925 h 6858000"/>
              <a:gd name="connsiteX136" fmla="*/ 266625 w 1556785"/>
              <a:gd name="connsiteY136" fmla="*/ 896999 h 6858000"/>
              <a:gd name="connsiteX137" fmla="*/ 236033 w 1556785"/>
              <a:gd name="connsiteY137" fmla="*/ 821517 h 6858000"/>
              <a:gd name="connsiteX138" fmla="*/ 214983 w 1556785"/>
              <a:gd name="connsiteY138" fmla="*/ 751353 h 6858000"/>
              <a:gd name="connsiteX139" fmla="*/ 214541 w 1556785"/>
              <a:gd name="connsiteY139" fmla="*/ 721230 h 6858000"/>
              <a:gd name="connsiteX140" fmla="*/ 200212 w 1556785"/>
              <a:gd name="connsiteY140" fmla="*/ 681659 h 6858000"/>
              <a:gd name="connsiteX141" fmla="*/ 185631 w 1556785"/>
              <a:gd name="connsiteY141" fmla="*/ 635218 h 6858000"/>
              <a:gd name="connsiteX142" fmla="*/ 190642 w 1556785"/>
              <a:gd name="connsiteY142" fmla="*/ 613763 h 6858000"/>
              <a:gd name="connsiteX143" fmla="*/ 176584 w 1556785"/>
              <a:gd name="connsiteY143" fmla="*/ 598582 h 6858000"/>
              <a:gd name="connsiteX144" fmla="*/ 176265 w 1556785"/>
              <a:gd name="connsiteY144" fmla="*/ 576846 h 6858000"/>
              <a:gd name="connsiteX145" fmla="*/ 155891 w 1556785"/>
              <a:gd name="connsiteY145" fmla="*/ 530055 h 6858000"/>
              <a:gd name="connsiteX146" fmla="*/ 146327 w 1556785"/>
              <a:gd name="connsiteY146" fmla="*/ 448559 h 6858000"/>
              <a:gd name="connsiteX147" fmla="*/ 152749 w 1556785"/>
              <a:gd name="connsiteY147" fmla="*/ 441529 h 6858000"/>
              <a:gd name="connsiteX148" fmla="*/ 151970 w 1556785"/>
              <a:gd name="connsiteY148" fmla="*/ 428927 h 6858000"/>
              <a:gd name="connsiteX149" fmla="*/ 141374 w 1556785"/>
              <a:gd name="connsiteY149" fmla="*/ 430161 h 6858000"/>
              <a:gd name="connsiteX150" fmla="*/ 118394 w 1556785"/>
              <a:gd name="connsiteY150" fmla="*/ 367211 h 6858000"/>
              <a:gd name="connsiteX151" fmla="*/ 75886 w 1556785"/>
              <a:gd name="connsiteY151" fmla="*/ 302178 h 6858000"/>
              <a:gd name="connsiteX152" fmla="*/ 54558 w 1556785"/>
              <a:gd name="connsiteY152" fmla="*/ 211375 h 6858000"/>
              <a:gd name="connsiteX153" fmla="*/ 45886 w 1556785"/>
              <a:gd name="connsiteY153" fmla="*/ 184179 h 6858000"/>
              <a:gd name="connsiteX154" fmla="*/ 0 w 1556785"/>
              <a:gd name="connsiteY154" fmla="*/ 13677 h 6858000"/>
              <a:gd name="connsiteX155" fmla="*/ 48246 w 1556785"/>
              <a:gd name="connsiteY155" fmla="*/ 0 h 6858000"/>
              <a:gd name="connsiteX0" fmla="*/ 6323 w 1514862"/>
              <a:gd name="connsiteY0" fmla="*/ 0 h 6858000"/>
              <a:gd name="connsiteX1" fmla="*/ 1514862 w 1514862"/>
              <a:gd name="connsiteY1" fmla="*/ 0 h 6858000"/>
              <a:gd name="connsiteX2" fmla="*/ 1514862 w 1514862"/>
              <a:gd name="connsiteY2" fmla="*/ 6858000 h 6858000"/>
              <a:gd name="connsiteX3" fmla="*/ 63497 w 1514862"/>
              <a:gd name="connsiteY3" fmla="*/ 6858000 h 6858000"/>
              <a:gd name="connsiteX4" fmla="*/ 63638 w 1514862"/>
              <a:gd name="connsiteY4" fmla="*/ 6857735 h 6858000"/>
              <a:gd name="connsiteX5" fmla="*/ 75687 w 1514862"/>
              <a:gd name="connsiteY5" fmla="*/ 6809549 h 6858000"/>
              <a:gd name="connsiteX6" fmla="*/ 107898 w 1514862"/>
              <a:gd name="connsiteY6" fmla="*/ 6715115 h 6858000"/>
              <a:gd name="connsiteX7" fmla="*/ 117749 w 1514862"/>
              <a:gd name="connsiteY7" fmla="*/ 6680170 h 6858000"/>
              <a:gd name="connsiteX8" fmla="*/ 143299 w 1514862"/>
              <a:gd name="connsiteY8" fmla="*/ 6621207 h 6858000"/>
              <a:gd name="connsiteX9" fmla="*/ 159956 w 1514862"/>
              <a:gd name="connsiteY9" fmla="*/ 6596265 h 6858000"/>
              <a:gd name="connsiteX10" fmla="*/ 159835 w 1514862"/>
              <a:gd name="connsiteY10" fmla="*/ 6594818 h 6858000"/>
              <a:gd name="connsiteX11" fmla="*/ 164080 w 1514862"/>
              <a:gd name="connsiteY11" fmla="*/ 6593735 h 6858000"/>
              <a:gd name="connsiteX12" fmla="*/ 167277 w 1514862"/>
              <a:gd name="connsiteY12" fmla="*/ 6589172 h 6858000"/>
              <a:gd name="connsiteX13" fmla="*/ 170571 w 1514862"/>
              <a:gd name="connsiteY13" fmla="*/ 6574442 h 6858000"/>
              <a:gd name="connsiteX14" fmla="*/ 170911 w 1514862"/>
              <a:gd name="connsiteY14" fmla="*/ 6568530 h 6858000"/>
              <a:gd name="connsiteX15" fmla="*/ 173320 w 1514862"/>
              <a:gd name="connsiteY15" fmla="*/ 6560674 h 6858000"/>
              <a:gd name="connsiteX16" fmla="*/ 173665 w 1514862"/>
              <a:gd name="connsiteY16" fmla="*/ 6560598 h 6858000"/>
              <a:gd name="connsiteX17" fmla="*/ 175362 w 1514862"/>
              <a:gd name="connsiteY17" fmla="*/ 6553006 h 6858000"/>
              <a:gd name="connsiteX18" fmla="*/ 180058 w 1514862"/>
              <a:gd name="connsiteY18" fmla="*/ 6514360 h 6858000"/>
              <a:gd name="connsiteX19" fmla="*/ 221712 w 1514862"/>
              <a:gd name="connsiteY19" fmla="*/ 6478062 h 6858000"/>
              <a:gd name="connsiteX20" fmla="*/ 232401 w 1514862"/>
              <a:gd name="connsiteY20" fmla="*/ 6460325 h 6858000"/>
              <a:gd name="connsiteX21" fmla="*/ 239634 w 1514862"/>
              <a:gd name="connsiteY21" fmla="*/ 6451488 h 6858000"/>
              <a:gd name="connsiteX22" fmla="*/ 241069 w 1514862"/>
              <a:gd name="connsiteY22" fmla="*/ 6451348 h 6858000"/>
              <a:gd name="connsiteX23" fmla="*/ 245427 w 1514862"/>
              <a:gd name="connsiteY23" fmla="*/ 6414240 h 6858000"/>
              <a:gd name="connsiteX24" fmla="*/ 248303 w 1514862"/>
              <a:gd name="connsiteY24" fmla="*/ 6410269 h 6858000"/>
              <a:gd name="connsiteX25" fmla="*/ 248203 w 1514862"/>
              <a:gd name="connsiteY25" fmla="*/ 6384857 h 6858000"/>
              <a:gd name="connsiteX26" fmla="*/ 249720 w 1514862"/>
              <a:gd name="connsiteY26" fmla="*/ 6372381 h 6858000"/>
              <a:gd name="connsiteX27" fmla="*/ 246914 w 1514862"/>
              <a:gd name="connsiteY27" fmla="*/ 6367510 h 6858000"/>
              <a:gd name="connsiteX28" fmla="*/ 250794 w 1514862"/>
              <a:gd name="connsiteY28" fmla="*/ 6349778 h 6858000"/>
              <a:gd name="connsiteX29" fmla="*/ 252459 w 1514862"/>
              <a:gd name="connsiteY29" fmla="*/ 6348250 h 6858000"/>
              <a:gd name="connsiteX30" fmla="*/ 268493 w 1514862"/>
              <a:gd name="connsiteY30" fmla="*/ 6281972 h 6858000"/>
              <a:gd name="connsiteX31" fmla="*/ 279256 w 1514862"/>
              <a:gd name="connsiteY31" fmla="*/ 6211940 h 6858000"/>
              <a:gd name="connsiteX32" fmla="*/ 320751 w 1514862"/>
              <a:gd name="connsiteY32" fmla="*/ 6113913 h 6858000"/>
              <a:gd name="connsiteX33" fmla="*/ 325044 w 1514862"/>
              <a:gd name="connsiteY33" fmla="*/ 6028119 h 6858000"/>
              <a:gd name="connsiteX34" fmla="*/ 351824 w 1514862"/>
              <a:gd name="connsiteY34" fmla="*/ 5934687 h 6858000"/>
              <a:gd name="connsiteX35" fmla="*/ 385836 w 1514862"/>
              <a:gd name="connsiteY35" fmla="*/ 5765594 h 6858000"/>
              <a:gd name="connsiteX36" fmla="*/ 417672 w 1514862"/>
              <a:gd name="connsiteY36" fmla="*/ 5693685 h 6858000"/>
              <a:gd name="connsiteX37" fmla="*/ 437727 w 1514862"/>
              <a:gd name="connsiteY37" fmla="*/ 5665173 h 6858000"/>
              <a:gd name="connsiteX38" fmla="*/ 471444 w 1514862"/>
              <a:gd name="connsiteY38" fmla="*/ 5563435 h 6858000"/>
              <a:gd name="connsiteX39" fmla="*/ 500949 w 1514862"/>
              <a:gd name="connsiteY39" fmla="*/ 5476393 h 6858000"/>
              <a:gd name="connsiteX40" fmla="*/ 532142 w 1514862"/>
              <a:gd name="connsiteY40" fmla="*/ 5396260 h 6858000"/>
              <a:gd name="connsiteX41" fmla="*/ 548123 w 1514862"/>
              <a:gd name="connsiteY41" fmla="*/ 5330009 h 6858000"/>
              <a:gd name="connsiteX42" fmla="*/ 581616 w 1514862"/>
              <a:gd name="connsiteY42" fmla="*/ 5273739 h 6858000"/>
              <a:gd name="connsiteX43" fmla="*/ 591215 w 1514862"/>
              <a:gd name="connsiteY43" fmla="*/ 5241779 h 6858000"/>
              <a:gd name="connsiteX44" fmla="*/ 602441 w 1514862"/>
              <a:gd name="connsiteY44" fmla="*/ 5225268 h 6858000"/>
              <a:gd name="connsiteX45" fmla="*/ 603461 w 1514862"/>
              <a:gd name="connsiteY45" fmla="*/ 5217684 h 6858000"/>
              <a:gd name="connsiteX46" fmla="*/ 610802 w 1514862"/>
              <a:gd name="connsiteY46" fmla="*/ 5193377 h 6858000"/>
              <a:gd name="connsiteX47" fmla="*/ 614105 w 1514862"/>
              <a:gd name="connsiteY47" fmla="*/ 5179288 h 6858000"/>
              <a:gd name="connsiteX48" fmla="*/ 615089 w 1514862"/>
              <a:gd name="connsiteY48" fmla="*/ 5173621 h 6858000"/>
              <a:gd name="connsiteX49" fmla="*/ 610723 w 1514862"/>
              <a:gd name="connsiteY49" fmla="*/ 5159961 h 6858000"/>
              <a:gd name="connsiteX50" fmla="*/ 617400 w 1514862"/>
              <a:gd name="connsiteY50" fmla="*/ 5144295 h 6858000"/>
              <a:gd name="connsiteX51" fmla="*/ 614333 w 1514862"/>
              <a:gd name="connsiteY51" fmla="*/ 5125185 h 6858000"/>
              <a:gd name="connsiteX52" fmla="*/ 621163 w 1514862"/>
              <a:gd name="connsiteY52" fmla="*/ 5121884 h 6858000"/>
              <a:gd name="connsiteX53" fmla="*/ 628199 w 1514862"/>
              <a:gd name="connsiteY53" fmla="*/ 5067850 h 6858000"/>
              <a:gd name="connsiteX54" fmla="*/ 630930 w 1514862"/>
              <a:gd name="connsiteY54" fmla="*/ 5060861 h 6858000"/>
              <a:gd name="connsiteX55" fmla="*/ 627634 w 1514862"/>
              <a:gd name="connsiteY55" fmla="*/ 5034192 h 6858000"/>
              <a:gd name="connsiteX56" fmla="*/ 629188 w 1514862"/>
              <a:gd name="connsiteY56" fmla="*/ 4993030 h 6858000"/>
              <a:gd name="connsiteX57" fmla="*/ 636097 w 1514862"/>
              <a:gd name="connsiteY57" fmla="*/ 4946844 h 6858000"/>
              <a:gd name="connsiteX58" fmla="*/ 631953 w 1514862"/>
              <a:gd name="connsiteY58" fmla="*/ 4932692 h 6858000"/>
              <a:gd name="connsiteX59" fmla="*/ 647356 w 1514862"/>
              <a:gd name="connsiteY59" fmla="*/ 4858827 h 6858000"/>
              <a:gd name="connsiteX60" fmla="*/ 641510 w 1514862"/>
              <a:gd name="connsiteY60" fmla="*/ 4801535 h 6858000"/>
              <a:gd name="connsiteX61" fmla="*/ 649179 w 1514862"/>
              <a:gd name="connsiteY61" fmla="*/ 4797794 h 6858000"/>
              <a:gd name="connsiteX62" fmla="*/ 650473 w 1514862"/>
              <a:gd name="connsiteY62" fmla="*/ 4784526 h 6858000"/>
              <a:gd name="connsiteX63" fmla="*/ 652257 w 1514862"/>
              <a:gd name="connsiteY63" fmla="*/ 4781211 h 6858000"/>
              <a:gd name="connsiteX64" fmla="*/ 661044 w 1514862"/>
              <a:gd name="connsiteY64" fmla="*/ 4761984 h 6858000"/>
              <a:gd name="connsiteX65" fmla="*/ 657092 w 1514862"/>
              <a:gd name="connsiteY65" fmla="*/ 4690749 h 6858000"/>
              <a:gd name="connsiteX66" fmla="*/ 652572 w 1514862"/>
              <a:gd name="connsiteY66" fmla="*/ 4584173 h 6858000"/>
              <a:gd name="connsiteX67" fmla="*/ 647655 w 1514862"/>
              <a:gd name="connsiteY67" fmla="*/ 4444346 h 6858000"/>
              <a:gd name="connsiteX68" fmla="*/ 644220 w 1514862"/>
              <a:gd name="connsiteY68" fmla="*/ 4375228 h 6858000"/>
              <a:gd name="connsiteX69" fmla="*/ 624873 w 1514862"/>
              <a:gd name="connsiteY69" fmla="*/ 4214165 h 6858000"/>
              <a:gd name="connsiteX70" fmla="*/ 628946 w 1514862"/>
              <a:gd name="connsiteY70" fmla="*/ 4090296 h 6858000"/>
              <a:gd name="connsiteX71" fmla="*/ 614202 w 1514862"/>
              <a:gd name="connsiteY71" fmla="*/ 4033999 h 6858000"/>
              <a:gd name="connsiteX72" fmla="*/ 615351 w 1514862"/>
              <a:gd name="connsiteY72" fmla="*/ 4031933 h 6858000"/>
              <a:gd name="connsiteX73" fmla="*/ 613927 w 1514862"/>
              <a:gd name="connsiteY73" fmla="*/ 4013953 h 6858000"/>
              <a:gd name="connsiteX74" fmla="*/ 600222 w 1514862"/>
              <a:gd name="connsiteY74" fmla="*/ 3974753 h 6858000"/>
              <a:gd name="connsiteX75" fmla="*/ 601820 w 1514862"/>
              <a:gd name="connsiteY75" fmla="*/ 3969950 h 6858000"/>
              <a:gd name="connsiteX76" fmla="*/ 595242 w 1514862"/>
              <a:gd name="connsiteY76" fmla="*/ 3933779 h 6858000"/>
              <a:gd name="connsiteX77" fmla="*/ 596573 w 1514862"/>
              <a:gd name="connsiteY77" fmla="*/ 3933093 h 6858000"/>
              <a:gd name="connsiteX78" fmla="*/ 600927 w 1514862"/>
              <a:gd name="connsiteY78" fmla="*/ 3922082 h 6858000"/>
              <a:gd name="connsiteX79" fmla="*/ 606005 w 1514862"/>
              <a:gd name="connsiteY79" fmla="*/ 3901461 h 6858000"/>
              <a:gd name="connsiteX80" fmla="*/ 628599 w 1514862"/>
              <a:gd name="connsiteY80" fmla="*/ 3813873 h 6858000"/>
              <a:gd name="connsiteX81" fmla="*/ 628024 w 1514862"/>
              <a:gd name="connsiteY81" fmla="*/ 3806161 h 6858000"/>
              <a:gd name="connsiteX82" fmla="*/ 628331 w 1514862"/>
              <a:gd name="connsiteY82" fmla="*/ 3805957 h 6858000"/>
              <a:gd name="connsiteX83" fmla="*/ 628358 w 1514862"/>
              <a:gd name="connsiteY83" fmla="*/ 3797724 h 6858000"/>
              <a:gd name="connsiteX84" fmla="*/ 626973 w 1514862"/>
              <a:gd name="connsiteY84" fmla="*/ 3792098 h 6858000"/>
              <a:gd name="connsiteX85" fmla="*/ 625857 w 1514862"/>
              <a:gd name="connsiteY85" fmla="*/ 3777135 h 6858000"/>
              <a:gd name="connsiteX86" fmla="*/ 627590 w 1514862"/>
              <a:gd name="connsiteY86" fmla="*/ 3771656 h 6858000"/>
              <a:gd name="connsiteX87" fmla="*/ 631333 w 1514862"/>
              <a:gd name="connsiteY87" fmla="*/ 3769007 h 6858000"/>
              <a:gd name="connsiteX88" fmla="*/ 630799 w 1514862"/>
              <a:gd name="connsiteY88" fmla="*/ 3767709 h 6858000"/>
              <a:gd name="connsiteX89" fmla="*/ 639495 w 1514862"/>
              <a:gd name="connsiteY89" fmla="*/ 3738082 h 6858000"/>
              <a:gd name="connsiteX90" fmla="*/ 646841 w 1514862"/>
              <a:gd name="connsiteY90" fmla="*/ 3673397 h 6858000"/>
              <a:gd name="connsiteX91" fmla="*/ 646137 w 1514862"/>
              <a:gd name="connsiteY91" fmla="*/ 3637109 h 6858000"/>
              <a:gd name="connsiteX92" fmla="*/ 649580 w 1514862"/>
              <a:gd name="connsiteY92" fmla="*/ 3536883 h 6858000"/>
              <a:gd name="connsiteX93" fmla="*/ 657118 w 1514862"/>
              <a:gd name="connsiteY93" fmla="*/ 3435652 h 6858000"/>
              <a:gd name="connsiteX94" fmla="*/ 658789 w 1514862"/>
              <a:gd name="connsiteY94" fmla="*/ 3307769 h 6858000"/>
              <a:gd name="connsiteX95" fmla="*/ 676352 w 1514862"/>
              <a:gd name="connsiteY95" fmla="*/ 3250522 h 6858000"/>
              <a:gd name="connsiteX96" fmla="*/ 676777 w 1514862"/>
              <a:gd name="connsiteY96" fmla="*/ 3229163 h 6858000"/>
              <a:gd name="connsiteX97" fmla="*/ 678600 w 1514862"/>
              <a:gd name="connsiteY97" fmla="*/ 3217217 h 6858000"/>
              <a:gd name="connsiteX98" fmla="*/ 665435 w 1514862"/>
              <a:gd name="connsiteY98" fmla="*/ 3183755 h 6858000"/>
              <a:gd name="connsiteX99" fmla="*/ 665936 w 1514862"/>
              <a:gd name="connsiteY99" fmla="*/ 3178642 h 6858000"/>
              <a:gd name="connsiteX100" fmla="*/ 653536 w 1514862"/>
              <a:gd name="connsiteY100" fmla="*/ 3158586 h 6858000"/>
              <a:gd name="connsiteX101" fmla="*/ 638721 w 1514862"/>
              <a:gd name="connsiteY101" fmla="*/ 3129034 h 6858000"/>
              <a:gd name="connsiteX102" fmla="*/ 639386 w 1514862"/>
              <a:gd name="connsiteY102" fmla="*/ 3126682 h 6858000"/>
              <a:gd name="connsiteX103" fmla="*/ 630254 w 1514862"/>
              <a:gd name="connsiteY103" fmla="*/ 3114519 h 6858000"/>
              <a:gd name="connsiteX104" fmla="*/ 616863 w 1514862"/>
              <a:gd name="connsiteY104" fmla="*/ 3106272 h 6858000"/>
              <a:gd name="connsiteX105" fmla="*/ 589593 w 1514862"/>
              <a:gd name="connsiteY105" fmla="*/ 2958185 h 6858000"/>
              <a:gd name="connsiteX106" fmla="*/ 532207 w 1514862"/>
              <a:gd name="connsiteY106" fmla="*/ 2762989 h 6858000"/>
              <a:gd name="connsiteX107" fmla="*/ 481125 w 1514862"/>
              <a:gd name="connsiteY107" fmla="*/ 2554718 h 6858000"/>
              <a:gd name="connsiteX108" fmla="*/ 461219 w 1514862"/>
              <a:gd name="connsiteY108" fmla="*/ 2485734 h 6858000"/>
              <a:gd name="connsiteX109" fmla="*/ 451942 w 1514862"/>
              <a:gd name="connsiteY109" fmla="*/ 2447068 h 6858000"/>
              <a:gd name="connsiteX110" fmla="*/ 438903 w 1514862"/>
              <a:gd name="connsiteY110" fmla="*/ 2425819 h 6858000"/>
              <a:gd name="connsiteX111" fmla="*/ 444902 w 1514862"/>
              <a:gd name="connsiteY111" fmla="*/ 2402874 h 6858000"/>
              <a:gd name="connsiteX112" fmla="*/ 447514 w 1514862"/>
              <a:gd name="connsiteY112" fmla="*/ 2381443 h 6858000"/>
              <a:gd name="connsiteX113" fmla="*/ 423843 w 1514862"/>
              <a:gd name="connsiteY113" fmla="*/ 2261920 h 6858000"/>
              <a:gd name="connsiteX114" fmla="*/ 413730 w 1514862"/>
              <a:gd name="connsiteY114" fmla="*/ 2195378 h 6858000"/>
              <a:gd name="connsiteX115" fmla="*/ 397947 w 1514862"/>
              <a:gd name="connsiteY115" fmla="*/ 2155135 h 6858000"/>
              <a:gd name="connsiteX116" fmla="*/ 395405 w 1514862"/>
              <a:gd name="connsiteY116" fmla="*/ 2118008 h 6858000"/>
              <a:gd name="connsiteX117" fmla="*/ 396398 w 1514862"/>
              <a:gd name="connsiteY117" fmla="*/ 2050531 h 6858000"/>
              <a:gd name="connsiteX118" fmla="*/ 388204 w 1514862"/>
              <a:gd name="connsiteY118" fmla="*/ 1963269 h 6858000"/>
              <a:gd name="connsiteX119" fmla="*/ 369382 w 1514862"/>
              <a:gd name="connsiteY119" fmla="*/ 1906352 h 6858000"/>
              <a:gd name="connsiteX120" fmla="*/ 345939 w 1514862"/>
              <a:gd name="connsiteY120" fmla="*/ 1861531 h 6858000"/>
              <a:gd name="connsiteX121" fmla="*/ 299738 w 1514862"/>
              <a:gd name="connsiteY121" fmla="*/ 1732919 h 6858000"/>
              <a:gd name="connsiteX122" fmla="*/ 272049 w 1514862"/>
              <a:gd name="connsiteY122" fmla="*/ 1663540 h 6858000"/>
              <a:gd name="connsiteX123" fmla="*/ 271175 w 1514862"/>
              <a:gd name="connsiteY123" fmla="*/ 1615777 h 6858000"/>
              <a:gd name="connsiteX124" fmla="*/ 251970 w 1514862"/>
              <a:gd name="connsiteY124" fmla="*/ 1563678 h 6858000"/>
              <a:gd name="connsiteX125" fmla="*/ 265050 w 1514862"/>
              <a:gd name="connsiteY125" fmla="*/ 1519474 h 6858000"/>
              <a:gd name="connsiteX126" fmla="*/ 257792 w 1514862"/>
              <a:gd name="connsiteY126" fmla="*/ 1477995 h 6858000"/>
              <a:gd name="connsiteX127" fmla="*/ 243877 w 1514862"/>
              <a:gd name="connsiteY127" fmla="*/ 1373769 h 6858000"/>
              <a:gd name="connsiteX128" fmla="*/ 252184 w 1514862"/>
              <a:gd name="connsiteY128" fmla="*/ 1307086 h 6858000"/>
              <a:gd name="connsiteX129" fmla="*/ 253372 w 1514862"/>
              <a:gd name="connsiteY129" fmla="*/ 1189033 h 6858000"/>
              <a:gd name="connsiteX130" fmla="*/ 258057 w 1514862"/>
              <a:gd name="connsiteY130" fmla="*/ 1168288 h 6858000"/>
              <a:gd name="connsiteX131" fmla="*/ 250339 w 1514862"/>
              <a:gd name="connsiteY131" fmla="*/ 1142577 h 6858000"/>
              <a:gd name="connsiteX132" fmla="*/ 239645 w 1514862"/>
              <a:gd name="connsiteY132" fmla="*/ 1088484 h 6858000"/>
              <a:gd name="connsiteX133" fmla="*/ 228381 w 1514862"/>
              <a:gd name="connsiteY133" fmla="*/ 1016103 h 6858000"/>
              <a:gd name="connsiteX134" fmla="*/ 229837 w 1514862"/>
              <a:gd name="connsiteY134" fmla="*/ 932283 h 6858000"/>
              <a:gd name="connsiteX135" fmla="*/ 232073 w 1514862"/>
              <a:gd name="connsiteY135" fmla="*/ 915925 h 6858000"/>
              <a:gd name="connsiteX136" fmla="*/ 224702 w 1514862"/>
              <a:gd name="connsiteY136" fmla="*/ 896999 h 6858000"/>
              <a:gd name="connsiteX137" fmla="*/ 194110 w 1514862"/>
              <a:gd name="connsiteY137" fmla="*/ 821517 h 6858000"/>
              <a:gd name="connsiteX138" fmla="*/ 173060 w 1514862"/>
              <a:gd name="connsiteY138" fmla="*/ 751353 h 6858000"/>
              <a:gd name="connsiteX139" fmla="*/ 172618 w 1514862"/>
              <a:gd name="connsiteY139" fmla="*/ 721230 h 6858000"/>
              <a:gd name="connsiteX140" fmla="*/ 158289 w 1514862"/>
              <a:gd name="connsiteY140" fmla="*/ 681659 h 6858000"/>
              <a:gd name="connsiteX141" fmla="*/ 143708 w 1514862"/>
              <a:gd name="connsiteY141" fmla="*/ 635218 h 6858000"/>
              <a:gd name="connsiteX142" fmla="*/ 148719 w 1514862"/>
              <a:gd name="connsiteY142" fmla="*/ 613763 h 6858000"/>
              <a:gd name="connsiteX143" fmla="*/ 134661 w 1514862"/>
              <a:gd name="connsiteY143" fmla="*/ 598582 h 6858000"/>
              <a:gd name="connsiteX144" fmla="*/ 134342 w 1514862"/>
              <a:gd name="connsiteY144" fmla="*/ 576846 h 6858000"/>
              <a:gd name="connsiteX145" fmla="*/ 113968 w 1514862"/>
              <a:gd name="connsiteY145" fmla="*/ 530055 h 6858000"/>
              <a:gd name="connsiteX146" fmla="*/ 104404 w 1514862"/>
              <a:gd name="connsiteY146" fmla="*/ 448559 h 6858000"/>
              <a:gd name="connsiteX147" fmla="*/ 110826 w 1514862"/>
              <a:gd name="connsiteY147" fmla="*/ 441529 h 6858000"/>
              <a:gd name="connsiteX148" fmla="*/ 110047 w 1514862"/>
              <a:gd name="connsiteY148" fmla="*/ 428927 h 6858000"/>
              <a:gd name="connsiteX149" fmla="*/ 99451 w 1514862"/>
              <a:gd name="connsiteY149" fmla="*/ 430161 h 6858000"/>
              <a:gd name="connsiteX150" fmla="*/ 76471 w 1514862"/>
              <a:gd name="connsiteY150" fmla="*/ 367211 h 6858000"/>
              <a:gd name="connsiteX151" fmla="*/ 33963 w 1514862"/>
              <a:gd name="connsiteY151" fmla="*/ 302178 h 6858000"/>
              <a:gd name="connsiteX152" fmla="*/ 12635 w 1514862"/>
              <a:gd name="connsiteY152" fmla="*/ 211375 h 6858000"/>
              <a:gd name="connsiteX153" fmla="*/ 3963 w 1514862"/>
              <a:gd name="connsiteY153" fmla="*/ 184179 h 6858000"/>
              <a:gd name="connsiteX154" fmla="*/ 25635 w 1514862"/>
              <a:gd name="connsiteY154" fmla="*/ 47336 h 6858000"/>
              <a:gd name="connsiteX155" fmla="*/ 6323 w 1514862"/>
              <a:gd name="connsiteY155"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6312 w 1508539"/>
              <a:gd name="connsiteY152" fmla="*/ 211375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0191 w 1508539"/>
              <a:gd name="connsiteY149" fmla="*/ 404917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106893 w 1508539"/>
              <a:gd name="connsiteY146" fmla="*/ 46538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4721 w 1508539"/>
              <a:gd name="connsiteY63" fmla="*/ 4761984 h 6858000"/>
              <a:gd name="connsiteX64" fmla="*/ 650769 w 1508539"/>
              <a:gd name="connsiteY64" fmla="*/ 4690749 h 6858000"/>
              <a:gd name="connsiteX65" fmla="*/ 646249 w 1508539"/>
              <a:gd name="connsiteY65" fmla="*/ 4584173 h 6858000"/>
              <a:gd name="connsiteX66" fmla="*/ 641332 w 1508539"/>
              <a:gd name="connsiteY66" fmla="*/ 4444346 h 6858000"/>
              <a:gd name="connsiteX67" fmla="*/ 637897 w 1508539"/>
              <a:gd name="connsiteY67" fmla="*/ 4375228 h 6858000"/>
              <a:gd name="connsiteX68" fmla="*/ 618550 w 1508539"/>
              <a:gd name="connsiteY68" fmla="*/ 4214165 h 6858000"/>
              <a:gd name="connsiteX69" fmla="*/ 622623 w 1508539"/>
              <a:gd name="connsiteY69" fmla="*/ 4090296 h 6858000"/>
              <a:gd name="connsiteX70" fmla="*/ 607879 w 1508539"/>
              <a:gd name="connsiteY70" fmla="*/ 4033999 h 6858000"/>
              <a:gd name="connsiteX71" fmla="*/ 609028 w 1508539"/>
              <a:gd name="connsiteY71" fmla="*/ 4031933 h 6858000"/>
              <a:gd name="connsiteX72" fmla="*/ 607604 w 1508539"/>
              <a:gd name="connsiteY72" fmla="*/ 4013953 h 6858000"/>
              <a:gd name="connsiteX73" fmla="*/ 593899 w 1508539"/>
              <a:gd name="connsiteY73" fmla="*/ 3974753 h 6858000"/>
              <a:gd name="connsiteX74" fmla="*/ 595497 w 1508539"/>
              <a:gd name="connsiteY74" fmla="*/ 3969950 h 6858000"/>
              <a:gd name="connsiteX75" fmla="*/ 588919 w 1508539"/>
              <a:gd name="connsiteY75" fmla="*/ 3933779 h 6858000"/>
              <a:gd name="connsiteX76" fmla="*/ 590250 w 1508539"/>
              <a:gd name="connsiteY76" fmla="*/ 3933093 h 6858000"/>
              <a:gd name="connsiteX77" fmla="*/ 594604 w 1508539"/>
              <a:gd name="connsiteY77" fmla="*/ 3922082 h 6858000"/>
              <a:gd name="connsiteX78" fmla="*/ 599682 w 1508539"/>
              <a:gd name="connsiteY78" fmla="*/ 3901461 h 6858000"/>
              <a:gd name="connsiteX79" fmla="*/ 622276 w 1508539"/>
              <a:gd name="connsiteY79" fmla="*/ 3813873 h 6858000"/>
              <a:gd name="connsiteX80" fmla="*/ 621701 w 1508539"/>
              <a:gd name="connsiteY80" fmla="*/ 3806161 h 6858000"/>
              <a:gd name="connsiteX81" fmla="*/ 622008 w 1508539"/>
              <a:gd name="connsiteY81" fmla="*/ 3805957 h 6858000"/>
              <a:gd name="connsiteX82" fmla="*/ 622035 w 1508539"/>
              <a:gd name="connsiteY82" fmla="*/ 3797724 h 6858000"/>
              <a:gd name="connsiteX83" fmla="*/ 620650 w 1508539"/>
              <a:gd name="connsiteY83" fmla="*/ 3792098 h 6858000"/>
              <a:gd name="connsiteX84" fmla="*/ 619534 w 1508539"/>
              <a:gd name="connsiteY84" fmla="*/ 3777135 h 6858000"/>
              <a:gd name="connsiteX85" fmla="*/ 621267 w 1508539"/>
              <a:gd name="connsiteY85" fmla="*/ 3771656 h 6858000"/>
              <a:gd name="connsiteX86" fmla="*/ 625010 w 1508539"/>
              <a:gd name="connsiteY86" fmla="*/ 3769007 h 6858000"/>
              <a:gd name="connsiteX87" fmla="*/ 624476 w 1508539"/>
              <a:gd name="connsiteY87" fmla="*/ 3767709 h 6858000"/>
              <a:gd name="connsiteX88" fmla="*/ 633172 w 1508539"/>
              <a:gd name="connsiteY88" fmla="*/ 3738082 h 6858000"/>
              <a:gd name="connsiteX89" fmla="*/ 640518 w 1508539"/>
              <a:gd name="connsiteY89" fmla="*/ 3673397 h 6858000"/>
              <a:gd name="connsiteX90" fmla="*/ 639814 w 1508539"/>
              <a:gd name="connsiteY90" fmla="*/ 3637109 h 6858000"/>
              <a:gd name="connsiteX91" fmla="*/ 643257 w 1508539"/>
              <a:gd name="connsiteY91" fmla="*/ 3536883 h 6858000"/>
              <a:gd name="connsiteX92" fmla="*/ 650795 w 1508539"/>
              <a:gd name="connsiteY92" fmla="*/ 3435652 h 6858000"/>
              <a:gd name="connsiteX93" fmla="*/ 652466 w 1508539"/>
              <a:gd name="connsiteY93" fmla="*/ 3307769 h 6858000"/>
              <a:gd name="connsiteX94" fmla="*/ 670029 w 1508539"/>
              <a:gd name="connsiteY94" fmla="*/ 3250522 h 6858000"/>
              <a:gd name="connsiteX95" fmla="*/ 670454 w 1508539"/>
              <a:gd name="connsiteY95" fmla="*/ 3229163 h 6858000"/>
              <a:gd name="connsiteX96" fmla="*/ 672277 w 1508539"/>
              <a:gd name="connsiteY96" fmla="*/ 3217217 h 6858000"/>
              <a:gd name="connsiteX97" fmla="*/ 659112 w 1508539"/>
              <a:gd name="connsiteY97" fmla="*/ 3183755 h 6858000"/>
              <a:gd name="connsiteX98" fmla="*/ 659613 w 1508539"/>
              <a:gd name="connsiteY98" fmla="*/ 3178642 h 6858000"/>
              <a:gd name="connsiteX99" fmla="*/ 647213 w 1508539"/>
              <a:gd name="connsiteY99" fmla="*/ 3158586 h 6858000"/>
              <a:gd name="connsiteX100" fmla="*/ 632398 w 1508539"/>
              <a:gd name="connsiteY100" fmla="*/ 3129034 h 6858000"/>
              <a:gd name="connsiteX101" fmla="*/ 633063 w 1508539"/>
              <a:gd name="connsiteY101" fmla="*/ 3126682 h 6858000"/>
              <a:gd name="connsiteX102" fmla="*/ 623931 w 1508539"/>
              <a:gd name="connsiteY102" fmla="*/ 3114519 h 6858000"/>
              <a:gd name="connsiteX103" fmla="*/ 610540 w 1508539"/>
              <a:gd name="connsiteY103" fmla="*/ 3106272 h 6858000"/>
              <a:gd name="connsiteX104" fmla="*/ 583270 w 1508539"/>
              <a:gd name="connsiteY104" fmla="*/ 2958185 h 6858000"/>
              <a:gd name="connsiteX105" fmla="*/ 525884 w 1508539"/>
              <a:gd name="connsiteY105" fmla="*/ 2762989 h 6858000"/>
              <a:gd name="connsiteX106" fmla="*/ 474802 w 1508539"/>
              <a:gd name="connsiteY106" fmla="*/ 2554718 h 6858000"/>
              <a:gd name="connsiteX107" fmla="*/ 454896 w 1508539"/>
              <a:gd name="connsiteY107" fmla="*/ 2485734 h 6858000"/>
              <a:gd name="connsiteX108" fmla="*/ 445619 w 1508539"/>
              <a:gd name="connsiteY108" fmla="*/ 2447068 h 6858000"/>
              <a:gd name="connsiteX109" fmla="*/ 432580 w 1508539"/>
              <a:gd name="connsiteY109" fmla="*/ 2425819 h 6858000"/>
              <a:gd name="connsiteX110" fmla="*/ 438579 w 1508539"/>
              <a:gd name="connsiteY110" fmla="*/ 2402874 h 6858000"/>
              <a:gd name="connsiteX111" fmla="*/ 441191 w 1508539"/>
              <a:gd name="connsiteY111" fmla="*/ 2381443 h 6858000"/>
              <a:gd name="connsiteX112" fmla="*/ 417520 w 1508539"/>
              <a:gd name="connsiteY112" fmla="*/ 2261920 h 6858000"/>
              <a:gd name="connsiteX113" fmla="*/ 407407 w 1508539"/>
              <a:gd name="connsiteY113" fmla="*/ 2195378 h 6858000"/>
              <a:gd name="connsiteX114" fmla="*/ 391624 w 1508539"/>
              <a:gd name="connsiteY114" fmla="*/ 2155135 h 6858000"/>
              <a:gd name="connsiteX115" fmla="*/ 389082 w 1508539"/>
              <a:gd name="connsiteY115" fmla="*/ 2118008 h 6858000"/>
              <a:gd name="connsiteX116" fmla="*/ 390075 w 1508539"/>
              <a:gd name="connsiteY116" fmla="*/ 2050531 h 6858000"/>
              <a:gd name="connsiteX117" fmla="*/ 381881 w 1508539"/>
              <a:gd name="connsiteY117" fmla="*/ 1963269 h 6858000"/>
              <a:gd name="connsiteX118" fmla="*/ 363059 w 1508539"/>
              <a:gd name="connsiteY118" fmla="*/ 1906352 h 6858000"/>
              <a:gd name="connsiteX119" fmla="*/ 339616 w 1508539"/>
              <a:gd name="connsiteY119" fmla="*/ 1861531 h 6858000"/>
              <a:gd name="connsiteX120" fmla="*/ 293415 w 1508539"/>
              <a:gd name="connsiteY120" fmla="*/ 1732919 h 6858000"/>
              <a:gd name="connsiteX121" fmla="*/ 265726 w 1508539"/>
              <a:gd name="connsiteY121" fmla="*/ 1663540 h 6858000"/>
              <a:gd name="connsiteX122" fmla="*/ 264852 w 1508539"/>
              <a:gd name="connsiteY122" fmla="*/ 1615777 h 6858000"/>
              <a:gd name="connsiteX123" fmla="*/ 245647 w 1508539"/>
              <a:gd name="connsiteY123" fmla="*/ 1563678 h 6858000"/>
              <a:gd name="connsiteX124" fmla="*/ 258727 w 1508539"/>
              <a:gd name="connsiteY124" fmla="*/ 1519474 h 6858000"/>
              <a:gd name="connsiteX125" fmla="*/ 251469 w 1508539"/>
              <a:gd name="connsiteY125" fmla="*/ 1477995 h 6858000"/>
              <a:gd name="connsiteX126" fmla="*/ 237554 w 1508539"/>
              <a:gd name="connsiteY126" fmla="*/ 1373769 h 6858000"/>
              <a:gd name="connsiteX127" fmla="*/ 245861 w 1508539"/>
              <a:gd name="connsiteY127" fmla="*/ 1307086 h 6858000"/>
              <a:gd name="connsiteX128" fmla="*/ 247049 w 1508539"/>
              <a:gd name="connsiteY128" fmla="*/ 1189033 h 6858000"/>
              <a:gd name="connsiteX129" fmla="*/ 251734 w 1508539"/>
              <a:gd name="connsiteY129" fmla="*/ 1168288 h 6858000"/>
              <a:gd name="connsiteX130" fmla="*/ 244016 w 1508539"/>
              <a:gd name="connsiteY130" fmla="*/ 1142577 h 6858000"/>
              <a:gd name="connsiteX131" fmla="*/ 233322 w 1508539"/>
              <a:gd name="connsiteY131" fmla="*/ 1088484 h 6858000"/>
              <a:gd name="connsiteX132" fmla="*/ 222058 w 1508539"/>
              <a:gd name="connsiteY132" fmla="*/ 1016103 h 6858000"/>
              <a:gd name="connsiteX133" fmla="*/ 223514 w 1508539"/>
              <a:gd name="connsiteY133" fmla="*/ 932283 h 6858000"/>
              <a:gd name="connsiteX134" fmla="*/ 225750 w 1508539"/>
              <a:gd name="connsiteY134" fmla="*/ 915925 h 6858000"/>
              <a:gd name="connsiteX135" fmla="*/ 218379 w 1508539"/>
              <a:gd name="connsiteY135" fmla="*/ 896999 h 6858000"/>
              <a:gd name="connsiteX136" fmla="*/ 187787 w 1508539"/>
              <a:gd name="connsiteY136" fmla="*/ 821517 h 6858000"/>
              <a:gd name="connsiteX137" fmla="*/ 166737 w 1508539"/>
              <a:gd name="connsiteY137" fmla="*/ 751353 h 6858000"/>
              <a:gd name="connsiteX138" fmla="*/ 166295 w 1508539"/>
              <a:gd name="connsiteY138" fmla="*/ 721230 h 6858000"/>
              <a:gd name="connsiteX139" fmla="*/ 151966 w 1508539"/>
              <a:gd name="connsiteY139" fmla="*/ 681659 h 6858000"/>
              <a:gd name="connsiteX140" fmla="*/ 137385 w 1508539"/>
              <a:gd name="connsiteY140" fmla="*/ 635218 h 6858000"/>
              <a:gd name="connsiteX141" fmla="*/ 142396 w 1508539"/>
              <a:gd name="connsiteY141" fmla="*/ 613763 h 6858000"/>
              <a:gd name="connsiteX142" fmla="*/ 128338 w 1508539"/>
              <a:gd name="connsiteY142" fmla="*/ 598582 h 6858000"/>
              <a:gd name="connsiteX143" fmla="*/ 128019 w 1508539"/>
              <a:gd name="connsiteY143" fmla="*/ 576846 h 6858000"/>
              <a:gd name="connsiteX144" fmla="*/ 107645 w 1508539"/>
              <a:gd name="connsiteY144" fmla="*/ 530055 h 6858000"/>
              <a:gd name="connsiteX145" fmla="*/ 106893 w 1508539"/>
              <a:gd name="connsiteY145" fmla="*/ 465389 h 6858000"/>
              <a:gd name="connsiteX146" fmla="*/ 89816 w 1508539"/>
              <a:gd name="connsiteY146" fmla="*/ 424699 h 6858000"/>
              <a:gd name="connsiteX147" fmla="*/ 90191 w 1508539"/>
              <a:gd name="connsiteY147" fmla="*/ 404917 h 6858000"/>
              <a:gd name="connsiteX148" fmla="*/ 70148 w 1508539"/>
              <a:gd name="connsiteY148" fmla="*/ 367211 h 6858000"/>
              <a:gd name="connsiteX149" fmla="*/ 36452 w 1508539"/>
              <a:gd name="connsiteY149" fmla="*/ 268519 h 6858000"/>
              <a:gd name="connsiteX150" fmla="*/ 23935 w 1508539"/>
              <a:gd name="connsiteY150" fmla="*/ 160886 h 6858000"/>
              <a:gd name="connsiteX151" fmla="*/ 19312 w 1508539"/>
              <a:gd name="connsiteY151" fmla="*/ 47336 h 6858000"/>
              <a:gd name="connsiteX152" fmla="*/ 0 w 1508539"/>
              <a:gd name="connsiteY152"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46936 w 1508539"/>
              <a:gd name="connsiteY60" fmla="*/ 4821170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3397 w 1508539"/>
              <a:gd name="connsiteY25" fmla="*/ 6372381 h 6858000"/>
              <a:gd name="connsiteX26" fmla="*/ 240591 w 1508539"/>
              <a:gd name="connsiteY26" fmla="*/ 6367510 h 6858000"/>
              <a:gd name="connsiteX27" fmla="*/ 244471 w 1508539"/>
              <a:gd name="connsiteY27" fmla="*/ 6349778 h 6858000"/>
              <a:gd name="connsiteX28" fmla="*/ 246136 w 1508539"/>
              <a:gd name="connsiteY28" fmla="*/ 6348250 h 6858000"/>
              <a:gd name="connsiteX29" fmla="*/ 262170 w 1508539"/>
              <a:gd name="connsiteY29" fmla="*/ 6281972 h 6858000"/>
              <a:gd name="connsiteX30" fmla="*/ 272933 w 1508539"/>
              <a:gd name="connsiteY30" fmla="*/ 6211940 h 6858000"/>
              <a:gd name="connsiteX31" fmla="*/ 314428 w 1508539"/>
              <a:gd name="connsiteY31" fmla="*/ 6113913 h 6858000"/>
              <a:gd name="connsiteX32" fmla="*/ 318721 w 1508539"/>
              <a:gd name="connsiteY32" fmla="*/ 6028119 h 6858000"/>
              <a:gd name="connsiteX33" fmla="*/ 345501 w 1508539"/>
              <a:gd name="connsiteY33" fmla="*/ 5934687 h 6858000"/>
              <a:gd name="connsiteX34" fmla="*/ 379513 w 1508539"/>
              <a:gd name="connsiteY34" fmla="*/ 5765594 h 6858000"/>
              <a:gd name="connsiteX35" fmla="*/ 411349 w 1508539"/>
              <a:gd name="connsiteY35" fmla="*/ 5693685 h 6858000"/>
              <a:gd name="connsiteX36" fmla="*/ 431404 w 1508539"/>
              <a:gd name="connsiteY36" fmla="*/ 5665173 h 6858000"/>
              <a:gd name="connsiteX37" fmla="*/ 465121 w 1508539"/>
              <a:gd name="connsiteY37" fmla="*/ 5563435 h 6858000"/>
              <a:gd name="connsiteX38" fmla="*/ 494626 w 1508539"/>
              <a:gd name="connsiteY38" fmla="*/ 5476393 h 6858000"/>
              <a:gd name="connsiteX39" fmla="*/ 525819 w 1508539"/>
              <a:gd name="connsiteY39" fmla="*/ 5396260 h 6858000"/>
              <a:gd name="connsiteX40" fmla="*/ 541800 w 1508539"/>
              <a:gd name="connsiteY40" fmla="*/ 5330009 h 6858000"/>
              <a:gd name="connsiteX41" fmla="*/ 575293 w 1508539"/>
              <a:gd name="connsiteY41" fmla="*/ 5273739 h 6858000"/>
              <a:gd name="connsiteX42" fmla="*/ 584892 w 1508539"/>
              <a:gd name="connsiteY42" fmla="*/ 5241779 h 6858000"/>
              <a:gd name="connsiteX43" fmla="*/ 596118 w 1508539"/>
              <a:gd name="connsiteY43" fmla="*/ 5225268 h 6858000"/>
              <a:gd name="connsiteX44" fmla="*/ 597138 w 1508539"/>
              <a:gd name="connsiteY44" fmla="*/ 5217684 h 6858000"/>
              <a:gd name="connsiteX45" fmla="*/ 604479 w 1508539"/>
              <a:gd name="connsiteY45" fmla="*/ 5193377 h 6858000"/>
              <a:gd name="connsiteX46" fmla="*/ 607782 w 1508539"/>
              <a:gd name="connsiteY46" fmla="*/ 5179288 h 6858000"/>
              <a:gd name="connsiteX47" fmla="*/ 608766 w 1508539"/>
              <a:gd name="connsiteY47" fmla="*/ 5173621 h 6858000"/>
              <a:gd name="connsiteX48" fmla="*/ 604400 w 1508539"/>
              <a:gd name="connsiteY48" fmla="*/ 5159961 h 6858000"/>
              <a:gd name="connsiteX49" fmla="*/ 611077 w 1508539"/>
              <a:gd name="connsiteY49" fmla="*/ 5144295 h 6858000"/>
              <a:gd name="connsiteX50" fmla="*/ 608010 w 1508539"/>
              <a:gd name="connsiteY50" fmla="*/ 5125185 h 6858000"/>
              <a:gd name="connsiteX51" fmla="*/ 614840 w 1508539"/>
              <a:gd name="connsiteY51" fmla="*/ 5121884 h 6858000"/>
              <a:gd name="connsiteX52" fmla="*/ 621876 w 1508539"/>
              <a:gd name="connsiteY52" fmla="*/ 5067850 h 6858000"/>
              <a:gd name="connsiteX53" fmla="*/ 624607 w 1508539"/>
              <a:gd name="connsiteY53" fmla="*/ 5060861 h 6858000"/>
              <a:gd name="connsiteX54" fmla="*/ 621311 w 1508539"/>
              <a:gd name="connsiteY54" fmla="*/ 5034192 h 6858000"/>
              <a:gd name="connsiteX55" fmla="*/ 622865 w 1508539"/>
              <a:gd name="connsiteY55" fmla="*/ 4993030 h 6858000"/>
              <a:gd name="connsiteX56" fmla="*/ 629774 w 1508539"/>
              <a:gd name="connsiteY56" fmla="*/ 4946844 h 6858000"/>
              <a:gd name="connsiteX57" fmla="*/ 625630 w 1508539"/>
              <a:gd name="connsiteY57" fmla="*/ 4932692 h 6858000"/>
              <a:gd name="connsiteX58" fmla="*/ 641033 w 1508539"/>
              <a:gd name="connsiteY58" fmla="*/ 4858827 h 6858000"/>
              <a:gd name="connsiteX59" fmla="*/ 646936 w 1508539"/>
              <a:gd name="connsiteY59" fmla="*/ 4821170 h 6858000"/>
              <a:gd name="connsiteX60" fmla="*/ 651669 w 1508539"/>
              <a:gd name="connsiteY60" fmla="*/ 4780965 h 6858000"/>
              <a:gd name="connsiteX61" fmla="*/ 652962 w 1508539"/>
              <a:gd name="connsiteY61" fmla="*/ 4750867 h 6858000"/>
              <a:gd name="connsiteX62" fmla="*/ 650769 w 1508539"/>
              <a:gd name="connsiteY62" fmla="*/ 4690749 h 6858000"/>
              <a:gd name="connsiteX63" fmla="*/ 646249 w 1508539"/>
              <a:gd name="connsiteY63" fmla="*/ 4584173 h 6858000"/>
              <a:gd name="connsiteX64" fmla="*/ 641332 w 1508539"/>
              <a:gd name="connsiteY64" fmla="*/ 4444346 h 6858000"/>
              <a:gd name="connsiteX65" fmla="*/ 637897 w 1508539"/>
              <a:gd name="connsiteY65" fmla="*/ 4375228 h 6858000"/>
              <a:gd name="connsiteX66" fmla="*/ 618550 w 1508539"/>
              <a:gd name="connsiteY66" fmla="*/ 4214165 h 6858000"/>
              <a:gd name="connsiteX67" fmla="*/ 622623 w 1508539"/>
              <a:gd name="connsiteY67" fmla="*/ 4090296 h 6858000"/>
              <a:gd name="connsiteX68" fmla="*/ 607879 w 1508539"/>
              <a:gd name="connsiteY68" fmla="*/ 4033999 h 6858000"/>
              <a:gd name="connsiteX69" fmla="*/ 609028 w 1508539"/>
              <a:gd name="connsiteY69" fmla="*/ 4031933 h 6858000"/>
              <a:gd name="connsiteX70" fmla="*/ 607604 w 1508539"/>
              <a:gd name="connsiteY70" fmla="*/ 4013953 h 6858000"/>
              <a:gd name="connsiteX71" fmla="*/ 593899 w 1508539"/>
              <a:gd name="connsiteY71" fmla="*/ 3974753 h 6858000"/>
              <a:gd name="connsiteX72" fmla="*/ 595497 w 1508539"/>
              <a:gd name="connsiteY72" fmla="*/ 3969950 h 6858000"/>
              <a:gd name="connsiteX73" fmla="*/ 588919 w 1508539"/>
              <a:gd name="connsiteY73" fmla="*/ 3933779 h 6858000"/>
              <a:gd name="connsiteX74" fmla="*/ 590250 w 1508539"/>
              <a:gd name="connsiteY74" fmla="*/ 3933093 h 6858000"/>
              <a:gd name="connsiteX75" fmla="*/ 594604 w 1508539"/>
              <a:gd name="connsiteY75" fmla="*/ 3922082 h 6858000"/>
              <a:gd name="connsiteX76" fmla="*/ 599682 w 1508539"/>
              <a:gd name="connsiteY76" fmla="*/ 3901461 h 6858000"/>
              <a:gd name="connsiteX77" fmla="*/ 622276 w 1508539"/>
              <a:gd name="connsiteY77" fmla="*/ 3813873 h 6858000"/>
              <a:gd name="connsiteX78" fmla="*/ 621701 w 1508539"/>
              <a:gd name="connsiteY78" fmla="*/ 3806161 h 6858000"/>
              <a:gd name="connsiteX79" fmla="*/ 622008 w 1508539"/>
              <a:gd name="connsiteY79" fmla="*/ 3805957 h 6858000"/>
              <a:gd name="connsiteX80" fmla="*/ 622035 w 1508539"/>
              <a:gd name="connsiteY80" fmla="*/ 3797724 h 6858000"/>
              <a:gd name="connsiteX81" fmla="*/ 620650 w 1508539"/>
              <a:gd name="connsiteY81" fmla="*/ 3792098 h 6858000"/>
              <a:gd name="connsiteX82" fmla="*/ 619534 w 1508539"/>
              <a:gd name="connsiteY82" fmla="*/ 3777135 h 6858000"/>
              <a:gd name="connsiteX83" fmla="*/ 621267 w 1508539"/>
              <a:gd name="connsiteY83" fmla="*/ 3771656 h 6858000"/>
              <a:gd name="connsiteX84" fmla="*/ 625010 w 1508539"/>
              <a:gd name="connsiteY84" fmla="*/ 3769007 h 6858000"/>
              <a:gd name="connsiteX85" fmla="*/ 624476 w 1508539"/>
              <a:gd name="connsiteY85" fmla="*/ 3767709 h 6858000"/>
              <a:gd name="connsiteX86" fmla="*/ 633172 w 1508539"/>
              <a:gd name="connsiteY86" fmla="*/ 3738082 h 6858000"/>
              <a:gd name="connsiteX87" fmla="*/ 640518 w 1508539"/>
              <a:gd name="connsiteY87" fmla="*/ 3673397 h 6858000"/>
              <a:gd name="connsiteX88" fmla="*/ 639814 w 1508539"/>
              <a:gd name="connsiteY88" fmla="*/ 3637109 h 6858000"/>
              <a:gd name="connsiteX89" fmla="*/ 643257 w 1508539"/>
              <a:gd name="connsiteY89" fmla="*/ 3536883 h 6858000"/>
              <a:gd name="connsiteX90" fmla="*/ 650795 w 1508539"/>
              <a:gd name="connsiteY90" fmla="*/ 3435652 h 6858000"/>
              <a:gd name="connsiteX91" fmla="*/ 652466 w 1508539"/>
              <a:gd name="connsiteY91" fmla="*/ 3307769 h 6858000"/>
              <a:gd name="connsiteX92" fmla="*/ 670029 w 1508539"/>
              <a:gd name="connsiteY92" fmla="*/ 3250522 h 6858000"/>
              <a:gd name="connsiteX93" fmla="*/ 670454 w 1508539"/>
              <a:gd name="connsiteY93" fmla="*/ 3229163 h 6858000"/>
              <a:gd name="connsiteX94" fmla="*/ 672277 w 1508539"/>
              <a:gd name="connsiteY94" fmla="*/ 3217217 h 6858000"/>
              <a:gd name="connsiteX95" fmla="*/ 659112 w 1508539"/>
              <a:gd name="connsiteY95" fmla="*/ 3183755 h 6858000"/>
              <a:gd name="connsiteX96" fmla="*/ 659613 w 1508539"/>
              <a:gd name="connsiteY96" fmla="*/ 3178642 h 6858000"/>
              <a:gd name="connsiteX97" fmla="*/ 647213 w 1508539"/>
              <a:gd name="connsiteY97" fmla="*/ 3158586 h 6858000"/>
              <a:gd name="connsiteX98" fmla="*/ 632398 w 1508539"/>
              <a:gd name="connsiteY98" fmla="*/ 3129034 h 6858000"/>
              <a:gd name="connsiteX99" fmla="*/ 633063 w 1508539"/>
              <a:gd name="connsiteY99" fmla="*/ 3126682 h 6858000"/>
              <a:gd name="connsiteX100" fmla="*/ 623931 w 1508539"/>
              <a:gd name="connsiteY100" fmla="*/ 3114519 h 6858000"/>
              <a:gd name="connsiteX101" fmla="*/ 610540 w 1508539"/>
              <a:gd name="connsiteY101" fmla="*/ 3106272 h 6858000"/>
              <a:gd name="connsiteX102" fmla="*/ 583270 w 1508539"/>
              <a:gd name="connsiteY102" fmla="*/ 2958185 h 6858000"/>
              <a:gd name="connsiteX103" fmla="*/ 525884 w 1508539"/>
              <a:gd name="connsiteY103" fmla="*/ 2762989 h 6858000"/>
              <a:gd name="connsiteX104" fmla="*/ 474802 w 1508539"/>
              <a:gd name="connsiteY104" fmla="*/ 2554718 h 6858000"/>
              <a:gd name="connsiteX105" fmla="*/ 454896 w 1508539"/>
              <a:gd name="connsiteY105" fmla="*/ 2485734 h 6858000"/>
              <a:gd name="connsiteX106" fmla="*/ 445619 w 1508539"/>
              <a:gd name="connsiteY106" fmla="*/ 2447068 h 6858000"/>
              <a:gd name="connsiteX107" fmla="*/ 432580 w 1508539"/>
              <a:gd name="connsiteY107" fmla="*/ 2425819 h 6858000"/>
              <a:gd name="connsiteX108" fmla="*/ 438579 w 1508539"/>
              <a:gd name="connsiteY108" fmla="*/ 2402874 h 6858000"/>
              <a:gd name="connsiteX109" fmla="*/ 441191 w 1508539"/>
              <a:gd name="connsiteY109" fmla="*/ 2381443 h 6858000"/>
              <a:gd name="connsiteX110" fmla="*/ 417520 w 1508539"/>
              <a:gd name="connsiteY110" fmla="*/ 2261920 h 6858000"/>
              <a:gd name="connsiteX111" fmla="*/ 407407 w 1508539"/>
              <a:gd name="connsiteY111" fmla="*/ 2195378 h 6858000"/>
              <a:gd name="connsiteX112" fmla="*/ 391624 w 1508539"/>
              <a:gd name="connsiteY112" fmla="*/ 2155135 h 6858000"/>
              <a:gd name="connsiteX113" fmla="*/ 389082 w 1508539"/>
              <a:gd name="connsiteY113" fmla="*/ 2118008 h 6858000"/>
              <a:gd name="connsiteX114" fmla="*/ 390075 w 1508539"/>
              <a:gd name="connsiteY114" fmla="*/ 2050531 h 6858000"/>
              <a:gd name="connsiteX115" fmla="*/ 381881 w 1508539"/>
              <a:gd name="connsiteY115" fmla="*/ 1963269 h 6858000"/>
              <a:gd name="connsiteX116" fmla="*/ 363059 w 1508539"/>
              <a:gd name="connsiteY116" fmla="*/ 1906352 h 6858000"/>
              <a:gd name="connsiteX117" fmla="*/ 339616 w 1508539"/>
              <a:gd name="connsiteY117" fmla="*/ 1861531 h 6858000"/>
              <a:gd name="connsiteX118" fmla="*/ 293415 w 1508539"/>
              <a:gd name="connsiteY118" fmla="*/ 1732919 h 6858000"/>
              <a:gd name="connsiteX119" fmla="*/ 265726 w 1508539"/>
              <a:gd name="connsiteY119" fmla="*/ 1663540 h 6858000"/>
              <a:gd name="connsiteX120" fmla="*/ 264852 w 1508539"/>
              <a:gd name="connsiteY120" fmla="*/ 1615777 h 6858000"/>
              <a:gd name="connsiteX121" fmla="*/ 245647 w 1508539"/>
              <a:gd name="connsiteY121" fmla="*/ 1563678 h 6858000"/>
              <a:gd name="connsiteX122" fmla="*/ 258727 w 1508539"/>
              <a:gd name="connsiteY122" fmla="*/ 1519474 h 6858000"/>
              <a:gd name="connsiteX123" fmla="*/ 251469 w 1508539"/>
              <a:gd name="connsiteY123" fmla="*/ 1477995 h 6858000"/>
              <a:gd name="connsiteX124" fmla="*/ 237554 w 1508539"/>
              <a:gd name="connsiteY124" fmla="*/ 1373769 h 6858000"/>
              <a:gd name="connsiteX125" fmla="*/ 245861 w 1508539"/>
              <a:gd name="connsiteY125" fmla="*/ 1307086 h 6858000"/>
              <a:gd name="connsiteX126" fmla="*/ 247049 w 1508539"/>
              <a:gd name="connsiteY126" fmla="*/ 1189033 h 6858000"/>
              <a:gd name="connsiteX127" fmla="*/ 251734 w 1508539"/>
              <a:gd name="connsiteY127" fmla="*/ 1168288 h 6858000"/>
              <a:gd name="connsiteX128" fmla="*/ 244016 w 1508539"/>
              <a:gd name="connsiteY128" fmla="*/ 1142577 h 6858000"/>
              <a:gd name="connsiteX129" fmla="*/ 233322 w 1508539"/>
              <a:gd name="connsiteY129" fmla="*/ 1088484 h 6858000"/>
              <a:gd name="connsiteX130" fmla="*/ 222058 w 1508539"/>
              <a:gd name="connsiteY130" fmla="*/ 1016103 h 6858000"/>
              <a:gd name="connsiteX131" fmla="*/ 223514 w 1508539"/>
              <a:gd name="connsiteY131" fmla="*/ 932283 h 6858000"/>
              <a:gd name="connsiteX132" fmla="*/ 225750 w 1508539"/>
              <a:gd name="connsiteY132" fmla="*/ 915925 h 6858000"/>
              <a:gd name="connsiteX133" fmla="*/ 218379 w 1508539"/>
              <a:gd name="connsiteY133" fmla="*/ 896999 h 6858000"/>
              <a:gd name="connsiteX134" fmla="*/ 187787 w 1508539"/>
              <a:gd name="connsiteY134" fmla="*/ 821517 h 6858000"/>
              <a:gd name="connsiteX135" fmla="*/ 166737 w 1508539"/>
              <a:gd name="connsiteY135" fmla="*/ 751353 h 6858000"/>
              <a:gd name="connsiteX136" fmla="*/ 166295 w 1508539"/>
              <a:gd name="connsiteY136" fmla="*/ 721230 h 6858000"/>
              <a:gd name="connsiteX137" fmla="*/ 151966 w 1508539"/>
              <a:gd name="connsiteY137" fmla="*/ 681659 h 6858000"/>
              <a:gd name="connsiteX138" fmla="*/ 137385 w 1508539"/>
              <a:gd name="connsiteY138" fmla="*/ 635218 h 6858000"/>
              <a:gd name="connsiteX139" fmla="*/ 142396 w 1508539"/>
              <a:gd name="connsiteY139" fmla="*/ 613763 h 6858000"/>
              <a:gd name="connsiteX140" fmla="*/ 128338 w 1508539"/>
              <a:gd name="connsiteY140" fmla="*/ 598582 h 6858000"/>
              <a:gd name="connsiteX141" fmla="*/ 128019 w 1508539"/>
              <a:gd name="connsiteY141" fmla="*/ 576846 h 6858000"/>
              <a:gd name="connsiteX142" fmla="*/ 107645 w 1508539"/>
              <a:gd name="connsiteY142" fmla="*/ 530055 h 6858000"/>
              <a:gd name="connsiteX143" fmla="*/ 106893 w 1508539"/>
              <a:gd name="connsiteY143" fmla="*/ 465389 h 6858000"/>
              <a:gd name="connsiteX144" fmla="*/ 89816 w 1508539"/>
              <a:gd name="connsiteY144" fmla="*/ 424699 h 6858000"/>
              <a:gd name="connsiteX145" fmla="*/ 90191 w 1508539"/>
              <a:gd name="connsiteY145" fmla="*/ 404917 h 6858000"/>
              <a:gd name="connsiteX146" fmla="*/ 70148 w 1508539"/>
              <a:gd name="connsiteY146" fmla="*/ 367211 h 6858000"/>
              <a:gd name="connsiteX147" fmla="*/ 36452 w 1508539"/>
              <a:gd name="connsiteY147" fmla="*/ 268519 h 6858000"/>
              <a:gd name="connsiteX148" fmla="*/ 23935 w 1508539"/>
              <a:gd name="connsiteY148" fmla="*/ 160886 h 6858000"/>
              <a:gd name="connsiteX149" fmla="*/ 19312 w 1508539"/>
              <a:gd name="connsiteY149" fmla="*/ 47336 h 6858000"/>
              <a:gd name="connsiteX150" fmla="*/ 0 w 1508539"/>
              <a:gd name="connsiteY150"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139560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69364 w 1508539"/>
              <a:gd name="connsiteY4" fmla="*/ 6809549 h 6858000"/>
              <a:gd name="connsiteX5" fmla="*/ 101575 w 1508539"/>
              <a:gd name="connsiteY5" fmla="*/ 6715115 h 6858000"/>
              <a:gd name="connsiteX6" fmla="*/ 111426 w 1508539"/>
              <a:gd name="connsiteY6" fmla="*/ 6680170 h 6858000"/>
              <a:gd name="connsiteX7" fmla="*/ 136976 w 1508539"/>
              <a:gd name="connsiteY7" fmla="*/ 6621207 h 6858000"/>
              <a:gd name="connsiteX8" fmla="*/ 153633 w 1508539"/>
              <a:gd name="connsiteY8" fmla="*/ 6596265 h 6858000"/>
              <a:gd name="connsiteX9" fmla="*/ 153512 w 1508539"/>
              <a:gd name="connsiteY9" fmla="*/ 6594818 h 6858000"/>
              <a:gd name="connsiteX10" fmla="*/ 157757 w 1508539"/>
              <a:gd name="connsiteY10" fmla="*/ 6593735 h 6858000"/>
              <a:gd name="connsiteX11" fmla="*/ 160954 w 1508539"/>
              <a:gd name="connsiteY11" fmla="*/ 6589172 h 6858000"/>
              <a:gd name="connsiteX12" fmla="*/ 164248 w 1508539"/>
              <a:gd name="connsiteY12" fmla="*/ 6574442 h 6858000"/>
              <a:gd name="connsiteX13" fmla="*/ 164588 w 1508539"/>
              <a:gd name="connsiteY13" fmla="*/ 6568530 h 6858000"/>
              <a:gd name="connsiteX14" fmla="*/ 166997 w 1508539"/>
              <a:gd name="connsiteY14" fmla="*/ 6560674 h 6858000"/>
              <a:gd name="connsiteX15" fmla="*/ 167342 w 1508539"/>
              <a:gd name="connsiteY15" fmla="*/ 6560598 h 6858000"/>
              <a:gd name="connsiteX16" fmla="*/ 169039 w 1508539"/>
              <a:gd name="connsiteY16" fmla="*/ 6553006 h 6858000"/>
              <a:gd name="connsiteX17" fmla="*/ 173735 w 1508539"/>
              <a:gd name="connsiteY17" fmla="*/ 6514360 h 6858000"/>
              <a:gd name="connsiteX18" fmla="*/ 215389 w 1508539"/>
              <a:gd name="connsiteY18" fmla="*/ 6478062 h 6858000"/>
              <a:gd name="connsiteX19" fmla="*/ 226078 w 1508539"/>
              <a:gd name="connsiteY19" fmla="*/ 6460325 h 6858000"/>
              <a:gd name="connsiteX20" fmla="*/ 233311 w 1508539"/>
              <a:gd name="connsiteY20" fmla="*/ 6451488 h 6858000"/>
              <a:gd name="connsiteX21" fmla="*/ 234746 w 1508539"/>
              <a:gd name="connsiteY21" fmla="*/ 6451348 h 6858000"/>
              <a:gd name="connsiteX22" fmla="*/ 239104 w 1508539"/>
              <a:gd name="connsiteY22" fmla="*/ 6414240 h 6858000"/>
              <a:gd name="connsiteX23" fmla="*/ 241880 w 1508539"/>
              <a:gd name="connsiteY23" fmla="*/ 6384857 h 6858000"/>
              <a:gd name="connsiteX24" fmla="*/ 240591 w 1508539"/>
              <a:gd name="connsiteY24" fmla="*/ 6367510 h 6858000"/>
              <a:gd name="connsiteX25" fmla="*/ 244471 w 1508539"/>
              <a:gd name="connsiteY25" fmla="*/ 6349778 h 6858000"/>
              <a:gd name="connsiteX26" fmla="*/ 246136 w 1508539"/>
              <a:gd name="connsiteY26" fmla="*/ 6348250 h 6858000"/>
              <a:gd name="connsiteX27" fmla="*/ 262170 w 1508539"/>
              <a:gd name="connsiteY27" fmla="*/ 6281972 h 6858000"/>
              <a:gd name="connsiteX28" fmla="*/ 272933 w 1508539"/>
              <a:gd name="connsiteY28" fmla="*/ 6211940 h 6858000"/>
              <a:gd name="connsiteX29" fmla="*/ 314428 w 1508539"/>
              <a:gd name="connsiteY29" fmla="*/ 6113913 h 6858000"/>
              <a:gd name="connsiteX30" fmla="*/ 318721 w 1508539"/>
              <a:gd name="connsiteY30" fmla="*/ 6028119 h 6858000"/>
              <a:gd name="connsiteX31" fmla="*/ 345501 w 1508539"/>
              <a:gd name="connsiteY31" fmla="*/ 5934687 h 6858000"/>
              <a:gd name="connsiteX32" fmla="*/ 379513 w 1508539"/>
              <a:gd name="connsiteY32" fmla="*/ 5765594 h 6858000"/>
              <a:gd name="connsiteX33" fmla="*/ 411349 w 1508539"/>
              <a:gd name="connsiteY33" fmla="*/ 5693685 h 6858000"/>
              <a:gd name="connsiteX34" fmla="*/ 431404 w 1508539"/>
              <a:gd name="connsiteY34" fmla="*/ 5665173 h 6858000"/>
              <a:gd name="connsiteX35" fmla="*/ 465121 w 1508539"/>
              <a:gd name="connsiteY35" fmla="*/ 5563435 h 6858000"/>
              <a:gd name="connsiteX36" fmla="*/ 494626 w 1508539"/>
              <a:gd name="connsiteY36" fmla="*/ 5476393 h 6858000"/>
              <a:gd name="connsiteX37" fmla="*/ 525819 w 1508539"/>
              <a:gd name="connsiteY37" fmla="*/ 5396260 h 6858000"/>
              <a:gd name="connsiteX38" fmla="*/ 541800 w 1508539"/>
              <a:gd name="connsiteY38" fmla="*/ 5330009 h 6858000"/>
              <a:gd name="connsiteX39" fmla="*/ 575293 w 1508539"/>
              <a:gd name="connsiteY39" fmla="*/ 5273739 h 6858000"/>
              <a:gd name="connsiteX40" fmla="*/ 584892 w 1508539"/>
              <a:gd name="connsiteY40" fmla="*/ 5241779 h 6858000"/>
              <a:gd name="connsiteX41" fmla="*/ 596118 w 1508539"/>
              <a:gd name="connsiteY41" fmla="*/ 5225268 h 6858000"/>
              <a:gd name="connsiteX42" fmla="*/ 597138 w 1508539"/>
              <a:gd name="connsiteY42" fmla="*/ 5217684 h 6858000"/>
              <a:gd name="connsiteX43" fmla="*/ 604479 w 1508539"/>
              <a:gd name="connsiteY43" fmla="*/ 5193377 h 6858000"/>
              <a:gd name="connsiteX44" fmla="*/ 607782 w 1508539"/>
              <a:gd name="connsiteY44" fmla="*/ 5179288 h 6858000"/>
              <a:gd name="connsiteX45" fmla="*/ 608766 w 1508539"/>
              <a:gd name="connsiteY45" fmla="*/ 5173621 h 6858000"/>
              <a:gd name="connsiteX46" fmla="*/ 604400 w 1508539"/>
              <a:gd name="connsiteY46" fmla="*/ 5159961 h 6858000"/>
              <a:gd name="connsiteX47" fmla="*/ 611077 w 1508539"/>
              <a:gd name="connsiteY47" fmla="*/ 5144295 h 6858000"/>
              <a:gd name="connsiteX48" fmla="*/ 608010 w 1508539"/>
              <a:gd name="connsiteY48" fmla="*/ 5125185 h 6858000"/>
              <a:gd name="connsiteX49" fmla="*/ 614840 w 1508539"/>
              <a:gd name="connsiteY49" fmla="*/ 5121884 h 6858000"/>
              <a:gd name="connsiteX50" fmla="*/ 621876 w 1508539"/>
              <a:gd name="connsiteY50" fmla="*/ 5067850 h 6858000"/>
              <a:gd name="connsiteX51" fmla="*/ 624607 w 1508539"/>
              <a:gd name="connsiteY51" fmla="*/ 5060861 h 6858000"/>
              <a:gd name="connsiteX52" fmla="*/ 621311 w 1508539"/>
              <a:gd name="connsiteY52" fmla="*/ 5034192 h 6858000"/>
              <a:gd name="connsiteX53" fmla="*/ 622865 w 1508539"/>
              <a:gd name="connsiteY53" fmla="*/ 4993030 h 6858000"/>
              <a:gd name="connsiteX54" fmla="*/ 629774 w 1508539"/>
              <a:gd name="connsiteY54" fmla="*/ 4946844 h 6858000"/>
              <a:gd name="connsiteX55" fmla="*/ 625630 w 1508539"/>
              <a:gd name="connsiteY55" fmla="*/ 4932692 h 6858000"/>
              <a:gd name="connsiteX56" fmla="*/ 641033 w 1508539"/>
              <a:gd name="connsiteY56" fmla="*/ 4858827 h 6858000"/>
              <a:gd name="connsiteX57" fmla="*/ 646936 w 1508539"/>
              <a:gd name="connsiteY57" fmla="*/ 4821170 h 6858000"/>
              <a:gd name="connsiteX58" fmla="*/ 651669 w 1508539"/>
              <a:gd name="connsiteY58" fmla="*/ 4780965 h 6858000"/>
              <a:gd name="connsiteX59" fmla="*/ 652962 w 1508539"/>
              <a:gd name="connsiteY59" fmla="*/ 4750867 h 6858000"/>
              <a:gd name="connsiteX60" fmla="*/ 650769 w 1508539"/>
              <a:gd name="connsiteY60" fmla="*/ 4690749 h 6858000"/>
              <a:gd name="connsiteX61" fmla="*/ 646249 w 1508539"/>
              <a:gd name="connsiteY61" fmla="*/ 4584173 h 6858000"/>
              <a:gd name="connsiteX62" fmla="*/ 641332 w 1508539"/>
              <a:gd name="connsiteY62" fmla="*/ 4444346 h 6858000"/>
              <a:gd name="connsiteX63" fmla="*/ 637897 w 1508539"/>
              <a:gd name="connsiteY63" fmla="*/ 4375228 h 6858000"/>
              <a:gd name="connsiteX64" fmla="*/ 618550 w 1508539"/>
              <a:gd name="connsiteY64" fmla="*/ 4214165 h 6858000"/>
              <a:gd name="connsiteX65" fmla="*/ 622623 w 1508539"/>
              <a:gd name="connsiteY65" fmla="*/ 4090296 h 6858000"/>
              <a:gd name="connsiteX66" fmla="*/ 607879 w 1508539"/>
              <a:gd name="connsiteY66" fmla="*/ 4033999 h 6858000"/>
              <a:gd name="connsiteX67" fmla="*/ 609028 w 1508539"/>
              <a:gd name="connsiteY67" fmla="*/ 4031933 h 6858000"/>
              <a:gd name="connsiteX68" fmla="*/ 607604 w 1508539"/>
              <a:gd name="connsiteY68" fmla="*/ 4013953 h 6858000"/>
              <a:gd name="connsiteX69" fmla="*/ 593899 w 1508539"/>
              <a:gd name="connsiteY69" fmla="*/ 3974753 h 6858000"/>
              <a:gd name="connsiteX70" fmla="*/ 595497 w 1508539"/>
              <a:gd name="connsiteY70" fmla="*/ 3969950 h 6858000"/>
              <a:gd name="connsiteX71" fmla="*/ 588919 w 1508539"/>
              <a:gd name="connsiteY71" fmla="*/ 3933779 h 6858000"/>
              <a:gd name="connsiteX72" fmla="*/ 590250 w 1508539"/>
              <a:gd name="connsiteY72" fmla="*/ 3933093 h 6858000"/>
              <a:gd name="connsiteX73" fmla="*/ 594604 w 1508539"/>
              <a:gd name="connsiteY73" fmla="*/ 3922082 h 6858000"/>
              <a:gd name="connsiteX74" fmla="*/ 599682 w 1508539"/>
              <a:gd name="connsiteY74" fmla="*/ 3901461 h 6858000"/>
              <a:gd name="connsiteX75" fmla="*/ 622276 w 1508539"/>
              <a:gd name="connsiteY75" fmla="*/ 3813873 h 6858000"/>
              <a:gd name="connsiteX76" fmla="*/ 621701 w 1508539"/>
              <a:gd name="connsiteY76" fmla="*/ 3806161 h 6858000"/>
              <a:gd name="connsiteX77" fmla="*/ 622008 w 1508539"/>
              <a:gd name="connsiteY77" fmla="*/ 3805957 h 6858000"/>
              <a:gd name="connsiteX78" fmla="*/ 622035 w 1508539"/>
              <a:gd name="connsiteY78" fmla="*/ 3797724 h 6858000"/>
              <a:gd name="connsiteX79" fmla="*/ 620650 w 1508539"/>
              <a:gd name="connsiteY79" fmla="*/ 3792098 h 6858000"/>
              <a:gd name="connsiteX80" fmla="*/ 619534 w 1508539"/>
              <a:gd name="connsiteY80" fmla="*/ 3777135 h 6858000"/>
              <a:gd name="connsiteX81" fmla="*/ 621267 w 1508539"/>
              <a:gd name="connsiteY81" fmla="*/ 3771656 h 6858000"/>
              <a:gd name="connsiteX82" fmla="*/ 625010 w 1508539"/>
              <a:gd name="connsiteY82" fmla="*/ 3769007 h 6858000"/>
              <a:gd name="connsiteX83" fmla="*/ 624476 w 1508539"/>
              <a:gd name="connsiteY83" fmla="*/ 3767709 h 6858000"/>
              <a:gd name="connsiteX84" fmla="*/ 633172 w 1508539"/>
              <a:gd name="connsiteY84" fmla="*/ 3738082 h 6858000"/>
              <a:gd name="connsiteX85" fmla="*/ 640518 w 1508539"/>
              <a:gd name="connsiteY85" fmla="*/ 3673397 h 6858000"/>
              <a:gd name="connsiteX86" fmla="*/ 639814 w 1508539"/>
              <a:gd name="connsiteY86" fmla="*/ 3637109 h 6858000"/>
              <a:gd name="connsiteX87" fmla="*/ 643257 w 1508539"/>
              <a:gd name="connsiteY87" fmla="*/ 3536883 h 6858000"/>
              <a:gd name="connsiteX88" fmla="*/ 650795 w 1508539"/>
              <a:gd name="connsiteY88" fmla="*/ 3435652 h 6858000"/>
              <a:gd name="connsiteX89" fmla="*/ 652466 w 1508539"/>
              <a:gd name="connsiteY89" fmla="*/ 3307769 h 6858000"/>
              <a:gd name="connsiteX90" fmla="*/ 670029 w 1508539"/>
              <a:gd name="connsiteY90" fmla="*/ 3250522 h 6858000"/>
              <a:gd name="connsiteX91" fmla="*/ 670454 w 1508539"/>
              <a:gd name="connsiteY91" fmla="*/ 3229163 h 6858000"/>
              <a:gd name="connsiteX92" fmla="*/ 672277 w 1508539"/>
              <a:gd name="connsiteY92" fmla="*/ 3217217 h 6858000"/>
              <a:gd name="connsiteX93" fmla="*/ 659112 w 1508539"/>
              <a:gd name="connsiteY93" fmla="*/ 3183755 h 6858000"/>
              <a:gd name="connsiteX94" fmla="*/ 659613 w 1508539"/>
              <a:gd name="connsiteY94" fmla="*/ 3178642 h 6858000"/>
              <a:gd name="connsiteX95" fmla="*/ 647213 w 1508539"/>
              <a:gd name="connsiteY95" fmla="*/ 3158586 h 6858000"/>
              <a:gd name="connsiteX96" fmla="*/ 632398 w 1508539"/>
              <a:gd name="connsiteY96" fmla="*/ 3129034 h 6858000"/>
              <a:gd name="connsiteX97" fmla="*/ 633063 w 1508539"/>
              <a:gd name="connsiteY97" fmla="*/ 3126682 h 6858000"/>
              <a:gd name="connsiteX98" fmla="*/ 623931 w 1508539"/>
              <a:gd name="connsiteY98" fmla="*/ 3114519 h 6858000"/>
              <a:gd name="connsiteX99" fmla="*/ 610540 w 1508539"/>
              <a:gd name="connsiteY99" fmla="*/ 3106272 h 6858000"/>
              <a:gd name="connsiteX100" fmla="*/ 583270 w 1508539"/>
              <a:gd name="connsiteY100" fmla="*/ 2958185 h 6858000"/>
              <a:gd name="connsiteX101" fmla="*/ 525884 w 1508539"/>
              <a:gd name="connsiteY101" fmla="*/ 2762989 h 6858000"/>
              <a:gd name="connsiteX102" fmla="*/ 474802 w 1508539"/>
              <a:gd name="connsiteY102" fmla="*/ 2554718 h 6858000"/>
              <a:gd name="connsiteX103" fmla="*/ 454896 w 1508539"/>
              <a:gd name="connsiteY103" fmla="*/ 2485734 h 6858000"/>
              <a:gd name="connsiteX104" fmla="*/ 445619 w 1508539"/>
              <a:gd name="connsiteY104" fmla="*/ 2447068 h 6858000"/>
              <a:gd name="connsiteX105" fmla="*/ 432580 w 1508539"/>
              <a:gd name="connsiteY105" fmla="*/ 2425819 h 6858000"/>
              <a:gd name="connsiteX106" fmla="*/ 438579 w 1508539"/>
              <a:gd name="connsiteY106" fmla="*/ 2402874 h 6858000"/>
              <a:gd name="connsiteX107" fmla="*/ 441191 w 1508539"/>
              <a:gd name="connsiteY107" fmla="*/ 2381443 h 6858000"/>
              <a:gd name="connsiteX108" fmla="*/ 417520 w 1508539"/>
              <a:gd name="connsiteY108" fmla="*/ 2261920 h 6858000"/>
              <a:gd name="connsiteX109" fmla="*/ 407407 w 1508539"/>
              <a:gd name="connsiteY109" fmla="*/ 2195378 h 6858000"/>
              <a:gd name="connsiteX110" fmla="*/ 391624 w 1508539"/>
              <a:gd name="connsiteY110" fmla="*/ 2155135 h 6858000"/>
              <a:gd name="connsiteX111" fmla="*/ 389082 w 1508539"/>
              <a:gd name="connsiteY111" fmla="*/ 2118008 h 6858000"/>
              <a:gd name="connsiteX112" fmla="*/ 390075 w 1508539"/>
              <a:gd name="connsiteY112" fmla="*/ 2050531 h 6858000"/>
              <a:gd name="connsiteX113" fmla="*/ 381881 w 1508539"/>
              <a:gd name="connsiteY113" fmla="*/ 1963269 h 6858000"/>
              <a:gd name="connsiteX114" fmla="*/ 363059 w 1508539"/>
              <a:gd name="connsiteY114" fmla="*/ 1906352 h 6858000"/>
              <a:gd name="connsiteX115" fmla="*/ 339616 w 1508539"/>
              <a:gd name="connsiteY115" fmla="*/ 1861531 h 6858000"/>
              <a:gd name="connsiteX116" fmla="*/ 293415 w 1508539"/>
              <a:gd name="connsiteY116" fmla="*/ 1732919 h 6858000"/>
              <a:gd name="connsiteX117" fmla="*/ 265726 w 1508539"/>
              <a:gd name="connsiteY117" fmla="*/ 1663540 h 6858000"/>
              <a:gd name="connsiteX118" fmla="*/ 264852 w 1508539"/>
              <a:gd name="connsiteY118" fmla="*/ 1615777 h 6858000"/>
              <a:gd name="connsiteX119" fmla="*/ 245647 w 1508539"/>
              <a:gd name="connsiteY119" fmla="*/ 1563678 h 6858000"/>
              <a:gd name="connsiteX120" fmla="*/ 258727 w 1508539"/>
              <a:gd name="connsiteY120" fmla="*/ 1519474 h 6858000"/>
              <a:gd name="connsiteX121" fmla="*/ 251469 w 1508539"/>
              <a:gd name="connsiteY121" fmla="*/ 1477995 h 6858000"/>
              <a:gd name="connsiteX122" fmla="*/ 237554 w 1508539"/>
              <a:gd name="connsiteY122" fmla="*/ 1373769 h 6858000"/>
              <a:gd name="connsiteX123" fmla="*/ 245861 w 1508539"/>
              <a:gd name="connsiteY123" fmla="*/ 1307086 h 6858000"/>
              <a:gd name="connsiteX124" fmla="*/ 247049 w 1508539"/>
              <a:gd name="connsiteY124" fmla="*/ 1189033 h 6858000"/>
              <a:gd name="connsiteX125" fmla="*/ 251734 w 1508539"/>
              <a:gd name="connsiteY125" fmla="*/ 1168288 h 6858000"/>
              <a:gd name="connsiteX126" fmla="*/ 244016 w 1508539"/>
              <a:gd name="connsiteY126" fmla="*/ 1142577 h 6858000"/>
              <a:gd name="connsiteX127" fmla="*/ 233322 w 1508539"/>
              <a:gd name="connsiteY127" fmla="*/ 1088484 h 6858000"/>
              <a:gd name="connsiteX128" fmla="*/ 222058 w 1508539"/>
              <a:gd name="connsiteY128" fmla="*/ 1016103 h 6858000"/>
              <a:gd name="connsiteX129" fmla="*/ 223514 w 1508539"/>
              <a:gd name="connsiteY129" fmla="*/ 932283 h 6858000"/>
              <a:gd name="connsiteX130" fmla="*/ 225750 w 1508539"/>
              <a:gd name="connsiteY130" fmla="*/ 915925 h 6858000"/>
              <a:gd name="connsiteX131" fmla="*/ 218379 w 1508539"/>
              <a:gd name="connsiteY131" fmla="*/ 896999 h 6858000"/>
              <a:gd name="connsiteX132" fmla="*/ 187787 w 1508539"/>
              <a:gd name="connsiteY132" fmla="*/ 821517 h 6858000"/>
              <a:gd name="connsiteX133" fmla="*/ 166737 w 1508539"/>
              <a:gd name="connsiteY133" fmla="*/ 751353 h 6858000"/>
              <a:gd name="connsiteX134" fmla="*/ 166295 w 1508539"/>
              <a:gd name="connsiteY134" fmla="*/ 721230 h 6858000"/>
              <a:gd name="connsiteX135" fmla="*/ 151966 w 1508539"/>
              <a:gd name="connsiteY135" fmla="*/ 681659 h 6858000"/>
              <a:gd name="connsiteX136" fmla="*/ 137385 w 1508539"/>
              <a:gd name="connsiteY136" fmla="*/ 635218 h 6858000"/>
              <a:gd name="connsiteX137" fmla="*/ 142396 w 1508539"/>
              <a:gd name="connsiteY137" fmla="*/ 613763 h 6858000"/>
              <a:gd name="connsiteX138" fmla="*/ 128338 w 1508539"/>
              <a:gd name="connsiteY138" fmla="*/ 598582 h 6858000"/>
              <a:gd name="connsiteX139" fmla="*/ 128019 w 1508539"/>
              <a:gd name="connsiteY139" fmla="*/ 576846 h 6858000"/>
              <a:gd name="connsiteX140" fmla="*/ 107645 w 1508539"/>
              <a:gd name="connsiteY140" fmla="*/ 530055 h 6858000"/>
              <a:gd name="connsiteX141" fmla="*/ 106893 w 1508539"/>
              <a:gd name="connsiteY141" fmla="*/ 465389 h 6858000"/>
              <a:gd name="connsiteX142" fmla="*/ 89816 w 1508539"/>
              <a:gd name="connsiteY142" fmla="*/ 424699 h 6858000"/>
              <a:gd name="connsiteX143" fmla="*/ 90191 w 1508539"/>
              <a:gd name="connsiteY143" fmla="*/ 404917 h 6858000"/>
              <a:gd name="connsiteX144" fmla="*/ 70148 w 1508539"/>
              <a:gd name="connsiteY144" fmla="*/ 367211 h 6858000"/>
              <a:gd name="connsiteX145" fmla="*/ 36452 w 1508539"/>
              <a:gd name="connsiteY145" fmla="*/ 268519 h 6858000"/>
              <a:gd name="connsiteX146" fmla="*/ 23935 w 1508539"/>
              <a:gd name="connsiteY146" fmla="*/ 160886 h 6858000"/>
              <a:gd name="connsiteX147" fmla="*/ 19312 w 1508539"/>
              <a:gd name="connsiteY147" fmla="*/ 47336 h 6858000"/>
              <a:gd name="connsiteX148" fmla="*/ 0 w 1508539"/>
              <a:gd name="connsiteY148"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173735 w 1508539"/>
              <a:gd name="connsiteY15" fmla="*/ 6514360 h 6858000"/>
              <a:gd name="connsiteX16" fmla="*/ 215389 w 1508539"/>
              <a:gd name="connsiteY16" fmla="*/ 6478062 h 6858000"/>
              <a:gd name="connsiteX17" fmla="*/ 226078 w 1508539"/>
              <a:gd name="connsiteY17" fmla="*/ 6460325 h 6858000"/>
              <a:gd name="connsiteX18" fmla="*/ 233311 w 1508539"/>
              <a:gd name="connsiteY18" fmla="*/ 6451488 h 6858000"/>
              <a:gd name="connsiteX19" fmla="*/ 234746 w 1508539"/>
              <a:gd name="connsiteY19" fmla="*/ 6451348 h 6858000"/>
              <a:gd name="connsiteX20" fmla="*/ 239104 w 1508539"/>
              <a:gd name="connsiteY20" fmla="*/ 6414240 h 6858000"/>
              <a:gd name="connsiteX21" fmla="*/ 241880 w 1508539"/>
              <a:gd name="connsiteY21" fmla="*/ 6384857 h 6858000"/>
              <a:gd name="connsiteX22" fmla="*/ 240591 w 1508539"/>
              <a:gd name="connsiteY22" fmla="*/ 6367510 h 6858000"/>
              <a:gd name="connsiteX23" fmla="*/ 244471 w 1508539"/>
              <a:gd name="connsiteY23" fmla="*/ 6349778 h 6858000"/>
              <a:gd name="connsiteX24" fmla="*/ 246136 w 1508539"/>
              <a:gd name="connsiteY24" fmla="*/ 6348250 h 6858000"/>
              <a:gd name="connsiteX25" fmla="*/ 262170 w 1508539"/>
              <a:gd name="connsiteY25" fmla="*/ 6281972 h 6858000"/>
              <a:gd name="connsiteX26" fmla="*/ 272933 w 1508539"/>
              <a:gd name="connsiteY26" fmla="*/ 6211940 h 6858000"/>
              <a:gd name="connsiteX27" fmla="*/ 314428 w 1508539"/>
              <a:gd name="connsiteY27" fmla="*/ 6113913 h 6858000"/>
              <a:gd name="connsiteX28" fmla="*/ 318721 w 1508539"/>
              <a:gd name="connsiteY28" fmla="*/ 6028119 h 6858000"/>
              <a:gd name="connsiteX29" fmla="*/ 345501 w 1508539"/>
              <a:gd name="connsiteY29" fmla="*/ 5934687 h 6858000"/>
              <a:gd name="connsiteX30" fmla="*/ 379513 w 1508539"/>
              <a:gd name="connsiteY30" fmla="*/ 5765594 h 6858000"/>
              <a:gd name="connsiteX31" fmla="*/ 411349 w 1508539"/>
              <a:gd name="connsiteY31" fmla="*/ 5693685 h 6858000"/>
              <a:gd name="connsiteX32" fmla="*/ 431404 w 1508539"/>
              <a:gd name="connsiteY32" fmla="*/ 5665173 h 6858000"/>
              <a:gd name="connsiteX33" fmla="*/ 465121 w 1508539"/>
              <a:gd name="connsiteY33" fmla="*/ 5563435 h 6858000"/>
              <a:gd name="connsiteX34" fmla="*/ 494626 w 1508539"/>
              <a:gd name="connsiteY34" fmla="*/ 5476393 h 6858000"/>
              <a:gd name="connsiteX35" fmla="*/ 525819 w 1508539"/>
              <a:gd name="connsiteY35" fmla="*/ 5396260 h 6858000"/>
              <a:gd name="connsiteX36" fmla="*/ 541800 w 1508539"/>
              <a:gd name="connsiteY36" fmla="*/ 5330009 h 6858000"/>
              <a:gd name="connsiteX37" fmla="*/ 575293 w 1508539"/>
              <a:gd name="connsiteY37" fmla="*/ 5273739 h 6858000"/>
              <a:gd name="connsiteX38" fmla="*/ 584892 w 1508539"/>
              <a:gd name="connsiteY38" fmla="*/ 5241779 h 6858000"/>
              <a:gd name="connsiteX39" fmla="*/ 596118 w 1508539"/>
              <a:gd name="connsiteY39" fmla="*/ 5225268 h 6858000"/>
              <a:gd name="connsiteX40" fmla="*/ 597138 w 1508539"/>
              <a:gd name="connsiteY40" fmla="*/ 5217684 h 6858000"/>
              <a:gd name="connsiteX41" fmla="*/ 604479 w 1508539"/>
              <a:gd name="connsiteY41" fmla="*/ 5193377 h 6858000"/>
              <a:gd name="connsiteX42" fmla="*/ 607782 w 1508539"/>
              <a:gd name="connsiteY42" fmla="*/ 5179288 h 6858000"/>
              <a:gd name="connsiteX43" fmla="*/ 608766 w 1508539"/>
              <a:gd name="connsiteY43" fmla="*/ 5173621 h 6858000"/>
              <a:gd name="connsiteX44" fmla="*/ 604400 w 1508539"/>
              <a:gd name="connsiteY44" fmla="*/ 5159961 h 6858000"/>
              <a:gd name="connsiteX45" fmla="*/ 611077 w 1508539"/>
              <a:gd name="connsiteY45" fmla="*/ 5144295 h 6858000"/>
              <a:gd name="connsiteX46" fmla="*/ 608010 w 1508539"/>
              <a:gd name="connsiteY46" fmla="*/ 5125185 h 6858000"/>
              <a:gd name="connsiteX47" fmla="*/ 614840 w 1508539"/>
              <a:gd name="connsiteY47" fmla="*/ 5121884 h 6858000"/>
              <a:gd name="connsiteX48" fmla="*/ 621876 w 1508539"/>
              <a:gd name="connsiteY48" fmla="*/ 5067850 h 6858000"/>
              <a:gd name="connsiteX49" fmla="*/ 624607 w 1508539"/>
              <a:gd name="connsiteY49" fmla="*/ 5060861 h 6858000"/>
              <a:gd name="connsiteX50" fmla="*/ 621311 w 1508539"/>
              <a:gd name="connsiteY50" fmla="*/ 5034192 h 6858000"/>
              <a:gd name="connsiteX51" fmla="*/ 622865 w 1508539"/>
              <a:gd name="connsiteY51" fmla="*/ 4993030 h 6858000"/>
              <a:gd name="connsiteX52" fmla="*/ 629774 w 1508539"/>
              <a:gd name="connsiteY52" fmla="*/ 4946844 h 6858000"/>
              <a:gd name="connsiteX53" fmla="*/ 625630 w 1508539"/>
              <a:gd name="connsiteY53" fmla="*/ 4932692 h 6858000"/>
              <a:gd name="connsiteX54" fmla="*/ 641033 w 1508539"/>
              <a:gd name="connsiteY54" fmla="*/ 4858827 h 6858000"/>
              <a:gd name="connsiteX55" fmla="*/ 646936 w 1508539"/>
              <a:gd name="connsiteY55" fmla="*/ 4821170 h 6858000"/>
              <a:gd name="connsiteX56" fmla="*/ 651669 w 1508539"/>
              <a:gd name="connsiteY56" fmla="*/ 4780965 h 6858000"/>
              <a:gd name="connsiteX57" fmla="*/ 652962 w 1508539"/>
              <a:gd name="connsiteY57" fmla="*/ 4750867 h 6858000"/>
              <a:gd name="connsiteX58" fmla="*/ 650769 w 1508539"/>
              <a:gd name="connsiteY58" fmla="*/ 4690749 h 6858000"/>
              <a:gd name="connsiteX59" fmla="*/ 646249 w 1508539"/>
              <a:gd name="connsiteY59" fmla="*/ 4584173 h 6858000"/>
              <a:gd name="connsiteX60" fmla="*/ 641332 w 1508539"/>
              <a:gd name="connsiteY60" fmla="*/ 4444346 h 6858000"/>
              <a:gd name="connsiteX61" fmla="*/ 637897 w 1508539"/>
              <a:gd name="connsiteY61" fmla="*/ 4375228 h 6858000"/>
              <a:gd name="connsiteX62" fmla="*/ 618550 w 1508539"/>
              <a:gd name="connsiteY62" fmla="*/ 4214165 h 6858000"/>
              <a:gd name="connsiteX63" fmla="*/ 622623 w 1508539"/>
              <a:gd name="connsiteY63" fmla="*/ 4090296 h 6858000"/>
              <a:gd name="connsiteX64" fmla="*/ 607879 w 1508539"/>
              <a:gd name="connsiteY64" fmla="*/ 4033999 h 6858000"/>
              <a:gd name="connsiteX65" fmla="*/ 609028 w 1508539"/>
              <a:gd name="connsiteY65" fmla="*/ 4031933 h 6858000"/>
              <a:gd name="connsiteX66" fmla="*/ 607604 w 1508539"/>
              <a:gd name="connsiteY66" fmla="*/ 4013953 h 6858000"/>
              <a:gd name="connsiteX67" fmla="*/ 593899 w 1508539"/>
              <a:gd name="connsiteY67" fmla="*/ 3974753 h 6858000"/>
              <a:gd name="connsiteX68" fmla="*/ 595497 w 1508539"/>
              <a:gd name="connsiteY68" fmla="*/ 3969950 h 6858000"/>
              <a:gd name="connsiteX69" fmla="*/ 588919 w 1508539"/>
              <a:gd name="connsiteY69" fmla="*/ 3933779 h 6858000"/>
              <a:gd name="connsiteX70" fmla="*/ 590250 w 1508539"/>
              <a:gd name="connsiteY70" fmla="*/ 3933093 h 6858000"/>
              <a:gd name="connsiteX71" fmla="*/ 594604 w 1508539"/>
              <a:gd name="connsiteY71" fmla="*/ 3922082 h 6858000"/>
              <a:gd name="connsiteX72" fmla="*/ 599682 w 1508539"/>
              <a:gd name="connsiteY72" fmla="*/ 3901461 h 6858000"/>
              <a:gd name="connsiteX73" fmla="*/ 622276 w 1508539"/>
              <a:gd name="connsiteY73" fmla="*/ 3813873 h 6858000"/>
              <a:gd name="connsiteX74" fmla="*/ 621701 w 1508539"/>
              <a:gd name="connsiteY74" fmla="*/ 3806161 h 6858000"/>
              <a:gd name="connsiteX75" fmla="*/ 622008 w 1508539"/>
              <a:gd name="connsiteY75" fmla="*/ 3805957 h 6858000"/>
              <a:gd name="connsiteX76" fmla="*/ 622035 w 1508539"/>
              <a:gd name="connsiteY76" fmla="*/ 3797724 h 6858000"/>
              <a:gd name="connsiteX77" fmla="*/ 620650 w 1508539"/>
              <a:gd name="connsiteY77" fmla="*/ 3792098 h 6858000"/>
              <a:gd name="connsiteX78" fmla="*/ 619534 w 1508539"/>
              <a:gd name="connsiteY78" fmla="*/ 3777135 h 6858000"/>
              <a:gd name="connsiteX79" fmla="*/ 621267 w 1508539"/>
              <a:gd name="connsiteY79" fmla="*/ 3771656 h 6858000"/>
              <a:gd name="connsiteX80" fmla="*/ 625010 w 1508539"/>
              <a:gd name="connsiteY80" fmla="*/ 3769007 h 6858000"/>
              <a:gd name="connsiteX81" fmla="*/ 624476 w 1508539"/>
              <a:gd name="connsiteY81" fmla="*/ 3767709 h 6858000"/>
              <a:gd name="connsiteX82" fmla="*/ 633172 w 1508539"/>
              <a:gd name="connsiteY82" fmla="*/ 3738082 h 6858000"/>
              <a:gd name="connsiteX83" fmla="*/ 640518 w 1508539"/>
              <a:gd name="connsiteY83" fmla="*/ 3673397 h 6858000"/>
              <a:gd name="connsiteX84" fmla="*/ 639814 w 1508539"/>
              <a:gd name="connsiteY84" fmla="*/ 3637109 h 6858000"/>
              <a:gd name="connsiteX85" fmla="*/ 643257 w 1508539"/>
              <a:gd name="connsiteY85" fmla="*/ 3536883 h 6858000"/>
              <a:gd name="connsiteX86" fmla="*/ 650795 w 1508539"/>
              <a:gd name="connsiteY86" fmla="*/ 3435652 h 6858000"/>
              <a:gd name="connsiteX87" fmla="*/ 652466 w 1508539"/>
              <a:gd name="connsiteY87" fmla="*/ 3307769 h 6858000"/>
              <a:gd name="connsiteX88" fmla="*/ 670029 w 1508539"/>
              <a:gd name="connsiteY88" fmla="*/ 3250522 h 6858000"/>
              <a:gd name="connsiteX89" fmla="*/ 670454 w 1508539"/>
              <a:gd name="connsiteY89" fmla="*/ 3229163 h 6858000"/>
              <a:gd name="connsiteX90" fmla="*/ 672277 w 1508539"/>
              <a:gd name="connsiteY90" fmla="*/ 3217217 h 6858000"/>
              <a:gd name="connsiteX91" fmla="*/ 659112 w 1508539"/>
              <a:gd name="connsiteY91" fmla="*/ 3183755 h 6858000"/>
              <a:gd name="connsiteX92" fmla="*/ 659613 w 1508539"/>
              <a:gd name="connsiteY92" fmla="*/ 3178642 h 6858000"/>
              <a:gd name="connsiteX93" fmla="*/ 647213 w 1508539"/>
              <a:gd name="connsiteY93" fmla="*/ 3158586 h 6858000"/>
              <a:gd name="connsiteX94" fmla="*/ 632398 w 1508539"/>
              <a:gd name="connsiteY94" fmla="*/ 3129034 h 6858000"/>
              <a:gd name="connsiteX95" fmla="*/ 633063 w 1508539"/>
              <a:gd name="connsiteY95" fmla="*/ 3126682 h 6858000"/>
              <a:gd name="connsiteX96" fmla="*/ 623931 w 1508539"/>
              <a:gd name="connsiteY96" fmla="*/ 3114519 h 6858000"/>
              <a:gd name="connsiteX97" fmla="*/ 610540 w 1508539"/>
              <a:gd name="connsiteY97" fmla="*/ 3106272 h 6858000"/>
              <a:gd name="connsiteX98" fmla="*/ 583270 w 1508539"/>
              <a:gd name="connsiteY98" fmla="*/ 2958185 h 6858000"/>
              <a:gd name="connsiteX99" fmla="*/ 525884 w 1508539"/>
              <a:gd name="connsiteY99" fmla="*/ 2762989 h 6858000"/>
              <a:gd name="connsiteX100" fmla="*/ 474802 w 1508539"/>
              <a:gd name="connsiteY100" fmla="*/ 2554718 h 6858000"/>
              <a:gd name="connsiteX101" fmla="*/ 454896 w 1508539"/>
              <a:gd name="connsiteY101" fmla="*/ 2485734 h 6858000"/>
              <a:gd name="connsiteX102" fmla="*/ 445619 w 1508539"/>
              <a:gd name="connsiteY102" fmla="*/ 2447068 h 6858000"/>
              <a:gd name="connsiteX103" fmla="*/ 432580 w 1508539"/>
              <a:gd name="connsiteY103" fmla="*/ 2425819 h 6858000"/>
              <a:gd name="connsiteX104" fmla="*/ 438579 w 1508539"/>
              <a:gd name="connsiteY104" fmla="*/ 2402874 h 6858000"/>
              <a:gd name="connsiteX105" fmla="*/ 441191 w 1508539"/>
              <a:gd name="connsiteY105" fmla="*/ 2381443 h 6858000"/>
              <a:gd name="connsiteX106" fmla="*/ 417520 w 1508539"/>
              <a:gd name="connsiteY106" fmla="*/ 2261920 h 6858000"/>
              <a:gd name="connsiteX107" fmla="*/ 407407 w 1508539"/>
              <a:gd name="connsiteY107" fmla="*/ 2195378 h 6858000"/>
              <a:gd name="connsiteX108" fmla="*/ 391624 w 1508539"/>
              <a:gd name="connsiteY108" fmla="*/ 2155135 h 6858000"/>
              <a:gd name="connsiteX109" fmla="*/ 389082 w 1508539"/>
              <a:gd name="connsiteY109" fmla="*/ 2118008 h 6858000"/>
              <a:gd name="connsiteX110" fmla="*/ 390075 w 1508539"/>
              <a:gd name="connsiteY110" fmla="*/ 2050531 h 6858000"/>
              <a:gd name="connsiteX111" fmla="*/ 381881 w 1508539"/>
              <a:gd name="connsiteY111" fmla="*/ 1963269 h 6858000"/>
              <a:gd name="connsiteX112" fmla="*/ 363059 w 1508539"/>
              <a:gd name="connsiteY112" fmla="*/ 1906352 h 6858000"/>
              <a:gd name="connsiteX113" fmla="*/ 339616 w 1508539"/>
              <a:gd name="connsiteY113" fmla="*/ 1861531 h 6858000"/>
              <a:gd name="connsiteX114" fmla="*/ 293415 w 1508539"/>
              <a:gd name="connsiteY114" fmla="*/ 1732919 h 6858000"/>
              <a:gd name="connsiteX115" fmla="*/ 265726 w 1508539"/>
              <a:gd name="connsiteY115" fmla="*/ 1663540 h 6858000"/>
              <a:gd name="connsiteX116" fmla="*/ 264852 w 1508539"/>
              <a:gd name="connsiteY116" fmla="*/ 1615777 h 6858000"/>
              <a:gd name="connsiteX117" fmla="*/ 245647 w 1508539"/>
              <a:gd name="connsiteY117" fmla="*/ 1563678 h 6858000"/>
              <a:gd name="connsiteX118" fmla="*/ 258727 w 1508539"/>
              <a:gd name="connsiteY118" fmla="*/ 1519474 h 6858000"/>
              <a:gd name="connsiteX119" fmla="*/ 251469 w 1508539"/>
              <a:gd name="connsiteY119" fmla="*/ 1477995 h 6858000"/>
              <a:gd name="connsiteX120" fmla="*/ 237554 w 1508539"/>
              <a:gd name="connsiteY120" fmla="*/ 1373769 h 6858000"/>
              <a:gd name="connsiteX121" fmla="*/ 245861 w 1508539"/>
              <a:gd name="connsiteY121" fmla="*/ 1307086 h 6858000"/>
              <a:gd name="connsiteX122" fmla="*/ 247049 w 1508539"/>
              <a:gd name="connsiteY122" fmla="*/ 1189033 h 6858000"/>
              <a:gd name="connsiteX123" fmla="*/ 251734 w 1508539"/>
              <a:gd name="connsiteY123" fmla="*/ 1168288 h 6858000"/>
              <a:gd name="connsiteX124" fmla="*/ 244016 w 1508539"/>
              <a:gd name="connsiteY124" fmla="*/ 1142577 h 6858000"/>
              <a:gd name="connsiteX125" fmla="*/ 233322 w 1508539"/>
              <a:gd name="connsiteY125" fmla="*/ 1088484 h 6858000"/>
              <a:gd name="connsiteX126" fmla="*/ 222058 w 1508539"/>
              <a:gd name="connsiteY126" fmla="*/ 1016103 h 6858000"/>
              <a:gd name="connsiteX127" fmla="*/ 223514 w 1508539"/>
              <a:gd name="connsiteY127" fmla="*/ 932283 h 6858000"/>
              <a:gd name="connsiteX128" fmla="*/ 225750 w 1508539"/>
              <a:gd name="connsiteY128" fmla="*/ 915925 h 6858000"/>
              <a:gd name="connsiteX129" fmla="*/ 218379 w 1508539"/>
              <a:gd name="connsiteY129" fmla="*/ 896999 h 6858000"/>
              <a:gd name="connsiteX130" fmla="*/ 187787 w 1508539"/>
              <a:gd name="connsiteY130" fmla="*/ 821517 h 6858000"/>
              <a:gd name="connsiteX131" fmla="*/ 166737 w 1508539"/>
              <a:gd name="connsiteY131" fmla="*/ 751353 h 6858000"/>
              <a:gd name="connsiteX132" fmla="*/ 166295 w 1508539"/>
              <a:gd name="connsiteY132" fmla="*/ 721230 h 6858000"/>
              <a:gd name="connsiteX133" fmla="*/ 151966 w 1508539"/>
              <a:gd name="connsiteY133" fmla="*/ 681659 h 6858000"/>
              <a:gd name="connsiteX134" fmla="*/ 137385 w 1508539"/>
              <a:gd name="connsiteY134" fmla="*/ 635218 h 6858000"/>
              <a:gd name="connsiteX135" fmla="*/ 142396 w 1508539"/>
              <a:gd name="connsiteY135" fmla="*/ 613763 h 6858000"/>
              <a:gd name="connsiteX136" fmla="*/ 128338 w 1508539"/>
              <a:gd name="connsiteY136" fmla="*/ 598582 h 6858000"/>
              <a:gd name="connsiteX137" fmla="*/ 128019 w 1508539"/>
              <a:gd name="connsiteY137" fmla="*/ 576846 h 6858000"/>
              <a:gd name="connsiteX138" fmla="*/ 107645 w 1508539"/>
              <a:gd name="connsiteY138" fmla="*/ 530055 h 6858000"/>
              <a:gd name="connsiteX139" fmla="*/ 106893 w 1508539"/>
              <a:gd name="connsiteY139" fmla="*/ 465389 h 6858000"/>
              <a:gd name="connsiteX140" fmla="*/ 89816 w 1508539"/>
              <a:gd name="connsiteY140" fmla="*/ 424699 h 6858000"/>
              <a:gd name="connsiteX141" fmla="*/ 90191 w 1508539"/>
              <a:gd name="connsiteY141" fmla="*/ 404917 h 6858000"/>
              <a:gd name="connsiteX142" fmla="*/ 70148 w 1508539"/>
              <a:gd name="connsiteY142" fmla="*/ 367211 h 6858000"/>
              <a:gd name="connsiteX143" fmla="*/ 36452 w 1508539"/>
              <a:gd name="connsiteY143" fmla="*/ 268519 h 6858000"/>
              <a:gd name="connsiteX144" fmla="*/ 23935 w 1508539"/>
              <a:gd name="connsiteY144" fmla="*/ 160886 h 6858000"/>
              <a:gd name="connsiteX145" fmla="*/ 19312 w 1508539"/>
              <a:gd name="connsiteY145" fmla="*/ 47336 h 6858000"/>
              <a:gd name="connsiteX146" fmla="*/ 0 w 1508539"/>
              <a:gd name="connsiteY146"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201349 w 1508539"/>
              <a:gd name="connsiteY14" fmla="*/ 6530567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64248 w 1508539"/>
              <a:gd name="connsiteY9" fmla="*/ 6574442 h 6858000"/>
              <a:gd name="connsiteX10" fmla="*/ 164588 w 1508539"/>
              <a:gd name="connsiteY10" fmla="*/ 6568530 h 6858000"/>
              <a:gd name="connsiteX11" fmla="*/ 166997 w 1508539"/>
              <a:gd name="connsiteY11" fmla="*/ 6560674 h 6858000"/>
              <a:gd name="connsiteX12" fmla="*/ 167342 w 1508539"/>
              <a:gd name="connsiteY12" fmla="*/ 6560598 h 6858000"/>
              <a:gd name="connsiteX13" fmla="*/ 201349 w 1508539"/>
              <a:gd name="connsiteY13" fmla="*/ 6530567 h 6858000"/>
              <a:gd name="connsiteX14" fmla="*/ 215389 w 1508539"/>
              <a:gd name="connsiteY14" fmla="*/ 6478062 h 6858000"/>
              <a:gd name="connsiteX15" fmla="*/ 226078 w 1508539"/>
              <a:gd name="connsiteY15" fmla="*/ 6460325 h 6858000"/>
              <a:gd name="connsiteX16" fmla="*/ 233311 w 1508539"/>
              <a:gd name="connsiteY16" fmla="*/ 6451488 h 6858000"/>
              <a:gd name="connsiteX17" fmla="*/ 234746 w 1508539"/>
              <a:gd name="connsiteY17" fmla="*/ 6451348 h 6858000"/>
              <a:gd name="connsiteX18" fmla="*/ 239104 w 1508539"/>
              <a:gd name="connsiteY18" fmla="*/ 6414240 h 6858000"/>
              <a:gd name="connsiteX19" fmla="*/ 241880 w 1508539"/>
              <a:gd name="connsiteY19" fmla="*/ 6384857 h 6858000"/>
              <a:gd name="connsiteX20" fmla="*/ 240591 w 1508539"/>
              <a:gd name="connsiteY20" fmla="*/ 6367510 h 6858000"/>
              <a:gd name="connsiteX21" fmla="*/ 244471 w 1508539"/>
              <a:gd name="connsiteY21" fmla="*/ 6349778 h 6858000"/>
              <a:gd name="connsiteX22" fmla="*/ 246136 w 1508539"/>
              <a:gd name="connsiteY22" fmla="*/ 6348250 h 6858000"/>
              <a:gd name="connsiteX23" fmla="*/ 262170 w 1508539"/>
              <a:gd name="connsiteY23" fmla="*/ 6281972 h 6858000"/>
              <a:gd name="connsiteX24" fmla="*/ 272933 w 1508539"/>
              <a:gd name="connsiteY24" fmla="*/ 6211940 h 6858000"/>
              <a:gd name="connsiteX25" fmla="*/ 314428 w 1508539"/>
              <a:gd name="connsiteY25" fmla="*/ 6113913 h 6858000"/>
              <a:gd name="connsiteX26" fmla="*/ 318721 w 1508539"/>
              <a:gd name="connsiteY26" fmla="*/ 6028119 h 6858000"/>
              <a:gd name="connsiteX27" fmla="*/ 345501 w 1508539"/>
              <a:gd name="connsiteY27" fmla="*/ 5934687 h 6858000"/>
              <a:gd name="connsiteX28" fmla="*/ 379513 w 1508539"/>
              <a:gd name="connsiteY28" fmla="*/ 5765594 h 6858000"/>
              <a:gd name="connsiteX29" fmla="*/ 411349 w 1508539"/>
              <a:gd name="connsiteY29" fmla="*/ 5693685 h 6858000"/>
              <a:gd name="connsiteX30" fmla="*/ 431404 w 1508539"/>
              <a:gd name="connsiteY30" fmla="*/ 5665173 h 6858000"/>
              <a:gd name="connsiteX31" fmla="*/ 465121 w 1508539"/>
              <a:gd name="connsiteY31" fmla="*/ 5563435 h 6858000"/>
              <a:gd name="connsiteX32" fmla="*/ 494626 w 1508539"/>
              <a:gd name="connsiteY32" fmla="*/ 5476393 h 6858000"/>
              <a:gd name="connsiteX33" fmla="*/ 525819 w 1508539"/>
              <a:gd name="connsiteY33" fmla="*/ 5396260 h 6858000"/>
              <a:gd name="connsiteX34" fmla="*/ 541800 w 1508539"/>
              <a:gd name="connsiteY34" fmla="*/ 5330009 h 6858000"/>
              <a:gd name="connsiteX35" fmla="*/ 575293 w 1508539"/>
              <a:gd name="connsiteY35" fmla="*/ 5273739 h 6858000"/>
              <a:gd name="connsiteX36" fmla="*/ 584892 w 1508539"/>
              <a:gd name="connsiteY36" fmla="*/ 5241779 h 6858000"/>
              <a:gd name="connsiteX37" fmla="*/ 596118 w 1508539"/>
              <a:gd name="connsiteY37" fmla="*/ 5225268 h 6858000"/>
              <a:gd name="connsiteX38" fmla="*/ 597138 w 1508539"/>
              <a:gd name="connsiteY38" fmla="*/ 5217684 h 6858000"/>
              <a:gd name="connsiteX39" fmla="*/ 604479 w 1508539"/>
              <a:gd name="connsiteY39" fmla="*/ 5193377 h 6858000"/>
              <a:gd name="connsiteX40" fmla="*/ 607782 w 1508539"/>
              <a:gd name="connsiteY40" fmla="*/ 5179288 h 6858000"/>
              <a:gd name="connsiteX41" fmla="*/ 608766 w 1508539"/>
              <a:gd name="connsiteY41" fmla="*/ 5173621 h 6858000"/>
              <a:gd name="connsiteX42" fmla="*/ 604400 w 1508539"/>
              <a:gd name="connsiteY42" fmla="*/ 5159961 h 6858000"/>
              <a:gd name="connsiteX43" fmla="*/ 611077 w 1508539"/>
              <a:gd name="connsiteY43" fmla="*/ 5144295 h 6858000"/>
              <a:gd name="connsiteX44" fmla="*/ 608010 w 1508539"/>
              <a:gd name="connsiteY44" fmla="*/ 5125185 h 6858000"/>
              <a:gd name="connsiteX45" fmla="*/ 614840 w 1508539"/>
              <a:gd name="connsiteY45" fmla="*/ 5121884 h 6858000"/>
              <a:gd name="connsiteX46" fmla="*/ 621876 w 1508539"/>
              <a:gd name="connsiteY46" fmla="*/ 5067850 h 6858000"/>
              <a:gd name="connsiteX47" fmla="*/ 624607 w 1508539"/>
              <a:gd name="connsiteY47" fmla="*/ 5060861 h 6858000"/>
              <a:gd name="connsiteX48" fmla="*/ 621311 w 1508539"/>
              <a:gd name="connsiteY48" fmla="*/ 5034192 h 6858000"/>
              <a:gd name="connsiteX49" fmla="*/ 622865 w 1508539"/>
              <a:gd name="connsiteY49" fmla="*/ 4993030 h 6858000"/>
              <a:gd name="connsiteX50" fmla="*/ 629774 w 1508539"/>
              <a:gd name="connsiteY50" fmla="*/ 4946844 h 6858000"/>
              <a:gd name="connsiteX51" fmla="*/ 625630 w 1508539"/>
              <a:gd name="connsiteY51" fmla="*/ 4932692 h 6858000"/>
              <a:gd name="connsiteX52" fmla="*/ 641033 w 1508539"/>
              <a:gd name="connsiteY52" fmla="*/ 4858827 h 6858000"/>
              <a:gd name="connsiteX53" fmla="*/ 646936 w 1508539"/>
              <a:gd name="connsiteY53" fmla="*/ 4821170 h 6858000"/>
              <a:gd name="connsiteX54" fmla="*/ 651669 w 1508539"/>
              <a:gd name="connsiteY54" fmla="*/ 4780965 h 6858000"/>
              <a:gd name="connsiteX55" fmla="*/ 652962 w 1508539"/>
              <a:gd name="connsiteY55" fmla="*/ 4750867 h 6858000"/>
              <a:gd name="connsiteX56" fmla="*/ 650769 w 1508539"/>
              <a:gd name="connsiteY56" fmla="*/ 4690749 h 6858000"/>
              <a:gd name="connsiteX57" fmla="*/ 646249 w 1508539"/>
              <a:gd name="connsiteY57" fmla="*/ 4584173 h 6858000"/>
              <a:gd name="connsiteX58" fmla="*/ 641332 w 1508539"/>
              <a:gd name="connsiteY58" fmla="*/ 4444346 h 6858000"/>
              <a:gd name="connsiteX59" fmla="*/ 637897 w 1508539"/>
              <a:gd name="connsiteY59" fmla="*/ 4375228 h 6858000"/>
              <a:gd name="connsiteX60" fmla="*/ 618550 w 1508539"/>
              <a:gd name="connsiteY60" fmla="*/ 4214165 h 6858000"/>
              <a:gd name="connsiteX61" fmla="*/ 622623 w 1508539"/>
              <a:gd name="connsiteY61" fmla="*/ 4090296 h 6858000"/>
              <a:gd name="connsiteX62" fmla="*/ 607879 w 1508539"/>
              <a:gd name="connsiteY62" fmla="*/ 4033999 h 6858000"/>
              <a:gd name="connsiteX63" fmla="*/ 609028 w 1508539"/>
              <a:gd name="connsiteY63" fmla="*/ 4031933 h 6858000"/>
              <a:gd name="connsiteX64" fmla="*/ 607604 w 1508539"/>
              <a:gd name="connsiteY64" fmla="*/ 4013953 h 6858000"/>
              <a:gd name="connsiteX65" fmla="*/ 593899 w 1508539"/>
              <a:gd name="connsiteY65" fmla="*/ 3974753 h 6858000"/>
              <a:gd name="connsiteX66" fmla="*/ 595497 w 1508539"/>
              <a:gd name="connsiteY66" fmla="*/ 3969950 h 6858000"/>
              <a:gd name="connsiteX67" fmla="*/ 588919 w 1508539"/>
              <a:gd name="connsiteY67" fmla="*/ 3933779 h 6858000"/>
              <a:gd name="connsiteX68" fmla="*/ 590250 w 1508539"/>
              <a:gd name="connsiteY68" fmla="*/ 3933093 h 6858000"/>
              <a:gd name="connsiteX69" fmla="*/ 594604 w 1508539"/>
              <a:gd name="connsiteY69" fmla="*/ 3922082 h 6858000"/>
              <a:gd name="connsiteX70" fmla="*/ 599682 w 1508539"/>
              <a:gd name="connsiteY70" fmla="*/ 3901461 h 6858000"/>
              <a:gd name="connsiteX71" fmla="*/ 622276 w 1508539"/>
              <a:gd name="connsiteY71" fmla="*/ 3813873 h 6858000"/>
              <a:gd name="connsiteX72" fmla="*/ 621701 w 1508539"/>
              <a:gd name="connsiteY72" fmla="*/ 3806161 h 6858000"/>
              <a:gd name="connsiteX73" fmla="*/ 622008 w 1508539"/>
              <a:gd name="connsiteY73" fmla="*/ 3805957 h 6858000"/>
              <a:gd name="connsiteX74" fmla="*/ 622035 w 1508539"/>
              <a:gd name="connsiteY74" fmla="*/ 3797724 h 6858000"/>
              <a:gd name="connsiteX75" fmla="*/ 620650 w 1508539"/>
              <a:gd name="connsiteY75" fmla="*/ 3792098 h 6858000"/>
              <a:gd name="connsiteX76" fmla="*/ 619534 w 1508539"/>
              <a:gd name="connsiteY76" fmla="*/ 3777135 h 6858000"/>
              <a:gd name="connsiteX77" fmla="*/ 621267 w 1508539"/>
              <a:gd name="connsiteY77" fmla="*/ 3771656 h 6858000"/>
              <a:gd name="connsiteX78" fmla="*/ 625010 w 1508539"/>
              <a:gd name="connsiteY78" fmla="*/ 3769007 h 6858000"/>
              <a:gd name="connsiteX79" fmla="*/ 624476 w 1508539"/>
              <a:gd name="connsiteY79" fmla="*/ 3767709 h 6858000"/>
              <a:gd name="connsiteX80" fmla="*/ 633172 w 1508539"/>
              <a:gd name="connsiteY80" fmla="*/ 3738082 h 6858000"/>
              <a:gd name="connsiteX81" fmla="*/ 640518 w 1508539"/>
              <a:gd name="connsiteY81" fmla="*/ 3673397 h 6858000"/>
              <a:gd name="connsiteX82" fmla="*/ 639814 w 1508539"/>
              <a:gd name="connsiteY82" fmla="*/ 3637109 h 6858000"/>
              <a:gd name="connsiteX83" fmla="*/ 643257 w 1508539"/>
              <a:gd name="connsiteY83" fmla="*/ 3536883 h 6858000"/>
              <a:gd name="connsiteX84" fmla="*/ 650795 w 1508539"/>
              <a:gd name="connsiteY84" fmla="*/ 3435652 h 6858000"/>
              <a:gd name="connsiteX85" fmla="*/ 652466 w 1508539"/>
              <a:gd name="connsiteY85" fmla="*/ 3307769 h 6858000"/>
              <a:gd name="connsiteX86" fmla="*/ 670029 w 1508539"/>
              <a:gd name="connsiteY86" fmla="*/ 3250522 h 6858000"/>
              <a:gd name="connsiteX87" fmla="*/ 670454 w 1508539"/>
              <a:gd name="connsiteY87" fmla="*/ 3229163 h 6858000"/>
              <a:gd name="connsiteX88" fmla="*/ 672277 w 1508539"/>
              <a:gd name="connsiteY88" fmla="*/ 3217217 h 6858000"/>
              <a:gd name="connsiteX89" fmla="*/ 659112 w 1508539"/>
              <a:gd name="connsiteY89" fmla="*/ 3183755 h 6858000"/>
              <a:gd name="connsiteX90" fmla="*/ 659613 w 1508539"/>
              <a:gd name="connsiteY90" fmla="*/ 3178642 h 6858000"/>
              <a:gd name="connsiteX91" fmla="*/ 647213 w 1508539"/>
              <a:gd name="connsiteY91" fmla="*/ 3158586 h 6858000"/>
              <a:gd name="connsiteX92" fmla="*/ 632398 w 1508539"/>
              <a:gd name="connsiteY92" fmla="*/ 3129034 h 6858000"/>
              <a:gd name="connsiteX93" fmla="*/ 633063 w 1508539"/>
              <a:gd name="connsiteY93" fmla="*/ 3126682 h 6858000"/>
              <a:gd name="connsiteX94" fmla="*/ 623931 w 1508539"/>
              <a:gd name="connsiteY94" fmla="*/ 3114519 h 6858000"/>
              <a:gd name="connsiteX95" fmla="*/ 610540 w 1508539"/>
              <a:gd name="connsiteY95" fmla="*/ 3106272 h 6858000"/>
              <a:gd name="connsiteX96" fmla="*/ 583270 w 1508539"/>
              <a:gd name="connsiteY96" fmla="*/ 2958185 h 6858000"/>
              <a:gd name="connsiteX97" fmla="*/ 525884 w 1508539"/>
              <a:gd name="connsiteY97" fmla="*/ 2762989 h 6858000"/>
              <a:gd name="connsiteX98" fmla="*/ 474802 w 1508539"/>
              <a:gd name="connsiteY98" fmla="*/ 2554718 h 6858000"/>
              <a:gd name="connsiteX99" fmla="*/ 454896 w 1508539"/>
              <a:gd name="connsiteY99" fmla="*/ 2485734 h 6858000"/>
              <a:gd name="connsiteX100" fmla="*/ 445619 w 1508539"/>
              <a:gd name="connsiteY100" fmla="*/ 2447068 h 6858000"/>
              <a:gd name="connsiteX101" fmla="*/ 432580 w 1508539"/>
              <a:gd name="connsiteY101" fmla="*/ 2425819 h 6858000"/>
              <a:gd name="connsiteX102" fmla="*/ 438579 w 1508539"/>
              <a:gd name="connsiteY102" fmla="*/ 2402874 h 6858000"/>
              <a:gd name="connsiteX103" fmla="*/ 441191 w 1508539"/>
              <a:gd name="connsiteY103" fmla="*/ 2381443 h 6858000"/>
              <a:gd name="connsiteX104" fmla="*/ 417520 w 1508539"/>
              <a:gd name="connsiteY104" fmla="*/ 2261920 h 6858000"/>
              <a:gd name="connsiteX105" fmla="*/ 407407 w 1508539"/>
              <a:gd name="connsiteY105" fmla="*/ 2195378 h 6858000"/>
              <a:gd name="connsiteX106" fmla="*/ 391624 w 1508539"/>
              <a:gd name="connsiteY106" fmla="*/ 2155135 h 6858000"/>
              <a:gd name="connsiteX107" fmla="*/ 389082 w 1508539"/>
              <a:gd name="connsiteY107" fmla="*/ 2118008 h 6858000"/>
              <a:gd name="connsiteX108" fmla="*/ 390075 w 1508539"/>
              <a:gd name="connsiteY108" fmla="*/ 2050531 h 6858000"/>
              <a:gd name="connsiteX109" fmla="*/ 381881 w 1508539"/>
              <a:gd name="connsiteY109" fmla="*/ 1963269 h 6858000"/>
              <a:gd name="connsiteX110" fmla="*/ 363059 w 1508539"/>
              <a:gd name="connsiteY110" fmla="*/ 1906352 h 6858000"/>
              <a:gd name="connsiteX111" fmla="*/ 339616 w 1508539"/>
              <a:gd name="connsiteY111" fmla="*/ 1861531 h 6858000"/>
              <a:gd name="connsiteX112" fmla="*/ 293415 w 1508539"/>
              <a:gd name="connsiteY112" fmla="*/ 1732919 h 6858000"/>
              <a:gd name="connsiteX113" fmla="*/ 265726 w 1508539"/>
              <a:gd name="connsiteY113" fmla="*/ 1663540 h 6858000"/>
              <a:gd name="connsiteX114" fmla="*/ 264852 w 1508539"/>
              <a:gd name="connsiteY114" fmla="*/ 1615777 h 6858000"/>
              <a:gd name="connsiteX115" fmla="*/ 245647 w 1508539"/>
              <a:gd name="connsiteY115" fmla="*/ 1563678 h 6858000"/>
              <a:gd name="connsiteX116" fmla="*/ 258727 w 1508539"/>
              <a:gd name="connsiteY116" fmla="*/ 1519474 h 6858000"/>
              <a:gd name="connsiteX117" fmla="*/ 251469 w 1508539"/>
              <a:gd name="connsiteY117" fmla="*/ 1477995 h 6858000"/>
              <a:gd name="connsiteX118" fmla="*/ 237554 w 1508539"/>
              <a:gd name="connsiteY118" fmla="*/ 1373769 h 6858000"/>
              <a:gd name="connsiteX119" fmla="*/ 245861 w 1508539"/>
              <a:gd name="connsiteY119" fmla="*/ 1307086 h 6858000"/>
              <a:gd name="connsiteX120" fmla="*/ 247049 w 1508539"/>
              <a:gd name="connsiteY120" fmla="*/ 1189033 h 6858000"/>
              <a:gd name="connsiteX121" fmla="*/ 251734 w 1508539"/>
              <a:gd name="connsiteY121" fmla="*/ 1168288 h 6858000"/>
              <a:gd name="connsiteX122" fmla="*/ 244016 w 1508539"/>
              <a:gd name="connsiteY122" fmla="*/ 1142577 h 6858000"/>
              <a:gd name="connsiteX123" fmla="*/ 233322 w 1508539"/>
              <a:gd name="connsiteY123" fmla="*/ 1088484 h 6858000"/>
              <a:gd name="connsiteX124" fmla="*/ 222058 w 1508539"/>
              <a:gd name="connsiteY124" fmla="*/ 1016103 h 6858000"/>
              <a:gd name="connsiteX125" fmla="*/ 223514 w 1508539"/>
              <a:gd name="connsiteY125" fmla="*/ 932283 h 6858000"/>
              <a:gd name="connsiteX126" fmla="*/ 225750 w 1508539"/>
              <a:gd name="connsiteY126" fmla="*/ 915925 h 6858000"/>
              <a:gd name="connsiteX127" fmla="*/ 218379 w 1508539"/>
              <a:gd name="connsiteY127" fmla="*/ 896999 h 6858000"/>
              <a:gd name="connsiteX128" fmla="*/ 187787 w 1508539"/>
              <a:gd name="connsiteY128" fmla="*/ 821517 h 6858000"/>
              <a:gd name="connsiteX129" fmla="*/ 166737 w 1508539"/>
              <a:gd name="connsiteY129" fmla="*/ 751353 h 6858000"/>
              <a:gd name="connsiteX130" fmla="*/ 166295 w 1508539"/>
              <a:gd name="connsiteY130" fmla="*/ 721230 h 6858000"/>
              <a:gd name="connsiteX131" fmla="*/ 151966 w 1508539"/>
              <a:gd name="connsiteY131" fmla="*/ 681659 h 6858000"/>
              <a:gd name="connsiteX132" fmla="*/ 137385 w 1508539"/>
              <a:gd name="connsiteY132" fmla="*/ 635218 h 6858000"/>
              <a:gd name="connsiteX133" fmla="*/ 142396 w 1508539"/>
              <a:gd name="connsiteY133" fmla="*/ 613763 h 6858000"/>
              <a:gd name="connsiteX134" fmla="*/ 128338 w 1508539"/>
              <a:gd name="connsiteY134" fmla="*/ 598582 h 6858000"/>
              <a:gd name="connsiteX135" fmla="*/ 128019 w 1508539"/>
              <a:gd name="connsiteY135" fmla="*/ 576846 h 6858000"/>
              <a:gd name="connsiteX136" fmla="*/ 107645 w 1508539"/>
              <a:gd name="connsiteY136" fmla="*/ 530055 h 6858000"/>
              <a:gd name="connsiteX137" fmla="*/ 106893 w 1508539"/>
              <a:gd name="connsiteY137" fmla="*/ 465389 h 6858000"/>
              <a:gd name="connsiteX138" fmla="*/ 89816 w 1508539"/>
              <a:gd name="connsiteY138" fmla="*/ 424699 h 6858000"/>
              <a:gd name="connsiteX139" fmla="*/ 90191 w 1508539"/>
              <a:gd name="connsiteY139" fmla="*/ 404917 h 6858000"/>
              <a:gd name="connsiteX140" fmla="*/ 70148 w 1508539"/>
              <a:gd name="connsiteY140" fmla="*/ 367211 h 6858000"/>
              <a:gd name="connsiteX141" fmla="*/ 36452 w 1508539"/>
              <a:gd name="connsiteY141" fmla="*/ 268519 h 6858000"/>
              <a:gd name="connsiteX142" fmla="*/ 23935 w 1508539"/>
              <a:gd name="connsiteY142" fmla="*/ 160886 h 6858000"/>
              <a:gd name="connsiteX143" fmla="*/ 19312 w 1508539"/>
              <a:gd name="connsiteY143" fmla="*/ 47336 h 6858000"/>
              <a:gd name="connsiteX144" fmla="*/ 0 w 1508539"/>
              <a:gd name="connsiteY144"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379513 w 1508539"/>
              <a:gd name="connsiteY27" fmla="*/ 5765594 h 6858000"/>
              <a:gd name="connsiteX28" fmla="*/ 411349 w 1508539"/>
              <a:gd name="connsiteY28" fmla="*/ 5693685 h 6858000"/>
              <a:gd name="connsiteX29" fmla="*/ 431404 w 1508539"/>
              <a:gd name="connsiteY29" fmla="*/ 5665173 h 6858000"/>
              <a:gd name="connsiteX30" fmla="*/ 465121 w 1508539"/>
              <a:gd name="connsiteY30" fmla="*/ 5563435 h 6858000"/>
              <a:gd name="connsiteX31" fmla="*/ 494626 w 1508539"/>
              <a:gd name="connsiteY31" fmla="*/ 5476393 h 6858000"/>
              <a:gd name="connsiteX32" fmla="*/ 525819 w 1508539"/>
              <a:gd name="connsiteY32" fmla="*/ 5396260 h 6858000"/>
              <a:gd name="connsiteX33" fmla="*/ 541800 w 1508539"/>
              <a:gd name="connsiteY33" fmla="*/ 5330009 h 6858000"/>
              <a:gd name="connsiteX34" fmla="*/ 575293 w 1508539"/>
              <a:gd name="connsiteY34" fmla="*/ 5273739 h 6858000"/>
              <a:gd name="connsiteX35" fmla="*/ 584892 w 1508539"/>
              <a:gd name="connsiteY35" fmla="*/ 5241779 h 6858000"/>
              <a:gd name="connsiteX36" fmla="*/ 596118 w 1508539"/>
              <a:gd name="connsiteY36" fmla="*/ 5225268 h 6858000"/>
              <a:gd name="connsiteX37" fmla="*/ 597138 w 1508539"/>
              <a:gd name="connsiteY37" fmla="*/ 5217684 h 6858000"/>
              <a:gd name="connsiteX38" fmla="*/ 604479 w 1508539"/>
              <a:gd name="connsiteY38" fmla="*/ 5193377 h 6858000"/>
              <a:gd name="connsiteX39" fmla="*/ 607782 w 1508539"/>
              <a:gd name="connsiteY39" fmla="*/ 5179288 h 6858000"/>
              <a:gd name="connsiteX40" fmla="*/ 608766 w 1508539"/>
              <a:gd name="connsiteY40" fmla="*/ 5173621 h 6858000"/>
              <a:gd name="connsiteX41" fmla="*/ 604400 w 1508539"/>
              <a:gd name="connsiteY41" fmla="*/ 5159961 h 6858000"/>
              <a:gd name="connsiteX42" fmla="*/ 611077 w 1508539"/>
              <a:gd name="connsiteY42" fmla="*/ 5144295 h 6858000"/>
              <a:gd name="connsiteX43" fmla="*/ 608010 w 1508539"/>
              <a:gd name="connsiteY43" fmla="*/ 5125185 h 6858000"/>
              <a:gd name="connsiteX44" fmla="*/ 614840 w 1508539"/>
              <a:gd name="connsiteY44" fmla="*/ 5121884 h 6858000"/>
              <a:gd name="connsiteX45" fmla="*/ 621876 w 1508539"/>
              <a:gd name="connsiteY45" fmla="*/ 5067850 h 6858000"/>
              <a:gd name="connsiteX46" fmla="*/ 624607 w 1508539"/>
              <a:gd name="connsiteY46" fmla="*/ 5060861 h 6858000"/>
              <a:gd name="connsiteX47" fmla="*/ 621311 w 1508539"/>
              <a:gd name="connsiteY47" fmla="*/ 5034192 h 6858000"/>
              <a:gd name="connsiteX48" fmla="*/ 622865 w 1508539"/>
              <a:gd name="connsiteY48" fmla="*/ 4993030 h 6858000"/>
              <a:gd name="connsiteX49" fmla="*/ 629774 w 1508539"/>
              <a:gd name="connsiteY49" fmla="*/ 4946844 h 6858000"/>
              <a:gd name="connsiteX50" fmla="*/ 625630 w 1508539"/>
              <a:gd name="connsiteY50" fmla="*/ 4932692 h 6858000"/>
              <a:gd name="connsiteX51" fmla="*/ 641033 w 1508539"/>
              <a:gd name="connsiteY51" fmla="*/ 4858827 h 6858000"/>
              <a:gd name="connsiteX52" fmla="*/ 646936 w 1508539"/>
              <a:gd name="connsiteY52" fmla="*/ 4821170 h 6858000"/>
              <a:gd name="connsiteX53" fmla="*/ 651669 w 1508539"/>
              <a:gd name="connsiteY53" fmla="*/ 4780965 h 6858000"/>
              <a:gd name="connsiteX54" fmla="*/ 652962 w 1508539"/>
              <a:gd name="connsiteY54" fmla="*/ 4750867 h 6858000"/>
              <a:gd name="connsiteX55" fmla="*/ 650769 w 1508539"/>
              <a:gd name="connsiteY55" fmla="*/ 4690749 h 6858000"/>
              <a:gd name="connsiteX56" fmla="*/ 646249 w 1508539"/>
              <a:gd name="connsiteY56" fmla="*/ 4584173 h 6858000"/>
              <a:gd name="connsiteX57" fmla="*/ 641332 w 1508539"/>
              <a:gd name="connsiteY57" fmla="*/ 4444346 h 6858000"/>
              <a:gd name="connsiteX58" fmla="*/ 637897 w 1508539"/>
              <a:gd name="connsiteY58" fmla="*/ 4375228 h 6858000"/>
              <a:gd name="connsiteX59" fmla="*/ 618550 w 1508539"/>
              <a:gd name="connsiteY59" fmla="*/ 4214165 h 6858000"/>
              <a:gd name="connsiteX60" fmla="*/ 622623 w 1508539"/>
              <a:gd name="connsiteY60" fmla="*/ 4090296 h 6858000"/>
              <a:gd name="connsiteX61" fmla="*/ 607879 w 1508539"/>
              <a:gd name="connsiteY61" fmla="*/ 4033999 h 6858000"/>
              <a:gd name="connsiteX62" fmla="*/ 609028 w 1508539"/>
              <a:gd name="connsiteY62" fmla="*/ 4031933 h 6858000"/>
              <a:gd name="connsiteX63" fmla="*/ 607604 w 1508539"/>
              <a:gd name="connsiteY63" fmla="*/ 4013953 h 6858000"/>
              <a:gd name="connsiteX64" fmla="*/ 593899 w 1508539"/>
              <a:gd name="connsiteY64" fmla="*/ 3974753 h 6858000"/>
              <a:gd name="connsiteX65" fmla="*/ 595497 w 1508539"/>
              <a:gd name="connsiteY65" fmla="*/ 3969950 h 6858000"/>
              <a:gd name="connsiteX66" fmla="*/ 588919 w 1508539"/>
              <a:gd name="connsiteY66" fmla="*/ 3933779 h 6858000"/>
              <a:gd name="connsiteX67" fmla="*/ 590250 w 1508539"/>
              <a:gd name="connsiteY67" fmla="*/ 3933093 h 6858000"/>
              <a:gd name="connsiteX68" fmla="*/ 594604 w 1508539"/>
              <a:gd name="connsiteY68" fmla="*/ 3922082 h 6858000"/>
              <a:gd name="connsiteX69" fmla="*/ 599682 w 1508539"/>
              <a:gd name="connsiteY69" fmla="*/ 3901461 h 6858000"/>
              <a:gd name="connsiteX70" fmla="*/ 622276 w 1508539"/>
              <a:gd name="connsiteY70" fmla="*/ 3813873 h 6858000"/>
              <a:gd name="connsiteX71" fmla="*/ 621701 w 1508539"/>
              <a:gd name="connsiteY71" fmla="*/ 3806161 h 6858000"/>
              <a:gd name="connsiteX72" fmla="*/ 622008 w 1508539"/>
              <a:gd name="connsiteY72" fmla="*/ 3805957 h 6858000"/>
              <a:gd name="connsiteX73" fmla="*/ 622035 w 1508539"/>
              <a:gd name="connsiteY73" fmla="*/ 3797724 h 6858000"/>
              <a:gd name="connsiteX74" fmla="*/ 620650 w 1508539"/>
              <a:gd name="connsiteY74" fmla="*/ 3792098 h 6858000"/>
              <a:gd name="connsiteX75" fmla="*/ 619534 w 1508539"/>
              <a:gd name="connsiteY75" fmla="*/ 3777135 h 6858000"/>
              <a:gd name="connsiteX76" fmla="*/ 621267 w 1508539"/>
              <a:gd name="connsiteY76" fmla="*/ 3771656 h 6858000"/>
              <a:gd name="connsiteX77" fmla="*/ 625010 w 1508539"/>
              <a:gd name="connsiteY77" fmla="*/ 3769007 h 6858000"/>
              <a:gd name="connsiteX78" fmla="*/ 624476 w 1508539"/>
              <a:gd name="connsiteY78" fmla="*/ 3767709 h 6858000"/>
              <a:gd name="connsiteX79" fmla="*/ 633172 w 1508539"/>
              <a:gd name="connsiteY79" fmla="*/ 3738082 h 6858000"/>
              <a:gd name="connsiteX80" fmla="*/ 640518 w 1508539"/>
              <a:gd name="connsiteY80" fmla="*/ 3673397 h 6858000"/>
              <a:gd name="connsiteX81" fmla="*/ 639814 w 1508539"/>
              <a:gd name="connsiteY81" fmla="*/ 3637109 h 6858000"/>
              <a:gd name="connsiteX82" fmla="*/ 643257 w 1508539"/>
              <a:gd name="connsiteY82" fmla="*/ 3536883 h 6858000"/>
              <a:gd name="connsiteX83" fmla="*/ 650795 w 1508539"/>
              <a:gd name="connsiteY83" fmla="*/ 3435652 h 6858000"/>
              <a:gd name="connsiteX84" fmla="*/ 652466 w 1508539"/>
              <a:gd name="connsiteY84" fmla="*/ 3307769 h 6858000"/>
              <a:gd name="connsiteX85" fmla="*/ 670029 w 1508539"/>
              <a:gd name="connsiteY85" fmla="*/ 3250522 h 6858000"/>
              <a:gd name="connsiteX86" fmla="*/ 670454 w 1508539"/>
              <a:gd name="connsiteY86" fmla="*/ 3229163 h 6858000"/>
              <a:gd name="connsiteX87" fmla="*/ 672277 w 1508539"/>
              <a:gd name="connsiteY87" fmla="*/ 3217217 h 6858000"/>
              <a:gd name="connsiteX88" fmla="*/ 659112 w 1508539"/>
              <a:gd name="connsiteY88" fmla="*/ 3183755 h 6858000"/>
              <a:gd name="connsiteX89" fmla="*/ 659613 w 1508539"/>
              <a:gd name="connsiteY89" fmla="*/ 3178642 h 6858000"/>
              <a:gd name="connsiteX90" fmla="*/ 647213 w 1508539"/>
              <a:gd name="connsiteY90" fmla="*/ 3158586 h 6858000"/>
              <a:gd name="connsiteX91" fmla="*/ 632398 w 1508539"/>
              <a:gd name="connsiteY91" fmla="*/ 3129034 h 6858000"/>
              <a:gd name="connsiteX92" fmla="*/ 633063 w 1508539"/>
              <a:gd name="connsiteY92" fmla="*/ 3126682 h 6858000"/>
              <a:gd name="connsiteX93" fmla="*/ 623931 w 1508539"/>
              <a:gd name="connsiteY93" fmla="*/ 3114519 h 6858000"/>
              <a:gd name="connsiteX94" fmla="*/ 610540 w 1508539"/>
              <a:gd name="connsiteY94" fmla="*/ 3106272 h 6858000"/>
              <a:gd name="connsiteX95" fmla="*/ 583270 w 1508539"/>
              <a:gd name="connsiteY95" fmla="*/ 2958185 h 6858000"/>
              <a:gd name="connsiteX96" fmla="*/ 525884 w 1508539"/>
              <a:gd name="connsiteY96" fmla="*/ 2762989 h 6858000"/>
              <a:gd name="connsiteX97" fmla="*/ 474802 w 1508539"/>
              <a:gd name="connsiteY97" fmla="*/ 2554718 h 6858000"/>
              <a:gd name="connsiteX98" fmla="*/ 454896 w 1508539"/>
              <a:gd name="connsiteY98" fmla="*/ 2485734 h 6858000"/>
              <a:gd name="connsiteX99" fmla="*/ 445619 w 1508539"/>
              <a:gd name="connsiteY99" fmla="*/ 2447068 h 6858000"/>
              <a:gd name="connsiteX100" fmla="*/ 432580 w 1508539"/>
              <a:gd name="connsiteY100" fmla="*/ 2425819 h 6858000"/>
              <a:gd name="connsiteX101" fmla="*/ 438579 w 1508539"/>
              <a:gd name="connsiteY101" fmla="*/ 2402874 h 6858000"/>
              <a:gd name="connsiteX102" fmla="*/ 441191 w 1508539"/>
              <a:gd name="connsiteY102" fmla="*/ 2381443 h 6858000"/>
              <a:gd name="connsiteX103" fmla="*/ 417520 w 1508539"/>
              <a:gd name="connsiteY103" fmla="*/ 2261920 h 6858000"/>
              <a:gd name="connsiteX104" fmla="*/ 407407 w 1508539"/>
              <a:gd name="connsiteY104" fmla="*/ 2195378 h 6858000"/>
              <a:gd name="connsiteX105" fmla="*/ 391624 w 1508539"/>
              <a:gd name="connsiteY105" fmla="*/ 2155135 h 6858000"/>
              <a:gd name="connsiteX106" fmla="*/ 389082 w 1508539"/>
              <a:gd name="connsiteY106" fmla="*/ 2118008 h 6858000"/>
              <a:gd name="connsiteX107" fmla="*/ 390075 w 1508539"/>
              <a:gd name="connsiteY107" fmla="*/ 2050531 h 6858000"/>
              <a:gd name="connsiteX108" fmla="*/ 381881 w 1508539"/>
              <a:gd name="connsiteY108" fmla="*/ 1963269 h 6858000"/>
              <a:gd name="connsiteX109" fmla="*/ 363059 w 1508539"/>
              <a:gd name="connsiteY109" fmla="*/ 1906352 h 6858000"/>
              <a:gd name="connsiteX110" fmla="*/ 339616 w 1508539"/>
              <a:gd name="connsiteY110" fmla="*/ 1861531 h 6858000"/>
              <a:gd name="connsiteX111" fmla="*/ 293415 w 1508539"/>
              <a:gd name="connsiteY111" fmla="*/ 1732919 h 6858000"/>
              <a:gd name="connsiteX112" fmla="*/ 265726 w 1508539"/>
              <a:gd name="connsiteY112" fmla="*/ 1663540 h 6858000"/>
              <a:gd name="connsiteX113" fmla="*/ 264852 w 1508539"/>
              <a:gd name="connsiteY113" fmla="*/ 1615777 h 6858000"/>
              <a:gd name="connsiteX114" fmla="*/ 245647 w 1508539"/>
              <a:gd name="connsiteY114" fmla="*/ 1563678 h 6858000"/>
              <a:gd name="connsiteX115" fmla="*/ 258727 w 1508539"/>
              <a:gd name="connsiteY115" fmla="*/ 1519474 h 6858000"/>
              <a:gd name="connsiteX116" fmla="*/ 251469 w 1508539"/>
              <a:gd name="connsiteY116" fmla="*/ 1477995 h 6858000"/>
              <a:gd name="connsiteX117" fmla="*/ 237554 w 1508539"/>
              <a:gd name="connsiteY117" fmla="*/ 1373769 h 6858000"/>
              <a:gd name="connsiteX118" fmla="*/ 245861 w 1508539"/>
              <a:gd name="connsiteY118" fmla="*/ 1307086 h 6858000"/>
              <a:gd name="connsiteX119" fmla="*/ 247049 w 1508539"/>
              <a:gd name="connsiteY119" fmla="*/ 1189033 h 6858000"/>
              <a:gd name="connsiteX120" fmla="*/ 251734 w 1508539"/>
              <a:gd name="connsiteY120" fmla="*/ 1168288 h 6858000"/>
              <a:gd name="connsiteX121" fmla="*/ 244016 w 1508539"/>
              <a:gd name="connsiteY121" fmla="*/ 1142577 h 6858000"/>
              <a:gd name="connsiteX122" fmla="*/ 233322 w 1508539"/>
              <a:gd name="connsiteY122" fmla="*/ 1088484 h 6858000"/>
              <a:gd name="connsiteX123" fmla="*/ 222058 w 1508539"/>
              <a:gd name="connsiteY123" fmla="*/ 1016103 h 6858000"/>
              <a:gd name="connsiteX124" fmla="*/ 223514 w 1508539"/>
              <a:gd name="connsiteY124" fmla="*/ 932283 h 6858000"/>
              <a:gd name="connsiteX125" fmla="*/ 225750 w 1508539"/>
              <a:gd name="connsiteY125" fmla="*/ 915925 h 6858000"/>
              <a:gd name="connsiteX126" fmla="*/ 218379 w 1508539"/>
              <a:gd name="connsiteY126" fmla="*/ 896999 h 6858000"/>
              <a:gd name="connsiteX127" fmla="*/ 187787 w 1508539"/>
              <a:gd name="connsiteY127" fmla="*/ 821517 h 6858000"/>
              <a:gd name="connsiteX128" fmla="*/ 166737 w 1508539"/>
              <a:gd name="connsiteY128" fmla="*/ 751353 h 6858000"/>
              <a:gd name="connsiteX129" fmla="*/ 166295 w 1508539"/>
              <a:gd name="connsiteY129" fmla="*/ 721230 h 6858000"/>
              <a:gd name="connsiteX130" fmla="*/ 151966 w 1508539"/>
              <a:gd name="connsiteY130" fmla="*/ 681659 h 6858000"/>
              <a:gd name="connsiteX131" fmla="*/ 137385 w 1508539"/>
              <a:gd name="connsiteY131" fmla="*/ 635218 h 6858000"/>
              <a:gd name="connsiteX132" fmla="*/ 142396 w 1508539"/>
              <a:gd name="connsiteY132" fmla="*/ 613763 h 6858000"/>
              <a:gd name="connsiteX133" fmla="*/ 128338 w 1508539"/>
              <a:gd name="connsiteY133" fmla="*/ 598582 h 6858000"/>
              <a:gd name="connsiteX134" fmla="*/ 128019 w 1508539"/>
              <a:gd name="connsiteY134" fmla="*/ 576846 h 6858000"/>
              <a:gd name="connsiteX135" fmla="*/ 107645 w 1508539"/>
              <a:gd name="connsiteY135" fmla="*/ 530055 h 6858000"/>
              <a:gd name="connsiteX136" fmla="*/ 106893 w 1508539"/>
              <a:gd name="connsiteY136" fmla="*/ 465389 h 6858000"/>
              <a:gd name="connsiteX137" fmla="*/ 89816 w 1508539"/>
              <a:gd name="connsiteY137" fmla="*/ 424699 h 6858000"/>
              <a:gd name="connsiteX138" fmla="*/ 90191 w 1508539"/>
              <a:gd name="connsiteY138" fmla="*/ 404917 h 6858000"/>
              <a:gd name="connsiteX139" fmla="*/ 70148 w 1508539"/>
              <a:gd name="connsiteY139" fmla="*/ 367211 h 6858000"/>
              <a:gd name="connsiteX140" fmla="*/ 36452 w 1508539"/>
              <a:gd name="connsiteY140" fmla="*/ 268519 h 6858000"/>
              <a:gd name="connsiteX141" fmla="*/ 23935 w 1508539"/>
              <a:gd name="connsiteY141" fmla="*/ 160886 h 6858000"/>
              <a:gd name="connsiteX142" fmla="*/ 19312 w 1508539"/>
              <a:gd name="connsiteY142" fmla="*/ 47336 h 6858000"/>
              <a:gd name="connsiteX143" fmla="*/ 0 w 1508539"/>
              <a:gd name="connsiteY143"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90557 w 1508539"/>
              <a:gd name="connsiteY23" fmla="*/ 6153037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167342 w 1508539"/>
              <a:gd name="connsiteY10" fmla="*/ 6560598 h 6858000"/>
              <a:gd name="connsiteX11" fmla="*/ 201349 w 1508539"/>
              <a:gd name="connsiteY11" fmla="*/ 6530567 h 6858000"/>
              <a:gd name="connsiteX12" fmla="*/ 215389 w 1508539"/>
              <a:gd name="connsiteY12" fmla="*/ 6478062 h 6858000"/>
              <a:gd name="connsiteX13" fmla="*/ 226078 w 1508539"/>
              <a:gd name="connsiteY13" fmla="*/ 6460325 h 6858000"/>
              <a:gd name="connsiteX14" fmla="*/ 233311 w 1508539"/>
              <a:gd name="connsiteY14" fmla="*/ 6451488 h 6858000"/>
              <a:gd name="connsiteX15" fmla="*/ 234746 w 1508539"/>
              <a:gd name="connsiteY15" fmla="*/ 6451348 h 6858000"/>
              <a:gd name="connsiteX16" fmla="*/ 239104 w 1508539"/>
              <a:gd name="connsiteY16" fmla="*/ 6414240 h 6858000"/>
              <a:gd name="connsiteX17" fmla="*/ 241880 w 1508539"/>
              <a:gd name="connsiteY17" fmla="*/ 6384857 h 6858000"/>
              <a:gd name="connsiteX18" fmla="*/ 240591 w 1508539"/>
              <a:gd name="connsiteY18" fmla="*/ 6367510 h 6858000"/>
              <a:gd name="connsiteX19" fmla="*/ 244471 w 1508539"/>
              <a:gd name="connsiteY19" fmla="*/ 6349778 h 6858000"/>
              <a:gd name="connsiteX20" fmla="*/ 246136 w 1508539"/>
              <a:gd name="connsiteY20" fmla="*/ 6348250 h 6858000"/>
              <a:gd name="connsiteX21" fmla="*/ 262170 w 1508539"/>
              <a:gd name="connsiteY21" fmla="*/ 6281972 h 6858000"/>
              <a:gd name="connsiteX22" fmla="*/ 290557 w 1508539"/>
              <a:gd name="connsiteY22" fmla="*/ 6153037 h 6858000"/>
              <a:gd name="connsiteX23" fmla="*/ 314428 w 1508539"/>
              <a:gd name="connsiteY23" fmla="*/ 6113913 h 6858000"/>
              <a:gd name="connsiteX24" fmla="*/ 318721 w 1508539"/>
              <a:gd name="connsiteY24" fmla="*/ 6028119 h 6858000"/>
              <a:gd name="connsiteX25" fmla="*/ 363126 w 1508539"/>
              <a:gd name="connsiteY25" fmla="*/ 5934687 h 6858000"/>
              <a:gd name="connsiteX26" fmla="*/ 408411 w 1508539"/>
              <a:gd name="connsiteY26" fmla="*/ 5704905 h 6858000"/>
              <a:gd name="connsiteX27" fmla="*/ 431404 w 1508539"/>
              <a:gd name="connsiteY27" fmla="*/ 5665173 h 6858000"/>
              <a:gd name="connsiteX28" fmla="*/ 465121 w 1508539"/>
              <a:gd name="connsiteY28" fmla="*/ 5563435 h 6858000"/>
              <a:gd name="connsiteX29" fmla="*/ 494626 w 1508539"/>
              <a:gd name="connsiteY29" fmla="*/ 5476393 h 6858000"/>
              <a:gd name="connsiteX30" fmla="*/ 525819 w 1508539"/>
              <a:gd name="connsiteY30" fmla="*/ 5396260 h 6858000"/>
              <a:gd name="connsiteX31" fmla="*/ 541800 w 1508539"/>
              <a:gd name="connsiteY31" fmla="*/ 5330009 h 6858000"/>
              <a:gd name="connsiteX32" fmla="*/ 575293 w 1508539"/>
              <a:gd name="connsiteY32" fmla="*/ 5273739 h 6858000"/>
              <a:gd name="connsiteX33" fmla="*/ 584892 w 1508539"/>
              <a:gd name="connsiteY33" fmla="*/ 5241779 h 6858000"/>
              <a:gd name="connsiteX34" fmla="*/ 596118 w 1508539"/>
              <a:gd name="connsiteY34" fmla="*/ 5225268 h 6858000"/>
              <a:gd name="connsiteX35" fmla="*/ 597138 w 1508539"/>
              <a:gd name="connsiteY35" fmla="*/ 5217684 h 6858000"/>
              <a:gd name="connsiteX36" fmla="*/ 604479 w 1508539"/>
              <a:gd name="connsiteY36" fmla="*/ 5193377 h 6858000"/>
              <a:gd name="connsiteX37" fmla="*/ 607782 w 1508539"/>
              <a:gd name="connsiteY37" fmla="*/ 5179288 h 6858000"/>
              <a:gd name="connsiteX38" fmla="*/ 608766 w 1508539"/>
              <a:gd name="connsiteY38" fmla="*/ 5173621 h 6858000"/>
              <a:gd name="connsiteX39" fmla="*/ 604400 w 1508539"/>
              <a:gd name="connsiteY39" fmla="*/ 5159961 h 6858000"/>
              <a:gd name="connsiteX40" fmla="*/ 611077 w 1508539"/>
              <a:gd name="connsiteY40" fmla="*/ 5144295 h 6858000"/>
              <a:gd name="connsiteX41" fmla="*/ 608010 w 1508539"/>
              <a:gd name="connsiteY41" fmla="*/ 5125185 h 6858000"/>
              <a:gd name="connsiteX42" fmla="*/ 614840 w 1508539"/>
              <a:gd name="connsiteY42" fmla="*/ 5121884 h 6858000"/>
              <a:gd name="connsiteX43" fmla="*/ 621876 w 1508539"/>
              <a:gd name="connsiteY43" fmla="*/ 5067850 h 6858000"/>
              <a:gd name="connsiteX44" fmla="*/ 624607 w 1508539"/>
              <a:gd name="connsiteY44" fmla="*/ 5060861 h 6858000"/>
              <a:gd name="connsiteX45" fmla="*/ 621311 w 1508539"/>
              <a:gd name="connsiteY45" fmla="*/ 5034192 h 6858000"/>
              <a:gd name="connsiteX46" fmla="*/ 622865 w 1508539"/>
              <a:gd name="connsiteY46" fmla="*/ 4993030 h 6858000"/>
              <a:gd name="connsiteX47" fmla="*/ 629774 w 1508539"/>
              <a:gd name="connsiteY47" fmla="*/ 4946844 h 6858000"/>
              <a:gd name="connsiteX48" fmla="*/ 625630 w 1508539"/>
              <a:gd name="connsiteY48" fmla="*/ 4932692 h 6858000"/>
              <a:gd name="connsiteX49" fmla="*/ 641033 w 1508539"/>
              <a:gd name="connsiteY49" fmla="*/ 4858827 h 6858000"/>
              <a:gd name="connsiteX50" fmla="*/ 646936 w 1508539"/>
              <a:gd name="connsiteY50" fmla="*/ 4821170 h 6858000"/>
              <a:gd name="connsiteX51" fmla="*/ 651669 w 1508539"/>
              <a:gd name="connsiteY51" fmla="*/ 4780965 h 6858000"/>
              <a:gd name="connsiteX52" fmla="*/ 652962 w 1508539"/>
              <a:gd name="connsiteY52" fmla="*/ 4750867 h 6858000"/>
              <a:gd name="connsiteX53" fmla="*/ 650769 w 1508539"/>
              <a:gd name="connsiteY53" fmla="*/ 4690749 h 6858000"/>
              <a:gd name="connsiteX54" fmla="*/ 646249 w 1508539"/>
              <a:gd name="connsiteY54" fmla="*/ 4584173 h 6858000"/>
              <a:gd name="connsiteX55" fmla="*/ 641332 w 1508539"/>
              <a:gd name="connsiteY55" fmla="*/ 4444346 h 6858000"/>
              <a:gd name="connsiteX56" fmla="*/ 637897 w 1508539"/>
              <a:gd name="connsiteY56" fmla="*/ 4375228 h 6858000"/>
              <a:gd name="connsiteX57" fmla="*/ 618550 w 1508539"/>
              <a:gd name="connsiteY57" fmla="*/ 4214165 h 6858000"/>
              <a:gd name="connsiteX58" fmla="*/ 622623 w 1508539"/>
              <a:gd name="connsiteY58" fmla="*/ 4090296 h 6858000"/>
              <a:gd name="connsiteX59" fmla="*/ 607879 w 1508539"/>
              <a:gd name="connsiteY59" fmla="*/ 4033999 h 6858000"/>
              <a:gd name="connsiteX60" fmla="*/ 609028 w 1508539"/>
              <a:gd name="connsiteY60" fmla="*/ 4031933 h 6858000"/>
              <a:gd name="connsiteX61" fmla="*/ 607604 w 1508539"/>
              <a:gd name="connsiteY61" fmla="*/ 4013953 h 6858000"/>
              <a:gd name="connsiteX62" fmla="*/ 593899 w 1508539"/>
              <a:gd name="connsiteY62" fmla="*/ 3974753 h 6858000"/>
              <a:gd name="connsiteX63" fmla="*/ 595497 w 1508539"/>
              <a:gd name="connsiteY63" fmla="*/ 3969950 h 6858000"/>
              <a:gd name="connsiteX64" fmla="*/ 588919 w 1508539"/>
              <a:gd name="connsiteY64" fmla="*/ 3933779 h 6858000"/>
              <a:gd name="connsiteX65" fmla="*/ 590250 w 1508539"/>
              <a:gd name="connsiteY65" fmla="*/ 3933093 h 6858000"/>
              <a:gd name="connsiteX66" fmla="*/ 594604 w 1508539"/>
              <a:gd name="connsiteY66" fmla="*/ 3922082 h 6858000"/>
              <a:gd name="connsiteX67" fmla="*/ 599682 w 1508539"/>
              <a:gd name="connsiteY67" fmla="*/ 3901461 h 6858000"/>
              <a:gd name="connsiteX68" fmla="*/ 622276 w 1508539"/>
              <a:gd name="connsiteY68" fmla="*/ 3813873 h 6858000"/>
              <a:gd name="connsiteX69" fmla="*/ 621701 w 1508539"/>
              <a:gd name="connsiteY69" fmla="*/ 3806161 h 6858000"/>
              <a:gd name="connsiteX70" fmla="*/ 622008 w 1508539"/>
              <a:gd name="connsiteY70" fmla="*/ 3805957 h 6858000"/>
              <a:gd name="connsiteX71" fmla="*/ 622035 w 1508539"/>
              <a:gd name="connsiteY71" fmla="*/ 3797724 h 6858000"/>
              <a:gd name="connsiteX72" fmla="*/ 620650 w 1508539"/>
              <a:gd name="connsiteY72" fmla="*/ 3792098 h 6858000"/>
              <a:gd name="connsiteX73" fmla="*/ 619534 w 1508539"/>
              <a:gd name="connsiteY73" fmla="*/ 3777135 h 6858000"/>
              <a:gd name="connsiteX74" fmla="*/ 621267 w 1508539"/>
              <a:gd name="connsiteY74" fmla="*/ 3771656 h 6858000"/>
              <a:gd name="connsiteX75" fmla="*/ 625010 w 1508539"/>
              <a:gd name="connsiteY75" fmla="*/ 3769007 h 6858000"/>
              <a:gd name="connsiteX76" fmla="*/ 624476 w 1508539"/>
              <a:gd name="connsiteY76" fmla="*/ 3767709 h 6858000"/>
              <a:gd name="connsiteX77" fmla="*/ 633172 w 1508539"/>
              <a:gd name="connsiteY77" fmla="*/ 3738082 h 6858000"/>
              <a:gd name="connsiteX78" fmla="*/ 640518 w 1508539"/>
              <a:gd name="connsiteY78" fmla="*/ 3673397 h 6858000"/>
              <a:gd name="connsiteX79" fmla="*/ 639814 w 1508539"/>
              <a:gd name="connsiteY79" fmla="*/ 3637109 h 6858000"/>
              <a:gd name="connsiteX80" fmla="*/ 643257 w 1508539"/>
              <a:gd name="connsiteY80" fmla="*/ 3536883 h 6858000"/>
              <a:gd name="connsiteX81" fmla="*/ 650795 w 1508539"/>
              <a:gd name="connsiteY81" fmla="*/ 3435652 h 6858000"/>
              <a:gd name="connsiteX82" fmla="*/ 652466 w 1508539"/>
              <a:gd name="connsiteY82" fmla="*/ 3307769 h 6858000"/>
              <a:gd name="connsiteX83" fmla="*/ 670029 w 1508539"/>
              <a:gd name="connsiteY83" fmla="*/ 3250522 h 6858000"/>
              <a:gd name="connsiteX84" fmla="*/ 670454 w 1508539"/>
              <a:gd name="connsiteY84" fmla="*/ 3229163 h 6858000"/>
              <a:gd name="connsiteX85" fmla="*/ 672277 w 1508539"/>
              <a:gd name="connsiteY85" fmla="*/ 3217217 h 6858000"/>
              <a:gd name="connsiteX86" fmla="*/ 659112 w 1508539"/>
              <a:gd name="connsiteY86" fmla="*/ 3183755 h 6858000"/>
              <a:gd name="connsiteX87" fmla="*/ 659613 w 1508539"/>
              <a:gd name="connsiteY87" fmla="*/ 3178642 h 6858000"/>
              <a:gd name="connsiteX88" fmla="*/ 647213 w 1508539"/>
              <a:gd name="connsiteY88" fmla="*/ 3158586 h 6858000"/>
              <a:gd name="connsiteX89" fmla="*/ 632398 w 1508539"/>
              <a:gd name="connsiteY89" fmla="*/ 3129034 h 6858000"/>
              <a:gd name="connsiteX90" fmla="*/ 633063 w 1508539"/>
              <a:gd name="connsiteY90" fmla="*/ 3126682 h 6858000"/>
              <a:gd name="connsiteX91" fmla="*/ 623931 w 1508539"/>
              <a:gd name="connsiteY91" fmla="*/ 3114519 h 6858000"/>
              <a:gd name="connsiteX92" fmla="*/ 610540 w 1508539"/>
              <a:gd name="connsiteY92" fmla="*/ 3106272 h 6858000"/>
              <a:gd name="connsiteX93" fmla="*/ 583270 w 1508539"/>
              <a:gd name="connsiteY93" fmla="*/ 2958185 h 6858000"/>
              <a:gd name="connsiteX94" fmla="*/ 525884 w 1508539"/>
              <a:gd name="connsiteY94" fmla="*/ 2762989 h 6858000"/>
              <a:gd name="connsiteX95" fmla="*/ 474802 w 1508539"/>
              <a:gd name="connsiteY95" fmla="*/ 2554718 h 6858000"/>
              <a:gd name="connsiteX96" fmla="*/ 454896 w 1508539"/>
              <a:gd name="connsiteY96" fmla="*/ 2485734 h 6858000"/>
              <a:gd name="connsiteX97" fmla="*/ 445619 w 1508539"/>
              <a:gd name="connsiteY97" fmla="*/ 2447068 h 6858000"/>
              <a:gd name="connsiteX98" fmla="*/ 432580 w 1508539"/>
              <a:gd name="connsiteY98" fmla="*/ 2425819 h 6858000"/>
              <a:gd name="connsiteX99" fmla="*/ 438579 w 1508539"/>
              <a:gd name="connsiteY99" fmla="*/ 2402874 h 6858000"/>
              <a:gd name="connsiteX100" fmla="*/ 441191 w 1508539"/>
              <a:gd name="connsiteY100" fmla="*/ 2381443 h 6858000"/>
              <a:gd name="connsiteX101" fmla="*/ 417520 w 1508539"/>
              <a:gd name="connsiteY101" fmla="*/ 2261920 h 6858000"/>
              <a:gd name="connsiteX102" fmla="*/ 407407 w 1508539"/>
              <a:gd name="connsiteY102" fmla="*/ 2195378 h 6858000"/>
              <a:gd name="connsiteX103" fmla="*/ 391624 w 1508539"/>
              <a:gd name="connsiteY103" fmla="*/ 2155135 h 6858000"/>
              <a:gd name="connsiteX104" fmla="*/ 389082 w 1508539"/>
              <a:gd name="connsiteY104" fmla="*/ 2118008 h 6858000"/>
              <a:gd name="connsiteX105" fmla="*/ 390075 w 1508539"/>
              <a:gd name="connsiteY105" fmla="*/ 2050531 h 6858000"/>
              <a:gd name="connsiteX106" fmla="*/ 381881 w 1508539"/>
              <a:gd name="connsiteY106" fmla="*/ 1963269 h 6858000"/>
              <a:gd name="connsiteX107" fmla="*/ 363059 w 1508539"/>
              <a:gd name="connsiteY107" fmla="*/ 1906352 h 6858000"/>
              <a:gd name="connsiteX108" fmla="*/ 339616 w 1508539"/>
              <a:gd name="connsiteY108" fmla="*/ 1861531 h 6858000"/>
              <a:gd name="connsiteX109" fmla="*/ 293415 w 1508539"/>
              <a:gd name="connsiteY109" fmla="*/ 1732919 h 6858000"/>
              <a:gd name="connsiteX110" fmla="*/ 265726 w 1508539"/>
              <a:gd name="connsiteY110" fmla="*/ 1663540 h 6858000"/>
              <a:gd name="connsiteX111" fmla="*/ 264852 w 1508539"/>
              <a:gd name="connsiteY111" fmla="*/ 1615777 h 6858000"/>
              <a:gd name="connsiteX112" fmla="*/ 245647 w 1508539"/>
              <a:gd name="connsiteY112" fmla="*/ 1563678 h 6858000"/>
              <a:gd name="connsiteX113" fmla="*/ 258727 w 1508539"/>
              <a:gd name="connsiteY113" fmla="*/ 1519474 h 6858000"/>
              <a:gd name="connsiteX114" fmla="*/ 251469 w 1508539"/>
              <a:gd name="connsiteY114" fmla="*/ 1477995 h 6858000"/>
              <a:gd name="connsiteX115" fmla="*/ 237554 w 1508539"/>
              <a:gd name="connsiteY115" fmla="*/ 1373769 h 6858000"/>
              <a:gd name="connsiteX116" fmla="*/ 245861 w 1508539"/>
              <a:gd name="connsiteY116" fmla="*/ 1307086 h 6858000"/>
              <a:gd name="connsiteX117" fmla="*/ 247049 w 1508539"/>
              <a:gd name="connsiteY117" fmla="*/ 1189033 h 6858000"/>
              <a:gd name="connsiteX118" fmla="*/ 251734 w 1508539"/>
              <a:gd name="connsiteY118" fmla="*/ 1168288 h 6858000"/>
              <a:gd name="connsiteX119" fmla="*/ 244016 w 1508539"/>
              <a:gd name="connsiteY119" fmla="*/ 1142577 h 6858000"/>
              <a:gd name="connsiteX120" fmla="*/ 233322 w 1508539"/>
              <a:gd name="connsiteY120" fmla="*/ 1088484 h 6858000"/>
              <a:gd name="connsiteX121" fmla="*/ 222058 w 1508539"/>
              <a:gd name="connsiteY121" fmla="*/ 1016103 h 6858000"/>
              <a:gd name="connsiteX122" fmla="*/ 223514 w 1508539"/>
              <a:gd name="connsiteY122" fmla="*/ 932283 h 6858000"/>
              <a:gd name="connsiteX123" fmla="*/ 225750 w 1508539"/>
              <a:gd name="connsiteY123" fmla="*/ 915925 h 6858000"/>
              <a:gd name="connsiteX124" fmla="*/ 218379 w 1508539"/>
              <a:gd name="connsiteY124" fmla="*/ 896999 h 6858000"/>
              <a:gd name="connsiteX125" fmla="*/ 187787 w 1508539"/>
              <a:gd name="connsiteY125" fmla="*/ 821517 h 6858000"/>
              <a:gd name="connsiteX126" fmla="*/ 166737 w 1508539"/>
              <a:gd name="connsiteY126" fmla="*/ 751353 h 6858000"/>
              <a:gd name="connsiteX127" fmla="*/ 166295 w 1508539"/>
              <a:gd name="connsiteY127" fmla="*/ 721230 h 6858000"/>
              <a:gd name="connsiteX128" fmla="*/ 151966 w 1508539"/>
              <a:gd name="connsiteY128" fmla="*/ 681659 h 6858000"/>
              <a:gd name="connsiteX129" fmla="*/ 137385 w 1508539"/>
              <a:gd name="connsiteY129" fmla="*/ 635218 h 6858000"/>
              <a:gd name="connsiteX130" fmla="*/ 142396 w 1508539"/>
              <a:gd name="connsiteY130" fmla="*/ 613763 h 6858000"/>
              <a:gd name="connsiteX131" fmla="*/ 128338 w 1508539"/>
              <a:gd name="connsiteY131" fmla="*/ 598582 h 6858000"/>
              <a:gd name="connsiteX132" fmla="*/ 128019 w 1508539"/>
              <a:gd name="connsiteY132" fmla="*/ 576846 h 6858000"/>
              <a:gd name="connsiteX133" fmla="*/ 107645 w 1508539"/>
              <a:gd name="connsiteY133" fmla="*/ 530055 h 6858000"/>
              <a:gd name="connsiteX134" fmla="*/ 106893 w 1508539"/>
              <a:gd name="connsiteY134" fmla="*/ 465389 h 6858000"/>
              <a:gd name="connsiteX135" fmla="*/ 89816 w 1508539"/>
              <a:gd name="connsiteY135" fmla="*/ 424699 h 6858000"/>
              <a:gd name="connsiteX136" fmla="*/ 90191 w 1508539"/>
              <a:gd name="connsiteY136" fmla="*/ 404917 h 6858000"/>
              <a:gd name="connsiteX137" fmla="*/ 70148 w 1508539"/>
              <a:gd name="connsiteY137" fmla="*/ 367211 h 6858000"/>
              <a:gd name="connsiteX138" fmla="*/ 36452 w 1508539"/>
              <a:gd name="connsiteY138" fmla="*/ 268519 h 6858000"/>
              <a:gd name="connsiteX139" fmla="*/ 23935 w 1508539"/>
              <a:gd name="connsiteY139" fmla="*/ 160886 h 6858000"/>
              <a:gd name="connsiteX140" fmla="*/ 19312 w 1508539"/>
              <a:gd name="connsiteY140" fmla="*/ 47336 h 6858000"/>
              <a:gd name="connsiteX141" fmla="*/ 0 w 1508539"/>
              <a:gd name="connsiteY141"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201349 w 1508539"/>
              <a:gd name="connsiteY10" fmla="*/ 6530567 h 6858000"/>
              <a:gd name="connsiteX11" fmla="*/ 215389 w 1508539"/>
              <a:gd name="connsiteY11" fmla="*/ 6478062 h 6858000"/>
              <a:gd name="connsiteX12" fmla="*/ 226078 w 1508539"/>
              <a:gd name="connsiteY12" fmla="*/ 6460325 h 6858000"/>
              <a:gd name="connsiteX13" fmla="*/ 233311 w 1508539"/>
              <a:gd name="connsiteY13" fmla="*/ 6451488 h 6858000"/>
              <a:gd name="connsiteX14" fmla="*/ 234746 w 1508539"/>
              <a:gd name="connsiteY14" fmla="*/ 6451348 h 6858000"/>
              <a:gd name="connsiteX15" fmla="*/ 239104 w 1508539"/>
              <a:gd name="connsiteY15" fmla="*/ 6414240 h 6858000"/>
              <a:gd name="connsiteX16" fmla="*/ 241880 w 1508539"/>
              <a:gd name="connsiteY16" fmla="*/ 6384857 h 6858000"/>
              <a:gd name="connsiteX17" fmla="*/ 240591 w 1508539"/>
              <a:gd name="connsiteY17" fmla="*/ 6367510 h 6858000"/>
              <a:gd name="connsiteX18" fmla="*/ 244471 w 1508539"/>
              <a:gd name="connsiteY18" fmla="*/ 6349778 h 6858000"/>
              <a:gd name="connsiteX19" fmla="*/ 246136 w 1508539"/>
              <a:gd name="connsiteY19" fmla="*/ 6348250 h 6858000"/>
              <a:gd name="connsiteX20" fmla="*/ 262170 w 1508539"/>
              <a:gd name="connsiteY20" fmla="*/ 6281972 h 6858000"/>
              <a:gd name="connsiteX21" fmla="*/ 290557 w 1508539"/>
              <a:gd name="connsiteY21" fmla="*/ 6153037 h 6858000"/>
              <a:gd name="connsiteX22" fmla="*/ 314428 w 1508539"/>
              <a:gd name="connsiteY22" fmla="*/ 6113913 h 6858000"/>
              <a:gd name="connsiteX23" fmla="*/ 318721 w 1508539"/>
              <a:gd name="connsiteY23" fmla="*/ 6028119 h 6858000"/>
              <a:gd name="connsiteX24" fmla="*/ 363126 w 1508539"/>
              <a:gd name="connsiteY24" fmla="*/ 5934687 h 6858000"/>
              <a:gd name="connsiteX25" fmla="*/ 408411 w 1508539"/>
              <a:gd name="connsiteY25" fmla="*/ 5704905 h 6858000"/>
              <a:gd name="connsiteX26" fmla="*/ 431404 w 1508539"/>
              <a:gd name="connsiteY26" fmla="*/ 5665173 h 6858000"/>
              <a:gd name="connsiteX27" fmla="*/ 465121 w 1508539"/>
              <a:gd name="connsiteY27" fmla="*/ 5563435 h 6858000"/>
              <a:gd name="connsiteX28" fmla="*/ 494626 w 1508539"/>
              <a:gd name="connsiteY28" fmla="*/ 5476393 h 6858000"/>
              <a:gd name="connsiteX29" fmla="*/ 525819 w 1508539"/>
              <a:gd name="connsiteY29" fmla="*/ 5396260 h 6858000"/>
              <a:gd name="connsiteX30" fmla="*/ 541800 w 1508539"/>
              <a:gd name="connsiteY30" fmla="*/ 5330009 h 6858000"/>
              <a:gd name="connsiteX31" fmla="*/ 575293 w 1508539"/>
              <a:gd name="connsiteY31" fmla="*/ 5273739 h 6858000"/>
              <a:gd name="connsiteX32" fmla="*/ 584892 w 1508539"/>
              <a:gd name="connsiteY32" fmla="*/ 5241779 h 6858000"/>
              <a:gd name="connsiteX33" fmla="*/ 596118 w 1508539"/>
              <a:gd name="connsiteY33" fmla="*/ 5225268 h 6858000"/>
              <a:gd name="connsiteX34" fmla="*/ 597138 w 1508539"/>
              <a:gd name="connsiteY34" fmla="*/ 5217684 h 6858000"/>
              <a:gd name="connsiteX35" fmla="*/ 604479 w 1508539"/>
              <a:gd name="connsiteY35" fmla="*/ 5193377 h 6858000"/>
              <a:gd name="connsiteX36" fmla="*/ 607782 w 1508539"/>
              <a:gd name="connsiteY36" fmla="*/ 5179288 h 6858000"/>
              <a:gd name="connsiteX37" fmla="*/ 608766 w 1508539"/>
              <a:gd name="connsiteY37" fmla="*/ 5173621 h 6858000"/>
              <a:gd name="connsiteX38" fmla="*/ 604400 w 1508539"/>
              <a:gd name="connsiteY38" fmla="*/ 5159961 h 6858000"/>
              <a:gd name="connsiteX39" fmla="*/ 611077 w 1508539"/>
              <a:gd name="connsiteY39" fmla="*/ 5144295 h 6858000"/>
              <a:gd name="connsiteX40" fmla="*/ 608010 w 1508539"/>
              <a:gd name="connsiteY40" fmla="*/ 5125185 h 6858000"/>
              <a:gd name="connsiteX41" fmla="*/ 614840 w 1508539"/>
              <a:gd name="connsiteY41" fmla="*/ 5121884 h 6858000"/>
              <a:gd name="connsiteX42" fmla="*/ 621876 w 1508539"/>
              <a:gd name="connsiteY42" fmla="*/ 5067850 h 6858000"/>
              <a:gd name="connsiteX43" fmla="*/ 624607 w 1508539"/>
              <a:gd name="connsiteY43" fmla="*/ 5060861 h 6858000"/>
              <a:gd name="connsiteX44" fmla="*/ 621311 w 1508539"/>
              <a:gd name="connsiteY44" fmla="*/ 5034192 h 6858000"/>
              <a:gd name="connsiteX45" fmla="*/ 622865 w 1508539"/>
              <a:gd name="connsiteY45" fmla="*/ 4993030 h 6858000"/>
              <a:gd name="connsiteX46" fmla="*/ 629774 w 1508539"/>
              <a:gd name="connsiteY46" fmla="*/ 4946844 h 6858000"/>
              <a:gd name="connsiteX47" fmla="*/ 625630 w 1508539"/>
              <a:gd name="connsiteY47" fmla="*/ 4932692 h 6858000"/>
              <a:gd name="connsiteX48" fmla="*/ 641033 w 1508539"/>
              <a:gd name="connsiteY48" fmla="*/ 4858827 h 6858000"/>
              <a:gd name="connsiteX49" fmla="*/ 646936 w 1508539"/>
              <a:gd name="connsiteY49" fmla="*/ 4821170 h 6858000"/>
              <a:gd name="connsiteX50" fmla="*/ 651669 w 1508539"/>
              <a:gd name="connsiteY50" fmla="*/ 4780965 h 6858000"/>
              <a:gd name="connsiteX51" fmla="*/ 652962 w 1508539"/>
              <a:gd name="connsiteY51" fmla="*/ 4750867 h 6858000"/>
              <a:gd name="connsiteX52" fmla="*/ 650769 w 1508539"/>
              <a:gd name="connsiteY52" fmla="*/ 4690749 h 6858000"/>
              <a:gd name="connsiteX53" fmla="*/ 646249 w 1508539"/>
              <a:gd name="connsiteY53" fmla="*/ 4584173 h 6858000"/>
              <a:gd name="connsiteX54" fmla="*/ 641332 w 1508539"/>
              <a:gd name="connsiteY54" fmla="*/ 4444346 h 6858000"/>
              <a:gd name="connsiteX55" fmla="*/ 637897 w 1508539"/>
              <a:gd name="connsiteY55" fmla="*/ 4375228 h 6858000"/>
              <a:gd name="connsiteX56" fmla="*/ 618550 w 1508539"/>
              <a:gd name="connsiteY56" fmla="*/ 4214165 h 6858000"/>
              <a:gd name="connsiteX57" fmla="*/ 622623 w 1508539"/>
              <a:gd name="connsiteY57" fmla="*/ 4090296 h 6858000"/>
              <a:gd name="connsiteX58" fmla="*/ 607879 w 1508539"/>
              <a:gd name="connsiteY58" fmla="*/ 4033999 h 6858000"/>
              <a:gd name="connsiteX59" fmla="*/ 609028 w 1508539"/>
              <a:gd name="connsiteY59" fmla="*/ 4031933 h 6858000"/>
              <a:gd name="connsiteX60" fmla="*/ 607604 w 1508539"/>
              <a:gd name="connsiteY60" fmla="*/ 4013953 h 6858000"/>
              <a:gd name="connsiteX61" fmla="*/ 593899 w 1508539"/>
              <a:gd name="connsiteY61" fmla="*/ 3974753 h 6858000"/>
              <a:gd name="connsiteX62" fmla="*/ 595497 w 1508539"/>
              <a:gd name="connsiteY62" fmla="*/ 3969950 h 6858000"/>
              <a:gd name="connsiteX63" fmla="*/ 588919 w 1508539"/>
              <a:gd name="connsiteY63" fmla="*/ 3933779 h 6858000"/>
              <a:gd name="connsiteX64" fmla="*/ 590250 w 1508539"/>
              <a:gd name="connsiteY64" fmla="*/ 3933093 h 6858000"/>
              <a:gd name="connsiteX65" fmla="*/ 594604 w 1508539"/>
              <a:gd name="connsiteY65" fmla="*/ 3922082 h 6858000"/>
              <a:gd name="connsiteX66" fmla="*/ 599682 w 1508539"/>
              <a:gd name="connsiteY66" fmla="*/ 3901461 h 6858000"/>
              <a:gd name="connsiteX67" fmla="*/ 622276 w 1508539"/>
              <a:gd name="connsiteY67" fmla="*/ 3813873 h 6858000"/>
              <a:gd name="connsiteX68" fmla="*/ 621701 w 1508539"/>
              <a:gd name="connsiteY68" fmla="*/ 3806161 h 6858000"/>
              <a:gd name="connsiteX69" fmla="*/ 622008 w 1508539"/>
              <a:gd name="connsiteY69" fmla="*/ 3805957 h 6858000"/>
              <a:gd name="connsiteX70" fmla="*/ 622035 w 1508539"/>
              <a:gd name="connsiteY70" fmla="*/ 3797724 h 6858000"/>
              <a:gd name="connsiteX71" fmla="*/ 620650 w 1508539"/>
              <a:gd name="connsiteY71" fmla="*/ 3792098 h 6858000"/>
              <a:gd name="connsiteX72" fmla="*/ 619534 w 1508539"/>
              <a:gd name="connsiteY72" fmla="*/ 3777135 h 6858000"/>
              <a:gd name="connsiteX73" fmla="*/ 621267 w 1508539"/>
              <a:gd name="connsiteY73" fmla="*/ 3771656 h 6858000"/>
              <a:gd name="connsiteX74" fmla="*/ 625010 w 1508539"/>
              <a:gd name="connsiteY74" fmla="*/ 3769007 h 6858000"/>
              <a:gd name="connsiteX75" fmla="*/ 624476 w 1508539"/>
              <a:gd name="connsiteY75" fmla="*/ 3767709 h 6858000"/>
              <a:gd name="connsiteX76" fmla="*/ 633172 w 1508539"/>
              <a:gd name="connsiteY76" fmla="*/ 3738082 h 6858000"/>
              <a:gd name="connsiteX77" fmla="*/ 640518 w 1508539"/>
              <a:gd name="connsiteY77" fmla="*/ 3673397 h 6858000"/>
              <a:gd name="connsiteX78" fmla="*/ 639814 w 1508539"/>
              <a:gd name="connsiteY78" fmla="*/ 3637109 h 6858000"/>
              <a:gd name="connsiteX79" fmla="*/ 643257 w 1508539"/>
              <a:gd name="connsiteY79" fmla="*/ 3536883 h 6858000"/>
              <a:gd name="connsiteX80" fmla="*/ 650795 w 1508539"/>
              <a:gd name="connsiteY80" fmla="*/ 3435652 h 6858000"/>
              <a:gd name="connsiteX81" fmla="*/ 652466 w 1508539"/>
              <a:gd name="connsiteY81" fmla="*/ 3307769 h 6858000"/>
              <a:gd name="connsiteX82" fmla="*/ 670029 w 1508539"/>
              <a:gd name="connsiteY82" fmla="*/ 3250522 h 6858000"/>
              <a:gd name="connsiteX83" fmla="*/ 670454 w 1508539"/>
              <a:gd name="connsiteY83" fmla="*/ 3229163 h 6858000"/>
              <a:gd name="connsiteX84" fmla="*/ 672277 w 1508539"/>
              <a:gd name="connsiteY84" fmla="*/ 3217217 h 6858000"/>
              <a:gd name="connsiteX85" fmla="*/ 659112 w 1508539"/>
              <a:gd name="connsiteY85" fmla="*/ 3183755 h 6858000"/>
              <a:gd name="connsiteX86" fmla="*/ 659613 w 1508539"/>
              <a:gd name="connsiteY86" fmla="*/ 3178642 h 6858000"/>
              <a:gd name="connsiteX87" fmla="*/ 647213 w 1508539"/>
              <a:gd name="connsiteY87" fmla="*/ 3158586 h 6858000"/>
              <a:gd name="connsiteX88" fmla="*/ 632398 w 1508539"/>
              <a:gd name="connsiteY88" fmla="*/ 3129034 h 6858000"/>
              <a:gd name="connsiteX89" fmla="*/ 633063 w 1508539"/>
              <a:gd name="connsiteY89" fmla="*/ 3126682 h 6858000"/>
              <a:gd name="connsiteX90" fmla="*/ 623931 w 1508539"/>
              <a:gd name="connsiteY90" fmla="*/ 3114519 h 6858000"/>
              <a:gd name="connsiteX91" fmla="*/ 610540 w 1508539"/>
              <a:gd name="connsiteY91" fmla="*/ 3106272 h 6858000"/>
              <a:gd name="connsiteX92" fmla="*/ 583270 w 1508539"/>
              <a:gd name="connsiteY92" fmla="*/ 2958185 h 6858000"/>
              <a:gd name="connsiteX93" fmla="*/ 525884 w 1508539"/>
              <a:gd name="connsiteY93" fmla="*/ 2762989 h 6858000"/>
              <a:gd name="connsiteX94" fmla="*/ 474802 w 1508539"/>
              <a:gd name="connsiteY94" fmla="*/ 2554718 h 6858000"/>
              <a:gd name="connsiteX95" fmla="*/ 454896 w 1508539"/>
              <a:gd name="connsiteY95" fmla="*/ 2485734 h 6858000"/>
              <a:gd name="connsiteX96" fmla="*/ 445619 w 1508539"/>
              <a:gd name="connsiteY96" fmla="*/ 2447068 h 6858000"/>
              <a:gd name="connsiteX97" fmla="*/ 432580 w 1508539"/>
              <a:gd name="connsiteY97" fmla="*/ 2425819 h 6858000"/>
              <a:gd name="connsiteX98" fmla="*/ 438579 w 1508539"/>
              <a:gd name="connsiteY98" fmla="*/ 2402874 h 6858000"/>
              <a:gd name="connsiteX99" fmla="*/ 441191 w 1508539"/>
              <a:gd name="connsiteY99" fmla="*/ 2381443 h 6858000"/>
              <a:gd name="connsiteX100" fmla="*/ 417520 w 1508539"/>
              <a:gd name="connsiteY100" fmla="*/ 2261920 h 6858000"/>
              <a:gd name="connsiteX101" fmla="*/ 407407 w 1508539"/>
              <a:gd name="connsiteY101" fmla="*/ 2195378 h 6858000"/>
              <a:gd name="connsiteX102" fmla="*/ 391624 w 1508539"/>
              <a:gd name="connsiteY102" fmla="*/ 2155135 h 6858000"/>
              <a:gd name="connsiteX103" fmla="*/ 389082 w 1508539"/>
              <a:gd name="connsiteY103" fmla="*/ 2118008 h 6858000"/>
              <a:gd name="connsiteX104" fmla="*/ 390075 w 1508539"/>
              <a:gd name="connsiteY104" fmla="*/ 2050531 h 6858000"/>
              <a:gd name="connsiteX105" fmla="*/ 381881 w 1508539"/>
              <a:gd name="connsiteY105" fmla="*/ 1963269 h 6858000"/>
              <a:gd name="connsiteX106" fmla="*/ 363059 w 1508539"/>
              <a:gd name="connsiteY106" fmla="*/ 1906352 h 6858000"/>
              <a:gd name="connsiteX107" fmla="*/ 339616 w 1508539"/>
              <a:gd name="connsiteY107" fmla="*/ 1861531 h 6858000"/>
              <a:gd name="connsiteX108" fmla="*/ 293415 w 1508539"/>
              <a:gd name="connsiteY108" fmla="*/ 1732919 h 6858000"/>
              <a:gd name="connsiteX109" fmla="*/ 265726 w 1508539"/>
              <a:gd name="connsiteY109" fmla="*/ 1663540 h 6858000"/>
              <a:gd name="connsiteX110" fmla="*/ 264852 w 1508539"/>
              <a:gd name="connsiteY110" fmla="*/ 1615777 h 6858000"/>
              <a:gd name="connsiteX111" fmla="*/ 245647 w 1508539"/>
              <a:gd name="connsiteY111" fmla="*/ 1563678 h 6858000"/>
              <a:gd name="connsiteX112" fmla="*/ 258727 w 1508539"/>
              <a:gd name="connsiteY112" fmla="*/ 1519474 h 6858000"/>
              <a:gd name="connsiteX113" fmla="*/ 251469 w 1508539"/>
              <a:gd name="connsiteY113" fmla="*/ 1477995 h 6858000"/>
              <a:gd name="connsiteX114" fmla="*/ 237554 w 1508539"/>
              <a:gd name="connsiteY114" fmla="*/ 1373769 h 6858000"/>
              <a:gd name="connsiteX115" fmla="*/ 245861 w 1508539"/>
              <a:gd name="connsiteY115" fmla="*/ 1307086 h 6858000"/>
              <a:gd name="connsiteX116" fmla="*/ 247049 w 1508539"/>
              <a:gd name="connsiteY116" fmla="*/ 1189033 h 6858000"/>
              <a:gd name="connsiteX117" fmla="*/ 251734 w 1508539"/>
              <a:gd name="connsiteY117" fmla="*/ 1168288 h 6858000"/>
              <a:gd name="connsiteX118" fmla="*/ 244016 w 1508539"/>
              <a:gd name="connsiteY118" fmla="*/ 1142577 h 6858000"/>
              <a:gd name="connsiteX119" fmla="*/ 233322 w 1508539"/>
              <a:gd name="connsiteY119" fmla="*/ 1088484 h 6858000"/>
              <a:gd name="connsiteX120" fmla="*/ 222058 w 1508539"/>
              <a:gd name="connsiteY120" fmla="*/ 1016103 h 6858000"/>
              <a:gd name="connsiteX121" fmla="*/ 223514 w 1508539"/>
              <a:gd name="connsiteY121" fmla="*/ 932283 h 6858000"/>
              <a:gd name="connsiteX122" fmla="*/ 225750 w 1508539"/>
              <a:gd name="connsiteY122" fmla="*/ 915925 h 6858000"/>
              <a:gd name="connsiteX123" fmla="*/ 218379 w 1508539"/>
              <a:gd name="connsiteY123" fmla="*/ 896999 h 6858000"/>
              <a:gd name="connsiteX124" fmla="*/ 187787 w 1508539"/>
              <a:gd name="connsiteY124" fmla="*/ 821517 h 6858000"/>
              <a:gd name="connsiteX125" fmla="*/ 166737 w 1508539"/>
              <a:gd name="connsiteY125" fmla="*/ 751353 h 6858000"/>
              <a:gd name="connsiteX126" fmla="*/ 166295 w 1508539"/>
              <a:gd name="connsiteY126" fmla="*/ 721230 h 6858000"/>
              <a:gd name="connsiteX127" fmla="*/ 151966 w 1508539"/>
              <a:gd name="connsiteY127" fmla="*/ 681659 h 6858000"/>
              <a:gd name="connsiteX128" fmla="*/ 137385 w 1508539"/>
              <a:gd name="connsiteY128" fmla="*/ 635218 h 6858000"/>
              <a:gd name="connsiteX129" fmla="*/ 142396 w 1508539"/>
              <a:gd name="connsiteY129" fmla="*/ 613763 h 6858000"/>
              <a:gd name="connsiteX130" fmla="*/ 128338 w 1508539"/>
              <a:gd name="connsiteY130" fmla="*/ 598582 h 6858000"/>
              <a:gd name="connsiteX131" fmla="*/ 128019 w 1508539"/>
              <a:gd name="connsiteY131" fmla="*/ 576846 h 6858000"/>
              <a:gd name="connsiteX132" fmla="*/ 107645 w 1508539"/>
              <a:gd name="connsiteY132" fmla="*/ 530055 h 6858000"/>
              <a:gd name="connsiteX133" fmla="*/ 106893 w 1508539"/>
              <a:gd name="connsiteY133" fmla="*/ 465389 h 6858000"/>
              <a:gd name="connsiteX134" fmla="*/ 89816 w 1508539"/>
              <a:gd name="connsiteY134" fmla="*/ 424699 h 6858000"/>
              <a:gd name="connsiteX135" fmla="*/ 90191 w 1508539"/>
              <a:gd name="connsiteY135" fmla="*/ 404917 h 6858000"/>
              <a:gd name="connsiteX136" fmla="*/ 70148 w 1508539"/>
              <a:gd name="connsiteY136" fmla="*/ 367211 h 6858000"/>
              <a:gd name="connsiteX137" fmla="*/ 36452 w 1508539"/>
              <a:gd name="connsiteY137" fmla="*/ 268519 h 6858000"/>
              <a:gd name="connsiteX138" fmla="*/ 23935 w 1508539"/>
              <a:gd name="connsiteY138" fmla="*/ 160886 h 6858000"/>
              <a:gd name="connsiteX139" fmla="*/ 19312 w 1508539"/>
              <a:gd name="connsiteY139" fmla="*/ 47336 h 6858000"/>
              <a:gd name="connsiteX140" fmla="*/ 0 w 1508539"/>
              <a:gd name="connsiteY140"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4248 w 1508539"/>
              <a:gd name="connsiteY6" fmla="*/ 6574442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504057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318065 w 1508539"/>
              <a:gd name="connsiteY6" fmla="*/ 6691589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164830 w 1491612"/>
              <a:gd name="connsiteY0" fmla="*/ 0 h 6858000"/>
              <a:gd name="connsiteX1" fmla="*/ 1491612 w 1491612"/>
              <a:gd name="connsiteY1" fmla="*/ 0 h 6858000"/>
              <a:gd name="connsiteX2" fmla="*/ 1491612 w 1491612"/>
              <a:gd name="connsiteY2" fmla="*/ 6858000 h 6858000"/>
              <a:gd name="connsiteX3" fmla="*/ 228306 w 1491612"/>
              <a:gd name="connsiteY3" fmla="*/ 6857735 h 6858000"/>
              <a:gd name="connsiteX4" fmla="*/ 264899 w 1491612"/>
              <a:gd name="connsiteY4" fmla="*/ 6776847 h 6858000"/>
              <a:gd name="connsiteX5" fmla="*/ 276399 w 1491612"/>
              <a:gd name="connsiteY5" fmla="*/ 6737706 h 6858000"/>
              <a:gd name="connsiteX6" fmla="*/ 301138 w 1491612"/>
              <a:gd name="connsiteY6" fmla="*/ 6691589 h 6858000"/>
              <a:gd name="connsiteX7" fmla="*/ 278695 w 1491612"/>
              <a:gd name="connsiteY7" fmla="*/ 6659970 h 6858000"/>
              <a:gd name="connsiteX8" fmla="*/ 293786 w 1491612"/>
              <a:gd name="connsiteY8" fmla="*/ 6636211 h 6858000"/>
              <a:gd name="connsiteX9" fmla="*/ 311230 w 1491612"/>
              <a:gd name="connsiteY9" fmla="*/ 6594177 h 6858000"/>
              <a:gd name="connsiteX10" fmla="*/ 325270 w 1491612"/>
              <a:gd name="connsiteY10" fmla="*/ 6557575 h 6858000"/>
              <a:gd name="connsiteX11" fmla="*/ 378227 w 1491612"/>
              <a:gd name="connsiteY11" fmla="*/ 6492130 h 6858000"/>
              <a:gd name="connsiteX12" fmla="*/ 393914 w 1491612"/>
              <a:gd name="connsiteY12" fmla="*/ 6431610 h 6858000"/>
              <a:gd name="connsiteX13" fmla="*/ 437619 w 1491612"/>
              <a:gd name="connsiteY13" fmla="*/ 6379786 h 6858000"/>
              <a:gd name="connsiteX14" fmla="*/ 420842 w 1491612"/>
              <a:gd name="connsiteY14" fmla="*/ 6334727 h 6858000"/>
              <a:gd name="connsiteX15" fmla="*/ 398257 w 1491612"/>
              <a:gd name="connsiteY15" fmla="*/ 6313295 h 6858000"/>
              <a:gd name="connsiteX16" fmla="*/ 405421 w 1491612"/>
              <a:gd name="connsiteY16" fmla="*/ 6280046 h 6858000"/>
              <a:gd name="connsiteX17" fmla="*/ 388166 w 1491612"/>
              <a:gd name="connsiteY17" fmla="*/ 6270265 h 6858000"/>
              <a:gd name="connsiteX18" fmla="*/ 415194 w 1491612"/>
              <a:gd name="connsiteY18" fmla="*/ 6252834 h 6858000"/>
              <a:gd name="connsiteX19" fmla="*/ 393186 w 1491612"/>
              <a:gd name="connsiteY19" fmla="*/ 6202459 h 6858000"/>
              <a:gd name="connsiteX20" fmla="*/ 391984 w 1491612"/>
              <a:gd name="connsiteY20" fmla="*/ 6153037 h 6858000"/>
              <a:gd name="connsiteX21" fmla="*/ 407399 w 1491612"/>
              <a:gd name="connsiteY21" fmla="*/ 6078132 h 6858000"/>
              <a:gd name="connsiteX22" fmla="*/ 394786 w 1491612"/>
              <a:gd name="connsiteY22" fmla="*/ 6028119 h 6858000"/>
              <a:gd name="connsiteX23" fmla="*/ 380015 w 1491612"/>
              <a:gd name="connsiteY23" fmla="*/ 5926735 h 6858000"/>
              <a:gd name="connsiteX24" fmla="*/ 429527 w 1491612"/>
              <a:gd name="connsiteY24" fmla="*/ 5712857 h 6858000"/>
              <a:gd name="connsiteX25" fmla="*/ 408602 w 1491612"/>
              <a:gd name="connsiteY25" fmla="*/ 5676393 h 6858000"/>
              <a:gd name="connsiteX26" fmla="*/ 448194 w 1491612"/>
              <a:gd name="connsiteY26" fmla="*/ 5563435 h 6858000"/>
              <a:gd name="connsiteX27" fmla="*/ 495324 w 1491612"/>
              <a:gd name="connsiteY27" fmla="*/ 5437125 h 6858000"/>
              <a:gd name="connsiteX28" fmla="*/ 508892 w 1491612"/>
              <a:gd name="connsiteY28" fmla="*/ 5396260 h 6858000"/>
              <a:gd name="connsiteX29" fmla="*/ 524873 w 1491612"/>
              <a:gd name="connsiteY29" fmla="*/ 5330009 h 6858000"/>
              <a:gd name="connsiteX30" fmla="*/ 558366 w 1491612"/>
              <a:gd name="connsiteY30" fmla="*/ 5273739 h 6858000"/>
              <a:gd name="connsiteX31" fmla="*/ 567965 w 1491612"/>
              <a:gd name="connsiteY31" fmla="*/ 5241779 h 6858000"/>
              <a:gd name="connsiteX32" fmla="*/ 579191 w 1491612"/>
              <a:gd name="connsiteY32" fmla="*/ 5225268 h 6858000"/>
              <a:gd name="connsiteX33" fmla="*/ 580211 w 1491612"/>
              <a:gd name="connsiteY33" fmla="*/ 5217684 h 6858000"/>
              <a:gd name="connsiteX34" fmla="*/ 587552 w 1491612"/>
              <a:gd name="connsiteY34" fmla="*/ 5193377 h 6858000"/>
              <a:gd name="connsiteX35" fmla="*/ 590855 w 1491612"/>
              <a:gd name="connsiteY35" fmla="*/ 5179288 h 6858000"/>
              <a:gd name="connsiteX36" fmla="*/ 591839 w 1491612"/>
              <a:gd name="connsiteY36" fmla="*/ 5173621 h 6858000"/>
              <a:gd name="connsiteX37" fmla="*/ 587473 w 1491612"/>
              <a:gd name="connsiteY37" fmla="*/ 5159961 h 6858000"/>
              <a:gd name="connsiteX38" fmla="*/ 594150 w 1491612"/>
              <a:gd name="connsiteY38" fmla="*/ 5144295 h 6858000"/>
              <a:gd name="connsiteX39" fmla="*/ 591083 w 1491612"/>
              <a:gd name="connsiteY39" fmla="*/ 5125185 h 6858000"/>
              <a:gd name="connsiteX40" fmla="*/ 597913 w 1491612"/>
              <a:gd name="connsiteY40" fmla="*/ 5121884 h 6858000"/>
              <a:gd name="connsiteX41" fmla="*/ 604949 w 1491612"/>
              <a:gd name="connsiteY41" fmla="*/ 5067850 h 6858000"/>
              <a:gd name="connsiteX42" fmla="*/ 607680 w 1491612"/>
              <a:gd name="connsiteY42" fmla="*/ 5060861 h 6858000"/>
              <a:gd name="connsiteX43" fmla="*/ 604384 w 1491612"/>
              <a:gd name="connsiteY43" fmla="*/ 5034192 h 6858000"/>
              <a:gd name="connsiteX44" fmla="*/ 605938 w 1491612"/>
              <a:gd name="connsiteY44" fmla="*/ 4993030 h 6858000"/>
              <a:gd name="connsiteX45" fmla="*/ 612847 w 1491612"/>
              <a:gd name="connsiteY45" fmla="*/ 4946844 h 6858000"/>
              <a:gd name="connsiteX46" fmla="*/ 608703 w 1491612"/>
              <a:gd name="connsiteY46" fmla="*/ 4932692 h 6858000"/>
              <a:gd name="connsiteX47" fmla="*/ 624106 w 1491612"/>
              <a:gd name="connsiteY47" fmla="*/ 4858827 h 6858000"/>
              <a:gd name="connsiteX48" fmla="*/ 630009 w 1491612"/>
              <a:gd name="connsiteY48" fmla="*/ 4821170 h 6858000"/>
              <a:gd name="connsiteX49" fmla="*/ 634742 w 1491612"/>
              <a:gd name="connsiteY49" fmla="*/ 4780965 h 6858000"/>
              <a:gd name="connsiteX50" fmla="*/ 636035 w 1491612"/>
              <a:gd name="connsiteY50" fmla="*/ 4750867 h 6858000"/>
              <a:gd name="connsiteX51" fmla="*/ 633842 w 1491612"/>
              <a:gd name="connsiteY51" fmla="*/ 4690749 h 6858000"/>
              <a:gd name="connsiteX52" fmla="*/ 629322 w 1491612"/>
              <a:gd name="connsiteY52" fmla="*/ 4584173 h 6858000"/>
              <a:gd name="connsiteX53" fmla="*/ 624405 w 1491612"/>
              <a:gd name="connsiteY53" fmla="*/ 4444346 h 6858000"/>
              <a:gd name="connsiteX54" fmla="*/ 620970 w 1491612"/>
              <a:gd name="connsiteY54" fmla="*/ 4375228 h 6858000"/>
              <a:gd name="connsiteX55" fmla="*/ 601623 w 1491612"/>
              <a:gd name="connsiteY55" fmla="*/ 4214165 h 6858000"/>
              <a:gd name="connsiteX56" fmla="*/ 605696 w 1491612"/>
              <a:gd name="connsiteY56" fmla="*/ 4090296 h 6858000"/>
              <a:gd name="connsiteX57" fmla="*/ 590952 w 1491612"/>
              <a:gd name="connsiteY57" fmla="*/ 4033999 h 6858000"/>
              <a:gd name="connsiteX58" fmla="*/ 592101 w 1491612"/>
              <a:gd name="connsiteY58" fmla="*/ 4031933 h 6858000"/>
              <a:gd name="connsiteX59" fmla="*/ 590677 w 1491612"/>
              <a:gd name="connsiteY59" fmla="*/ 4013953 h 6858000"/>
              <a:gd name="connsiteX60" fmla="*/ 576972 w 1491612"/>
              <a:gd name="connsiteY60" fmla="*/ 3974753 h 6858000"/>
              <a:gd name="connsiteX61" fmla="*/ 578570 w 1491612"/>
              <a:gd name="connsiteY61" fmla="*/ 3969950 h 6858000"/>
              <a:gd name="connsiteX62" fmla="*/ 571992 w 1491612"/>
              <a:gd name="connsiteY62" fmla="*/ 3933779 h 6858000"/>
              <a:gd name="connsiteX63" fmla="*/ 573323 w 1491612"/>
              <a:gd name="connsiteY63" fmla="*/ 3933093 h 6858000"/>
              <a:gd name="connsiteX64" fmla="*/ 577677 w 1491612"/>
              <a:gd name="connsiteY64" fmla="*/ 3922082 h 6858000"/>
              <a:gd name="connsiteX65" fmla="*/ 582755 w 1491612"/>
              <a:gd name="connsiteY65" fmla="*/ 3901461 h 6858000"/>
              <a:gd name="connsiteX66" fmla="*/ 605349 w 1491612"/>
              <a:gd name="connsiteY66" fmla="*/ 3813873 h 6858000"/>
              <a:gd name="connsiteX67" fmla="*/ 604774 w 1491612"/>
              <a:gd name="connsiteY67" fmla="*/ 3806161 h 6858000"/>
              <a:gd name="connsiteX68" fmla="*/ 605081 w 1491612"/>
              <a:gd name="connsiteY68" fmla="*/ 3805957 h 6858000"/>
              <a:gd name="connsiteX69" fmla="*/ 605108 w 1491612"/>
              <a:gd name="connsiteY69" fmla="*/ 3797724 h 6858000"/>
              <a:gd name="connsiteX70" fmla="*/ 603723 w 1491612"/>
              <a:gd name="connsiteY70" fmla="*/ 3792098 h 6858000"/>
              <a:gd name="connsiteX71" fmla="*/ 602607 w 1491612"/>
              <a:gd name="connsiteY71" fmla="*/ 3777135 h 6858000"/>
              <a:gd name="connsiteX72" fmla="*/ 604340 w 1491612"/>
              <a:gd name="connsiteY72" fmla="*/ 3771656 h 6858000"/>
              <a:gd name="connsiteX73" fmla="*/ 608083 w 1491612"/>
              <a:gd name="connsiteY73" fmla="*/ 3769007 h 6858000"/>
              <a:gd name="connsiteX74" fmla="*/ 607549 w 1491612"/>
              <a:gd name="connsiteY74" fmla="*/ 3767709 h 6858000"/>
              <a:gd name="connsiteX75" fmla="*/ 616245 w 1491612"/>
              <a:gd name="connsiteY75" fmla="*/ 3738082 h 6858000"/>
              <a:gd name="connsiteX76" fmla="*/ 623591 w 1491612"/>
              <a:gd name="connsiteY76" fmla="*/ 3673397 h 6858000"/>
              <a:gd name="connsiteX77" fmla="*/ 622887 w 1491612"/>
              <a:gd name="connsiteY77" fmla="*/ 3637109 h 6858000"/>
              <a:gd name="connsiteX78" fmla="*/ 626330 w 1491612"/>
              <a:gd name="connsiteY78" fmla="*/ 3536883 h 6858000"/>
              <a:gd name="connsiteX79" fmla="*/ 633868 w 1491612"/>
              <a:gd name="connsiteY79" fmla="*/ 3435652 h 6858000"/>
              <a:gd name="connsiteX80" fmla="*/ 635539 w 1491612"/>
              <a:gd name="connsiteY80" fmla="*/ 3307769 h 6858000"/>
              <a:gd name="connsiteX81" fmla="*/ 653102 w 1491612"/>
              <a:gd name="connsiteY81" fmla="*/ 3250522 h 6858000"/>
              <a:gd name="connsiteX82" fmla="*/ 653527 w 1491612"/>
              <a:gd name="connsiteY82" fmla="*/ 3229163 h 6858000"/>
              <a:gd name="connsiteX83" fmla="*/ 655350 w 1491612"/>
              <a:gd name="connsiteY83" fmla="*/ 3217217 h 6858000"/>
              <a:gd name="connsiteX84" fmla="*/ 642185 w 1491612"/>
              <a:gd name="connsiteY84" fmla="*/ 3183755 h 6858000"/>
              <a:gd name="connsiteX85" fmla="*/ 642686 w 1491612"/>
              <a:gd name="connsiteY85" fmla="*/ 3178642 h 6858000"/>
              <a:gd name="connsiteX86" fmla="*/ 630286 w 1491612"/>
              <a:gd name="connsiteY86" fmla="*/ 3158586 h 6858000"/>
              <a:gd name="connsiteX87" fmla="*/ 615471 w 1491612"/>
              <a:gd name="connsiteY87" fmla="*/ 3129034 h 6858000"/>
              <a:gd name="connsiteX88" fmla="*/ 616136 w 1491612"/>
              <a:gd name="connsiteY88" fmla="*/ 3126682 h 6858000"/>
              <a:gd name="connsiteX89" fmla="*/ 607004 w 1491612"/>
              <a:gd name="connsiteY89" fmla="*/ 3114519 h 6858000"/>
              <a:gd name="connsiteX90" fmla="*/ 593613 w 1491612"/>
              <a:gd name="connsiteY90" fmla="*/ 3106272 h 6858000"/>
              <a:gd name="connsiteX91" fmla="*/ 566343 w 1491612"/>
              <a:gd name="connsiteY91" fmla="*/ 2958185 h 6858000"/>
              <a:gd name="connsiteX92" fmla="*/ 508957 w 1491612"/>
              <a:gd name="connsiteY92" fmla="*/ 2762989 h 6858000"/>
              <a:gd name="connsiteX93" fmla="*/ 457875 w 1491612"/>
              <a:gd name="connsiteY93" fmla="*/ 2554718 h 6858000"/>
              <a:gd name="connsiteX94" fmla="*/ 437969 w 1491612"/>
              <a:gd name="connsiteY94" fmla="*/ 2485734 h 6858000"/>
              <a:gd name="connsiteX95" fmla="*/ 428692 w 1491612"/>
              <a:gd name="connsiteY95" fmla="*/ 2447068 h 6858000"/>
              <a:gd name="connsiteX96" fmla="*/ 415653 w 1491612"/>
              <a:gd name="connsiteY96" fmla="*/ 2425819 h 6858000"/>
              <a:gd name="connsiteX97" fmla="*/ 421652 w 1491612"/>
              <a:gd name="connsiteY97" fmla="*/ 2402874 h 6858000"/>
              <a:gd name="connsiteX98" fmla="*/ 424264 w 1491612"/>
              <a:gd name="connsiteY98" fmla="*/ 2381443 h 6858000"/>
              <a:gd name="connsiteX99" fmla="*/ 400593 w 1491612"/>
              <a:gd name="connsiteY99" fmla="*/ 2261920 h 6858000"/>
              <a:gd name="connsiteX100" fmla="*/ 390480 w 1491612"/>
              <a:gd name="connsiteY100" fmla="*/ 2195378 h 6858000"/>
              <a:gd name="connsiteX101" fmla="*/ 374697 w 1491612"/>
              <a:gd name="connsiteY101" fmla="*/ 2155135 h 6858000"/>
              <a:gd name="connsiteX102" fmla="*/ 372155 w 1491612"/>
              <a:gd name="connsiteY102" fmla="*/ 2118008 h 6858000"/>
              <a:gd name="connsiteX103" fmla="*/ 373148 w 1491612"/>
              <a:gd name="connsiteY103" fmla="*/ 2050531 h 6858000"/>
              <a:gd name="connsiteX104" fmla="*/ 364954 w 1491612"/>
              <a:gd name="connsiteY104" fmla="*/ 1963269 h 6858000"/>
              <a:gd name="connsiteX105" fmla="*/ 346132 w 1491612"/>
              <a:gd name="connsiteY105" fmla="*/ 1906352 h 6858000"/>
              <a:gd name="connsiteX106" fmla="*/ 322689 w 1491612"/>
              <a:gd name="connsiteY106" fmla="*/ 1861531 h 6858000"/>
              <a:gd name="connsiteX107" fmla="*/ 276488 w 1491612"/>
              <a:gd name="connsiteY107" fmla="*/ 1732919 h 6858000"/>
              <a:gd name="connsiteX108" fmla="*/ 248799 w 1491612"/>
              <a:gd name="connsiteY108" fmla="*/ 1663540 h 6858000"/>
              <a:gd name="connsiteX109" fmla="*/ 247925 w 1491612"/>
              <a:gd name="connsiteY109" fmla="*/ 1615777 h 6858000"/>
              <a:gd name="connsiteX110" fmla="*/ 228720 w 1491612"/>
              <a:gd name="connsiteY110" fmla="*/ 1563678 h 6858000"/>
              <a:gd name="connsiteX111" fmla="*/ 241800 w 1491612"/>
              <a:gd name="connsiteY111" fmla="*/ 1519474 h 6858000"/>
              <a:gd name="connsiteX112" fmla="*/ 234542 w 1491612"/>
              <a:gd name="connsiteY112" fmla="*/ 1477995 h 6858000"/>
              <a:gd name="connsiteX113" fmla="*/ 220627 w 1491612"/>
              <a:gd name="connsiteY113" fmla="*/ 1373769 h 6858000"/>
              <a:gd name="connsiteX114" fmla="*/ 228934 w 1491612"/>
              <a:gd name="connsiteY114" fmla="*/ 1307086 h 6858000"/>
              <a:gd name="connsiteX115" fmla="*/ 230122 w 1491612"/>
              <a:gd name="connsiteY115" fmla="*/ 1189033 h 6858000"/>
              <a:gd name="connsiteX116" fmla="*/ 234807 w 1491612"/>
              <a:gd name="connsiteY116" fmla="*/ 1168288 h 6858000"/>
              <a:gd name="connsiteX117" fmla="*/ 227089 w 1491612"/>
              <a:gd name="connsiteY117" fmla="*/ 1142577 h 6858000"/>
              <a:gd name="connsiteX118" fmla="*/ 216395 w 1491612"/>
              <a:gd name="connsiteY118" fmla="*/ 1088484 h 6858000"/>
              <a:gd name="connsiteX119" fmla="*/ 205131 w 1491612"/>
              <a:gd name="connsiteY119" fmla="*/ 1016103 h 6858000"/>
              <a:gd name="connsiteX120" fmla="*/ 206587 w 1491612"/>
              <a:gd name="connsiteY120" fmla="*/ 932283 h 6858000"/>
              <a:gd name="connsiteX121" fmla="*/ 208823 w 1491612"/>
              <a:gd name="connsiteY121" fmla="*/ 915925 h 6858000"/>
              <a:gd name="connsiteX122" fmla="*/ 201452 w 1491612"/>
              <a:gd name="connsiteY122" fmla="*/ 896999 h 6858000"/>
              <a:gd name="connsiteX123" fmla="*/ 170860 w 1491612"/>
              <a:gd name="connsiteY123" fmla="*/ 821517 h 6858000"/>
              <a:gd name="connsiteX124" fmla="*/ 149810 w 1491612"/>
              <a:gd name="connsiteY124" fmla="*/ 751353 h 6858000"/>
              <a:gd name="connsiteX125" fmla="*/ 149368 w 1491612"/>
              <a:gd name="connsiteY125" fmla="*/ 721230 h 6858000"/>
              <a:gd name="connsiteX126" fmla="*/ 135039 w 1491612"/>
              <a:gd name="connsiteY126" fmla="*/ 681659 h 6858000"/>
              <a:gd name="connsiteX127" fmla="*/ 120458 w 1491612"/>
              <a:gd name="connsiteY127" fmla="*/ 635218 h 6858000"/>
              <a:gd name="connsiteX128" fmla="*/ 125469 w 1491612"/>
              <a:gd name="connsiteY128" fmla="*/ 613763 h 6858000"/>
              <a:gd name="connsiteX129" fmla="*/ 111411 w 1491612"/>
              <a:gd name="connsiteY129" fmla="*/ 598582 h 6858000"/>
              <a:gd name="connsiteX130" fmla="*/ 111092 w 1491612"/>
              <a:gd name="connsiteY130" fmla="*/ 576846 h 6858000"/>
              <a:gd name="connsiteX131" fmla="*/ 90718 w 1491612"/>
              <a:gd name="connsiteY131" fmla="*/ 530055 h 6858000"/>
              <a:gd name="connsiteX132" fmla="*/ 89966 w 1491612"/>
              <a:gd name="connsiteY132" fmla="*/ 465389 h 6858000"/>
              <a:gd name="connsiteX133" fmla="*/ 72889 w 1491612"/>
              <a:gd name="connsiteY133" fmla="*/ 424699 h 6858000"/>
              <a:gd name="connsiteX134" fmla="*/ 73264 w 1491612"/>
              <a:gd name="connsiteY134" fmla="*/ 404917 h 6858000"/>
              <a:gd name="connsiteX135" fmla="*/ 53221 w 1491612"/>
              <a:gd name="connsiteY135" fmla="*/ 367211 h 6858000"/>
              <a:gd name="connsiteX136" fmla="*/ 19525 w 1491612"/>
              <a:gd name="connsiteY136" fmla="*/ 268519 h 6858000"/>
              <a:gd name="connsiteX137" fmla="*/ 7008 w 1491612"/>
              <a:gd name="connsiteY137" fmla="*/ 160886 h 6858000"/>
              <a:gd name="connsiteX138" fmla="*/ 2385 w 1491612"/>
              <a:gd name="connsiteY138" fmla="*/ 47336 h 6858000"/>
              <a:gd name="connsiteX139" fmla="*/ 164830 w 1491612"/>
              <a:gd name="connsiteY139" fmla="*/ 0 h 6858000"/>
              <a:gd name="connsiteX0" fmla="*/ 158408 w 1485190"/>
              <a:gd name="connsiteY0" fmla="*/ 0 h 6858000"/>
              <a:gd name="connsiteX1" fmla="*/ 1485190 w 1485190"/>
              <a:gd name="connsiteY1" fmla="*/ 0 h 6858000"/>
              <a:gd name="connsiteX2" fmla="*/ 1485190 w 1485190"/>
              <a:gd name="connsiteY2" fmla="*/ 6858000 h 6858000"/>
              <a:gd name="connsiteX3" fmla="*/ 221884 w 1485190"/>
              <a:gd name="connsiteY3" fmla="*/ 6857735 h 6858000"/>
              <a:gd name="connsiteX4" fmla="*/ 258477 w 1485190"/>
              <a:gd name="connsiteY4" fmla="*/ 6776847 h 6858000"/>
              <a:gd name="connsiteX5" fmla="*/ 269977 w 1485190"/>
              <a:gd name="connsiteY5" fmla="*/ 6737706 h 6858000"/>
              <a:gd name="connsiteX6" fmla="*/ 294716 w 1485190"/>
              <a:gd name="connsiteY6" fmla="*/ 6691589 h 6858000"/>
              <a:gd name="connsiteX7" fmla="*/ 272273 w 1485190"/>
              <a:gd name="connsiteY7" fmla="*/ 6659970 h 6858000"/>
              <a:gd name="connsiteX8" fmla="*/ 287364 w 1485190"/>
              <a:gd name="connsiteY8" fmla="*/ 6636211 h 6858000"/>
              <a:gd name="connsiteX9" fmla="*/ 304808 w 1485190"/>
              <a:gd name="connsiteY9" fmla="*/ 6594177 h 6858000"/>
              <a:gd name="connsiteX10" fmla="*/ 318848 w 1485190"/>
              <a:gd name="connsiteY10" fmla="*/ 6557575 h 6858000"/>
              <a:gd name="connsiteX11" fmla="*/ 371805 w 1485190"/>
              <a:gd name="connsiteY11" fmla="*/ 6492130 h 6858000"/>
              <a:gd name="connsiteX12" fmla="*/ 387492 w 1485190"/>
              <a:gd name="connsiteY12" fmla="*/ 6431610 h 6858000"/>
              <a:gd name="connsiteX13" fmla="*/ 431197 w 1485190"/>
              <a:gd name="connsiteY13" fmla="*/ 6379786 h 6858000"/>
              <a:gd name="connsiteX14" fmla="*/ 414420 w 1485190"/>
              <a:gd name="connsiteY14" fmla="*/ 6334727 h 6858000"/>
              <a:gd name="connsiteX15" fmla="*/ 391835 w 1485190"/>
              <a:gd name="connsiteY15" fmla="*/ 6313295 h 6858000"/>
              <a:gd name="connsiteX16" fmla="*/ 398999 w 1485190"/>
              <a:gd name="connsiteY16" fmla="*/ 6280046 h 6858000"/>
              <a:gd name="connsiteX17" fmla="*/ 381744 w 1485190"/>
              <a:gd name="connsiteY17" fmla="*/ 6270265 h 6858000"/>
              <a:gd name="connsiteX18" fmla="*/ 408772 w 1485190"/>
              <a:gd name="connsiteY18" fmla="*/ 6252834 h 6858000"/>
              <a:gd name="connsiteX19" fmla="*/ 386764 w 1485190"/>
              <a:gd name="connsiteY19" fmla="*/ 6202459 h 6858000"/>
              <a:gd name="connsiteX20" fmla="*/ 385562 w 1485190"/>
              <a:gd name="connsiteY20" fmla="*/ 6153037 h 6858000"/>
              <a:gd name="connsiteX21" fmla="*/ 400977 w 1485190"/>
              <a:gd name="connsiteY21" fmla="*/ 6078132 h 6858000"/>
              <a:gd name="connsiteX22" fmla="*/ 388364 w 1485190"/>
              <a:gd name="connsiteY22" fmla="*/ 6028119 h 6858000"/>
              <a:gd name="connsiteX23" fmla="*/ 373593 w 1485190"/>
              <a:gd name="connsiteY23" fmla="*/ 5926735 h 6858000"/>
              <a:gd name="connsiteX24" fmla="*/ 423105 w 1485190"/>
              <a:gd name="connsiteY24" fmla="*/ 5712857 h 6858000"/>
              <a:gd name="connsiteX25" fmla="*/ 402180 w 1485190"/>
              <a:gd name="connsiteY25" fmla="*/ 5676393 h 6858000"/>
              <a:gd name="connsiteX26" fmla="*/ 441772 w 1485190"/>
              <a:gd name="connsiteY26" fmla="*/ 5563435 h 6858000"/>
              <a:gd name="connsiteX27" fmla="*/ 488902 w 1485190"/>
              <a:gd name="connsiteY27" fmla="*/ 5437125 h 6858000"/>
              <a:gd name="connsiteX28" fmla="*/ 502470 w 1485190"/>
              <a:gd name="connsiteY28" fmla="*/ 5396260 h 6858000"/>
              <a:gd name="connsiteX29" fmla="*/ 518451 w 1485190"/>
              <a:gd name="connsiteY29" fmla="*/ 5330009 h 6858000"/>
              <a:gd name="connsiteX30" fmla="*/ 551944 w 1485190"/>
              <a:gd name="connsiteY30" fmla="*/ 5273739 h 6858000"/>
              <a:gd name="connsiteX31" fmla="*/ 561543 w 1485190"/>
              <a:gd name="connsiteY31" fmla="*/ 5241779 h 6858000"/>
              <a:gd name="connsiteX32" fmla="*/ 572769 w 1485190"/>
              <a:gd name="connsiteY32" fmla="*/ 5225268 h 6858000"/>
              <a:gd name="connsiteX33" fmla="*/ 573789 w 1485190"/>
              <a:gd name="connsiteY33" fmla="*/ 5217684 h 6858000"/>
              <a:gd name="connsiteX34" fmla="*/ 581130 w 1485190"/>
              <a:gd name="connsiteY34" fmla="*/ 5193377 h 6858000"/>
              <a:gd name="connsiteX35" fmla="*/ 584433 w 1485190"/>
              <a:gd name="connsiteY35" fmla="*/ 5179288 h 6858000"/>
              <a:gd name="connsiteX36" fmla="*/ 585417 w 1485190"/>
              <a:gd name="connsiteY36" fmla="*/ 5173621 h 6858000"/>
              <a:gd name="connsiteX37" fmla="*/ 581051 w 1485190"/>
              <a:gd name="connsiteY37" fmla="*/ 5159961 h 6858000"/>
              <a:gd name="connsiteX38" fmla="*/ 587728 w 1485190"/>
              <a:gd name="connsiteY38" fmla="*/ 5144295 h 6858000"/>
              <a:gd name="connsiteX39" fmla="*/ 584661 w 1485190"/>
              <a:gd name="connsiteY39" fmla="*/ 5125185 h 6858000"/>
              <a:gd name="connsiteX40" fmla="*/ 591491 w 1485190"/>
              <a:gd name="connsiteY40" fmla="*/ 5121884 h 6858000"/>
              <a:gd name="connsiteX41" fmla="*/ 598527 w 1485190"/>
              <a:gd name="connsiteY41" fmla="*/ 5067850 h 6858000"/>
              <a:gd name="connsiteX42" fmla="*/ 601258 w 1485190"/>
              <a:gd name="connsiteY42" fmla="*/ 5060861 h 6858000"/>
              <a:gd name="connsiteX43" fmla="*/ 597962 w 1485190"/>
              <a:gd name="connsiteY43" fmla="*/ 5034192 h 6858000"/>
              <a:gd name="connsiteX44" fmla="*/ 599516 w 1485190"/>
              <a:gd name="connsiteY44" fmla="*/ 4993030 h 6858000"/>
              <a:gd name="connsiteX45" fmla="*/ 606425 w 1485190"/>
              <a:gd name="connsiteY45" fmla="*/ 4946844 h 6858000"/>
              <a:gd name="connsiteX46" fmla="*/ 602281 w 1485190"/>
              <a:gd name="connsiteY46" fmla="*/ 4932692 h 6858000"/>
              <a:gd name="connsiteX47" fmla="*/ 617684 w 1485190"/>
              <a:gd name="connsiteY47" fmla="*/ 4858827 h 6858000"/>
              <a:gd name="connsiteX48" fmla="*/ 623587 w 1485190"/>
              <a:gd name="connsiteY48" fmla="*/ 4821170 h 6858000"/>
              <a:gd name="connsiteX49" fmla="*/ 628320 w 1485190"/>
              <a:gd name="connsiteY49" fmla="*/ 4780965 h 6858000"/>
              <a:gd name="connsiteX50" fmla="*/ 629613 w 1485190"/>
              <a:gd name="connsiteY50" fmla="*/ 4750867 h 6858000"/>
              <a:gd name="connsiteX51" fmla="*/ 627420 w 1485190"/>
              <a:gd name="connsiteY51" fmla="*/ 4690749 h 6858000"/>
              <a:gd name="connsiteX52" fmla="*/ 622900 w 1485190"/>
              <a:gd name="connsiteY52" fmla="*/ 4584173 h 6858000"/>
              <a:gd name="connsiteX53" fmla="*/ 617983 w 1485190"/>
              <a:gd name="connsiteY53" fmla="*/ 4444346 h 6858000"/>
              <a:gd name="connsiteX54" fmla="*/ 614548 w 1485190"/>
              <a:gd name="connsiteY54" fmla="*/ 4375228 h 6858000"/>
              <a:gd name="connsiteX55" fmla="*/ 595201 w 1485190"/>
              <a:gd name="connsiteY55" fmla="*/ 4214165 h 6858000"/>
              <a:gd name="connsiteX56" fmla="*/ 599274 w 1485190"/>
              <a:gd name="connsiteY56" fmla="*/ 4090296 h 6858000"/>
              <a:gd name="connsiteX57" fmla="*/ 584530 w 1485190"/>
              <a:gd name="connsiteY57" fmla="*/ 4033999 h 6858000"/>
              <a:gd name="connsiteX58" fmla="*/ 585679 w 1485190"/>
              <a:gd name="connsiteY58" fmla="*/ 4031933 h 6858000"/>
              <a:gd name="connsiteX59" fmla="*/ 584255 w 1485190"/>
              <a:gd name="connsiteY59" fmla="*/ 4013953 h 6858000"/>
              <a:gd name="connsiteX60" fmla="*/ 570550 w 1485190"/>
              <a:gd name="connsiteY60" fmla="*/ 3974753 h 6858000"/>
              <a:gd name="connsiteX61" fmla="*/ 572148 w 1485190"/>
              <a:gd name="connsiteY61" fmla="*/ 3969950 h 6858000"/>
              <a:gd name="connsiteX62" fmla="*/ 565570 w 1485190"/>
              <a:gd name="connsiteY62" fmla="*/ 3933779 h 6858000"/>
              <a:gd name="connsiteX63" fmla="*/ 566901 w 1485190"/>
              <a:gd name="connsiteY63" fmla="*/ 3933093 h 6858000"/>
              <a:gd name="connsiteX64" fmla="*/ 571255 w 1485190"/>
              <a:gd name="connsiteY64" fmla="*/ 3922082 h 6858000"/>
              <a:gd name="connsiteX65" fmla="*/ 576333 w 1485190"/>
              <a:gd name="connsiteY65" fmla="*/ 3901461 h 6858000"/>
              <a:gd name="connsiteX66" fmla="*/ 598927 w 1485190"/>
              <a:gd name="connsiteY66" fmla="*/ 3813873 h 6858000"/>
              <a:gd name="connsiteX67" fmla="*/ 598352 w 1485190"/>
              <a:gd name="connsiteY67" fmla="*/ 3806161 h 6858000"/>
              <a:gd name="connsiteX68" fmla="*/ 598659 w 1485190"/>
              <a:gd name="connsiteY68" fmla="*/ 3805957 h 6858000"/>
              <a:gd name="connsiteX69" fmla="*/ 598686 w 1485190"/>
              <a:gd name="connsiteY69" fmla="*/ 3797724 h 6858000"/>
              <a:gd name="connsiteX70" fmla="*/ 597301 w 1485190"/>
              <a:gd name="connsiteY70" fmla="*/ 3792098 h 6858000"/>
              <a:gd name="connsiteX71" fmla="*/ 596185 w 1485190"/>
              <a:gd name="connsiteY71" fmla="*/ 3777135 h 6858000"/>
              <a:gd name="connsiteX72" fmla="*/ 597918 w 1485190"/>
              <a:gd name="connsiteY72" fmla="*/ 3771656 h 6858000"/>
              <a:gd name="connsiteX73" fmla="*/ 601661 w 1485190"/>
              <a:gd name="connsiteY73" fmla="*/ 3769007 h 6858000"/>
              <a:gd name="connsiteX74" fmla="*/ 601127 w 1485190"/>
              <a:gd name="connsiteY74" fmla="*/ 3767709 h 6858000"/>
              <a:gd name="connsiteX75" fmla="*/ 609823 w 1485190"/>
              <a:gd name="connsiteY75" fmla="*/ 3738082 h 6858000"/>
              <a:gd name="connsiteX76" fmla="*/ 617169 w 1485190"/>
              <a:gd name="connsiteY76" fmla="*/ 3673397 h 6858000"/>
              <a:gd name="connsiteX77" fmla="*/ 616465 w 1485190"/>
              <a:gd name="connsiteY77" fmla="*/ 3637109 h 6858000"/>
              <a:gd name="connsiteX78" fmla="*/ 619908 w 1485190"/>
              <a:gd name="connsiteY78" fmla="*/ 3536883 h 6858000"/>
              <a:gd name="connsiteX79" fmla="*/ 627446 w 1485190"/>
              <a:gd name="connsiteY79" fmla="*/ 3435652 h 6858000"/>
              <a:gd name="connsiteX80" fmla="*/ 629117 w 1485190"/>
              <a:gd name="connsiteY80" fmla="*/ 3307769 h 6858000"/>
              <a:gd name="connsiteX81" fmla="*/ 646680 w 1485190"/>
              <a:gd name="connsiteY81" fmla="*/ 3250522 h 6858000"/>
              <a:gd name="connsiteX82" fmla="*/ 647105 w 1485190"/>
              <a:gd name="connsiteY82" fmla="*/ 3229163 h 6858000"/>
              <a:gd name="connsiteX83" fmla="*/ 648928 w 1485190"/>
              <a:gd name="connsiteY83" fmla="*/ 3217217 h 6858000"/>
              <a:gd name="connsiteX84" fmla="*/ 635763 w 1485190"/>
              <a:gd name="connsiteY84" fmla="*/ 3183755 h 6858000"/>
              <a:gd name="connsiteX85" fmla="*/ 636264 w 1485190"/>
              <a:gd name="connsiteY85" fmla="*/ 3178642 h 6858000"/>
              <a:gd name="connsiteX86" fmla="*/ 623864 w 1485190"/>
              <a:gd name="connsiteY86" fmla="*/ 3158586 h 6858000"/>
              <a:gd name="connsiteX87" fmla="*/ 609049 w 1485190"/>
              <a:gd name="connsiteY87" fmla="*/ 3129034 h 6858000"/>
              <a:gd name="connsiteX88" fmla="*/ 609714 w 1485190"/>
              <a:gd name="connsiteY88" fmla="*/ 3126682 h 6858000"/>
              <a:gd name="connsiteX89" fmla="*/ 600582 w 1485190"/>
              <a:gd name="connsiteY89" fmla="*/ 3114519 h 6858000"/>
              <a:gd name="connsiteX90" fmla="*/ 587191 w 1485190"/>
              <a:gd name="connsiteY90" fmla="*/ 3106272 h 6858000"/>
              <a:gd name="connsiteX91" fmla="*/ 559921 w 1485190"/>
              <a:gd name="connsiteY91" fmla="*/ 2958185 h 6858000"/>
              <a:gd name="connsiteX92" fmla="*/ 502535 w 1485190"/>
              <a:gd name="connsiteY92" fmla="*/ 2762989 h 6858000"/>
              <a:gd name="connsiteX93" fmla="*/ 451453 w 1485190"/>
              <a:gd name="connsiteY93" fmla="*/ 2554718 h 6858000"/>
              <a:gd name="connsiteX94" fmla="*/ 431547 w 1485190"/>
              <a:gd name="connsiteY94" fmla="*/ 2485734 h 6858000"/>
              <a:gd name="connsiteX95" fmla="*/ 422270 w 1485190"/>
              <a:gd name="connsiteY95" fmla="*/ 2447068 h 6858000"/>
              <a:gd name="connsiteX96" fmla="*/ 409231 w 1485190"/>
              <a:gd name="connsiteY96" fmla="*/ 2425819 h 6858000"/>
              <a:gd name="connsiteX97" fmla="*/ 415230 w 1485190"/>
              <a:gd name="connsiteY97" fmla="*/ 2402874 h 6858000"/>
              <a:gd name="connsiteX98" fmla="*/ 417842 w 1485190"/>
              <a:gd name="connsiteY98" fmla="*/ 2381443 h 6858000"/>
              <a:gd name="connsiteX99" fmla="*/ 394171 w 1485190"/>
              <a:gd name="connsiteY99" fmla="*/ 2261920 h 6858000"/>
              <a:gd name="connsiteX100" fmla="*/ 384058 w 1485190"/>
              <a:gd name="connsiteY100" fmla="*/ 2195378 h 6858000"/>
              <a:gd name="connsiteX101" fmla="*/ 368275 w 1485190"/>
              <a:gd name="connsiteY101" fmla="*/ 2155135 h 6858000"/>
              <a:gd name="connsiteX102" fmla="*/ 365733 w 1485190"/>
              <a:gd name="connsiteY102" fmla="*/ 2118008 h 6858000"/>
              <a:gd name="connsiteX103" fmla="*/ 366726 w 1485190"/>
              <a:gd name="connsiteY103" fmla="*/ 2050531 h 6858000"/>
              <a:gd name="connsiteX104" fmla="*/ 358532 w 1485190"/>
              <a:gd name="connsiteY104" fmla="*/ 1963269 h 6858000"/>
              <a:gd name="connsiteX105" fmla="*/ 339710 w 1485190"/>
              <a:gd name="connsiteY105" fmla="*/ 1906352 h 6858000"/>
              <a:gd name="connsiteX106" fmla="*/ 316267 w 1485190"/>
              <a:gd name="connsiteY106" fmla="*/ 1861531 h 6858000"/>
              <a:gd name="connsiteX107" fmla="*/ 270066 w 1485190"/>
              <a:gd name="connsiteY107" fmla="*/ 1732919 h 6858000"/>
              <a:gd name="connsiteX108" fmla="*/ 242377 w 1485190"/>
              <a:gd name="connsiteY108" fmla="*/ 1663540 h 6858000"/>
              <a:gd name="connsiteX109" fmla="*/ 241503 w 1485190"/>
              <a:gd name="connsiteY109" fmla="*/ 1615777 h 6858000"/>
              <a:gd name="connsiteX110" fmla="*/ 222298 w 1485190"/>
              <a:gd name="connsiteY110" fmla="*/ 1563678 h 6858000"/>
              <a:gd name="connsiteX111" fmla="*/ 235378 w 1485190"/>
              <a:gd name="connsiteY111" fmla="*/ 1519474 h 6858000"/>
              <a:gd name="connsiteX112" fmla="*/ 228120 w 1485190"/>
              <a:gd name="connsiteY112" fmla="*/ 1477995 h 6858000"/>
              <a:gd name="connsiteX113" fmla="*/ 214205 w 1485190"/>
              <a:gd name="connsiteY113" fmla="*/ 1373769 h 6858000"/>
              <a:gd name="connsiteX114" fmla="*/ 222512 w 1485190"/>
              <a:gd name="connsiteY114" fmla="*/ 1307086 h 6858000"/>
              <a:gd name="connsiteX115" fmla="*/ 223700 w 1485190"/>
              <a:gd name="connsiteY115" fmla="*/ 1189033 h 6858000"/>
              <a:gd name="connsiteX116" fmla="*/ 228385 w 1485190"/>
              <a:gd name="connsiteY116" fmla="*/ 1168288 h 6858000"/>
              <a:gd name="connsiteX117" fmla="*/ 220667 w 1485190"/>
              <a:gd name="connsiteY117" fmla="*/ 1142577 h 6858000"/>
              <a:gd name="connsiteX118" fmla="*/ 209973 w 1485190"/>
              <a:gd name="connsiteY118" fmla="*/ 1088484 h 6858000"/>
              <a:gd name="connsiteX119" fmla="*/ 198709 w 1485190"/>
              <a:gd name="connsiteY119" fmla="*/ 1016103 h 6858000"/>
              <a:gd name="connsiteX120" fmla="*/ 200165 w 1485190"/>
              <a:gd name="connsiteY120" fmla="*/ 932283 h 6858000"/>
              <a:gd name="connsiteX121" fmla="*/ 202401 w 1485190"/>
              <a:gd name="connsiteY121" fmla="*/ 915925 h 6858000"/>
              <a:gd name="connsiteX122" fmla="*/ 195030 w 1485190"/>
              <a:gd name="connsiteY122" fmla="*/ 896999 h 6858000"/>
              <a:gd name="connsiteX123" fmla="*/ 164438 w 1485190"/>
              <a:gd name="connsiteY123" fmla="*/ 821517 h 6858000"/>
              <a:gd name="connsiteX124" fmla="*/ 143388 w 1485190"/>
              <a:gd name="connsiteY124" fmla="*/ 751353 h 6858000"/>
              <a:gd name="connsiteX125" fmla="*/ 142946 w 1485190"/>
              <a:gd name="connsiteY125" fmla="*/ 721230 h 6858000"/>
              <a:gd name="connsiteX126" fmla="*/ 128617 w 1485190"/>
              <a:gd name="connsiteY126" fmla="*/ 681659 h 6858000"/>
              <a:gd name="connsiteX127" fmla="*/ 114036 w 1485190"/>
              <a:gd name="connsiteY127" fmla="*/ 635218 h 6858000"/>
              <a:gd name="connsiteX128" fmla="*/ 119047 w 1485190"/>
              <a:gd name="connsiteY128" fmla="*/ 613763 h 6858000"/>
              <a:gd name="connsiteX129" fmla="*/ 104989 w 1485190"/>
              <a:gd name="connsiteY129" fmla="*/ 598582 h 6858000"/>
              <a:gd name="connsiteX130" fmla="*/ 104670 w 1485190"/>
              <a:gd name="connsiteY130" fmla="*/ 576846 h 6858000"/>
              <a:gd name="connsiteX131" fmla="*/ 84296 w 1485190"/>
              <a:gd name="connsiteY131" fmla="*/ 530055 h 6858000"/>
              <a:gd name="connsiteX132" fmla="*/ 83544 w 1485190"/>
              <a:gd name="connsiteY132" fmla="*/ 465389 h 6858000"/>
              <a:gd name="connsiteX133" fmla="*/ 66467 w 1485190"/>
              <a:gd name="connsiteY133" fmla="*/ 424699 h 6858000"/>
              <a:gd name="connsiteX134" fmla="*/ 66842 w 1485190"/>
              <a:gd name="connsiteY134" fmla="*/ 404917 h 6858000"/>
              <a:gd name="connsiteX135" fmla="*/ 46799 w 1485190"/>
              <a:gd name="connsiteY135" fmla="*/ 367211 h 6858000"/>
              <a:gd name="connsiteX136" fmla="*/ 13103 w 1485190"/>
              <a:gd name="connsiteY136" fmla="*/ 268519 h 6858000"/>
              <a:gd name="connsiteX137" fmla="*/ 586 w 1485190"/>
              <a:gd name="connsiteY137" fmla="*/ 160886 h 6858000"/>
              <a:gd name="connsiteX138" fmla="*/ 198854 w 1485190"/>
              <a:gd name="connsiteY138" fmla="*/ 55288 h 6858000"/>
              <a:gd name="connsiteX139" fmla="*/ 158408 w 1485190"/>
              <a:gd name="connsiteY139" fmla="*/ 0 h 6858000"/>
              <a:gd name="connsiteX0" fmla="*/ 145305 w 1472087"/>
              <a:gd name="connsiteY0" fmla="*/ 0 h 6858000"/>
              <a:gd name="connsiteX1" fmla="*/ 1472087 w 1472087"/>
              <a:gd name="connsiteY1" fmla="*/ 0 h 6858000"/>
              <a:gd name="connsiteX2" fmla="*/ 1472087 w 1472087"/>
              <a:gd name="connsiteY2" fmla="*/ 6858000 h 6858000"/>
              <a:gd name="connsiteX3" fmla="*/ 208781 w 1472087"/>
              <a:gd name="connsiteY3" fmla="*/ 6857735 h 6858000"/>
              <a:gd name="connsiteX4" fmla="*/ 245374 w 1472087"/>
              <a:gd name="connsiteY4" fmla="*/ 6776847 h 6858000"/>
              <a:gd name="connsiteX5" fmla="*/ 256874 w 1472087"/>
              <a:gd name="connsiteY5" fmla="*/ 6737706 h 6858000"/>
              <a:gd name="connsiteX6" fmla="*/ 281613 w 1472087"/>
              <a:gd name="connsiteY6" fmla="*/ 6691589 h 6858000"/>
              <a:gd name="connsiteX7" fmla="*/ 259170 w 1472087"/>
              <a:gd name="connsiteY7" fmla="*/ 6659970 h 6858000"/>
              <a:gd name="connsiteX8" fmla="*/ 274261 w 1472087"/>
              <a:gd name="connsiteY8" fmla="*/ 6636211 h 6858000"/>
              <a:gd name="connsiteX9" fmla="*/ 291705 w 1472087"/>
              <a:gd name="connsiteY9" fmla="*/ 6594177 h 6858000"/>
              <a:gd name="connsiteX10" fmla="*/ 305745 w 1472087"/>
              <a:gd name="connsiteY10" fmla="*/ 6557575 h 6858000"/>
              <a:gd name="connsiteX11" fmla="*/ 358702 w 1472087"/>
              <a:gd name="connsiteY11" fmla="*/ 6492130 h 6858000"/>
              <a:gd name="connsiteX12" fmla="*/ 374389 w 1472087"/>
              <a:gd name="connsiteY12" fmla="*/ 6431610 h 6858000"/>
              <a:gd name="connsiteX13" fmla="*/ 418094 w 1472087"/>
              <a:gd name="connsiteY13" fmla="*/ 6379786 h 6858000"/>
              <a:gd name="connsiteX14" fmla="*/ 401317 w 1472087"/>
              <a:gd name="connsiteY14" fmla="*/ 6334727 h 6858000"/>
              <a:gd name="connsiteX15" fmla="*/ 378732 w 1472087"/>
              <a:gd name="connsiteY15" fmla="*/ 6313295 h 6858000"/>
              <a:gd name="connsiteX16" fmla="*/ 385896 w 1472087"/>
              <a:gd name="connsiteY16" fmla="*/ 6280046 h 6858000"/>
              <a:gd name="connsiteX17" fmla="*/ 368641 w 1472087"/>
              <a:gd name="connsiteY17" fmla="*/ 6270265 h 6858000"/>
              <a:gd name="connsiteX18" fmla="*/ 395669 w 1472087"/>
              <a:gd name="connsiteY18" fmla="*/ 6252834 h 6858000"/>
              <a:gd name="connsiteX19" fmla="*/ 373661 w 1472087"/>
              <a:gd name="connsiteY19" fmla="*/ 6202459 h 6858000"/>
              <a:gd name="connsiteX20" fmla="*/ 372459 w 1472087"/>
              <a:gd name="connsiteY20" fmla="*/ 6153037 h 6858000"/>
              <a:gd name="connsiteX21" fmla="*/ 387874 w 1472087"/>
              <a:gd name="connsiteY21" fmla="*/ 6078132 h 6858000"/>
              <a:gd name="connsiteX22" fmla="*/ 375261 w 1472087"/>
              <a:gd name="connsiteY22" fmla="*/ 6028119 h 6858000"/>
              <a:gd name="connsiteX23" fmla="*/ 360490 w 1472087"/>
              <a:gd name="connsiteY23" fmla="*/ 5926735 h 6858000"/>
              <a:gd name="connsiteX24" fmla="*/ 410002 w 1472087"/>
              <a:gd name="connsiteY24" fmla="*/ 5712857 h 6858000"/>
              <a:gd name="connsiteX25" fmla="*/ 389077 w 1472087"/>
              <a:gd name="connsiteY25" fmla="*/ 5676393 h 6858000"/>
              <a:gd name="connsiteX26" fmla="*/ 428669 w 1472087"/>
              <a:gd name="connsiteY26" fmla="*/ 5563435 h 6858000"/>
              <a:gd name="connsiteX27" fmla="*/ 475799 w 1472087"/>
              <a:gd name="connsiteY27" fmla="*/ 5437125 h 6858000"/>
              <a:gd name="connsiteX28" fmla="*/ 489367 w 1472087"/>
              <a:gd name="connsiteY28" fmla="*/ 5396260 h 6858000"/>
              <a:gd name="connsiteX29" fmla="*/ 505348 w 1472087"/>
              <a:gd name="connsiteY29" fmla="*/ 5330009 h 6858000"/>
              <a:gd name="connsiteX30" fmla="*/ 538841 w 1472087"/>
              <a:gd name="connsiteY30" fmla="*/ 5273739 h 6858000"/>
              <a:gd name="connsiteX31" fmla="*/ 548440 w 1472087"/>
              <a:gd name="connsiteY31" fmla="*/ 5241779 h 6858000"/>
              <a:gd name="connsiteX32" fmla="*/ 559666 w 1472087"/>
              <a:gd name="connsiteY32" fmla="*/ 5225268 h 6858000"/>
              <a:gd name="connsiteX33" fmla="*/ 560686 w 1472087"/>
              <a:gd name="connsiteY33" fmla="*/ 5217684 h 6858000"/>
              <a:gd name="connsiteX34" fmla="*/ 568027 w 1472087"/>
              <a:gd name="connsiteY34" fmla="*/ 5193377 h 6858000"/>
              <a:gd name="connsiteX35" fmla="*/ 571330 w 1472087"/>
              <a:gd name="connsiteY35" fmla="*/ 5179288 h 6858000"/>
              <a:gd name="connsiteX36" fmla="*/ 572314 w 1472087"/>
              <a:gd name="connsiteY36" fmla="*/ 5173621 h 6858000"/>
              <a:gd name="connsiteX37" fmla="*/ 567948 w 1472087"/>
              <a:gd name="connsiteY37" fmla="*/ 5159961 h 6858000"/>
              <a:gd name="connsiteX38" fmla="*/ 574625 w 1472087"/>
              <a:gd name="connsiteY38" fmla="*/ 5144295 h 6858000"/>
              <a:gd name="connsiteX39" fmla="*/ 571558 w 1472087"/>
              <a:gd name="connsiteY39" fmla="*/ 5125185 h 6858000"/>
              <a:gd name="connsiteX40" fmla="*/ 578388 w 1472087"/>
              <a:gd name="connsiteY40" fmla="*/ 5121884 h 6858000"/>
              <a:gd name="connsiteX41" fmla="*/ 585424 w 1472087"/>
              <a:gd name="connsiteY41" fmla="*/ 5067850 h 6858000"/>
              <a:gd name="connsiteX42" fmla="*/ 588155 w 1472087"/>
              <a:gd name="connsiteY42" fmla="*/ 5060861 h 6858000"/>
              <a:gd name="connsiteX43" fmla="*/ 584859 w 1472087"/>
              <a:gd name="connsiteY43" fmla="*/ 5034192 h 6858000"/>
              <a:gd name="connsiteX44" fmla="*/ 586413 w 1472087"/>
              <a:gd name="connsiteY44" fmla="*/ 4993030 h 6858000"/>
              <a:gd name="connsiteX45" fmla="*/ 593322 w 1472087"/>
              <a:gd name="connsiteY45" fmla="*/ 4946844 h 6858000"/>
              <a:gd name="connsiteX46" fmla="*/ 589178 w 1472087"/>
              <a:gd name="connsiteY46" fmla="*/ 4932692 h 6858000"/>
              <a:gd name="connsiteX47" fmla="*/ 604581 w 1472087"/>
              <a:gd name="connsiteY47" fmla="*/ 4858827 h 6858000"/>
              <a:gd name="connsiteX48" fmla="*/ 610484 w 1472087"/>
              <a:gd name="connsiteY48" fmla="*/ 4821170 h 6858000"/>
              <a:gd name="connsiteX49" fmla="*/ 615217 w 1472087"/>
              <a:gd name="connsiteY49" fmla="*/ 4780965 h 6858000"/>
              <a:gd name="connsiteX50" fmla="*/ 616510 w 1472087"/>
              <a:gd name="connsiteY50" fmla="*/ 4750867 h 6858000"/>
              <a:gd name="connsiteX51" fmla="*/ 614317 w 1472087"/>
              <a:gd name="connsiteY51" fmla="*/ 4690749 h 6858000"/>
              <a:gd name="connsiteX52" fmla="*/ 609797 w 1472087"/>
              <a:gd name="connsiteY52" fmla="*/ 4584173 h 6858000"/>
              <a:gd name="connsiteX53" fmla="*/ 604880 w 1472087"/>
              <a:gd name="connsiteY53" fmla="*/ 4444346 h 6858000"/>
              <a:gd name="connsiteX54" fmla="*/ 601445 w 1472087"/>
              <a:gd name="connsiteY54" fmla="*/ 4375228 h 6858000"/>
              <a:gd name="connsiteX55" fmla="*/ 582098 w 1472087"/>
              <a:gd name="connsiteY55" fmla="*/ 4214165 h 6858000"/>
              <a:gd name="connsiteX56" fmla="*/ 586171 w 1472087"/>
              <a:gd name="connsiteY56" fmla="*/ 4090296 h 6858000"/>
              <a:gd name="connsiteX57" fmla="*/ 571427 w 1472087"/>
              <a:gd name="connsiteY57" fmla="*/ 4033999 h 6858000"/>
              <a:gd name="connsiteX58" fmla="*/ 572576 w 1472087"/>
              <a:gd name="connsiteY58" fmla="*/ 4031933 h 6858000"/>
              <a:gd name="connsiteX59" fmla="*/ 571152 w 1472087"/>
              <a:gd name="connsiteY59" fmla="*/ 4013953 h 6858000"/>
              <a:gd name="connsiteX60" fmla="*/ 557447 w 1472087"/>
              <a:gd name="connsiteY60" fmla="*/ 3974753 h 6858000"/>
              <a:gd name="connsiteX61" fmla="*/ 559045 w 1472087"/>
              <a:gd name="connsiteY61" fmla="*/ 3969950 h 6858000"/>
              <a:gd name="connsiteX62" fmla="*/ 552467 w 1472087"/>
              <a:gd name="connsiteY62" fmla="*/ 3933779 h 6858000"/>
              <a:gd name="connsiteX63" fmla="*/ 553798 w 1472087"/>
              <a:gd name="connsiteY63" fmla="*/ 3933093 h 6858000"/>
              <a:gd name="connsiteX64" fmla="*/ 558152 w 1472087"/>
              <a:gd name="connsiteY64" fmla="*/ 3922082 h 6858000"/>
              <a:gd name="connsiteX65" fmla="*/ 563230 w 1472087"/>
              <a:gd name="connsiteY65" fmla="*/ 3901461 h 6858000"/>
              <a:gd name="connsiteX66" fmla="*/ 585824 w 1472087"/>
              <a:gd name="connsiteY66" fmla="*/ 3813873 h 6858000"/>
              <a:gd name="connsiteX67" fmla="*/ 585249 w 1472087"/>
              <a:gd name="connsiteY67" fmla="*/ 3806161 h 6858000"/>
              <a:gd name="connsiteX68" fmla="*/ 585556 w 1472087"/>
              <a:gd name="connsiteY68" fmla="*/ 3805957 h 6858000"/>
              <a:gd name="connsiteX69" fmla="*/ 585583 w 1472087"/>
              <a:gd name="connsiteY69" fmla="*/ 3797724 h 6858000"/>
              <a:gd name="connsiteX70" fmla="*/ 584198 w 1472087"/>
              <a:gd name="connsiteY70" fmla="*/ 3792098 h 6858000"/>
              <a:gd name="connsiteX71" fmla="*/ 583082 w 1472087"/>
              <a:gd name="connsiteY71" fmla="*/ 3777135 h 6858000"/>
              <a:gd name="connsiteX72" fmla="*/ 584815 w 1472087"/>
              <a:gd name="connsiteY72" fmla="*/ 3771656 h 6858000"/>
              <a:gd name="connsiteX73" fmla="*/ 588558 w 1472087"/>
              <a:gd name="connsiteY73" fmla="*/ 3769007 h 6858000"/>
              <a:gd name="connsiteX74" fmla="*/ 588024 w 1472087"/>
              <a:gd name="connsiteY74" fmla="*/ 3767709 h 6858000"/>
              <a:gd name="connsiteX75" fmla="*/ 596720 w 1472087"/>
              <a:gd name="connsiteY75" fmla="*/ 3738082 h 6858000"/>
              <a:gd name="connsiteX76" fmla="*/ 604066 w 1472087"/>
              <a:gd name="connsiteY76" fmla="*/ 3673397 h 6858000"/>
              <a:gd name="connsiteX77" fmla="*/ 603362 w 1472087"/>
              <a:gd name="connsiteY77" fmla="*/ 3637109 h 6858000"/>
              <a:gd name="connsiteX78" fmla="*/ 606805 w 1472087"/>
              <a:gd name="connsiteY78" fmla="*/ 3536883 h 6858000"/>
              <a:gd name="connsiteX79" fmla="*/ 614343 w 1472087"/>
              <a:gd name="connsiteY79" fmla="*/ 3435652 h 6858000"/>
              <a:gd name="connsiteX80" fmla="*/ 616014 w 1472087"/>
              <a:gd name="connsiteY80" fmla="*/ 3307769 h 6858000"/>
              <a:gd name="connsiteX81" fmla="*/ 633577 w 1472087"/>
              <a:gd name="connsiteY81" fmla="*/ 3250522 h 6858000"/>
              <a:gd name="connsiteX82" fmla="*/ 634002 w 1472087"/>
              <a:gd name="connsiteY82" fmla="*/ 3229163 h 6858000"/>
              <a:gd name="connsiteX83" fmla="*/ 635825 w 1472087"/>
              <a:gd name="connsiteY83" fmla="*/ 3217217 h 6858000"/>
              <a:gd name="connsiteX84" fmla="*/ 622660 w 1472087"/>
              <a:gd name="connsiteY84" fmla="*/ 3183755 h 6858000"/>
              <a:gd name="connsiteX85" fmla="*/ 623161 w 1472087"/>
              <a:gd name="connsiteY85" fmla="*/ 3178642 h 6858000"/>
              <a:gd name="connsiteX86" fmla="*/ 610761 w 1472087"/>
              <a:gd name="connsiteY86" fmla="*/ 3158586 h 6858000"/>
              <a:gd name="connsiteX87" fmla="*/ 595946 w 1472087"/>
              <a:gd name="connsiteY87" fmla="*/ 3129034 h 6858000"/>
              <a:gd name="connsiteX88" fmla="*/ 596611 w 1472087"/>
              <a:gd name="connsiteY88" fmla="*/ 3126682 h 6858000"/>
              <a:gd name="connsiteX89" fmla="*/ 587479 w 1472087"/>
              <a:gd name="connsiteY89" fmla="*/ 3114519 h 6858000"/>
              <a:gd name="connsiteX90" fmla="*/ 574088 w 1472087"/>
              <a:gd name="connsiteY90" fmla="*/ 3106272 h 6858000"/>
              <a:gd name="connsiteX91" fmla="*/ 546818 w 1472087"/>
              <a:gd name="connsiteY91" fmla="*/ 2958185 h 6858000"/>
              <a:gd name="connsiteX92" fmla="*/ 489432 w 1472087"/>
              <a:gd name="connsiteY92" fmla="*/ 2762989 h 6858000"/>
              <a:gd name="connsiteX93" fmla="*/ 438350 w 1472087"/>
              <a:gd name="connsiteY93" fmla="*/ 2554718 h 6858000"/>
              <a:gd name="connsiteX94" fmla="*/ 418444 w 1472087"/>
              <a:gd name="connsiteY94" fmla="*/ 2485734 h 6858000"/>
              <a:gd name="connsiteX95" fmla="*/ 409167 w 1472087"/>
              <a:gd name="connsiteY95" fmla="*/ 2447068 h 6858000"/>
              <a:gd name="connsiteX96" fmla="*/ 396128 w 1472087"/>
              <a:gd name="connsiteY96" fmla="*/ 2425819 h 6858000"/>
              <a:gd name="connsiteX97" fmla="*/ 402127 w 1472087"/>
              <a:gd name="connsiteY97" fmla="*/ 2402874 h 6858000"/>
              <a:gd name="connsiteX98" fmla="*/ 404739 w 1472087"/>
              <a:gd name="connsiteY98" fmla="*/ 2381443 h 6858000"/>
              <a:gd name="connsiteX99" fmla="*/ 381068 w 1472087"/>
              <a:gd name="connsiteY99" fmla="*/ 2261920 h 6858000"/>
              <a:gd name="connsiteX100" fmla="*/ 370955 w 1472087"/>
              <a:gd name="connsiteY100" fmla="*/ 2195378 h 6858000"/>
              <a:gd name="connsiteX101" fmla="*/ 355172 w 1472087"/>
              <a:gd name="connsiteY101" fmla="*/ 2155135 h 6858000"/>
              <a:gd name="connsiteX102" fmla="*/ 352630 w 1472087"/>
              <a:gd name="connsiteY102" fmla="*/ 2118008 h 6858000"/>
              <a:gd name="connsiteX103" fmla="*/ 353623 w 1472087"/>
              <a:gd name="connsiteY103" fmla="*/ 2050531 h 6858000"/>
              <a:gd name="connsiteX104" fmla="*/ 345429 w 1472087"/>
              <a:gd name="connsiteY104" fmla="*/ 1963269 h 6858000"/>
              <a:gd name="connsiteX105" fmla="*/ 326607 w 1472087"/>
              <a:gd name="connsiteY105" fmla="*/ 1906352 h 6858000"/>
              <a:gd name="connsiteX106" fmla="*/ 303164 w 1472087"/>
              <a:gd name="connsiteY106" fmla="*/ 1861531 h 6858000"/>
              <a:gd name="connsiteX107" fmla="*/ 256963 w 1472087"/>
              <a:gd name="connsiteY107" fmla="*/ 1732919 h 6858000"/>
              <a:gd name="connsiteX108" fmla="*/ 229274 w 1472087"/>
              <a:gd name="connsiteY108" fmla="*/ 1663540 h 6858000"/>
              <a:gd name="connsiteX109" fmla="*/ 228400 w 1472087"/>
              <a:gd name="connsiteY109" fmla="*/ 1615777 h 6858000"/>
              <a:gd name="connsiteX110" fmla="*/ 209195 w 1472087"/>
              <a:gd name="connsiteY110" fmla="*/ 1563678 h 6858000"/>
              <a:gd name="connsiteX111" fmla="*/ 222275 w 1472087"/>
              <a:gd name="connsiteY111" fmla="*/ 1519474 h 6858000"/>
              <a:gd name="connsiteX112" fmla="*/ 215017 w 1472087"/>
              <a:gd name="connsiteY112" fmla="*/ 1477995 h 6858000"/>
              <a:gd name="connsiteX113" fmla="*/ 201102 w 1472087"/>
              <a:gd name="connsiteY113" fmla="*/ 1373769 h 6858000"/>
              <a:gd name="connsiteX114" fmla="*/ 209409 w 1472087"/>
              <a:gd name="connsiteY114" fmla="*/ 1307086 h 6858000"/>
              <a:gd name="connsiteX115" fmla="*/ 210597 w 1472087"/>
              <a:gd name="connsiteY115" fmla="*/ 1189033 h 6858000"/>
              <a:gd name="connsiteX116" fmla="*/ 215282 w 1472087"/>
              <a:gd name="connsiteY116" fmla="*/ 1168288 h 6858000"/>
              <a:gd name="connsiteX117" fmla="*/ 207564 w 1472087"/>
              <a:gd name="connsiteY117" fmla="*/ 1142577 h 6858000"/>
              <a:gd name="connsiteX118" fmla="*/ 196870 w 1472087"/>
              <a:gd name="connsiteY118" fmla="*/ 1088484 h 6858000"/>
              <a:gd name="connsiteX119" fmla="*/ 185606 w 1472087"/>
              <a:gd name="connsiteY119" fmla="*/ 1016103 h 6858000"/>
              <a:gd name="connsiteX120" fmla="*/ 187062 w 1472087"/>
              <a:gd name="connsiteY120" fmla="*/ 932283 h 6858000"/>
              <a:gd name="connsiteX121" fmla="*/ 189298 w 1472087"/>
              <a:gd name="connsiteY121" fmla="*/ 915925 h 6858000"/>
              <a:gd name="connsiteX122" fmla="*/ 181927 w 1472087"/>
              <a:gd name="connsiteY122" fmla="*/ 896999 h 6858000"/>
              <a:gd name="connsiteX123" fmla="*/ 151335 w 1472087"/>
              <a:gd name="connsiteY123" fmla="*/ 821517 h 6858000"/>
              <a:gd name="connsiteX124" fmla="*/ 130285 w 1472087"/>
              <a:gd name="connsiteY124" fmla="*/ 751353 h 6858000"/>
              <a:gd name="connsiteX125" fmla="*/ 129843 w 1472087"/>
              <a:gd name="connsiteY125" fmla="*/ 721230 h 6858000"/>
              <a:gd name="connsiteX126" fmla="*/ 115514 w 1472087"/>
              <a:gd name="connsiteY126" fmla="*/ 681659 h 6858000"/>
              <a:gd name="connsiteX127" fmla="*/ 100933 w 1472087"/>
              <a:gd name="connsiteY127" fmla="*/ 635218 h 6858000"/>
              <a:gd name="connsiteX128" fmla="*/ 105944 w 1472087"/>
              <a:gd name="connsiteY128" fmla="*/ 613763 h 6858000"/>
              <a:gd name="connsiteX129" fmla="*/ 91886 w 1472087"/>
              <a:gd name="connsiteY129" fmla="*/ 598582 h 6858000"/>
              <a:gd name="connsiteX130" fmla="*/ 91567 w 1472087"/>
              <a:gd name="connsiteY130" fmla="*/ 576846 h 6858000"/>
              <a:gd name="connsiteX131" fmla="*/ 71193 w 1472087"/>
              <a:gd name="connsiteY131" fmla="*/ 530055 h 6858000"/>
              <a:gd name="connsiteX132" fmla="*/ 70441 w 1472087"/>
              <a:gd name="connsiteY132" fmla="*/ 465389 h 6858000"/>
              <a:gd name="connsiteX133" fmla="*/ 53364 w 1472087"/>
              <a:gd name="connsiteY133" fmla="*/ 424699 h 6858000"/>
              <a:gd name="connsiteX134" fmla="*/ 53739 w 1472087"/>
              <a:gd name="connsiteY134" fmla="*/ 404917 h 6858000"/>
              <a:gd name="connsiteX135" fmla="*/ 33696 w 1472087"/>
              <a:gd name="connsiteY135" fmla="*/ 367211 h 6858000"/>
              <a:gd name="connsiteX136" fmla="*/ 0 w 1472087"/>
              <a:gd name="connsiteY136" fmla="*/ 268519 h 6858000"/>
              <a:gd name="connsiteX137" fmla="*/ 173467 w 1472087"/>
              <a:gd name="connsiteY137" fmla="*/ 144983 h 6858000"/>
              <a:gd name="connsiteX138" fmla="*/ 185751 w 1472087"/>
              <a:gd name="connsiteY138" fmla="*/ 55288 h 6858000"/>
              <a:gd name="connsiteX139" fmla="*/ 145305 w 1472087"/>
              <a:gd name="connsiteY139" fmla="*/ 0 h 6858000"/>
              <a:gd name="connsiteX0" fmla="*/ 112107 w 1438889"/>
              <a:gd name="connsiteY0" fmla="*/ 0 h 6858000"/>
              <a:gd name="connsiteX1" fmla="*/ 1438889 w 1438889"/>
              <a:gd name="connsiteY1" fmla="*/ 0 h 6858000"/>
              <a:gd name="connsiteX2" fmla="*/ 1438889 w 1438889"/>
              <a:gd name="connsiteY2" fmla="*/ 6858000 h 6858000"/>
              <a:gd name="connsiteX3" fmla="*/ 175583 w 1438889"/>
              <a:gd name="connsiteY3" fmla="*/ 6857735 h 6858000"/>
              <a:gd name="connsiteX4" fmla="*/ 212176 w 1438889"/>
              <a:gd name="connsiteY4" fmla="*/ 6776847 h 6858000"/>
              <a:gd name="connsiteX5" fmla="*/ 223676 w 1438889"/>
              <a:gd name="connsiteY5" fmla="*/ 6737706 h 6858000"/>
              <a:gd name="connsiteX6" fmla="*/ 248415 w 1438889"/>
              <a:gd name="connsiteY6" fmla="*/ 6691589 h 6858000"/>
              <a:gd name="connsiteX7" fmla="*/ 225972 w 1438889"/>
              <a:gd name="connsiteY7" fmla="*/ 6659970 h 6858000"/>
              <a:gd name="connsiteX8" fmla="*/ 241063 w 1438889"/>
              <a:gd name="connsiteY8" fmla="*/ 6636211 h 6858000"/>
              <a:gd name="connsiteX9" fmla="*/ 258507 w 1438889"/>
              <a:gd name="connsiteY9" fmla="*/ 6594177 h 6858000"/>
              <a:gd name="connsiteX10" fmla="*/ 272547 w 1438889"/>
              <a:gd name="connsiteY10" fmla="*/ 6557575 h 6858000"/>
              <a:gd name="connsiteX11" fmla="*/ 325504 w 1438889"/>
              <a:gd name="connsiteY11" fmla="*/ 6492130 h 6858000"/>
              <a:gd name="connsiteX12" fmla="*/ 341191 w 1438889"/>
              <a:gd name="connsiteY12" fmla="*/ 6431610 h 6858000"/>
              <a:gd name="connsiteX13" fmla="*/ 384896 w 1438889"/>
              <a:gd name="connsiteY13" fmla="*/ 6379786 h 6858000"/>
              <a:gd name="connsiteX14" fmla="*/ 368119 w 1438889"/>
              <a:gd name="connsiteY14" fmla="*/ 6334727 h 6858000"/>
              <a:gd name="connsiteX15" fmla="*/ 345534 w 1438889"/>
              <a:gd name="connsiteY15" fmla="*/ 6313295 h 6858000"/>
              <a:gd name="connsiteX16" fmla="*/ 352698 w 1438889"/>
              <a:gd name="connsiteY16" fmla="*/ 6280046 h 6858000"/>
              <a:gd name="connsiteX17" fmla="*/ 335443 w 1438889"/>
              <a:gd name="connsiteY17" fmla="*/ 6270265 h 6858000"/>
              <a:gd name="connsiteX18" fmla="*/ 362471 w 1438889"/>
              <a:gd name="connsiteY18" fmla="*/ 6252834 h 6858000"/>
              <a:gd name="connsiteX19" fmla="*/ 340463 w 1438889"/>
              <a:gd name="connsiteY19" fmla="*/ 6202459 h 6858000"/>
              <a:gd name="connsiteX20" fmla="*/ 339261 w 1438889"/>
              <a:gd name="connsiteY20" fmla="*/ 6153037 h 6858000"/>
              <a:gd name="connsiteX21" fmla="*/ 354676 w 1438889"/>
              <a:gd name="connsiteY21" fmla="*/ 6078132 h 6858000"/>
              <a:gd name="connsiteX22" fmla="*/ 342063 w 1438889"/>
              <a:gd name="connsiteY22" fmla="*/ 6028119 h 6858000"/>
              <a:gd name="connsiteX23" fmla="*/ 327292 w 1438889"/>
              <a:gd name="connsiteY23" fmla="*/ 5926735 h 6858000"/>
              <a:gd name="connsiteX24" fmla="*/ 376804 w 1438889"/>
              <a:gd name="connsiteY24" fmla="*/ 5712857 h 6858000"/>
              <a:gd name="connsiteX25" fmla="*/ 355879 w 1438889"/>
              <a:gd name="connsiteY25" fmla="*/ 5676393 h 6858000"/>
              <a:gd name="connsiteX26" fmla="*/ 395471 w 1438889"/>
              <a:gd name="connsiteY26" fmla="*/ 5563435 h 6858000"/>
              <a:gd name="connsiteX27" fmla="*/ 442601 w 1438889"/>
              <a:gd name="connsiteY27" fmla="*/ 5437125 h 6858000"/>
              <a:gd name="connsiteX28" fmla="*/ 456169 w 1438889"/>
              <a:gd name="connsiteY28" fmla="*/ 5396260 h 6858000"/>
              <a:gd name="connsiteX29" fmla="*/ 472150 w 1438889"/>
              <a:gd name="connsiteY29" fmla="*/ 5330009 h 6858000"/>
              <a:gd name="connsiteX30" fmla="*/ 505643 w 1438889"/>
              <a:gd name="connsiteY30" fmla="*/ 5273739 h 6858000"/>
              <a:gd name="connsiteX31" fmla="*/ 515242 w 1438889"/>
              <a:gd name="connsiteY31" fmla="*/ 5241779 h 6858000"/>
              <a:gd name="connsiteX32" fmla="*/ 526468 w 1438889"/>
              <a:gd name="connsiteY32" fmla="*/ 5225268 h 6858000"/>
              <a:gd name="connsiteX33" fmla="*/ 527488 w 1438889"/>
              <a:gd name="connsiteY33" fmla="*/ 5217684 h 6858000"/>
              <a:gd name="connsiteX34" fmla="*/ 534829 w 1438889"/>
              <a:gd name="connsiteY34" fmla="*/ 5193377 h 6858000"/>
              <a:gd name="connsiteX35" fmla="*/ 538132 w 1438889"/>
              <a:gd name="connsiteY35" fmla="*/ 5179288 h 6858000"/>
              <a:gd name="connsiteX36" fmla="*/ 539116 w 1438889"/>
              <a:gd name="connsiteY36" fmla="*/ 5173621 h 6858000"/>
              <a:gd name="connsiteX37" fmla="*/ 534750 w 1438889"/>
              <a:gd name="connsiteY37" fmla="*/ 5159961 h 6858000"/>
              <a:gd name="connsiteX38" fmla="*/ 541427 w 1438889"/>
              <a:gd name="connsiteY38" fmla="*/ 5144295 h 6858000"/>
              <a:gd name="connsiteX39" fmla="*/ 538360 w 1438889"/>
              <a:gd name="connsiteY39" fmla="*/ 5125185 h 6858000"/>
              <a:gd name="connsiteX40" fmla="*/ 545190 w 1438889"/>
              <a:gd name="connsiteY40" fmla="*/ 5121884 h 6858000"/>
              <a:gd name="connsiteX41" fmla="*/ 552226 w 1438889"/>
              <a:gd name="connsiteY41" fmla="*/ 5067850 h 6858000"/>
              <a:gd name="connsiteX42" fmla="*/ 554957 w 1438889"/>
              <a:gd name="connsiteY42" fmla="*/ 5060861 h 6858000"/>
              <a:gd name="connsiteX43" fmla="*/ 551661 w 1438889"/>
              <a:gd name="connsiteY43" fmla="*/ 5034192 h 6858000"/>
              <a:gd name="connsiteX44" fmla="*/ 553215 w 1438889"/>
              <a:gd name="connsiteY44" fmla="*/ 4993030 h 6858000"/>
              <a:gd name="connsiteX45" fmla="*/ 560124 w 1438889"/>
              <a:gd name="connsiteY45" fmla="*/ 4946844 h 6858000"/>
              <a:gd name="connsiteX46" fmla="*/ 555980 w 1438889"/>
              <a:gd name="connsiteY46" fmla="*/ 4932692 h 6858000"/>
              <a:gd name="connsiteX47" fmla="*/ 571383 w 1438889"/>
              <a:gd name="connsiteY47" fmla="*/ 4858827 h 6858000"/>
              <a:gd name="connsiteX48" fmla="*/ 577286 w 1438889"/>
              <a:gd name="connsiteY48" fmla="*/ 4821170 h 6858000"/>
              <a:gd name="connsiteX49" fmla="*/ 582019 w 1438889"/>
              <a:gd name="connsiteY49" fmla="*/ 4780965 h 6858000"/>
              <a:gd name="connsiteX50" fmla="*/ 583312 w 1438889"/>
              <a:gd name="connsiteY50" fmla="*/ 4750867 h 6858000"/>
              <a:gd name="connsiteX51" fmla="*/ 581119 w 1438889"/>
              <a:gd name="connsiteY51" fmla="*/ 4690749 h 6858000"/>
              <a:gd name="connsiteX52" fmla="*/ 576599 w 1438889"/>
              <a:gd name="connsiteY52" fmla="*/ 4584173 h 6858000"/>
              <a:gd name="connsiteX53" fmla="*/ 571682 w 1438889"/>
              <a:gd name="connsiteY53" fmla="*/ 4444346 h 6858000"/>
              <a:gd name="connsiteX54" fmla="*/ 568247 w 1438889"/>
              <a:gd name="connsiteY54" fmla="*/ 4375228 h 6858000"/>
              <a:gd name="connsiteX55" fmla="*/ 548900 w 1438889"/>
              <a:gd name="connsiteY55" fmla="*/ 4214165 h 6858000"/>
              <a:gd name="connsiteX56" fmla="*/ 552973 w 1438889"/>
              <a:gd name="connsiteY56" fmla="*/ 4090296 h 6858000"/>
              <a:gd name="connsiteX57" fmla="*/ 538229 w 1438889"/>
              <a:gd name="connsiteY57" fmla="*/ 4033999 h 6858000"/>
              <a:gd name="connsiteX58" fmla="*/ 539378 w 1438889"/>
              <a:gd name="connsiteY58" fmla="*/ 4031933 h 6858000"/>
              <a:gd name="connsiteX59" fmla="*/ 537954 w 1438889"/>
              <a:gd name="connsiteY59" fmla="*/ 4013953 h 6858000"/>
              <a:gd name="connsiteX60" fmla="*/ 524249 w 1438889"/>
              <a:gd name="connsiteY60" fmla="*/ 3974753 h 6858000"/>
              <a:gd name="connsiteX61" fmla="*/ 525847 w 1438889"/>
              <a:gd name="connsiteY61" fmla="*/ 3969950 h 6858000"/>
              <a:gd name="connsiteX62" fmla="*/ 519269 w 1438889"/>
              <a:gd name="connsiteY62" fmla="*/ 3933779 h 6858000"/>
              <a:gd name="connsiteX63" fmla="*/ 520600 w 1438889"/>
              <a:gd name="connsiteY63" fmla="*/ 3933093 h 6858000"/>
              <a:gd name="connsiteX64" fmla="*/ 524954 w 1438889"/>
              <a:gd name="connsiteY64" fmla="*/ 3922082 h 6858000"/>
              <a:gd name="connsiteX65" fmla="*/ 530032 w 1438889"/>
              <a:gd name="connsiteY65" fmla="*/ 3901461 h 6858000"/>
              <a:gd name="connsiteX66" fmla="*/ 552626 w 1438889"/>
              <a:gd name="connsiteY66" fmla="*/ 3813873 h 6858000"/>
              <a:gd name="connsiteX67" fmla="*/ 552051 w 1438889"/>
              <a:gd name="connsiteY67" fmla="*/ 3806161 h 6858000"/>
              <a:gd name="connsiteX68" fmla="*/ 552358 w 1438889"/>
              <a:gd name="connsiteY68" fmla="*/ 3805957 h 6858000"/>
              <a:gd name="connsiteX69" fmla="*/ 552385 w 1438889"/>
              <a:gd name="connsiteY69" fmla="*/ 3797724 h 6858000"/>
              <a:gd name="connsiteX70" fmla="*/ 551000 w 1438889"/>
              <a:gd name="connsiteY70" fmla="*/ 3792098 h 6858000"/>
              <a:gd name="connsiteX71" fmla="*/ 549884 w 1438889"/>
              <a:gd name="connsiteY71" fmla="*/ 3777135 h 6858000"/>
              <a:gd name="connsiteX72" fmla="*/ 551617 w 1438889"/>
              <a:gd name="connsiteY72" fmla="*/ 3771656 h 6858000"/>
              <a:gd name="connsiteX73" fmla="*/ 555360 w 1438889"/>
              <a:gd name="connsiteY73" fmla="*/ 3769007 h 6858000"/>
              <a:gd name="connsiteX74" fmla="*/ 554826 w 1438889"/>
              <a:gd name="connsiteY74" fmla="*/ 3767709 h 6858000"/>
              <a:gd name="connsiteX75" fmla="*/ 563522 w 1438889"/>
              <a:gd name="connsiteY75" fmla="*/ 3738082 h 6858000"/>
              <a:gd name="connsiteX76" fmla="*/ 570868 w 1438889"/>
              <a:gd name="connsiteY76" fmla="*/ 3673397 h 6858000"/>
              <a:gd name="connsiteX77" fmla="*/ 570164 w 1438889"/>
              <a:gd name="connsiteY77" fmla="*/ 3637109 h 6858000"/>
              <a:gd name="connsiteX78" fmla="*/ 573607 w 1438889"/>
              <a:gd name="connsiteY78" fmla="*/ 3536883 h 6858000"/>
              <a:gd name="connsiteX79" fmla="*/ 581145 w 1438889"/>
              <a:gd name="connsiteY79" fmla="*/ 3435652 h 6858000"/>
              <a:gd name="connsiteX80" fmla="*/ 582816 w 1438889"/>
              <a:gd name="connsiteY80" fmla="*/ 3307769 h 6858000"/>
              <a:gd name="connsiteX81" fmla="*/ 600379 w 1438889"/>
              <a:gd name="connsiteY81" fmla="*/ 3250522 h 6858000"/>
              <a:gd name="connsiteX82" fmla="*/ 600804 w 1438889"/>
              <a:gd name="connsiteY82" fmla="*/ 3229163 h 6858000"/>
              <a:gd name="connsiteX83" fmla="*/ 602627 w 1438889"/>
              <a:gd name="connsiteY83" fmla="*/ 3217217 h 6858000"/>
              <a:gd name="connsiteX84" fmla="*/ 589462 w 1438889"/>
              <a:gd name="connsiteY84" fmla="*/ 3183755 h 6858000"/>
              <a:gd name="connsiteX85" fmla="*/ 589963 w 1438889"/>
              <a:gd name="connsiteY85" fmla="*/ 3178642 h 6858000"/>
              <a:gd name="connsiteX86" fmla="*/ 577563 w 1438889"/>
              <a:gd name="connsiteY86" fmla="*/ 3158586 h 6858000"/>
              <a:gd name="connsiteX87" fmla="*/ 562748 w 1438889"/>
              <a:gd name="connsiteY87" fmla="*/ 3129034 h 6858000"/>
              <a:gd name="connsiteX88" fmla="*/ 563413 w 1438889"/>
              <a:gd name="connsiteY88" fmla="*/ 3126682 h 6858000"/>
              <a:gd name="connsiteX89" fmla="*/ 554281 w 1438889"/>
              <a:gd name="connsiteY89" fmla="*/ 3114519 h 6858000"/>
              <a:gd name="connsiteX90" fmla="*/ 540890 w 1438889"/>
              <a:gd name="connsiteY90" fmla="*/ 3106272 h 6858000"/>
              <a:gd name="connsiteX91" fmla="*/ 513620 w 1438889"/>
              <a:gd name="connsiteY91" fmla="*/ 2958185 h 6858000"/>
              <a:gd name="connsiteX92" fmla="*/ 456234 w 1438889"/>
              <a:gd name="connsiteY92" fmla="*/ 2762989 h 6858000"/>
              <a:gd name="connsiteX93" fmla="*/ 405152 w 1438889"/>
              <a:gd name="connsiteY93" fmla="*/ 2554718 h 6858000"/>
              <a:gd name="connsiteX94" fmla="*/ 385246 w 1438889"/>
              <a:gd name="connsiteY94" fmla="*/ 2485734 h 6858000"/>
              <a:gd name="connsiteX95" fmla="*/ 375969 w 1438889"/>
              <a:gd name="connsiteY95" fmla="*/ 2447068 h 6858000"/>
              <a:gd name="connsiteX96" fmla="*/ 362930 w 1438889"/>
              <a:gd name="connsiteY96" fmla="*/ 2425819 h 6858000"/>
              <a:gd name="connsiteX97" fmla="*/ 368929 w 1438889"/>
              <a:gd name="connsiteY97" fmla="*/ 2402874 h 6858000"/>
              <a:gd name="connsiteX98" fmla="*/ 371541 w 1438889"/>
              <a:gd name="connsiteY98" fmla="*/ 2381443 h 6858000"/>
              <a:gd name="connsiteX99" fmla="*/ 347870 w 1438889"/>
              <a:gd name="connsiteY99" fmla="*/ 2261920 h 6858000"/>
              <a:gd name="connsiteX100" fmla="*/ 337757 w 1438889"/>
              <a:gd name="connsiteY100" fmla="*/ 2195378 h 6858000"/>
              <a:gd name="connsiteX101" fmla="*/ 321974 w 1438889"/>
              <a:gd name="connsiteY101" fmla="*/ 2155135 h 6858000"/>
              <a:gd name="connsiteX102" fmla="*/ 319432 w 1438889"/>
              <a:gd name="connsiteY102" fmla="*/ 2118008 h 6858000"/>
              <a:gd name="connsiteX103" fmla="*/ 320425 w 1438889"/>
              <a:gd name="connsiteY103" fmla="*/ 2050531 h 6858000"/>
              <a:gd name="connsiteX104" fmla="*/ 312231 w 1438889"/>
              <a:gd name="connsiteY104" fmla="*/ 1963269 h 6858000"/>
              <a:gd name="connsiteX105" fmla="*/ 293409 w 1438889"/>
              <a:gd name="connsiteY105" fmla="*/ 1906352 h 6858000"/>
              <a:gd name="connsiteX106" fmla="*/ 269966 w 1438889"/>
              <a:gd name="connsiteY106" fmla="*/ 1861531 h 6858000"/>
              <a:gd name="connsiteX107" fmla="*/ 223765 w 1438889"/>
              <a:gd name="connsiteY107" fmla="*/ 1732919 h 6858000"/>
              <a:gd name="connsiteX108" fmla="*/ 196076 w 1438889"/>
              <a:gd name="connsiteY108" fmla="*/ 1663540 h 6858000"/>
              <a:gd name="connsiteX109" fmla="*/ 195202 w 1438889"/>
              <a:gd name="connsiteY109" fmla="*/ 1615777 h 6858000"/>
              <a:gd name="connsiteX110" fmla="*/ 175997 w 1438889"/>
              <a:gd name="connsiteY110" fmla="*/ 1563678 h 6858000"/>
              <a:gd name="connsiteX111" fmla="*/ 189077 w 1438889"/>
              <a:gd name="connsiteY111" fmla="*/ 1519474 h 6858000"/>
              <a:gd name="connsiteX112" fmla="*/ 181819 w 1438889"/>
              <a:gd name="connsiteY112" fmla="*/ 1477995 h 6858000"/>
              <a:gd name="connsiteX113" fmla="*/ 167904 w 1438889"/>
              <a:gd name="connsiteY113" fmla="*/ 1373769 h 6858000"/>
              <a:gd name="connsiteX114" fmla="*/ 176211 w 1438889"/>
              <a:gd name="connsiteY114" fmla="*/ 1307086 h 6858000"/>
              <a:gd name="connsiteX115" fmla="*/ 177399 w 1438889"/>
              <a:gd name="connsiteY115" fmla="*/ 1189033 h 6858000"/>
              <a:gd name="connsiteX116" fmla="*/ 182084 w 1438889"/>
              <a:gd name="connsiteY116" fmla="*/ 1168288 h 6858000"/>
              <a:gd name="connsiteX117" fmla="*/ 174366 w 1438889"/>
              <a:gd name="connsiteY117" fmla="*/ 1142577 h 6858000"/>
              <a:gd name="connsiteX118" fmla="*/ 163672 w 1438889"/>
              <a:gd name="connsiteY118" fmla="*/ 1088484 h 6858000"/>
              <a:gd name="connsiteX119" fmla="*/ 152408 w 1438889"/>
              <a:gd name="connsiteY119" fmla="*/ 1016103 h 6858000"/>
              <a:gd name="connsiteX120" fmla="*/ 153864 w 1438889"/>
              <a:gd name="connsiteY120" fmla="*/ 932283 h 6858000"/>
              <a:gd name="connsiteX121" fmla="*/ 156100 w 1438889"/>
              <a:gd name="connsiteY121" fmla="*/ 915925 h 6858000"/>
              <a:gd name="connsiteX122" fmla="*/ 148729 w 1438889"/>
              <a:gd name="connsiteY122" fmla="*/ 896999 h 6858000"/>
              <a:gd name="connsiteX123" fmla="*/ 118137 w 1438889"/>
              <a:gd name="connsiteY123" fmla="*/ 821517 h 6858000"/>
              <a:gd name="connsiteX124" fmla="*/ 97087 w 1438889"/>
              <a:gd name="connsiteY124" fmla="*/ 751353 h 6858000"/>
              <a:gd name="connsiteX125" fmla="*/ 96645 w 1438889"/>
              <a:gd name="connsiteY125" fmla="*/ 721230 h 6858000"/>
              <a:gd name="connsiteX126" fmla="*/ 82316 w 1438889"/>
              <a:gd name="connsiteY126" fmla="*/ 681659 h 6858000"/>
              <a:gd name="connsiteX127" fmla="*/ 67735 w 1438889"/>
              <a:gd name="connsiteY127" fmla="*/ 635218 h 6858000"/>
              <a:gd name="connsiteX128" fmla="*/ 72746 w 1438889"/>
              <a:gd name="connsiteY128" fmla="*/ 613763 h 6858000"/>
              <a:gd name="connsiteX129" fmla="*/ 58688 w 1438889"/>
              <a:gd name="connsiteY129" fmla="*/ 598582 h 6858000"/>
              <a:gd name="connsiteX130" fmla="*/ 58369 w 1438889"/>
              <a:gd name="connsiteY130" fmla="*/ 576846 h 6858000"/>
              <a:gd name="connsiteX131" fmla="*/ 37995 w 1438889"/>
              <a:gd name="connsiteY131" fmla="*/ 530055 h 6858000"/>
              <a:gd name="connsiteX132" fmla="*/ 37243 w 1438889"/>
              <a:gd name="connsiteY132" fmla="*/ 465389 h 6858000"/>
              <a:gd name="connsiteX133" fmla="*/ 20166 w 1438889"/>
              <a:gd name="connsiteY133" fmla="*/ 424699 h 6858000"/>
              <a:gd name="connsiteX134" fmla="*/ 20541 w 1438889"/>
              <a:gd name="connsiteY134" fmla="*/ 404917 h 6858000"/>
              <a:gd name="connsiteX135" fmla="*/ 498 w 1438889"/>
              <a:gd name="connsiteY135" fmla="*/ 367211 h 6858000"/>
              <a:gd name="connsiteX136" fmla="*/ 148559 w 1438889"/>
              <a:gd name="connsiteY136" fmla="*/ 212860 h 6858000"/>
              <a:gd name="connsiteX137" fmla="*/ 140269 w 1438889"/>
              <a:gd name="connsiteY137" fmla="*/ 144983 h 6858000"/>
              <a:gd name="connsiteX138" fmla="*/ 152553 w 1438889"/>
              <a:gd name="connsiteY138" fmla="*/ 55288 h 6858000"/>
              <a:gd name="connsiteX139" fmla="*/ 112107 w 1438889"/>
              <a:gd name="connsiteY139" fmla="*/ 0 h 6858000"/>
              <a:gd name="connsiteX0" fmla="*/ 92101 w 1418883"/>
              <a:gd name="connsiteY0" fmla="*/ 0 h 6858000"/>
              <a:gd name="connsiteX1" fmla="*/ 1418883 w 1418883"/>
              <a:gd name="connsiteY1" fmla="*/ 0 h 6858000"/>
              <a:gd name="connsiteX2" fmla="*/ 1418883 w 1418883"/>
              <a:gd name="connsiteY2" fmla="*/ 6858000 h 6858000"/>
              <a:gd name="connsiteX3" fmla="*/ 155577 w 1418883"/>
              <a:gd name="connsiteY3" fmla="*/ 6857735 h 6858000"/>
              <a:gd name="connsiteX4" fmla="*/ 192170 w 1418883"/>
              <a:gd name="connsiteY4" fmla="*/ 6776847 h 6858000"/>
              <a:gd name="connsiteX5" fmla="*/ 203670 w 1418883"/>
              <a:gd name="connsiteY5" fmla="*/ 6737706 h 6858000"/>
              <a:gd name="connsiteX6" fmla="*/ 228409 w 1418883"/>
              <a:gd name="connsiteY6" fmla="*/ 6691589 h 6858000"/>
              <a:gd name="connsiteX7" fmla="*/ 205966 w 1418883"/>
              <a:gd name="connsiteY7" fmla="*/ 6659970 h 6858000"/>
              <a:gd name="connsiteX8" fmla="*/ 221057 w 1418883"/>
              <a:gd name="connsiteY8" fmla="*/ 6636211 h 6858000"/>
              <a:gd name="connsiteX9" fmla="*/ 238501 w 1418883"/>
              <a:gd name="connsiteY9" fmla="*/ 6594177 h 6858000"/>
              <a:gd name="connsiteX10" fmla="*/ 252541 w 1418883"/>
              <a:gd name="connsiteY10" fmla="*/ 6557575 h 6858000"/>
              <a:gd name="connsiteX11" fmla="*/ 305498 w 1418883"/>
              <a:gd name="connsiteY11" fmla="*/ 6492130 h 6858000"/>
              <a:gd name="connsiteX12" fmla="*/ 321185 w 1418883"/>
              <a:gd name="connsiteY12" fmla="*/ 6431610 h 6858000"/>
              <a:gd name="connsiteX13" fmla="*/ 364890 w 1418883"/>
              <a:gd name="connsiteY13" fmla="*/ 6379786 h 6858000"/>
              <a:gd name="connsiteX14" fmla="*/ 348113 w 1418883"/>
              <a:gd name="connsiteY14" fmla="*/ 6334727 h 6858000"/>
              <a:gd name="connsiteX15" fmla="*/ 325528 w 1418883"/>
              <a:gd name="connsiteY15" fmla="*/ 6313295 h 6858000"/>
              <a:gd name="connsiteX16" fmla="*/ 332692 w 1418883"/>
              <a:gd name="connsiteY16" fmla="*/ 6280046 h 6858000"/>
              <a:gd name="connsiteX17" fmla="*/ 315437 w 1418883"/>
              <a:gd name="connsiteY17" fmla="*/ 6270265 h 6858000"/>
              <a:gd name="connsiteX18" fmla="*/ 342465 w 1418883"/>
              <a:gd name="connsiteY18" fmla="*/ 6252834 h 6858000"/>
              <a:gd name="connsiteX19" fmla="*/ 320457 w 1418883"/>
              <a:gd name="connsiteY19" fmla="*/ 6202459 h 6858000"/>
              <a:gd name="connsiteX20" fmla="*/ 319255 w 1418883"/>
              <a:gd name="connsiteY20" fmla="*/ 6153037 h 6858000"/>
              <a:gd name="connsiteX21" fmla="*/ 334670 w 1418883"/>
              <a:gd name="connsiteY21" fmla="*/ 6078132 h 6858000"/>
              <a:gd name="connsiteX22" fmla="*/ 322057 w 1418883"/>
              <a:gd name="connsiteY22" fmla="*/ 6028119 h 6858000"/>
              <a:gd name="connsiteX23" fmla="*/ 307286 w 1418883"/>
              <a:gd name="connsiteY23" fmla="*/ 5926735 h 6858000"/>
              <a:gd name="connsiteX24" fmla="*/ 356798 w 1418883"/>
              <a:gd name="connsiteY24" fmla="*/ 5712857 h 6858000"/>
              <a:gd name="connsiteX25" fmla="*/ 335873 w 1418883"/>
              <a:gd name="connsiteY25" fmla="*/ 5676393 h 6858000"/>
              <a:gd name="connsiteX26" fmla="*/ 375465 w 1418883"/>
              <a:gd name="connsiteY26" fmla="*/ 5563435 h 6858000"/>
              <a:gd name="connsiteX27" fmla="*/ 422595 w 1418883"/>
              <a:gd name="connsiteY27" fmla="*/ 5437125 h 6858000"/>
              <a:gd name="connsiteX28" fmla="*/ 436163 w 1418883"/>
              <a:gd name="connsiteY28" fmla="*/ 5396260 h 6858000"/>
              <a:gd name="connsiteX29" fmla="*/ 452144 w 1418883"/>
              <a:gd name="connsiteY29" fmla="*/ 5330009 h 6858000"/>
              <a:gd name="connsiteX30" fmla="*/ 485637 w 1418883"/>
              <a:gd name="connsiteY30" fmla="*/ 5273739 h 6858000"/>
              <a:gd name="connsiteX31" fmla="*/ 495236 w 1418883"/>
              <a:gd name="connsiteY31" fmla="*/ 5241779 h 6858000"/>
              <a:gd name="connsiteX32" fmla="*/ 506462 w 1418883"/>
              <a:gd name="connsiteY32" fmla="*/ 5225268 h 6858000"/>
              <a:gd name="connsiteX33" fmla="*/ 507482 w 1418883"/>
              <a:gd name="connsiteY33" fmla="*/ 5217684 h 6858000"/>
              <a:gd name="connsiteX34" fmla="*/ 514823 w 1418883"/>
              <a:gd name="connsiteY34" fmla="*/ 5193377 h 6858000"/>
              <a:gd name="connsiteX35" fmla="*/ 518126 w 1418883"/>
              <a:gd name="connsiteY35" fmla="*/ 5179288 h 6858000"/>
              <a:gd name="connsiteX36" fmla="*/ 519110 w 1418883"/>
              <a:gd name="connsiteY36" fmla="*/ 5173621 h 6858000"/>
              <a:gd name="connsiteX37" fmla="*/ 514744 w 1418883"/>
              <a:gd name="connsiteY37" fmla="*/ 5159961 h 6858000"/>
              <a:gd name="connsiteX38" fmla="*/ 521421 w 1418883"/>
              <a:gd name="connsiteY38" fmla="*/ 5144295 h 6858000"/>
              <a:gd name="connsiteX39" fmla="*/ 518354 w 1418883"/>
              <a:gd name="connsiteY39" fmla="*/ 5125185 h 6858000"/>
              <a:gd name="connsiteX40" fmla="*/ 525184 w 1418883"/>
              <a:gd name="connsiteY40" fmla="*/ 5121884 h 6858000"/>
              <a:gd name="connsiteX41" fmla="*/ 532220 w 1418883"/>
              <a:gd name="connsiteY41" fmla="*/ 5067850 h 6858000"/>
              <a:gd name="connsiteX42" fmla="*/ 534951 w 1418883"/>
              <a:gd name="connsiteY42" fmla="*/ 5060861 h 6858000"/>
              <a:gd name="connsiteX43" fmla="*/ 531655 w 1418883"/>
              <a:gd name="connsiteY43" fmla="*/ 5034192 h 6858000"/>
              <a:gd name="connsiteX44" fmla="*/ 533209 w 1418883"/>
              <a:gd name="connsiteY44" fmla="*/ 4993030 h 6858000"/>
              <a:gd name="connsiteX45" fmla="*/ 540118 w 1418883"/>
              <a:gd name="connsiteY45" fmla="*/ 4946844 h 6858000"/>
              <a:gd name="connsiteX46" fmla="*/ 535974 w 1418883"/>
              <a:gd name="connsiteY46" fmla="*/ 4932692 h 6858000"/>
              <a:gd name="connsiteX47" fmla="*/ 551377 w 1418883"/>
              <a:gd name="connsiteY47" fmla="*/ 4858827 h 6858000"/>
              <a:gd name="connsiteX48" fmla="*/ 557280 w 1418883"/>
              <a:gd name="connsiteY48" fmla="*/ 4821170 h 6858000"/>
              <a:gd name="connsiteX49" fmla="*/ 562013 w 1418883"/>
              <a:gd name="connsiteY49" fmla="*/ 4780965 h 6858000"/>
              <a:gd name="connsiteX50" fmla="*/ 563306 w 1418883"/>
              <a:gd name="connsiteY50" fmla="*/ 4750867 h 6858000"/>
              <a:gd name="connsiteX51" fmla="*/ 561113 w 1418883"/>
              <a:gd name="connsiteY51" fmla="*/ 4690749 h 6858000"/>
              <a:gd name="connsiteX52" fmla="*/ 556593 w 1418883"/>
              <a:gd name="connsiteY52" fmla="*/ 4584173 h 6858000"/>
              <a:gd name="connsiteX53" fmla="*/ 551676 w 1418883"/>
              <a:gd name="connsiteY53" fmla="*/ 4444346 h 6858000"/>
              <a:gd name="connsiteX54" fmla="*/ 548241 w 1418883"/>
              <a:gd name="connsiteY54" fmla="*/ 4375228 h 6858000"/>
              <a:gd name="connsiteX55" fmla="*/ 528894 w 1418883"/>
              <a:gd name="connsiteY55" fmla="*/ 4214165 h 6858000"/>
              <a:gd name="connsiteX56" fmla="*/ 532967 w 1418883"/>
              <a:gd name="connsiteY56" fmla="*/ 4090296 h 6858000"/>
              <a:gd name="connsiteX57" fmla="*/ 518223 w 1418883"/>
              <a:gd name="connsiteY57" fmla="*/ 4033999 h 6858000"/>
              <a:gd name="connsiteX58" fmla="*/ 519372 w 1418883"/>
              <a:gd name="connsiteY58" fmla="*/ 4031933 h 6858000"/>
              <a:gd name="connsiteX59" fmla="*/ 517948 w 1418883"/>
              <a:gd name="connsiteY59" fmla="*/ 4013953 h 6858000"/>
              <a:gd name="connsiteX60" fmla="*/ 504243 w 1418883"/>
              <a:gd name="connsiteY60" fmla="*/ 3974753 h 6858000"/>
              <a:gd name="connsiteX61" fmla="*/ 505841 w 1418883"/>
              <a:gd name="connsiteY61" fmla="*/ 3969950 h 6858000"/>
              <a:gd name="connsiteX62" fmla="*/ 499263 w 1418883"/>
              <a:gd name="connsiteY62" fmla="*/ 3933779 h 6858000"/>
              <a:gd name="connsiteX63" fmla="*/ 500594 w 1418883"/>
              <a:gd name="connsiteY63" fmla="*/ 3933093 h 6858000"/>
              <a:gd name="connsiteX64" fmla="*/ 504948 w 1418883"/>
              <a:gd name="connsiteY64" fmla="*/ 3922082 h 6858000"/>
              <a:gd name="connsiteX65" fmla="*/ 510026 w 1418883"/>
              <a:gd name="connsiteY65" fmla="*/ 3901461 h 6858000"/>
              <a:gd name="connsiteX66" fmla="*/ 532620 w 1418883"/>
              <a:gd name="connsiteY66" fmla="*/ 3813873 h 6858000"/>
              <a:gd name="connsiteX67" fmla="*/ 532045 w 1418883"/>
              <a:gd name="connsiteY67" fmla="*/ 3806161 h 6858000"/>
              <a:gd name="connsiteX68" fmla="*/ 532352 w 1418883"/>
              <a:gd name="connsiteY68" fmla="*/ 3805957 h 6858000"/>
              <a:gd name="connsiteX69" fmla="*/ 532379 w 1418883"/>
              <a:gd name="connsiteY69" fmla="*/ 3797724 h 6858000"/>
              <a:gd name="connsiteX70" fmla="*/ 530994 w 1418883"/>
              <a:gd name="connsiteY70" fmla="*/ 3792098 h 6858000"/>
              <a:gd name="connsiteX71" fmla="*/ 529878 w 1418883"/>
              <a:gd name="connsiteY71" fmla="*/ 3777135 h 6858000"/>
              <a:gd name="connsiteX72" fmla="*/ 531611 w 1418883"/>
              <a:gd name="connsiteY72" fmla="*/ 3771656 h 6858000"/>
              <a:gd name="connsiteX73" fmla="*/ 535354 w 1418883"/>
              <a:gd name="connsiteY73" fmla="*/ 3769007 h 6858000"/>
              <a:gd name="connsiteX74" fmla="*/ 534820 w 1418883"/>
              <a:gd name="connsiteY74" fmla="*/ 3767709 h 6858000"/>
              <a:gd name="connsiteX75" fmla="*/ 543516 w 1418883"/>
              <a:gd name="connsiteY75" fmla="*/ 3738082 h 6858000"/>
              <a:gd name="connsiteX76" fmla="*/ 550862 w 1418883"/>
              <a:gd name="connsiteY76" fmla="*/ 3673397 h 6858000"/>
              <a:gd name="connsiteX77" fmla="*/ 550158 w 1418883"/>
              <a:gd name="connsiteY77" fmla="*/ 3637109 h 6858000"/>
              <a:gd name="connsiteX78" fmla="*/ 553601 w 1418883"/>
              <a:gd name="connsiteY78" fmla="*/ 3536883 h 6858000"/>
              <a:gd name="connsiteX79" fmla="*/ 561139 w 1418883"/>
              <a:gd name="connsiteY79" fmla="*/ 3435652 h 6858000"/>
              <a:gd name="connsiteX80" fmla="*/ 562810 w 1418883"/>
              <a:gd name="connsiteY80" fmla="*/ 3307769 h 6858000"/>
              <a:gd name="connsiteX81" fmla="*/ 580373 w 1418883"/>
              <a:gd name="connsiteY81" fmla="*/ 3250522 h 6858000"/>
              <a:gd name="connsiteX82" fmla="*/ 580798 w 1418883"/>
              <a:gd name="connsiteY82" fmla="*/ 3229163 h 6858000"/>
              <a:gd name="connsiteX83" fmla="*/ 582621 w 1418883"/>
              <a:gd name="connsiteY83" fmla="*/ 3217217 h 6858000"/>
              <a:gd name="connsiteX84" fmla="*/ 569456 w 1418883"/>
              <a:gd name="connsiteY84" fmla="*/ 3183755 h 6858000"/>
              <a:gd name="connsiteX85" fmla="*/ 569957 w 1418883"/>
              <a:gd name="connsiteY85" fmla="*/ 3178642 h 6858000"/>
              <a:gd name="connsiteX86" fmla="*/ 557557 w 1418883"/>
              <a:gd name="connsiteY86" fmla="*/ 3158586 h 6858000"/>
              <a:gd name="connsiteX87" fmla="*/ 542742 w 1418883"/>
              <a:gd name="connsiteY87" fmla="*/ 3129034 h 6858000"/>
              <a:gd name="connsiteX88" fmla="*/ 543407 w 1418883"/>
              <a:gd name="connsiteY88" fmla="*/ 3126682 h 6858000"/>
              <a:gd name="connsiteX89" fmla="*/ 534275 w 1418883"/>
              <a:gd name="connsiteY89" fmla="*/ 3114519 h 6858000"/>
              <a:gd name="connsiteX90" fmla="*/ 520884 w 1418883"/>
              <a:gd name="connsiteY90" fmla="*/ 3106272 h 6858000"/>
              <a:gd name="connsiteX91" fmla="*/ 493614 w 1418883"/>
              <a:gd name="connsiteY91" fmla="*/ 2958185 h 6858000"/>
              <a:gd name="connsiteX92" fmla="*/ 436228 w 1418883"/>
              <a:gd name="connsiteY92" fmla="*/ 2762989 h 6858000"/>
              <a:gd name="connsiteX93" fmla="*/ 385146 w 1418883"/>
              <a:gd name="connsiteY93" fmla="*/ 2554718 h 6858000"/>
              <a:gd name="connsiteX94" fmla="*/ 365240 w 1418883"/>
              <a:gd name="connsiteY94" fmla="*/ 2485734 h 6858000"/>
              <a:gd name="connsiteX95" fmla="*/ 355963 w 1418883"/>
              <a:gd name="connsiteY95" fmla="*/ 2447068 h 6858000"/>
              <a:gd name="connsiteX96" fmla="*/ 342924 w 1418883"/>
              <a:gd name="connsiteY96" fmla="*/ 2425819 h 6858000"/>
              <a:gd name="connsiteX97" fmla="*/ 348923 w 1418883"/>
              <a:gd name="connsiteY97" fmla="*/ 2402874 h 6858000"/>
              <a:gd name="connsiteX98" fmla="*/ 351535 w 1418883"/>
              <a:gd name="connsiteY98" fmla="*/ 2381443 h 6858000"/>
              <a:gd name="connsiteX99" fmla="*/ 327864 w 1418883"/>
              <a:gd name="connsiteY99" fmla="*/ 2261920 h 6858000"/>
              <a:gd name="connsiteX100" fmla="*/ 317751 w 1418883"/>
              <a:gd name="connsiteY100" fmla="*/ 2195378 h 6858000"/>
              <a:gd name="connsiteX101" fmla="*/ 301968 w 1418883"/>
              <a:gd name="connsiteY101" fmla="*/ 2155135 h 6858000"/>
              <a:gd name="connsiteX102" fmla="*/ 299426 w 1418883"/>
              <a:gd name="connsiteY102" fmla="*/ 2118008 h 6858000"/>
              <a:gd name="connsiteX103" fmla="*/ 300419 w 1418883"/>
              <a:gd name="connsiteY103" fmla="*/ 2050531 h 6858000"/>
              <a:gd name="connsiteX104" fmla="*/ 292225 w 1418883"/>
              <a:gd name="connsiteY104" fmla="*/ 1963269 h 6858000"/>
              <a:gd name="connsiteX105" fmla="*/ 273403 w 1418883"/>
              <a:gd name="connsiteY105" fmla="*/ 1906352 h 6858000"/>
              <a:gd name="connsiteX106" fmla="*/ 249960 w 1418883"/>
              <a:gd name="connsiteY106" fmla="*/ 1861531 h 6858000"/>
              <a:gd name="connsiteX107" fmla="*/ 203759 w 1418883"/>
              <a:gd name="connsiteY107" fmla="*/ 1732919 h 6858000"/>
              <a:gd name="connsiteX108" fmla="*/ 176070 w 1418883"/>
              <a:gd name="connsiteY108" fmla="*/ 1663540 h 6858000"/>
              <a:gd name="connsiteX109" fmla="*/ 175196 w 1418883"/>
              <a:gd name="connsiteY109" fmla="*/ 1615777 h 6858000"/>
              <a:gd name="connsiteX110" fmla="*/ 155991 w 1418883"/>
              <a:gd name="connsiteY110" fmla="*/ 1563678 h 6858000"/>
              <a:gd name="connsiteX111" fmla="*/ 169071 w 1418883"/>
              <a:gd name="connsiteY111" fmla="*/ 1519474 h 6858000"/>
              <a:gd name="connsiteX112" fmla="*/ 161813 w 1418883"/>
              <a:gd name="connsiteY112" fmla="*/ 1477995 h 6858000"/>
              <a:gd name="connsiteX113" fmla="*/ 147898 w 1418883"/>
              <a:gd name="connsiteY113" fmla="*/ 1373769 h 6858000"/>
              <a:gd name="connsiteX114" fmla="*/ 156205 w 1418883"/>
              <a:gd name="connsiteY114" fmla="*/ 1307086 h 6858000"/>
              <a:gd name="connsiteX115" fmla="*/ 157393 w 1418883"/>
              <a:gd name="connsiteY115" fmla="*/ 1189033 h 6858000"/>
              <a:gd name="connsiteX116" fmla="*/ 162078 w 1418883"/>
              <a:gd name="connsiteY116" fmla="*/ 1168288 h 6858000"/>
              <a:gd name="connsiteX117" fmla="*/ 154360 w 1418883"/>
              <a:gd name="connsiteY117" fmla="*/ 1142577 h 6858000"/>
              <a:gd name="connsiteX118" fmla="*/ 143666 w 1418883"/>
              <a:gd name="connsiteY118" fmla="*/ 1088484 h 6858000"/>
              <a:gd name="connsiteX119" fmla="*/ 132402 w 1418883"/>
              <a:gd name="connsiteY119" fmla="*/ 1016103 h 6858000"/>
              <a:gd name="connsiteX120" fmla="*/ 133858 w 1418883"/>
              <a:gd name="connsiteY120" fmla="*/ 932283 h 6858000"/>
              <a:gd name="connsiteX121" fmla="*/ 136094 w 1418883"/>
              <a:gd name="connsiteY121" fmla="*/ 915925 h 6858000"/>
              <a:gd name="connsiteX122" fmla="*/ 128723 w 1418883"/>
              <a:gd name="connsiteY122" fmla="*/ 896999 h 6858000"/>
              <a:gd name="connsiteX123" fmla="*/ 98131 w 1418883"/>
              <a:gd name="connsiteY123" fmla="*/ 821517 h 6858000"/>
              <a:gd name="connsiteX124" fmla="*/ 77081 w 1418883"/>
              <a:gd name="connsiteY124" fmla="*/ 751353 h 6858000"/>
              <a:gd name="connsiteX125" fmla="*/ 76639 w 1418883"/>
              <a:gd name="connsiteY125" fmla="*/ 721230 h 6858000"/>
              <a:gd name="connsiteX126" fmla="*/ 62310 w 1418883"/>
              <a:gd name="connsiteY126" fmla="*/ 681659 h 6858000"/>
              <a:gd name="connsiteX127" fmla="*/ 47729 w 1418883"/>
              <a:gd name="connsiteY127" fmla="*/ 635218 h 6858000"/>
              <a:gd name="connsiteX128" fmla="*/ 52740 w 1418883"/>
              <a:gd name="connsiteY128" fmla="*/ 613763 h 6858000"/>
              <a:gd name="connsiteX129" fmla="*/ 38682 w 1418883"/>
              <a:gd name="connsiteY129" fmla="*/ 598582 h 6858000"/>
              <a:gd name="connsiteX130" fmla="*/ 38363 w 1418883"/>
              <a:gd name="connsiteY130" fmla="*/ 576846 h 6858000"/>
              <a:gd name="connsiteX131" fmla="*/ 17989 w 1418883"/>
              <a:gd name="connsiteY131" fmla="*/ 530055 h 6858000"/>
              <a:gd name="connsiteX132" fmla="*/ 17237 w 1418883"/>
              <a:gd name="connsiteY132" fmla="*/ 465389 h 6858000"/>
              <a:gd name="connsiteX133" fmla="*/ 160 w 1418883"/>
              <a:gd name="connsiteY133" fmla="*/ 424699 h 6858000"/>
              <a:gd name="connsiteX134" fmla="*/ 535 w 1418883"/>
              <a:gd name="connsiteY134" fmla="*/ 404917 h 6858000"/>
              <a:gd name="connsiteX135" fmla="*/ 111526 w 1418883"/>
              <a:gd name="connsiteY135" fmla="*/ 275771 h 6858000"/>
              <a:gd name="connsiteX136" fmla="*/ 128553 w 1418883"/>
              <a:gd name="connsiteY136" fmla="*/ 212860 h 6858000"/>
              <a:gd name="connsiteX137" fmla="*/ 120263 w 1418883"/>
              <a:gd name="connsiteY137" fmla="*/ 144983 h 6858000"/>
              <a:gd name="connsiteX138" fmla="*/ 132547 w 1418883"/>
              <a:gd name="connsiteY138" fmla="*/ 55288 h 6858000"/>
              <a:gd name="connsiteX139" fmla="*/ 92101 w 1418883"/>
              <a:gd name="connsiteY139" fmla="*/ 0 h 6858000"/>
              <a:gd name="connsiteX0" fmla="*/ 91951 w 1418733"/>
              <a:gd name="connsiteY0" fmla="*/ 0 h 6858000"/>
              <a:gd name="connsiteX1" fmla="*/ 1418733 w 1418733"/>
              <a:gd name="connsiteY1" fmla="*/ 0 h 6858000"/>
              <a:gd name="connsiteX2" fmla="*/ 1418733 w 1418733"/>
              <a:gd name="connsiteY2" fmla="*/ 6858000 h 6858000"/>
              <a:gd name="connsiteX3" fmla="*/ 155427 w 1418733"/>
              <a:gd name="connsiteY3" fmla="*/ 6857735 h 6858000"/>
              <a:gd name="connsiteX4" fmla="*/ 192020 w 1418733"/>
              <a:gd name="connsiteY4" fmla="*/ 6776847 h 6858000"/>
              <a:gd name="connsiteX5" fmla="*/ 203520 w 1418733"/>
              <a:gd name="connsiteY5" fmla="*/ 6737706 h 6858000"/>
              <a:gd name="connsiteX6" fmla="*/ 228259 w 1418733"/>
              <a:gd name="connsiteY6" fmla="*/ 6691589 h 6858000"/>
              <a:gd name="connsiteX7" fmla="*/ 205816 w 1418733"/>
              <a:gd name="connsiteY7" fmla="*/ 6659970 h 6858000"/>
              <a:gd name="connsiteX8" fmla="*/ 220907 w 1418733"/>
              <a:gd name="connsiteY8" fmla="*/ 6636211 h 6858000"/>
              <a:gd name="connsiteX9" fmla="*/ 238351 w 1418733"/>
              <a:gd name="connsiteY9" fmla="*/ 6594177 h 6858000"/>
              <a:gd name="connsiteX10" fmla="*/ 252391 w 1418733"/>
              <a:gd name="connsiteY10" fmla="*/ 6557575 h 6858000"/>
              <a:gd name="connsiteX11" fmla="*/ 305348 w 1418733"/>
              <a:gd name="connsiteY11" fmla="*/ 6492130 h 6858000"/>
              <a:gd name="connsiteX12" fmla="*/ 321035 w 1418733"/>
              <a:gd name="connsiteY12" fmla="*/ 6431610 h 6858000"/>
              <a:gd name="connsiteX13" fmla="*/ 364740 w 1418733"/>
              <a:gd name="connsiteY13" fmla="*/ 6379786 h 6858000"/>
              <a:gd name="connsiteX14" fmla="*/ 347963 w 1418733"/>
              <a:gd name="connsiteY14" fmla="*/ 6334727 h 6858000"/>
              <a:gd name="connsiteX15" fmla="*/ 325378 w 1418733"/>
              <a:gd name="connsiteY15" fmla="*/ 6313295 h 6858000"/>
              <a:gd name="connsiteX16" fmla="*/ 332542 w 1418733"/>
              <a:gd name="connsiteY16" fmla="*/ 6280046 h 6858000"/>
              <a:gd name="connsiteX17" fmla="*/ 315287 w 1418733"/>
              <a:gd name="connsiteY17" fmla="*/ 6270265 h 6858000"/>
              <a:gd name="connsiteX18" fmla="*/ 342315 w 1418733"/>
              <a:gd name="connsiteY18" fmla="*/ 6252834 h 6858000"/>
              <a:gd name="connsiteX19" fmla="*/ 320307 w 1418733"/>
              <a:gd name="connsiteY19" fmla="*/ 6202459 h 6858000"/>
              <a:gd name="connsiteX20" fmla="*/ 319105 w 1418733"/>
              <a:gd name="connsiteY20" fmla="*/ 6153037 h 6858000"/>
              <a:gd name="connsiteX21" fmla="*/ 334520 w 1418733"/>
              <a:gd name="connsiteY21" fmla="*/ 6078132 h 6858000"/>
              <a:gd name="connsiteX22" fmla="*/ 321907 w 1418733"/>
              <a:gd name="connsiteY22" fmla="*/ 6028119 h 6858000"/>
              <a:gd name="connsiteX23" fmla="*/ 307136 w 1418733"/>
              <a:gd name="connsiteY23" fmla="*/ 5926735 h 6858000"/>
              <a:gd name="connsiteX24" fmla="*/ 356648 w 1418733"/>
              <a:gd name="connsiteY24" fmla="*/ 5712857 h 6858000"/>
              <a:gd name="connsiteX25" fmla="*/ 335723 w 1418733"/>
              <a:gd name="connsiteY25" fmla="*/ 5676393 h 6858000"/>
              <a:gd name="connsiteX26" fmla="*/ 375315 w 1418733"/>
              <a:gd name="connsiteY26" fmla="*/ 5563435 h 6858000"/>
              <a:gd name="connsiteX27" fmla="*/ 422445 w 1418733"/>
              <a:gd name="connsiteY27" fmla="*/ 5437125 h 6858000"/>
              <a:gd name="connsiteX28" fmla="*/ 436013 w 1418733"/>
              <a:gd name="connsiteY28" fmla="*/ 5396260 h 6858000"/>
              <a:gd name="connsiteX29" fmla="*/ 451994 w 1418733"/>
              <a:gd name="connsiteY29" fmla="*/ 5330009 h 6858000"/>
              <a:gd name="connsiteX30" fmla="*/ 485487 w 1418733"/>
              <a:gd name="connsiteY30" fmla="*/ 5273739 h 6858000"/>
              <a:gd name="connsiteX31" fmla="*/ 495086 w 1418733"/>
              <a:gd name="connsiteY31" fmla="*/ 5241779 h 6858000"/>
              <a:gd name="connsiteX32" fmla="*/ 506312 w 1418733"/>
              <a:gd name="connsiteY32" fmla="*/ 5225268 h 6858000"/>
              <a:gd name="connsiteX33" fmla="*/ 507332 w 1418733"/>
              <a:gd name="connsiteY33" fmla="*/ 5217684 h 6858000"/>
              <a:gd name="connsiteX34" fmla="*/ 514673 w 1418733"/>
              <a:gd name="connsiteY34" fmla="*/ 5193377 h 6858000"/>
              <a:gd name="connsiteX35" fmla="*/ 517976 w 1418733"/>
              <a:gd name="connsiteY35" fmla="*/ 5179288 h 6858000"/>
              <a:gd name="connsiteX36" fmla="*/ 518960 w 1418733"/>
              <a:gd name="connsiteY36" fmla="*/ 5173621 h 6858000"/>
              <a:gd name="connsiteX37" fmla="*/ 514594 w 1418733"/>
              <a:gd name="connsiteY37" fmla="*/ 5159961 h 6858000"/>
              <a:gd name="connsiteX38" fmla="*/ 521271 w 1418733"/>
              <a:gd name="connsiteY38" fmla="*/ 5144295 h 6858000"/>
              <a:gd name="connsiteX39" fmla="*/ 518204 w 1418733"/>
              <a:gd name="connsiteY39" fmla="*/ 5125185 h 6858000"/>
              <a:gd name="connsiteX40" fmla="*/ 525034 w 1418733"/>
              <a:gd name="connsiteY40" fmla="*/ 5121884 h 6858000"/>
              <a:gd name="connsiteX41" fmla="*/ 532070 w 1418733"/>
              <a:gd name="connsiteY41" fmla="*/ 5067850 h 6858000"/>
              <a:gd name="connsiteX42" fmla="*/ 534801 w 1418733"/>
              <a:gd name="connsiteY42" fmla="*/ 5060861 h 6858000"/>
              <a:gd name="connsiteX43" fmla="*/ 531505 w 1418733"/>
              <a:gd name="connsiteY43" fmla="*/ 5034192 h 6858000"/>
              <a:gd name="connsiteX44" fmla="*/ 533059 w 1418733"/>
              <a:gd name="connsiteY44" fmla="*/ 4993030 h 6858000"/>
              <a:gd name="connsiteX45" fmla="*/ 539968 w 1418733"/>
              <a:gd name="connsiteY45" fmla="*/ 4946844 h 6858000"/>
              <a:gd name="connsiteX46" fmla="*/ 535824 w 1418733"/>
              <a:gd name="connsiteY46" fmla="*/ 4932692 h 6858000"/>
              <a:gd name="connsiteX47" fmla="*/ 551227 w 1418733"/>
              <a:gd name="connsiteY47" fmla="*/ 4858827 h 6858000"/>
              <a:gd name="connsiteX48" fmla="*/ 557130 w 1418733"/>
              <a:gd name="connsiteY48" fmla="*/ 4821170 h 6858000"/>
              <a:gd name="connsiteX49" fmla="*/ 561863 w 1418733"/>
              <a:gd name="connsiteY49" fmla="*/ 4780965 h 6858000"/>
              <a:gd name="connsiteX50" fmla="*/ 563156 w 1418733"/>
              <a:gd name="connsiteY50" fmla="*/ 4750867 h 6858000"/>
              <a:gd name="connsiteX51" fmla="*/ 560963 w 1418733"/>
              <a:gd name="connsiteY51" fmla="*/ 4690749 h 6858000"/>
              <a:gd name="connsiteX52" fmla="*/ 556443 w 1418733"/>
              <a:gd name="connsiteY52" fmla="*/ 4584173 h 6858000"/>
              <a:gd name="connsiteX53" fmla="*/ 551526 w 1418733"/>
              <a:gd name="connsiteY53" fmla="*/ 4444346 h 6858000"/>
              <a:gd name="connsiteX54" fmla="*/ 548091 w 1418733"/>
              <a:gd name="connsiteY54" fmla="*/ 4375228 h 6858000"/>
              <a:gd name="connsiteX55" fmla="*/ 528744 w 1418733"/>
              <a:gd name="connsiteY55" fmla="*/ 4214165 h 6858000"/>
              <a:gd name="connsiteX56" fmla="*/ 532817 w 1418733"/>
              <a:gd name="connsiteY56" fmla="*/ 4090296 h 6858000"/>
              <a:gd name="connsiteX57" fmla="*/ 518073 w 1418733"/>
              <a:gd name="connsiteY57" fmla="*/ 4033999 h 6858000"/>
              <a:gd name="connsiteX58" fmla="*/ 519222 w 1418733"/>
              <a:gd name="connsiteY58" fmla="*/ 4031933 h 6858000"/>
              <a:gd name="connsiteX59" fmla="*/ 517798 w 1418733"/>
              <a:gd name="connsiteY59" fmla="*/ 4013953 h 6858000"/>
              <a:gd name="connsiteX60" fmla="*/ 504093 w 1418733"/>
              <a:gd name="connsiteY60" fmla="*/ 3974753 h 6858000"/>
              <a:gd name="connsiteX61" fmla="*/ 505691 w 1418733"/>
              <a:gd name="connsiteY61" fmla="*/ 3969950 h 6858000"/>
              <a:gd name="connsiteX62" fmla="*/ 499113 w 1418733"/>
              <a:gd name="connsiteY62" fmla="*/ 3933779 h 6858000"/>
              <a:gd name="connsiteX63" fmla="*/ 500444 w 1418733"/>
              <a:gd name="connsiteY63" fmla="*/ 3933093 h 6858000"/>
              <a:gd name="connsiteX64" fmla="*/ 504798 w 1418733"/>
              <a:gd name="connsiteY64" fmla="*/ 3922082 h 6858000"/>
              <a:gd name="connsiteX65" fmla="*/ 509876 w 1418733"/>
              <a:gd name="connsiteY65" fmla="*/ 3901461 h 6858000"/>
              <a:gd name="connsiteX66" fmla="*/ 532470 w 1418733"/>
              <a:gd name="connsiteY66" fmla="*/ 3813873 h 6858000"/>
              <a:gd name="connsiteX67" fmla="*/ 531895 w 1418733"/>
              <a:gd name="connsiteY67" fmla="*/ 3806161 h 6858000"/>
              <a:gd name="connsiteX68" fmla="*/ 532202 w 1418733"/>
              <a:gd name="connsiteY68" fmla="*/ 3805957 h 6858000"/>
              <a:gd name="connsiteX69" fmla="*/ 532229 w 1418733"/>
              <a:gd name="connsiteY69" fmla="*/ 3797724 h 6858000"/>
              <a:gd name="connsiteX70" fmla="*/ 530844 w 1418733"/>
              <a:gd name="connsiteY70" fmla="*/ 3792098 h 6858000"/>
              <a:gd name="connsiteX71" fmla="*/ 529728 w 1418733"/>
              <a:gd name="connsiteY71" fmla="*/ 3777135 h 6858000"/>
              <a:gd name="connsiteX72" fmla="*/ 531461 w 1418733"/>
              <a:gd name="connsiteY72" fmla="*/ 3771656 h 6858000"/>
              <a:gd name="connsiteX73" fmla="*/ 535204 w 1418733"/>
              <a:gd name="connsiteY73" fmla="*/ 3769007 h 6858000"/>
              <a:gd name="connsiteX74" fmla="*/ 534670 w 1418733"/>
              <a:gd name="connsiteY74" fmla="*/ 3767709 h 6858000"/>
              <a:gd name="connsiteX75" fmla="*/ 543366 w 1418733"/>
              <a:gd name="connsiteY75" fmla="*/ 3738082 h 6858000"/>
              <a:gd name="connsiteX76" fmla="*/ 550712 w 1418733"/>
              <a:gd name="connsiteY76" fmla="*/ 3673397 h 6858000"/>
              <a:gd name="connsiteX77" fmla="*/ 550008 w 1418733"/>
              <a:gd name="connsiteY77" fmla="*/ 3637109 h 6858000"/>
              <a:gd name="connsiteX78" fmla="*/ 553451 w 1418733"/>
              <a:gd name="connsiteY78" fmla="*/ 3536883 h 6858000"/>
              <a:gd name="connsiteX79" fmla="*/ 560989 w 1418733"/>
              <a:gd name="connsiteY79" fmla="*/ 3435652 h 6858000"/>
              <a:gd name="connsiteX80" fmla="*/ 562660 w 1418733"/>
              <a:gd name="connsiteY80" fmla="*/ 3307769 h 6858000"/>
              <a:gd name="connsiteX81" fmla="*/ 580223 w 1418733"/>
              <a:gd name="connsiteY81" fmla="*/ 3250522 h 6858000"/>
              <a:gd name="connsiteX82" fmla="*/ 580648 w 1418733"/>
              <a:gd name="connsiteY82" fmla="*/ 3229163 h 6858000"/>
              <a:gd name="connsiteX83" fmla="*/ 582471 w 1418733"/>
              <a:gd name="connsiteY83" fmla="*/ 3217217 h 6858000"/>
              <a:gd name="connsiteX84" fmla="*/ 569306 w 1418733"/>
              <a:gd name="connsiteY84" fmla="*/ 3183755 h 6858000"/>
              <a:gd name="connsiteX85" fmla="*/ 569807 w 1418733"/>
              <a:gd name="connsiteY85" fmla="*/ 3178642 h 6858000"/>
              <a:gd name="connsiteX86" fmla="*/ 557407 w 1418733"/>
              <a:gd name="connsiteY86" fmla="*/ 3158586 h 6858000"/>
              <a:gd name="connsiteX87" fmla="*/ 542592 w 1418733"/>
              <a:gd name="connsiteY87" fmla="*/ 3129034 h 6858000"/>
              <a:gd name="connsiteX88" fmla="*/ 543257 w 1418733"/>
              <a:gd name="connsiteY88" fmla="*/ 3126682 h 6858000"/>
              <a:gd name="connsiteX89" fmla="*/ 534125 w 1418733"/>
              <a:gd name="connsiteY89" fmla="*/ 3114519 h 6858000"/>
              <a:gd name="connsiteX90" fmla="*/ 520734 w 1418733"/>
              <a:gd name="connsiteY90" fmla="*/ 3106272 h 6858000"/>
              <a:gd name="connsiteX91" fmla="*/ 493464 w 1418733"/>
              <a:gd name="connsiteY91" fmla="*/ 2958185 h 6858000"/>
              <a:gd name="connsiteX92" fmla="*/ 436078 w 1418733"/>
              <a:gd name="connsiteY92" fmla="*/ 2762989 h 6858000"/>
              <a:gd name="connsiteX93" fmla="*/ 384996 w 1418733"/>
              <a:gd name="connsiteY93" fmla="*/ 2554718 h 6858000"/>
              <a:gd name="connsiteX94" fmla="*/ 365090 w 1418733"/>
              <a:gd name="connsiteY94" fmla="*/ 2485734 h 6858000"/>
              <a:gd name="connsiteX95" fmla="*/ 355813 w 1418733"/>
              <a:gd name="connsiteY95" fmla="*/ 2447068 h 6858000"/>
              <a:gd name="connsiteX96" fmla="*/ 342774 w 1418733"/>
              <a:gd name="connsiteY96" fmla="*/ 2425819 h 6858000"/>
              <a:gd name="connsiteX97" fmla="*/ 348773 w 1418733"/>
              <a:gd name="connsiteY97" fmla="*/ 2402874 h 6858000"/>
              <a:gd name="connsiteX98" fmla="*/ 351385 w 1418733"/>
              <a:gd name="connsiteY98" fmla="*/ 2381443 h 6858000"/>
              <a:gd name="connsiteX99" fmla="*/ 327714 w 1418733"/>
              <a:gd name="connsiteY99" fmla="*/ 2261920 h 6858000"/>
              <a:gd name="connsiteX100" fmla="*/ 317601 w 1418733"/>
              <a:gd name="connsiteY100" fmla="*/ 2195378 h 6858000"/>
              <a:gd name="connsiteX101" fmla="*/ 301818 w 1418733"/>
              <a:gd name="connsiteY101" fmla="*/ 2155135 h 6858000"/>
              <a:gd name="connsiteX102" fmla="*/ 299276 w 1418733"/>
              <a:gd name="connsiteY102" fmla="*/ 2118008 h 6858000"/>
              <a:gd name="connsiteX103" fmla="*/ 300269 w 1418733"/>
              <a:gd name="connsiteY103" fmla="*/ 2050531 h 6858000"/>
              <a:gd name="connsiteX104" fmla="*/ 292075 w 1418733"/>
              <a:gd name="connsiteY104" fmla="*/ 1963269 h 6858000"/>
              <a:gd name="connsiteX105" fmla="*/ 273253 w 1418733"/>
              <a:gd name="connsiteY105" fmla="*/ 1906352 h 6858000"/>
              <a:gd name="connsiteX106" fmla="*/ 249810 w 1418733"/>
              <a:gd name="connsiteY106" fmla="*/ 1861531 h 6858000"/>
              <a:gd name="connsiteX107" fmla="*/ 203609 w 1418733"/>
              <a:gd name="connsiteY107" fmla="*/ 1732919 h 6858000"/>
              <a:gd name="connsiteX108" fmla="*/ 175920 w 1418733"/>
              <a:gd name="connsiteY108" fmla="*/ 1663540 h 6858000"/>
              <a:gd name="connsiteX109" fmla="*/ 175046 w 1418733"/>
              <a:gd name="connsiteY109" fmla="*/ 1615777 h 6858000"/>
              <a:gd name="connsiteX110" fmla="*/ 155841 w 1418733"/>
              <a:gd name="connsiteY110" fmla="*/ 1563678 h 6858000"/>
              <a:gd name="connsiteX111" fmla="*/ 168921 w 1418733"/>
              <a:gd name="connsiteY111" fmla="*/ 1519474 h 6858000"/>
              <a:gd name="connsiteX112" fmla="*/ 161663 w 1418733"/>
              <a:gd name="connsiteY112" fmla="*/ 1477995 h 6858000"/>
              <a:gd name="connsiteX113" fmla="*/ 147748 w 1418733"/>
              <a:gd name="connsiteY113" fmla="*/ 1373769 h 6858000"/>
              <a:gd name="connsiteX114" fmla="*/ 156055 w 1418733"/>
              <a:gd name="connsiteY114" fmla="*/ 1307086 h 6858000"/>
              <a:gd name="connsiteX115" fmla="*/ 157243 w 1418733"/>
              <a:gd name="connsiteY115" fmla="*/ 1189033 h 6858000"/>
              <a:gd name="connsiteX116" fmla="*/ 161928 w 1418733"/>
              <a:gd name="connsiteY116" fmla="*/ 1168288 h 6858000"/>
              <a:gd name="connsiteX117" fmla="*/ 154210 w 1418733"/>
              <a:gd name="connsiteY117" fmla="*/ 1142577 h 6858000"/>
              <a:gd name="connsiteX118" fmla="*/ 143516 w 1418733"/>
              <a:gd name="connsiteY118" fmla="*/ 1088484 h 6858000"/>
              <a:gd name="connsiteX119" fmla="*/ 132252 w 1418733"/>
              <a:gd name="connsiteY119" fmla="*/ 1016103 h 6858000"/>
              <a:gd name="connsiteX120" fmla="*/ 133708 w 1418733"/>
              <a:gd name="connsiteY120" fmla="*/ 932283 h 6858000"/>
              <a:gd name="connsiteX121" fmla="*/ 135944 w 1418733"/>
              <a:gd name="connsiteY121" fmla="*/ 915925 h 6858000"/>
              <a:gd name="connsiteX122" fmla="*/ 128573 w 1418733"/>
              <a:gd name="connsiteY122" fmla="*/ 896999 h 6858000"/>
              <a:gd name="connsiteX123" fmla="*/ 97981 w 1418733"/>
              <a:gd name="connsiteY123" fmla="*/ 821517 h 6858000"/>
              <a:gd name="connsiteX124" fmla="*/ 76931 w 1418733"/>
              <a:gd name="connsiteY124" fmla="*/ 751353 h 6858000"/>
              <a:gd name="connsiteX125" fmla="*/ 76489 w 1418733"/>
              <a:gd name="connsiteY125" fmla="*/ 721230 h 6858000"/>
              <a:gd name="connsiteX126" fmla="*/ 62160 w 1418733"/>
              <a:gd name="connsiteY126" fmla="*/ 681659 h 6858000"/>
              <a:gd name="connsiteX127" fmla="*/ 47579 w 1418733"/>
              <a:gd name="connsiteY127" fmla="*/ 635218 h 6858000"/>
              <a:gd name="connsiteX128" fmla="*/ 52590 w 1418733"/>
              <a:gd name="connsiteY128" fmla="*/ 613763 h 6858000"/>
              <a:gd name="connsiteX129" fmla="*/ 38532 w 1418733"/>
              <a:gd name="connsiteY129" fmla="*/ 598582 h 6858000"/>
              <a:gd name="connsiteX130" fmla="*/ 38213 w 1418733"/>
              <a:gd name="connsiteY130" fmla="*/ 576846 h 6858000"/>
              <a:gd name="connsiteX131" fmla="*/ 17839 w 1418733"/>
              <a:gd name="connsiteY131" fmla="*/ 530055 h 6858000"/>
              <a:gd name="connsiteX132" fmla="*/ 17087 w 1418733"/>
              <a:gd name="connsiteY132" fmla="*/ 465389 h 6858000"/>
              <a:gd name="connsiteX133" fmla="*/ 10 w 1418733"/>
              <a:gd name="connsiteY133" fmla="*/ 424699 h 6858000"/>
              <a:gd name="connsiteX134" fmla="*/ 127193 w 1418733"/>
              <a:gd name="connsiteY134" fmla="*/ 309501 h 6858000"/>
              <a:gd name="connsiteX135" fmla="*/ 111376 w 1418733"/>
              <a:gd name="connsiteY135" fmla="*/ 275771 h 6858000"/>
              <a:gd name="connsiteX136" fmla="*/ 128403 w 1418733"/>
              <a:gd name="connsiteY136" fmla="*/ 212860 h 6858000"/>
              <a:gd name="connsiteX137" fmla="*/ 120113 w 1418733"/>
              <a:gd name="connsiteY137" fmla="*/ 144983 h 6858000"/>
              <a:gd name="connsiteX138" fmla="*/ 132397 w 1418733"/>
              <a:gd name="connsiteY138" fmla="*/ 55288 h 6858000"/>
              <a:gd name="connsiteX139" fmla="*/ 91951 w 1418733"/>
              <a:gd name="connsiteY139" fmla="*/ 0 h 6858000"/>
              <a:gd name="connsiteX0" fmla="*/ 76413 w 1403195"/>
              <a:gd name="connsiteY0" fmla="*/ 0 h 6858000"/>
              <a:gd name="connsiteX1" fmla="*/ 1403195 w 1403195"/>
              <a:gd name="connsiteY1" fmla="*/ 0 h 6858000"/>
              <a:gd name="connsiteX2" fmla="*/ 1403195 w 1403195"/>
              <a:gd name="connsiteY2" fmla="*/ 6858000 h 6858000"/>
              <a:gd name="connsiteX3" fmla="*/ 139889 w 1403195"/>
              <a:gd name="connsiteY3" fmla="*/ 6857735 h 6858000"/>
              <a:gd name="connsiteX4" fmla="*/ 176482 w 1403195"/>
              <a:gd name="connsiteY4" fmla="*/ 6776847 h 6858000"/>
              <a:gd name="connsiteX5" fmla="*/ 187982 w 1403195"/>
              <a:gd name="connsiteY5" fmla="*/ 6737706 h 6858000"/>
              <a:gd name="connsiteX6" fmla="*/ 212721 w 1403195"/>
              <a:gd name="connsiteY6" fmla="*/ 6691589 h 6858000"/>
              <a:gd name="connsiteX7" fmla="*/ 190278 w 1403195"/>
              <a:gd name="connsiteY7" fmla="*/ 6659970 h 6858000"/>
              <a:gd name="connsiteX8" fmla="*/ 205369 w 1403195"/>
              <a:gd name="connsiteY8" fmla="*/ 6636211 h 6858000"/>
              <a:gd name="connsiteX9" fmla="*/ 222813 w 1403195"/>
              <a:gd name="connsiteY9" fmla="*/ 6594177 h 6858000"/>
              <a:gd name="connsiteX10" fmla="*/ 236853 w 1403195"/>
              <a:gd name="connsiteY10" fmla="*/ 6557575 h 6858000"/>
              <a:gd name="connsiteX11" fmla="*/ 289810 w 1403195"/>
              <a:gd name="connsiteY11" fmla="*/ 6492130 h 6858000"/>
              <a:gd name="connsiteX12" fmla="*/ 305497 w 1403195"/>
              <a:gd name="connsiteY12" fmla="*/ 6431610 h 6858000"/>
              <a:gd name="connsiteX13" fmla="*/ 349202 w 1403195"/>
              <a:gd name="connsiteY13" fmla="*/ 6379786 h 6858000"/>
              <a:gd name="connsiteX14" fmla="*/ 332425 w 1403195"/>
              <a:gd name="connsiteY14" fmla="*/ 6334727 h 6858000"/>
              <a:gd name="connsiteX15" fmla="*/ 309840 w 1403195"/>
              <a:gd name="connsiteY15" fmla="*/ 6313295 h 6858000"/>
              <a:gd name="connsiteX16" fmla="*/ 317004 w 1403195"/>
              <a:gd name="connsiteY16" fmla="*/ 6280046 h 6858000"/>
              <a:gd name="connsiteX17" fmla="*/ 299749 w 1403195"/>
              <a:gd name="connsiteY17" fmla="*/ 6270265 h 6858000"/>
              <a:gd name="connsiteX18" fmla="*/ 326777 w 1403195"/>
              <a:gd name="connsiteY18" fmla="*/ 6252834 h 6858000"/>
              <a:gd name="connsiteX19" fmla="*/ 304769 w 1403195"/>
              <a:gd name="connsiteY19" fmla="*/ 6202459 h 6858000"/>
              <a:gd name="connsiteX20" fmla="*/ 303567 w 1403195"/>
              <a:gd name="connsiteY20" fmla="*/ 6153037 h 6858000"/>
              <a:gd name="connsiteX21" fmla="*/ 318982 w 1403195"/>
              <a:gd name="connsiteY21" fmla="*/ 6078132 h 6858000"/>
              <a:gd name="connsiteX22" fmla="*/ 306369 w 1403195"/>
              <a:gd name="connsiteY22" fmla="*/ 6028119 h 6858000"/>
              <a:gd name="connsiteX23" fmla="*/ 291598 w 1403195"/>
              <a:gd name="connsiteY23" fmla="*/ 5926735 h 6858000"/>
              <a:gd name="connsiteX24" fmla="*/ 341110 w 1403195"/>
              <a:gd name="connsiteY24" fmla="*/ 5712857 h 6858000"/>
              <a:gd name="connsiteX25" fmla="*/ 320185 w 1403195"/>
              <a:gd name="connsiteY25" fmla="*/ 5676393 h 6858000"/>
              <a:gd name="connsiteX26" fmla="*/ 359777 w 1403195"/>
              <a:gd name="connsiteY26" fmla="*/ 5563435 h 6858000"/>
              <a:gd name="connsiteX27" fmla="*/ 406907 w 1403195"/>
              <a:gd name="connsiteY27" fmla="*/ 5437125 h 6858000"/>
              <a:gd name="connsiteX28" fmla="*/ 420475 w 1403195"/>
              <a:gd name="connsiteY28" fmla="*/ 5396260 h 6858000"/>
              <a:gd name="connsiteX29" fmla="*/ 436456 w 1403195"/>
              <a:gd name="connsiteY29" fmla="*/ 5330009 h 6858000"/>
              <a:gd name="connsiteX30" fmla="*/ 469949 w 1403195"/>
              <a:gd name="connsiteY30" fmla="*/ 5273739 h 6858000"/>
              <a:gd name="connsiteX31" fmla="*/ 479548 w 1403195"/>
              <a:gd name="connsiteY31" fmla="*/ 5241779 h 6858000"/>
              <a:gd name="connsiteX32" fmla="*/ 490774 w 1403195"/>
              <a:gd name="connsiteY32" fmla="*/ 5225268 h 6858000"/>
              <a:gd name="connsiteX33" fmla="*/ 491794 w 1403195"/>
              <a:gd name="connsiteY33" fmla="*/ 5217684 h 6858000"/>
              <a:gd name="connsiteX34" fmla="*/ 499135 w 1403195"/>
              <a:gd name="connsiteY34" fmla="*/ 5193377 h 6858000"/>
              <a:gd name="connsiteX35" fmla="*/ 502438 w 1403195"/>
              <a:gd name="connsiteY35" fmla="*/ 5179288 h 6858000"/>
              <a:gd name="connsiteX36" fmla="*/ 503422 w 1403195"/>
              <a:gd name="connsiteY36" fmla="*/ 5173621 h 6858000"/>
              <a:gd name="connsiteX37" fmla="*/ 499056 w 1403195"/>
              <a:gd name="connsiteY37" fmla="*/ 5159961 h 6858000"/>
              <a:gd name="connsiteX38" fmla="*/ 505733 w 1403195"/>
              <a:gd name="connsiteY38" fmla="*/ 5144295 h 6858000"/>
              <a:gd name="connsiteX39" fmla="*/ 502666 w 1403195"/>
              <a:gd name="connsiteY39" fmla="*/ 5125185 h 6858000"/>
              <a:gd name="connsiteX40" fmla="*/ 509496 w 1403195"/>
              <a:gd name="connsiteY40" fmla="*/ 5121884 h 6858000"/>
              <a:gd name="connsiteX41" fmla="*/ 516532 w 1403195"/>
              <a:gd name="connsiteY41" fmla="*/ 5067850 h 6858000"/>
              <a:gd name="connsiteX42" fmla="*/ 519263 w 1403195"/>
              <a:gd name="connsiteY42" fmla="*/ 5060861 h 6858000"/>
              <a:gd name="connsiteX43" fmla="*/ 515967 w 1403195"/>
              <a:gd name="connsiteY43" fmla="*/ 5034192 h 6858000"/>
              <a:gd name="connsiteX44" fmla="*/ 517521 w 1403195"/>
              <a:gd name="connsiteY44" fmla="*/ 4993030 h 6858000"/>
              <a:gd name="connsiteX45" fmla="*/ 524430 w 1403195"/>
              <a:gd name="connsiteY45" fmla="*/ 4946844 h 6858000"/>
              <a:gd name="connsiteX46" fmla="*/ 520286 w 1403195"/>
              <a:gd name="connsiteY46" fmla="*/ 4932692 h 6858000"/>
              <a:gd name="connsiteX47" fmla="*/ 535689 w 1403195"/>
              <a:gd name="connsiteY47" fmla="*/ 4858827 h 6858000"/>
              <a:gd name="connsiteX48" fmla="*/ 541592 w 1403195"/>
              <a:gd name="connsiteY48" fmla="*/ 4821170 h 6858000"/>
              <a:gd name="connsiteX49" fmla="*/ 546325 w 1403195"/>
              <a:gd name="connsiteY49" fmla="*/ 4780965 h 6858000"/>
              <a:gd name="connsiteX50" fmla="*/ 547618 w 1403195"/>
              <a:gd name="connsiteY50" fmla="*/ 4750867 h 6858000"/>
              <a:gd name="connsiteX51" fmla="*/ 545425 w 1403195"/>
              <a:gd name="connsiteY51" fmla="*/ 4690749 h 6858000"/>
              <a:gd name="connsiteX52" fmla="*/ 540905 w 1403195"/>
              <a:gd name="connsiteY52" fmla="*/ 4584173 h 6858000"/>
              <a:gd name="connsiteX53" fmla="*/ 535988 w 1403195"/>
              <a:gd name="connsiteY53" fmla="*/ 4444346 h 6858000"/>
              <a:gd name="connsiteX54" fmla="*/ 532553 w 1403195"/>
              <a:gd name="connsiteY54" fmla="*/ 4375228 h 6858000"/>
              <a:gd name="connsiteX55" fmla="*/ 513206 w 1403195"/>
              <a:gd name="connsiteY55" fmla="*/ 4214165 h 6858000"/>
              <a:gd name="connsiteX56" fmla="*/ 517279 w 1403195"/>
              <a:gd name="connsiteY56" fmla="*/ 4090296 h 6858000"/>
              <a:gd name="connsiteX57" fmla="*/ 502535 w 1403195"/>
              <a:gd name="connsiteY57" fmla="*/ 4033999 h 6858000"/>
              <a:gd name="connsiteX58" fmla="*/ 503684 w 1403195"/>
              <a:gd name="connsiteY58" fmla="*/ 4031933 h 6858000"/>
              <a:gd name="connsiteX59" fmla="*/ 502260 w 1403195"/>
              <a:gd name="connsiteY59" fmla="*/ 4013953 h 6858000"/>
              <a:gd name="connsiteX60" fmla="*/ 488555 w 1403195"/>
              <a:gd name="connsiteY60" fmla="*/ 3974753 h 6858000"/>
              <a:gd name="connsiteX61" fmla="*/ 490153 w 1403195"/>
              <a:gd name="connsiteY61" fmla="*/ 3969950 h 6858000"/>
              <a:gd name="connsiteX62" fmla="*/ 483575 w 1403195"/>
              <a:gd name="connsiteY62" fmla="*/ 3933779 h 6858000"/>
              <a:gd name="connsiteX63" fmla="*/ 484906 w 1403195"/>
              <a:gd name="connsiteY63" fmla="*/ 3933093 h 6858000"/>
              <a:gd name="connsiteX64" fmla="*/ 489260 w 1403195"/>
              <a:gd name="connsiteY64" fmla="*/ 3922082 h 6858000"/>
              <a:gd name="connsiteX65" fmla="*/ 494338 w 1403195"/>
              <a:gd name="connsiteY65" fmla="*/ 3901461 h 6858000"/>
              <a:gd name="connsiteX66" fmla="*/ 516932 w 1403195"/>
              <a:gd name="connsiteY66" fmla="*/ 3813873 h 6858000"/>
              <a:gd name="connsiteX67" fmla="*/ 516357 w 1403195"/>
              <a:gd name="connsiteY67" fmla="*/ 3806161 h 6858000"/>
              <a:gd name="connsiteX68" fmla="*/ 516664 w 1403195"/>
              <a:gd name="connsiteY68" fmla="*/ 3805957 h 6858000"/>
              <a:gd name="connsiteX69" fmla="*/ 516691 w 1403195"/>
              <a:gd name="connsiteY69" fmla="*/ 3797724 h 6858000"/>
              <a:gd name="connsiteX70" fmla="*/ 515306 w 1403195"/>
              <a:gd name="connsiteY70" fmla="*/ 3792098 h 6858000"/>
              <a:gd name="connsiteX71" fmla="*/ 514190 w 1403195"/>
              <a:gd name="connsiteY71" fmla="*/ 3777135 h 6858000"/>
              <a:gd name="connsiteX72" fmla="*/ 515923 w 1403195"/>
              <a:gd name="connsiteY72" fmla="*/ 3771656 h 6858000"/>
              <a:gd name="connsiteX73" fmla="*/ 519666 w 1403195"/>
              <a:gd name="connsiteY73" fmla="*/ 3769007 h 6858000"/>
              <a:gd name="connsiteX74" fmla="*/ 519132 w 1403195"/>
              <a:gd name="connsiteY74" fmla="*/ 3767709 h 6858000"/>
              <a:gd name="connsiteX75" fmla="*/ 527828 w 1403195"/>
              <a:gd name="connsiteY75" fmla="*/ 3738082 h 6858000"/>
              <a:gd name="connsiteX76" fmla="*/ 535174 w 1403195"/>
              <a:gd name="connsiteY76" fmla="*/ 3673397 h 6858000"/>
              <a:gd name="connsiteX77" fmla="*/ 534470 w 1403195"/>
              <a:gd name="connsiteY77" fmla="*/ 3637109 h 6858000"/>
              <a:gd name="connsiteX78" fmla="*/ 537913 w 1403195"/>
              <a:gd name="connsiteY78" fmla="*/ 3536883 h 6858000"/>
              <a:gd name="connsiteX79" fmla="*/ 545451 w 1403195"/>
              <a:gd name="connsiteY79" fmla="*/ 3435652 h 6858000"/>
              <a:gd name="connsiteX80" fmla="*/ 547122 w 1403195"/>
              <a:gd name="connsiteY80" fmla="*/ 3307769 h 6858000"/>
              <a:gd name="connsiteX81" fmla="*/ 564685 w 1403195"/>
              <a:gd name="connsiteY81" fmla="*/ 3250522 h 6858000"/>
              <a:gd name="connsiteX82" fmla="*/ 565110 w 1403195"/>
              <a:gd name="connsiteY82" fmla="*/ 3229163 h 6858000"/>
              <a:gd name="connsiteX83" fmla="*/ 566933 w 1403195"/>
              <a:gd name="connsiteY83" fmla="*/ 3217217 h 6858000"/>
              <a:gd name="connsiteX84" fmla="*/ 553768 w 1403195"/>
              <a:gd name="connsiteY84" fmla="*/ 3183755 h 6858000"/>
              <a:gd name="connsiteX85" fmla="*/ 554269 w 1403195"/>
              <a:gd name="connsiteY85" fmla="*/ 3178642 h 6858000"/>
              <a:gd name="connsiteX86" fmla="*/ 541869 w 1403195"/>
              <a:gd name="connsiteY86" fmla="*/ 3158586 h 6858000"/>
              <a:gd name="connsiteX87" fmla="*/ 527054 w 1403195"/>
              <a:gd name="connsiteY87" fmla="*/ 3129034 h 6858000"/>
              <a:gd name="connsiteX88" fmla="*/ 527719 w 1403195"/>
              <a:gd name="connsiteY88" fmla="*/ 3126682 h 6858000"/>
              <a:gd name="connsiteX89" fmla="*/ 518587 w 1403195"/>
              <a:gd name="connsiteY89" fmla="*/ 3114519 h 6858000"/>
              <a:gd name="connsiteX90" fmla="*/ 505196 w 1403195"/>
              <a:gd name="connsiteY90" fmla="*/ 3106272 h 6858000"/>
              <a:gd name="connsiteX91" fmla="*/ 477926 w 1403195"/>
              <a:gd name="connsiteY91" fmla="*/ 2958185 h 6858000"/>
              <a:gd name="connsiteX92" fmla="*/ 420540 w 1403195"/>
              <a:gd name="connsiteY92" fmla="*/ 2762989 h 6858000"/>
              <a:gd name="connsiteX93" fmla="*/ 369458 w 1403195"/>
              <a:gd name="connsiteY93" fmla="*/ 2554718 h 6858000"/>
              <a:gd name="connsiteX94" fmla="*/ 349552 w 1403195"/>
              <a:gd name="connsiteY94" fmla="*/ 2485734 h 6858000"/>
              <a:gd name="connsiteX95" fmla="*/ 340275 w 1403195"/>
              <a:gd name="connsiteY95" fmla="*/ 2447068 h 6858000"/>
              <a:gd name="connsiteX96" fmla="*/ 327236 w 1403195"/>
              <a:gd name="connsiteY96" fmla="*/ 2425819 h 6858000"/>
              <a:gd name="connsiteX97" fmla="*/ 333235 w 1403195"/>
              <a:gd name="connsiteY97" fmla="*/ 2402874 h 6858000"/>
              <a:gd name="connsiteX98" fmla="*/ 335847 w 1403195"/>
              <a:gd name="connsiteY98" fmla="*/ 2381443 h 6858000"/>
              <a:gd name="connsiteX99" fmla="*/ 312176 w 1403195"/>
              <a:gd name="connsiteY99" fmla="*/ 2261920 h 6858000"/>
              <a:gd name="connsiteX100" fmla="*/ 302063 w 1403195"/>
              <a:gd name="connsiteY100" fmla="*/ 2195378 h 6858000"/>
              <a:gd name="connsiteX101" fmla="*/ 286280 w 1403195"/>
              <a:gd name="connsiteY101" fmla="*/ 2155135 h 6858000"/>
              <a:gd name="connsiteX102" fmla="*/ 283738 w 1403195"/>
              <a:gd name="connsiteY102" fmla="*/ 2118008 h 6858000"/>
              <a:gd name="connsiteX103" fmla="*/ 284731 w 1403195"/>
              <a:gd name="connsiteY103" fmla="*/ 2050531 h 6858000"/>
              <a:gd name="connsiteX104" fmla="*/ 276537 w 1403195"/>
              <a:gd name="connsiteY104" fmla="*/ 1963269 h 6858000"/>
              <a:gd name="connsiteX105" fmla="*/ 257715 w 1403195"/>
              <a:gd name="connsiteY105" fmla="*/ 1906352 h 6858000"/>
              <a:gd name="connsiteX106" fmla="*/ 234272 w 1403195"/>
              <a:gd name="connsiteY106" fmla="*/ 1861531 h 6858000"/>
              <a:gd name="connsiteX107" fmla="*/ 188071 w 1403195"/>
              <a:gd name="connsiteY107" fmla="*/ 1732919 h 6858000"/>
              <a:gd name="connsiteX108" fmla="*/ 160382 w 1403195"/>
              <a:gd name="connsiteY108" fmla="*/ 1663540 h 6858000"/>
              <a:gd name="connsiteX109" fmla="*/ 159508 w 1403195"/>
              <a:gd name="connsiteY109" fmla="*/ 1615777 h 6858000"/>
              <a:gd name="connsiteX110" fmla="*/ 140303 w 1403195"/>
              <a:gd name="connsiteY110" fmla="*/ 1563678 h 6858000"/>
              <a:gd name="connsiteX111" fmla="*/ 153383 w 1403195"/>
              <a:gd name="connsiteY111" fmla="*/ 1519474 h 6858000"/>
              <a:gd name="connsiteX112" fmla="*/ 146125 w 1403195"/>
              <a:gd name="connsiteY112" fmla="*/ 1477995 h 6858000"/>
              <a:gd name="connsiteX113" fmla="*/ 132210 w 1403195"/>
              <a:gd name="connsiteY113" fmla="*/ 1373769 h 6858000"/>
              <a:gd name="connsiteX114" fmla="*/ 140517 w 1403195"/>
              <a:gd name="connsiteY114" fmla="*/ 1307086 h 6858000"/>
              <a:gd name="connsiteX115" fmla="*/ 141705 w 1403195"/>
              <a:gd name="connsiteY115" fmla="*/ 1189033 h 6858000"/>
              <a:gd name="connsiteX116" fmla="*/ 146390 w 1403195"/>
              <a:gd name="connsiteY116" fmla="*/ 1168288 h 6858000"/>
              <a:gd name="connsiteX117" fmla="*/ 138672 w 1403195"/>
              <a:gd name="connsiteY117" fmla="*/ 1142577 h 6858000"/>
              <a:gd name="connsiteX118" fmla="*/ 127978 w 1403195"/>
              <a:gd name="connsiteY118" fmla="*/ 1088484 h 6858000"/>
              <a:gd name="connsiteX119" fmla="*/ 116714 w 1403195"/>
              <a:gd name="connsiteY119" fmla="*/ 1016103 h 6858000"/>
              <a:gd name="connsiteX120" fmla="*/ 118170 w 1403195"/>
              <a:gd name="connsiteY120" fmla="*/ 932283 h 6858000"/>
              <a:gd name="connsiteX121" fmla="*/ 120406 w 1403195"/>
              <a:gd name="connsiteY121" fmla="*/ 915925 h 6858000"/>
              <a:gd name="connsiteX122" fmla="*/ 113035 w 1403195"/>
              <a:gd name="connsiteY122" fmla="*/ 896999 h 6858000"/>
              <a:gd name="connsiteX123" fmla="*/ 82443 w 1403195"/>
              <a:gd name="connsiteY123" fmla="*/ 821517 h 6858000"/>
              <a:gd name="connsiteX124" fmla="*/ 61393 w 1403195"/>
              <a:gd name="connsiteY124" fmla="*/ 751353 h 6858000"/>
              <a:gd name="connsiteX125" fmla="*/ 60951 w 1403195"/>
              <a:gd name="connsiteY125" fmla="*/ 721230 h 6858000"/>
              <a:gd name="connsiteX126" fmla="*/ 46622 w 1403195"/>
              <a:gd name="connsiteY126" fmla="*/ 681659 h 6858000"/>
              <a:gd name="connsiteX127" fmla="*/ 32041 w 1403195"/>
              <a:gd name="connsiteY127" fmla="*/ 635218 h 6858000"/>
              <a:gd name="connsiteX128" fmla="*/ 37052 w 1403195"/>
              <a:gd name="connsiteY128" fmla="*/ 613763 h 6858000"/>
              <a:gd name="connsiteX129" fmla="*/ 22994 w 1403195"/>
              <a:gd name="connsiteY129" fmla="*/ 598582 h 6858000"/>
              <a:gd name="connsiteX130" fmla="*/ 22675 w 1403195"/>
              <a:gd name="connsiteY130" fmla="*/ 576846 h 6858000"/>
              <a:gd name="connsiteX131" fmla="*/ 2301 w 1403195"/>
              <a:gd name="connsiteY131" fmla="*/ 530055 h 6858000"/>
              <a:gd name="connsiteX132" fmla="*/ 1549 w 1403195"/>
              <a:gd name="connsiteY132" fmla="*/ 465389 h 6858000"/>
              <a:gd name="connsiteX133" fmla="*/ 90145 w 1403195"/>
              <a:gd name="connsiteY133" fmla="*/ 353137 h 6858000"/>
              <a:gd name="connsiteX134" fmla="*/ 111655 w 1403195"/>
              <a:gd name="connsiteY134" fmla="*/ 309501 h 6858000"/>
              <a:gd name="connsiteX135" fmla="*/ 95838 w 1403195"/>
              <a:gd name="connsiteY135" fmla="*/ 275771 h 6858000"/>
              <a:gd name="connsiteX136" fmla="*/ 112865 w 1403195"/>
              <a:gd name="connsiteY136" fmla="*/ 212860 h 6858000"/>
              <a:gd name="connsiteX137" fmla="*/ 104575 w 1403195"/>
              <a:gd name="connsiteY137" fmla="*/ 144983 h 6858000"/>
              <a:gd name="connsiteX138" fmla="*/ 116859 w 1403195"/>
              <a:gd name="connsiteY138" fmla="*/ 55288 h 6858000"/>
              <a:gd name="connsiteX139" fmla="*/ 76413 w 1403195"/>
              <a:gd name="connsiteY139" fmla="*/ 0 h 6858000"/>
              <a:gd name="connsiteX0" fmla="*/ 74305 w 1401087"/>
              <a:gd name="connsiteY0" fmla="*/ 0 h 6858000"/>
              <a:gd name="connsiteX1" fmla="*/ 1401087 w 1401087"/>
              <a:gd name="connsiteY1" fmla="*/ 0 h 6858000"/>
              <a:gd name="connsiteX2" fmla="*/ 1401087 w 1401087"/>
              <a:gd name="connsiteY2" fmla="*/ 6858000 h 6858000"/>
              <a:gd name="connsiteX3" fmla="*/ 137781 w 1401087"/>
              <a:gd name="connsiteY3" fmla="*/ 6857735 h 6858000"/>
              <a:gd name="connsiteX4" fmla="*/ 174374 w 1401087"/>
              <a:gd name="connsiteY4" fmla="*/ 6776847 h 6858000"/>
              <a:gd name="connsiteX5" fmla="*/ 185874 w 1401087"/>
              <a:gd name="connsiteY5" fmla="*/ 6737706 h 6858000"/>
              <a:gd name="connsiteX6" fmla="*/ 210613 w 1401087"/>
              <a:gd name="connsiteY6" fmla="*/ 6691589 h 6858000"/>
              <a:gd name="connsiteX7" fmla="*/ 188170 w 1401087"/>
              <a:gd name="connsiteY7" fmla="*/ 6659970 h 6858000"/>
              <a:gd name="connsiteX8" fmla="*/ 203261 w 1401087"/>
              <a:gd name="connsiteY8" fmla="*/ 6636211 h 6858000"/>
              <a:gd name="connsiteX9" fmla="*/ 220705 w 1401087"/>
              <a:gd name="connsiteY9" fmla="*/ 6594177 h 6858000"/>
              <a:gd name="connsiteX10" fmla="*/ 234745 w 1401087"/>
              <a:gd name="connsiteY10" fmla="*/ 6557575 h 6858000"/>
              <a:gd name="connsiteX11" fmla="*/ 287702 w 1401087"/>
              <a:gd name="connsiteY11" fmla="*/ 6492130 h 6858000"/>
              <a:gd name="connsiteX12" fmla="*/ 303389 w 1401087"/>
              <a:gd name="connsiteY12" fmla="*/ 6431610 h 6858000"/>
              <a:gd name="connsiteX13" fmla="*/ 347094 w 1401087"/>
              <a:gd name="connsiteY13" fmla="*/ 6379786 h 6858000"/>
              <a:gd name="connsiteX14" fmla="*/ 330317 w 1401087"/>
              <a:gd name="connsiteY14" fmla="*/ 6334727 h 6858000"/>
              <a:gd name="connsiteX15" fmla="*/ 307732 w 1401087"/>
              <a:gd name="connsiteY15" fmla="*/ 6313295 h 6858000"/>
              <a:gd name="connsiteX16" fmla="*/ 314896 w 1401087"/>
              <a:gd name="connsiteY16" fmla="*/ 6280046 h 6858000"/>
              <a:gd name="connsiteX17" fmla="*/ 297641 w 1401087"/>
              <a:gd name="connsiteY17" fmla="*/ 6270265 h 6858000"/>
              <a:gd name="connsiteX18" fmla="*/ 324669 w 1401087"/>
              <a:gd name="connsiteY18" fmla="*/ 6252834 h 6858000"/>
              <a:gd name="connsiteX19" fmla="*/ 302661 w 1401087"/>
              <a:gd name="connsiteY19" fmla="*/ 6202459 h 6858000"/>
              <a:gd name="connsiteX20" fmla="*/ 301459 w 1401087"/>
              <a:gd name="connsiteY20" fmla="*/ 6153037 h 6858000"/>
              <a:gd name="connsiteX21" fmla="*/ 316874 w 1401087"/>
              <a:gd name="connsiteY21" fmla="*/ 6078132 h 6858000"/>
              <a:gd name="connsiteX22" fmla="*/ 304261 w 1401087"/>
              <a:gd name="connsiteY22" fmla="*/ 6028119 h 6858000"/>
              <a:gd name="connsiteX23" fmla="*/ 289490 w 1401087"/>
              <a:gd name="connsiteY23" fmla="*/ 5926735 h 6858000"/>
              <a:gd name="connsiteX24" fmla="*/ 339002 w 1401087"/>
              <a:gd name="connsiteY24" fmla="*/ 5712857 h 6858000"/>
              <a:gd name="connsiteX25" fmla="*/ 318077 w 1401087"/>
              <a:gd name="connsiteY25" fmla="*/ 5676393 h 6858000"/>
              <a:gd name="connsiteX26" fmla="*/ 357669 w 1401087"/>
              <a:gd name="connsiteY26" fmla="*/ 5563435 h 6858000"/>
              <a:gd name="connsiteX27" fmla="*/ 404799 w 1401087"/>
              <a:gd name="connsiteY27" fmla="*/ 5437125 h 6858000"/>
              <a:gd name="connsiteX28" fmla="*/ 418367 w 1401087"/>
              <a:gd name="connsiteY28" fmla="*/ 5396260 h 6858000"/>
              <a:gd name="connsiteX29" fmla="*/ 434348 w 1401087"/>
              <a:gd name="connsiteY29" fmla="*/ 5330009 h 6858000"/>
              <a:gd name="connsiteX30" fmla="*/ 467841 w 1401087"/>
              <a:gd name="connsiteY30" fmla="*/ 5273739 h 6858000"/>
              <a:gd name="connsiteX31" fmla="*/ 477440 w 1401087"/>
              <a:gd name="connsiteY31" fmla="*/ 5241779 h 6858000"/>
              <a:gd name="connsiteX32" fmla="*/ 488666 w 1401087"/>
              <a:gd name="connsiteY32" fmla="*/ 5225268 h 6858000"/>
              <a:gd name="connsiteX33" fmla="*/ 489686 w 1401087"/>
              <a:gd name="connsiteY33" fmla="*/ 5217684 h 6858000"/>
              <a:gd name="connsiteX34" fmla="*/ 497027 w 1401087"/>
              <a:gd name="connsiteY34" fmla="*/ 5193377 h 6858000"/>
              <a:gd name="connsiteX35" fmla="*/ 500330 w 1401087"/>
              <a:gd name="connsiteY35" fmla="*/ 5179288 h 6858000"/>
              <a:gd name="connsiteX36" fmla="*/ 501314 w 1401087"/>
              <a:gd name="connsiteY36" fmla="*/ 5173621 h 6858000"/>
              <a:gd name="connsiteX37" fmla="*/ 496948 w 1401087"/>
              <a:gd name="connsiteY37" fmla="*/ 5159961 h 6858000"/>
              <a:gd name="connsiteX38" fmla="*/ 503625 w 1401087"/>
              <a:gd name="connsiteY38" fmla="*/ 5144295 h 6858000"/>
              <a:gd name="connsiteX39" fmla="*/ 500558 w 1401087"/>
              <a:gd name="connsiteY39" fmla="*/ 5125185 h 6858000"/>
              <a:gd name="connsiteX40" fmla="*/ 507388 w 1401087"/>
              <a:gd name="connsiteY40" fmla="*/ 5121884 h 6858000"/>
              <a:gd name="connsiteX41" fmla="*/ 514424 w 1401087"/>
              <a:gd name="connsiteY41" fmla="*/ 5067850 h 6858000"/>
              <a:gd name="connsiteX42" fmla="*/ 517155 w 1401087"/>
              <a:gd name="connsiteY42" fmla="*/ 5060861 h 6858000"/>
              <a:gd name="connsiteX43" fmla="*/ 513859 w 1401087"/>
              <a:gd name="connsiteY43" fmla="*/ 5034192 h 6858000"/>
              <a:gd name="connsiteX44" fmla="*/ 515413 w 1401087"/>
              <a:gd name="connsiteY44" fmla="*/ 4993030 h 6858000"/>
              <a:gd name="connsiteX45" fmla="*/ 522322 w 1401087"/>
              <a:gd name="connsiteY45" fmla="*/ 4946844 h 6858000"/>
              <a:gd name="connsiteX46" fmla="*/ 518178 w 1401087"/>
              <a:gd name="connsiteY46" fmla="*/ 4932692 h 6858000"/>
              <a:gd name="connsiteX47" fmla="*/ 533581 w 1401087"/>
              <a:gd name="connsiteY47" fmla="*/ 4858827 h 6858000"/>
              <a:gd name="connsiteX48" fmla="*/ 539484 w 1401087"/>
              <a:gd name="connsiteY48" fmla="*/ 4821170 h 6858000"/>
              <a:gd name="connsiteX49" fmla="*/ 544217 w 1401087"/>
              <a:gd name="connsiteY49" fmla="*/ 4780965 h 6858000"/>
              <a:gd name="connsiteX50" fmla="*/ 545510 w 1401087"/>
              <a:gd name="connsiteY50" fmla="*/ 4750867 h 6858000"/>
              <a:gd name="connsiteX51" fmla="*/ 543317 w 1401087"/>
              <a:gd name="connsiteY51" fmla="*/ 4690749 h 6858000"/>
              <a:gd name="connsiteX52" fmla="*/ 538797 w 1401087"/>
              <a:gd name="connsiteY52" fmla="*/ 4584173 h 6858000"/>
              <a:gd name="connsiteX53" fmla="*/ 533880 w 1401087"/>
              <a:gd name="connsiteY53" fmla="*/ 4444346 h 6858000"/>
              <a:gd name="connsiteX54" fmla="*/ 530445 w 1401087"/>
              <a:gd name="connsiteY54" fmla="*/ 4375228 h 6858000"/>
              <a:gd name="connsiteX55" fmla="*/ 511098 w 1401087"/>
              <a:gd name="connsiteY55" fmla="*/ 4214165 h 6858000"/>
              <a:gd name="connsiteX56" fmla="*/ 515171 w 1401087"/>
              <a:gd name="connsiteY56" fmla="*/ 4090296 h 6858000"/>
              <a:gd name="connsiteX57" fmla="*/ 500427 w 1401087"/>
              <a:gd name="connsiteY57" fmla="*/ 4033999 h 6858000"/>
              <a:gd name="connsiteX58" fmla="*/ 501576 w 1401087"/>
              <a:gd name="connsiteY58" fmla="*/ 4031933 h 6858000"/>
              <a:gd name="connsiteX59" fmla="*/ 500152 w 1401087"/>
              <a:gd name="connsiteY59" fmla="*/ 4013953 h 6858000"/>
              <a:gd name="connsiteX60" fmla="*/ 486447 w 1401087"/>
              <a:gd name="connsiteY60" fmla="*/ 3974753 h 6858000"/>
              <a:gd name="connsiteX61" fmla="*/ 488045 w 1401087"/>
              <a:gd name="connsiteY61" fmla="*/ 3969950 h 6858000"/>
              <a:gd name="connsiteX62" fmla="*/ 481467 w 1401087"/>
              <a:gd name="connsiteY62" fmla="*/ 3933779 h 6858000"/>
              <a:gd name="connsiteX63" fmla="*/ 482798 w 1401087"/>
              <a:gd name="connsiteY63" fmla="*/ 3933093 h 6858000"/>
              <a:gd name="connsiteX64" fmla="*/ 487152 w 1401087"/>
              <a:gd name="connsiteY64" fmla="*/ 3922082 h 6858000"/>
              <a:gd name="connsiteX65" fmla="*/ 492230 w 1401087"/>
              <a:gd name="connsiteY65" fmla="*/ 3901461 h 6858000"/>
              <a:gd name="connsiteX66" fmla="*/ 514824 w 1401087"/>
              <a:gd name="connsiteY66" fmla="*/ 3813873 h 6858000"/>
              <a:gd name="connsiteX67" fmla="*/ 514249 w 1401087"/>
              <a:gd name="connsiteY67" fmla="*/ 3806161 h 6858000"/>
              <a:gd name="connsiteX68" fmla="*/ 514556 w 1401087"/>
              <a:gd name="connsiteY68" fmla="*/ 3805957 h 6858000"/>
              <a:gd name="connsiteX69" fmla="*/ 514583 w 1401087"/>
              <a:gd name="connsiteY69" fmla="*/ 3797724 h 6858000"/>
              <a:gd name="connsiteX70" fmla="*/ 513198 w 1401087"/>
              <a:gd name="connsiteY70" fmla="*/ 3792098 h 6858000"/>
              <a:gd name="connsiteX71" fmla="*/ 512082 w 1401087"/>
              <a:gd name="connsiteY71" fmla="*/ 3777135 h 6858000"/>
              <a:gd name="connsiteX72" fmla="*/ 513815 w 1401087"/>
              <a:gd name="connsiteY72" fmla="*/ 3771656 h 6858000"/>
              <a:gd name="connsiteX73" fmla="*/ 517558 w 1401087"/>
              <a:gd name="connsiteY73" fmla="*/ 3769007 h 6858000"/>
              <a:gd name="connsiteX74" fmla="*/ 517024 w 1401087"/>
              <a:gd name="connsiteY74" fmla="*/ 3767709 h 6858000"/>
              <a:gd name="connsiteX75" fmla="*/ 525720 w 1401087"/>
              <a:gd name="connsiteY75" fmla="*/ 3738082 h 6858000"/>
              <a:gd name="connsiteX76" fmla="*/ 533066 w 1401087"/>
              <a:gd name="connsiteY76" fmla="*/ 3673397 h 6858000"/>
              <a:gd name="connsiteX77" fmla="*/ 532362 w 1401087"/>
              <a:gd name="connsiteY77" fmla="*/ 3637109 h 6858000"/>
              <a:gd name="connsiteX78" fmla="*/ 535805 w 1401087"/>
              <a:gd name="connsiteY78" fmla="*/ 3536883 h 6858000"/>
              <a:gd name="connsiteX79" fmla="*/ 543343 w 1401087"/>
              <a:gd name="connsiteY79" fmla="*/ 3435652 h 6858000"/>
              <a:gd name="connsiteX80" fmla="*/ 545014 w 1401087"/>
              <a:gd name="connsiteY80" fmla="*/ 3307769 h 6858000"/>
              <a:gd name="connsiteX81" fmla="*/ 562577 w 1401087"/>
              <a:gd name="connsiteY81" fmla="*/ 3250522 h 6858000"/>
              <a:gd name="connsiteX82" fmla="*/ 563002 w 1401087"/>
              <a:gd name="connsiteY82" fmla="*/ 3229163 h 6858000"/>
              <a:gd name="connsiteX83" fmla="*/ 564825 w 1401087"/>
              <a:gd name="connsiteY83" fmla="*/ 3217217 h 6858000"/>
              <a:gd name="connsiteX84" fmla="*/ 551660 w 1401087"/>
              <a:gd name="connsiteY84" fmla="*/ 3183755 h 6858000"/>
              <a:gd name="connsiteX85" fmla="*/ 552161 w 1401087"/>
              <a:gd name="connsiteY85" fmla="*/ 3178642 h 6858000"/>
              <a:gd name="connsiteX86" fmla="*/ 539761 w 1401087"/>
              <a:gd name="connsiteY86" fmla="*/ 3158586 h 6858000"/>
              <a:gd name="connsiteX87" fmla="*/ 524946 w 1401087"/>
              <a:gd name="connsiteY87" fmla="*/ 3129034 h 6858000"/>
              <a:gd name="connsiteX88" fmla="*/ 525611 w 1401087"/>
              <a:gd name="connsiteY88" fmla="*/ 3126682 h 6858000"/>
              <a:gd name="connsiteX89" fmla="*/ 516479 w 1401087"/>
              <a:gd name="connsiteY89" fmla="*/ 3114519 h 6858000"/>
              <a:gd name="connsiteX90" fmla="*/ 503088 w 1401087"/>
              <a:gd name="connsiteY90" fmla="*/ 3106272 h 6858000"/>
              <a:gd name="connsiteX91" fmla="*/ 475818 w 1401087"/>
              <a:gd name="connsiteY91" fmla="*/ 2958185 h 6858000"/>
              <a:gd name="connsiteX92" fmla="*/ 418432 w 1401087"/>
              <a:gd name="connsiteY92" fmla="*/ 2762989 h 6858000"/>
              <a:gd name="connsiteX93" fmla="*/ 367350 w 1401087"/>
              <a:gd name="connsiteY93" fmla="*/ 2554718 h 6858000"/>
              <a:gd name="connsiteX94" fmla="*/ 347444 w 1401087"/>
              <a:gd name="connsiteY94" fmla="*/ 2485734 h 6858000"/>
              <a:gd name="connsiteX95" fmla="*/ 338167 w 1401087"/>
              <a:gd name="connsiteY95" fmla="*/ 2447068 h 6858000"/>
              <a:gd name="connsiteX96" fmla="*/ 325128 w 1401087"/>
              <a:gd name="connsiteY96" fmla="*/ 2425819 h 6858000"/>
              <a:gd name="connsiteX97" fmla="*/ 331127 w 1401087"/>
              <a:gd name="connsiteY97" fmla="*/ 2402874 h 6858000"/>
              <a:gd name="connsiteX98" fmla="*/ 333739 w 1401087"/>
              <a:gd name="connsiteY98" fmla="*/ 2381443 h 6858000"/>
              <a:gd name="connsiteX99" fmla="*/ 310068 w 1401087"/>
              <a:gd name="connsiteY99" fmla="*/ 2261920 h 6858000"/>
              <a:gd name="connsiteX100" fmla="*/ 299955 w 1401087"/>
              <a:gd name="connsiteY100" fmla="*/ 2195378 h 6858000"/>
              <a:gd name="connsiteX101" fmla="*/ 284172 w 1401087"/>
              <a:gd name="connsiteY101" fmla="*/ 2155135 h 6858000"/>
              <a:gd name="connsiteX102" fmla="*/ 281630 w 1401087"/>
              <a:gd name="connsiteY102" fmla="*/ 2118008 h 6858000"/>
              <a:gd name="connsiteX103" fmla="*/ 282623 w 1401087"/>
              <a:gd name="connsiteY103" fmla="*/ 2050531 h 6858000"/>
              <a:gd name="connsiteX104" fmla="*/ 274429 w 1401087"/>
              <a:gd name="connsiteY104" fmla="*/ 1963269 h 6858000"/>
              <a:gd name="connsiteX105" fmla="*/ 255607 w 1401087"/>
              <a:gd name="connsiteY105" fmla="*/ 1906352 h 6858000"/>
              <a:gd name="connsiteX106" fmla="*/ 232164 w 1401087"/>
              <a:gd name="connsiteY106" fmla="*/ 1861531 h 6858000"/>
              <a:gd name="connsiteX107" fmla="*/ 185963 w 1401087"/>
              <a:gd name="connsiteY107" fmla="*/ 1732919 h 6858000"/>
              <a:gd name="connsiteX108" fmla="*/ 158274 w 1401087"/>
              <a:gd name="connsiteY108" fmla="*/ 1663540 h 6858000"/>
              <a:gd name="connsiteX109" fmla="*/ 157400 w 1401087"/>
              <a:gd name="connsiteY109" fmla="*/ 1615777 h 6858000"/>
              <a:gd name="connsiteX110" fmla="*/ 138195 w 1401087"/>
              <a:gd name="connsiteY110" fmla="*/ 1563678 h 6858000"/>
              <a:gd name="connsiteX111" fmla="*/ 151275 w 1401087"/>
              <a:gd name="connsiteY111" fmla="*/ 1519474 h 6858000"/>
              <a:gd name="connsiteX112" fmla="*/ 144017 w 1401087"/>
              <a:gd name="connsiteY112" fmla="*/ 1477995 h 6858000"/>
              <a:gd name="connsiteX113" fmla="*/ 130102 w 1401087"/>
              <a:gd name="connsiteY113" fmla="*/ 1373769 h 6858000"/>
              <a:gd name="connsiteX114" fmla="*/ 138409 w 1401087"/>
              <a:gd name="connsiteY114" fmla="*/ 1307086 h 6858000"/>
              <a:gd name="connsiteX115" fmla="*/ 139597 w 1401087"/>
              <a:gd name="connsiteY115" fmla="*/ 1189033 h 6858000"/>
              <a:gd name="connsiteX116" fmla="*/ 144282 w 1401087"/>
              <a:gd name="connsiteY116" fmla="*/ 1168288 h 6858000"/>
              <a:gd name="connsiteX117" fmla="*/ 136564 w 1401087"/>
              <a:gd name="connsiteY117" fmla="*/ 1142577 h 6858000"/>
              <a:gd name="connsiteX118" fmla="*/ 125870 w 1401087"/>
              <a:gd name="connsiteY118" fmla="*/ 1088484 h 6858000"/>
              <a:gd name="connsiteX119" fmla="*/ 114606 w 1401087"/>
              <a:gd name="connsiteY119" fmla="*/ 1016103 h 6858000"/>
              <a:gd name="connsiteX120" fmla="*/ 116062 w 1401087"/>
              <a:gd name="connsiteY120" fmla="*/ 932283 h 6858000"/>
              <a:gd name="connsiteX121" fmla="*/ 118298 w 1401087"/>
              <a:gd name="connsiteY121" fmla="*/ 915925 h 6858000"/>
              <a:gd name="connsiteX122" fmla="*/ 110927 w 1401087"/>
              <a:gd name="connsiteY122" fmla="*/ 896999 h 6858000"/>
              <a:gd name="connsiteX123" fmla="*/ 80335 w 1401087"/>
              <a:gd name="connsiteY123" fmla="*/ 821517 h 6858000"/>
              <a:gd name="connsiteX124" fmla="*/ 59285 w 1401087"/>
              <a:gd name="connsiteY124" fmla="*/ 751353 h 6858000"/>
              <a:gd name="connsiteX125" fmla="*/ 58843 w 1401087"/>
              <a:gd name="connsiteY125" fmla="*/ 721230 h 6858000"/>
              <a:gd name="connsiteX126" fmla="*/ 44514 w 1401087"/>
              <a:gd name="connsiteY126" fmla="*/ 681659 h 6858000"/>
              <a:gd name="connsiteX127" fmla="*/ 29933 w 1401087"/>
              <a:gd name="connsiteY127" fmla="*/ 635218 h 6858000"/>
              <a:gd name="connsiteX128" fmla="*/ 34944 w 1401087"/>
              <a:gd name="connsiteY128" fmla="*/ 613763 h 6858000"/>
              <a:gd name="connsiteX129" fmla="*/ 20886 w 1401087"/>
              <a:gd name="connsiteY129" fmla="*/ 598582 h 6858000"/>
              <a:gd name="connsiteX130" fmla="*/ 20567 w 1401087"/>
              <a:gd name="connsiteY130" fmla="*/ 576846 h 6858000"/>
              <a:gd name="connsiteX131" fmla="*/ 193 w 1401087"/>
              <a:gd name="connsiteY131" fmla="*/ 530055 h 6858000"/>
              <a:gd name="connsiteX132" fmla="*/ 88207 w 1401087"/>
              <a:gd name="connsiteY132" fmla="*/ 393828 h 6858000"/>
              <a:gd name="connsiteX133" fmla="*/ 88037 w 1401087"/>
              <a:gd name="connsiteY133" fmla="*/ 353137 h 6858000"/>
              <a:gd name="connsiteX134" fmla="*/ 109547 w 1401087"/>
              <a:gd name="connsiteY134" fmla="*/ 309501 h 6858000"/>
              <a:gd name="connsiteX135" fmla="*/ 93730 w 1401087"/>
              <a:gd name="connsiteY135" fmla="*/ 275771 h 6858000"/>
              <a:gd name="connsiteX136" fmla="*/ 110757 w 1401087"/>
              <a:gd name="connsiteY136" fmla="*/ 212860 h 6858000"/>
              <a:gd name="connsiteX137" fmla="*/ 102467 w 1401087"/>
              <a:gd name="connsiteY137" fmla="*/ 144983 h 6858000"/>
              <a:gd name="connsiteX138" fmla="*/ 114751 w 1401087"/>
              <a:gd name="connsiteY138" fmla="*/ 55288 h 6858000"/>
              <a:gd name="connsiteX139" fmla="*/ 74305 w 1401087"/>
              <a:gd name="connsiteY139" fmla="*/ 0 h 6858000"/>
              <a:gd name="connsiteX0" fmla="*/ 53738 w 1380520"/>
              <a:gd name="connsiteY0" fmla="*/ 0 h 6858000"/>
              <a:gd name="connsiteX1" fmla="*/ 1380520 w 1380520"/>
              <a:gd name="connsiteY1" fmla="*/ 0 h 6858000"/>
              <a:gd name="connsiteX2" fmla="*/ 1380520 w 1380520"/>
              <a:gd name="connsiteY2" fmla="*/ 6858000 h 6858000"/>
              <a:gd name="connsiteX3" fmla="*/ 117214 w 1380520"/>
              <a:gd name="connsiteY3" fmla="*/ 6857735 h 6858000"/>
              <a:gd name="connsiteX4" fmla="*/ 153807 w 1380520"/>
              <a:gd name="connsiteY4" fmla="*/ 6776847 h 6858000"/>
              <a:gd name="connsiteX5" fmla="*/ 165307 w 1380520"/>
              <a:gd name="connsiteY5" fmla="*/ 6737706 h 6858000"/>
              <a:gd name="connsiteX6" fmla="*/ 190046 w 1380520"/>
              <a:gd name="connsiteY6" fmla="*/ 6691589 h 6858000"/>
              <a:gd name="connsiteX7" fmla="*/ 167603 w 1380520"/>
              <a:gd name="connsiteY7" fmla="*/ 6659970 h 6858000"/>
              <a:gd name="connsiteX8" fmla="*/ 182694 w 1380520"/>
              <a:gd name="connsiteY8" fmla="*/ 6636211 h 6858000"/>
              <a:gd name="connsiteX9" fmla="*/ 200138 w 1380520"/>
              <a:gd name="connsiteY9" fmla="*/ 6594177 h 6858000"/>
              <a:gd name="connsiteX10" fmla="*/ 214178 w 1380520"/>
              <a:gd name="connsiteY10" fmla="*/ 6557575 h 6858000"/>
              <a:gd name="connsiteX11" fmla="*/ 267135 w 1380520"/>
              <a:gd name="connsiteY11" fmla="*/ 6492130 h 6858000"/>
              <a:gd name="connsiteX12" fmla="*/ 282822 w 1380520"/>
              <a:gd name="connsiteY12" fmla="*/ 6431610 h 6858000"/>
              <a:gd name="connsiteX13" fmla="*/ 326527 w 1380520"/>
              <a:gd name="connsiteY13" fmla="*/ 6379786 h 6858000"/>
              <a:gd name="connsiteX14" fmla="*/ 309750 w 1380520"/>
              <a:gd name="connsiteY14" fmla="*/ 6334727 h 6858000"/>
              <a:gd name="connsiteX15" fmla="*/ 287165 w 1380520"/>
              <a:gd name="connsiteY15" fmla="*/ 6313295 h 6858000"/>
              <a:gd name="connsiteX16" fmla="*/ 294329 w 1380520"/>
              <a:gd name="connsiteY16" fmla="*/ 6280046 h 6858000"/>
              <a:gd name="connsiteX17" fmla="*/ 277074 w 1380520"/>
              <a:gd name="connsiteY17" fmla="*/ 6270265 h 6858000"/>
              <a:gd name="connsiteX18" fmla="*/ 304102 w 1380520"/>
              <a:gd name="connsiteY18" fmla="*/ 6252834 h 6858000"/>
              <a:gd name="connsiteX19" fmla="*/ 282094 w 1380520"/>
              <a:gd name="connsiteY19" fmla="*/ 6202459 h 6858000"/>
              <a:gd name="connsiteX20" fmla="*/ 280892 w 1380520"/>
              <a:gd name="connsiteY20" fmla="*/ 6153037 h 6858000"/>
              <a:gd name="connsiteX21" fmla="*/ 296307 w 1380520"/>
              <a:gd name="connsiteY21" fmla="*/ 6078132 h 6858000"/>
              <a:gd name="connsiteX22" fmla="*/ 283694 w 1380520"/>
              <a:gd name="connsiteY22" fmla="*/ 6028119 h 6858000"/>
              <a:gd name="connsiteX23" fmla="*/ 268923 w 1380520"/>
              <a:gd name="connsiteY23" fmla="*/ 5926735 h 6858000"/>
              <a:gd name="connsiteX24" fmla="*/ 318435 w 1380520"/>
              <a:gd name="connsiteY24" fmla="*/ 5712857 h 6858000"/>
              <a:gd name="connsiteX25" fmla="*/ 297510 w 1380520"/>
              <a:gd name="connsiteY25" fmla="*/ 5676393 h 6858000"/>
              <a:gd name="connsiteX26" fmla="*/ 337102 w 1380520"/>
              <a:gd name="connsiteY26" fmla="*/ 5563435 h 6858000"/>
              <a:gd name="connsiteX27" fmla="*/ 384232 w 1380520"/>
              <a:gd name="connsiteY27" fmla="*/ 5437125 h 6858000"/>
              <a:gd name="connsiteX28" fmla="*/ 397800 w 1380520"/>
              <a:gd name="connsiteY28" fmla="*/ 5396260 h 6858000"/>
              <a:gd name="connsiteX29" fmla="*/ 413781 w 1380520"/>
              <a:gd name="connsiteY29" fmla="*/ 5330009 h 6858000"/>
              <a:gd name="connsiteX30" fmla="*/ 447274 w 1380520"/>
              <a:gd name="connsiteY30" fmla="*/ 5273739 h 6858000"/>
              <a:gd name="connsiteX31" fmla="*/ 456873 w 1380520"/>
              <a:gd name="connsiteY31" fmla="*/ 5241779 h 6858000"/>
              <a:gd name="connsiteX32" fmla="*/ 468099 w 1380520"/>
              <a:gd name="connsiteY32" fmla="*/ 5225268 h 6858000"/>
              <a:gd name="connsiteX33" fmla="*/ 469119 w 1380520"/>
              <a:gd name="connsiteY33" fmla="*/ 5217684 h 6858000"/>
              <a:gd name="connsiteX34" fmla="*/ 476460 w 1380520"/>
              <a:gd name="connsiteY34" fmla="*/ 5193377 h 6858000"/>
              <a:gd name="connsiteX35" fmla="*/ 479763 w 1380520"/>
              <a:gd name="connsiteY35" fmla="*/ 5179288 h 6858000"/>
              <a:gd name="connsiteX36" fmla="*/ 480747 w 1380520"/>
              <a:gd name="connsiteY36" fmla="*/ 5173621 h 6858000"/>
              <a:gd name="connsiteX37" fmla="*/ 476381 w 1380520"/>
              <a:gd name="connsiteY37" fmla="*/ 5159961 h 6858000"/>
              <a:gd name="connsiteX38" fmla="*/ 483058 w 1380520"/>
              <a:gd name="connsiteY38" fmla="*/ 5144295 h 6858000"/>
              <a:gd name="connsiteX39" fmla="*/ 479991 w 1380520"/>
              <a:gd name="connsiteY39" fmla="*/ 5125185 h 6858000"/>
              <a:gd name="connsiteX40" fmla="*/ 486821 w 1380520"/>
              <a:gd name="connsiteY40" fmla="*/ 5121884 h 6858000"/>
              <a:gd name="connsiteX41" fmla="*/ 493857 w 1380520"/>
              <a:gd name="connsiteY41" fmla="*/ 5067850 h 6858000"/>
              <a:gd name="connsiteX42" fmla="*/ 496588 w 1380520"/>
              <a:gd name="connsiteY42" fmla="*/ 5060861 h 6858000"/>
              <a:gd name="connsiteX43" fmla="*/ 493292 w 1380520"/>
              <a:gd name="connsiteY43" fmla="*/ 5034192 h 6858000"/>
              <a:gd name="connsiteX44" fmla="*/ 494846 w 1380520"/>
              <a:gd name="connsiteY44" fmla="*/ 4993030 h 6858000"/>
              <a:gd name="connsiteX45" fmla="*/ 501755 w 1380520"/>
              <a:gd name="connsiteY45" fmla="*/ 4946844 h 6858000"/>
              <a:gd name="connsiteX46" fmla="*/ 497611 w 1380520"/>
              <a:gd name="connsiteY46" fmla="*/ 4932692 h 6858000"/>
              <a:gd name="connsiteX47" fmla="*/ 513014 w 1380520"/>
              <a:gd name="connsiteY47" fmla="*/ 4858827 h 6858000"/>
              <a:gd name="connsiteX48" fmla="*/ 518917 w 1380520"/>
              <a:gd name="connsiteY48" fmla="*/ 4821170 h 6858000"/>
              <a:gd name="connsiteX49" fmla="*/ 523650 w 1380520"/>
              <a:gd name="connsiteY49" fmla="*/ 4780965 h 6858000"/>
              <a:gd name="connsiteX50" fmla="*/ 524943 w 1380520"/>
              <a:gd name="connsiteY50" fmla="*/ 4750867 h 6858000"/>
              <a:gd name="connsiteX51" fmla="*/ 522750 w 1380520"/>
              <a:gd name="connsiteY51" fmla="*/ 4690749 h 6858000"/>
              <a:gd name="connsiteX52" fmla="*/ 518230 w 1380520"/>
              <a:gd name="connsiteY52" fmla="*/ 4584173 h 6858000"/>
              <a:gd name="connsiteX53" fmla="*/ 513313 w 1380520"/>
              <a:gd name="connsiteY53" fmla="*/ 4444346 h 6858000"/>
              <a:gd name="connsiteX54" fmla="*/ 509878 w 1380520"/>
              <a:gd name="connsiteY54" fmla="*/ 4375228 h 6858000"/>
              <a:gd name="connsiteX55" fmla="*/ 490531 w 1380520"/>
              <a:gd name="connsiteY55" fmla="*/ 4214165 h 6858000"/>
              <a:gd name="connsiteX56" fmla="*/ 494604 w 1380520"/>
              <a:gd name="connsiteY56" fmla="*/ 4090296 h 6858000"/>
              <a:gd name="connsiteX57" fmla="*/ 479860 w 1380520"/>
              <a:gd name="connsiteY57" fmla="*/ 4033999 h 6858000"/>
              <a:gd name="connsiteX58" fmla="*/ 481009 w 1380520"/>
              <a:gd name="connsiteY58" fmla="*/ 4031933 h 6858000"/>
              <a:gd name="connsiteX59" fmla="*/ 479585 w 1380520"/>
              <a:gd name="connsiteY59" fmla="*/ 4013953 h 6858000"/>
              <a:gd name="connsiteX60" fmla="*/ 465880 w 1380520"/>
              <a:gd name="connsiteY60" fmla="*/ 3974753 h 6858000"/>
              <a:gd name="connsiteX61" fmla="*/ 467478 w 1380520"/>
              <a:gd name="connsiteY61" fmla="*/ 3969950 h 6858000"/>
              <a:gd name="connsiteX62" fmla="*/ 460900 w 1380520"/>
              <a:gd name="connsiteY62" fmla="*/ 3933779 h 6858000"/>
              <a:gd name="connsiteX63" fmla="*/ 462231 w 1380520"/>
              <a:gd name="connsiteY63" fmla="*/ 3933093 h 6858000"/>
              <a:gd name="connsiteX64" fmla="*/ 466585 w 1380520"/>
              <a:gd name="connsiteY64" fmla="*/ 3922082 h 6858000"/>
              <a:gd name="connsiteX65" fmla="*/ 471663 w 1380520"/>
              <a:gd name="connsiteY65" fmla="*/ 3901461 h 6858000"/>
              <a:gd name="connsiteX66" fmla="*/ 494257 w 1380520"/>
              <a:gd name="connsiteY66" fmla="*/ 3813873 h 6858000"/>
              <a:gd name="connsiteX67" fmla="*/ 493682 w 1380520"/>
              <a:gd name="connsiteY67" fmla="*/ 3806161 h 6858000"/>
              <a:gd name="connsiteX68" fmla="*/ 493989 w 1380520"/>
              <a:gd name="connsiteY68" fmla="*/ 3805957 h 6858000"/>
              <a:gd name="connsiteX69" fmla="*/ 494016 w 1380520"/>
              <a:gd name="connsiteY69" fmla="*/ 3797724 h 6858000"/>
              <a:gd name="connsiteX70" fmla="*/ 492631 w 1380520"/>
              <a:gd name="connsiteY70" fmla="*/ 3792098 h 6858000"/>
              <a:gd name="connsiteX71" fmla="*/ 491515 w 1380520"/>
              <a:gd name="connsiteY71" fmla="*/ 3777135 h 6858000"/>
              <a:gd name="connsiteX72" fmla="*/ 493248 w 1380520"/>
              <a:gd name="connsiteY72" fmla="*/ 3771656 h 6858000"/>
              <a:gd name="connsiteX73" fmla="*/ 496991 w 1380520"/>
              <a:gd name="connsiteY73" fmla="*/ 3769007 h 6858000"/>
              <a:gd name="connsiteX74" fmla="*/ 496457 w 1380520"/>
              <a:gd name="connsiteY74" fmla="*/ 3767709 h 6858000"/>
              <a:gd name="connsiteX75" fmla="*/ 505153 w 1380520"/>
              <a:gd name="connsiteY75" fmla="*/ 3738082 h 6858000"/>
              <a:gd name="connsiteX76" fmla="*/ 512499 w 1380520"/>
              <a:gd name="connsiteY76" fmla="*/ 3673397 h 6858000"/>
              <a:gd name="connsiteX77" fmla="*/ 511795 w 1380520"/>
              <a:gd name="connsiteY77" fmla="*/ 3637109 h 6858000"/>
              <a:gd name="connsiteX78" fmla="*/ 515238 w 1380520"/>
              <a:gd name="connsiteY78" fmla="*/ 3536883 h 6858000"/>
              <a:gd name="connsiteX79" fmla="*/ 522776 w 1380520"/>
              <a:gd name="connsiteY79" fmla="*/ 3435652 h 6858000"/>
              <a:gd name="connsiteX80" fmla="*/ 524447 w 1380520"/>
              <a:gd name="connsiteY80" fmla="*/ 3307769 h 6858000"/>
              <a:gd name="connsiteX81" fmla="*/ 542010 w 1380520"/>
              <a:gd name="connsiteY81" fmla="*/ 3250522 h 6858000"/>
              <a:gd name="connsiteX82" fmla="*/ 542435 w 1380520"/>
              <a:gd name="connsiteY82" fmla="*/ 3229163 h 6858000"/>
              <a:gd name="connsiteX83" fmla="*/ 544258 w 1380520"/>
              <a:gd name="connsiteY83" fmla="*/ 3217217 h 6858000"/>
              <a:gd name="connsiteX84" fmla="*/ 531093 w 1380520"/>
              <a:gd name="connsiteY84" fmla="*/ 3183755 h 6858000"/>
              <a:gd name="connsiteX85" fmla="*/ 531594 w 1380520"/>
              <a:gd name="connsiteY85" fmla="*/ 3178642 h 6858000"/>
              <a:gd name="connsiteX86" fmla="*/ 519194 w 1380520"/>
              <a:gd name="connsiteY86" fmla="*/ 3158586 h 6858000"/>
              <a:gd name="connsiteX87" fmla="*/ 504379 w 1380520"/>
              <a:gd name="connsiteY87" fmla="*/ 3129034 h 6858000"/>
              <a:gd name="connsiteX88" fmla="*/ 505044 w 1380520"/>
              <a:gd name="connsiteY88" fmla="*/ 3126682 h 6858000"/>
              <a:gd name="connsiteX89" fmla="*/ 495912 w 1380520"/>
              <a:gd name="connsiteY89" fmla="*/ 3114519 h 6858000"/>
              <a:gd name="connsiteX90" fmla="*/ 482521 w 1380520"/>
              <a:gd name="connsiteY90" fmla="*/ 3106272 h 6858000"/>
              <a:gd name="connsiteX91" fmla="*/ 455251 w 1380520"/>
              <a:gd name="connsiteY91" fmla="*/ 2958185 h 6858000"/>
              <a:gd name="connsiteX92" fmla="*/ 397865 w 1380520"/>
              <a:gd name="connsiteY92" fmla="*/ 2762989 h 6858000"/>
              <a:gd name="connsiteX93" fmla="*/ 346783 w 1380520"/>
              <a:gd name="connsiteY93" fmla="*/ 2554718 h 6858000"/>
              <a:gd name="connsiteX94" fmla="*/ 326877 w 1380520"/>
              <a:gd name="connsiteY94" fmla="*/ 2485734 h 6858000"/>
              <a:gd name="connsiteX95" fmla="*/ 317600 w 1380520"/>
              <a:gd name="connsiteY95" fmla="*/ 2447068 h 6858000"/>
              <a:gd name="connsiteX96" fmla="*/ 304561 w 1380520"/>
              <a:gd name="connsiteY96" fmla="*/ 2425819 h 6858000"/>
              <a:gd name="connsiteX97" fmla="*/ 310560 w 1380520"/>
              <a:gd name="connsiteY97" fmla="*/ 2402874 h 6858000"/>
              <a:gd name="connsiteX98" fmla="*/ 313172 w 1380520"/>
              <a:gd name="connsiteY98" fmla="*/ 2381443 h 6858000"/>
              <a:gd name="connsiteX99" fmla="*/ 289501 w 1380520"/>
              <a:gd name="connsiteY99" fmla="*/ 2261920 h 6858000"/>
              <a:gd name="connsiteX100" fmla="*/ 279388 w 1380520"/>
              <a:gd name="connsiteY100" fmla="*/ 2195378 h 6858000"/>
              <a:gd name="connsiteX101" fmla="*/ 263605 w 1380520"/>
              <a:gd name="connsiteY101" fmla="*/ 2155135 h 6858000"/>
              <a:gd name="connsiteX102" fmla="*/ 261063 w 1380520"/>
              <a:gd name="connsiteY102" fmla="*/ 2118008 h 6858000"/>
              <a:gd name="connsiteX103" fmla="*/ 262056 w 1380520"/>
              <a:gd name="connsiteY103" fmla="*/ 2050531 h 6858000"/>
              <a:gd name="connsiteX104" fmla="*/ 253862 w 1380520"/>
              <a:gd name="connsiteY104" fmla="*/ 1963269 h 6858000"/>
              <a:gd name="connsiteX105" fmla="*/ 235040 w 1380520"/>
              <a:gd name="connsiteY105" fmla="*/ 1906352 h 6858000"/>
              <a:gd name="connsiteX106" fmla="*/ 211597 w 1380520"/>
              <a:gd name="connsiteY106" fmla="*/ 1861531 h 6858000"/>
              <a:gd name="connsiteX107" fmla="*/ 165396 w 1380520"/>
              <a:gd name="connsiteY107" fmla="*/ 1732919 h 6858000"/>
              <a:gd name="connsiteX108" fmla="*/ 137707 w 1380520"/>
              <a:gd name="connsiteY108" fmla="*/ 1663540 h 6858000"/>
              <a:gd name="connsiteX109" fmla="*/ 136833 w 1380520"/>
              <a:gd name="connsiteY109" fmla="*/ 1615777 h 6858000"/>
              <a:gd name="connsiteX110" fmla="*/ 117628 w 1380520"/>
              <a:gd name="connsiteY110" fmla="*/ 1563678 h 6858000"/>
              <a:gd name="connsiteX111" fmla="*/ 130708 w 1380520"/>
              <a:gd name="connsiteY111" fmla="*/ 1519474 h 6858000"/>
              <a:gd name="connsiteX112" fmla="*/ 123450 w 1380520"/>
              <a:gd name="connsiteY112" fmla="*/ 1477995 h 6858000"/>
              <a:gd name="connsiteX113" fmla="*/ 109535 w 1380520"/>
              <a:gd name="connsiteY113" fmla="*/ 1373769 h 6858000"/>
              <a:gd name="connsiteX114" fmla="*/ 117842 w 1380520"/>
              <a:gd name="connsiteY114" fmla="*/ 1307086 h 6858000"/>
              <a:gd name="connsiteX115" fmla="*/ 119030 w 1380520"/>
              <a:gd name="connsiteY115" fmla="*/ 1189033 h 6858000"/>
              <a:gd name="connsiteX116" fmla="*/ 123715 w 1380520"/>
              <a:gd name="connsiteY116" fmla="*/ 1168288 h 6858000"/>
              <a:gd name="connsiteX117" fmla="*/ 115997 w 1380520"/>
              <a:gd name="connsiteY117" fmla="*/ 1142577 h 6858000"/>
              <a:gd name="connsiteX118" fmla="*/ 105303 w 1380520"/>
              <a:gd name="connsiteY118" fmla="*/ 1088484 h 6858000"/>
              <a:gd name="connsiteX119" fmla="*/ 94039 w 1380520"/>
              <a:gd name="connsiteY119" fmla="*/ 1016103 h 6858000"/>
              <a:gd name="connsiteX120" fmla="*/ 95495 w 1380520"/>
              <a:gd name="connsiteY120" fmla="*/ 932283 h 6858000"/>
              <a:gd name="connsiteX121" fmla="*/ 97731 w 1380520"/>
              <a:gd name="connsiteY121" fmla="*/ 915925 h 6858000"/>
              <a:gd name="connsiteX122" fmla="*/ 90360 w 1380520"/>
              <a:gd name="connsiteY122" fmla="*/ 896999 h 6858000"/>
              <a:gd name="connsiteX123" fmla="*/ 59768 w 1380520"/>
              <a:gd name="connsiteY123" fmla="*/ 821517 h 6858000"/>
              <a:gd name="connsiteX124" fmla="*/ 38718 w 1380520"/>
              <a:gd name="connsiteY124" fmla="*/ 751353 h 6858000"/>
              <a:gd name="connsiteX125" fmla="*/ 38276 w 1380520"/>
              <a:gd name="connsiteY125" fmla="*/ 721230 h 6858000"/>
              <a:gd name="connsiteX126" fmla="*/ 23947 w 1380520"/>
              <a:gd name="connsiteY126" fmla="*/ 681659 h 6858000"/>
              <a:gd name="connsiteX127" fmla="*/ 9366 w 1380520"/>
              <a:gd name="connsiteY127" fmla="*/ 635218 h 6858000"/>
              <a:gd name="connsiteX128" fmla="*/ 14377 w 1380520"/>
              <a:gd name="connsiteY128" fmla="*/ 613763 h 6858000"/>
              <a:gd name="connsiteX129" fmla="*/ 319 w 1380520"/>
              <a:gd name="connsiteY129" fmla="*/ 598582 h 6858000"/>
              <a:gd name="connsiteX130" fmla="*/ 0 w 1380520"/>
              <a:gd name="connsiteY130" fmla="*/ 576846 h 6858000"/>
              <a:gd name="connsiteX131" fmla="*/ 68392 w 1380520"/>
              <a:gd name="connsiteY131" fmla="*/ 446567 h 6858000"/>
              <a:gd name="connsiteX132" fmla="*/ 67640 w 1380520"/>
              <a:gd name="connsiteY132" fmla="*/ 393828 h 6858000"/>
              <a:gd name="connsiteX133" fmla="*/ 67470 w 1380520"/>
              <a:gd name="connsiteY133" fmla="*/ 353137 h 6858000"/>
              <a:gd name="connsiteX134" fmla="*/ 88980 w 1380520"/>
              <a:gd name="connsiteY134" fmla="*/ 309501 h 6858000"/>
              <a:gd name="connsiteX135" fmla="*/ 73163 w 1380520"/>
              <a:gd name="connsiteY135" fmla="*/ 275771 h 6858000"/>
              <a:gd name="connsiteX136" fmla="*/ 90190 w 1380520"/>
              <a:gd name="connsiteY136" fmla="*/ 212860 h 6858000"/>
              <a:gd name="connsiteX137" fmla="*/ 81900 w 1380520"/>
              <a:gd name="connsiteY137" fmla="*/ 144983 h 6858000"/>
              <a:gd name="connsiteX138" fmla="*/ 94184 w 1380520"/>
              <a:gd name="connsiteY138" fmla="*/ 55288 h 6858000"/>
              <a:gd name="connsiteX139" fmla="*/ 53738 w 1380520"/>
              <a:gd name="connsiteY139" fmla="*/ 0 h 6858000"/>
              <a:gd name="connsiteX0" fmla="*/ 53420 w 1380202"/>
              <a:gd name="connsiteY0" fmla="*/ 0 h 6858000"/>
              <a:gd name="connsiteX1" fmla="*/ 1380202 w 1380202"/>
              <a:gd name="connsiteY1" fmla="*/ 0 h 6858000"/>
              <a:gd name="connsiteX2" fmla="*/ 1380202 w 1380202"/>
              <a:gd name="connsiteY2" fmla="*/ 6858000 h 6858000"/>
              <a:gd name="connsiteX3" fmla="*/ 116896 w 1380202"/>
              <a:gd name="connsiteY3" fmla="*/ 6857735 h 6858000"/>
              <a:gd name="connsiteX4" fmla="*/ 153489 w 1380202"/>
              <a:gd name="connsiteY4" fmla="*/ 6776847 h 6858000"/>
              <a:gd name="connsiteX5" fmla="*/ 164989 w 1380202"/>
              <a:gd name="connsiteY5" fmla="*/ 6737706 h 6858000"/>
              <a:gd name="connsiteX6" fmla="*/ 189728 w 1380202"/>
              <a:gd name="connsiteY6" fmla="*/ 6691589 h 6858000"/>
              <a:gd name="connsiteX7" fmla="*/ 167285 w 1380202"/>
              <a:gd name="connsiteY7" fmla="*/ 6659970 h 6858000"/>
              <a:gd name="connsiteX8" fmla="*/ 182376 w 1380202"/>
              <a:gd name="connsiteY8" fmla="*/ 6636211 h 6858000"/>
              <a:gd name="connsiteX9" fmla="*/ 199820 w 1380202"/>
              <a:gd name="connsiteY9" fmla="*/ 6594177 h 6858000"/>
              <a:gd name="connsiteX10" fmla="*/ 213860 w 1380202"/>
              <a:gd name="connsiteY10" fmla="*/ 6557575 h 6858000"/>
              <a:gd name="connsiteX11" fmla="*/ 266817 w 1380202"/>
              <a:gd name="connsiteY11" fmla="*/ 6492130 h 6858000"/>
              <a:gd name="connsiteX12" fmla="*/ 282504 w 1380202"/>
              <a:gd name="connsiteY12" fmla="*/ 6431610 h 6858000"/>
              <a:gd name="connsiteX13" fmla="*/ 326209 w 1380202"/>
              <a:gd name="connsiteY13" fmla="*/ 6379786 h 6858000"/>
              <a:gd name="connsiteX14" fmla="*/ 309432 w 1380202"/>
              <a:gd name="connsiteY14" fmla="*/ 6334727 h 6858000"/>
              <a:gd name="connsiteX15" fmla="*/ 286847 w 1380202"/>
              <a:gd name="connsiteY15" fmla="*/ 6313295 h 6858000"/>
              <a:gd name="connsiteX16" fmla="*/ 294011 w 1380202"/>
              <a:gd name="connsiteY16" fmla="*/ 6280046 h 6858000"/>
              <a:gd name="connsiteX17" fmla="*/ 276756 w 1380202"/>
              <a:gd name="connsiteY17" fmla="*/ 6270265 h 6858000"/>
              <a:gd name="connsiteX18" fmla="*/ 303784 w 1380202"/>
              <a:gd name="connsiteY18" fmla="*/ 6252834 h 6858000"/>
              <a:gd name="connsiteX19" fmla="*/ 281776 w 1380202"/>
              <a:gd name="connsiteY19" fmla="*/ 6202459 h 6858000"/>
              <a:gd name="connsiteX20" fmla="*/ 280574 w 1380202"/>
              <a:gd name="connsiteY20" fmla="*/ 6153037 h 6858000"/>
              <a:gd name="connsiteX21" fmla="*/ 295989 w 1380202"/>
              <a:gd name="connsiteY21" fmla="*/ 6078132 h 6858000"/>
              <a:gd name="connsiteX22" fmla="*/ 283376 w 1380202"/>
              <a:gd name="connsiteY22" fmla="*/ 6028119 h 6858000"/>
              <a:gd name="connsiteX23" fmla="*/ 268605 w 1380202"/>
              <a:gd name="connsiteY23" fmla="*/ 5926735 h 6858000"/>
              <a:gd name="connsiteX24" fmla="*/ 318117 w 1380202"/>
              <a:gd name="connsiteY24" fmla="*/ 5712857 h 6858000"/>
              <a:gd name="connsiteX25" fmla="*/ 297192 w 1380202"/>
              <a:gd name="connsiteY25" fmla="*/ 5676393 h 6858000"/>
              <a:gd name="connsiteX26" fmla="*/ 336784 w 1380202"/>
              <a:gd name="connsiteY26" fmla="*/ 5563435 h 6858000"/>
              <a:gd name="connsiteX27" fmla="*/ 383914 w 1380202"/>
              <a:gd name="connsiteY27" fmla="*/ 5437125 h 6858000"/>
              <a:gd name="connsiteX28" fmla="*/ 397482 w 1380202"/>
              <a:gd name="connsiteY28" fmla="*/ 5396260 h 6858000"/>
              <a:gd name="connsiteX29" fmla="*/ 413463 w 1380202"/>
              <a:gd name="connsiteY29" fmla="*/ 5330009 h 6858000"/>
              <a:gd name="connsiteX30" fmla="*/ 446956 w 1380202"/>
              <a:gd name="connsiteY30" fmla="*/ 5273739 h 6858000"/>
              <a:gd name="connsiteX31" fmla="*/ 456555 w 1380202"/>
              <a:gd name="connsiteY31" fmla="*/ 5241779 h 6858000"/>
              <a:gd name="connsiteX32" fmla="*/ 467781 w 1380202"/>
              <a:gd name="connsiteY32" fmla="*/ 5225268 h 6858000"/>
              <a:gd name="connsiteX33" fmla="*/ 468801 w 1380202"/>
              <a:gd name="connsiteY33" fmla="*/ 5217684 h 6858000"/>
              <a:gd name="connsiteX34" fmla="*/ 476142 w 1380202"/>
              <a:gd name="connsiteY34" fmla="*/ 5193377 h 6858000"/>
              <a:gd name="connsiteX35" fmla="*/ 479445 w 1380202"/>
              <a:gd name="connsiteY35" fmla="*/ 5179288 h 6858000"/>
              <a:gd name="connsiteX36" fmla="*/ 480429 w 1380202"/>
              <a:gd name="connsiteY36" fmla="*/ 5173621 h 6858000"/>
              <a:gd name="connsiteX37" fmla="*/ 476063 w 1380202"/>
              <a:gd name="connsiteY37" fmla="*/ 5159961 h 6858000"/>
              <a:gd name="connsiteX38" fmla="*/ 482740 w 1380202"/>
              <a:gd name="connsiteY38" fmla="*/ 5144295 h 6858000"/>
              <a:gd name="connsiteX39" fmla="*/ 479673 w 1380202"/>
              <a:gd name="connsiteY39" fmla="*/ 5125185 h 6858000"/>
              <a:gd name="connsiteX40" fmla="*/ 486503 w 1380202"/>
              <a:gd name="connsiteY40" fmla="*/ 5121884 h 6858000"/>
              <a:gd name="connsiteX41" fmla="*/ 493539 w 1380202"/>
              <a:gd name="connsiteY41" fmla="*/ 5067850 h 6858000"/>
              <a:gd name="connsiteX42" fmla="*/ 496270 w 1380202"/>
              <a:gd name="connsiteY42" fmla="*/ 5060861 h 6858000"/>
              <a:gd name="connsiteX43" fmla="*/ 492974 w 1380202"/>
              <a:gd name="connsiteY43" fmla="*/ 5034192 h 6858000"/>
              <a:gd name="connsiteX44" fmla="*/ 494528 w 1380202"/>
              <a:gd name="connsiteY44" fmla="*/ 4993030 h 6858000"/>
              <a:gd name="connsiteX45" fmla="*/ 501437 w 1380202"/>
              <a:gd name="connsiteY45" fmla="*/ 4946844 h 6858000"/>
              <a:gd name="connsiteX46" fmla="*/ 497293 w 1380202"/>
              <a:gd name="connsiteY46" fmla="*/ 4932692 h 6858000"/>
              <a:gd name="connsiteX47" fmla="*/ 512696 w 1380202"/>
              <a:gd name="connsiteY47" fmla="*/ 4858827 h 6858000"/>
              <a:gd name="connsiteX48" fmla="*/ 518599 w 1380202"/>
              <a:gd name="connsiteY48" fmla="*/ 4821170 h 6858000"/>
              <a:gd name="connsiteX49" fmla="*/ 523332 w 1380202"/>
              <a:gd name="connsiteY49" fmla="*/ 4780965 h 6858000"/>
              <a:gd name="connsiteX50" fmla="*/ 524625 w 1380202"/>
              <a:gd name="connsiteY50" fmla="*/ 4750867 h 6858000"/>
              <a:gd name="connsiteX51" fmla="*/ 522432 w 1380202"/>
              <a:gd name="connsiteY51" fmla="*/ 4690749 h 6858000"/>
              <a:gd name="connsiteX52" fmla="*/ 517912 w 1380202"/>
              <a:gd name="connsiteY52" fmla="*/ 4584173 h 6858000"/>
              <a:gd name="connsiteX53" fmla="*/ 512995 w 1380202"/>
              <a:gd name="connsiteY53" fmla="*/ 4444346 h 6858000"/>
              <a:gd name="connsiteX54" fmla="*/ 509560 w 1380202"/>
              <a:gd name="connsiteY54" fmla="*/ 4375228 h 6858000"/>
              <a:gd name="connsiteX55" fmla="*/ 490213 w 1380202"/>
              <a:gd name="connsiteY55" fmla="*/ 4214165 h 6858000"/>
              <a:gd name="connsiteX56" fmla="*/ 494286 w 1380202"/>
              <a:gd name="connsiteY56" fmla="*/ 4090296 h 6858000"/>
              <a:gd name="connsiteX57" fmla="*/ 479542 w 1380202"/>
              <a:gd name="connsiteY57" fmla="*/ 4033999 h 6858000"/>
              <a:gd name="connsiteX58" fmla="*/ 480691 w 1380202"/>
              <a:gd name="connsiteY58" fmla="*/ 4031933 h 6858000"/>
              <a:gd name="connsiteX59" fmla="*/ 479267 w 1380202"/>
              <a:gd name="connsiteY59" fmla="*/ 4013953 h 6858000"/>
              <a:gd name="connsiteX60" fmla="*/ 465562 w 1380202"/>
              <a:gd name="connsiteY60" fmla="*/ 3974753 h 6858000"/>
              <a:gd name="connsiteX61" fmla="*/ 467160 w 1380202"/>
              <a:gd name="connsiteY61" fmla="*/ 3969950 h 6858000"/>
              <a:gd name="connsiteX62" fmla="*/ 460582 w 1380202"/>
              <a:gd name="connsiteY62" fmla="*/ 3933779 h 6858000"/>
              <a:gd name="connsiteX63" fmla="*/ 461913 w 1380202"/>
              <a:gd name="connsiteY63" fmla="*/ 3933093 h 6858000"/>
              <a:gd name="connsiteX64" fmla="*/ 466267 w 1380202"/>
              <a:gd name="connsiteY64" fmla="*/ 3922082 h 6858000"/>
              <a:gd name="connsiteX65" fmla="*/ 471345 w 1380202"/>
              <a:gd name="connsiteY65" fmla="*/ 3901461 h 6858000"/>
              <a:gd name="connsiteX66" fmla="*/ 493939 w 1380202"/>
              <a:gd name="connsiteY66" fmla="*/ 3813873 h 6858000"/>
              <a:gd name="connsiteX67" fmla="*/ 493364 w 1380202"/>
              <a:gd name="connsiteY67" fmla="*/ 3806161 h 6858000"/>
              <a:gd name="connsiteX68" fmla="*/ 493671 w 1380202"/>
              <a:gd name="connsiteY68" fmla="*/ 3805957 h 6858000"/>
              <a:gd name="connsiteX69" fmla="*/ 493698 w 1380202"/>
              <a:gd name="connsiteY69" fmla="*/ 3797724 h 6858000"/>
              <a:gd name="connsiteX70" fmla="*/ 492313 w 1380202"/>
              <a:gd name="connsiteY70" fmla="*/ 3792098 h 6858000"/>
              <a:gd name="connsiteX71" fmla="*/ 491197 w 1380202"/>
              <a:gd name="connsiteY71" fmla="*/ 3777135 h 6858000"/>
              <a:gd name="connsiteX72" fmla="*/ 492930 w 1380202"/>
              <a:gd name="connsiteY72" fmla="*/ 3771656 h 6858000"/>
              <a:gd name="connsiteX73" fmla="*/ 496673 w 1380202"/>
              <a:gd name="connsiteY73" fmla="*/ 3769007 h 6858000"/>
              <a:gd name="connsiteX74" fmla="*/ 496139 w 1380202"/>
              <a:gd name="connsiteY74" fmla="*/ 3767709 h 6858000"/>
              <a:gd name="connsiteX75" fmla="*/ 504835 w 1380202"/>
              <a:gd name="connsiteY75" fmla="*/ 3738082 h 6858000"/>
              <a:gd name="connsiteX76" fmla="*/ 512181 w 1380202"/>
              <a:gd name="connsiteY76" fmla="*/ 3673397 h 6858000"/>
              <a:gd name="connsiteX77" fmla="*/ 511477 w 1380202"/>
              <a:gd name="connsiteY77" fmla="*/ 3637109 h 6858000"/>
              <a:gd name="connsiteX78" fmla="*/ 514920 w 1380202"/>
              <a:gd name="connsiteY78" fmla="*/ 3536883 h 6858000"/>
              <a:gd name="connsiteX79" fmla="*/ 522458 w 1380202"/>
              <a:gd name="connsiteY79" fmla="*/ 3435652 h 6858000"/>
              <a:gd name="connsiteX80" fmla="*/ 524129 w 1380202"/>
              <a:gd name="connsiteY80" fmla="*/ 3307769 h 6858000"/>
              <a:gd name="connsiteX81" fmla="*/ 541692 w 1380202"/>
              <a:gd name="connsiteY81" fmla="*/ 3250522 h 6858000"/>
              <a:gd name="connsiteX82" fmla="*/ 542117 w 1380202"/>
              <a:gd name="connsiteY82" fmla="*/ 3229163 h 6858000"/>
              <a:gd name="connsiteX83" fmla="*/ 543940 w 1380202"/>
              <a:gd name="connsiteY83" fmla="*/ 3217217 h 6858000"/>
              <a:gd name="connsiteX84" fmla="*/ 530775 w 1380202"/>
              <a:gd name="connsiteY84" fmla="*/ 3183755 h 6858000"/>
              <a:gd name="connsiteX85" fmla="*/ 531276 w 1380202"/>
              <a:gd name="connsiteY85" fmla="*/ 3178642 h 6858000"/>
              <a:gd name="connsiteX86" fmla="*/ 518876 w 1380202"/>
              <a:gd name="connsiteY86" fmla="*/ 3158586 h 6858000"/>
              <a:gd name="connsiteX87" fmla="*/ 504061 w 1380202"/>
              <a:gd name="connsiteY87" fmla="*/ 3129034 h 6858000"/>
              <a:gd name="connsiteX88" fmla="*/ 504726 w 1380202"/>
              <a:gd name="connsiteY88" fmla="*/ 3126682 h 6858000"/>
              <a:gd name="connsiteX89" fmla="*/ 495594 w 1380202"/>
              <a:gd name="connsiteY89" fmla="*/ 3114519 h 6858000"/>
              <a:gd name="connsiteX90" fmla="*/ 482203 w 1380202"/>
              <a:gd name="connsiteY90" fmla="*/ 3106272 h 6858000"/>
              <a:gd name="connsiteX91" fmla="*/ 454933 w 1380202"/>
              <a:gd name="connsiteY91" fmla="*/ 2958185 h 6858000"/>
              <a:gd name="connsiteX92" fmla="*/ 397547 w 1380202"/>
              <a:gd name="connsiteY92" fmla="*/ 2762989 h 6858000"/>
              <a:gd name="connsiteX93" fmla="*/ 346465 w 1380202"/>
              <a:gd name="connsiteY93" fmla="*/ 2554718 h 6858000"/>
              <a:gd name="connsiteX94" fmla="*/ 326559 w 1380202"/>
              <a:gd name="connsiteY94" fmla="*/ 2485734 h 6858000"/>
              <a:gd name="connsiteX95" fmla="*/ 317282 w 1380202"/>
              <a:gd name="connsiteY95" fmla="*/ 2447068 h 6858000"/>
              <a:gd name="connsiteX96" fmla="*/ 304243 w 1380202"/>
              <a:gd name="connsiteY96" fmla="*/ 2425819 h 6858000"/>
              <a:gd name="connsiteX97" fmla="*/ 310242 w 1380202"/>
              <a:gd name="connsiteY97" fmla="*/ 2402874 h 6858000"/>
              <a:gd name="connsiteX98" fmla="*/ 312854 w 1380202"/>
              <a:gd name="connsiteY98" fmla="*/ 2381443 h 6858000"/>
              <a:gd name="connsiteX99" fmla="*/ 289183 w 1380202"/>
              <a:gd name="connsiteY99" fmla="*/ 2261920 h 6858000"/>
              <a:gd name="connsiteX100" fmla="*/ 279070 w 1380202"/>
              <a:gd name="connsiteY100" fmla="*/ 2195378 h 6858000"/>
              <a:gd name="connsiteX101" fmla="*/ 263287 w 1380202"/>
              <a:gd name="connsiteY101" fmla="*/ 2155135 h 6858000"/>
              <a:gd name="connsiteX102" fmla="*/ 260745 w 1380202"/>
              <a:gd name="connsiteY102" fmla="*/ 2118008 h 6858000"/>
              <a:gd name="connsiteX103" fmla="*/ 261738 w 1380202"/>
              <a:gd name="connsiteY103" fmla="*/ 2050531 h 6858000"/>
              <a:gd name="connsiteX104" fmla="*/ 253544 w 1380202"/>
              <a:gd name="connsiteY104" fmla="*/ 1963269 h 6858000"/>
              <a:gd name="connsiteX105" fmla="*/ 234722 w 1380202"/>
              <a:gd name="connsiteY105" fmla="*/ 1906352 h 6858000"/>
              <a:gd name="connsiteX106" fmla="*/ 211279 w 1380202"/>
              <a:gd name="connsiteY106" fmla="*/ 1861531 h 6858000"/>
              <a:gd name="connsiteX107" fmla="*/ 165078 w 1380202"/>
              <a:gd name="connsiteY107" fmla="*/ 1732919 h 6858000"/>
              <a:gd name="connsiteX108" fmla="*/ 137389 w 1380202"/>
              <a:gd name="connsiteY108" fmla="*/ 1663540 h 6858000"/>
              <a:gd name="connsiteX109" fmla="*/ 136515 w 1380202"/>
              <a:gd name="connsiteY109" fmla="*/ 1615777 h 6858000"/>
              <a:gd name="connsiteX110" fmla="*/ 117310 w 1380202"/>
              <a:gd name="connsiteY110" fmla="*/ 1563678 h 6858000"/>
              <a:gd name="connsiteX111" fmla="*/ 130390 w 1380202"/>
              <a:gd name="connsiteY111" fmla="*/ 1519474 h 6858000"/>
              <a:gd name="connsiteX112" fmla="*/ 123132 w 1380202"/>
              <a:gd name="connsiteY112" fmla="*/ 1477995 h 6858000"/>
              <a:gd name="connsiteX113" fmla="*/ 109217 w 1380202"/>
              <a:gd name="connsiteY113" fmla="*/ 1373769 h 6858000"/>
              <a:gd name="connsiteX114" fmla="*/ 117524 w 1380202"/>
              <a:gd name="connsiteY114" fmla="*/ 1307086 h 6858000"/>
              <a:gd name="connsiteX115" fmla="*/ 118712 w 1380202"/>
              <a:gd name="connsiteY115" fmla="*/ 1189033 h 6858000"/>
              <a:gd name="connsiteX116" fmla="*/ 123397 w 1380202"/>
              <a:gd name="connsiteY116" fmla="*/ 1168288 h 6858000"/>
              <a:gd name="connsiteX117" fmla="*/ 115679 w 1380202"/>
              <a:gd name="connsiteY117" fmla="*/ 1142577 h 6858000"/>
              <a:gd name="connsiteX118" fmla="*/ 104985 w 1380202"/>
              <a:gd name="connsiteY118" fmla="*/ 1088484 h 6858000"/>
              <a:gd name="connsiteX119" fmla="*/ 93721 w 1380202"/>
              <a:gd name="connsiteY119" fmla="*/ 1016103 h 6858000"/>
              <a:gd name="connsiteX120" fmla="*/ 95177 w 1380202"/>
              <a:gd name="connsiteY120" fmla="*/ 932283 h 6858000"/>
              <a:gd name="connsiteX121" fmla="*/ 97413 w 1380202"/>
              <a:gd name="connsiteY121" fmla="*/ 915925 h 6858000"/>
              <a:gd name="connsiteX122" fmla="*/ 90042 w 1380202"/>
              <a:gd name="connsiteY122" fmla="*/ 896999 h 6858000"/>
              <a:gd name="connsiteX123" fmla="*/ 59450 w 1380202"/>
              <a:gd name="connsiteY123" fmla="*/ 821517 h 6858000"/>
              <a:gd name="connsiteX124" fmla="*/ 38400 w 1380202"/>
              <a:gd name="connsiteY124" fmla="*/ 751353 h 6858000"/>
              <a:gd name="connsiteX125" fmla="*/ 37958 w 1380202"/>
              <a:gd name="connsiteY125" fmla="*/ 721230 h 6858000"/>
              <a:gd name="connsiteX126" fmla="*/ 23629 w 1380202"/>
              <a:gd name="connsiteY126" fmla="*/ 681659 h 6858000"/>
              <a:gd name="connsiteX127" fmla="*/ 9048 w 1380202"/>
              <a:gd name="connsiteY127" fmla="*/ 635218 h 6858000"/>
              <a:gd name="connsiteX128" fmla="*/ 14059 w 1380202"/>
              <a:gd name="connsiteY128" fmla="*/ 613763 h 6858000"/>
              <a:gd name="connsiteX129" fmla="*/ 1 w 1380202"/>
              <a:gd name="connsiteY129" fmla="*/ 598582 h 6858000"/>
              <a:gd name="connsiteX130" fmla="*/ 79993 w 1380202"/>
              <a:gd name="connsiteY130" fmla="*/ 473479 h 6858000"/>
              <a:gd name="connsiteX131" fmla="*/ 68074 w 1380202"/>
              <a:gd name="connsiteY131" fmla="*/ 446567 h 6858000"/>
              <a:gd name="connsiteX132" fmla="*/ 67322 w 1380202"/>
              <a:gd name="connsiteY132" fmla="*/ 393828 h 6858000"/>
              <a:gd name="connsiteX133" fmla="*/ 67152 w 1380202"/>
              <a:gd name="connsiteY133" fmla="*/ 353137 h 6858000"/>
              <a:gd name="connsiteX134" fmla="*/ 88662 w 1380202"/>
              <a:gd name="connsiteY134" fmla="*/ 309501 h 6858000"/>
              <a:gd name="connsiteX135" fmla="*/ 72845 w 1380202"/>
              <a:gd name="connsiteY135" fmla="*/ 275771 h 6858000"/>
              <a:gd name="connsiteX136" fmla="*/ 89872 w 1380202"/>
              <a:gd name="connsiteY136" fmla="*/ 212860 h 6858000"/>
              <a:gd name="connsiteX137" fmla="*/ 81582 w 1380202"/>
              <a:gd name="connsiteY137" fmla="*/ 144983 h 6858000"/>
              <a:gd name="connsiteX138" fmla="*/ 93866 w 1380202"/>
              <a:gd name="connsiteY138" fmla="*/ 55288 h 6858000"/>
              <a:gd name="connsiteX139" fmla="*/ 53420 w 138020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5239 w 1371382"/>
              <a:gd name="connsiteY128" fmla="*/ 613763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22148 w 1371382"/>
              <a:gd name="connsiteY128" fmla="*/ 585934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13805 w 1364418"/>
              <a:gd name="connsiteY129" fmla="*/ 542923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90309 w 1364418"/>
              <a:gd name="connsiteY121" fmla="*/ 921368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251033 w 1364418"/>
              <a:gd name="connsiteY10" fmla="*/ 6492130 h 6858000"/>
              <a:gd name="connsiteX11" fmla="*/ 266720 w 1364418"/>
              <a:gd name="connsiteY11" fmla="*/ 6431610 h 6858000"/>
              <a:gd name="connsiteX12" fmla="*/ 310425 w 1364418"/>
              <a:gd name="connsiteY12" fmla="*/ 6379786 h 6858000"/>
              <a:gd name="connsiteX13" fmla="*/ 293648 w 1364418"/>
              <a:gd name="connsiteY13" fmla="*/ 6334727 h 6858000"/>
              <a:gd name="connsiteX14" fmla="*/ 271063 w 1364418"/>
              <a:gd name="connsiteY14" fmla="*/ 6313295 h 6858000"/>
              <a:gd name="connsiteX15" fmla="*/ 278227 w 1364418"/>
              <a:gd name="connsiteY15" fmla="*/ 6280046 h 6858000"/>
              <a:gd name="connsiteX16" fmla="*/ 281226 w 1364418"/>
              <a:gd name="connsiteY16" fmla="*/ 6272987 h 6858000"/>
              <a:gd name="connsiteX17" fmla="*/ 288000 w 1364418"/>
              <a:gd name="connsiteY17" fmla="*/ 6252834 h 6858000"/>
              <a:gd name="connsiteX18" fmla="*/ 265992 w 1364418"/>
              <a:gd name="connsiteY18" fmla="*/ 6202459 h 6858000"/>
              <a:gd name="connsiteX19" fmla="*/ 264790 w 1364418"/>
              <a:gd name="connsiteY19" fmla="*/ 6153037 h 6858000"/>
              <a:gd name="connsiteX20" fmla="*/ 280205 w 1364418"/>
              <a:gd name="connsiteY20" fmla="*/ 6078132 h 6858000"/>
              <a:gd name="connsiteX21" fmla="*/ 267592 w 1364418"/>
              <a:gd name="connsiteY21" fmla="*/ 6028119 h 6858000"/>
              <a:gd name="connsiteX22" fmla="*/ 252821 w 1364418"/>
              <a:gd name="connsiteY22" fmla="*/ 5926735 h 6858000"/>
              <a:gd name="connsiteX23" fmla="*/ 302333 w 1364418"/>
              <a:gd name="connsiteY23" fmla="*/ 5712857 h 6858000"/>
              <a:gd name="connsiteX24" fmla="*/ 332131 w 1364418"/>
              <a:gd name="connsiteY24" fmla="*/ 5660491 h 6858000"/>
              <a:gd name="connsiteX25" fmla="*/ 341254 w 1364418"/>
              <a:gd name="connsiteY25" fmla="*/ 5563435 h 6858000"/>
              <a:gd name="connsiteX26" fmla="*/ 368130 w 1364418"/>
              <a:gd name="connsiteY26" fmla="*/ 5437125 h 6858000"/>
              <a:gd name="connsiteX27" fmla="*/ 381698 w 1364418"/>
              <a:gd name="connsiteY27" fmla="*/ 5396260 h 6858000"/>
              <a:gd name="connsiteX28" fmla="*/ 397679 w 1364418"/>
              <a:gd name="connsiteY28" fmla="*/ 5330009 h 6858000"/>
              <a:gd name="connsiteX29" fmla="*/ 431172 w 1364418"/>
              <a:gd name="connsiteY29" fmla="*/ 5273739 h 6858000"/>
              <a:gd name="connsiteX30" fmla="*/ 440771 w 1364418"/>
              <a:gd name="connsiteY30" fmla="*/ 5241779 h 6858000"/>
              <a:gd name="connsiteX31" fmla="*/ 451997 w 1364418"/>
              <a:gd name="connsiteY31" fmla="*/ 5225268 h 6858000"/>
              <a:gd name="connsiteX32" fmla="*/ 453017 w 1364418"/>
              <a:gd name="connsiteY32" fmla="*/ 5217684 h 6858000"/>
              <a:gd name="connsiteX33" fmla="*/ 460358 w 1364418"/>
              <a:gd name="connsiteY33" fmla="*/ 5193377 h 6858000"/>
              <a:gd name="connsiteX34" fmla="*/ 463661 w 1364418"/>
              <a:gd name="connsiteY34" fmla="*/ 5179288 h 6858000"/>
              <a:gd name="connsiteX35" fmla="*/ 464645 w 1364418"/>
              <a:gd name="connsiteY35" fmla="*/ 5173621 h 6858000"/>
              <a:gd name="connsiteX36" fmla="*/ 460279 w 1364418"/>
              <a:gd name="connsiteY36" fmla="*/ 5159961 h 6858000"/>
              <a:gd name="connsiteX37" fmla="*/ 466956 w 1364418"/>
              <a:gd name="connsiteY37" fmla="*/ 5144295 h 6858000"/>
              <a:gd name="connsiteX38" fmla="*/ 463889 w 1364418"/>
              <a:gd name="connsiteY38" fmla="*/ 5125185 h 6858000"/>
              <a:gd name="connsiteX39" fmla="*/ 470719 w 1364418"/>
              <a:gd name="connsiteY39" fmla="*/ 5121884 h 6858000"/>
              <a:gd name="connsiteX40" fmla="*/ 477755 w 1364418"/>
              <a:gd name="connsiteY40" fmla="*/ 5067850 h 6858000"/>
              <a:gd name="connsiteX41" fmla="*/ 480486 w 1364418"/>
              <a:gd name="connsiteY41" fmla="*/ 5060861 h 6858000"/>
              <a:gd name="connsiteX42" fmla="*/ 477190 w 1364418"/>
              <a:gd name="connsiteY42" fmla="*/ 5034192 h 6858000"/>
              <a:gd name="connsiteX43" fmla="*/ 478744 w 1364418"/>
              <a:gd name="connsiteY43" fmla="*/ 4993030 h 6858000"/>
              <a:gd name="connsiteX44" fmla="*/ 485653 w 1364418"/>
              <a:gd name="connsiteY44" fmla="*/ 4946844 h 6858000"/>
              <a:gd name="connsiteX45" fmla="*/ 481509 w 1364418"/>
              <a:gd name="connsiteY45" fmla="*/ 4932692 h 6858000"/>
              <a:gd name="connsiteX46" fmla="*/ 496912 w 1364418"/>
              <a:gd name="connsiteY46" fmla="*/ 4858827 h 6858000"/>
              <a:gd name="connsiteX47" fmla="*/ 502815 w 1364418"/>
              <a:gd name="connsiteY47" fmla="*/ 4821170 h 6858000"/>
              <a:gd name="connsiteX48" fmla="*/ 507548 w 1364418"/>
              <a:gd name="connsiteY48" fmla="*/ 4780965 h 6858000"/>
              <a:gd name="connsiteX49" fmla="*/ 508841 w 1364418"/>
              <a:gd name="connsiteY49" fmla="*/ 4750867 h 6858000"/>
              <a:gd name="connsiteX50" fmla="*/ 506648 w 1364418"/>
              <a:gd name="connsiteY50" fmla="*/ 4690749 h 6858000"/>
              <a:gd name="connsiteX51" fmla="*/ 502128 w 1364418"/>
              <a:gd name="connsiteY51" fmla="*/ 4584173 h 6858000"/>
              <a:gd name="connsiteX52" fmla="*/ 497211 w 1364418"/>
              <a:gd name="connsiteY52" fmla="*/ 4444346 h 6858000"/>
              <a:gd name="connsiteX53" fmla="*/ 493776 w 1364418"/>
              <a:gd name="connsiteY53" fmla="*/ 4375228 h 6858000"/>
              <a:gd name="connsiteX54" fmla="*/ 474429 w 1364418"/>
              <a:gd name="connsiteY54" fmla="*/ 4214165 h 6858000"/>
              <a:gd name="connsiteX55" fmla="*/ 478502 w 1364418"/>
              <a:gd name="connsiteY55" fmla="*/ 4090296 h 6858000"/>
              <a:gd name="connsiteX56" fmla="*/ 463758 w 1364418"/>
              <a:gd name="connsiteY56" fmla="*/ 4033999 h 6858000"/>
              <a:gd name="connsiteX57" fmla="*/ 464907 w 1364418"/>
              <a:gd name="connsiteY57" fmla="*/ 4031933 h 6858000"/>
              <a:gd name="connsiteX58" fmla="*/ 463483 w 1364418"/>
              <a:gd name="connsiteY58" fmla="*/ 4013953 h 6858000"/>
              <a:gd name="connsiteX59" fmla="*/ 449778 w 1364418"/>
              <a:gd name="connsiteY59" fmla="*/ 3974753 h 6858000"/>
              <a:gd name="connsiteX60" fmla="*/ 451376 w 1364418"/>
              <a:gd name="connsiteY60" fmla="*/ 3969950 h 6858000"/>
              <a:gd name="connsiteX61" fmla="*/ 444798 w 1364418"/>
              <a:gd name="connsiteY61" fmla="*/ 3933779 h 6858000"/>
              <a:gd name="connsiteX62" fmla="*/ 446129 w 1364418"/>
              <a:gd name="connsiteY62" fmla="*/ 3933093 h 6858000"/>
              <a:gd name="connsiteX63" fmla="*/ 450483 w 1364418"/>
              <a:gd name="connsiteY63" fmla="*/ 3922082 h 6858000"/>
              <a:gd name="connsiteX64" fmla="*/ 455561 w 1364418"/>
              <a:gd name="connsiteY64" fmla="*/ 3901461 h 6858000"/>
              <a:gd name="connsiteX65" fmla="*/ 478155 w 1364418"/>
              <a:gd name="connsiteY65" fmla="*/ 3813873 h 6858000"/>
              <a:gd name="connsiteX66" fmla="*/ 477580 w 1364418"/>
              <a:gd name="connsiteY66" fmla="*/ 3806161 h 6858000"/>
              <a:gd name="connsiteX67" fmla="*/ 477887 w 1364418"/>
              <a:gd name="connsiteY67" fmla="*/ 3805957 h 6858000"/>
              <a:gd name="connsiteX68" fmla="*/ 477914 w 1364418"/>
              <a:gd name="connsiteY68" fmla="*/ 3797724 h 6858000"/>
              <a:gd name="connsiteX69" fmla="*/ 476529 w 1364418"/>
              <a:gd name="connsiteY69" fmla="*/ 3792098 h 6858000"/>
              <a:gd name="connsiteX70" fmla="*/ 475413 w 1364418"/>
              <a:gd name="connsiteY70" fmla="*/ 3777135 h 6858000"/>
              <a:gd name="connsiteX71" fmla="*/ 477146 w 1364418"/>
              <a:gd name="connsiteY71" fmla="*/ 3771656 h 6858000"/>
              <a:gd name="connsiteX72" fmla="*/ 480889 w 1364418"/>
              <a:gd name="connsiteY72" fmla="*/ 3769007 h 6858000"/>
              <a:gd name="connsiteX73" fmla="*/ 480355 w 1364418"/>
              <a:gd name="connsiteY73" fmla="*/ 3767709 h 6858000"/>
              <a:gd name="connsiteX74" fmla="*/ 489051 w 1364418"/>
              <a:gd name="connsiteY74" fmla="*/ 3738082 h 6858000"/>
              <a:gd name="connsiteX75" fmla="*/ 496397 w 1364418"/>
              <a:gd name="connsiteY75" fmla="*/ 3673397 h 6858000"/>
              <a:gd name="connsiteX76" fmla="*/ 495693 w 1364418"/>
              <a:gd name="connsiteY76" fmla="*/ 3637109 h 6858000"/>
              <a:gd name="connsiteX77" fmla="*/ 499136 w 1364418"/>
              <a:gd name="connsiteY77" fmla="*/ 3536883 h 6858000"/>
              <a:gd name="connsiteX78" fmla="*/ 506674 w 1364418"/>
              <a:gd name="connsiteY78" fmla="*/ 3435652 h 6858000"/>
              <a:gd name="connsiteX79" fmla="*/ 508345 w 1364418"/>
              <a:gd name="connsiteY79" fmla="*/ 3307769 h 6858000"/>
              <a:gd name="connsiteX80" fmla="*/ 525908 w 1364418"/>
              <a:gd name="connsiteY80" fmla="*/ 3250522 h 6858000"/>
              <a:gd name="connsiteX81" fmla="*/ 526333 w 1364418"/>
              <a:gd name="connsiteY81" fmla="*/ 3229163 h 6858000"/>
              <a:gd name="connsiteX82" fmla="*/ 528156 w 1364418"/>
              <a:gd name="connsiteY82" fmla="*/ 3217217 h 6858000"/>
              <a:gd name="connsiteX83" fmla="*/ 514991 w 1364418"/>
              <a:gd name="connsiteY83" fmla="*/ 3183755 h 6858000"/>
              <a:gd name="connsiteX84" fmla="*/ 515492 w 1364418"/>
              <a:gd name="connsiteY84" fmla="*/ 3178642 h 6858000"/>
              <a:gd name="connsiteX85" fmla="*/ 503092 w 1364418"/>
              <a:gd name="connsiteY85" fmla="*/ 3158586 h 6858000"/>
              <a:gd name="connsiteX86" fmla="*/ 488277 w 1364418"/>
              <a:gd name="connsiteY86" fmla="*/ 3129034 h 6858000"/>
              <a:gd name="connsiteX87" fmla="*/ 488942 w 1364418"/>
              <a:gd name="connsiteY87" fmla="*/ 3126682 h 6858000"/>
              <a:gd name="connsiteX88" fmla="*/ 479810 w 1364418"/>
              <a:gd name="connsiteY88" fmla="*/ 3114519 h 6858000"/>
              <a:gd name="connsiteX89" fmla="*/ 466419 w 1364418"/>
              <a:gd name="connsiteY89" fmla="*/ 3106272 h 6858000"/>
              <a:gd name="connsiteX90" fmla="*/ 439149 w 1364418"/>
              <a:gd name="connsiteY90" fmla="*/ 2958185 h 6858000"/>
              <a:gd name="connsiteX91" fmla="*/ 381763 w 1364418"/>
              <a:gd name="connsiteY91" fmla="*/ 2762989 h 6858000"/>
              <a:gd name="connsiteX92" fmla="*/ 330681 w 1364418"/>
              <a:gd name="connsiteY92" fmla="*/ 2554718 h 6858000"/>
              <a:gd name="connsiteX93" fmla="*/ 310775 w 1364418"/>
              <a:gd name="connsiteY93" fmla="*/ 2485734 h 6858000"/>
              <a:gd name="connsiteX94" fmla="*/ 301498 w 1364418"/>
              <a:gd name="connsiteY94" fmla="*/ 2447068 h 6858000"/>
              <a:gd name="connsiteX95" fmla="*/ 288459 w 1364418"/>
              <a:gd name="connsiteY95" fmla="*/ 2425819 h 6858000"/>
              <a:gd name="connsiteX96" fmla="*/ 294458 w 1364418"/>
              <a:gd name="connsiteY96" fmla="*/ 2402874 h 6858000"/>
              <a:gd name="connsiteX97" fmla="*/ 297070 w 1364418"/>
              <a:gd name="connsiteY97" fmla="*/ 2381443 h 6858000"/>
              <a:gd name="connsiteX98" fmla="*/ 273399 w 1364418"/>
              <a:gd name="connsiteY98" fmla="*/ 2261920 h 6858000"/>
              <a:gd name="connsiteX99" fmla="*/ 263286 w 1364418"/>
              <a:gd name="connsiteY99" fmla="*/ 2195378 h 6858000"/>
              <a:gd name="connsiteX100" fmla="*/ 247503 w 1364418"/>
              <a:gd name="connsiteY100" fmla="*/ 2155135 h 6858000"/>
              <a:gd name="connsiteX101" fmla="*/ 244961 w 1364418"/>
              <a:gd name="connsiteY101" fmla="*/ 2118008 h 6858000"/>
              <a:gd name="connsiteX102" fmla="*/ 245954 w 1364418"/>
              <a:gd name="connsiteY102" fmla="*/ 2050531 h 6858000"/>
              <a:gd name="connsiteX103" fmla="*/ 237760 w 1364418"/>
              <a:gd name="connsiteY103" fmla="*/ 1963269 h 6858000"/>
              <a:gd name="connsiteX104" fmla="*/ 218938 w 1364418"/>
              <a:gd name="connsiteY104" fmla="*/ 1906352 h 6858000"/>
              <a:gd name="connsiteX105" fmla="*/ 195495 w 1364418"/>
              <a:gd name="connsiteY105" fmla="*/ 1861531 h 6858000"/>
              <a:gd name="connsiteX106" fmla="*/ 149294 w 1364418"/>
              <a:gd name="connsiteY106" fmla="*/ 1732919 h 6858000"/>
              <a:gd name="connsiteX107" fmla="*/ 121605 w 1364418"/>
              <a:gd name="connsiteY107" fmla="*/ 1663540 h 6858000"/>
              <a:gd name="connsiteX108" fmla="*/ 120731 w 1364418"/>
              <a:gd name="connsiteY108" fmla="*/ 1615777 h 6858000"/>
              <a:gd name="connsiteX109" fmla="*/ 101526 w 1364418"/>
              <a:gd name="connsiteY109" fmla="*/ 1563678 h 6858000"/>
              <a:gd name="connsiteX110" fmla="*/ 114606 w 1364418"/>
              <a:gd name="connsiteY110" fmla="*/ 1519474 h 6858000"/>
              <a:gd name="connsiteX111" fmla="*/ 107348 w 1364418"/>
              <a:gd name="connsiteY111" fmla="*/ 1477995 h 6858000"/>
              <a:gd name="connsiteX112" fmla="*/ 93433 w 1364418"/>
              <a:gd name="connsiteY112" fmla="*/ 1373769 h 6858000"/>
              <a:gd name="connsiteX113" fmla="*/ 101740 w 1364418"/>
              <a:gd name="connsiteY113" fmla="*/ 1307086 h 6858000"/>
              <a:gd name="connsiteX114" fmla="*/ 102928 w 1364418"/>
              <a:gd name="connsiteY114" fmla="*/ 1189033 h 6858000"/>
              <a:gd name="connsiteX115" fmla="*/ 107613 w 1364418"/>
              <a:gd name="connsiteY115" fmla="*/ 1168288 h 6858000"/>
              <a:gd name="connsiteX116" fmla="*/ 99895 w 1364418"/>
              <a:gd name="connsiteY116" fmla="*/ 1142577 h 6858000"/>
              <a:gd name="connsiteX117" fmla="*/ 89201 w 1364418"/>
              <a:gd name="connsiteY117" fmla="*/ 1088484 h 6858000"/>
              <a:gd name="connsiteX118" fmla="*/ 77937 w 1364418"/>
              <a:gd name="connsiteY118" fmla="*/ 1016103 h 6858000"/>
              <a:gd name="connsiteX119" fmla="*/ 79393 w 1364418"/>
              <a:gd name="connsiteY119" fmla="*/ 954054 h 6858000"/>
              <a:gd name="connsiteX120" fmla="*/ 90309 w 1364418"/>
              <a:gd name="connsiteY120" fmla="*/ 921368 h 6858000"/>
              <a:gd name="connsiteX121" fmla="*/ 74258 w 1364418"/>
              <a:gd name="connsiteY121" fmla="*/ 896999 h 6858000"/>
              <a:gd name="connsiteX122" fmla="*/ 43666 w 1364418"/>
              <a:gd name="connsiteY122" fmla="*/ 821517 h 6858000"/>
              <a:gd name="connsiteX123" fmla="*/ 22616 w 1364418"/>
              <a:gd name="connsiteY123" fmla="*/ 751353 h 6858000"/>
              <a:gd name="connsiteX124" fmla="*/ 22174 w 1364418"/>
              <a:gd name="connsiteY124" fmla="*/ 721230 h 6858000"/>
              <a:gd name="connsiteX125" fmla="*/ 7845 w 1364418"/>
              <a:gd name="connsiteY125" fmla="*/ 681659 h 6858000"/>
              <a:gd name="connsiteX126" fmla="*/ 31306 w 1364418"/>
              <a:gd name="connsiteY126" fmla="*/ 619315 h 6858000"/>
              <a:gd name="connsiteX127" fmla="*/ 15184 w 1364418"/>
              <a:gd name="connsiteY127" fmla="*/ 585934 h 6858000"/>
              <a:gd name="connsiteX128" fmla="*/ 22258 w 1364418"/>
              <a:gd name="connsiteY128" fmla="*/ 538948 h 6858000"/>
              <a:gd name="connsiteX129" fmla="*/ 26166 w 1364418"/>
              <a:gd name="connsiteY129" fmla="*/ 525163 h 6858000"/>
              <a:gd name="connsiteX130" fmla="*/ 52290 w 1364418"/>
              <a:gd name="connsiteY130" fmla="*/ 446567 h 6858000"/>
              <a:gd name="connsiteX131" fmla="*/ 51538 w 1364418"/>
              <a:gd name="connsiteY131" fmla="*/ 393828 h 6858000"/>
              <a:gd name="connsiteX132" fmla="*/ 51368 w 1364418"/>
              <a:gd name="connsiteY132" fmla="*/ 353137 h 6858000"/>
              <a:gd name="connsiteX133" fmla="*/ 55970 w 1364418"/>
              <a:gd name="connsiteY133" fmla="*/ 321428 h 6858000"/>
              <a:gd name="connsiteX134" fmla="*/ 57061 w 1364418"/>
              <a:gd name="connsiteY134" fmla="*/ 275771 h 6858000"/>
              <a:gd name="connsiteX135" fmla="*/ 74088 w 1364418"/>
              <a:gd name="connsiteY135" fmla="*/ 212860 h 6858000"/>
              <a:gd name="connsiteX136" fmla="*/ 65798 w 1364418"/>
              <a:gd name="connsiteY136" fmla="*/ 144983 h 6858000"/>
              <a:gd name="connsiteX137" fmla="*/ 78082 w 1364418"/>
              <a:gd name="connsiteY137" fmla="*/ 55288 h 6858000"/>
              <a:gd name="connsiteX138" fmla="*/ 37636 w 1364418"/>
              <a:gd name="connsiteY138"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251033 w 1364418"/>
              <a:gd name="connsiteY9" fmla="*/ 6492130 h 6858000"/>
              <a:gd name="connsiteX10" fmla="*/ 266720 w 1364418"/>
              <a:gd name="connsiteY10" fmla="*/ 6431610 h 6858000"/>
              <a:gd name="connsiteX11" fmla="*/ 310425 w 1364418"/>
              <a:gd name="connsiteY11" fmla="*/ 6379786 h 6858000"/>
              <a:gd name="connsiteX12" fmla="*/ 293648 w 1364418"/>
              <a:gd name="connsiteY12" fmla="*/ 6334727 h 6858000"/>
              <a:gd name="connsiteX13" fmla="*/ 271063 w 1364418"/>
              <a:gd name="connsiteY13" fmla="*/ 6313295 h 6858000"/>
              <a:gd name="connsiteX14" fmla="*/ 278227 w 1364418"/>
              <a:gd name="connsiteY14" fmla="*/ 6280046 h 6858000"/>
              <a:gd name="connsiteX15" fmla="*/ 281226 w 1364418"/>
              <a:gd name="connsiteY15" fmla="*/ 6272987 h 6858000"/>
              <a:gd name="connsiteX16" fmla="*/ 288000 w 1364418"/>
              <a:gd name="connsiteY16" fmla="*/ 6252834 h 6858000"/>
              <a:gd name="connsiteX17" fmla="*/ 265992 w 1364418"/>
              <a:gd name="connsiteY17" fmla="*/ 6202459 h 6858000"/>
              <a:gd name="connsiteX18" fmla="*/ 264790 w 1364418"/>
              <a:gd name="connsiteY18" fmla="*/ 6153037 h 6858000"/>
              <a:gd name="connsiteX19" fmla="*/ 280205 w 1364418"/>
              <a:gd name="connsiteY19" fmla="*/ 6078132 h 6858000"/>
              <a:gd name="connsiteX20" fmla="*/ 267592 w 1364418"/>
              <a:gd name="connsiteY20" fmla="*/ 6028119 h 6858000"/>
              <a:gd name="connsiteX21" fmla="*/ 252821 w 1364418"/>
              <a:gd name="connsiteY21" fmla="*/ 5926735 h 6858000"/>
              <a:gd name="connsiteX22" fmla="*/ 302333 w 1364418"/>
              <a:gd name="connsiteY22" fmla="*/ 5712857 h 6858000"/>
              <a:gd name="connsiteX23" fmla="*/ 332131 w 1364418"/>
              <a:gd name="connsiteY23" fmla="*/ 5660491 h 6858000"/>
              <a:gd name="connsiteX24" fmla="*/ 341254 w 1364418"/>
              <a:gd name="connsiteY24" fmla="*/ 5563435 h 6858000"/>
              <a:gd name="connsiteX25" fmla="*/ 368130 w 1364418"/>
              <a:gd name="connsiteY25" fmla="*/ 5437125 h 6858000"/>
              <a:gd name="connsiteX26" fmla="*/ 381698 w 1364418"/>
              <a:gd name="connsiteY26" fmla="*/ 5396260 h 6858000"/>
              <a:gd name="connsiteX27" fmla="*/ 397679 w 1364418"/>
              <a:gd name="connsiteY27" fmla="*/ 5330009 h 6858000"/>
              <a:gd name="connsiteX28" fmla="*/ 431172 w 1364418"/>
              <a:gd name="connsiteY28" fmla="*/ 5273739 h 6858000"/>
              <a:gd name="connsiteX29" fmla="*/ 440771 w 1364418"/>
              <a:gd name="connsiteY29" fmla="*/ 5241779 h 6858000"/>
              <a:gd name="connsiteX30" fmla="*/ 451997 w 1364418"/>
              <a:gd name="connsiteY30" fmla="*/ 5225268 h 6858000"/>
              <a:gd name="connsiteX31" fmla="*/ 453017 w 1364418"/>
              <a:gd name="connsiteY31" fmla="*/ 5217684 h 6858000"/>
              <a:gd name="connsiteX32" fmla="*/ 460358 w 1364418"/>
              <a:gd name="connsiteY32" fmla="*/ 5193377 h 6858000"/>
              <a:gd name="connsiteX33" fmla="*/ 463661 w 1364418"/>
              <a:gd name="connsiteY33" fmla="*/ 5179288 h 6858000"/>
              <a:gd name="connsiteX34" fmla="*/ 464645 w 1364418"/>
              <a:gd name="connsiteY34" fmla="*/ 5173621 h 6858000"/>
              <a:gd name="connsiteX35" fmla="*/ 460279 w 1364418"/>
              <a:gd name="connsiteY35" fmla="*/ 5159961 h 6858000"/>
              <a:gd name="connsiteX36" fmla="*/ 466956 w 1364418"/>
              <a:gd name="connsiteY36" fmla="*/ 5144295 h 6858000"/>
              <a:gd name="connsiteX37" fmla="*/ 463889 w 1364418"/>
              <a:gd name="connsiteY37" fmla="*/ 5125185 h 6858000"/>
              <a:gd name="connsiteX38" fmla="*/ 470719 w 1364418"/>
              <a:gd name="connsiteY38" fmla="*/ 5121884 h 6858000"/>
              <a:gd name="connsiteX39" fmla="*/ 477755 w 1364418"/>
              <a:gd name="connsiteY39" fmla="*/ 5067850 h 6858000"/>
              <a:gd name="connsiteX40" fmla="*/ 480486 w 1364418"/>
              <a:gd name="connsiteY40" fmla="*/ 5060861 h 6858000"/>
              <a:gd name="connsiteX41" fmla="*/ 477190 w 1364418"/>
              <a:gd name="connsiteY41" fmla="*/ 5034192 h 6858000"/>
              <a:gd name="connsiteX42" fmla="*/ 478744 w 1364418"/>
              <a:gd name="connsiteY42" fmla="*/ 4993030 h 6858000"/>
              <a:gd name="connsiteX43" fmla="*/ 485653 w 1364418"/>
              <a:gd name="connsiteY43" fmla="*/ 4946844 h 6858000"/>
              <a:gd name="connsiteX44" fmla="*/ 481509 w 1364418"/>
              <a:gd name="connsiteY44" fmla="*/ 4932692 h 6858000"/>
              <a:gd name="connsiteX45" fmla="*/ 496912 w 1364418"/>
              <a:gd name="connsiteY45" fmla="*/ 4858827 h 6858000"/>
              <a:gd name="connsiteX46" fmla="*/ 502815 w 1364418"/>
              <a:gd name="connsiteY46" fmla="*/ 4821170 h 6858000"/>
              <a:gd name="connsiteX47" fmla="*/ 507548 w 1364418"/>
              <a:gd name="connsiteY47" fmla="*/ 4780965 h 6858000"/>
              <a:gd name="connsiteX48" fmla="*/ 508841 w 1364418"/>
              <a:gd name="connsiteY48" fmla="*/ 4750867 h 6858000"/>
              <a:gd name="connsiteX49" fmla="*/ 506648 w 1364418"/>
              <a:gd name="connsiteY49" fmla="*/ 4690749 h 6858000"/>
              <a:gd name="connsiteX50" fmla="*/ 502128 w 1364418"/>
              <a:gd name="connsiteY50" fmla="*/ 4584173 h 6858000"/>
              <a:gd name="connsiteX51" fmla="*/ 497211 w 1364418"/>
              <a:gd name="connsiteY51" fmla="*/ 4444346 h 6858000"/>
              <a:gd name="connsiteX52" fmla="*/ 493776 w 1364418"/>
              <a:gd name="connsiteY52" fmla="*/ 4375228 h 6858000"/>
              <a:gd name="connsiteX53" fmla="*/ 474429 w 1364418"/>
              <a:gd name="connsiteY53" fmla="*/ 4214165 h 6858000"/>
              <a:gd name="connsiteX54" fmla="*/ 478502 w 1364418"/>
              <a:gd name="connsiteY54" fmla="*/ 4090296 h 6858000"/>
              <a:gd name="connsiteX55" fmla="*/ 463758 w 1364418"/>
              <a:gd name="connsiteY55" fmla="*/ 4033999 h 6858000"/>
              <a:gd name="connsiteX56" fmla="*/ 464907 w 1364418"/>
              <a:gd name="connsiteY56" fmla="*/ 4031933 h 6858000"/>
              <a:gd name="connsiteX57" fmla="*/ 463483 w 1364418"/>
              <a:gd name="connsiteY57" fmla="*/ 4013953 h 6858000"/>
              <a:gd name="connsiteX58" fmla="*/ 449778 w 1364418"/>
              <a:gd name="connsiteY58" fmla="*/ 3974753 h 6858000"/>
              <a:gd name="connsiteX59" fmla="*/ 451376 w 1364418"/>
              <a:gd name="connsiteY59" fmla="*/ 3969950 h 6858000"/>
              <a:gd name="connsiteX60" fmla="*/ 444798 w 1364418"/>
              <a:gd name="connsiteY60" fmla="*/ 3933779 h 6858000"/>
              <a:gd name="connsiteX61" fmla="*/ 446129 w 1364418"/>
              <a:gd name="connsiteY61" fmla="*/ 3933093 h 6858000"/>
              <a:gd name="connsiteX62" fmla="*/ 450483 w 1364418"/>
              <a:gd name="connsiteY62" fmla="*/ 3922082 h 6858000"/>
              <a:gd name="connsiteX63" fmla="*/ 455561 w 1364418"/>
              <a:gd name="connsiteY63" fmla="*/ 3901461 h 6858000"/>
              <a:gd name="connsiteX64" fmla="*/ 478155 w 1364418"/>
              <a:gd name="connsiteY64" fmla="*/ 3813873 h 6858000"/>
              <a:gd name="connsiteX65" fmla="*/ 477580 w 1364418"/>
              <a:gd name="connsiteY65" fmla="*/ 3806161 h 6858000"/>
              <a:gd name="connsiteX66" fmla="*/ 477887 w 1364418"/>
              <a:gd name="connsiteY66" fmla="*/ 3805957 h 6858000"/>
              <a:gd name="connsiteX67" fmla="*/ 477914 w 1364418"/>
              <a:gd name="connsiteY67" fmla="*/ 3797724 h 6858000"/>
              <a:gd name="connsiteX68" fmla="*/ 476529 w 1364418"/>
              <a:gd name="connsiteY68" fmla="*/ 3792098 h 6858000"/>
              <a:gd name="connsiteX69" fmla="*/ 475413 w 1364418"/>
              <a:gd name="connsiteY69" fmla="*/ 3777135 h 6858000"/>
              <a:gd name="connsiteX70" fmla="*/ 477146 w 1364418"/>
              <a:gd name="connsiteY70" fmla="*/ 3771656 h 6858000"/>
              <a:gd name="connsiteX71" fmla="*/ 480889 w 1364418"/>
              <a:gd name="connsiteY71" fmla="*/ 3769007 h 6858000"/>
              <a:gd name="connsiteX72" fmla="*/ 480355 w 1364418"/>
              <a:gd name="connsiteY72" fmla="*/ 3767709 h 6858000"/>
              <a:gd name="connsiteX73" fmla="*/ 489051 w 1364418"/>
              <a:gd name="connsiteY73" fmla="*/ 3738082 h 6858000"/>
              <a:gd name="connsiteX74" fmla="*/ 496397 w 1364418"/>
              <a:gd name="connsiteY74" fmla="*/ 3673397 h 6858000"/>
              <a:gd name="connsiteX75" fmla="*/ 495693 w 1364418"/>
              <a:gd name="connsiteY75" fmla="*/ 3637109 h 6858000"/>
              <a:gd name="connsiteX76" fmla="*/ 499136 w 1364418"/>
              <a:gd name="connsiteY76" fmla="*/ 3536883 h 6858000"/>
              <a:gd name="connsiteX77" fmla="*/ 506674 w 1364418"/>
              <a:gd name="connsiteY77" fmla="*/ 3435652 h 6858000"/>
              <a:gd name="connsiteX78" fmla="*/ 508345 w 1364418"/>
              <a:gd name="connsiteY78" fmla="*/ 3307769 h 6858000"/>
              <a:gd name="connsiteX79" fmla="*/ 525908 w 1364418"/>
              <a:gd name="connsiteY79" fmla="*/ 3250522 h 6858000"/>
              <a:gd name="connsiteX80" fmla="*/ 526333 w 1364418"/>
              <a:gd name="connsiteY80" fmla="*/ 3229163 h 6858000"/>
              <a:gd name="connsiteX81" fmla="*/ 528156 w 1364418"/>
              <a:gd name="connsiteY81" fmla="*/ 3217217 h 6858000"/>
              <a:gd name="connsiteX82" fmla="*/ 514991 w 1364418"/>
              <a:gd name="connsiteY82" fmla="*/ 3183755 h 6858000"/>
              <a:gd name="connsiteX83" fmla="*/ 515492 w 1364418"/>
              <a:gd name="connsiteY83" fmla="*/ 3178642 h 6858000"/>
              <a:gd name="connsiteX84" fmla="*/ 503092 w 1364418"/>
              <a:gd name="connsiteY84" fmla="*/ 3158586 h 6858000"/>
              <a:gd name="connsiteX85" fmla="*/ 488277 w 1364418"/>
              <a:gd name="connsiteY85" fmla="*/ 3129034 h 6858000"/>
              <a:gd name="connsiteX86" fmla="*/ 488942 w 1364418"/>
              <a:gd name="connsiteY86" fmla="*/ 3126682 h 6858000"/>
              <a:gd name="connsiteX87" fmla="*/ 479810 w 1364418"/>
              <a:gd name="connsiteY87" fmla="*/ 3114519 h 6858000"/>
              <a:gd name="connsiteX88" fmla="*/ 466419 w 1364418"/>
              <a:gd name="connsiteY88" fmla="*/ 3106272 h 6858000"/>
              <a:gd name="connsiteX89" fmla="*/ 439149 w 1364418"/>
              <a:gd name="connsiteY89" fmla="*/ 2958185 h 6858000"/>
              <a:gd name="connsiteX90" fmla="*/ 381763 w 1364418"/>
              <a:gd name="connsiteY90" fmla="*/ 2762989 h 6858000"/>
              <a:gd name="connsiteX91" fmla="*/ 330681 w 1364418"/>
              <a:gd name="connsiteY91" fmla="*/ 2554718 h 6858000"/>
              <a:gd name="connsiteX92" fmla="*/ 310775 w 1364418"/>
              <a:gd name="connsiteY92" fmla="*/ 2485734 h 6858000"/>
              <a:gd name="connsiteX93" fmla="*/ 301498 w 1364418"/>
              <a:gd name="connsiteY93" fmla="*/ 2447068 h 6858000"/>
              <a:gd name="connsiteX94" fmla="*/ 288459 w 1364418"/>
              <a:gd name="connsiteY94" fmla="*/ 2425819 h 6858000"/>
              <a:gd name="connsiteX95" fmla="*/ 294458 w 1364418"/>
              <a:gd name="connsiteY95" fmla="*/ 2402874 h 6858000"/>
              <a:gd name="connsiteX96" fmla="*/ 297070 w 1364418"/>
              <a:gd name="connsiteY96" fmla="*/ 2381443 h 6858000"/>
              <a:gd name="connsiteX97" fmla="*/ 273399 w 1364418"/>
              <a:gd name="connsiteY97" fmla="*/ 2261920 h 6858000"/>
              <a:gd name="connsiteX98" fmla="*/ 263286 w 1364418"/>
              <a:gd name="connsiteY98" fmla="*/ 2195378 h 6858000"/>
              <a:gd name="connsiteX99" fmla="*/ 247503 w 1364418"/>
              <a:gd name="connsiteY99" fmla="*/ 2155135 h 6858000"/>
              <a:gd name="connsiteX100" fmla="*/ 244961 w 1364418"/>
              <a:gd name="connsiteY100" fmla="*/ 2118008 h 6858000"/>
              <a:gd name="connsiteX101" fmla="*/ 245954 w 1364418"/>
              <a:gd name="connsiteY101" fmla="*/ 2050531 h 6858000"/>
              <a:gd name="connsiteX102" fmla="*/ 237760 w 1364418"/>
              <a:gd name="connsiteY102" fmla="*/ 1963269 h 6858000"/>
              <a:gd name="connsiteX103" fmla="*/ 218938 w 1364418"/>
              <a:gd name="connsiteY103" fmla="*/ 1906352 h 6858000"/>
              <a:gd name="connsiteX104" fmla="*/ 195495 w 1364418"/>
              <a:gd name="connsiteY104" fmla="*/ 1861531 h 6858000"/>
              <a:gd name="connsiteX105" fmla="*/ 149294 w 1364418"/>
              <a:gd name="connsiteY105" fmla="*/ 1732919 h 6858000"/>
              <a:gd name="connsiteX106" fmla="*/ 121605 w 1364418"/>
              <a:gd name="connsiteY106" fmla="*/ 1663540 h 6858000"/>
              <a:gd name="connsiteX107" fmla="*/ 120731 w 1364418"/>
              <a:gd name="connsiteY107" fmla="*/ 1615777 h 6858000"/>
              <a:gd name="connsiteX108" fmla="*/ 101526 w 1364418"/>
              <a:gd name="connsiteY108" fmla="*/ 1563678 h 6858000"/>
              <a:gd name="connsiteX109" fmla="*/ 114606 w 1364418"/>
              <a:gd name="connsiteY109" fmla="*/ 1519474 h 6858000"/>
              <a:gd name="connsiteX110" fmla="*/ 107348 w 1364418"/>
              <a:gd name="connsiteY110" fmla="*/ 1477995 h 6858000"/>
              <a:gd name="connsiteX111" fmla="*/ 93433 w 1364418"/>
              <a:gd name="connsiteY111" fmla="*/ 1373769 h 6858000"/>
              <a:gd name="connsiteX112" fmla="*/ 101740 w 1364418"/>
              <a:gd name="connsiteY112" fmla="*/ 1307086 h 6858000"/>
              <a:gd name="connsiteX113" fmla="*/ 102928 w 1364418"/>
              <a:gd name="connsiteY113" fmla="*/ 1189033 h 6858000"/>
              <a:gd name="connsiteX114" fmla="*/ 107613 w 1364418"/>
              <a:gd name="connsiteY114" fmla="*/ 1168288 h 6858000"/>
              <a:gd name="connsiteX115" fmla="*/ 99895 w 1364418"/>
              <a:gd name="connsiteY115" fmla="*/ 1142577 h 6858000"/>
              <a:gd name="connsiteX116" fmla="*/ 89201 w 1364418"/>
              <a:gd name="connsiteY116" fmla="*/ 1088484 h 6858000"/>
              <a:gd name="connsiteX117" fmla="*/ 77937 w 1364418"/>
              <a:gd name="connsiteY117" fmla="*/ 1016103 h 6858000"/>
              <a:gd name="connsiteX118" fmla="*/ 79393 w 1364418"/>
              <a:gd name="connsiteY118" fmla="*/ 954054 h 6858000"/>
              <a:gd name="connsiteX119" fmla="*/ 90309 w 1364418"/>
              <a:gd name="connsiteY119" fmla="*/ 921368 h 6858000"/>
              <a:gd name="connsiteX120" fmla="*/ 74258 w 1364418"/>
              <a:gd name="connsiteY120" fmla="*/ 896999 h 6858000"/>
              <a:gd name="connsiteX121" fmla="*/ 43666 w 1364418"/>
              <a:gd name="connsiteY121" fmla="*/ 821517 h 6858000"/>
              <a:gd name="connsiteX122" fmla="*/ 22616 w 1364418"/>
              <a:gd name="connsiteY122" fmla="*/ 751353 h 6858000"/>
              <a:gd name="connsiteX123" fmla="*/ 22174 w 1364418"/>
              <a:gd name="connsiteY123" fmla="*/ 721230 h 6858000"/>
              <a:gd name="connsiteX124" fmla="*/ 7845 w 1364418"/>
              <a:gd name="connsiteY124" fmla="*/ 681659 h 6858000"/>
              <a:gd name="connsiteX125" fmla="*/ 31306 w 1364418"/>
              <a:gd name="connsiteY125" fmla="*/ 619315 h 6858000"/>
              <a:gd name="connsiteX126" fmla="*/ 15184 w 1364418"/>
              <a:gd name="connsiteY126" fmla="*/ 585934 h 6858000"/>
              <a:gd name="connsiteX127" fmla="*/ 22258 w 1364418"/>
              <a:gd name="connsiteY127" fmla="*/ 538948 h 6858000"/>
              <a:gd name="connsiteX128" fmla="*/ 26166 w 1364418"/>
              <a:gd name="connsiteY128" fmla="*/ 525163 h 6858000"/>
              <a:gd name="connsiteX129" fmla="*/ 52290 w 1364418"/>
              <a:gd name="connsiteY129" fmla="*/ 446567 h 6858000"/>
              <a:gd name="connsiteX130" fmla="*/ 51538 w 1364418"/>
              <a:gd name="connsiteY130" fmla="*/ 393828 h 6858000"/>
              <a:gd name="connsiteX131" fmla="*/ 51368 w 1364418"/>
              <a:gd name="connsiteY131" fmla="*/ 353137 h 6858000"/>
              <a:gd name="connsiteX132" fmla="*/ 55970 w 1364418"/>
              <a:gd name="connsiteY132" fmla="*/ 321428 h 6858000"/>
              <a:gd name="connsiteX133" fmla="*/ 57061 w 1364418"/>
              <a:gd name="connsiteY133" fmla="*/ 275771 h 6858000"/>
              <a:gd name="connsiteX134" fmla="*/ 74088 w 1364418"/>
              <a:gd name="connsiteY134" fmla="*/ 212860 h 6858000"/>
              <a:gd name="connsiteX135" fmla="*/ 65798 w 1364418"/>
              <a:gd name="connsiteY135" fmla="*/ 144983 h 6858000"/>
              <a:gd name="connsiteX136" fmla="*/ 78082 w 1364418"/>
              <a:gd name="connsiteY136" fmla="*/ 55288 h 6858000"/>
              <a:gd name="connsiteX137" fmla="*/ 37636 w 1364418"/>
              <a:gd name="connsiteY137"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66720 w 1364418"/>
              <a:gd name="connsiteY8" fmla="*/ 6431610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8000 w 1364418"/>
              <a:gd name="connsiteY13" fmla="*/ 6252834 h 6858000"/>
              <a:gd name="connsiteX14" fmla="*/ 265992 w 1364418"/>
              <a:gd name="connsiteY14" fmla="*/ 6202459 h 6858000"/>
              <a:gd name="connsiteX15" fmla="*/ 264790 w 1364418"/>
              <a:gd name="connsiteY15" fmla="*/ 6153037 h 6858000"/>
              <a:gd name="connsiteX16" fmla="*/ 280205 w 1364418"/>
              <a:gd name="connsiteY16" fmla="*/ 6078132 h 6858000"/>
              <a:gd name="connsiteX17" fmla="*/ 267592 w 1364418"/>
              <a:gd name="connsiteY17" fmla="*/ 6028119 h 6858000"/>
              <a:gd name="connsiteX18" fmla="*/ 252821 w 1364418"/>
              <a:gd name="connsiteY18" fmla="*/ 5926735 h 6858000"/>
              <a:gd name="connsiteX19" fmla="*/ 302333 w 1364418"/>
              <a:gd name="connsiteY19" fmla="*/ 5712857 h 6858000"/>
              <a:gd name="connsiteX20" fmla="*/ 332131 w 1364418"/>
              <a:gd name="connsiteY20" fmla="*/ 5660491 h 6858000"/>
              <a:gd name="connsiteX21" fmla="*/ 341254 w 1364418"/>
              <a:gd name="connsiteY21" fmla="*/ 5563435 h 6858000"/>
              <a:gd name="connsiteX22" fmla="*/ 368130 w 1364418"/>
              <a:gd name="connsiteY22" fmla="*/ 5437125 h 6858000"/>
              <a:gd name="connsiteX23" fmla="*/ 381698 w 1364418"/>
              <a:gd name="connsiteY23" fmla="*/ 5396260 h 6858000"/>
              <a:gd name="connsiteX24" fmla="*/ 397679 w 1364418"/>
              <a:gd name="connsiteY24" fmla="*/ 5330009 h 6858000"/>
              <a:gd name="connsiteX25" fmla="*/ 431172 w 1364418"/>
              <a:gd name="connsiteY25" fmla="*/ 5273739 h 6858000"/>
              <a:gd name="connsiteX26" fmla="*/ 440771 w 1364418"/>
              <a:gd name="connsiteY26" fmla="*/ 5241779 h 6858000"/>
              <a:gd name="connsiteX27" fmla="*/ 451997 w 1364418"/>
              <a:gd name="connsiteY27" fmla="*/ 5225268 h 6858000"/>
              <a:gd name="connsiteX28" fmla="*/ 453017 w 1364418"/>
              <a:gd name="connsiteY28" fmla="*/ 5217684 h 6858000"/>
              <a:gd name="connsiteX29" fmla="*/ 460358 w 1364418"/>
              <a:gd name="connsiteY29" fmla="*/ 5193377 h 6858000"/>
              <a:gd name="connsiteX30" fmla="*/ 463661 w 1364418"/>
              <a:gd name="connsiteY30" fmla="*/ 5179288 h 6858000"/>
              <a:gd name="connsiteX31" fmla="*/ 464645 w 1364418"/>
              <a:gd name="connsiteY31" fmla="*/ 5173621 h 6858000"/>
              <a:gd name="connsiteX32" fmla="*/ 460279 w 1364418"/>
              <a:gd name="connsiteY32" fmla="*/ 5159961 h 6858000"/>
              <a:gd name="connsiteX33" fmla="*/ 466956 w 1364418"/>
              <a:gd name="connsiteY33" fmla="*/ 5144295 h 6858000"/>
              <a:gd name="connsiteX34" fmla="*/ 463889 w 1364418"/>
              <a:gd name="connsiteY34" fmla="*/ 5125185 h 6858000"/>
              <a:gd name="connsiteX35" fmla="*/ 470719 w 1364418"/>
              <a:gd name="connsiteY35" fmla="*/ 5121884 h 6858000"/>
              <a:gd name="connsiteX36" fmla="*/ 477755 w 1364418"/>
              <a:gd name="connsiteY36" fmla="*/ 5067850 h 6858000"/>
              <a:gd name="connsiteX37" fmla="*/ 480486 w 1364418"/>
              <a:gd name="connsiteY37" fmla="*/ 5060861 h 6858000"/>
              <a:gd name="connsiteX38" fmla="*/ 477190 w 1364418"/>
              <a:gd name="connsiteY38" fmla="*/ 5034192 h 6858000"/>
              <a:gd name="connsiteX39" fmla="*/ 478744 w 1364418"/>
              <a:gd name="connsiteY39" fmla="*/ 4993030 h 6858000"/>
              <a:gd name="connsiteX40" fmla="*/ 485653 w 1364418"/>
              <a:gd name="connsiteY40" fmla="*/ 4946844 h 6858000"/>
              <a:gd name="connsiteX41" fmla="*/ 481509 w 1364418"/>
              <a:gd name="connsiteY41" fmla="*/ 4932692 h 6858000"/>
              <a:gd name="connsiteX42" fmla="*/ 496912 w 1364418"/>
              <a:gd name="connsiteY42" fmla="*/ 4858827 h 6858000"/>
              <a:gd name="connsiteX43" fmla="*/ 502815 w 1364418"/>
              <a:gd name="connsiteY43" fmla="*/ 4821170 h 6858000"/>
              <a:gd name="connsiteX44" fmla="*/ 507548 w 1364418"/>
              <a:gd name="connsiteY44" fmla="*/ 4780965 h 6858000"/>
              <a:gd name="connsiteX45" fmla="*/ 508841 w 1364418"/>
              <a:gd name="connsiteY45" fmla="*/ 4750867 h 6858000"/>
              <a:gd name="connsiteX46" fmla="*/ 506648 w 1364418"/>
              <a:gd name="connsiteY46" fmla="*/ 4690749 h 6858000"/>
              <a:gd name="connsiteX47" fmla="*/ 502128 w 1364418"/>
              <a:gd name="connsiteY47" fmla="*/ 4584173 h 6858000"/>
              <a:gd name="connsiteX48" fmla="*/ 497211 w 1364418"/>
              <a:gd name="connsiteY48" fmla="*/ 4444346 h 6858000"/>
              <a:gd name="connsiteX49" fmla="*/ 493776 w 1364418"/>
              <a:gd name="connsiteY49" fmla="*/ 4375228 h 6858000"/>
              <a:gd name="connsiteX50" fmla="*/ 474429 w 1364418"/>
              <a:gd name="connsiteY50" fmla="*/ 4214165 h 6858000"/>
              <a:gd name="connsiteX51" fmla="*/ 478502 w 1364418"/>
              <a:gd name="connsiteY51" fmla="*/ 4090296 h 6858000"/>
              <a:gd name="connsiteX52" fmla="*/ 463758 w 1364418"/>
              <a:gd name="connsiteY52" fmla="*/ 4033999 h 6858000"/>
              <a:gd name="connsiteX53" fmla="*/ 464907 w 1364418"/>
              <a:gd name="connsiteY53" fmla="*/ 4031933 h 6858000"/>
              <a:gd name="connsiteX54" fmla="*/ 463483 w 1364418"/>
              <a:gd name="connsiteY54" fmla="*/ 4013953 h 6858000"/>
              <a:gd name="connsiteX55" fmla="*/ 449778 w 1364418"/>
              <a:gd name="connsiteY55" fmla="*/ 3974753 h 6858000"/>
              <a:gd name="connsiteX56" fmla="*/ 451376 w 1364418"/>
              <a:gd name="connsiteY56" fmla="*/ 3969950 h 6858000"/>
              <a:gd name="connsiteX57" fmla="*/ 444798 w 1364418"/>
              <a:gd name="connsiteY57" fmla="*/ 3933779 h 6858000"/>
              <a:gd name="connsiteX58" fmla="*/ 446129 w 1364418"/>
              <a:gd name="connsiteY58" fmla="*/ 3933093 h 6858000"/>
              <a:gd name="connsiteX59" fmla="*/ 450483 w 1364418"/>
              <a:gd name="connsiteY59" fmla="*/ 3922082 h 6858000"/>
              <a:gd name="connsiteX60" fmla="*/ 455561 w 1364418"/>
              <a:gd name="connsiteY60" fmla="*/ 3901461 h 6858000"/>
              <a:gd name="connsiteX61" fmla="*/ 478155 w 1364418"/>
              <a:gd name="connsiteY61" fmla="*/ 3813873 h 6858000"/>
              <a:gd name="connsiteX62" fmla="*/ 477580 w 1364418"/>
              <a:gd name="connsiteY62" fmla="*/ 3806161 h 6858000"/>
              <a:gd name="connsiteX63" fmla="*/ 477887 w 1364418"/>
              <a:gd name="connsiteY63" fmla="*/ 3805957 h 6858000"/>
              <a:gd name="connsiteX64" fmla="*/ 477914 w 1364418"/>
              <a:gd name="connsiteY64" fmla="*/ 3797724 h 6858000"/>
              <a:gd name="connsiteX65" fmla="*/ 476529 w 1364418"/>
              <a:gd name="connsiteY65" fmla="*/ 3792098 h 6858000"/>
              <a:gd name="connsiteX66" fmla="*/ 475413 w 1364418"/>
              <a:gd name="connsiteY66" fmla="*/ 3777135 h 6858000"/>
              <a:gd name="connsiteX67" fmla="*/ 477146 w 1364418"/>
              <a:gd name="connsiteY67" fmla="*/ 3771656 h 6858000"/>
              <a:gd name="connsiteX68" fmla="*/ 480889 w 1364418"/>
              <a:gd name="connsiteY68" fmla="*/ 3769007 h 6858000"/>
              <a:gd name="connsiteX69" fmla="*/ 480355 w 1364418"/>
              <a:gd name="connsiteY69" fmla="*/ 3767709 h 6858000"/>
              <a:gd name="connsiteX70" fmla="*/ 489051 w 1364418"/>
              <a:gd name="connsiteY70" fmla="*/ 3738082 h 6858000"/>
              <a:gd name="connsiteX71" fmla="*/ 496397 w 1364418"/>
              <a:gd name="connsiteY71" fmla="*/ 3673397 h 6858000"/>
              <a:gd name="connsiteX72" fmla="*/ 495693 w 1364418"/>
              <a:gd name="connsiteY72" fmla="*/ 3637109 h 6858000"/>
              <a:gd name="connsiteX73" fmla="*/ 499136 w 1364418"/>
              <a:gd name="connsiteY73" fmla="*/ 3536883 h 6858000"/>
              <a:gd name="connsiteX74" fmla="*/ 506674 w 1364418"/>
              <a:gd name="connsiteY74" fmla="*/ 3435652 h 6858000"/>
              <a:gd name="connsiteX75" fmla="*/ 508345 w 1364418"/>
              <a:gd name="connsiteY75" fmla="*/ 3307769 h 6858000"/>
              <a:gd name="connsiteX76" fmla="*/ 525908 w 1364418"/>
              <a:gd name="connsiteY76" fmla="*/ 3250522 h 6858000"/>
              <a:gd name="connsiteX77" fmla="*/ 526333 w 1364418"/>
              <a:gd name="connsiteY77" fmla="*/ 3229163 h 6858000"/>
              <a:gd name="connsiteX78" fmla="*/ 528156 w 1364418"/>
              <a:gd name="connsiteY78" fmla="*/ 3217217 h 6858000"/>
              <a:gd name="connsiteX79" fmla="*/ 514991 w 1364418"/>
              <a:gd name="connsiteY79" fmla="*/ 3183755 h 6858000"/>
              <a:gd name="connsiteX80" fmla="*/ 515492 w 1364418"/>
              <a:gd name="connsiteY80" fmla="*/ 3178642 h 6858000"/>
              <a:gd name="connsiteX81" fmla="*/ 503092 w 1364418"/>
              <a:gd name="connsiteY81" fmla="*/ 3158586 h 6858000"/>
              <a:gd name="connsiteX82" fmla="*/ 488277 w 1364418"/>
              <a:gd name="connsiteY82" fmla="*/ 3129034 h 6858000"/>
              <a:gd name="connsiteX83" fmla="*/ 488942 w 1364418"/>
              <a:gd name="connsiteY83" fmla="*/ 3126682 h 6858000"/>
              <a:gd name="connsiteX84" fmla="*/ 479810 w 1364418"/>
              <a:gd name="connsiteY84" fmla="*/ 3114519 h 6858000"/>
              <a:gd name="connsiteX85" fmla="*/ 466419 w 1364418"/>
              <a:gd name="connsiteY85" fmla="*/ 3106272 h 6858000"/>
              <a:gd name="connsiteX86" fmla="*/ 439149 w 1364418"/>
              <a:gd name="connsiteY86" fmla="*/ 2958185 h 6858000"/>
              <a:gd name="connsiteX87" fmla="*/ 381763 w 1364418"/>
              <a:gd name="connsiteY87" fmla="*/ 2762989 h 6858000"/>
              <a:gd name="connsiteX88" fmla="*/ 330681 w 1364418"/>
              <a:gd name="connsiteY88" fmla="*/ 2554718 h 6858000"/>
              <a:gd name="connsiteX89" fmla="*/ 310775 w 1364418"/>
              <a:gd name="connsiteY89" fmla="*/ 2485734 h 6858000"/>
              <a:gd name="connsiteX90" fmla="*/ 301498 w 1364418"/>
              <a:gd name="connsiteY90" fmla="*/ 2447068 h 6858000"/>
              <a:gd name="connsiteX91" fmla="*/ 288459 w 1364418"/>
              <a:gd name="connsiteY91" fmla="*/ 2425819 h 6858000"/>
              <a:gd name="connsiteX92" fmla="*/ 294458 w 1364418"/>
              <a:gd name="connsiteY92" fmla="*/ 2402874 h 6858000"/>
              <a:gd name="connsiteX93" fmla="*/ 297070 w 1364418"/>
              <a:gd name="connsiteY93" fmla="*/ 2381443 h 6858000"/>
              <a:gd name="connsiteX94" fmla="*/ 273399 w 1364418"/>
              <a:gd name="connsiteY94" fmla="*/ 2261920 h 6858000"/>
              <a:gd name="connsiteX95" fmla="*/ 263286 w 1364418"/>
              <a:gd name="connsiteY95" fmla="*/ 2195378 h 6858000"/>
              <a:gd name="connsiteX96" fmla="*/ 247503 w 1364418"/>
              <a:gd name="connsiteY96" fmla="*/ 2155135 h 6858000"/>
              <a:gd name="connsiteX97" fmla="*/ 244961 w 1364418"/>
              <a:gd name="connsiteY97" fmla="*/ 2118008 h 6858000"/>
              <a:gd name="connsiteX98" fmla="*/ 245954 w 1364418"/>
              <a:gd name="connsiteY98" fmla="*/ 2050531 h 6858000"/>
              <a:gd name="connsiteX99" fmla="*/ 237760 w 1364418"/>
              <a:gd name="connsiteY99" fmla="*/ 1963269 h 6858000"/>
              <a:gd name="connsiteX100" fmla="*/ 218938 w 1364418"/>
              <a:gd name="connsiteY100" fmla="*/ 1906352 h 6858000"/>
              <a:gd name="connsiteX101" fmla="*/ 195495 w 1364418"/>
              <a:gd name="connsiteY101" fmla="*/ 1861531 h 6858000"/>
              <a:gd name="connsiteX102" fmla="*/ 149294 w 1364418"/>
              <a:gd name="connsiteY102" fmla="*/ 1732919 h 6858000"/>
              <a:gd name="connsiteX103" fmla="*/ 121605 w 1364418"/>
              <a:gd name="connsiteY103" fmla="*/ 1663540 h 6858000"/>
              <a:gd name="connsiteX104" fmla="*/ 120731 w 1364418"/>
              <a:gd name="connsiteY104" fmla="*/ 1615777 h 6858000"/>
              <a:gd name="connsiteX105" fmla="*/ 101526 w 1364418"/>
              <a:gd name="connsiteY105" fmla="*/ 1563678 h 6858000"/>
              <a:gd name="connsiteX106" fmla="*/ 114606 w 1364418"/>
              <a:gd name="connsiteY106" fmla="*/ 1519474 h 6858000"/>
              <a:gd name="connsiteX107" fmla="*/ 107348 w 1364418"/>
              <a:gd name="connsiteY107" fmla="*/ 1477995 h 6858000"/>
              <a:gd name="connsiteX108" fmla="*/ 93433 w 1364418"/>
              <a:gd name="connsiteY108" fmla="*/ 1373769 h 6858000"/>
              <a:gd name="connsiteX109" fmla="*/ 101740 w 1364418"/>
              <a:gd name="connsiteY109" fmla="*/ 1307086 h 6858000"/>
              <a:gd name="connsiteX110" fmla="*/ 102928 w 1364418"/>
              <a:gd name="connsiteY110" fmla="*/ 1189033 h 6858000"/>
              <a:gd name="connsiteX111" fmla="*/ 107613 w 1364418"/>
              <a:gd name="connsiteY111" fmla="*/ 1168288 h 6858000"/>
              <a:gd name="connsiteX112" fmla="*/ 99895 w 1364418"/>
              <a:gd name="connsiteY112" fmla="*/ 1142577 h 6858000"/>
              <a:gd name="connsiteX113" fmla="*/ 89201 w 1364418"/>
              <a:gd name="connsiteY113" fmla="*/ 1088484 h 6858000"/>
              <a:gd name="connsiteX114" fmla="*/ 77937 w 1364418"/>
              <a:gd name="connsiteY114" fmla="*/ 1016103 h 6858000"/>
              <a:gd name="connsiteX115" fmla="*/ 79393 w 1364418"/>
              <a:gd name="connsiteY115" fmla="*/ 954054 h 6858000"/>
              <a:gd name="connsiteX116" fmla="*/ 90309 w 1364418"/>
              <a:gd name="connsiteY116" fmla="*/ 921368 h 6858000"/>
              <a:gd name="connsiteX117" fmla="*/ 74258 w 1364418"/>
              <a:gd name="connsiteY117" fmla="*/ 896999 h 6858000"/>
              <a:gd name="connsiteX118" fmla="*/ 43666 w 1364418"/>
              <a:gd name="connsiteY118" fmla="*/ 821517 h 6858000"/>
              <a:gd name="connsiteX119" fmla="*/ 22616 w 1364418"/>
              <a:gd name="connsiteY119" fmla="*/ 751353 h 6858000"/>
              <a:gd name="connsiteX120" fmla="*/ 22174 w 1364418"/>
              <a:gd name="connsiteY120" fmla="*/ 721230 h 6858000"/>
              <a:gd name="connsiteX121" fmla="*/ 7845 w 1364418"/>
              <a:gd name="connsiteY121" fmla="*/ 681659 h 6858000"/>
              <a:gd name="connsiteX122" fmla="*/ 31306 w 1364418"/>
              <a:gd name="connsiteY122" fmla="*/ 619315 h 6858000"/>
              <a:gd name="connsiteX123" fmla="*/ 15184 w 1364418"/>
              <a:gd name="connsiteY123" fmla="*/ 585934 h 6858000"/>
              <a:gd name="connsiteX124" fmla="*/ 22258 w 1364418"/>
              <a:gd name="connsiteY124" fmla="*/ 538948 h 6858000"/>
              <a:gd name="connsiteX125" fmla="*/ 26166 w 1364418"/>
              <a:gd name="connsiteY125" fmla="*/ 525163 h 6858000"/>
              <a:gd name="connsiteX126" fmla="*/ 52290 w 1364418"/>
              <a:gd name="connsiteY126" fmla="*/ 446567 h 6858000"/>
              <a:gd name="connsiteX127" fmla="*/ 51538 w 1364418"/>
              <a:gd name="connsiteY127" fmla="*/ 393828 h 6858000"/>
              <a:gd name="connsiteX128" fmla="*/ 51368 w 1364418"/>
              <a:gd name="connsiteY128" fmla="*/ 353137 h 6858000"/>
              <a:gd name="connsiteX129" fmla="*/ 55970 w 1364418"/>
              <a:gd name="connsiteY129" fmla="*/ 321428 h 6858000"/>
              <a:gd name="connsiteX130" fmla="*/ 57061 w 1364418"/>
              <a:gd name="connsiteY130" fmla="*/ 275771 h 6858000"/>
              <a:gd name="connsiteX131" fmla="*/ 74088 w 1364418"/>
              <a:gd name="connsiteY131" fmla="*/ 212860 h 6858000"/>
              <a:gd name="connsiteX132" fmla="*/ 65798 w 1364418"/>
              <a:gd name="connsiteY132" fmla="*/ 144983 h 6858000"/>
              <a:gd name="connsiteX133" fmla="*/ 78082 w 1364418"/>
              <a:gd name="connsiteY133" fmla="*/ 55288 h 6858000"/>
              <a:gd name="connsiteX134" fmla="*/ 37636 w 1364418"/>
              <a:gd name="connsiteY134"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317792 w 1364418"/>
              <a:gd name="connsiteY10" fmla="*/ 6324679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89521"/>
              <a:gd name="connsiteX1" fmla="*/ 1364418 w 1364418"/>
              <a:gd name="connsiteY1" fmla="*/ 0 h 6889521"/>
              <a:gd name="connsiteX2" fmla="*/ 1364418 w 1364418"/>
              <a:gd name="connsiteY2" fmla="*/ 6858000 h 6889521"/>
              <a:gd name="connsiteX3" fmla="*/ 101112 w 1364418"/>
              <a:gd name="connsiteY3" fmla="*/ 6857735 h 6889521"/>
              <a:gd name="connsiteX4" fmla="*/ 222208 w 1364418"/>
              <a:gd name="connsiteY4" fmla="*/ 6882355 h 6889521"/>
              <a:gd name="connsiteX5" fmla="*/ 209564 w 1364418"/>
              <a:gd name="connsiteY5" fmla="*/ 6777899 h 6889521"/>
              <a:gd name="connsiteX6" fmla="*/ 240339 w 1364418"/>
              <a:gd name="connsiteY6" fmla="*/ 6711686 h 6889521"/>
              <a:gd name="connsiteX7" fmla="*/ 286686 w 1364418"/>
              <a:gd name="connsiteY7" fmla="*/ 6664994 h 6889521"/>
              <a:gd name="connsiteX8" fmla="*/ 339152 w 1364418"/>
              <a:gd name="connsiteY8" fmla="*/ 6471804 h 6889521"/>
              <a:gd name="connsiteX9" fmla="*/ 334570 w 1364418"/>
              <a:gd name="connsiteY9" fmla="*/ 6389835 h 6889521"/>
              <a:gd name="connsiteX10" fmla="*/ 317792 w 1364418"/>
              <a:gd name="connsiteY10" fmla="*/ 6324679 h 6889521"/>
              <a:gd name="connsiteX11" fmla="*/ 278227 w 1364418"/>
              <a:gd name="connsiteY11" fmla="*/ 6280046 h 6889521"/>
              <a:gd name="connsiteX12" fmla="*/ 288000 w 1364418"/>
              <a:gd name="connsiteY12" fmla="*/ 6252834 h 6889521"/>
              <a:gd name="connsiteX13" fmla="*/ 265992 w 1364418"/>
              <a:gd name="connsiteY13" fmla="*/ 6202459 h 6889521"/>
              <a:gd name="connsiteX14" fmla="*/ 264790 w 1364418"/>
              <a:gd name="connsiteY14" fmla="*/ 6153037 h 6889521"/>
              <a:gd name="connsiteX15" fmla="*/ 280205 w 1364418"/>
              <a:gd name="connsiteY15" fmla="*/ 6078132 h 6889521"/>
              <a:gd name="connsiteX16" fmla="*/ 267592 w 1364418"/>
              <a:gd name="connsiteY16" fmla="*/ 6028119 h 6889521"/>
              <a:gd name="connsiteX17" fmla="*/ 252821 w 1364418"/>
              <a:gd name="connsiteY17" fmla="*/ 5926735 h 6889521"/>
              <a:gd name="connsiteX18" fmla="*/ 302333 w 1364418"/>
              <a:gd name="connsiteY18" fmla="*/ 5712857 h 6889521"/>
              <a:gd name="connsiteX19" fmla="*/ 332131 w 1364418"/>
              <a:gd name="connsiteY19" fmla="*/ 5660491 h 6889521"/>
              <a:gd name="connsiteX20" fmla="*/ 341254 w 1364418"/>
              <a:gd name="connsiteY20" fmla="*/ 5563435 h 6889521"/>
              <a:gd name="connsiteX21" fmla="*/ 368130 w 1364418"/>
              <a:gd name="connsiteY21" fmla="*/ 5437125 h 6889521"/>
              <a:gd name="connsiteX22" fmla="*/ 381698 w 1364418"/>
              <a:gd name="connsiteY22" fmla="*/ 5396260 h 6889521"/>
              <a:gd name="connsiteX23" fmla="*/ 397679 w 1364418"/>
              <a:gd name="connsiteY23" fmla="*/ 5330009 h 6889521"/>
              <a:gd name="connsiteX24" fmla="*/ 431172 w 1364418"/>
              <a:gd name="connsiteY24" fmla="*/ 5273739 h 6889521"/>
              <a:gd name="connsiteX25" fmla="*/ 440771 w 1364418"/>
              <a:gd name="connsiteY25" fmla="*/ 5241779 h 6889521"/>
              <a:gd name="connsiteX26" fmla="*/ 451997 w 1364418"/>
              <a:gd name="connsiteY26" fmla="*/ 5225268 h 6889521"/>
              <a:gd name="connsiteX27" fmla="*/ 453017 w 1364418"/>
              <a:gd name="connsiteY27" fmla="*/ 5217684 h 6889521"/>
              <a:gd name="connsiteX28" fmla="*/ 460358 w 1364418"/>
              <a:gd name="connsiteY28" fmla="*/ 5193377 h 6889521"/>
              <a:gd name="connsiteX29" fmla="*/ 463661 w 1364418"/>
              <a:gd name="connsiteY29" fmla="*/ 5179288 h 6889521"/>
              <a:gd name="connsiteX30" fmla="*/ 464645 w 1364418"/>
              <a:gd name="connsiteY30" fmla="*/ 5173621 h 6889521"/>
              <a:gd name="connsiteX31" fmla="*/ 460279 w 1364418"/>
              <a:gd name="connsiteY31" fmla="*/ 5159961 h 6889521"/>
              <a:gd name="connsiteX32" fmla="*/ 466956 w 1364418"/>
              <a:gd name="connsiteY32" fmla="*/ 5144295 h 6889521"/>
              <a:gd name="connsiteX33" fmla="*/ 463889 w 1364418"/>
              <a:gd name="connsiteY33" fmla="*/ 5125185 h 6889521"/>
              <a:gd name="connsiteX34" fmla="*/ 470719 w 1364418"/>
              <a:gd name="connsiteY34" fmla="*/ 5121884 h 6889521"/>
              <a:gd name="connsiteX35" fmla="*/ 477755 w 1364418"/>
              <a:gd name="connsiteY35" fmla="*/ 5067850 h 6889521"/>
              <a:gd name="connsiteX36" fmla="*/ 480486 w 1364418"/>
              <a:gd name="connsiteY36" fmla="*/ 5060861 h 6889521"/>
              <a:gd name="connsiteX37" fmla="*/ 477190 w 1364418"/>
              <a:gd name="connsiteY37" fmla="*/ 5034192 h 6889521"/>
              <a:gd name="connsiteX38" fmla="*/ 478744 w 1364418"/>
              <a:gd name="connsiteY38" fmla="*/ 4993030 h 6889521"/>
              <a:gd name="connsiteX39" fmla="*/ 485653 w 1364418"/>
              <a:gd name="connsiteY39" fmla="*/ 4946844 h 6889521"/>
              <a:gd name="connsiteX40" fmla="*/ 481509 w 1364418"/>
              <a:gd name="connsiteY40" fmla="*/ 4932692 h 6889521"/>
              <a:gd name="connsiteX41" fmla="*/ 496912 w 1364418"/>
              <a:gd name="connsiteY41" fmla="*/ 4858827 h 6889521"/>
              <a:gd name="connsiteX42" fmla="*/ 502815 w 1364418"/>
              <a:gd name="connsiteY42" fmla="*/ 4821170 h 6889521"/>
              <a:gd name="connsiteX43" fmla="*/ 507548 w 1364418"/>
              <a:gd name="connsiteY43" fmla="*/ 4780965 h 6889521"/>
              <a:gd name="connsiteX44" fmla="*/ 508841 w 1364418"/>
              <a:gd name="connsiteY44" fmla="*/ 4750867 h 6889521"/>
              <a:gd name="connsiteX45" fmla="*/ 506648 w 1364418"/>
              <a:gd name="connsiteY45" fmla="*/ 4690749 h 6889521"/>
              <a:gd name="connsiteX46" fmla="*/ 502128 w 1364418"/>
              <a:gd name="connsiteY46" fmla="*/ 4584173 h 6889521"/>
              <a:gd name="connsiteX47" fmla="*/ 497211 w 1364418"/>
              <a:gd name="connsiteY47" fmla="*/ 4444346 h 6889521"/>
              <a:gd name="connsiteX48" fmla="*/ 493776 w 1364418"/>
              <a:gd name="connsiteY48" fmla="*/ 4375228 h 6889521"/>
              <a:gd name="connsiteX49" fmla="*/ 474429 w 1364418"/>
              <a:gd name="connsiteY49" fmla="*/ 4214165 h 6889521"/>
              <a:gd name="connsiteX50" fmla="*/ 478502 w 1364418"/>
              <a:gd name="connsiteY50" fmla="*/ 4090296 h 6889521"/>
              <a:gd name="connsiteX51" fmla="*/ 463758 w 1364418"/>
              <a:gd name="connsiteY51" fmla="*/ 4033999 h 6889521"/>
              <a:gd name="connsiteX52" fmla="*/ 464907 w 1364418"/>
              <a:gd name="connsiteY52" fmla="*/ 4031933 h 6889521"/>
              <a:gd name="connsiteX53" fmla="*/ 463483 w 1364418"/>
              <a:gd name="connsiteY53" fmla="*/ 4013953 h 6889521"/>
              <a:gd name="connsiteX54" fmla="*/ 449778 w 1364418"/>
              <a:gd name="connsiteY54" fmla="*/ 3974753 h 6889521"/>
              <a:gd name="connsiteX55" fmla="*/ 451376 w 1364418"/>
              <a:gd name="connsiteY55" fmla="*/ 3969950 h 6889521"/>
              <a:gd name="connsiteX56" fmla="*/ 444798 w 1364418"/>
              <a:gd name="connsiteY56" fmla="*/ 3933779 h 6889521"/>
              <a:gd name="connsiteX57" fmla="*/ 446129 w 1364418"/>
              <a:gd name="connsiteY57" fmla="*/ 3933093 h 6889521"/>
              <a:gd name="connsiteX58" fmla="*/ 450483 w 1364418"/>
              <a:gd name="connsiteY58" fmla="*/ 3922082 h 6889521"/>
              <a:gd name="connsiteX59" fmla="*/ 455561 w 1364418"/>
              <a:gd name="connsiteY59" fmla="*/ 3901461 h 6889521"/>
              <a:gd name="connsiteX60" fmla="*/ 478155 w 1364418"/>
              <a:gd name="connsiteY60" fmla="*/ 3813873 h 6889521"/>
              <a:gd name="connsiteX61" fmla="*/ 477580 w 1364418"/>
              <a:gd name="connsiteY61" fmla="*/ 3806161 h 6889521"/>
              <a:gd name="connsiteX62" fmla="*/ 477887 w 1364418"/>
              <a:gd name="connsiteY62" fmla="*/ 3805957 h 6889521"/>
              <a:gd name="connsiteX63" fmla="*/ 477914 w 1364418"/>
              <a:gd name="connsiteY63" fmla="*/ 3797724 h 6889521"/>
              <a:gd name="connsiteX64" fmla="*/ 476529 w 1364418"/>
              <a:gd name="connsiteY64" fmla="*/ 3792098 h 6889521"/>
              <a:gd name="connsiteX65" fmla="*/ 475413 w 1364418"/>
              <a:gd name="connsiteY65" fmla="*/ 3777135 h 6889521"/>
              <a:gd name="connsiteX66" fmla="*/ 477146 w 1364418"/>
              <a:gd name="connsiteY66" fmla="*/ 3771656 h 6889521"/>
              <a:gd name="connsiteX67" fmla="*/ 480889 w 1364418"/>
              <a:gd name="connsiteY67" fmla="*/ 3769007 h 6889521"/>
              <a:gd name="connsiteX68" fmla="*/ 480355 w 1364418"/>
              <a:gd name="connsiteY68" fmla="*/ 3767709 h 6889521"/>
              <a:gd name="connsiteX69" fmla="*/ 489051 w 1364418"/>
              <a:gd name="connsiteY69" fmla="*/ 3738082 h 6889521"/>
              <a:gd name="connsiteX70" fmla="*/ 496397 w 1364418"/>
              <a:gd name="connsiteY70" fmla="*/ 3673397 h 6889521"/>
              <a:gd name="connsiteX71" fmla="*/ 495693 w 1364418"/>
              <a:gd name="connsiteY71" fmla="*/ 3637109 h 6889521"/>
              <a:gd name="connsiteX72" fmla="*/ 499136 w 1364418"/>
              <a:gd name="connsiteY72" fmla="*/ 3536883 h 6889521"/>
              <a:gd name="connsiteX73" fmla="*/ 506674 w 1364418"/>
              <a:gd name="connsiteY73" fmla="*/ 3435652 h 6889521"/>
              <a:gd name="connsiteX74" fmla="*/ 508345 w 1364418"/>
              <a:gd name="connsiteY74" fmla="*/ 3307769 h 6889521"/>
              <a:gd name="connsiteX75" fmla="*/ 525908 w 1364418"/>
              <a:gd name="connsiteY75" fmla="*/ 3250522 h 6889521"/>
              <a:gd name="connsiteX76" fmla="*/ 526333 w 1364418"/>
              <a:gd name="connsiteY76" fmla="*/ 3229163 h 6889521"/>
              <a:gd name="connsiteX77" fmla="*/ 528156 w 1364418"/>
              <a:gd name="connsiteY77" fmla="*/ 3217217 h 6889521"/>
              <a:gd name="connsiteX78" fmla="*/ 514991 w 1364418"/>
              <a:gd name="connsiteY78" fmla="*/ 3183755 h 6889521"/>
              <a:gd name="connsiteX79" fmla="*/ 515492 w 1364418"/>
              <a:gd name="connsiteY79" fmla="*/ 3178642 h 6889521"/>
              <a:gd name="connsiteX80" fmla="*/ 503092 w 1364418"/>
              <a:gd name="connsiteY80" fmla="*/ 3158586 h 6889521"/>
              <a:gd name="connsiteX81" fmla="*/ 488277 w 1364418"/>
              <a:gd name="connsiteY81" fmla="*/ 3129034 h 6889521"/>
              <a:gd name="connsiteX82" fmla="*/ 488942 w 1364418"/>
              <a:gd name="connsiteY82" fmla="*/ 3126682 h 6889521"/>
              <a:gd name="connsiteX83" fmla="*/ 479810 w 1364418"/>
              <a:gd name="connsiteY83" fmla="*/ 3114519 h 6889521"/>
              <a:gd name="connsiteX84" fmla="*/ 466419 w 1364418"/>
              <a:gd name="connsiteY84" fmla="*/ 3106272 h 6889521"/>
              <a:gd name="connsiteX85" fmla="*/ 439149 w 1364418"/>
              <a:gd name="connsiteY85" fmla="*/ 2958185 h 6889521"/>
              <a:gd name="connsiteX86" fmla="*/ 381763 w 1364418"/>
              <a:gd name="connsiteY86" fmla="*/ 2762989 h 6889521"/>
              <a:gd name="connsiteX87" fmla="*/ 330681 w 1364418"/>
              <a:gd name="connsiteY87" fmla="*/ 2554718 h 6889521"/>
              <a:gd name="connsiteX88" fmla="*/ 310775 w 1364418"/>
              <a:gd name="connsiteY88" fmla="*/ 2485734 h 6889521"/>
              <a:gd name="connsiteX89" fmla="*/ 301498 w 1364418"/>
              <a:gd name="connsiteY89" fmla="*/ 2447068 h 6889521"/>
              <a:gd name="connsiteX90" fmla="*/ 288459 w 1364418"/>
              <a:gd name="connsiteY90" fmla="*/ 2425819 h 6889521"/>
              <a:gd name="connsiteX91" fmla="*/ 294458 w 1364418"/>
              <a:gd name="connsiteY91" fmla="*/ 2402874 h 6889521"/>
              <a:gd name="connsiteX92" fmla="*/ 297070 w 1364418"/>
              <a:gd name="connsiteY92" fmla="*/ 2381443 h 6889521"/>
              <a:gd name="connsiteX93" fmla="*/ 273399 w 1364418"/>
              <a:gd name="connsiteY93" fmla="*/ 2261920 h 6889521"/>
              <a:gd name="connsiteX94" fmla="*/ 263286 w 1364418"/>
              <a:gd name="connsiteY94" fmla="*/ 2195378 h 6889521"/>
              <a:gd name="connsiteX95" fmla="*/ 247503 w 1364418"/>
              <a:gd name="connsiteY95" fmla="*/ 2155135 h 6889521"/>
              <a:gd name="connsiteX96" fmla="*/ 244961 w 1364418"/>
              <a:gd name="connsiteY96" fmla="*/ 2118008 h 6889521"/>
              <a:gd name="connsiteX97" fmla="*/ 245954 w 1364418"/>
              <a:gd name="connsiteY97" fmla="*/ 2050531 h 6889521"/>
              <a:gd name="connsiteX98" fmla="*/ 237760 w 1364418"/>
              <a:gd name="connsiteY98" fmla="*/ 1963269 h 6889521"/>
              <a:gd name="connsiteX99" fmla="*/ 218938 w 1364418"/>
              <a:gd name="connsiteY99" fmla="*/ 1906352 h 6889521"/>
              <a:gd name="connsiteX100" fmla="*/ 195495 w 1364418"/>
              <a:gd name="connsiteY100" fmla="*/ 1861531 h 6889521"/>
              <a:gd name="connsiteX101" fmla="*/ 149294 w 1364418"/>
              <a:gd name="connsiteY101" fmla="*/ 1732919 h 6889521"/>
              <a:gd name="connsiteX102" fmla="*/ 121605 w 1364418"/>
              <a:gd name="connsiteY102" fmla="*/ 1663540 h 6889521"/>
              <a:gd name="connsiteX103" fmla="*/ 120731 w 1364418"/>
              <a:gd name="connsiteY103" fmla="*/ 1615777 h 6889521"/>
              <a:gd name="connsiteX104" fmla="*/ 101526 w 1364418"/>
              <a:gd name="connsiteY104" fmla="*/ 1563678 h 6889521"/>
              <a:gd name="connsiteX105" fmla="*/ 114606 w 1364418"/>
              <a:gd name="connsiteY105" fmla="*/ 1519474 h 6889521"/>
              <a:gd name="connsiteX106" fmla="*/ 107348 w 1364418"/>
              <a:gd name="connsiteY106" fmla="*/ 1477995 h 6889521"/>
              <a:gd name="connsiteX107" fmla="*/ 93433 w 1364418"/>
              <a:gd name="connsiteY107" fmla="*/ 1373769 h 6889521"/>
              <a:gd name="connsiteX108" fmla="*/ 101740 w 1364418"/>
              <a:gd name="connsiteY108" fmla="*/ 1307086 h 6889521"/>
              <a:gd name="connsiteX109" fmla="*/ 102928 w 1364418"/>
              <a:gd name="connsiteY109" fmla="*/ 1189033 h 6889521"/>
              <a:gd name="connsiteX110" fmla="*/ 107613 w 1364418"/>
              <a:gd name="connsiteY110" fmla="*/ 1168288 h 6889521"/>
              <a:gd name="connsiteX111" fmla="*/ 99895 w 1364418"/>
              <a:gd name="connsiteY111" fmla="*/ 1142577 h 6889521"/>
              <a:gd name="connsiteX112" fmla="*/ 89201 w 1364418"/>
              <a:gd name="connsiteY112" fmla="*/ 1088484 h 6889521"/>
              <a:gd name="connsiteX113" fmla="*/ 77937 w 1364418"/>
              <a:gd name="connsiteY113" fmla="*/ 1016103 h 6889521"/>
              <a:gd name="connsiteX114" fmla="*/ 79393 w 1364418"/>
              <a:gd name="connsiteY114" fmla="*/ 954054 h 6889521"/>
              <a:gd name="connsiteX115" fmla="*/ 90309 w 1364418"/>
              <a:gd name="connsiteY115" fmla="*/ 921368 h 6889521"/>
              <a:gd name="connsiteX116" fmla="*/ 74258 w 1364418"/>
              <a:gd name="connsiteY116" fmla="*/ 896999 h 6889521"/>
              <a:gd name="connsiteX117" fmla="*/ 43666 w 1364418"/>
              <a:gd name="connsiteY117" fmla="*/ 821517 h 6889521"/>
              <a:gd name="connsiteX118" fmla="*/ 22616 w 1364418"/>
              <a:gd name="connsiteY118" fmla="*/ 751353 h 6889521"/>
              <a:gd name="connsiteX119" fmla="*/ 22174 w 1364418"/>
              <a:gd name="connsiteY119" fmla="*/ 721230 h 6889521"/>
              <a:gd name="connsiteX120" fmla="*/ 7845 w 1364418"/>
              <a:gd name="connsiteY120" fmla="*/ 681659 h 6889521"/>
              <a:gd name="connsiteX121" fmla="*/ 31306 w 1364418"/>
              <a:gd name="connsiteY121" fmla="*/ 619315 h 6889521"/>
              <a:gd name="connsiteX122" fmla="*/ 15184 w 1364418"/>
              <a:gd name="connsiteY122" fmla="*/ 585934 h 6889521"/>
              <a:gd name="connsiteX123" fmla="*/ 22258 w 1364418"/>
              <a:gd name="connsiteY123" fmla="*/ 538948 h 6889521"/>
              <a:gd name="connsiteX124" fmla="*/ 26166 w 1364418"/>
              <a:gd name="connsiteY124" fmla="*/ 525163 h 6889521"/>
              <a:gd name="connsiteX125" fmla="*/ 52290 w 1364418"/>
              <a:gd name="connsiteY125" fmla="*/ 446567 h 6889521"/>
              <a:gd name="connsiteX126" fmla="*/ 51538 w 1364418"/>
              <a:gd name="connsiteY126" fmla="*/ 393828 h 6889521"/>
              <a:gd name="connsiteX127" fmla="*/ 51368 w 1364418"/>
              <a:gd name="connsiteY127" fmla="*/ 353137 h 6889521"/>
              <a:gd name="connsiteX128" fmla="*/ 55970 w 1364418"/>
              <a:gd name="connsiteY128" fmla="*/ 321428 h 6889521"/>
              <a:gd name="connsiteX129" fmla="*/ 57061 w 1364418"/>
              <a:gd name="connsiteY129" fmla="*/ 275771 h 6889521"/>
              <a:gd name="connsiteX130" fmla="*/ 74088 w 1364418"/>
              <a:gd name="connsiteY130" fmla="*/ 212860 h 6889521"/>
              <a:gd name="connsiteX131" fmla="*/ 65798 w 1364418"/>
              <a:gd name="connsiteY131" fmla="*/ 144983 h 6889521"/>
              <a:gd name="connsiteX132" fmla="*/ 78082 w 1364418"/>
              <a:gd name="connsiteY132" fmla="*/ 55288 h 6889521"/>
              <a:gd name="connsiteX133" fmla="*/ 37636 w 1364418"/>
              <a:gd name="connsiteY133" fmla="*/ 0 h 6889521"/>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81996 w 1364418"/>
              <a:gd name="connsiteY4" fmla="*/ 6792972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1364418" h="6858000">
                <a:moveTo>
                  <a:pt x="37636" y="0"/>
                </a:moveTo>
                <a:lnTo>
                  <a:pt x="1364418" y="0"/>
                </a:lnTo>
                <a:lnTo>
                  <a:pt x="1364418" y="6858000"/>
                </a:lnTo>
                <a:lnTo>
                  <a:pt x="245974" y="6857735"/>
                </a:lnTo>
                <a:cubicBezTo>
                  <a:pt x="246649" y="6829312"/>
                  <a:pt x="258792" y="6817314"/>
                  <a:pt x="281996" y="6792972"/>
                </a:cubicBezTo>
                <a:cubicBezTo>
                  <a:pt x="288036" y="6763449"/>
                  <a:pt x="261498" y="6738121"/>
                  <a:pt x="264484" y="6716710"/>
                </a:cubicBezTo>
                <a:cubicBezTo>
                  <a:pt x="264597" y="6714739"/>
                  <a:pt x="280538" y="6641844"/>
                  <a:pt x="280651" y="6639873"/>
                </a:cubicBezTo>
                <a:cubicBezTo>
                  <a:pt x="296114" y="6596543"/>
                  <a:pt x="335196" y="6519339"/>
                  <a:pt x="339152" y="6471804"/>
                </a:cubicBezTo>
                <a:lnTo>
                  <a:pt x="334570" y="6389835"/>
                </a:lnTo>
                <a:cubicBezTo>
                  <a:pt x="334613" y="6357588"/>
                  <a:pt x="338883" y="6333072"/>
                  <a:pt x="317792" y="6324679"/>
                </a:cubicBezTo>
                <a:cubicBezTo>
                  <a:pt x="308402" y="6306381"/>
                  <a:pt x="279168" y="6293695"/>
                  <a:pt x="278227" y="6280046"/>
                </a:cubicBezTo>
                <a:cubicBezTo>
                  <a:pt x="281050" y="6269969"/>
                  <a:pt x="290039" y="6265765"/>
                  <a:pt x="288000" y="6252834"/>
                </a:cubicBezTo>
                <a:lnTo>
                  <a:pt x="265992" y="6202459"/>
                </a:lnTo>
                <a:cubicBezTo>
                  <a:pt x="264772" y="6196814"/>
                  <a:pt x="268092" y="6158095"/>
                  <a:pt x="264790" y="6153037"/>
                </a:cubicBezTo>
                <a:cubicBezTo>
                  <a:pt x="302335" y="6114354"/>
                  <a:pt x="260378" y="6128837"/>
                  <a:pt x="280205" y="6078132"/>
                </a:cubicBezTo>
                <a:cubicBezTo>
                  <a:pt x="283657" y="6049622"/>
                  <a:pt x="275724" y="6059673"/>
                  <a:pt x="267592" y="6028119"/>
                </a:cubicBezTo>
                <a:cubicBezTo>
                  <a:pt x="277113" y="5988572"/>
                  <a:pt x="234727" y="5976018"/>
                  <a:pt x="252821" y="5926735"/>
                </a:cubicBezTo>
                <a:cubicBezTo>
                  <a:pt x="290324" y="5823532"/>
                  <a:pt x="288016" y="5757776"/>
                  <a:pt x="302333" y="5712857"/>
                </a:cubicBezTo>
                <a:cubicBezTo>
                  <a:pt x="310258" y="5688518"/>
                  <a:pt x="328236" y="5675288"/>
                  <a:pt x="332131" y="5660491"/>
                </a:cubicBezTo>
                <a:cubicBezTo>
                  <a:pt x="345782" y="5622696"/>
                  <a:pt x="344964" y="5595787"/>
                  <a:pt x="341254" y="5563435"/>
                </a:cubicBezTo>
                <a:cubicBezTo>
                  <a:pt x="335745" y="5537661"/>
                  <a:pt x="359171" y="5479228"/>
                  <a:pt x="368130" y="5437125"/>
                </a:cubicBezTo>
                <a:cubicBezTo>
                  <a:pt x="379868" y="5399640"/>
                  <a:pt x="373836" y="5420657"/>
                  <a:pt x="381698" y="5396260"/>
                </a:cubicBezTo>
                <a:cubicBezTo>
                  <a:pt x="395995" y="5391935"/>
                  <a:pt x="389433" y="5350429"/>
                  <a:pt x="397679" y="5330009"/>
                </a:cubicBezTo>
                <a:cubicBezTo>
                  <a:pt x="405925" y="5309589"/>
                  <a:pt x="420210" y="5291626"/>
                  <a:pt x="431172" y="5273739"/>
                </a:cubicBezTo>
                <a:cubicBezTo>
                  <a:pt x="426568" y="5263245"/>
                  <a:pt x="432286" y="5253790"/>
                  <a:pt x="440771" y="5241779"/>
                </a:cubicBezTo>
                <a:lnTo>
                  <a:pt x="451997" y="5225268"/>
                </a:lnTo>
                <a:lnTo>
                  <a:pt x="453017" y="5217684"/>
                </a:lnTo>
                <a:cubicBezTo>
                  <a:pt x="455252" y="5208685"/>
                  <a:pt x="458044" y="5200600"/>
                  <a:pt x="460358" y="5193377"/>
                </a:cubicBezTo>
                <a:lnTo>
                  <a:pt x="463661" y="5179288"/>
                </a:lnTo>
                <a:lnTo>
                  <a:pt x="464645" y="5173621"/>
                </a:lnTo>
                <a:lnTo>
                  <a:pt x="460279" y="5159961"/>
                </a:lnTo>
                <a:lnTo>
                  <a:pt x="466956" y="5144295"/>
                </a:lnTo>
                <a:lnTo>
                  <a:pt x="463889" y="5125185"/>
                </a:lnTo>
                <a:cubicBezTo>
                  <a:pt x="466252" y="5124475"/>
                  <a:pt x="468554" y="5123363"/>
                  <a:pt x="470719" y="5121884"/>
                </a:cubicBezTo>
                <a:lnTo>
                  <a:pt x="477755" y="5067850"/>
                </a:lnTo>
                <a:lnTo>
                  <a:pt x="480486" y="5060861"/>
                </a:lnTo>
                <a:lnTo>
                  <a:pt x="477190" y="5034192"/>
                </a:lnTo>
                <a:cubicBezTo>
                  <a:pt x="476699" y="5019824"/>
                  <a:pt x="477403" y="5006180"/>
                  <a:pt x="478744" y="4993030"/>
                </a:cubicBezTo>
                <a:lnTo>
                  <a:pt x="485653" y="4946844"/>
                </a:lnTo>
                <a:lnTo>
                  <a:pt x="481509" y="4932692"/>
                </a:lnTo>
                <a:cubicBezTo>
                  <a:pt x="481214" y="4911802"/>
                  <a:pt x="495319" y="4880686"/>
                  <a:pt x="496912" y="4858827"/>
                </a:cubicBezTo>
                <a:lnTo>
                  <a:pt x="502815" y="4821170"/>
                </a:lnTo>
                <a:lnTo>
                  <a:pt x="507548" y="4780965"/>
                </a:lnTo>
                <a:lnTo>
                  <a:pt x="508841" y="4750867"/>
                </a:lnTo>
                <a:lnTo>
                  <a:pt x="506648" y="4690749"/>
                </a:lnTo>
                <a:cubicBezTo>
                  <a:pt x="512729" y="4654213"/>
                  <a:pt x="491337" y="4623546"/>
                  <a:pt x="502128" y="4584173"/>
                </a:cubicBezTo>
                <a:cubicBezTo>
                  <a:pt x="488693" y="4519562"/>
                  <a:pt x="492047" y="4501522"/>
                  <a:pt x="497211" y="4444346"/>
                </a:cubicBezTo>
                <a:cubicBezTo>
                  <a:pt x="511033" y="4454946"/>
                  <a:pt x="497584" y="4394050"/>
                  <a:pt x="493776" y="4375228"/>
                </a:cubicBezTo>
                <a:cubicBezTo>
                  <a:pt x="491426" y="4334791"/>
                  <a:pt x="480594" y="4270639"/>
                  <a:pt x="474429" y="4214165"/>
                </a:cubicBezTo>
                <a:cubicBezTo>
                  <a:pt x="465297" y="4170832"/>
                  <a:pt x="480280" y="4120324"/>
                  <a:pt x="478502" y="4090296"/>
                </a:cubicBezTo>
                <a:lnTo>
                  <a:pt x="463758" y="4033999"/>
                </a:lnTo>
                <a:lnTo>
                  <a:pt x="464907" y="4031933"/>
                </a:lnTo>
                <a:cubicBezTo>
                  <a:pt x="467040" y="4022997"/>
                  <a:pt x="465967" y="4017669"/>
                  <a:pt x="463483" y="4013953"/>
                </a:cubicBezTo>
                <a:lnTo>
                  <a:pt x="449778" y="3974753"/>
                </a:lnTo>
                <a:lnTo>
                  <a:pt x="451376" y="3969950"/>
                </a:lnTo>
                <a:lnTo>
                  <a:pt x="444798" y="3933779"/>
                </a:lnTo>
                <a:lnTo>
                  <a:pt x="446129" y="3933093"/>
                </a:lnTo>
                <a:cubicBezTo>
                  <a:pt x="448961" y="3930731"/>
                  <a:pt x="450769" y="3927433"/>
                  <a:pt x="450483" y="3922082"/>
                </a:cubicBezTo>
                <a:cubicBezTo>
                  <a:pt x="471740" y="3927556"/>
                  <a:pt x="458283" y="3917724"/>
                  <a:pt x="455561" y="3901461"/>
                </a:cubicBezTo>
                <a:cubicBezTo>
                  <a:pt x="460173" y="3883426"/>
                  <a:pt x="474485" y="3829756"/>
                  <a:pt x="478155" y="3813873"/>
                </a:cubicBezTo>
                <a:cubicBezTo>
                  <a:pt x="477963" y="3811302"/>
                  <a:pt x="477772" y="3808732"/>
                  <a:pt x="477580" y="3806161"/>
                </a:cubicBezTo>
                <a:lnTo>
                  <a:pt x="477887" y="3805957"/>
                </a:lnTo>
                <a:cubicBezTo>
                  <a:pt x="478443" y="3804175"/>
                  <a:pt x="478509" y="3801600"/>
                  <a:pt x="477914" y="3797724"/>
                </a:cubicBezTo>
                <a:lnTo>
                  <a:pt x="476529" y="3792098"/>
                </a:lnTo>
                <a:lnTo>
                  <a:pt x="475413" y="3777135"/>
                </a:lnTo>
                <a:lnTo>
                  <a:pt x="477146" y="3771656"/>
                </a:lnTo>
                <a:lnTo>
                  <a:pt x="480889" y="3769007"/>
                </a:lnTo>
                <a:lnTo>
                  <a:pt x="480355" y="3767709"/>
                </a:lnTo>
                <a:cubicBezTo>
                  <a:pt x="472854" y="3758603"/>
                  <a:pt x="462858" y="3757457"/>
                  <a:pt x="489051" y="3738082"/>
                </a:cubicBezTo>
                <a:cubicBezTo>
                  <a:pt x="476420" y="3716230"/>
                  <a:pt x="492614" y="3707883"/>
                  <a:pt x="496397" y="3673397"/>
                </a:cubicBezTo>
                <a:cubicBezTo>
                  <a:pt x="485059" y="3661788"/>
                  <a:pt x="488117" y="3649813"/>
                  <a:pt x="495693" y="3637109"/>
                </a:cubicBezTo>
                <a:cubicBezTo>
                  <a:pt x="488827" y="3605834"/>
                  <a:pt x="498565" y="3573837"/>
                  <a:pt x="499136" y="3536883"/>
                </a:cubicBezTo>
                <a:cubicBezTo>
                  <a:pt x="483096" y="3500539"/>
                  <a:pt x="506170" y="3475121"/>
                  <a:pt x="506674" y="3435652"/>
                </a:cubicBezTo>
                <a:cubicBezTo>
                  <a:pt x="508209" y="3397466"/>
                  <a:pt x="505139" y="3338624"/>
                  <a:pt x="508345" y="3307769"/>
                </a:cubicBezTo>
                <a:cubicBezTo>
                  <a:pt x="522826" y="3292381"/>
                  <a:pt x="493343" y="3256540"/>
                  <a:pt x="525908" y="3250522"/>
                </a:cubicBezTo>
                <a:cubicBezTo>
                  <a:pt x="519705" y="3235893"/>
                  <a:pt x="504475" y="3230937"/>
                  <a:pt x="526333" y="3229163"/>
                </a:cubicBezTo>
                <a:cubicBezTo>
                  <a:pt x="524884" y="3224149"/>
                  <a:pt x="525919" y="3220404"/>
                  <a:pt x="528156" y="3217217"/>
                </a:cubicBezTo>
                <a:lnTo>
                  <a:pt x="514991" y="3183755"/>
                </a:lnTo>
                <a:lnTo>
                  <a:pt x="515492" y="3178642"/>
                </a:lnTo>
                <a:lnTo>
                  <a:pt x="503092" y="3158586"/>
                </a:lnTo>
                <a:lnTo>
                  <a:pt x="488277" y="3129034"/>
                </a:lnTo>
                <a:lnTo>
                  <a:pt x="488942" y="3126682"/>
                </a:lnTo>
                <a:lnTo>
                  <a:pt x="479810" y="3114519"/>
                </a:lnTo>
                <a:cubicBezTo>
                  <a:pt x="476044" y="3110886"/>
                  <a:pt x="471657" y="3108020"/>
                  <a:pt x="466419" y="3106272"/>
                </a:cubicBezTo>
                <a:cubicBezTo>
                  <a:pt x="479357" y="3049949"/>
                  <a:pt x="446991" y="3011906"/>
                  <a:pt x="439149" y="2958185"/>
                </a:cubicBezTo>
                <a:cubicBezTo>
                  <a:pt x="423473" y="2895670"/>
                  <a:pt x="402616" y="2832884"/>
                  <a:pt x="381763" y="2762989"/>
                </a:cubicBezTo>
                <a:cubicBezTo>
                  <a:pt x="340504" y="2718141"/>
                  <a:pt x="357875" y="2611979"/>
                  <a:pt x="330681" y="2554718"/>
                </a:cubicBezTo>
                <a:cubicBezTo>
                  <a:pt x="354561" y="2510384"/>
                  <a:pt x="312857" y="2522616"/>
                  <a:pt x="310775" y="2485734"/>
                </a:cubicBezTo>
                <a:cubicBezTo>
                  <a:pt x="283880" y="2505125"/>
                  <a:pt x="334754" y="2437857"/>
                  <a:pt x="301498" y="2447068"/>
                </a:cubicBezTo>
                <a:cubicBezTo>
                  <a:pt x="302171" y="2440064"/>
                  <a:pt x="286502" y="2432988"/>
                  <a:pt x="288459" y="2425819"/>
                </a:cubicBezTo>
                <a:lnTo>
                  <a:pt x="294458" y="2402874"/>
                </a:lnTo>
                <a:lnTo>
                  <a:pt x="297070" y="2381443"/>
                </a:lnTo>
                <a:cubicBezTo>
                  <a:pt x="291389" y="2355877"/>
                  <a:pt x="281925" y="2295004"/>
                  <a:pt x="273399" y="2261920"/>
                </a:cubicBezTo>
                <a:cubicBezTo>
                  <a:pt x="264489" y="2250852"/>
                  <a:pt x="256407" y="2208397"/>
                  <a:pt x="263286" y="2195378"/>
                </a:cubicBezTo>
                <a:cubicBezTo>
                  <a:pt x="262597" y="2185499"/>
                  <a:pt x="238753" y="2164596"/>
                  <a:pt x="247503" y="2155135"/>
                </a:cubicBezTo>
                <a:cubicBezTo>
                  <a:pt x="257474" y="2141929"/>
                  <a:pt x="229406" y="2121310"/>
                  <a:pt x="244961" y="2118008"/>
                </a:cubicBezTo>
                <a:cubicBezTo>
                  <a:pt x="225493" y="2103116"/>
                  <a:pt x="245373" y="2072196"/>
                  <a:pt x="245954" y="2050531"/>
                </a:cubicBezTo>
                <a:cubicBezTo>
                  <a:pt x="228015" y="2040209"/>
                  <a:pt x="246924" y="2004931"/>
                  <a:pt x="237760" y="1963269"/>
                </a:cubicBezTo>
                <a:cubicBezTo>
                  <a:pt x="217314" y="1952304"/>
                  <a:pt x="249162" y="1930958"/>
                  <a:pt x="218938" y="1906352"/>
                </a:cubicBezTo>
                <a:cubicBezTo>
                  <a:pt x="211894" y="1889396"/>
                  <a:pt x="204207" y="1891128"/>
                  <a:pt x="195495" y="1861531"/>
                </a:cubicBezTo>
                <a:cubicBezTo>
                  <a:pt x="152756" y="1820122"/>
                  <a:pt x="167197" y="1775736"/>
                  <a:pt x="149294" y="1732919"/>
                </a:cubicBezTo>
                <a:cubicBezTo>
                  <a:pt x="132272" y="1683226"/>
                  <a:pt x="131129" y="1708347"/>
                  <a:pt x="121605" y="1663540"/>
                </a:cubicBezTo>
                <a:cubicBezTo>
                  <a:pt x="131383" y="1652207"/>
                  <a:pt x="129824" y="1627305"/>
                  <a:pt x="120731" y="1615777"/>
                </a:cubicBezTo>
                <a:cubicBezTo>
                  <a:pt x="113324" y="1591298"/>
                  <a:pt x="125561" y="1582061"/>
                  <a:pt x="101526" y="1563678"/>
                </a:cubicBezTo>
                <a:cubicBezTo>
                  <a:pt x="118336" y="1562186"/>
                  <a:pt x="95368" y="1514217"/>
                  <a:pt x="114606" y="1519474"/>
                </a:cubicBezTo>
                <a:cubicBezTo>
                  <a:pt x="124662" y="1497831"/>
                  <a:pt x="99126" y="1498809"/>
                  <a:pt x="107348" y="1477995"/>
                </a:cubicBezTo>
                <a:cubicBezTo>
                  <a:pt x="102372" y="1450946"/>
                  <a:pt x="98082" y="1395585"/>
                  <a:pt x="93433" y="1373769"/>
                </a:cubicBezTo>
                <a:lnTo>
                  <a:pt x="101740" y="1307086"/>
                </a:lnTo>
                <a:cubicBezTo>
                  <a:pt x="61518" y="1238798"/>
                  <a:pt x="128597" y="1302829"/>
                  <a:pt x="102928" y="1189033"/>
                </a:cubicBezTo>
                <a:cubicBezTo>
                  <a:pt x="96991" y="1183619"/>
                  <a:pt x="100433" y="1168361"/>
                  <a:pt x="107613" y="1168288"/>
                </a:cubicBezTo>
                <a:cubicBezTo>
                  <a:pt x="104521" y="1161401"/>
                  <a:pt x="88898" y="1146763"/>
                  <a:pt x="99895" y="1142577"/>
                </a:cubicBezTo>
                <a:cubicBezTo>
                  <a:pt x="98248" y="1123927"/>
                  <a:pt x="94639" y="1105753"/>
                  <a:pt x="89201" y="1088484"/>
                </a:cubicBezTo>
                <a:lnTo>
                  <a:pt x="77937" y="1016103"/>
                </a:lnTo>
                <a:cubicBezTo>
                  <a:pt x="78422" y="988163"/>
                  <a:pt x="78908" y="981994"/>
                  <a:pt x="79393" y="954054"/>
                </a:cubicBezTo>
                <a:cubicBezTo>
                  <a:pt x="74607" y="950500"/>
                  <a:pt x="84928" y="922140"/>
                  <a:pt x="90309" y="921368"/>
                </a:cubicBezTo>
                <a:cubicBezTo>
                  <a:pt x="87566" y="916400"/>
                  <a:pt x="66268" y="901306"/>
                  <a:pt x="74258" y="896999"/>
                </a:cubicBezTo>
                <a:cubicBezTo>
                  <a:pt x="69492" y="868759"/>
                  <a:pt x="58957" y="842759"/>
                  <a:pt x="43666" y="821517"/>
                </a:cubicBezTo>
                <a:cubicBezTo>
                  <a:pt x="35059" y="797243"/>
                  <a:pt x="27646" y="764612"/>
                  <a:pt x="22616" y="751353"/>
                </a:cubicBezTo>
                <a:cubicBezTo>
                  <a:pt x="22469" y="741312"/>
                  <a:pt x="22321" y="731271"/>
                  <a:pt x="22174" y="721230"/>
                </a:cubicBezTo>
                <a:lnTo>
                  <a:pt x="7845" y="681659"/>
                </a:lnTo>
                <a:cubicBezTo>
                  <a:pt x="-21513" y="678654"/>
                  <a:pt x="41748" y="630810"/>
                  <a:pt x="31306" y="619315"/>
                </a:cubicBezTo>
                <a:cubicBezTo>
                  <a:pt x="37997" y="611016"/>
                  <a:pt x="17724" y="592108"/>
                  <a:pt x="15184" y="585934"/>
                </a:cubicBezTo>
                <a:cubicBezTo>
                  <a:pt x="14724" y="571597"/>
                  <a:pt x="22718" y="553285"/>
                  <a:pt x="22258" y="538948"/>
                </a:cubicBezTo>
                <a:cubicBezTo>
                  <a:pt x="22152" y="531703"/>
                  <a:pt x="26272" y="532408"/>
                  <a:pt x="26166" y="525163"/>
                </a:cubicBezTo>
                <a:cubicBezTo>
                  <a:pt x="28507" y="511668"/>
                  <a:pt x="56166" y="464433"/>
                  <a:pt x="52290" y="446567"/>
                </a:cubicBezTo>
                <a:cubicBezTo>
                  <a:pt x="47300" y="425186"/>
                  <a:pt x="52062" y="408582"/>
                  <a:pt x="51538" y="393828"/>
                </a:cubicBezTo>
                <a:cubicBezTo>
                  <a:pt x="51481" y="380264"/>
                  <a:pt x="51425" y="366701"/>
                  <a:pt x="51368" y="353137"/>
                </a:cubicBezTo>
                <a:cubicBezTo>
                  <a:pt x="50053" y="345863"/>
                  <a:pt x="61696" y="333814"/>
                  <a:pt x="55970" y="321428"/>
                </a:cubicBezTo>
                <a:cubicBezTo>
                  <a:pt x="56334" y="306209"/>
                  <a:pt x="56697" y="290990"/>
                  <a:pt x="57061" y="275771"/>
                </a:cubicBezTo>
                <a:cubicBezTo>
                  <a:pt x="46146" y="254441"/>
                  <a:pt x="87623" y="243671"/>
                  <a:pt x="74088" y="212860"/>
                </a:cubicBezTo>
                <a:cubicBezTo>
                  <a:pt x="92367" y="188146"/>
                  <a:pt x="68261" y="179672"/>
                  <a:pt x="65798" y="144983"/>
                </a:cubicBezTo>
                <a:cubicBezTo>
                  <a:pt x="52661" y="119338"/>
                  <a:pt x="79134" y="90517"/>
                  <a:pt x="78082" y="55288"/>
                </a:cubicBezTo>
                <a:lnTo>
                  <a:pt x="37636"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3585225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128F3BD-7564-4310-B528-888E64F875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7036" y="609600"/>
            <a:ext cx="8548386" cy="1282459"/>
          </a:xfrm>
        </p:spPr>
        <p:txBody>
          <a:bodyPr>
            <a:normAutofit/>
          </a:bodyPr>
          <a:lstStyle/>
          <a:p>
            <a:r>
              <a:rPr lang="en-US">
                <a:latin typeface="Times New Roman" panose="02020603050405020304" pitchFamily="18" charset="0"/>
                <a:cs typeface="Times New Roman" panose="02020603050405020304" pitchFamily="18" charset="0"/>
              </a:rPr>
              <a:t>Meaning of globalization  of capital </a:t>
            </a:r>
          </a:p>
        </p:txBody>
      </p:sp>
      <p:sp>
        <p:nvSpPr>
          <p:cNvPr id="3" name="Content Placeholder 2"/>
          <p:cNvSpPr>
            <a:spLocks noGrp="1"/>
          </p:cNvSpPr>
          <p:nvPr>
            <p:ph idx="1"/>
          </p:nvPr>
        </p:nvSpPr>
        <p:spPr>
          <a:xfrm>
            <a:off x="1137035" y="2147358"/>
            <a:ext cx="8548386" cy="4076394"/>
          </a:xfrm>
        </p:spPr>
        <p:txBody>
          <a:bodyPr>
            <a:normAutofit/>
          </a:bodyPr>
          <a:lstStyle/>
          <a:p>
            <a:pPr marL="0" indent="0">
              <a:buNone/>
            </a:pPr>
            <a:r>
              <a:rPr lang="en-US" sz="2400" dirty="0">
                <a:latin typeface="Times New Roman" panose="02020603050405020304" pitchFamily="18" charset="0"/>
                <a:cs typeface="Times New Roman" panose="02020603050405020304" pitchFamily="18" charset="0"/>
              </a:rPr>
              <a:t>The increasing integration and cross-border mobility of financial resources is one of the many characteristics of the multidimensional process known as </a:t>
            </a:r>
            <a:r>
              <a:rPr lang="en-US" sz="2400" b="1" i="1" dirty="0">
                <a:latin typeface="Times New Roman" panose="02020603050405020304" pitchFamily="18" charset="0"/>
                <a:cs typeface="Times New Roman" panose="02020603050405020304" pitchFamily="18" charset="0"/>
              </a:rPr>
              <a:t>globalization of capital</a:t>
            </a:r>
          </a:p>
          <a:p>
            <a:pPr marL="0" indent="0">
              <a:buNone/>
            </a:pPr>
            <a:r>
              <a:rPr lang="en-US" sz="2400" dirty="0">
                <a:latin typeface="Times New Roman" panose="02020603050405020304" pitchFamily="18" charset="0"/>
                <a:cs typeface="Times New Roman" panose="02020603050405020304" pitchFamily="18" charset="0"/>
              </a:rPr>
              <a:t>It includes the movement of:</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Cash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Investment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Financial assets </a:t>
            </a:r>
          </a:p>
          <a:p>
            <a:pPr marL="0" indent="0">
              <a:buNone/>
            </a:pPr>
            <a:endParaRPr lang="en-US" sz="2000" dirty="0"/>
          </a:p>
          <a:p>
            <a:pPr marL="0" indent="0">
              <a:buNone/>
            </a:pPr>
            <a:endParaRPr lang="en-US" sz="2000" dirty="0"/>
          </a:p>
        </p:txBody>
      </p:sp>
      <p:sp>
        <p:nvSpPr>
          <p:cNvPr id="10" name="Freeform: Shape 9">
            <a:extLst>
              <a:ext uri="{FF2B5EF4-FFF2-40B4-BE49-F238E27FC236}">
                <a16:creationId xmlns:a16="http://schemas.microsoft.com/office/drawing/2014/main" id="{82AA3C4E-019E-440F-87AB-67EFA9BE6C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822456" y="-2"/>
            <a:ext cx="1368219" cy="6858000"/>
          </a:xfrm>
          <a:custGeom>
            <a:avLst/>
            <a:gdLst>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57645 w 1605470"/>
              <a:gd name="connsiteY188" fmla="*/ 474761 h 6858000"/>
              <a:gd name="connsiteX189" fmla="*/ 201693 w 1605470"/>
              <a:gd name="connsiteY189" fmla="*/ 469651 h 6858000"/>
              <a:gd name="connsiteX190" fmla="*/ 195012 w 1605470"/>
              <a:gd name="connsiteY190" fmla="*/ 448559 h 6858000"/>
              <a:gd name="connsiteX191" fmla="*/ 201434 w 1605470"/>
              <a:gd name="connsiteY191" fmla="*/ 441529 h 6858000"/>
              <a:gd name="connsiteX192" fmla="*/ 200655 w 1605470"/>
              <a:gd name="connsiteY192" fmla="*/ 428927 h 6858000"/>
              <a:gd name="connsiteX193" fmla="*/ 190059 w 1605470"/>
              <a:gd name="connsiteY193" fmla="*/ 430161 h 6858000"/>
              <a:gd name="connsiteX194" fmla="*/ 184450 w 1605470"/>
              <a:gd name="connsiteY194" fmla="*/ 396240 h 6858000"/>
              <a:gd name="connsiteX195" fmla="*/ 146196 w 1605470"/>
              <a:gd name="connsiteY195" fmla="*/ 358810 h 6858000"/>
              <a:gd name="connsiteX196" fmla="*/ 124571 w 1605470"/>
              <a:gd name="connsiteY196" fmla="*/ 302178 h 6858000"/>
              <a:gd name="connsiteX197" fmla="*/ 103243 w 1605470"/>
              <a:gd name="connsiteY197" fmla="*/ 211375 h 6858000"/>
              <a:gd name="connsiteX198" fmla="*/ 94571 w 1605470"/>
              <a:gd name="connsiteY198" fmla="*/ 184179 h 6858000"/>
              <a:gd name="connsiteX199" fmla="*/ 13437 w 1605470"/>
              <a:gd name="connsiteY199" fmla="*/ 19287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01693 w 1605470"/>
              <a:gd name="connsiteY188" fmla="*/ 469651 h 6858000"/>
              <a:gd name="connsiteX189" fmla="*/ 195012 w 1605470"/>
              <a:gd name="connsiteY189" fmla="*/ 448559 h 6858000"/>
              <a:gd name="connsiteX190" fmla="*/ 201434 w 1605470"/>
              <a:gd name="connsiteY190" fmla="*/ 441529 h 6858000"/>
              <a:gd name="connsiteX191" fmla="*/ 200655 w 1605470"/>
              <a:gd name="connsiteY191" fmla="*/ 428927 h 6858000"/>
              <a:gd name="connsiteX192" fmla="*/ 190059 w 1605470"/>
              <a:gd name="connsiteY192" fmla="*/ 430161 h 6858000"/>
              <a:gd name="connsiteX193" fmla="*/ 184450 w 1605470"/>
              <a:gd name="connsiteY193" fmla="*/ 396240 h 6858000"/>
              <a:gd name="connsiteX194" fmla="*/ 146196 w 1605470"/>
              <a:gd name="connsiteY194" fmla="*/ 358810 h 6858000"/>
              <a:gd name="connsiteX195" fmla="*/ 124571 w 1605470"/>
              <a:gd name="connsiteY195" fmla="*/ 302178 h 6858000"/>
              <a:gd name="connsiteX196" fmla="*/ 103243 w 1605470"/>
              <a:gd name="connsiteY196" fmla="*/ 211375 h 6858000"/>
              <a:gd name="connsiteX197" fmla="*/ 94571 w 1605470"/>
              <a:gd name="connsiteY197" fmla="*/ 184179 h 6858000"/>
              <a:gd name="connsiteX198" fmla="*/ 13437 w 1605470"/>
              <a:gd name="connsiteY198" fmla="*/ 19287 h 6858000"/>
              <a:gd name="connsiteX199" fmla="*/ 0 w 1605470"/>
              <a:gd name="connsiteY19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613412 w 1605470"/>
              <a:gd name="connsiteY132" fmla="*/ 2731184 h 6858000"/>
              <a:gd name="connsiteX133" fmla="*/ 555080 w 1605470"/>
              <a:gd name="connsiteY133" fmla="*/ 2538816 h 6858000"/>
              <a:gd name="connsiteX134" fmla="*/ 551827 w 1605470"/>
              <a:gd name="connsiteY134" fmla="*/ 2485734 h 6858000"/>
              <a:gd name="connsiteX135" fmla="*/ 525179 w 1605470"/>
              <a:gd name="connsiteY135" fmla="*/ 2447068 h 6858000"/>
              <a:gd name="connsiteX136" fmla="*/ 529511 w 1605470"/>
              <a:gd name="connsiteY136" fmla="*/ 2425819 h 6858000"/>
              <a:gd name="connsiteX137" fmla="*/ 530521 w 1605470"/>
              <a:gd name="connsiteY137" fmla="*/ 2422066 h 6858000"/>
              <a:gd name="connsiteX138" fmla="*/ 528878 w 1605470"/>
              <a:gd name="connsiteY138" fmla="*/ 2408971 h 6858000"/>
              <a:gd name="connsiteX139" fmla="*/ 535510 w 1605470"/>
              <a:gd name="connsiteY139" fmla="*/ 2402874 h 6858000"/>
              <a:gd name="connsiteX140" fmla="*/ 538122 w 1605470"/>
              <a:gd name="connsiteY140" fmla="*/ 2381443 h 6858000"/>
              <a:gd name="connsiteX141" fmla="*/ 533116 w 1605470"/>
              <a:gd name="connsiteY141" fmla="*/ 2358011 h 6858000"/>
              <a:gd name="connsiteX142" fmla="*/ 501423 w 1605470"/>
              <a:gd name="connsiteY142" fmla="*/ 2249479 h 6858000"/>
              <a:gd name="connsiteX143" fmla="*/ 486968 w 1605470"/>
              <a:gd name="connsiteY143" fmla="*/ 2182937 h 6858000"/>
              <a:gd name="connsiteX144" fmla="*/ 488555 w 1605470"/>
              <a:gd name="connsiteY144" fmla="*/ 2155135 h 6858000"/>
              <a:gd name="connsiteX145" fmla="*/ 486013 w 1605470"/>
              <a:gd name="connsiteY145" fmla="*/ 2118008 h 6858000"/>
              <a:gd name="connsiteX146" fmla="*/ 487006 w 1605470"/>
              <a:gd name="connsiteY146" fmla="*/ 2050531 h 6858000"/>
              <a:gd name="connsiteX147" fmla="*/ 478812 w 1605470"/>
              <a:gd name="connsiteY147" fmla="*/ 1963269 h 6858000"/>
              <a:gd name="connsiteX148" fmla="*/ 442619 w 1605470"/>
              <a:gd name="connsiteY148" fmla="*/ 1910499 h 6858000"/>
              <a:gd name="connsiteX149" fmla="*/ 446785 w 1605470"/>
              <a:gd name="connsiteY149" fmla="*/ 1903212 h 6858000"/>
              <a:gd name="connsiteX150" fmla="*/ 436547 w 1605470"/>
              <a:gd name="connsiteY150" fmla="*/ 1861531 h 6858000"/>
              <a:gd name="connsiteX151" fmla="*/ 364290 w 1605470"/>
              <a:gd name="connsiteY151" fmla="*/ 1728772 h 6858000"/>
              <a:gd name="connsiteX152" fmla="*/ 345287 w 1605470"/>
              <a:gd name="connsiteY152" fmla="*/ 1646953 h 6858000"/>
              <a:gd name="connsiteX153" fmla="*/ 344412 w 1605470"/>
              <a:gd name="connsiteY153" fmla="*/ 1615777 h 6858000"/>
              <a:gd name="connsiteX154" fmla="*/ 342578 w 1605470"/>
              <a:gd name="connsiteY154" fmla="*/ 1563678 h 6858000"/>
              <a:gd name="connsiteX155" fmla="*/ 355658 w 1605470"/>
              <a:gd name="connsiteY155" fmla="*/ 1519474 h 6858000"/>
              <a:gd name="connsiteX156" fmla="*/ 348400 w 1605470"/>
              <a:gd name="connsiteY156" fmla="*/ 1477995 h 6858000"/>
              <a:gd name="connsiteX157" fmla="*/ 328025 w 1605470"/>
              <a:gd name="connsiteY157" fmla="*/ 1475165 h 6858000"/>
              <a:gd name="connsiteX158" fmla="*/ 326326 w 1605470"/>
              <a:gd name="connsiteY158" fmla="*/ 1428585 h 6858000"/>
              <a:gd name="connsiteX159" fmla="*/ 325799 w 1605470"/>
              <a:gd name="connsiteY159" fmla="*/ 1357181 h 6858000"/>
              <a:gd name="connsiteX160" fmla="*/ 320507 w 1605470"/>
              <a:gd name="connsiteY160" fmla="*/ 1347099 h 6858000"/>
              <a:gd name="connsiteX161" fmla="*/ 335347 w 1605470"/>
              <a:gd name="connsiteY161" fmla="*/ 1334233 h 6858000"/>
              <a:gd name="connsiteX162" fmla="*/ 342792 w 1605470"/>
              <a:gd name="connsiteY162" fmla="*/ 1307086 h 6858000"/>
              <a:gd name="connsiteX163" fmla="*/ 343980 w 1605470"/>
              <a:gd name="connsiteY163" fmla="*/ 1189033 h 6858000"/>
              <a:gd name="connsiteX164" fmla="*/ 348665 w 1605470"/>
              <a:gd name="connsiteY164" fmla="*/ 1168288 h 6858000"/>
              <a:gd name="connsiteX165" fmla="*/ 340947 w 1605470"/>
              <a:gd name="connsiteY165" fmla="*/ 1142577 h 6858000"/>
              <a:gd name="connsiteX166" fmla="*/ 330253 w 1605470"/>
              <a:gd name="connsiteY166" fmla="*/ 1088484 h 6858000"/>
              <a:gd name="connsiteX167" fmla="*/ 314647 w 1605470"/>
              <a:gd name="connsiteY167" fmla="*/ 1053424 h 6858000"/>
              <a:gd name="connsiteX168" fmla="*/ 322906 w 1605470"/>
              <a:gd name="connsiteY168" fmla="*/ 1044367 h 6858000"/>
              <a:gd name="connsiteX169" fmla="*/ 326818 w 1605470"/>
              <a:gd name="connsiteY169" fmla="*/ 1022828 h 6858000"/>
              <a:gd name="connsiteX170" fmla="*/ 320445 w 1605470"/>
              <a:gd name="connsiteY170" fmla="*/ 932283 h 6858000"/>
              <a:gd name="connsiteX171" fmla="*/ 322681 w 1605470"/>
              <a:gd name="connsiteY171" fmla="*/ 915925 h 6858000"/>
              <a:gd name="connsiteX172" fmla="*/ 315310 w 1605470"/>
              <a:gd name="connsiteY172" fmla="*/ 896999 h 6858000"/>
              <a:gd name="connsiteX173" fmla="*/ 284718 w 1605470"/>
              <a:gd name="connsiteY173" fmla="*/ 821517 h 6858000"/>
              <a:gd name="connsiteX174" fmla="*/ 270682 w 1605470"/>
              <a:gd name="connsiteY174" fmla="*/ 786519 h 6858000"/>
              <a:gd name="connsiteX175" fmla="*/ 265483 w 1605470"/>
              <a:gd name="connsiteY175" fmla="*/ 784963 h 6858000"/>
              <a:gd name="connsiteX176" fmla="*/ 270939 w 1605470"/>
              <a:gd name="connsiteY176" fmla="*/ 776648 h 6858000"/>
              <a:gd name="connsiteX177" fmla="*/ 263668 w 1605470"/>
              <a:gd name="connsiteY177" fmla="*/ 751353 h 6858000"/>
              <a:gd name="connsiteX178" fmla="*/ 254540 w 1605470"/>
              <a:gd name="connsiteY178" fmla="*/ 741965 h 6858000"/>
              <a:gd name="connsiteX179" fmla="*/ 252501 w 1605470"/>
              <a:gd name="connsiteY179" fmla="*/ 724635 h 6858000"/>
              <a:gd name="connsiteX180" fmla="*/ 248897 w 1605470"/>
              <a:gd name="connsiteY180" fmla="*/ 681659 h 6858000"/>
              <a:gd name="connsiteX181" fmla="*/ 234316 w 1605470"/>
              <a:gd name="connsiteY181" fmla="*/ 635218 h 6858000"/>
              <a:gd name="connsiteX182" fmla="*/ 239327 w 1605470"/>
              <a:gd name="connsiteY182" fmla="*/ 613763 h 6858000"/>
              <a:gd name="connsiteX183" fmla="*/ 225269 w 1605470"/>
              <a:gd name="connsiteY183" fmla="*/ 598582 h 6858000"/>
              <a:gd name="connsiteX184" fmla="*/ 224950 w 1605470"/>
              <a:gd name="connsiteY184" fmla="*/ 576846 h 6858000"/>
              <a:gd name="connsiteX185" fmla="*/ 204632 w 1605470"/>
              <a:gd name="connsiteY185" fmla="*/ 553868 h 6858000"/>
              <a:gd name="connsiteX186" fmla="*/ 239317 w 1605470"/>
              <a:gd name="connsiteY186" fmla="*/ 517614 h 6858000"/>
              <a:gd name="connsiteX187" fmla="*/ 201693 w 1605470"/>
              <a:gd name="connsiteY187" fmla="*/ 469651 h 6858000"/>
              <a:gd name="connsiteX188" fmla="*/ 195012 w 1605470"/>
              <a:gd name="connsiteY188" fmla="*/ 448559 h 6858000"/>
              <a:gd name="connsiteX189" fmla="*/ 201434 w 1605470"/>
              <a:gd name="connsiteY189" fmla="*/ 441529 h 6858000"/>
              <a:gd name="connsiteX190" fmla="*/ 200655 w 1605470"/>
              <a:gd name="connsiteY190" fmla="*/ 428927 h 6858000"/>
              <a:gd name="connsiteX191" fmla="*/ 190059 w 1605470"/>
              <a:gd name="connsiteY191" fmla="*/ 430161 h 6858000"/>
              <a:gd name="connsiteX192" fmla="*/ 184450 w 1605470"/>
              <a:gd name="connsiteY192" fmla="*/ 396240 h 6858000"/>
              <a:gd name="connsiteX193" fmla="*/ 146196 w 1605470"/>
              <a:gd name="connsiteY193" fmla="*/ 358810 h 6858000"/>
              <a:gd name="connsiteX194" fmla="*/ 124571 w 1605470"/>
              <a:gd name="connsiteY194" fmla="*/ 302178 h 6858000"/>
              <a:gd name="connsiteX195" fmla="*/ 103243 w 1605470"/>
              <a:gd name="connsiteY195" fmla="*/ 211375 h 6858000"/>
              <a:gd name="connsiteX196" fmla="*/ 94571 w 1605470"/>
              <a:gd name="connsiteY196" fmla="*/ 184179 h 6858000"/>
              <a:gd name="connsiteX197" fmla="*/ 13437 w 1605470"/>
              <a:gd name="connsiteY197" fmla="*/ 19287 h 6858000"/>
              <a:gd name="connsiteX198" fmla="*/ 0 w 1605470"/>
              <a:gd name="connsiteY19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13412 w 1605470"/>
              <a:gd name="connsiteY131" fmla="*/ 2731184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63668 w 1605470"/>
              <a:gd name="connsiteY175" fmla="*/ 751353 h 6858000"/>
              <a:gd name="connsiteX176" fmla="*/ 254540 w 1605470"/>
              <a:gd name="connsiteY176" fmla="*/ 741965 h 6858000"/>
              <a:gd name="connsiteX177" fmla="*/ 252501 w 1605470"/>
              <a:gd name="connsiteY177" fmla="*/ 724635 h 6858000"/>
              <a:gd name="connsiteX178" fmla="*/ 248897 w 1605470"/>
              <a:gd name="connsiteY178" fmla="*/ 681659 h 6858000"/>
              <a:gd name="connsiteX179" fmla="*/ 234316 w 1605470"/>
              <a:gd name="connsiteY179" fmla="*/ 635218 h 6858000"/>
              <a:gd name="connsiteX180" fmla="*/ 239327 w 1605470"/>
              <a:gd name="connsiteY180" fmla="*/ 613763 h 6858000"/>
              <a:gd name="connsiteX181" fmla="*/ 225269 w 1605470"/>
              <a:gd name="connsiteY181" fmla="*/ 598582 h 6858000"/>
              <a:gd name="connsiteX182" fmla="*/ 224950 w 1605470"/>
              <a:gd name="connsiteY182" fmla="*/ 576846 h 6858000"/>
              <a:gd name="connsiteX183" fmla="*/ 204632 w 1605470"/>
              <a:gd name="connsiteY183" fmla="*/ 553868 h 6858000"/>
              <a:gd name="connsiteX184" fmla="*/ 239317 w 1605470"/>
              <a:gd name="connsiteY184" fmla="*/ 517614 h 6858000"/>
              <a:gd name="connsiteX185" fmla="*/ 201693 w 1605470"/>
              <a:gd name="connsiteY185" fmla="*/ 469651 h 6858000"/>
              <a:gd name="connsiteX186" fmla="*/ 195012 w 1605470"/>
              <a:gd name="connsiteY186" fmla="*/ 448559 h 6858000"/>
              <a:gd name="connsiteX187" fmla="*/ 201434 w 1605470"/>
              <a:gd name="connsiteY187" fmla="*/ 441529 h 6858000"/>
              <a:gd name="connsiteX188" fmla="*/ 200655 w 1605470"/>
              <a:gd name="connsiteY188" fmla="*/ 428927 h 6858000"/>
              <a:gd name="connsiteX189" fmla="*/ 190059 w 1605470"/>
              <a:gd name="connsiteY189" fmla="*/ 430161 h 6858000"/>
              <a:gd name="connsiteX190" fmla="*/ 184450 w 1605470"/>
              <a:gd name="connsiteY190" fmla="*/ 396240 h 6858000"/>
              <a:gd name="connsiteX191" fmla="*/ 146196 w 1605470"/>
              <a:gd name="connsiteY191" fmla="*/ 358810 h 6858000"/>
              <a:gd name="connsiteX192" fmla="*/ 124571 w 1605470"/>
              <a:gd name="connsiteY192" fmla="*/ 302178 h 6858000"/>
              <a:gd name="connsiteX193" fmla="*/ 103243 w 1605470"/>
              <a:gd name="connsiteY193" fmla="*/ 211375 h 6858000"/>
              <a:gd name="connsiteX194" fmla="*/ 94571 w 1605470"/>
              <a:gd name="connsiteY194" fmla="*/ 184179 h 6858000"/>
              <a:gd name="connsiteX195" fmla="*/ 13437 w 1605470"/>
              <a:gd name="connsiteY195" fmla="*/ 19287 h 6858000"/>
              <a:gd name="connsiteX196" fmla="*/ 0 w 1605470"/>
              <a:gd name="connsiteY19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3668 w 1605470"/>
              <a:gd name="connsiteY174" fmla="*/ 751353 h 6858000"/>
              <a:gd name="connsiteX175" fmla="*/ 254540 w 1605470"/>
              <a:gd name="connsiteY175" fmla="*/ 741965 h 6858000"/>
              <a:gd name="connsiteX176" fmla="*/ 252501 w 1605470"/>
              <a:gd name="connsiteY176" fmla="*/ 724635 h 6858000"/>
              <a:gd name="connsiteX177" fmla="*/ 248897 w 1605470"/>
              <a:gd name="connsiteY177" fmla="*/ 681659 h 6858000"/>
              <a:gd name="connsiteX178" fmla="*/ 234316 w 1605470"/>
              <a:gd name="connsiteY178" fmla="*/ 635218 h 6858000"/>
              <a:gd name="connsiteX179" fmla="*/ 239327 w 1605470"/>
              <a:gd name="connsiteY179" fmla="*/ 613763 h 6858000"/>
              <a:gd name="connsiteX180" fmla="*/ 225269 w 1605470"/>
              <a:gd name="connsiteY180" fmla="*/ 598582 h 6858000"/>
              <a:gd name="connsiteX181" fmla="*/ 224950 w 1605470"/>
              <a:gd name="connsiteY181" fmla="*/ 576846 h 6858000"/>
              <a:gd name="connsiteX182" fmla="*/ 204632 w 1605470"/>
              <a:gd name="connsiteY182" fmla="*/ 553868 h 6858000"/>
              <a:gd name="connsiteX183" fmla="*/ 239317 w 1605470"/>
              <a:gd name="connsiteY183" fmla="*/ 517614 h 6858000"/>
              <a:gd name="connsiteX184" fmla="*/ 201693 w 1605470"/>
              <a:gd name="connsiteY184" fmla="*/ 469651 h 6858000"/>
              <a:gd name="connsiteX185" fmla="*/ 195012 w 1605470"/>
              <a:gd name="connsiteY185" fmla="*/ 448559 h 6858000"/>
              <a:gd name="connsiteX186" fmla="*/ 201434 w 1605470"/>
              <a:gd name="connsiteY186" fmla="*/ 441529 h 6858000"/>
              <a:gd name="connsiteX187" fmla="*/ 200655 w 1605470"/>
              <a:gd name="connsiteY187" fmla="*/ 428927 h 6858000"/>
              <a:gd name="connsiteX188" fmla="*/ 190059 w 1605470"/>
              <a:gd name="connsiteY188" fmla="*/ 430161 h 6858000"/>
              <a:gd name="connsiteX189" fmla="*/ 184450 w 1605470"/>
              <a:gd name="connsiteY189" fmla="*/ 396240 h 6858000"/>
              <a:gd name="connsiteX190" fmla="*/ 146196 w 1605470"/>
              <a:gd name="connsiteY190" fmla="*/ 358810 h 6858000"/>
              <a:gd name="connsiteX191" fmla="*/ 124571 w 1605470"/>
              <a:gd name="connsiteY191" fmla="*/ 302178 h 6858000"/>
              <a:gd name="connsiteX192" fmla="*/ 103243 w 1605470"/>
              <a:gd name="connsiteY192" fmla="*/ 211375 h 6858000"/>
              <a:gd name="connsiteX193" fmla="*/ 94571 w 1605470"/>
              <a:gd name="connsiteY193" fmla="*/ 184179 h 6858000"/>
              <a:gd name="connsiteX194" fmla="*/ 13437 w 1605470"/>
              <a:gd name="connsiteY194" fmla="*/ 19287 h 6858000"/>
              <a:gd name="connsiteX195" fmla="*/ 0 w 1605470"/>
              <a:gd name="connsiteY19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63668 w 1605470"/>
              <a:gd name="connsiteY173" fmla="*/ 751353 h 6858000"/>
              <a:gd name="connsiteX174" fmla="*/ 254540 w 1605470"/>
              <a:gd name="connsiteY174" fmla="*/ 741965 h 6858000"/>
              <a:gd name="connsiteX175" fmla="*/ 252501 w 1605470"/>
              <a:gd name="connsiteY175" fmla="*/ 724635 h 6858000"/>
              <a:gd name="connsiteX176" fmla="*/ 248897 w 1605470"/>
              <a:gd name="connsiteY176" fmla="*/ 681659 h 6858000"/>
              <a:gd name="connsiteX177" fmla="*/ 234316 w 1605470"/>
              <a:gd name="connsiteY177" fmla="*/ 635218 h 6858000"/>
              <a:gd name="connsiteX178" fmla="*/ 239327 w 1605470"/>
              <a:gd name="connsiteY178" fmla="*/ 613763 h 6858000"/>
              <a:gd name="connsiteX179" fmla="*/ 225269 w 1605470"/>
              <a:gd name="connsiteY179" fmla="*/ 598582 h 6858000"/>
              <a:gd name="connsiteX180" fmla="*/ 224950 w 1605470"/>
              <a:gd name="connsiteY180" fmla="*/ 576846 h 6858000"/>
              <a:gd name="connsiteX181" fmla="*/ 204632 w 1605470"/>
              <a:gd name="connsiteY181" fmla="*/ 553868 h 6858000"/>
              <a:gd name="connsiteX182" fmla="*/ 239317 w 1605470"/>
              <a:gd name="connsiteY182" fmla="*/ 517614 h 6858000"/>
              <a:gd name="connsiteX183" fmla="*/ 201693 w 1605470"/>
              <a:gd name="connsiteY183" fmla="*/ 469651 h 6858000"/>
              <a:gd name="connsiteX184" fmla="*/ 195012 w 1605470"/>
              <a:gd name="connsiteY184" fmla="*/ 448559 h 6858000"/>
              <a:gd name="connsiteX185" fmla="*/ 201434 w 1605470"/>
              <a:gd name="connsiteY185" fmla="*/ 441529 h 6858000"/>
              <a:gd name="connsiteX186" fmla="*/ 200655 w 1605470"/>
              <a:gd name="connsiteY186" fmla="*/ 428927 h 6858000"/>
              <a:gd name="connsiteX187" fmla="*/ 190059 w 1605470"/>
              <a:gd name="connsiteY187" fmla="*/ 430161 h 6858000"/>
              <a:gd name="connsiteX188" fmla="*/ 184450 w 1605470"/>
              <a:gd name="connsiteY188" fmla="*/ 396240 h 6858000"/>
              <a:gd name="connsiteX189" fmla="*/ 146196 w 1605470"/>
              <a:gd name="connsiteY189" fmla="*/ 358810 h 6858000"/>
              <a:gd name="connsiteX190" fmla="*/ 124571 w 1605470"/>
              <a:gd name="connsiteY190" fmla="*/ 302178 h 6858000"/>
              <a:gd name="connsiteX191" fmla="*/ 103243 w 1605470"/>
              <a:gd name="connsiteY191" fmla="*/ 211375 h 6858000"/>
              <a:gd name="connsiteX192" fmla="*/ 94571 w 1605470"/>
              <a:gd name="connsiteY192" fmla="*/ 184179 h 6858000"/>
              <a:gd name="connsiteX193" fmla="*/ 13437 w 1605470"/>
              <a:gd name="connsiteY193" fmla="*/ 19287 h 6858000"/>
              <a:gd name="connsiteX194" fmla="*/ 0 w 1605470"/>
              <a:gd name="connsiteY19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01423 w 1605470"/>
              <a:gd name="connsiteY140" fmla="*/ 2249479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6326 w 1605470"/>
              <a:gd name="connsiteY155" fmla="*/ 1428585 h 6858000"/>
              <a:gd name="connsiteX156" fmla="*/ 325799 w 1605470"/>
              <a:gd name="connsiteY156" fmla="*/ 1357181 h 6858000"/>
              <a:gd name="connsiteX157" fmla="*/ 320507 w 1605470"/>
              <a:gd name="connsiteY157" fmla="*/ 1347099 h 6858000"/>
              <a:gd name="connsiteX158" fmla="*/ 335347 w 1605470"/>
              <a:gd name="connsiteY158" fmla="*/ 1334233 h 6858000"/>
              <a:gd name="connsiteX159" fmla="*/ 342792 w 1605470"/>
              <a:gd name="connsiteY159" fmla="*/ 1307086 h 6858000"/>
              <a:gd name="connsiteX160" fmla="*/ 343980 w 1605470"/>
              <a:gd name="connsiteY160" fmla="*/ 1189033 h 6858000"/>
              <a:gd name="connsiteX161" fmla="*/ 348665 w 1605470"/>
              <a:gd name="connsiteY161" fmla="*/ 1168288 h 6858000"/>
              <a:gd name="connsiteX162" fmla="*/ 340947 w 1605470"/>
              <a:gd name="connsiteY162" fmla="*/ 1142577 h 6858000"/>
              <a:gd name="connsiteX163" fmla="*/ 330253 w 1605470"/>
              <a:gd name="connsiteY163" fmla="*/ 1088484 h 6858000"/>
              <a:gd name="connsiteX164" fmla="*/ 314647 w 1605470"/>
              <a:gd name="connsiteY164" fmla="*/ 1053424 h 6858000"/>
              <a:gd name="connsiteX165" fmla="*/ 322906 w 1605470"/>
              <a:gd name="connsiteY165" fmla="*/ 1044367 h 6858000"/>
              <a:gd name="connsiteX166" fmla="*/ 326818 w 1605470"/>
              <a:gd name="connsiteY166" fmla="*/ 1022828 h 6858000"/>
              <a:gd name="connsiteX167" fmla="*/ 320445 w 1605470"/>
              <a:gd name="connsiteY167" fmla="*/ 932283 h 6858000"/>
              <a:gd name="connsiteX168" fmla="*/ 322681 w 1605470"/>
              <a:gd name="connsiteY168" fmla="*/ 915925 h 6858000"/>
              <a:gd name="connsiteX169" fmla="*/ 315310 w 1605470"/>
              <a:gd name="connsiteY169" fmla="*/ 896999 h 6858000"/>
              <a:gd name="connsiteX170" fmla="*/ 284718 w 1605470"/>
              <a:gd name="connsiteY170" fmla="*/ 821517 h 6858000"/>
              <a:gd name="connsiteX171" fmla="*/ 263668 w 1605470"/>
              <a:gd name="connsiteY171" fmla="*/ 751353 h 6858000"/>
              <a:gd name="connsiteX172" fmla="*/ 254540 w 1605470"/>
              <a:gd name="connsiteY172" fmla="*/ 741965 h 6858000"/>
              <a:gd name="connsiteX173" fmla="*/ 252501 w 1605470"/>
              <a:gd name="connsiteY173" fmla="*/ 724635 h 6858000"/>
              <a:gd name="connsiteX174" fmla="*/ 248897 w 1605470"/>
              <a:gd name="connsiteY174" fmla="*/ 681659 h 6858000"/>
              <a:gd name="connsiteX175" fmla="*/ 234316 w 1605470"/>
              <a:gd name="connsiteY175" fmla="*/ 635218 h 6858000"/>
              <a:gd name="connsiteX176" fmla="*/ 239327 w 1605470"/>
              <a:gd name="connsiteY176" fmla="*/ 613763 h 6858000"/>
              <a:gd name="connsiteX177" fmla="*/ 225269 w 1605470"/>
              <a:gd name="connsiteY177" fmla="*/ 598582 h 6858000"/>
              <a:gd name="connsiteX178" fmla="*/ 224950 w 1605470"/>
              <a:gd name="connsiteY178" fmla="*/ 576846 h 6858000"/>
              <a:gd name="connsiteX179" fmla="*/ 204632 w 1605470"/>
              <a:gd name="connsiteY179" fmla="*/ 553868 h 6858000"/>
              <a:gd name="connsiteX180" fmla="*/ 239317 w 1605470"/>
              <a:gd name="connsiteY180" fmla="*/ 517614 h 6858000"/>
              <a:gd name="connsiteX181" fmla="*/ 201693 w 1605470"/>
              <a:gd name="connsiteY181" fmla="*/ 469651 h 6858000"/>
              <a:gd name="connsiteX182" fmla="*/ 195012 w 1605470"/>
              <a:gd name="connsiteY182" fmla="*/ 448559 h 6858000"/>
              <a:gd name="connsiteX183" fmla="*/ 201434 w 1605470"/>
              <a:gd name="connsiteY183" fmla="*/ 441529 h 6858000"/>
              <a:gd name="connsiteX184" fmla="*/ 200655 w 1605470"/>
              <a:gd name="connsiteY184" fmla="*/ 428927 h 6858000"/>
              <a:gd name="connsiteX185" fmla="*/ 190059 w 1605470"/>
              <a:gd name="connsiteY185" fmla="*/ 430161 h 6858000"/>
              <a:gd name="connsiteX186" fmla="*/ 184450 w 1605470"/>
              <a:gd name="connsiteY186" fmla="*/ 396240 h 6858000"/>
              <a:gd name="connsiteX187" fmla="*/ 146196 w 1605470"/>
              <a:gd name="connsiteY187" fmla="*/ 358810 h 6858000"/>
              <a:gd name="connsiteX188" fmla="*/ 124571 w 1605470"/>
              <a:gd name="connsiteY188" fmla="*/ 302178 h 6858000"/>
              <a:gd name="connsiteX189" fmla="*/ 103243 w 1605470"/>
              <a:gd name="connsiteY189" fmla="*/ 211375 h 6858000"/>
              <a:gd name="connsiteX190" fmla="*/ 94571 w 1605470"/>
              <a:gd name="connsiteY190" fmla="*/ 184179 h 6858000"/>
              <a:gd name="connsiteX191" fmla="*/ 13437 w 1605470"/>
              <a:gd name="connsiteY191" fmla="*/ 19287 h 6858000"/>
              <a:gd name="connsiteX192" fmla="*/ 0 w 1605470"/>
              <a:gd name="connsiteY19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2475 w 1605470"/>
              <a:gd name="connsiteY165" fmla="*/ 1002093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36360 w 1605470"/>
              <a:gd name="connsiteY163" fmla="*/ 1045131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42792 w 1605470"/>
              <a:gd name="connsiteY157" fmla="*/ 1307086 h 6858000"/>
              <a:gd name="connsiteX158" fmla="*/ 343980 w 1605470"/>
              <a:gd name="connsiteY158" fmla="*/ 1189033 h 6858000"/>
              <a:gd name="connsiteX159" fmla="*/ 348665 w 1605470"/>
              <a:gd name="connsiteY159" fmla="*/ 1168288 h 6858000"/>
              <a:gd name="connsiteX160" fmla="*/ 340947 w 1605470"/>
              <a:gd name="connsiteY160" fmla="*/ 1142577 h 6858000"/>
              <a:gd name="connsiteX161" fmla="*/ 330253 w 1605470"/>
              <a:gd name="connsiteY161" fmla="*/ 1088484 h 6858000"/>
              <a:gd name="connsiteX162" fmla="*/ 336360 w 1605470"/>
              <a:gd name="connsiteY162" fmla="*/ 1045131 h 6858000"/>
              <a:gd name="connsiteX163" fmla="*/ 322475 w 1605470"/>
              <a:gd name="connsiteY163" fmla="*/ 1002093 h 6858000"/>
              <a:gd name="connsiteX164" fmla="*/ 320445 w 1605470"/>
              <a:gd name="connsiteY164" fmla="*/ 932283 h 6858000"/>
              <a:gd name="connsiteX165" fmla="*/ 322681 w 1605470"/>
              <a:gd name="connsiteY165" fmla="*/ 915925 h 6858000"/>
              <a:gd name="connsiteX166" fmla="*/ 315310 w 1605470"/>
              <a:gd name="connsiteY166" fmla="*/ 896999 h 6858000"/>
              <a:gd name="connsiteX167" fmla="*/ 284718 w 1605470"/>
              <a:gd name="connsiteY167" fmla="*/ 821517 h 6858000"/>
              <a:gd name="connsiteX168" fmla="*/ 263668 w 1605470"/>
              <a:gd name="connsiteY168" fmla="*/ 751353 h 6858000"/>
              <a:gd name="connsiteX169" fmla="*/ 254540 w 1605470"/>
              <a:gd name="connsiteY169" fmla="*/ 741965 h 6858000"/>
              <a:gd name="connsiteX170" fmla="*/ 252501 w 1605470"/>
              <a:gd name="connsiteY170" fmla="*/ 724635 h 6858000"/>
              <a:gd name="connsiteX171" fmla="*/ 248897 w 1605470"/>
              <a:gd name="connsiteY171" fmla="*/ 681659 h 6858000"/>
              <a:gd name="connsiteX172" fmla="*/ 234316 w 1605470"/>
              <a:gd name="connsiteY172" fmla="*/ 635218 h 6858000"/>
              <a:gd name="connsiteX173" fmla="*/ 239327 w 1605470"/>
              <a:gd name="connsiteY173" fmla="*/ 613763 h 6858000"/>
              <a:gd name="connsiteX174" fmla="*/ 225269 w 1605470"/>
              <a:gd name="connsiteY174" fmla="*/ 598582 h 6858000"/>
              <a:gd name="connsiteX175" fmla="*/ 224950 w 1605470"/>
              <a:gd name="connsiteY175" fmla="*/ 576846 h 6858000"/>
              <a:gd name="connsiteX176" fmla="*/ 204632 w 1605470"/>
              <a:gd name="connsiteY176" fmla="*/ 553868 h 6858000"/>
              <a:gd name="connsiteX177" fmla="*/ 239317 w 1605470"/>
              <a:gd name="connsiteY177" fmla="*/ 517614 h 6858000"/>
              <a:gd name="connsiteX178" fmla="*/ 201693 w 1605470"/>
              <a:gd name="connsiteY178" fmla="*/ 469651 h 6858000"/>
              <a:gd name="connsiteX179" fmla="*/ 195012 w 1605470"/>
              <a:gd name="connsiteY179" fmla="*/ 448559 h 6858000"/>
              <a:gd name="connsiteX180" fmla="*/ 201434 w 1605470"/>
              <a:gd name="connsiteY180" fmla="*/ 441529 h 6858000"/>
              <a:gd name="connsiteX181" fmla="*/ 200655 w 1605470"/>
              <a:gd name="connsiteY181" fmla="*/ 428927 h 6858000"/>
              <a:gd name="connsiteX182" fmla="*/ 190059 w 1605470"/>
              <a:gd name="connsiteY182" fmla="*/ 430161 h 6858000"/>
              <a:gd name="connsiteX183" fmla="*/ 184450 w 1605470"/>
              <a:gd name="connsiteY183" fmla="*/ 396240 h 6858000"/>
              <a:gd name="connsiteX184" fmla="*/ 146196 w 1605470"/>
              <a:gd name="connsiteY184" fmla="*/ 358810 h 6858000"/>
              <a:gd name="connsiteX185" fmla="*/ 124571 w 1605470"/>
              <a:gd name="connsiteY185" fmla="*/ 302178 h 6858000"/>
              <a:gd name="connsiteX186" fmla="*/ 103243 w 1605470"/>
              <a:gd name="connsiteY186" fmla="*/ 211375 h 6858000"/>
              <a:gd name="connsiteX187" fmla="*/ 94571 w 1605470"/>
              <a:gd name="connsiteY187" fmla="*/ 184179 h 6858000"/>
              <a:gd name="connsiteX188" fmla="*/ 13437 w 1605470"/>
              <a:gd name="connsiteY188" fmla="*/ 19287 h 6858000"/>
              <a:gd name="connsiteX189" fmla="*/ 0 w 1605470"/>
              <a:gd name="connsiteY18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632 w 1605470"/>
              <a:gd name="connsiteY174" fmla="*/ 553868 h 6858000"/>
              <a:gd name="connsiteX175" fmla="*/ 239317 w 1605470"/>
              <a:gd name="connsiteY175" fmla="*/ 517614 h 6858000"/>
              <a:gd name="connsiteX176" fmla="*/ 201693 w 1605470"/>
              <a:gd name="connsiteY176" fmla="*/ 469651 h 6858000"/>
              <a:gd name="connsiteX177" fmla="*/ 195012 w 1605470"/>
              <a:gd name="connsiteY177" fmla="*/ 448559 h 6858000"/>
              <a:gd name="connsiteX178" fmla="*/ 201434 w 1605470"/>
              <a:gd name="connsiteY178" fmla="*/ 441529 h 6858000"/>
              <a:gd name="connsiteX179" fmla="*/ 200655 w 1605470"/>
              <a:gd name="connsiteY179" fmla="*/ 428927 h 6858000"/>
              <a:gd name="connsiteX180" fmla="*/ 190059 w 1605470"/>
              <a:gd name="connsiteY180" fmla="*/ 430161 h 6858000"/>
              <a:gd name="connsiteX181" fmla="*/ 184450 w 1605470"/>
              <a:gd name="connsiteY181" fmla="*/ 396240 h 6858000"/>
              <a:gd name="connsiteX182" fmla="*/ 146196 w 1605470"/>
              <a:gd name="connsiteY182" fmla="*/ 358810 h 6858000"/>
              <a:gd name="connsiteX183" fmla="*/ 124571 w 1605470"/>
              <a:gd name="connsiteY183" fmla="*/ 302178 h 6858000"/>
              <a:gd name="connsiteX184" fmla="*/ 103243 w 1605470"/>
              <a:gd name="connsiteY184" fmla="*/ 211375 h 6858000"/>
              <a:gd name="connsiteX185" fmla="*/ 94571 w 1605470"/>
              <a:gd name="connsiteY185" fmla="*/ 184179 h 6858000"/>
              <a:gd name="connsiteX186" fmla="*/ 13437 w 1605470"/>
              <a:gd name="connsiteY186" fmla="*/ 19287 h 6858000"/>
              <a:gd name="connsiteX187" fmla="*/ 0 w 1605470"/>
              <a:gd name="connsiteY18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46196 w 1605470"/>
              <a:gd name="connsiteY181" fmla="*/ 358810 h 6858000"/>
              <a:gd name="connsiteX182" fmla="*/ 124571 w 1605470"/>
              <a:gd name="connsiteY182" fmla="*/ 302178 h 6858000"/>
              <a:gd name="connsiteX183" fmla="*/ 103243 w 1605470"/>
              <a:gd name="connsiteY183" fmla="*/ 211375 h 6858000"/>
              <a:gd name="connsiteX184" fmla="*/ 94571 w 1605470"/>
              <a:gd name="connsiteY184" fmla="*/ 184179 h 6858000"/>
              <a:gd name="connsiteX185" fmla="*/ 13437 w 1605470"/>
              <a:gd name="connsiteY185" fmla="*/ 19287 h 6858000"/>
              <a:gd name="connsiteX186" fmla="*/ 0 w 1605470"/>
              <a:gd name="connsiteY18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576 w 1605470"/>
              <a:gd name="connsiteY174" fmla="*/ 530055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0868 w 1605470"/>
              <a:gd name="connsiteY81" fmla="*/ 4048827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19207 w 1605470"/>
              <a:gd name="connsiteY93" fmla="*/ 3813873 h 6858000"/>
              <a:gd name="connsiteX94" fmla="*/ 718632 w 1605470"/>
              <a:gd name="connsiteY94" fmla="*/ 3806161 h 6858000"/>
              <a:gd name="connsiteX95" fmla="*/ 718939 w 1605470"/>
              <a:gd name="connsiteY95" fmla="*/ 3805957 h 6858000"/>
              <a:gd name="connsiteX96" fmla="*/ 718966 w 1605470"/>
              <a:gd name="connsiteY96" fmla="*/ 3797724 h 6858000"/>
              <a:gd name="connsiteX97" fmla="*/ 717581 w 1605470"/>
              <a:gd name="connsiteY97" fmla="*/ 3792098 h 6858000"/>
              <a:gd name="connsiteX98" fmla="*/ 716465 w 1605470"/>
              <a:gd name="connsiteY98" fmla="*/ 3777135 h 6858000"/>
              <a:gd name="connsiteX99" fmla="*/ 718198 w 1605470"/>
              <a:gd name="connsiteY99" fmla="*/ 3771656 h 6858000"/>
              <a:gd name="connsiteX100" fmla="*/ 721941 w 1605470"/>
              <a:gd name="connsiteY100" fmla="*/ 3769007 h 6858000"/>
              <a:gd name="connsiteX101" fmla="*/ 721407 w 1605470"/>
              <a:gd name="connsiteY101" fmla="*/ 3767709 h 6858000"/>
              <a:gd name="connsiteX102" fmla="*/ 730103 w 1605470"/>
              <a:gd name="connsiteY102" fmla="*/ 3738082 h 6858000"/>
              <a:gd name="connsiteX103" fmla="*/ 737449 w 1605470"/>
              <a:gd name="connsiteY103" fmla="*/ 3673397 h 6858000"/>
              <a:gd name="connsiteX104" fmla="*/ 736745 w 1605470"/>
              <a:gd name="connsiteY104" fmla="*/ 3637109 h 6858000"/>
              <a:gd name="connsiteX105" fmla="*/ 740188 w 1605470"/>
              <a:gd name="connsiteY105" fmla="*/ 3536883 h 6858000"/>
              <a:gd name="connsiteX106" fmla="*/ 747726 w 1605470"/>
              <a:gd name="connsiteY106" fmla="*/ 3435652 h 6858000"/>
              <a:gd name="connsiteX107" fmla="*/ 774383 w 1605470"/>
              <a:gd name="connsiteY107" fmla="*/ 3381564 h 6858000"/>
              <a:gd name="connsiteX108" fmla="*/ 774870 w 1605470"/>
              <a:gd name="connsiteY108" fmla="*/ 3375761 h 6858000"/>
              <a:gd name="connsiteX109" fmla="*/ 770510 w 1605470"/>
              <a:gd name="connsiteY109" fmla="*/ 3361844 h 6858000"/>
              <a:gd name="connsiteX110" fmla="*/ 767933 w 1605470"/>
              <a:gd name="connsiteY110" fmla="*/ 3356929 h 6858000"/>
              <a:gd name="connsiteX111" fmla="*/ 766158 w 1605470"/>
              <a:gd name="connsiteY111" fmla="*/ 3349058 h 6858000"/>
              <a:gd name="connsiteX112" fmla="*/ 766414 w 1605470"/>
              <a:gd name="connsiteY112" fmla="*/ 3348763 h 6858000"/>
              <a:gd name="connsiteX113" fmla="*/ 764166 w 1605470"/>
              <a:gd name="connsiteY113" fmla="*/ 3341588 h 6858000"/>
              <a:gd name="connsiteX114" fmla="*/ 749397 w 1605470"/>
              <a:gd name="connsiteY114" fmla="*/ 3307769 h 6858000"/>
              <a:gd name="connsiteX115" fmla="*/ 766960 w 1605470"/>
              <a:gd name="connsiteY115" fmla="*/ 3250522 h 6858000"/>
              <a:gd name="connsiteX116" fmla="*/ 767385 w 1605470"/>
              <a:gd name="connsiteY116" fmla="*/ 3229163 h 6858000"/>
              <a:gd name="connsiteX117" fmla="*/ 769208 w 1605470"/>
              <a:gd name="connsiteY117" fmla="*/ 3217217 h 6858000"/>
              <a:gd name="connsiteX118" fmla="*/ 770350 w 1605470"/>
              <a:gd name="connsiteY118" fmla="*/ 3216125 h 6858000"/>
              <a:gd name="connsiteX119" fmla="*/ 756043 w 1605470"/>
              <a:gd name="connsiteY119" fmla="*/ 3183755 h 6858000"/>
              <a:gd name="connsiteX120" fmla="*/ 756544 w 1605470"/>
              <a:gd name="connsiteY120" fmla="*/ 3178642 h 6858000"/>
              <a:gd name="connsiteX121" fmla="*/ 744144 w 1605470"/>
              <a:gd name="connsiteY121" fmla="*/ 3158586 h 6858000"/>
              <a:gd name="connsiteX122" fmla="*/ 739378 w 1605470"/>
              <a:gd name="connsiteY122" fmla="*/ 3147669 h 6858000"/>
              <a:gd name="connsiteX123" fmla="*/ 734648 w 1605470"/>
              <a:gd name="connsiteY123" fmla="*/ 3145733 h 6858000"/>
              <a:gd name="connsiteX124" fmla="*/ 729329 w 1605470"/>
              <a:gd name="connsiteY124" fmla="*/ 3129034 h 6858000"/>
              <a:gd name="connsiteX125" fmla="*/ 729994 w 1605470"/>
              <a:gd name="connsiteY125" fmla="*/ 3126682 h 6858000"/>
              <a:gd name="connsiteX126" fmla="*/ 720862 w 1605470"/>
              <a:gd name="connsiteY126" fmla="*/ 3114519 h 6858000"/>
              <a:gd name="connsiteX127" fmla="*/ 707471 w 1605470"/>
              <a:gd name="connsiteY127" fmla="*/ 3106272 h 6858000"/>
              <a:gd name="connsiteX128" fmla="*/ 680201 w 1605470"/>
              <a:gd name="connsiteY128" fmla="*/ 2958185 h 6858000"/>
              <a:gd name="connsiteX129" fmla="*/ 622815 w 1605470"/>
              <a:gd name="connsiteY129" fmla="*/ 2762989 h 6858000"/>
              <a:gd name="connsiteX130" fmla="*/ 571733 w 1605470"/>
              <a:gd name="connsiteY130" fmla="*/ 2554718 h 6858000"/>
              <a:gd name="connsiteX131" fmla="*/ 551827 w 1605470"/>
              <a:gd name="connsiteY131" fmla="*/ 2485734 h 6858000"/>
              <a:gd name="connsiteX132" fmla="*/ 542550 w 1605470"/>
              <a:gd name="connsiteY132" fmla="*/ 2447068 h 6858000"/>
              <a:gd name="connsiteX133" fmla="*/ 529511 w 1605470"/>
              <a:gd name="connsiteY133" fmla="*/ 2425819 h 6858000"/>
              <a:gd name="connsiteX134" fmla="*/ 528878 w 1605470"/>
              <a:gd name="connsiteY134" fmla="*/ 2408971 h 6858000"/>
              <a:gd name="connsiteX135" fmla="*/ 535510 w 1605470"/>
              <a:gd name="connsiteY135" fmla="*/ 2402874 h 6858000"/>
              <a:gd name="connsiteX136" fmla="*/ 538122 w 1605470"/>
              <a:gd name="connsiteY136" fmla="*/ 2381443 h 6858000"/>
              <a:gd name="connsiteX137" fmla="*/ 514451 w 1605470"/>
              <a:gd name="connsiteY137" fmla="*/ 2261920 h 6858000"/>
              <a:gd name="connsiteX138" fmla="*/ 486968 w 1605470"/>
              <a:gd name="connsiteY138" fmla="*/ 2182937 h 6858000"/>
              <a:gd name="connsiteX139" fmla="*/ 488555 w 1605470"/>
              <a:gd name="connsiteY139" fmla="*/ 2155135 h 6858000"/>
              <a:gd name="connsiteX140" fmla="*/ 486013 w 1605470"/>
              <a:gd name="connsiteY140" fmla="*/ 2118008 h 6858000"/>
              <a:gd name="connsiteX141" fmla="*/ 487006 w 1605470"/>
              <a:gd name="connsiteY141" fmla="*/ 2050531 h 6858000"/>
              <a:gd name="connsiteX142" fmla="*/ 478812 w 1605470"/>
              <a:gd name="connsiteY142" fmla="*/ 1963269 h 6858000"/>
              <a:gd name="connsiteX143" fmla="*/ 442619 w 1605470"/>
              <a:gd name="connsiteY143" fmla="*/ 1910499 h 6858000"/>
              <a:gd name="connsiteX144" fmla="*/ 446785 w 1605470"/>
              <a:gd name="connsiteY144" fmla="*/ 1903212 h 6858000"/>
              <a:gd name="connsiteX145" fmla="*/ 436547 w 1605470"/>
              <a:gd name="connsiteY145" fmla="*/ 1861531 h 6858000"/>
              <a:gd name="connsiteX146" fmla="*/ 390346 w 1605470"/>
              <a:gd name="connsiteY146" fmla="*/ 1732919 h 6858000"/>
              <a:gd name="connsiteX147" fmla="*/ 362657 w 1605470"/>
              <a:gd name="connsiteY147" fmla="*/ 1663540 h 6858000"/>
              <a:gd name="connsiteX148" fmla="*/ 361783 w 1605470"/>
              <a:gd name="connsiteY148" fmla="*/ 1615777 h 6858000"/>
              <a:gd name="connsiteX149" fmla="*/ 342578 w 1605470"/>
              <a:gd name="connsiteY149" fmla="*/ 1563678 h 6858000"/>
              <a:gd name="connsiteX150" fmla="*/ 355658 w 1605470"/>
              <a:gd name="connsiteY150" fmla="*/ 1519474 h 6858000"/>
              <a:gd name="connsiteX151" fmla="*/ 348400 w 1605470"/>
              <a:gd name="connsiteY151" fmla="*/ 1477995 h 6858000"/>
              <a:gd name="connsiteX152" fmla="*/ 334485 w 1605470"/>
              <a:gd name="connsiteY152" fmla="*/ 1373769 h 6858000"/>
              <a:gd name="connsiteX153" fmla="*/ 342792 w 1605470"/>
              <a:gd name="connsiteY153" fmla="*/ 1307086 h 6858000"/>
              <a:gd name="connsiteX154" fmla="*/ 343980 w 1605470"/>
              <a:gd name="connsiteY154" fmla="*/ 1189033 h 6858000"/>
              <a:gd name="connsiteX155" fmla="*/ 348665 w 1605470"/>
              <a:gd name="connsiteY155" fmla="*/ 1168288 h 6858000"/>
              <a:gd name="connsiteX156" fmla="*/ 340947 w 1605470"/>
              <a:gd name="connsiteY156" fmla="*/ 1142577 h 6858000"/>
              <a:gd name="connsiteX157" fmla="*/ 330253 w 1605470"/>
              <a:gd name="connsiteY157" fmla="*/ 1088484 h 6858000"/>
              <a:gd name="connsiteX158" fmla="*/ 318989 w 1605470"/>
              <a:gd name="connsiteY158" fmla="*/ 1016103 h 6858000"/>
              <a:gd name="connsiteX159" fmla="*/ 320445 w 1605470"/>
              <a:gd name="connsiteY159" fmla="*/ 932283 h 6858000"/>
              <a:gd name="connsiteX160" fmla="*/ 322681 w 1605470"/>
              <a:gd name="connsiteY160" fmla="*/ 915925 h 6858000"/>
              <a:gd name="connsiteX161" fmla="*/ 315310 w 1605470"/>
              <a:gd name="connsiteY161" fmla="*/ 896999 h 6858000"/>
              <a:gd name="connsiteX162" fmla="*/ 284718 w 1605470"/>
              <a:gd name="connsiteY162" fmla="*/ 821517 h 6858000"/>
              <a:gd name="connsiteX163" fmla="*/ 263668 w 1605470"/>
              <a:gd name="connsiteY163" fmla="*/ 751353 h 6858000"/>
              <a:gd name="connsiteX164" fmla="*/ 263226 w 1605470"/>
              <a:gd name="connsiteY164" fmla="*/ 721230 h 6858000"/>
              <a:gd name="connsiteX165" fmla="*/ 248897 w 1605470"/>
              <a:gd name="connsiteY165" fmla="*/ 681659 h 6858000"/>
              <a:gd name="connsiteX166" fmla="*/ 234316 w 1605470"/>
              <a:gd name="connsiteY166" fmla="*/ 635218 h 6858000"/>
              <a:gd name="connsiteX167" fmla="*/ 239327 w 1605470"/>
              <a:gd name="connsiteY167" fmla="*/ 613763 h 6858000"/>
              <a:gd name="connsiteX168" fmla="*/ 225269 w 1605470"/>
              <a:gd name="connsiteY168" fmla="*/ 598582 h 6858000"/>
              <a:gd name="connsiteX169" fmla="*/ 224950 w 1605470"/>
              <a:gd name="connsiteY169" fmla="*/ 576846 h 6858000"/>
              <a:gd name="connsiteX170" fmla="*/ 204576 w 1605470"/>
              <a:gd name="connsiteY170" fmla="*/ 530055 h 6858000"/>
              <a:gd name="connsiteX171" fmla="*/ 219064 w 1605470"/>
              <a:gd name="connsiteY171" fmla="*/ 469651 h 6858000"/>
              <a:gd name="connsiteX172" fmla="*/ 195012 w 1605470"/>
              <a:gd name="connsiteY172" fmla="*/ 448559 h 6858000"/>
              <a:gd name="connsiteX173" fmla="*/ 201434 w 1605470"/>
              <a:gd name="connsiteY173" fmla="*/ 441529 h 6858000"/>
              <a:gd name="connsiteX174" fmla="*/ 200655 w 1605470"/>
              <a:gd name="connsiteY174" fmla="*/ 428927 h 6858000"/>
              <a:gd name="connsiteX175" fmla="*/ 190059 w 1605470"/>
              <a:gd name="connsiteY175" fmla="*/ 430161 h 6858000"/>
              <a:gd name="connsiteX176" fmla="*/ 167079 w 1605470"/>
              <a:gd name="connsiteY176" fmla="*/ 367211 h 6858000"/>
              <a:gd name="connsiteX177" fmla="*/ 124571 w 1605470"/>
              <a:gd name="connsiteY177" fmla="*/ 302178 h 6858000"/>
              <a:gd name="connsiteX178" fmla="*/ 103243 w 1605470"/>
              <a:gd name="connsiteY178" fmla="*/ 211375 h 6858000"/>
              <a:gd name="connsiteX179" fmla="*/ 94571 w 1605470"/>
              <a:gd name="connsiteY179" fmla="*/ 184179 h 6858000"/>
              <a:gd name="connsiteX180" fmla="*/ 13437 w 1605470"/>
              <a:gd name="connsiteY180" fmla="*/ 19287 h 6858000"/>
              <a:gd name="connsiteX181" fmla="*/ 0 w 1605470"/>
              <a:gd name="connsiteY18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47700 w 1605470"/>
              <a:gd name="connsiteY75" fmla="*/ 4690749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935 w 1605470"/>
              <a:gd name="connsiteY68" fmla="*/ 4821504 h 6858000"/>
              <a:gd name="connsiteX69" fmla="*/ 732118 w 1605470"/>
              <a:gd name="connsiteY69" fmla="*/ 4801535 h 6858000"/>
              <a:gd name="connsiteX70" fmla="*/ 739787 w 1605470"/>
              <a:gd name="connsiteY70" fmla="*/ 4797794 h 6858000"/>
              <a:gd name="connsiteX71" fmla="*/ 741081 w 1605470"/>
              <a:gd name="connsiteY71" fmla="*/ 4784526 h 6858000"/>
              <a:gd name="connsiteX72" fmla="*/ 742865 w 1605470"/>
              <a:gd name="connsiteY72" fmla="*/ 4781211 h 6858000"/>
              <a:gd name="connsiteX73" fmla="*/ 751652 w 1605470"/>
              <a:gd name="connsiteY73" fmla="*/ 4761984 h 6858000"/>
              <a:gd name="connsiteX74" fmla="*/ 747700 w 1605470"/>
              <a:gd name="connsiteY74" fmla="*/ 4690749 h 6858000"/>
              <a:gd name="connsiteX75" fmla="*/ 743180 w 1605470"/>
              <a:gd name="connsiteY75" fmla="*/ 4613201 h 6858000"/>
              <a:gd name="connsiteX76" fmla="*/ 738263 w 1605470"/>
              <a:gd name="connsiteY76" fmla="*/ 4444346 h 6858000"/>
              <a:gd name="connsiteX77" fmla="*/ 756542 w 1605470"/>
              <a:gd name="connsiteY77" fmla="*/ 4350346 h 6858000"/>
              <a:gd name="connsiteX78" fmla="*/ 715481 w 1605470"/>
              <a:gd name="connsiteY78" fmla="*/ 4214165 h 6858000"/>
              <a:gd name="connsiteX79" fmla="*/ 719554 w 1605470"/>
              <a:gd name="connsiteY79" fmla="*/ 4090296 h 6858000"/>
              <a:gd name="connsiteX80" fmla="*/ 704810 w 1605470"/>
              <a:gd name="connsiteY80" fmla="*/ 4033999 h 6858000"/>
              <a:gd name="connsiteX81" fmla="*/ 705959 w 1605470"/>
              <a:gd name="connsiteY81" fmla="*/ 4031933 h 6858000"/>
              <a:gd name="connsiteX82" fmla="*/ 704535 w 1605470"/>
              <a:gd name="connsiteY82" fmla="*/ 4013953 h 6858000"/>
              <a:gd name="connsiteX83" fmla="*/ 700443 w 1605470"/>
              <a:gd name="connsiteY83" fmla="*/ 4010511 h 6858000"/>
              <a:gd name="connsiteX84" fmla="*/ 698282 w 1605470"/>
              <a:gd name="connsiteY84" fmla="*/ 3998331 h 6858000"/>
              <a:gd name="connsiteX85" fmla="*/ 690830 w 1605470"/>
              <a:gd name="connsiteY85" fmla="*/ 3974753 h 6858000"/>
              <a:gd name="connsiteX86" fmla="*/ 692428 w 1605470"/>
              <a:gd name="connsiteY86" fmla="*/ 3969950 h 6858000"/>
              <a:gd name="connsiteX87" fmla="*/ 685850 w 1605470"/>
              <a:gd name="connsiteY87" fmla="*/ 3933779 h 6858000"/>
              <a:gd name="connsiteX88" fmla="*/ 687181 w 1605470"/>
              <a:gd name="connsiteY88" fmla="*/ 3933093 h 6858000"/>
              <a:gd name="connsiteX89" fmla="*/ 691535 w 1605470"/>
              <a:gd name="connsiteY89" fmla="*/ 3922082 h 6858000"/>
              <a:gd name="connsiteX90" fmla="*/ 696613 w 1605470"/>
              <a:gd name="connsiteY90" fmla="*/ 3901461 h 6858000"/>
              <a:gd name="connsiteX91" fmla="*/ 719207 w 1605470"/>
              <a:gd name="connsiteY91" fmla="*/ 3813873 h 6858000"/>
              <a:gd name="connsiteX92" fmla="*/ 718632 w 1605470"/>
              <a:gd name="connsiteY92" fmla="*/ 3806161 h 6858000"/>
              <a:gd name="connsiteX93" fmla="*/ 718939 w 1605470"/>
              <a:gd name="connsiteY93" fmla="*/ 3805957 h 6858000"/>
              <a:gd name="connsiteX94" fmla="*/ 718966 w 1605470"/>
              <a:gd name="connsiteY94" fmla="*/ 3797724 h 6858000"/>
              <a:gd name="connsiteX95" fmla="*/ 717581 w 1605470"/>
              <a:gd name="connsiteY95" fmla="*/ 3792098 h 6858000"/>
              <a:gd name="connsiteX96" fmla="*/ 716465 w 1605470"/>
              <a:gd name="connsiteY96" fmla="*/ 3777135 h 6858000"/>
              <a:gd name="connsiteX97" fmla="*/ 718198 w 1605470"/>
              <a:gd name="connsiteY97" fmla="*/ 3771656 h 6858000"/>
              <a:gd name="connsiteX98" fmla="*/ 721941 w 1605470"/>
              <a:gd name="connsiteY98" fmla="*/ 3769007 h 6858000"/>
              <a:gd name="connsiteX99" fmla="*/ 721407 w 1605470"/>
              <a:gd name="connsiteY99" fmla="*/ 3767709 h 6858000"/>
              <a:gd name="connsiteX100" fmla="*/ 730103 w 1605470"/>
              <a:gd name="connsiteY100" fmla="*/ 3738082 h 6858000"/>
              <a:gd name="connsiteX101" fmla="*/ 737449 w 1605470"/>
              <a:gd name="connsiteY101" fmla="*/ 3673397 h 6858000"/>
              <a:gd name="connsiteX102" fmla="*/ 736745 w 1605470"/>
              <a:gd name="connsiteY102" fmla="*/ 3637109 h 6858000"/>
              <a:gd name="connsiteX103" fmla="*/ 740188 w 1605470"/>
              <a:gd name="connsiteY103" fmla="*/ 3536883 h 6858000"/>
              <a:gd name="connsiteX104" fmla="*/ 747726 w 1605470"/>
              <a:gd name="connsiteY104" fmla="*/ 3435652 h 6858000"/>
              <a:gd name="connsiteX105" fmla="*/ 774383 w 1605470"/>
              <a:gd name="connsiteY105" fmla="*/ 3381564 h 6858000"/>
              <a:gd name="connsiteX106" fmla="*/ 774870 w 1605470"/>
              <a:gd name="connsiteY106" fmla="*/ 3375761 h 6858000"/>
              <a:gd name="connsiteX107" fmla="*/ 770510 w 1605470"/>
              <a:gd name="connsiteY107" fmla="*/ 3361844 h 6858000"/>
              <a:gd name="connsiteX108" fmla="*/ 767933 w 1605470"/>
              <a:gd name="connsiteY108" fmla="*/ 3356929 h 6858000"/>
              <a:gd name="connsiteX109" fmla="*/ 766158 w 1605470"/>
              <a:gd name="connsiteY109" fmla="*/ 3349058 h 6858000"/>
              <a:gd name="connsiteX110" fmla="*/ 766414 w 1605470"/>
              <a:gd name="connsiteY110" fmla="*/ 3348763 h 6858000"/>
              <a:gd name="connsiteX111" fmla="*/ 764166 w 1605470"/>
              <a:gd name="connsiteY111" fmla="*/ 3341588 h 6858000"/>
              <a:gd name="connsiteX112" fmla="*/ 749397 w 1605470"/>
              <a:gd name="connsiteY112" fmla="*/ 3307769 h 6858000"/>
              <a:gd name="connsiteX113" fmla="*/ 766960 w 1605470"/>
              <a:gd name="connsiteY113" fmla="*/ 3250522 h 6858000"/>
              <a:gd name="connsiteX114" fmla="*/ 767385 w 1605470"/>
              <a:gd name="connsiteY114" fmla="*/ 3229163 h 6858000"/>
              <a:gd name="connsiteX115" fmla="*/ 769208 w 1605470"/>
              <a:gd name="connsiteY115" fmla="*/ 3217217 h 6858000"/>
              <a:gd name="connsiteX116" fmla="*/ 770350 w 1605470"/>
              <a:gd name="connsiteY116" fmla="*/ 3216125 h 6858000"/>
              <a:gd name="connsiteX117" fmla="*/ 756043 w 1605470"/>
              <a:gd name="connsiteY117" fmla="*/ 3183755 h 6858000"/>
              <a:gd name="connsiteX118" fmla="*/ 756544 w 1605470"/>
              <a:gd name="connsiteY118" fmla="*/ 3178642 h 6858000"/>
              <a:gd name="connsiteX119" fmla="*/ 744144 w 1605470"/>
              <a:gd name="connsiteY119" fmla="*/ 3158586 h 6858000"/>
              <a:gd name="connsiteX120" fmla="*/ 739378 w 1605470"/>
              <a:gd name="connsiteY120" fmla="*/ 3147669 h 6858000"/>
              <a:gd name="connsiteX121" fmla="*/ 734648 w 1605470"/>
              <a:gd name="connsiteY121" fmla="*/ 3145733 h 6858000"/>
              <a:gd name="connsiteX122" fmla="*/ 729329 w 1605470"/>
              <a:gd name="connsiteY122" fmla="*/ 3129034 h 6858000"/>
              <a:gd name="connsiteX123" fmla="*/ 729994 w 1605470"/>
              <a:gd name="connsiteY123" fmla="*/ 3126682 h 6858000"/>
              <a:gd name="connsiteX124" fmla="*/ 720862 w 1605470"/>
              <a:gd name="connsiteY124" fmla="*/ 3114519 h 6858000"/>
              <a:gd name="connsiteX125" fmla="*/ 707471 w 1605470"/>
              <a:gd name="connsiteY125" fmla="*/ 3106272 h 6858000"/>
              <a:gd name="connsiteX126" fmla="*/ 680201 w 1605470"/>
              <a:gd name="connsiteY126" fmla="*/ 2958185 h 6858000"/>
              <a:gd name="connsiteX127" fmla="*/ 622815 w 1605470"/>
              <a:gd name="connsiteY127" fmla="*/ 2762989 h 6858000"/>
              <a:gd name="connsiteX128" fmla="*/ 571733 w 1605470"/>
              <a:gd name="connsiteY128" fmla="*/ 2554718 h 6858000"/>
              <a:gd name="connsiteX129" fmla="*/ 551827 w 1605470"/>
              <a:gd name="connsiteY129" fmla="*/ 2485734 h 6858000"/>
              <a:gd name="connsiteX130" fmla="*/ 542550 w 1605470"/>
              <a:gd name="connsiteY130" fmla="*/ 2447068 h 6858000"/>
              <a:gd name="connsiteX131" fmla="*/ 529511 w 1605470"/>
              <a:gd name="connsiteY131" fmla="*/ 2425819 h 6858000"/>
              <a:gd name="connsiteX132" fmla="*/ 528878 w 1605470"/>
              <a:gd name="connsiteY132" fmla="*/ 2408971 h 6858000"/>
              <a:gd name="connsiteX133" fmla="*/ 535510 w 1605470"/>
              <a:gd name="connsiteY133" fmla="*/ 2402874 h 6858000"/>
              <a:gd name="connsiteX134" fmla="*/ 538122 w 1605470"/>
              <a:gd name="connsiteY134" fmla="*/ 2381443 h 6858000"/>
              <a:gd name="connsiteX135" fmla="*/ 514451 w 1605470"/>
              <a:gd name="connsiteY135" fmla="*/ 2261920 h 6858000"/>
              <a:gd name="connsiteX136" fmla="*/ 486968 w 1605470"/>
              <a:gd name="connsiteY136" fmla="*/ 2182937 h 6858000"/>
              <a:gd name="connsiteX137" fmla="*/ 488555 w 1605470"/>
              <a:gd name="connsiteY137" fmla="*/ 2155135 h 6858000"/>
              <a:gd name="connsiteX138" fmla="*/ 486013 w 1605470"/>
              <a:gd name="connsiteY138" fmla="*/ 2118008 h 6858000"/>
              <a:gd name="connsiteX139" fmla="*/ 487006 w 1605470"/>
              <a:gd name="connsiteY139" fmla="*/ 2050531 h 6858000"/>
              <a:gd name="connsiteX140" fmla="*/ 478812 w 1605470"/>
              <a:gd name="connsiteY140" fmla="*/ 1963269 h 6858000"/>
              <a:gd name="connsiteX141" fmla="*/ 442619 w 1605470"/>
              <a:gd name="connsiteY141" fmla="*/ 1910499 h 6858000"/>
              <a:gd name="connsiteX142" fmla="*/ 446785 w 1605470"/>
              <a:gd name="connsiteY142" fmla="*/ 1903212 h 6858000"/>
              <a:gd name="connsiteX143" fmla="*/ 436547 w 1605470"/>
              <a:gd name="connsiteY143" fmla="*/ 1861531 h 6858000"/>
              <a:gd name="connsiteX144" fmla="*/ 390346 w 1605470"/>
              <a:gd name="connsiteY144" fmla="*/ 1732919 h 6858000"/>
              <a:gd name="connsiteX145" fmla="*/ 362657 w 1605470"/>
              <a:gd name="connsiteY145" fmla="*/ 1663540 h 6858000"/>
              <a:gd name="connsiteX146" fmla="*/ 361783 w 1605470"/>
              <a:gd name="connsiteY146" fmla="*/ 1615777 h 6858000"/>
              <a:gd name="connsiteX147" fmla="*/ 342578 w 1605470"/>
              <a:gd name="connsiteY147" fmla="*/ 1563678 h 6858000"/>
              <a:gd name="connsiteX148" fmla="*/ 355658 w 1605470"/>
              <a:gd name="connsiteY148" fmla="*/ 1519474 h 6858000"/>
              <a:gd name="connsiteX149" fmla="*/ 348400 w 1605470"/>
              <a:gd name="connsiteY149" fmla="*/ 1477995 h 6858000"/>
              <a:gd name="connsiteX150" fmla="*/ 334485 w 1605470"/>
              <a:gd name="connsiteY150" fmla="*/ 1373769 h 6858000"/>
              <a:gd name="connsiteX151" fmla="*/ 342792 w 1605470"/>
              <a:gd name="connsiteY151" fmla="*/ 1307086 h 6858000"/>
              <a:gd name="connsiteX152" fmla="*/ 343980 w 1605470"/>
              <a:gd name="connsiteY152" fmla="*/ 1189033 h 6858000"/>
              <a:gd name="connsiteX153" fmla="*/ 348665 w 1605470"/>
              <a:gd name="connsiteY153" fmla="*/ 1168288 h 6858000"/>
              <a:gd name="connsiteX154" fmla="*/ 340947 w 1605470"/>
              <a:gd name="connsiteY154" fmla="*/ 1142577 h 6858000"/>
              <a:gd name="connsiteX155" fmla="*/ 330253 w 1605470"/>
              <a:gd name="connsiteY155" fmla="*/ 1088484 h 6858000"/>
              <a:gd name="connsiteX156" fmla="*/ 318989 w 1605470"/>
              <a:gd name="connsiteY156" fmla="*/ 1016103 h 6858000"/>
              <a:gd name="connsiteX157" fmla="*/ 320445 w 1605470"/>
              <a:gd name="connsiteY157" fmla="*/ 932283 h 6858000"/>
              <a:gd name="connsiteX158" fmla="*/ 322681 w 1605470"/>
              <a:gd name="connsiteY158" fmla="*/ 915925 h 6858000"/>
              <a:gd name="connsiteX159" fmla="*/ 315310 w 1605470"/>
              <a:gd name="connsiteY159" fmla="*/ 896999 h 6858000"/>
              <a:gd name="connsiteX160" fmla="*/ 284718 w 1605470"/>
              <a:gd name="connsiteY160" fmla="*/ 821517 h 6858000"/>
              <a:gd name="connsiteX161" fmla="*/ 263668 w 1605470"/>
              <a:gd name="connsiteY161" fmla="*/ 751353 h 6858000"/>
              <a:gd name="connsiteX162" fmla="*/ 263226 w 1605470"/>
              <a:gd name="connsiteY162" fmla="*/ 721230 h 6858000"/>
              <a:gd name="connsiteX163" fmla="*/ 248897 w 1605470"/>
              <a:gd name="connsiteY163" fmla="*/ 681659 h 6858000"/>
              <a:gd name="connsiteX164" fmla="*/ 234316 w 1605470"/>
              <a:gd name="connsiteY164" fmla="*/ 635218 h 6858000"/>
              <a:gd name="connsiteX165" fmla="*/ 239327 w 1605470"/>
              <a:gd name="connsiteY165" fmla="*/ 613763 h 6858000"/>
              <a:gd name="connsiteX166" fmla="*/ 225269 w 1605470"/>
              <a:gd name="connsiteY166" fmla="*/ 598582 h 6858000"/>
              <a:gd name="connsiteX167" fmla="*/ 224950 w 1605470"/>
              <a:gd name="connsiteY167" fmla="*/ 576846 h 6858000"/>
              <a:gd name="connsiteX168" fmla="*/ 204576 w 1605470"/>
              <a:gd name="connsiteY168" fmla="*/ 530055 h 6858000"/>
              <a:gd name="connsiteX169" fmla="*/ 219064 w 1605470"/>
              <a:gd name="connsiteY169" fmla="*/ 469651 h 6858000"/>
              <a:gd name="connsiteX170" fmla="*/ 195012 w 1605470"/>
              <a:gd name="connsiteY170" fmla="*/ 448559 h 6858000"/>
              <a:gd name="connsiteX171" fmla="*/ 201434 w 1605470"/>
              <a:gd name="connsiteY171" fmla="*/ 441529 h 6858000"/>
              <a:gd name="connsiteX172" fmla="*/ 200655 w 1605470"/>
              <a:gd name="connsiteY172" fmla="*/ 428927 h 6858000"/>
              <a:gd name="connsiteX173" fmla="*/ 190059 w 1605470"/>
              <a:gd name="connsiteY173" fmla="*/ 430161 h 6858000"/>
              <a:gd name="connsiteX174" fmla="*/ 167079 w 1605470"/>
              <a:gd name="connsiteY174" fmla="*/ 367211 h 6858000"/>
              <a:gd name="connsiteX175" fmla="*/ 124571 w 1605470"/>
              <a:gd name="connsiteY175" fmla="*/ 302178 h 6858000"/>
              <a:gd name="connsiteX176" fmla="*/ 103243 w 1605470"/>
              <a:gd name="connsiteY176" fmla="*/ 211375 h 6858000"/>
              <a:gd name="connsiteX177" fmla="*/ 94571 w 1605470"/>
              <a:gd name="connsiteY177" fmla="*/ 184179 h 6858000"/>
              <a:gd name="connsiteX178" fmla="*/ 13437 w 1605470"/>
              <a:gd name="connsiteY178" fmla="*/ 19287 h 6858000"/>
              <a:gd name="connsiteX179" fmla="*/ 0 w 1605470"/>
              <a:gd name="connsiteY17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31653 w 1605470"/>
              <a:gd name="connsiteY39" fmla="*/ 5604904 h 6858000"/>
              <a:gd name="connsiteX40" fmla="*/ 539863 w 1605470"/>
              <a:gd name="connsiteY40" fmla="*/ 5604298 h 6858000"/>
              <a:gd name="connsiteX41" fmla="*/ 552319 w 1605470"/>
              <a:gd name="connsiteY41" fmla="*/ 5587997 h 6858000"/>
              <a:gd name="connsiteX42" fmla="*/ 559710 w 1605470"/>
              <a:gd name="connsiteY42" fmla="*/ 5564796 h 6858000"/>
              <a:gd name="connsiteX43" fmla="*/ 587214 w 1605470"/>
              <a:gd name="connsiteY43" fmla="*/ 5451511 h 6858000"/>
              <a:gd name="connsiteX44" fmla="*/ 608019 w 1605470"/>
              <a:gd name="connsiteY44" fmla="*/ 5385461 h 6858000"/>
              <a:gd name="connsiteX45" fmla="*/ 622750 w 1605470"/>
              <a:gd name="connsiteY45" fmla="*/ 5363084 h 6858000"/>
              <a:gd name="connsiteX46" fmla="*/ 638731 w 1605470"/>
              <a:gd name="connsiteY46" fmla="*/ 5330009 h 6858000"/>
              <a:gd name="connsiteX47" fmla="*/ 672224 w 1605470"/>
              <a:gd name="connsiteY47" fmla="*/ 5273739 h 6858000"/>
              <a:gd name="connsiteX48" fmla="*/ 681823 w 1605470"/>
              <a:gd name="connsiteY48" fmla="*/ 5241779 h 6858000"/>
              <a:gd name="connsiteX49" fmla="*/ 693049 w 1605470"/>
              <a:gd name="connsiteY49" fmla="*/ 5225268 h 6858000"/>
              <a:gd name="connsiteX50" fmla="*/ 694069 w 1605470"/>
              <a:gd name="connsiteY50" fmla="*/ 5217684 h 6858000"/>
              <a:gd name="connsiteX51" fmla="*/ 701410 w 1605470"/>
              <a:gd name="connsiteY51" fmla="*/ 5193377 h 6858000"/>
              <a:gd name="connsiteX52" fmla="*/ 704713 w 1605470"/>
              <a:gd name="connsiteY52" fmla="*/ 5179288 h 6858000"/>
              <a:gd name="connsiteX53" fmla="*/ 705697 w 1605470"/>
              <a:gd name="connsiteY53" fmla="*/ 5173621 h 6858000"/>
              <a:gd name="connsiteX54" fmla="*/ 701331 w 1605470"/>
              <a:gd name="connsiteY54" fmla="*/ 5159961 h 6858000"/>
              <a:gd name="connsiteX55" fmla="*/ 708008 w 1605470"/>
              <a:gd name="connsiteY55" fmla="*/ 5144295 h 6858000"/>
              <a:gd name="connsiteX56" fmla="*/ 704941 w 1605470"/>
              <a:gd name="connsiteY56" fmla="*/ 5125185 h 6858000"/>
              <a:gd name="connsiteX57" fmla="*/ 711771 w 1605470"/>
              <a:gd name="connsiteY57" fmla="*/ 5121884 h 6858000"/>
              <a:gd name="connsiteX58" fmla="*/ 721092 w 1605470"/>
              <a:gd name="connsiteY58" fmla="*/ 5108383 h 6858000"/>
              <a:gd name="connsiteX59" fmla="*/ 717045 w 1605470"/>
              <a:gd name="connsiteY59" fmla="*/ 5094705 h 6858000"/>
              <a:gd name="connsiteX60" fmla="*/ 718807 w 1605470"/>
              <a:gd name="connsiteY60" fmla="*/ 5067850 h 6858000"/>
              <a:gd name="connsiteX61" fmla="*/ 721538 w 1605470"/>
              <a:gd name="connsiteY61" fmla="*/ 5060861 h 6858000"/>
              <a:gd name="connsiteX62" fmla="*/ 718242 w 1605470"/>
              <a:gd name="connsiteY62" fmla="*/ 5034192 h 6858000"/>
              <a:gd name="connsiteX63" fmla="*/ 719796 w 1605470"/>
              <a:gd name="connsiteY63" fmla="*/ 4993030 h 6858000"/>
              <a:gd name="connsiteX64" fmla="*/ 726705 w 1605470"/>
              <a:gd name="connsiteY64" fmla="*/ 4946844 h 6858000"/>
              <a:gd name="connsiteX65" fmla="*/ 722561 w 1605470"/>
              <a:gd name="connsiteY65" fmla="*/ 4932692 h 6858000"/>
              <a:gd name="connsiteX66" fmla="*/ 724935 w 1605470"/>
              <a:gd name="connsiteY66" fmla="*/ 4821504 h 6858000"/>
              <a:gd name="connsiteX67" fmla="*/ 732118 w 1605470"/>
              <a:gd name="connsiteY67" fmla="*/ 4801535 h 6858000"/>
              <a:gd name="connsiteX68" fmla="*/ 739787 w 1605470"/>
              <a:gd name="connsiteY68" fmla="*/ 4797794 h 6858000"/>
              <a:gd name="connsiteX69" fmla="*/ 741081 w 1605470"/>
              <a:gd name="connsiteY69" fmla="*/ 4784526 h 6858000"/>
              <a:gd name="connsiteX70" fmla="*/ 742865 w 1605470"/>
              <a:gd name="connsiteY70" fmla="*/ 4781211 h 6858000"/>
              <a:gd name="connsiteX71" fmla="*/ 751652 w 1605470"/>
              <a:gd name="connsiteY71" fmla="*/ 4761984 h 6858000"/>
              <a:gd name="connsiteX72" fmla="*/ 747700 w 1605470"/>
              <a:gd name="connsiteY72" fmla="*/ 4690749 h 6858000"/>
              <a:gd name="connsiteX73" fmla="*/ 743180 w 1605470"/>
              <a:gd name="connsiteY73" fmla="*/ 4613201 h 6858000"/>
              <a:gd name="connsiteX74" fmla="*/ 738263 w 1605470"/>
              <a:gd name="connsiteY74" fmla="*/ 4444346 h 6858000"/>
              <a:gd name="connsiteX75" fmla="*/ 756542 w 1605470"/>
              <a:gd name="connsiteY75" fmla="*/ 4350346 h 6858000"/>
              <a:gd name="connsiteX76" fmla="*/ 715481 w 1605470"/>
              <a:gd name="connsiteY76" fmla="*/ 4214165 h 6858000"/>
              <a:gd name="connsiteX77" fmla="*/ 719554 w 1605470"/>
              <a:gd name="connsiteY77" fmla="*/ 4090296 h 6858000"/>
              <a:gd name="connsiteX78" fmla="*/ 704810 w 1605470"/>
              <a:gd name="connsiteY78" fmla="*/ 4033999 h 6858000"/>
              <a:gd name="connsiteX79" fmla="*/ 705959 w 1605470"/>
              <a:gd name="connsiteY79" fmla="*/ 4031933 h 6858000"/>
              <a:gd name="connsiteX80" fmla="*/ 704535 w 1605470"/>
              <a:gd name="connsiteY80" fmla="*/ 4013953 h 6858000"/>
              <a:gd name="connsiteX81" fmla="*/ 700443 w 1605470"/>
              <a:gd name="connsiteY81" fmla="*/ 4010511 h 6858000"/>
              <a:gd name="connsiteX82" fmla="*/ 698282 w 1605470"/>
              <a:gd name="connsiteY82" fmla="*/ 3998331 h 6858000"/>
              <a:gd name="connsiteX83" fmla="*/ 690830 w 1605470"/>
              <a:gd name="connsiteY83" fmla="*/ 3974753 h 6858000"/>
              <a:gd name="connsiteX84" fmla="*/ 692428 w 1605470"/>
              <a:gd name="connsiteY84" fmla="*/ 3969950 h 6858000"/>
              <a:gd name="connsiteX85" fmla="*/ 685850 w 1605470"/>
              <a:gd name="connsiteY85" fmla="*/ 3933779 h 6858000"/>
              <a:gd name="connsiteX86" fmla="*/ 687181 w 1605470"/>
              <a:gd name="connsiteY86" fmla="*/ 3933093 h 6858000"/>
              <a:gd name="connsiteX87" fmla="*/ 691535 w 1605470"/>
              <a:gd name="connsiteY87" fmla="*/ 3922082 h 6858000"/>
              <a:gd name="connsiteX88" fmla="*/ 696613 w 1605470"/>
              <a:gd name="connsiteY88" fmla="*/ 3901461 h 6858000"/>
              <a:gd name="connsiteX89" fmla="*/ 719207 w 1605470"/>
              <a:gd name="connsiteY89" fmla="*/ 3813873 h 6858000"/>
              <a:gd name="connsiteX90" fmla="*/ 718632 w 1605470"/>
              <a:gd name="connsiteY90" fmla="*/ 3806161 h 6858000"/>
              <a:gd name="connsiteX91" fmla="*/ 718939 w 1605470"/>
              <a:gd name="connsiteY91" fmla="*/ 3805957 h 6858000"/>
              <a:gd name="connsiteX92" fmla="*/ 718966 w 1605470"/>
              <a:gd name="connsiteY92" fmla="*/ 3797724 h 6858000"/>
              <a:gd name="connsiteX93" fmla="*/ 717581 w 1605470"/>
              <a:gd name="connsiteY93" fmla="*/ 3792098 h 6858000"/>
              <a:gd name="connsiteX94" fmla="*/ 716465 w 1605470"/>
              <a:gd name="connsiteY94" fmla="*/ 3777135 h 6858000"/>
              <a:gd name="connsiteX95" fmla="*/ 718198 w 1605470"/>
              <a:gd name="connsiteY95" fmla="*/ 3771656 h 6858000"/>
              <a:gd name="connsiteX96" fmla="*/ 721941 w 1605470"/>
              <a:gd name="connsiteY96" fmla="*/ 3769007 h 6858000"/>
              <a:gd name="connsiteX97" fmla="*/ 721407 w 1605470"/>
              <a:gd name="connsiteY97" fmla="*/ 3767709 h 6858000"/>
              <a:gd name="connsiteX98" fmla="*/ 730103 w 1605470"/>
              <a:gd name="connsiteY98" fmla="*/ 3738082 h 6858000"/>
              <a:gd name="connsiteX99" fmla="*/ 737449 w 1605470"/>
              <a:gd name="connsiteY99" fmla="*/ 3673397 h 6858000"/>
              <a:gd name="connsiteX100" fmla="*/ 736745 w 1605470"/>
              <a:gd name="connsiteY100" fmla="*/ 3637109 h 6858000"/>
              <a:gd name="connsiteX101" fmla="*/ 740188 w 1605470"/>
              <a:gd name="connsiteY101" fmla="*/ 3536883 h 6858000"/>
              <a:gd name="connsiteX102" fmla="*/ 747726 w 1605470"/>
              <a:gd name="connsiteY102" fmla="*/ 3435652 h 6858000"/>
              <a:gd name="connsiteX103" fmla="*/ 774383 w 1605470"/>
              <a:gd name="connsiteY103" fmla="*/ 3381564 h 6858000"/>
              <a:gd name="connsiteX104" fmla="*/ 774870 w 1605470"/>
              <a:gd name="connsiteY104" fmla="*/ 3375761 h 6858000"/>
              <a:gd name="connsiteX105" fmla="*/ 770510 w 1605470"/>
              <a:gd name="connsiteY105" fmla="*/ 3361844 h 6858000"/>
              <a:gd name="connsiteX106" fmla="*/ 767933 w 1605470"/>
              <a:gd name="connsiteY106" fmla="*/ 3356929 h 6858000"/>
              <a:gd name="connsiteX107" fmla="*/ 766158 w 1605470"/>
              <a:gd name="connsiteY107" fmla="*/ 3349058 h 6858000"/>
              <a:gd name="connsiteX108" fmla="*/ 766414 w 1605470"/>
              <a:gd name="connsiteY108" fmla="*/ 3348763 h 6858000"/>
              <a:gd name="connsiteX109" fmla="*/ 764166 w 1605470"/>
              <a:gd name="connsiteY109" fmla="*/ 3341588 h 6858000"/>
              <a:gd name="connsiteX110" fmla="*/ 749397 w 1605470"/>
              <a:gd name="connsiteY110" fmla="*/ 3307769 h 6858000"/>
              <a:gd name="connsiteX111" fmla="*/ 766960 w 1605470"/>
              <a:gd name="connsiteY111" fmla="*/ 3250522 h 6858000"/>
              <a:gd name="connsiteX112" fmla="*/ 767385 w 1605470"/>
              <a:gd name="connsiteY112" fmla="*/ 3229163 h 6858000"/>
              <a:gd name="connsiteX113" fmla="*/ 769208 w 1605470"/>
              <a:gd name="connsiteY113" fmla="*/ 3217217 h 6858000"/>
              <a:gd name="connsiteX114" fmla="*/ 770350 w 1605470"/>
              <a:gd name="connsiteY114" fmla="*/ 3216125 h 6858000"/>
              <a:gd name="connsiteX115" fmla="*/ 756043 w 1605470"/>
              <a:gd name="connsiteY115" fmla="*/ 3183755 h 6858000"/>
              <a:gd name="connsiteX116" fmla="*/ 756544 w 1605470"/>
              <a:gd name="connsiteY116" fmla="*/ 3178642 h 6858000"/>
              <a:gd name="connsiteX117" fmla="*/ 744144 w 1605470"/>
              <a:gd name="connsiteY117" fmla="*/ 3158586 h 6858000"/>
              <a:gd name="connsiteX118" fmla="*/ 739378 w 1605470"/>
              <a:gd name="connsiteY118" fmla="*/ 3147669 h 6858000"/>
              <a:gd name="connsiteX119" fmla="*/ 734648 w 1605470"/>
              <a:gd name="connsiteY119" fmla="*/ 3145733 h 6858000"/>
              <a:gd name="connsiteX120" fmla="*/ 729329 w 1605470"/>
              <a:gd name="connsiteY120" fmla="*/ 3129034 h 6858000"/>
              <a:gd name="connsiteX121" fmla="*/ 729994 w 1605470"/>
              <a:gd name="connsiteY121" fmla="*/ 3126682 h 6858000"/>
              <a:gd name="connsiteX122" fmla="*/ 720862 w 1605470"/>
              <a:gd name="connsiteY122" fmla="*/ 3114519 h 6858000"/>
              <a:gd name="connsiteX123" fmla="*/ 707471 w 1605470"/>
              <a:gd name="connsiteY123" fmla="*/ 3106272 h 6858000"/>
              <a:gd name="connsiteX124" fmla="*/ 680201 w 1605470"/>
              <a:gd name="connsiteY124" fmla="*/ 2958185 h 6858000"/>
              <a:gd name="connsiteX125" fmla="*/ 622815 w 1605470"/>
              <a:gd name="connsiteY125" fmla="*/ 2762989 h 6858000"/>
              <a:gd name="connsiteX126" fmla="*/ 571733 w 1605470"/>
              <a:gd name="connsiteY126" fmla="*/ 2554718 h 6858000"/>
              <a:gd name="connsiteX127" fmla="*/ 551827 w 1605470"/>
              <a:gd name="connsiteY127" fmla="*/ 2485734 h 6858000"/>
              <a:gd name="connsiteX128" fmla="*/ 542550 w 1605470"/>
              <a:gd name="connsiteY128" fmla="*/ 2447068 h 6858000"/>
              <a:gd name="connsiteX129" fmla="*/ 529511 w 1605470"/>
              <a:gd name="connsiteY129" fmla="*/ 2425819 h 6858000"/>
              <a:gd name="connsiteX130" fmla="*/ 528878 w 1605470"/>
              <a:gd name="connsiteY130" fmla="*/ 2408971 h 6858000"/>
              <a:gd name="connsiteX131" fmla="*/ 535510 w 1605470"/>
              <a:gd name="connsiteY131" fmla="*/ 2402874 h 6858000"/>
              <a:gd name="connsiteX132" fmla="*/ 538122 w 1605470"/>
              <a:gd name="connsiteY132" fmla="*/ 2381443 h 6858000"/>
              <a:gd name="connsiteX133" fmla="*/ 514451 w 1605470"/>
              <a:gd name="connsiteY133" fmla="*/ 2261920 h 6858000"/>
              <a:gd name="connsiteX134" fmla="*/ 486968 w 1605470"/>
              <a:gd name="connsiteY134" fmla="*/ 2182937 h 6858000"/>
              <a:gd name="connsiteX135" fmla="*/ 488555 w 1605470"/>
              <a:gd name="connsiteY135" fmla="*/ 2155135 h 6858000"/>
              <a:gd name="connsiteX136" fmla="*/ 486013 w 1605470"/>
              <a:gd name="connsiteY136" fmla="*/ 2118008 h 6858000"/>
              <a:gd name="connsiteX137" fmla="*/ 487006 w 1605470"/>
              <a:gd name="connsiteY137" fmla="*/ 2050531 h 6858000"/>
              <a:gd name="connsiteX138" fmla="*/ 478812 w 1605470"/>
              <a:gd name="connsiteY138" fmla="*/ 1963269 h 6858000"/>
              <a:gd name="connsiteX139" fmla="*/ 442619 w 1605470"/>
              <a:gd name="connsiteY139" fmla="*/ 1910499 h 6858000"/>
              <a:gd name="connsiteX140" fmla="*/ 446785 w 1605470"/>
              <a:gd name="connsiteY140" fmla="*/ 1903212 h 6858000"/>
              <a:gd name="connsiteX141" fmla="*/ 436547 w 1605470"/>
              <a:gd name="connsiteY141" fmla="*/ 1861531 h 6858000"/>
              <a:gd name="connsiteX142" fmla="*/ 390346 w 1605470"/>
              <a:gd name="connsiteY142" fmla="*/ 1732919 h 6858000"/>
              <a:gd name="connsiteX143" fmla="*/ 362657 w 1605470"/>
              <a:gd name="connsiteY143" fmla="*/ 1663540 h 6858000"/>
              <a:gd name="connsiteX144" fmla="*/ 361783 w 1605470"/>
              <a:gd name="connsiteY144" fmla="*/ 1615777 h 6858000"/>
              <a:gd name="connsiteX145" fmla="*/ 342578 w 1605470"/>
              <a:gd name="connsiteY145" fmla="*/ 1563678 h 6858000"/>
              <a:gd name="connsiteX146" fmla="*/ 355658 w 1605470"/>
              <a:gd name="connsiteY146" fmla="*/ 1519474 h 6858000"/>
              <a:gd name="connsiteX147" fmla="*/ 348400 w 1605470"/>
              <a:gd name="connsiteY147" fmla="*/ 1477995 h 6858000"/>
              <a:gd name="connsiteX148" fmla="*/ 334485 w 1605470"/>
              <a:gd name="connsiteY148" fmla="*/ 1373769 h 6858000"/>
              <a:gd name="connsiteX149" fmla="*/ 342792 w 1605470"/>
              <a:gd name="connsiteY149" fmla="*/ 1307086 h 6858000"/>
              <a:gd name="connsiteX150" fmla="*/ 343980 w 1605470"/>
              <a:gd name="connsiteY150" fmla="*/ 1189033 h 6858000"/>
              <a:gd name="connsiteX151" fmla="*/ 348665 w 1605470"/>
              <a:gd name="connsiteY151" fmla="*/ 1168288 h 6858000"/>
              <a:gd name="connsiteX152" fmla="*/ 340947 w 1605470"/>
              <a:gd name="connsiteY152" fmla="*/ 1142577 h 6858000"/>
              <a:gd name="connsiteX153" fmla="*/ 330253 w 1605470"/>
              <a:gd name="connsiteY153" fmla="*/ 1088484 h 6858000"/>
              <a:gd name="connsiteX154" fmla="*/ 318989 w 1605470"/>
              <a:gd name="connsiteY154" fmla="*/ 1016103 h 6858000"/>
              <a:gd name="connsiteX155" fmla="*/ 320445 w 1605470"/>
              <a:gd name="connsiteY155" fmla="*/ 932283 h 6858000"/>
              <a:gd name="connsiteX156" fmla="*/ 322681 w 1605470"/>
              <a:gd name="connsiteY156" fmla="*/ 915925 h 6858000"/>
              <a:gd name="connsiteX157" fmla="*/ 315310 w 1605470"/>
              <a:gd name="connsiteY157" fmla="*/ 896999 h 6858000"/>
              <a:gd name="connsiteX158" fmla="*/ 284718 w 1605470"/>
              <a:gd name="connsiteY158" fmla="*/ 821517 h 6858000"/>
              <a:gd name="connsiteX159" fmla="*/ 263668 w 1605470"/>
              <a:gd name="connsiteY159" fmla="*/ 751353 h 6858000"/>
              <a:gd name="connsiteX160" fmla="*/ 263226 w 1605470"/>
              <a:gd name="connsiteY160" fmla="*/ 721230 h 6858000"/>
              <a:gd name="connsiteX161" fmla="*/ 248897 w 1605470"/>
              <a:gd name="connsiteY161" fmla="*/ 681659 h 6858000"/>
              <a:gd name="connsiteX162" fmla="*/ 234316 w 1605470"/>
              <a:gd name="connsiteY162" fmla="*/ 635218 h 6858000"/>
              <a:gd name="connsiteX163" fmla="*/ 239327 w 1605470"/>
              <a:gd name="connsiteY163" fmla="*/ 613763 h 6858000"/>
              <a:gd name="connsiteX164" fmla="*/ 225269 w 1605470"/>
              <a:gd name="connsiteY164" fmla="*/ 598582 h 6858000"/>
              <a:gd name="connsiteX165" fmla="*/ 224950 w 1605470"/>
              <a:gd name="connsiteY165" fmla="*/ 576846 h 6858000"/>
              <a:gd name="connsiteX166" fmla="*/ 204576 w 1605470"/>
              <a:gd name="connsiteY166" fmla="*/ 530055 h 6858000"/>
              <a:gd name="connsiteX167" fmla="*/ 219064 w 1605470"/>
              <a:gd name="connsiteY167" fmla="*/ 469651 h 6858000"/>
              <a:gd name="connsiteX168" fmla="*/ 195012 w 1605470"/>
              <a:gd name="connsiteY168" fmla="*/ 448559 h 6858000"/>
              <a:gd name="connsiteX169" fmla="*/ 201434 w 1605470"/>
              <a:gd name="connsiteY169" fmla="*/ 441529 h 6858000"/>
              <a:gd name="connsiteX170" fmla="*/ 200655 w 1605470"/>
              <a:gd name="connsiteY170" fmla="*/ 428927 h 6858000"/>
              <a:gd name="connsiteX171" fmla="*/ 190059 w 1605470"/>
              <a:gd name="connsiteY171" fmla="*/ 430161 h 6858000"/>
              <a:gd name="connsiteX172" fmla="*/ 167079 w 1605470"/>
              <a:gd name="connsiteY172" fmla="*/ 367211 h 6858000"/>
              <a:gd name="connsiteX173" fmla="*/ 124571 w 1605470"/>
              <a:gd name="connsiteY173" fmla="*/ 302178 h 6858000"/>
              <a:gd name="connsiteX174" fmla="*/ 103243 w 1605470"/>
              <a:gd name="connsiteY174" fmla="*/ 211375 h 6858000"/>
              <a:gd name="connsiteX175" fmla="*/ 94571 w 1605470"/>
              <a:gd name="connsiteY175" fmla="*/ 184179 h 6858000"/>
              <a:gd name="connsiteX176" fmla="*/ 13437 w 1605470"/>
              <a:gd name="connsiteY176" fmla="*/ 19287 h 6858000"/>
              <a:gd name="connsiteX177" fmla="*/ 0 w 1605470"/>
              <a:gd name="connsiteY17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59710 w 1605470"/>
              <a:gd name="connsiteY41" fmla="*/ 5564796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8807 w 1605470"/>
              <a:gd name="connsiteY58" fmla="*/ 5067850 h 6858000"/>
              <a:gd name="connsiteX59" fmla="*/ 721538 w 1605470"/>
              <a:gd name="connsiteY59" fmla="*/ 5060861 h 6858000"/>
              <a:gd name="connsiteX60" fmla="*/ 718242 w 1605470"/>
              <a:gd name="connsiteY60" fmla="*/ 5034192 h 6858000"/>
              <a:gd name="connsiteX61" fmla="*/ 719796 w 1605470"/>
              <a:gd name="connsiteY61" fmla="*/ 4993030 h 6858000"/>
              <a:gd name="connsiteX62" fmla="*/ 726705 w 1605470"/>
              <a:gd name="connsiteY62" fmla="*/ 4946844 h 6858000"/>
              <a:gd name="connsiteX63" fmla="*/ 722561 w 1605470"/>
              <a:gd name="connsiteY63" fmla="*/ 4932692 h 6858000"/>
              <a:gd name="connsiteX64" fmla="*/ 724935 w 1605470"/>
              <a:gd name="connsiteY64" fmla="*/ 4821504 h 6858000"/>
              <a:gd name="connsiteX65" fmla="*/ 732118 w 1605470"/>
              <a:gd name="connsiteY65" fmla="*/ 4801535 h 6858000"/>
              <a:gd name="connsiteX66" fmla="*/ 739787 w 1605470"/>
              <a:gd name="connsiteY66" fmla="*/ 4797794 h 6858000"/>
              <a:gd name="connsiteX67" fmla="*/ 741081 w 1605470"/>
              <a:gd name="connsiteY67" fmla="*/ 4784526 h 6858000"/>
              <a:gd name="connsiteX68" fmla="*/ 742865 w 1605470"/>
              <a:gd name="connsiteY68" fmla="*/ 4781211 h 6858000"/>
              <a:gd name="connsiteX69" fmla="*/ 751652 w 1605470"/>
              <a:gd name="connsiteY69" fmla="*/ 4761984 h 6858000"/>
              <a:gd name="connsiteX70" fmla="*/ 747700 w 1605470"/>
              <a:gd name="connsiteY70" fmla="*/ 4690749 h 6858000"/>
              <a:gd name="connsiteX71" fmla="*/ 743180 w 1605470"/>
              <a:gd name="connsiteY71" fmla="*/ 4584173 h 6858000"/>
              <a:gd name="connsiteX72" fmla="*/ 738263 w 1605470"/>
              <a:gd name="connsiteY72" fmla="*/ 4444346 h 6858000"/>
              <a:gd name="connsiteX73" fmla="*/ 756542 w 1605470"/>
              <a:gd name="connsiteY73" fmla="*/ 4350346 h 6858000"/>
              <a:gd name="connsiteX74" fmla="*/ 715481 w 1605470"/>
              <a:gd name="connsiteY74" fmla="*/ 4214165 h 6858000"/>
              <a:gd name="connsiteX75" fmla="*/ 719554 w 1605470"/>
              <a:gd name="connsiteY75" fmla="*/ 4090296 h 6858000"/>
              <a:gd name="connsiteX76" fmla="*/ 704810 w 1605470"/>
              <a:gd name="connsiteY76" fmla="*/ 4033999 h 6858000"/>
              <a:gd name="connsiteX77" fmla="*/ 705959 w 1605470"/>
              <a:gd name="connsiteY77" fmla="*/ 4031933 h 6858000"/>
              <a:gd name="connsiteX78" fmla="*/ 704535 w 1605470"/>
              <a:gd name="connsiteY78" fmla="*/ 4013953 h 6858000"/>
              <a:gd name="connsiteX79" fmla="*/ 700443 w 1605470"/>
              <a:gd name="connsiteY79" fmla="*/ 4010511 h 6858000"/>
              <a:gd name="connsiteX80" fmla="*/ 698282 w 1605470"/>
              <a:gd name="connsiteY80" fmla="*/ 3998331 h 6858000"/>
              <a:gd name="connsiteX81" fmla="*/ 690830 w 1605470"/>
              <a:gd name="connsiteY81" fmla="*/ 3974753 h 6858000"/>
              <a:gd name="connsiteX82" fmla="*/ 692428 w 1605470"/>
              <a:gd name="connsiteY82" fmla="*/ 3969950 h 6858000"/>
              <a:gd name="connsiteX83" fmla="*/ 685850 w 1605470"/>
              <a:gd name="connsiteY83" fmla="*/ 3933779 h 6858000"/>
              <a:gd name="connsiteX84" fmla="*/ 687181 w 1605470"/>
              <a:gd name="connsiteY84" fmla="*/ 3933093 h 6858000"/>
              <a:gd name="connsiteX85" fmla="*/ 691535 w 1605470"/>
              <a:gd name="connsiteY85" fmla="*/ 3922082 h 6858000"/>
              <a:gd name="connsiteX86" fmla="*/ 696613 w 1605470"/>
              <a:gd name="connsiteY86" fmla="*/ 3901461 h 6858000"/>
              <a:gd name="connsiteX87" fmla="*/ 719207 w 1605470"/>
              <a:gd name="connsiteY87" fmla="*/ 3813873 h 6858000"/>
              <a:gd name="connsiteX88" fmla="*/ 718632 w 1605470"/>
              <a:gd name="connsiteY88" fmla="*/ 3806161 h 6858000"/>
              <a:gd name="connsiteX89" fmla="*/ 718939 w 1605470"/>
              <a:gd name="connsiteY89" fmla="*/ 3805957 h 6858000"/>
              <a:gd name="connsiteX90" fmla="*/ 718966 w 1605470"/>
              <a:gd name="connsiteY90" fmla="*/ 3797724 h 6858000"/>
              <a:gd name="connsiteX91" fmla="*/ 717581 w 1605470"/>
              <a:gd name="connsiteY91" fmla="*/ 3792098 h 6858000"/>
              <a:gd name="connsiteX92" fmla="*/ 716465 w 1605470"/>
              <a:gd name="connsiteY92" fmla="*/ 3777135 h 6858000"/>
              <a:gd name="connsiteX93" fmla="*/ 718198 w 1605470"/>
              <a:gd name="connsiteY93" fmla="*/ 3771656 h 6858000"/>
              <a:gd name="connsiteX94" fmla="*/ 721941 w 1605470"/>
              <a:gd name="connsiteY94" fmla="*/ 3769007 h 6858000"/>
              <a:gd name="connsiteX95" fmla="*/ 721407 w 1605470"/>
              <a:gd name="connsiteY95" fmla="*/ 3767709 h 6858000"/>
              <a:gd name="connsiteX96" fmla="*/ 730103 w 1605470"/>
              <a:gd name="connsiteY96" fmla="*/ 3738082 h 6858000"/>
              <a:gd name="connsiteX97" fmla="*/ 737449 w 1605470"/>
              <a:gd name="connsiteY97" fmla="*/ 3673397 h 6858000"/>
              <a:gd name="connsiteX98" fmla="*/ 736745 w 1605470"/>
              <a:gd name="connsiteY98" fmla="*/ 3637109 h 6858000"/>
              <a:gd name="connsiteX99" fmla="*/ 740188 w 1605470"/>
              <a:gd name="connsiteY99" fmla="*/ 3536883 h 6858000"/>
              <a:gd name="connsiteX100" fmla="*/ 747726 w 1605470"/>
              <a:gd name="connsiteY100" fmla="*/ 3435652 h 6858000"/>
              <a:gd name="connsiteX101" fmla="*/ 774383 w 1605470"/>
              <a:gd name="connsiteY101" fmla="*/ 3381564 h 6858000"/>
              <a:gd name="connsiteX102" fmla="*/ 774870 w 1605470"/>
              <a:gd name="connsiteY102" fmla="*/ 3375761 h 6858000"/>
              <a:gd name="connsiteX103" fmla="*/ 770510 w 1605470"/>
              <a:gd name="connsiteY103" fmla="*/ 3361844 h 6858000"/>
              <a:gd name="connsiteX104" fmla="*/ 767933 w 1605470"/>
              <a:gd name="connsiteY104" fmla="*/ 3356929 h 6858000"/>
              <a:gd name="connsiteX105" fmla="*/ 766158 w 1605470"/>
              <a:gd name="connsiteY105" fmla="*/ 3349058 h 6858000"/>
              <a:gd name="connsiteX106" fmla="*/ 766414 w 1605470"/>
              <a:gd name="connsiteY106" fmla="*/ 3348763 h 6858000"/>
              <a:gd name="connsiteX107" fmla="*/ 764166 w 1605470"/>
              <a:gd name="connsiteY107" fmla="*/ 3341588 h 6858000"/>
              <a:gd name="connsiteX108" fmla="*/ 749397 w 1605470"/>
              <a:gd name="connsiteY108" fmla="*/ 3307769 h 6858000"/>
              <a:gd name="connsiteX109" fmla="*/ 766960 w 1605470"/>
              <a:gd name="connsiteY109" fmla="*/ 3250522 h 6858000"/>
              <a:gd name="connsiteX110" fmla="*/ 767385 w 1605470"/>
              <a:gd name="connsiteY110" fmla="*/ 3229163 h 6858000"/>
              <a:gd name="connsiteX111" fmla="*/ 769208 w 1605470"/>
              <a:gd name="connsiteY111" fmla="*/ 3217217 h 6858000"/>
              <a:gd name="connsiteX112" fmla="*/ 770350 w 1605470"/>
              <a:gd name="connsiteY112" fmla="*/ 3216125 h 6858000"/>
              <a:gd name="connsiteX113" fmla="*/ 756043 w 1605470"/>
              <a:gd name="connsiteY113" fmla="*/ 3183755 h 6858000"/>
              <a:gd name="connsiteX114" fmla="*/ 756544 w 1605470"/>
              <a:gd name="connsiteY114" fmla="*/ 3178642 h 6858000"/>
              <a:gd name="connsiteX115" fmla="*/ 744144 w 1605470"/>
              <a:gd name="connsiteY115" fmla="*/ 3158586 h 6858000"/>
              <a:gd name="connsiteX116" fmla="*/ 739378 w 1605470"/>
              <a:gd name="connsiteY116" fmla="*/ 3147669 h 6858000"/>
              <a:gd name="connsiteX117" fmla="*/ 734648 w 1605470"/>
              <a:gd name="connsiteY117" fmla="*/ 3145733 h 6858000"/>
              <a:gd name="connsiteX118" fmla="*/ 729329 w 1605470"/>
              <a:gd name="connsiteY118" fmla="*/ 3129034 h 6858000"/>
              <a:gd name="connsiteX119" fmla="*/ 729994 w 1605470"/>
              <a:gd name="connsiteY119" fmla="*/ 3126682 h 6858000"/>
              <a:gd name="connsiteX120" fmla="*/ 720862 w 1605470"/>
              <a:gd name="connsiteY120" fmla="*/ 3114519 h 6858000"/>
              <a:gd name="connsiteX121" fmla="*/ 707471 w 1605470"/>
              <a:gd name="connsiteY121" fmla="*/ 3106272 h 6858000"/>
              <a:gd name="connsiteX122" fmla="*/ 680201 w 1605470"/>
              <a:gd name="connsiteY122" fmla="*/ 2958185 h 6858000"/>
              <a:gd name="connsiteX123" fmla="*/ 622815 w 1605470"/>
              <a:gd name="connsiteY123" fmla="*/ 2762989 h 6858000"/>
              <a:gd name="connsiteX124" fmla="*/ 571733 w 1605470"/>
              <a:gd name="connsiteY124" fmla="*/ 2554718 h 6858000"/>
              <a:gd name="connsiteX125" fmla="*/ 551827 w 1605470"/>
              <a:gd name="connsiteY125" fmla="*/ 2485734 h 6858000"/>
              <a:gd name="connsiteX126" fmla="*/ 542550 w 1605470"/>
              <a:gd name="connsiteY126" fmla="*/ 2447068 h 6858000"/>
              <a:gd name="connsiteX127" fmla="*/ 529511 w 1605470"/>
              <a:gd name="connsiteY127" fmla="*/ 2425819 h 6858000"/>
              <a:gd name="connsiteX128" fmla="*/ 528878 w 1605470"/>
              <a:gd name="connsiteY128" fmla="*/ 2408971 h 6858000"/>
              <a:gd name="connsiteX129" fmla="*/ 535510 w 1605470"/>
              <a:gd name="connsiteY129" fmla="*/ 2402874 h 6858000"/>
              <a:gd name="connsiteX130" fmla="*/ 538122 w 1605470"/>
              <a:gd name="connsiteY130" fmla="*/ 2381443 h 6858000"/>
              <a:gd name="connsiteX131" fmla="*/ 514451 w 1605470"/>
              <a:gd name="connsiteY131" fmla="*/ 2261920 h 6858000"/>
              <a:gd name="connsiteX132" fmla="*/ 486968 w 1605470"/>
              <a:gd name="connsiteY132" fmla="*/ 2182937 h 6858000"/>
              <a:gd name="connsiteX133" fmla="*/ 488555 w 1605470"/>
              <a:gd name="connsiteY133" fmla="*/ 2155135 h 6858000"/>
              <a:gd name="connsiteX134" fmla="*/ 486013 w 1605470"/>
              <a:gd name="connsiteY134" fmla="*/ 2118008 h 6858000"/>
              <a:gd name="connsiteX135" fmla="*/ 487006 w 1605470"/>
              <a:gd name="connsiteY135" fmla="*/ 2050531 h 6858000"/>
              <a:gd name="connsiteX136" fmla="*/ 478812 w 1605470"/>
              <a:gd name="connsiteY136" fmla="*/ 1963269 h 6858000"/>
              <a:gd name="connsiteX137" fmla="*/ 442619 w 1605470"/>
              <a:gd name="connsiteY137" fmla="*/ 1910499 h 6858000"/>
              <a:gd name="connsiteX138" fmla="*/ 446785 w 1605470"/>
              <a:gd name="connsiteY138" fmla="*/ 1903212 h 6858000"/>
              <a:gd name="connsiteX139" fmla="*/ 436547 w 1605470"/>
              <a:gd name="connsiteY139" fmla="*/ 1861531 h 6858000"/>
              <a:gd name="connsiteX140" fmla="*/ 390346 w 1605470"/>
              <a:gd name="connsiteY140" fmla="*/ 1732919 h 6858000"/>
              <a:gd name="connsiteX141" fmla="*/ 362657 w 1605470"/>
              <a:gd name="connsiteY141" fmla="*/ 1663540 h 6858000"/>
              <a:gd name="connsiteX142" fmla="*/ 361783 w 1605470"/>
              <a:gd name="connsiteY142" fmla="*/ 1615777 h 6858000"/>
              <a:gd name="connsiteX143" fmla="*/ 342578 w 1605470"/>
              <a:gd name="connsiteY143" fmla="*/ 1563678 h 6858000"/>
              <a:gd name="connsiteX144" fmla="*/ 355658 w 1605470"/>
              <a:gd name="connsiteY144" fmla="*/ 1519474 h 6858000"/>
              <a:gd name="connsiteX145" fmla="*/ 348400 w 1605470"/>
              <a:gd name="connsiteY145" fmla="*/ 1477995 h 6858000"/>
              <a:gd name="connsiteX146" fmla="*/ 334485 w 1605470"/>
              <a:gd name="connsiteY146" fmla="*/ 1373769 h 6858000"/>
              <a:gd name="connsiteX147" fmla="*/ 342792 w 1605470"/>
              <a:gd name="connsiteY147" fmla="*/ 1307086 h 6858000"/>
              <a:gd name="connsiteX148" fmla="*/ 343980 w 1605470"/>
              <a:gd name="connsiteY148" fmla="*/ 1189033 h 6858000"/>
              <a:gd name="connsiteX149" fmla="*/ 348665 w 1605470"/>
              <a:gd name="connsiteY149" fmla="*/ 1168288 h 6858000"/>
              <a:gd name="connsiteX150" fmla="*/ 340947 w 1605470"/>
              <a:gd name="connsiteY150" fmla="*/ 1142577 h 6858000"/>
              <a:gd name="connsiteX151" fmla="*/ 330253 w 1605470"/>
              <a:gd name="connsiteY151" fmla="*/ 1088484 h 6858000"/>
              <a:gd name="connsiteX152" fmla="*/ 318989 w 1605470"/>
              <a:gd name="connsiteY152" fmla="*/ 1016103 h 6858000"/>
              <a:gd name="connsiteX153" fmla="*/ 320445 w 1605470"/>
              <a:gd name="connsiteY153" fmla="*/ 932283 h 6858000"/>
              <a:gd name="connsiteX154" fmla="*/ 322681 w 1605470"/>
              <a:gd name="connsiteY154" fmla="*/ 915925 h 6858000"/>
              <a:gd name="connsiteX155" fmla="*/ 315310 w 1605470"/>
              <a:gd name="connsiteY155" fmla="*/ 896999 h 6858000"/>
              <a:gd name="connsiteX156" fmla="*/ 284718 w 1605470"/>
              <a:gd name="connsiteY156" fmla="*/ 821517 h 6858000"/>
              <a:gd name="connsiteX157" fmla="*/ 263668 w 1605470"/>
              <a:gd name="connsiteY157" fmla="*/ 751353 h 6858000"/>
              <a:gd name="connsiteX158" fmla="*/ 263226 w 1605470"/>
              <a:gd name="connsiteY158" fmla="*/ 721230 h 6858000"/>
              <a:gd name="connsiteX159" fmla="*/ 248897 w 1605470"/>
              <a:gd name="connsiteY159" fmla="*/ 681659 h 6858000"/>
              <a:gd name="connsiteX160" fmla="*/ 234316 w 1605470"/>
              <a:gd name="connsiteY160" fmla="*/ 635218 h 6858000"/>
              <a:gd name="connsiteX161" fmla="*/ 239327 w 1605470"/>
              <a:gd name="connsiteY161" fmla="*/ 613763 h 6858000"/>
              <a:gd name="connsiteX162" fmla="*/ 225269 w 1605470"/>
              <a:gd name="connsiteY162" fmla="*/ 598582 h 6858000"/>
              <a:gd name="connsiteX163" fmla="*/ 224950 w 1605470"/>
              <a:gd name="connsiteY163" fmla="*/ 576846 h 6858000"/>
              <a:gd name="connsiteX164" fmla="*/ 204576 w 1605470"/>
              <a:gd name="connsiteY164" fmla="*/ 530055 h 6858000"/>
              <a:gd name="connsiteX165" fmla="*/ 219064 w 1605470"/>
              <a:gd name="connsiteY165" fmla="*/ 469651 h 6858000"/>
              <a:gd name="connsiteX166" fmla="*/ 195012 w 1605470"/>
              <a:gd name="connsiteY166" fmla="*/ 448559 h 6858000"/>
              <a:gd name="connsiteX167" fmla="*/ 201434 w 1605470"/>
              <a:gd name="connsiteY167" fmla="*/ 441529 h 6858000"/>
              <a:gd name="connsiteX168" fmla="*/ 200655 w 1605470"/>
              <a:gd name="connsiteY168" fmla="*/ 428927 h 6858000"/>
              <a:gd name="connsiteX169" fmla="*/ 190059 w 1605470"/>
              <a:gd name="connsiteY169" fmla="*/ 430161 h 6858000"/>
              <a:gd name="connsiteX170" fmla="*/ 167079 w 1605470"/>
              <a:gd name="connsiteY170" fmla="*/ 367211 h 6858000"/>
              <a:gd name="connsiteX171" fmla="*/ 124571 w 1605470"/>
              <a:gd name="connsiteY171" fmla="*/ 302178 h 6858000"/>
              <a:gd name="connsiteX172" fmla="*/ 103243 w 1605470"/>
              <a:gd name="connsiteY172" fmla="*/ 211375 h 6858000"/>
              <a:gd name="connsiteX173" fmla="*/ 94571 w 1605470"/>
              <a:gd name="connsiteY173" fmla="*/ 184179 h 6858000"/>
              <a:gd name="connsiteX174" fmla="*/ 13437 w 1605470"/>
              <a:gd name="connsiteY174" fmla="*/ 19287 h 6858000"/>
              <a:gd name="connsiteX175" fmla="*/ 0 w 1605470"/>
              <a:gd name="connsiteY17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18807 w 1605470"/>
              <a:gd name="connsiteY57" fmla="*/ 5067850 h 6858000"/>
              <a:gd name="connsiteX58" fmla="*/ 721538 w 1605470"/>
              <a:gd name="connsiteY58" fmla="*/ 5060861 h 6858000"/>
              <a:gd name="connsiteX59" fmla="*/ 718242 w 1605470"/>
              <a:gd name="connsiteY59" fmla="*/ 5034192 h 6858000"/>
              <a:gd name="connsiteX60" fmla="*/ 719796 w 1605470"/>
              <a:gd name="connsiteY60" fmla="*/ 4993030 h 6858000"/>
              <a:gd name="connsiteX61" fmla="*/ 726705 w 1605470"/>
              <a:gd name="connsiteY61" fmla="*/ 4946844 h 6858000"/>
              <a:gd name="connsiteX62" fmla="*/ 722561 w 1605470"/>
              <a:gd name="connsiteY62" fmla="*/ 4932692 h 6858000"/>
              <a:gd name="connsiteX63" fmla="*/ 724935 w 1605470"/>
              <a:gd name="connsiteY63" fmla="*/ 4821504 h 6858000"/>
              <a:gd name="connsiteX64" fmla="*/ 732118 w 1605470"/>
              <a:gd name="connsiteY64" fmla="*/ 4801535 h 6858000"/>
              <a:gd name="connsiteX65" fmla="*/ 739787 w 1605470"/>
              <a:gd name="connsiteY65" fmla="*/ 4797794 h 6858000"/>
              <a:gd name="connsiteX66" fmla="*/ 741081 w 1605470"/>
              <a:gd name="connsiteY66" fmla="*/ 4784526 h 6858000"/>
              <a:gd name="connsiteX67" fmla="*/ 742865 w 1605470"/>
              <a:gd name="connsiteY67" fmla="*/ 4781211 h 6858000"/>
              <a:gd name="connsiteX68" fmla="*/ 751652 w 1605470"/>
              <a:gd name="connsiteY68" fmla="*/ 4761984 h 6858000"/>
              <a:gd name="connsiteX69" fmla="*/ 747700 w 1605470"/>
              <a:gd name="connsiteY69" fmla="*/ 4690749 h 6858000"/>
              <a:gd name="connsiteX70" fmla="*/ 743180 w 1605470"/>
              <a:gd name="connsiteY70" fmla="*/ 4584173 h 6858000"/>
              <a:gd name="connsiteX71" fmla="*/ 738263 w 1605470"/>
              <a:gd name="connsiteY71" fmla="*/ 4444346 h 6858000"/>
              <a:gd name="connsiteX72" fmla="*/ 756542 w 1605470"/>
              <a:gd name="connsiteY72" fmla="*/ 4350346 h 6858000"/>
              <a:gd name="connsiteX73" fmla="*/ 715481 w 1605470"/>
              <a:gd name="connsiteY73" fmla="*/ 4214165 h 6858000"/>
              <a:gd name="connsiteX74" fmla="*/ 719554 w 1605470"/>
              <a:gd name="connsiteY74" fmla="*/ 4090296 h 6858000"/>
              <a:gd name="connsiteX75" fmla="*/ 704810 w 1605470"/>
              <a:gd name="connsiteY75" fmla="*/ 4033999 h 6858000"/>
              <a:gd name="connsiteX76" fmla="*/ 705959 w 1605470"/>
              <a:gd name="connsiteY76" fmla="*/ 4031933 h 6858000"/>
              <a:gd name="connsiteX77" fmla="*/ 704535 w 1605470"/>
              <a:gd name="connsiteY77" fmla="*/ 4013953 h 6858000"/>
              <a:gd name="connsiteX78" fmla="*/ 700443 w 1605470"/>
              <a:gd name="connsiteY78" fmla="*/ 4010511 h 6858000"/>
              <a:gd name="connsiteX79" fmla="*/ 698282 w 1605470"/>
              <a:gd name="connsiteY79" fmla="*/ 3998331 h 6858000"/>
              <a:gd name="connsiteX80" fmla="*/ 690830 w 1605470"/>
              <a:gd name="connsiteY80" fmla="*/ 3974753 h 6858000"/>
              <a:gd name="connsiteX81" fmla="*/ 692428 w 1605470"/>
              <a:gd name="connsiteY81" fmla="*/ 3969950 h 6858000"/>
              <a:gd name="connsiteX82" fmla="*/ 685850 w 1605470"/>
              <a:gd name="connsiteY82" fmla="*/ 3933779 h 6858000"/>
              <a:gd name="connsiteX83" fmla="*/ 687181 w 1605470"/>
              <a:gd name="connsiteY83" fmla="*/ 3933093 h 6858000"/>
              <a:gd name="connsiteX84" fmla="*/ 691535 w 1605470"/>
              <a:gd name="connsiteY84" fmla="*/ 3922082 h 6858000"/>
              <a:gd name="connsiteX85" fmla="*/ 696613 w 1605470"/>
              <a:gd name="connsiteY85" fmla="*/ 3901461 h 6858000"/>
              <a:gd name="connsiteX86" fmla="*/ 719207 w 1605470"/>
              <a:gd name="connsiteY86" fmla="*/ 3813873 h 6858000"/>
              <a:gd name="connsiteX87" fmla="*/ 718632 w 1605470"/>
              <a:gd name="connsiteY87" fmla="*/ 3806161 h 6858000"/>
              <a:gd name="connsiteX88" fmla="*/ 718939 w 1605470"/>
              <a:gd name="connsiteY88" fmla="*/ 3805957 h 6858000"/>
              <a:gd name="connsiteX89" fmla="*/ 718966 w 1605470"/>
              <a:gd name="connsiteY89" fmla="*/ 3797724 h 6858000"/>
              <a:gd name="connsiteX90" fmla="*/ 717581 w 1605470"/>
              <a:gd name="connsiteY90" fmla="*/ 3792098 h 6858000"/>
              <a:gd name="connsiteX91" fmla="*/ 716465 w 1605470"/>
              <a:gd name="connsiteY91" fmla="*/ 3777135 h 6858000"/>
              <a:gd name="connsiteX92" fmla="*/ 718198 w 1605470"/>
              <a:gd name="connsiteY92" fmla="*/ 3771656 h 6858000"/>
              <a:gd name="connsiteX93" fmla="*/ 721941 w 1605470"/>
              <a:gd name="connsiteY93" fmla="*/ 3769007 h 6858000"/>
              <a:gd name="connsiteX94" fmla="*/ 721407 w 1605470"/>
              <a:gd name="connsiteY94" fmla="*/ 3767709 h 6858000"/>
              <a:gd name="connsiteX95" fmla="*/ 730103 w 1605470"/>
              <a:gd name="connsiteY95" fmla="*/ 3738082 h 6858000"/>
              <a:gd name="connsiteX96" fmla="*/ 737449 w 1605470"/>
              <a:gd name="connsiteY96" fmla="*/ 3673397 h 6858000"/>
              <a:gd name="connsiteX97" fmla="*/ 736745 w 1605470"/>
              <a:gd name="connsiteY97" fmla="*/ 3637109 h 6858000"/>
              <a:gd name="connsiteX98" fmla="*/ 740188 w 1605470"/>
              <a:gd name="connsiteY98" fmla="*/ 3536883 h 6858000"/>
              <a:gd name="connsiteX99" fmla="*/ 747726 w 1605470"/>
              <a:gd name="connsiteY99" fmla="*/ 3435652 h 6858000"/>
              <a:gd name="connsiteX100" fmla="*/ 774383 w 1605470"/>
              <a:gd name="connsiteY100" fmla="*/ 3381564 h 6858000"/>
              <a:gd name="connsiteX101" fmla="*/ 774870 w 1605470"/>
              <a:gd name="connsiteY101" fmla="*/ 3375761 h 6858000"/>
              <a:gd name="connsiteX102" fmla="*/ 770510 w 1605470"/>
              <a:gd name="connsiteY102" fmla="*/ 3361844 h 6858000"/>
              <a:gd name="connsiteX103" fmla="*/ 767933 w 1605470"/>
              <a:gd name="connsiteY103" fmla="*/ 3356929 h 6858000"/>
              <a:gd name="connsiteX104" fmla="*/ 766158 w 1605470"/>
              <a:gd name="connsiteY104" fmla="*/ 3349058 h 6858000"/>
              <a:gd name="connsiteX105" fmla="*/ 766414 w 1605470"/>
              <a:gd name="connsiteY105" fmla="*/ 3348763 h 6858000"/>
              <a:gd name="connsiteX106" fmla="*/ 764166 w 1605470"/>
              <a:gd name="connsiteY106" fmla="*/ 3341588 h 6858000"/>
              <a:gd name="connsiteX107" fmla="*/ 749397 w 1605470"/>
              <a:gd name="connsiteY107" fmla="*/ 3307769 h 6858000"/>
              <a:gd name="connsiteX108" fmla="*/ 766960 w 1605470"/>
              <a:gd name="connsiteY108" fmla="*/ 3250522 h 6858000"/>
              <a:gd name="connsiteX109" fmla="*/ 767385 w 1605470"/>
              <a:gd name="connsiteY109" fmla="*/ 3229163 h 6858000"/>
              <a:gd name="connsiteX110" fmla="*/ 769208 w 1605470"/>
              <a:gd name="connsiteY110" fmla="*/ 3217217 h 6858000"/>
              <a:gd name="connsiteX111" fmla="*/ 770350 w 1605470"/>
              <a:gd name="connsiteY111" fmla="*/ 3216125 h 6858000"/>
              <a:gd name="connsiteX112" fmla="*/ 756043 w 1605470"/>
              <a:gd name="connsiteY112" fmla="*/ 3183755 h 6858000"/>
              <a:gd name="connsiteX113" fmla="*/ 756544 w 1605470"/>
              <a:gd name="connsiteY113" fmla="*/ 3178642 h 6858000"/>
              <a:gd name="connsiteX114" fmla="*/ 744144 w 1605470"/>
              <a:gd name="connsiteY114" fmla="*/ 3158586 h 6858000"/>
              <a:gd name="connsiteX115" fmla="*/ 739378 w 1605470"/>
              <a:gd name="connsiteY115" fmla="*/ 3147669 h 6858000"/>
              <a:gd name="connsiteX116" fmla="*/ 734648 w 1605470"/>
              <a:gd name="connsiteY116" fmla="*/ 3145733 h 6858000"/>
              <a:gd name="connsiteX117" fmla="*/ 729329 w 1605470"/>
              <a:gd name="connsiteY117" fmla="*/ 3129034 h 6858000"/>
              <a:gd name="connsiteX118" fmla="*/ 729994 w 1605470"/>
              <a:gd name="connsiteY118" fmla="*/ 3126682 h 6858000"/>
              <a:gd name="connsiteX119" fmla="*/ 720862 w 1605470"/>
              <a:gd name="connsiteY119" fmla="*/ 3114519 h 6858000"/>
              <a:gd name="connsiteX120" fmla="*/ 707471 w 1605470"/>
              <a:gd name="connsiteY120" fmla="*/ 3106272 h 6858000"/>
              <a:gd name="connsiteX121" fmla="*/ 680201 w 1605470"/>
              <a:gd name="connsiteY121" fmla="*/ 2958185 h 6858000"/>
              <a:gd name="connsiteX122" fmla="*/ 622815 w 1605470"/>
              <a:gd name="connsiteY122" fmla="*/ 2762989 h 6858000"/>
              <a:gd name="connsiteX123" fmla="*/ 571733 w 1605470"/>
              <a:gd name="connsiteY123" fmla="*/ 2554718 h 6858000"/>
              <a:gd name="connsiteX124" fmla="*/ 551827 w 1605470"/>
              <a:gd name="connsiteY124" fmla="*/ 2485734 h 6858000"/>
              <a:gd name="connsiteX125" fmla="*/ 542550 w 1605470"/>
              <a:gd name="connsiteY125" fmla="*/ 2447068 h 6858000"/>
              <a:gd name="connsiteX126" fmla="*/ 529511 w 1605470"/>
              <a:gd name="connsiteY126" fmla="*/ 2425819 h 6858000"/>
              <a:gd name="connsiteX127" fmla="*/ 528878 w 1605470"/>
              <a:gd name="connsiteY127" fmla="*/ 2408971 h 6858000"/>
              <a:gd name="connsiteX128" fmla="*/ 535510 w 1605470"/>
              <a:gd name="connsiteY128" fmla="*/ 2402874 h 6858000"/>
              <a:gd name="connsiteX129" fmla="*/ 538122 w 1605470"/>
              <a:gd name="connsiteY129" fmla="*/ 2381443 h 6858000"/>
              <a:gd name="connsiteX130" fmla="*/ 514451 w 1605470"/>
              <a:gd name="connsiteY130" fmla="*/ 2261920 h 6858000"/>
              <a:gd name="connsiteX131" fmla="*/ 486968 w 1605470"/>
              <a:gd name="connsiteY131" fmla="*/ 2182937 h 6858000"/>
              <a:gd name="connsiteX132" fmla="*/ 488555 w 1605470"/>
              <a:gd name="connsiteY132" fmla="*/ 2155135 h 6858000"/>
              <a:gd name="connsiteX133" fmla="*/ 486013 w 1605470"/>
              <a:gd name="connsiteY133" fmla="*/ 2118008 h 6858000"/>
              <a:gd name="connsiteX134" fmla="*/ 487006 w 1605470"/>
              <a:gd name="connsiteY134" fmla="*/ 2050531 h 6858000"/>
              <a:gd name="connsiteX135" fmla="*/ 478812 w 1605470"/>
              <a:gd name="connsiteY135" fmla="*/ 1963269 h 6858000"/>
              <a:gd name="connsiteX136" fmla="*/ 442619 w 1605470"/>
              <a:gd name="connsiteY136" fmla="*/ 1910499 h 6858000"/>
              <a:gd name="connsiteX137" fmla="*/ 446785 w 1605470"/>
              <a:gd name="connsiteY137" fmla="*/ 1903212 h 6858000"/>
              <a:gd name="connsiteX138" fmla="*/ 436547 w 1605470"/>
              <a:gd name="connsiteY138" fmla="*/ 1861531 h 6858000"/>
              <a:gd name="connsiteX139" fmla="*/ 390346 w 1605470"/>
              <a:gd name="connsiteY139" fmla="*/ 1732919 h 6858000"/>
              <a:gd name="connsiteX140" fmla="*/ 362657 w 1605470"/>
              <a:gd name="connsiteY140" fmla="*/ 1663540 h 6858000"/>
              <a:gd name="connsiteX141" fmla="*/ 361783 w 1605470"/>
              <a:gd name="connsiteY141" fmla="*/ 1615777 h 6858000"/>
              <a:gd name="connsiteX142" fmla="*/ 342578 w 1605470"/>
              <a:gd name="connsiteY142" fmla="*/ 1563678 h 6858000"/>
              <a:gd name="connsiteX143" fmla="*/ 355658 w 1605470"/>
              <a:gd name="connsiteY143" fmla="*/ 1519474 h 6858000"/>
              <a:gd name="connsiteX144" fmla="*/ 348400 w 1605470"/>
              <a:gd name="connsiteY144" fmla="*/ 1477995 h 6858000"/>
              <a:gd name="connsiteX145" fmla="*/ 334485 w 1605470"/>
              <a:gd name="connsiteY145" fmla="*/ 1373769 h 6858000"/>
              <a:gd name="connsiteX146" fmla="*/ 342792 w 1605470"/>
              <a:gd name="connsiteY146" fmla="*/ 1307086 h 6858000"/>
              <a:gd name="connsiteX147" fmla="*/ 343980 w 1605470"/>
              <a:gd name="connsiteY147" fmla="*/ 1189033 h 6858000"/>
              <a:gd name="connsiteX148" fmla="*/ 348665 w 1605470"/>
              <a:gd name="connsiteY148" fmla="*/ 1168288 h 6858000"/>
              <a:gd name="connsiteX149" fmla="*/ 340947 w 1605470"/>
              <a:gd name="connsiteY149" fmla="*/ 1142577 h 6858000"/>
              <a:gd name="connsiteX150" fmla="*/ 330253 w 1605470"/>
              <a:gd name="connsiteY150" fmla="*/ 1088484 h 6858000"/>
              <a:gd name="connsiteX151" fmla="*/ 318989 w 1605470"/>
              <a:gd name="connsiteY151" fmla="*/ 1016103 h 6858000"/>
              <a:gd name="connsiteX152" fmla="*/ 320445 w 1605470"/>
              <a:gd name="connsiteY152" fmla="*/ 932283 h 6858000"/>
              <a:gd name="connsiteX153" fmla="*/ 322681 w 1605470"/>
              <a:gd name="connsiteY153" fmla="*/ 915925 h 6858000"/>
              <a:gd name="connsiteX154" fmla="*/ 315310 w 1605470"/>
              <a:gd name="connsiteY154" fmla="*/ 896999 h 6858000"/>
              <a:gd name="connsiteX155" fmla="*/ 284718 w 1605470"/>
              <a:gd name="connsiteY155" fmla="*/ 821517 h 6858000"/>
              <a:gd name="connsiteX156" fmla="*/ 263668 w 1605470"/>
              <a:gd name="connsiteY156" fmla="*/ 751353 h 6858000"/>
              <a:gd name="connsiteX157" fmla="*/ 263226 w 1605470"/>
              <a:gd name="connsiteY157" fmla="*/ 721230 h 6858000"/>
              <a:gd name="connsiteX158" fmla="*/ 248897 w 1605470"/>
              <a:gd name="connsiteY158" fmla="*/ 681659 h 6858000"/>
              <a:gd name="connsiteX159" fmla="*/ 234316 w 1605470"/>
              <a:gd name="connsiteY159" fmla="*/ 635218 h 6858000"/>
              <a:gd name="connsiteX160" fmla="*/ 239327 w 1605470"/>
              <a:gd name="connsiteY160" fmla="*/ 613763 h 6858000"/>
              <a:gd name="connsiteX161" fmla="*/ 225269 w 1605470"/>
              <a:gd name="connsiteY161" fmla="*/ 598582 h 6858000"/>
              <a:gd name="connsiteX162" fmla="*/ 224950 w 1605470"/>
              <a:gd name="connsiteY162" fmla="*/ 576846 h 6858000"/>
              <a:gd name="connsiteX163" fmla="*/ 204576 w 1605470"/>
              <a:gd name="connsiteY163" fmla="*/ 530055 h 6858000"/>
              <a:gd name="connsiteX164" fmla="*/ 219064 w 1605470"/>
              <a:gd name="connsiteY164" fmla="*/ 469651 h 6858000"/>
              <a:gd name="connsiteX165" fmla="*/ 195012 w 1605470"/>
              <a:gd name="connsiteY165" fmla="*/ 448559 h 6858000"/>
              <a:gd name="connsiteX166" fmla="*/ 201434 w 1605470"/>
              <a:gd name="connsiteY166" fmla="*/ 441529 h 6858000"/>
              <a:gd name="connsiteX167" fmla="*/ 200655 w 1605470"/>
              <a:gd name="connsiteY167" fmla="*/ 428927 h 6858000"/>
              <a:gd name="connsiteX168" fmla="*/ 190059 w 1605470"/>
              <a:gd name="connsiteY168" fmla="*/ 430161 h 6858000"/>
              <a:gd name="connsiteX169" fmla="*/ 167079 w 1605470"/>
              <a:gd name="connsiteY169" fmla="*/ 367211 h 6858000"/>
              <a:gd name="connsiteX170" fmla="*/ 124571 w 1605470"/>
              <a:gd name="connsiteY170" fmla="*/ 302178 h 6858000"/>
              <a:gd name="connsiteX171" fmla="*/ 103243 w 1605470"/>
              <a:gd name="connsiteY171" fmla="*/ 211375 h 6858000"/>
              <a:gd name="connsiteX172" fmla="*/ 94571 w 1605470"/>
              <a:gd name="connsiteY172" fmla="*/ 184179 h 6858000"/>
              <a:gd name="connsiteX173" fmla="*/ 13437 w 1605470"/>
              <a:gd name="connsiteY173" fmla="*/ 19287 h 6858000"/>
              <a:gd name="connsiteX174" fmla="*/ 0 w 1605470"/>
              <a:gd name="connsiteY17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87214 w 1605470"/>
              <a:gd name="connsiteY41" fmla="*/ 5451511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63084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91557 w 1605470"/>
              <a:gd name="connsiteY40" fmla="*/ 5476393 h 6858000"/>
              <a:gd name="connsiteX41" fmla="*/ 622750 w 1605470"/>
              <a:gd name="connsiteY41" fmla="*/ 5396260 h 6858000"/>
              <a:gd name="connsiteX42" fmla="*/ 638731 w 1605470"/>
              <a:gd name="connsiteY42" fmla="*/ 5330009 h 6858000"/>
              <a:gd name="connsiteX43" fmla="*/ 672224 w 1605470"/>
              <a:gd name="connsiteY43" fmla="*/ 5273739 h 6858000"/>
              <a:gd name="connsiteX44" fmla="*/ 681823 w 1605470"/>
              <a:gd name="connsiteY44" fmla="*/ 5241779 h 6858000"/>
              <a:gd name="connsiteX45" fmla="*/ 693049 w 1605470"/>
              <a:gd name="connsiteY45" fmla="*/ 5225268 h 6858000"/>
              <a:gd name="connsiteX46" fmla="*/ 694069 w 1605470"/>
              <a:gd name="connsiteY46" fmla="*/ 5217684 h 6858000"/>
              <a:gd name="connsiteX47" fmla="*/ 701410 w 1605470"/>
              <a:gd name="connsiteY47" fmla="*/ 5193377 h 6858000"/>
              <a:gd name="connsiteX48" fmla="*/ 704713 w 1605470"/>
              <a:gd name="connsiteY48" fmla="*/ 5179288 h 6858000"/>
              <a:gd name="connsiteX49" fmla="*/ 705697 w 1605470"/>
              <a:gd name="connsiteY49" fmla="*/ 5173621 h 6858000"/>
              <a:gd name="connsiteX50" fmla="*/ 701331 w 1605470"/>
              <a:gd name="connsiteY50" fmla="*/ 5159961 h 6858000"/>
              <a:gd name="connsiteX51" fmla="*/ 708008 w 1605470"/>
              <a:gd name="connsiteY51" fmla="*/ 5144295 h 6858000"/>
              <a:gd name="connsiteX52" fmla="*/ 704941 w 1605470"/>
              <a:gd name="connsiteY52" fmla="*/ 5125185 h 6858000"/>
              <a:gd name="connsiteX53" fmla="*/ 711771 w 1605470"/>
              <a:gd name="connsiteY53" fmla="*/ 5121884 h 6858000"/>
              <a:gd name="connsiteX54" fmla="*/ 718807 w 1605470"/>
              <a:gd name="connsiteY54" fmla="*/ 5067850 h 6858000"/>
              <a:gd name="connsiteX55" fmla="*/ 721538 w 1605470"/>
              <a:gd name="connsiteY55" fmla="*/ 5060861 h 6858000"/>
              <a:gd name="connsiteX56" fmla="*/ 718242 w 1605470"/>
              <a:gd name="connsiteY56" fmla="*/ 5034192 h 6858000"/>
              <a:gd name="connsiteX57" fmla="*/ 719796 w 1605470"/>
              <a:gd name="connsiteY57" fmla="*/ 4993030 h 6858000"/>
              <a:gd name="connsiteX58" fmla="*/ 726705 w 1605470"/>
              <a:gd name="connsiteY58" fmla="*/ 4946844 h 6858000"/>
              <a:gd name="connsiteX59" fmla="*/ 722561 w 1605470"/>
              <a:gd name="connsiteY59" fmla="*/ 4932692 h 6858000"/>
              <a:gd name="connsiteX60" fmla="*/ 737964 w 1605470"/>
              <a:gd name="connsiteY60" fmla="*/ 4858827 h 6858000"/>
              <a:gd name="connsiteX61" fmla="*/ 732118 w 1605470"/>
              <a:gd name="connsiteY61" fmla="*/ 4801535 h 6858000"/>
              <a:gd name="connsiteX62" fmla="*/ 739787 w 1605470"/>
              <a:gd name="connsiteY62" fmla="*/ 4797794 h 6858000"/>
              <a:gd name="connsiteX63" fmla="*/ 741081 w 1605470"/>
              <a:gd name="connsiteY63" fmla="*/ 4784526 h 6858000"/>
              <a:gd name="connsiteX64" fmla="*/ 742865 w 1605470"/>
              <a:gd name="connsiteY64" fmla="*/ 4781211 h 6858000"/>
              <a:gd name="connsiteX65" fmla="*/ 751652 w 1605470"/>
              <a:gd name="connsiteY65" fmla="*/ 4761984 h 6858000"/>
              <a:gd name="connsiteX66" fmla="*/ 747700 w 1605470"/>
              <a:gd name="connsiteY66" fmla="*/ 4690749 h 6858000"/>
              <a:gd name="connsiteX67" fmla="*/ 743180 w 1605470"/>
              <a:gd name="connsiteY67" fmla="*/ 4584173 h 6858000"/>
              <a:gd name="connsiteX68" fmla="*/ 738263 w 1605470"/>
              <a:gd name="connsiteY68" fmla="*/ 4444346 h 6858000"/>
              <a:gd name="connsiteX69" fmla="*/ 734828 w 1605470"/>
              <a:gd name="connsiteY69" fmla="*/ 4375228 h 6858000"/>
              <a:gd name="connsiteX70" fmla="*/ 715481 w 1605470"/>
              <a:gd name="connsiteY70" fmla="*/ 4214165 h 6858000"/>
              <a:gd name="connsiteX71" fmla="*/ 719554 w 1605470"/>
              <a:gd name="connsiteY71" fmla="*/ 4090296 h 6858000"/>
              <a:gd name="connsiteX72" fmla="*/ 704810 w 1605470"/>
              <a:gd name="connsiteY72" fmla="*/ 4033999 h 6858000"/>
              <a:gd name="connsiteX73" fmla="*/ 705959 w 1605470"/>
              <a:gd name="connsiteY73" fmla="*/ 4031933 h 6858000"/>
              <a:gd name="connsiteX74" fmla="*/ 704535 w 1605470"/>
              <a:gd name="connsiteY74" fmla="*/ 4013953 h 6858000"/>
              <a:gd name="connsiteX75" fmla="*/ 700443 w 1605470"/>
              <a:gd name="connsiteY75" fmla="*/ 4010511 h 6858000"/>
              <a:gd name="connsiteX76" fmla="*/ 698282 w 1605470"/>
              <a:gd name="connsiteY76" fmla="*/ 3998331 h 6858000"/>
              <a:gd name="connsiteX77" fmla="*/ 690830 w 1605470"/>
              <a:gd name="connsiteY77" fmla="*/ 3974753 h 6858000"/>
              <a:gd name="connsiteX78" fmla="*/ 692428 w 1605470"/>
              <a:gd name="connsiteY78" fmla="*/ 3969950 h 6858000"/>
              <a:gd name="connsiteX79" fmla="*/ 685850 w 1605470"/>
              <a:gd name="connsiteY79" fmla="*/ 3933779 h 6858000"/>
              <a:gd name="connsiteX80" fmla="*/ 687181 w 1605470"/>
              <a:gd name="connsiteY80" fmla="*/ 3933093 h 6858000"/>
              <a:gd name="connsiteX81" fmla="*/ 691535 w 1605470"/>
              <a:gd name="connsiteY81" fmla="*/ 3922082 h 6858000"/>
              <a:gd name="connsiteX82" fmla="*/ 696613 w 1605470"/>
              <a:gd name="connsiteY82" fmla="*/ 3901461 h 6858000"/>
              <a:gd name="connsiteX83" fmla="*/ 719207 w 1605470"/>
              <a:gd name="connsiteY83" fmla="*/ 3813873 h 6858000"/>
              <a:gd name="connsiteX84" fmla="*/ 718632 w 1605470"/>
              <a:gd name="connsiteY84" fmla="*/ 3806161 h 6858000"/>
              <a:gd name="connsiteX85" fmla="*/ 718939 w 1605470"/>
              <a:gd name="connsiteY85" fmla="*/ 3805957 h 6858000"/>
              <a:gd name="connsiteX86" fmla="*/ 718966 w 1605470"/>
              <a:gd name="connsiteY86" fmla="*/ 3797724 h 6858000"/>
              <a:gd name="connsiteX87" fmla="*/ 717581 w 1605470"/>
              <a:gd name="connsiteY87" fmla="*/ 3792098 h 6858000"/>
              <a:gd name="connsiteX88" fmla="*/ 716465 w 1605470"/>
              <a:gd name="connsiteY88" fmla="*/ 3777135 h 6858000"/>
              <a:gd name="connsiteX89" fmla="*/ 718198 w 1605470"/>
              <a:gd name="connsiteY89" fmla="*/ 3771656 h 6858000"/>
              <a:gd name="connsiteX90" fmla="*/ 721941 w 1605470"/>
              <a:gd name="connsiteY90" fmla="*/ 3769007 h 6858000"/>
              <a:gd name="connsiteX91" fmla="*/ 721407 w 1605470"/>
              <a:gd name="connsiteY91" fmla="*/ 3767709 h 6858000"/>
              <a:gd name="connsiteX92" fmla="*/ 730103 w 1605470"/>
              <a:gd name="connsiteY92" fmla="*/ 3738082 h 6858000"/>
              <a:gd name="connsiteX93" fmla="*/ 737449 w 1605470"/>
              <a:gd name="connsiteY93" fmla="*/ 3673397 h 6858000"/>
              <a:gd name="connsiteX94" fmla="*/ 736745 w 1605470"/>
              <a:gd name="connsiteY94" fmla="*/ 3637109 h 6858000"/>
              <a:gd name="connsiteX95" fmla="*/ 740188 w 1605470"/>
              <a:gd name="connsiteY95" fmla="*/ 3536883 h 6858000"/>
              <a:gd name="connsiteX96" fmla="*/ 747726 w 1605470"/>
              <a:gd name="connsiteY96" fmla="*/ 3435652 h 6858000"/>
              <a:gd name="connsiteX97" fmla="*/ 774383 w 1605470"/>
              <a:gd name="connsiteY97" fmla="*/ 3381564 h 6858000"/>
              <a:gd name="connsiteX98" fmla="*/ 774870 w 1605470"/>
              <a:gd name="connsiteY98" fmla="*/ 3375761 h 6858000"/>
              <a:gd name="connsiteX99" fmla="*/ 770510 w 1605470"/>
              <a:gd name="connsiteY99" fmla="*/ 3361844 h 6858000"/>
              <a:gd name="connsiteX100" fmla="*/ 767933 w 1605470"/>
              <a:gd name="connsiteY100" fmla="*/ 3356929 h 6858000"/>
              <a:gd name="connsiteX101" fmla="*/ 766158 w 1605470"/>
              <a:gd name="connsiteY101" fmla="*/ 3349058 h 6858000"/>
              <a:gd name="connsiteX102" fmla="*/ 766414 w 1605470"/>
              <a:gd name="connsiteY102" fmla="*/ 3348763 h 6858000"/>
              <a:gd name="connsiteX103" fmla="*/ 764166 w 1605470"/>
              <a:gd name="connsiteY103" fmla="*/ 3341588 h 6858000"/>
              <a:gd name="connsiteX104" fmla="*/ 749397 w 1605470"/>
              <a:gd name="connsiteY104" fmla="*/ 3307769 h 6858000"/>
              <a:gd name="connsiteX105" fmla="*/ 766960 w 1605470"/>
              <a:gd name="connsiteY105" fmla="*/ 3250522 h 6858000"/>
              <a:gd name="connsiteX106" fmla="*/ 767385 w 1605470"/>
              <a:gd name="connsiteY106" fmla="*/ 3229163 h 6858000"/>
              <a:gd name="connsiteX107" fmla="*/ 769208 w 1605470"/>
              <a:gd name="connsiteY107" fmla="*/ 3217217 h 6858000"/>
              <a:gd name="connsiteX108" fmla="*/ 770350 w 1605470"/>
              <a:gd name="connsiteY108" fmla="*/ 3216125 h 6858000"/>
              <a:gd name="connsiteX109" fmla="*/ 756043 w 1605470"/>
              <a:gd name="connsiteY109" fmla="*/ 3183755 h 6858000"/>
              <a:gd name="connsiteX110" fmla="*/ 756544 w 1605470"/>
              <a:gd name="connsiteY110" fmla="*/ 3178642 h 6858000"/>
              <a:gd name="connsiteX111" fmla="*/ 744144 w 1605470"/>
              <a:gd name="connsiteY111" fmla="*/ 3158586 h 6858000"/>
              <a:gd name="connsiteX112" fmla="*/ 739378 w 1605470"/>
              <a:gd name="connsiteY112" fmla="*/ 3147669 h 6858000"/>
              <a:gd name="connsiteX113" fmla="*/ 734648 w 1605470"/>
              <a:gd name="connsiteY113" fmla="*/ 3145733 h 6858000"/>
              <a:gd name="connsiteX114" fmla="*/ 729329 w 1605470"/>
              <a:gd name="connsiteY114" fmla="*/ 3129034 h 6858000"/>
              <a:gd name="connsiteX115" fmla="*/ 729994 w 1605470"/>
              <a:gd name="connsiteY115" fmla="*/ 3126682 h 6858000"/>
              <a:gd name="connsiteX116" fmla="*/ 720862 w 1605470"/>
              <a:gd name="connsiteY116" fmla="*/ 3114519 h 6858000"/>
              <a:gd name="connsiteX117" fmla="*/ 707471 w 1605470"/>
              <a:gd name="connsiteY117" fmla="*/ 3106272 h 6858000"/>
              <a:gd name="connsiteX118" fmla="*/ 680201 w 1605470"/>
              <a:gd name="connsiteY118" fmla="*/ 2958185 h 6858000"/>
              <a:gd name="connsiteX119" fmla="*/ 622815 w 1605470"/>
              <a:gd name="connsiteY119" fmla="*/ 2762989 h 6858000"/>
              <a:gd name="connsiteX120" fmla="*/ 571733 w 1605470"/>
              <a:gd name="connsiteY120" fmla="*/ 2554718 h 6858000"/>
              <a:gd name="connsiteX121" fmla="*/ 551827 w 1605470"/>
              <a:gd name="connsiteY121" fmla="*/ 2485734 h 6858000"/>
              <a:gd name="connsiteX122" fmla="*/ 542550 w 1605470"/>
              <a:gd name="connsiteY122" fmla="*/ 2447068 h 6858000"/>
              <a:gd name="connsiteX123" fmla="*/ 529511 w 1605470"/>
              <a:gd name="connsiteY123" fmla="*/ 2425819 h 6858000"/>
              <a:gd name="connsiteX124" fmla="*/ 528878 w 1605470"/>
              <a:gd name="connsiteY124" fmla="*/ 2408971 h 6858000"/>
              <a:gd name="connsiteX125" fmla="*/ 535510 w 1605470"/>
              <a:gd name="connsiteY125" fmla="*/ 2402874 h 6858000"/>
              <a:gd name="connsiteX126" fmla="*/ 538122 w 1605470"/>
              <a:gd name="connsiteY126" fmla="*/ 2381443 h 6858000"/>
              <a:gd name="connsiteX127" fmla="*/ 514451 w 1605470"/>
              <a:gd name="connsiteY127" fmla="*/ 2261920 h 6858000"/>
              <a:gd name="connsiteX128" fmla="*/ 504338 w 1605470"/>
              <a:gd name="connsiteY128" fmla="*/ 2195378 h 6858000"/>
              <a:gd name="connsiteX129" fmla="*/ 488555 w 1605470"/>
              <a:gd name="connsiteY129" fmla="*/ 2155135 h 6858000"/>
              <a:gd name="connsiteX130" fmla="*/ 486013 w 1605470"/>
              <a:gd name="connsiteY130" fmla="*/ 2118008 h 6858000"/>
              <a:gd name="connsiteX131" fmla="*/ 487006 w 1605470"/>
              <a:gd name="connsiteY131" fmla="*/ 2050531 h 6858000"/>
              <a:gd name="connsiteX132" fmla="*/ 478812 w 1605470"/>
              <a:gd name="connsiteY132" fmla="*/ 1963269 h 6858000"/>
              <a:gd name="connsiteX133" fmla="*/ 459990 w 1605470"/>
              <a:gd name="connsiteY133" fmla="*/ 1906352 h 6858000"/>
              <a:gd name="connsiteX134" fmla="*/ 436547 w 1605470"/>
              <a:gd name="connsiteY134" fmla="*/ 1861531 h 6858000"/>
              <a:gd name="connsiteX135" fmla="*/ 390346 w 1605470"/>
              <a:gd name="connsiteY135" fmla="*/ 1732919 h 6858000"/>
              <a:gd name="connsiteX136" fmla="*/ 362657 w 1605470"/>
              <a:gd name="connsiteY136" fmla="*/ 1663540 h 6858000"/>
              <a:gd name="connsiteX137" fmla="*/ 361783 w 1605470"/>
              <a:gd name="connsiteY137" fmla="*/ 1615777 h 6858000"/>
              <a:gd name="connsiteX138" fmla="*/ 342578 w 1605470"/>
              <a:gd name="connsiteY138" fmla="*/ 1563678 h 6858000"/>
              <a:gd name="connsiteX139" fmla="*/ 355658 w 1605470"/>
              <a:gd name="connsiteY139" fmla="*/ 1519474 h 6858000"/>
              <a:gd name="connsiteX140" fmla="*/ 348400 w 1605470"/>
              <a:gd name="connsiteY140" fmla="*/ 1477995 h 6858000"/>
              <a:gd name="connsiteX141" fmla="*/ 334485 w 1605470"/>
              <a:gd name="connsiteY141" fmla="*/ 1373769 h 6858000"/>
              <a:gd name="connsiteX142" fmla="*/ 342792 w 1605470"/>
              <a:gd name="connsiteY142" fmla="*/ 1307086 h 6858000"/>
              <a:gd name="connsiteX143" fmla="*/ 343980 w 1605470"/>
              <a:gd name="connsiteY143" fmla="*/ 1189033 h 6858000"/>
              <a:gd name="connsiteX144" fmla="*/ 348665 w 1605470"/>
              <a:gd name="connsiteY144" fmla="*/ 1168288 h 6858000"/>
              <a:gd name="connsiteX145" fmla="*/ 340947 w 1605470"/>
              <a:gd name="connsiteY145" fmla="*/ 1142577 h 6858000"/>
              <a:gd name="connsiteX146" fmla="*/ 330253 w 1605470"/>
              <a:gd name="connsiteY146" fmla="*/ 1088484 h 6858000"/>
              <a:gd name="connsiteX147" fmla="*/ 318989 w 1605470"/>
              <a:gd name="connsiteY147" fmla="*/ 1016103 h 6858000"/>
              <a:gd name="connsiteX148" fmla="*/ 320445 w 1605470"/>
              <a:gd name="connsiteY148" fmla="*/ 932283 h 6858000"/>
              <a:gd name="connsiteX149" fmla="*/ 322681 w 1605470"/>
              <a:gd name="connsiteY149" fmla="*/ 915925 h 6858000"/>
              <a:gd name="connsiteX150" fmla="*/ 315310 w 1605470"/>
              <a:gd name="connsiteY150" fmla="*/ 896999 h 6858000"/>
              <a:gd name="connsiteX151" fmla="*/ 284718 w 1605470"/>
              <a:gd name="connsiteY151" fmla="*/ 821517 h 6858000"/>
              <a:gd name="connsiteX152" fmla="*/ 263668 w 1605470"/>
              <a:gd name="connsiteY152" fmla="*/ 751353 h 6858000"/>
              <a:gd name="connsiteX153" fmla="*/ 263226 w 1605470"/>
              <a:gd name="connsiteY153" fmla="*/ 721230 h 6858000"/>
              <a:gd name="connsiteX154" fmla="*/ 248897 w 1605470"/>
              <a:gd name="connsiteY154" fmla="*/ 681659 h 6858000"/>
              <a:gd name="connsiteX155" fmla="*/ 234316 w 1605470"/>
              <a:gd name="connsiteY155" fmla="*/ 635218 h 6858000"/>
              <a:gd name="connsiteX156" fmla="*/ 239327 w 1605470"/>
              <a:gd name="connsiteY156" fmla="*/ 613763 h 6858000"/>
              <a:gd name="connsiteX157" fmla="*/ 225269 w 1605470"/>
              <a:gd name="connsiteY157" fmla="*/ 598582 h 6858000"/>
              <a:gd name="connsiteX158" fmla="*/ 224950 w 1605470"/>
              <a:gd name="connsiteY158" fmla="*/ 576846 h 6858000"/>
              <a:gd name="connsiteX159" fmla="*/ 204576 w 1605470"/>
              <a:gd name="connsiteY159" fmla="*/ 530055 h 6858000"/>
              <a:gd name="connsiteX160" fmla="*/ 219064 w 1605470"/>
              <a:gd name="connsiteY160" fmla="*/ 469651 h 6858000"/>
              <a:gd name="connsiteX161" fmla="*/ 195012 w 1605470"/>
              <a:gd name="connsiteY161" fmla="*/ 448559 h 6858000"/>
              <a:gd name="connsiteX162" fmla="*/ 201434 w 1605470"/>
              <a:gd name="connsiteY162" fmla="*/ 441529 h 6858000"/>
              <a:gd name="connsiteX163" fmla="*/ 200655 w 1605470"/>
              <a:gd name="connsiteY163" fmla="*/ 428927 h 6858000"/>
              <a:gd name="connsiteX164" fmla="*/ 190059 w 1605470"/>
              <a:gd name="connsiteY164" fmla="*/ 430161 h 6858000"/>
              <a:gd name="connsiteX165" fmla="*/ 167079 w 1605470"/>
              <a:gd name="connsiteY165" fmla="*/ 367211 h 6858000"/>
              <a:gd name="connsiteX166" fmla="*/ 124571 w 1605470"/>
              <a:gd name="connsiteY166" fmla="*/ 302178 h 6858000"/>
              <a:gd name="connsiteX167" fmla="*/ 103243 w 1605470"/>
              <a:gd name="connsiteY167" fmla="*/ 211375 h 6858000"/>
              <a:gd name="connsiteX168" fmla="*/ 94571 w 1605470"/>
              <a:gd name="connsiteY168" fmla="*/ 184179 h 6858000"/>
              <a:gd name="connsiteX169" fmla="*/ 13437 w 1605470"/>
              <a:gd name="connsiteY169" fmla="*/ 19287 h 6858000"/>
              <a:gd name="connsiteX170" fmla="*/ 0 w 1605470"/>
              <a:gd name="connsiteY17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7933 w 1605470"/>
              <a:gd name="connsiteY98" fmla="*/ 3356929 h 6858000"/>
              <a:gd name="connsiteX99" fmla="*/ 766158 w 1605470"/>
              <a:gd name="connsiteY99" fmla="*/ 3349058 h 6858000"/>
              <a:gd name="connsiteX100" fmla="*/ 766414 w 1605470"/>
              <a:gd name="connsiteY100" fmla="*/ 3348763 h 6858000"/>
              <a:gd name="connsiteX101" fmla="*/ 764166 w 1605470"/>
              <a:gd name="connsiteY101" fmla="*/ 3341588 h 6858000"/>
              <a:gd name="connsiteX102" fmla="*/ 749397 w 1605470"/>
              <a:gd name="connsiteY102" fmla="*/ 3307769 h 6858000"/>
              <a:gd name="connsiteX103" fmla="*/ 766960 w 1605470"/>
              <a:gd name="connsiteY103" fmla="*/ 3250522 h 6858000"/>
              <a:gd name="connsiteX104" fmla="*/ 767385 w 1605470"/>
              <a:gd name="connsiteY104" fmla="*/ 3229163 h 6858000"/>
              <a:gd name="connsiteX105" fmla="*/ 769208 w 1605470"/>
              <a:gd name="connsiteY105" fmla="*/ 3217217 h 6858000"/>
              <a:gd name="connsiteX106" fmla="*/ 770350 w 1605470"/>
              <a:gd name="connsiteY106" fmla="*/ 3216125 h 6858000"/>
              <a:gd name="connsiteX107" fmla="*/ 756043 w 1605470"/>
              <a:gd name="connsiteY107" fmla="*/ 3183755 h 6858000"/>
              <a:gd name="connsiteX108" fmla="*/ 756544 w 1605470"/>
              <a:gd name="connsiteY108" fmla="*/ 3178642 h 6858000"/>
              <a:gd name="connsiteX109" fmla="*/ 744144 w 1605470"/>
              <a:gd name="connsiteY109" fmla="*/ 3158586 h 6858000"/>
              <a:gd name="connsiteX110" fmla="*/ 739378 w 1605470"/>
              <a:gd name="connsiteY110" fmla="*/ 3147669 h 6858000"/>
              <a:gd name="connsiteX111" fmla="*/ 734648 w 1605470"/>
              <a:gd name="connsiteY111" fmla="*/ 3145733 h 6858000"/>
              <a:gd name="connsiteX112" fmla="*/ 729329 w 1605470"/>
              <a:gd name="connsiteY112" fmla="*/ 3129034 h 6858000"/>
              <a:gd name="connsiteX113" fmla="*/ 729994 w 1605470"/>
              <a:gd name="connsiteY113" fmla="*/ 3126682 h 6858000"/>
              <a:gd name="connsiteX114" fmla="*/ 720862 w 1605470"/>
              <a:gd name="connsiteY114" fmla="*/ 3114519 h 6858000"/>
              <a:gd name="connsiteX115" fmla="*/ 707471 w 1605470"/>
              <a:gd name="connsiteY115" fmla="*/ 3106272 h 6858000"/>
              <a:gd name="connsiteX116" fmla="*/ 680201 w 1605470"/>
              <a:gd name="connsiteY116" fmla="*/ 2958185 h 6858000"/>
              <a:gd name="connsiteX117" fmla="*/ 622815 w 1605470"/>
              <a:gd name="connsiteY117" fmla="*/ 2762989 h 6858000"/>
              <a:gd name="connsiteX118" fmla="*/ 571733 w 1605470"/>
              <a:gd name="connsiteY118" fmla="*/ 2554718 h 6858000"/>
              <a:gd name="connsiteX119" fmla="*/ 551827 w 1605470"/>
              <a:gd name="connsiteY119" fmla="*/ 2485734 h 6858000"/>
              <a:gd name="connsiteX120" fmla="*/ 542550 w 1605470"/>
              <a:gd name="connsiteY120" fmla="*/ 2447068 h 6858000"/>
              <a:gd name="connsiteX121" fmla="*/ 529511 w 1605470"/>
              <a:gd name="connsiteY121" fmla="*/ 2425819 h 6858000"/>
              <a:gd name="connsiteX122" fmla="*/ 528878 w 1605470"/>
              <a:gd name="connsiteY122" fmla="*/ 2408971 h 6858000"/>
              <a:gd name="connsiteX123" fmla="*/ 535510 w 1605470"/>
              <a:gd name="connsiteY123" fmla="*/ 2402874 h 6858000"/>
              <a:gd name="connsiteX124" fmla="*/ 538122 w 1605470"/>
              <a:gd name="connsiteY124" fmla="*/ 2381443 h 6858000"/>
              <a:gd name="connsiteX125" fmla="*/ 514451 w 1605470"/>
              <a:gd name="connsiteY125" fmla="*/ 2261920 h 6858000"/>
              <a:gd name="connsiteX126" fmla="*/ 504338 w 1605470"/>
              <a:gd name="connsiteY126" fmla="*/ 2195378 h 6858000"/>
              <a:gd name="connsiteX127" fmla="*/ 488555 w 1605470"/>
              <a:gd name="connsiteY127" fmla="*/ 2155135 h 6858000"/>
              <a:gd name="connsiteX128" fmla="*/ 486013 w 1605470"/>
              <a:gd name="connsiteY128" fmla="*/ 2118008 h 6858000"/>
              <a:gd name="connsiteX129" fmla="*/ 487006 w 1605470"/>
              <a:gd name="connsiteY129" fmla="*/ 2050531 h 6858000"/>
              <a:gd name="connsiteX130" fmla="*/ 478812 w 1605470"/>
              <a:gd name="connsiteY130" fmla="*/ 1963269 h 6858000"/>
              <a:gd name="connsiteX131" fmla="*/ 459990 w 1605470"/>
              <a:gd name="connsiteY131" fmla="*/ 1906352 h 6858000"/>
              <a:gd name="connsiteX132" fmla="*/ 436547 w 1605470"/>
              <a:gd name="connsiteY132" fmla="*/ 1861531 h 6858000"/>
              <a:gd name="connsiteX133" fmla="*/ 390346 w 1605470"/>
              <a:gd name="connsiteY133" fmla="*/ 1732919 h 6858000"/>
              <a:gd name="connsiteX134" fmla="*/ 362657 w 1605470"/>
              <a:gd name="connsiteY134" fmla="*/ 1663540 h 6858000"/>
              <a:gd name="connsiteX135" fmla="*/ 361783 w 1605470"/>
              <a:gd name="connsiteY135" fmla="*/ 1615777 h 6858000"/>
              <a:gd name="connsiteX136" fmla="*/ 342578 w 1605470"/>
              <a:gd name="connsiteY136" fmla="*/ 1563678 h 6858000"/>
              <a:gd name="connsiteX137" fmla="*/ 355658 w 1605470"/>
              <a:gd name="connsiteY137" fmla="*/ 1519474 h 6858000"/>
              <a:gd name="connsiteX138" fmla="*/ 348400 w 1605470"/>
              <a:gd name="connsiteY138" fmla="*/ 1477995 h 6858000"/>
              <a:gd name="connsiteX139" fmla="*/ 334485 w 1605470"/>
              <a:gd name="connsiteY139" fmla="*/ 1373769 h 6858000"/>
              <a:gd name="connsiteX140" fmla="*/ 342792 w 1605470"/>
              <a:gd name="connsiteY140" fmla="*/ 1307086 h 6858000"/>
              <a:gd name="connsiteX141" fmla="*/ 343980 w 1605470"/>
              <a:gd name="connsiteY141" fmla="*/ 1189033 h 6858000"/>
              <a:gd name="connsiteX142" fmla="*/ 348665 w 1605470"/>
              <a:gd name="connsiteY142" fmla="*/ 1168288 h 6858000"/>
              <a:gd name="connsiteX143" fmla="*/ 340947 w 1605470"/>
              <a:gd name="connsiteY143" fmla="*/ 1142577 h 6858000"/>
              <a:gd name="connsiteX144" fmla="*/ 330253 w 1605470"/>
              <a:gd name="connsiteY144" fmla="*/ 1088484 h 6858000"/>
              <a:gd name="connsiteX145" fmla="*/ 318989 w 1605470"/>
              <a:gd name="connsiteY145" fmla="*/ 1016103 h 6858000"/>
              <a:gd name="connsiteX146" fmla="*/ 320445 w 1605470"/>
              <a:gd name="connsiteY146" fmla="*/ 932283 h 6858000"/>
              <a:gd name="connsiteX147" fmla="*/ 322681 w 1605470"/>
              <a:gd name="connsiteY147" fmla="*/ 915925 h 6858000"/>
              <a:gd name="connsiteX148" fmla="*/ 315310 w 1605470"/>
              <a:gd name="connsiteY148" fmla="*/ 896999 h 6858000"/>
              <a:gd name="connsiteX149" fmla="*/ 284718 w 1605470"/>
              <a:gd name="connsiteY149" fmla="*/ 821517 h 6858000"/>
              <a:gd name="connsiteX150" fmla="*/ 263668 w 1605470"/>
              <a:gd name="connsiteY150" fmla="*/ 751353 h 6858000"/>
              <a:gd name="connsiteX151" fmla="*/ 263226 w 1605470"/>
              <a:gd name="connsiteY151" fmla="*/ 721230 h 6858000"/>
              <a:gd name="connsiteX152" fmla="*/ 248897 w 1605470"/>
              <a:gd name="connsiteY152" fmla="*/ 681659 h 6858000"/>
              <a:gd name="connsiteX153" fmla="*/ 234316 w 1605470"/>
              <a:gd name="connsiteY153" fmla="*/ 635218 h 6858000"/>
              <a:gd name="connsiteX154" fmla="*/ 239327 w 1605470"/>
              <a:gd name="connsiteY154" fmla="*/ 613763 h 6858000"/>
              <a:gd name="connsiteX155" fmla="*/ 225269 w 1605470"/>
              <a:gd name="connsiteY155" fmla="*/ 598582 h 6858000"/>
              <a:gd name="connsiteX156" fmla="*/ 224950 w 1605470"/>
              <a:gd name="connsiteY156" fmla="*/ 576846 h 6858000"/>
              <a:gd name="connsiteX157" fmla="*/ 204576 w 1605470"/>
              <a:gd name="connsiteY157" fmla="*/ 530055 h 6858000"/>
              <a:gd name="connsiteX158" fmla="*/ 219064 w 1605470"/>
              <a:gd name="connsiteY158" fmla="*/ 469651 h 6858000"/>
              <a:gd name="connsiteX159" fmla="*/ 195012 w 1605470"/>
              <a:gd name="connsiteY159" fmla="*/ 448559 h 6858000"/>
              <a:gd name="connsiteX160" fmla="*/ 201434 w 1605470"/>
              <a:gd name="connsiteY160" fmla="*/ 441529 h 6858000"/>
              <a:gd name="connsiteX161" fmla="*/ 200655 w 1605470"/>
              <a:gd name="connsiteY161" fmla="*/ 428927 h 6858000"/>
              <a:gd name="connsiteX162" fmla="*/ 190059 w 1605470"/>
              <a:gd name="connsiteY162" fmla="*/ 430161 h 6858000"/>
              <a:gd name="connsiteX163" fmla="*/ 167079 w 1605470"/>
              <a:gd name="connsiteY163" fmla="*/ 367211 h 6858000"/>
              <a:gd name="connsiteX164" fmla="*/ 124571 w 1605470"/>
              <a:gd name="connsiteY164" fmla="*/ 302178 h 6858000"/>
              <a:gd name="connsiteX165" fmla="*/ 103243 w 1605470"/>
              <a:gd name="connsiteY165" fmla="*/ 211375 h 6858000"/>
              <a:gd name="connsiteX166" fmla="*/ 94571 w 1605470"/>
              <a:gd name="connsiteY166" fmla="*/ 184179 h 6858000"/>
              <a:gd name="connsiteX167" fmla="*/ 13437 w 1605470"/>
              <a:gd name="connsiteY167" fmla="*/ 19287 h 6858000"/>
              <a:gd name="connsiteX168" fmla="*/ 0 w 1605470"/>
              <a:gd name="connsiteY16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6158 w 1605470"/>
              <a:gd name="connsiteY98" fmla="*/ 3349058 h 6858000"/>
              <a:gd name="connsiteX99" fmla="*/ 766414 w 1605470"/>
              <a:gd name="connsiteY99" fmla="*/ 3348763 h 6858000"/>
              <a:gd name="connsiteX100" fmla="*/ 764166 w 1605470"/>
              <a:gd name="connsiteY100" fmla="*/ 3341588 h 6858000"/>
              <a:gd name="connsiteX101" fmla="*/ 749397 w 1605470"/>
              <a:gd name="connsiteY101" fmla="*/ 3307769 h 6858000"/>
              <a:gd name="connsiteX102" fmla="*/ 766960 w 1605470"/>
              <a:gd name="connsiteY102" fmla="*/ 3250522 h 6858000"/>
              <a:gd name="connsiteX103" fmla="*/ 767385 w 1605470"/>
              <a:gd name="connsiteY103" fmla="*/ 3229163 h 6858000"/>
              <a:gd name="connsiteX104" fmla="*/ 769208 w 1605470"/>
              <a:gd name="connsiteY104" fmla="*/ 3217217 h 6858000"/>
              <a:gd name="connsiteX105" fmla="*/ 770350 w 1605470"/>
              <a:gd name="connsiteY105" fmla="*/ 3216125 h 6858000"/>
              <a:gd name="connsiteX106" fmla="*/ 756043 w 1605470"/>
              <a:gd name="connsiteY106" fmla="*/ 3183755 h 6858000"/>
              <a:gd name="connsiteX107" fmla="*/ 756544 w 1605470"/>
              <a:gd name="connsiteY107" fmla="*/ 3178642 h 6858000"/>
              <a:gd name="connsiteX108" fmla="*/ 744144 w 1605470"/>
              <a:gd name="connsiteY108" fmla="*/ 3158586 h 6858000"/>
              <a:gd name="connsiteX109" fmla="*/ 739378 w 1605470"/>
              <a:gd name="connsiteY109" fmla="*/ 3147669 h 6858000"/>
              <a:gd name="connsiteX110" fmla="*/ 734648 w 1605470"/>
              <a:gd name="connsiteY110" fmla="*/ 3145733 h 6858000"/>
              <a:gd name="connsiteX111" fmla="*/ 729329 w 1605470"/>
              <a:gd name="connsiteY111" fmla="*/ 3129034 h 6858000"/>
              <a:gd name="connsiteX112" fmla="*/ 729994 w 1605470"/>
              <a:gd name="connsiteY112" fmla="*/ 3126682 h 6858000"/>
              <a:gd name="connsiteX113" fmla="*/ 720862 w 1605470"/>
              <a:gd name="connsiteY113" fmla="*/ 3114519 h 6858000"/>
              <a:gd name="connsiteX114" fmla="*/ 707471 w 1605470"/>
              <a:gd name="connsiteY114" fmla="*/ 3106272 h 6858000"/>
              <a:gd name="connsiteX115" fmla="*/ 680201 w 1605470"/>
              <a:gd name="connsiteY115" fmla="*/ 2958185 h 6858000"/>
              <a:gd name="connsiteX116" fmla="*/ 622815 w 1605470"/>
              <a:gd name="connsiteY116" fmla="*/ 2762989 h 6858000"/>
              <a:gd name="connsiteX117" fmla="*/ 571733 w 1605470"/>
              <a:gd name="connsiteY117" fmla="*/ 2554718 h 6858000"/>
              <a:gd name="connsiteX118" fmla="*/ 551827 w 1605470"/>
              <a:gd name="connsiteY118" fmla="*/ 2485734 h 6858000"/>
              <a:gd name="connsiteX119" fmla="*/ 542550 w 1605470"/>
              <a:gd name="connsiteY119" fmla="*/ 2447068 h 6858000"/>
              <a:gd name="connsiteX120" fmla="*/ 529511 w 1605470"/>
              <a:gd name="connsiteY120" fmla="*/ 2425819 h 6858000"/>
              <a:gd name="connsiteX121" fmla="*/ 528878 w 1605470"/>
              <a:gd name="connsiteY121" fmla="*/ 2408971 h 6858000"/>
              <a:gd name="connsiteX122" fmla="*/ 535510 w 1605470"/>
              <a:gd name="connsiteY122" fmla="*/ 2402874 h 6858000"/>
              <a:gd name="connsiteX123" fmla="*/ 538122 w 1605470"/>
              <a:gd name="connsiteY123" fmla="*/ 2381443 h 6858000"/>
              <a:gd name="connsiteX124" fmla="*/ 514451 w 1605470"/>
              <a:gd name="connsiteY124" fmla="*/ 2261920 h 6858000"/>
              <a:gd name="connsiteX125" fmla="*/ 504338 w 1605470"/>
              <a:gd name="connsiteY125" fmla="*/ 2195378 h 6858000"/>
              <a:gd name="connsiteX126" fmla="*/ 488555 w 1605470"/>
              <a:gd name="connsiteY126" fmla="*/ 2155135 h 6858000"/>
              <a:gd name="connsiteX127" fmla="*/ 486013 w 1605470"/>
              <a:gd name="connsiteY127" fmla="*/ 2118008 h 6858000"/>
              <a:gd name="connsiteX128" fmla="*/ 487006 w 1605470"/>
              <a:gd name="connsiteY128" fmla="*/ 2050531 h 6858000"/>
              <a:gd name="connsiteX129" fmla="*/ 478812 w 1605470"/>
              <a:gd name="connsiteY129" fmla="*/ 1963269 h 6858000"/>
              <a:gd name="connsiteX130" fmla="*/ 459990 w 1605470"/>
              <a:gd name="connsiteY130" fmla="*/ 1906352 h 6858000"/>
              <a:gd name="connsiteX131" fmla="*/ 436547 w 1605470"/>
              <a:gd name="connsiteY131" fmla="*/ 1861531 h 6858000"/>
              <a:gd name="connsiteX132" fmla="*/ 390346 w 1605470"/>
              <a:gd name="connsiteY132" fmla="*/ 1732919 h 6858000"/>
              <a:gd name="connsiteX133" fmla="*/ 362657 w 1605470"/>
              <a:gd name="connsiteY133" fmla="*/ 1663540 h 6858000"/>
              <a:gd name="connsiteX134" fmla="*/ 361783 w 1605470"/>
              <a:gd name="connsiteY134" fmla="*/ 1615777 h 6858000"/>
              <a:gd name="connsiteX135" fmla="*/ 342578 w 1605470"/>
              <a:gd name="connsiteY135" fmla="*/ 1563678 h 6858000"/>
              <a:gd name="connsiteX136" fmla="*/ 355658 w 1605470"/>
              <a:gd name="connsiteY136" fmla="*/ 1519474 h 6858000"/>
              <a:gd name="connsiteX137" fmla="*/ 348400 w 1605470"/>
              <a:gd name="connsiteY137" fmla="*/ 1477995 h 6858000"/>
              <a:gd name="connsiteX138" fmla="*/ 334485 w 1605470"/>
              <a:gd name="connsiteY138" fmla="*/ 1373769 h 6858000"/>
              <a:gd name="connsiteX139" fmla="*/ 342792 w 1605470"/>
              <a:gd name="connsiteY139" fmla="*/ 1307086 h 6858000"/>
              <a:gd name="connsiteX140" fmla="*/ 343980 w 1605470"/>
              <a:gd name="connsiteY140" fmla="*/ 1189033 h 6858000"/>
              <a:gd name="connsiteX141" fmla="*/ 348665 w 1605470"/>
              <a:gd name="connsiteY141" fmla="*/ 1168288 h 6858000"/>
              <a:gd name="connsiteX142" fmla="*/ 340947 w 1605470"/>
              <a:gd name="connsiteY142" fmla="*/ 1142577 h 6858000"/>
              <a:gd name="connsiteX143" fmla="*/ 330253 w 1605470"/>
              <a:gd name="connsiteY143" fmla="*/ 1088484 h 6858000"/>
              <a:gd name="connsiteX144" fmla="*/ 318989 w 1605470"/>
              <a:gd name="connsiteY144" fmla="*/ 1016103 h 6858000"/>
              <a:gd name="connsiteX145" fmla="*/ 320445 w 1605470"/>
              <a:gd name="connsiteY145" fmla="*/ 932283 h 6858000"/>
              <a:gd name="connsiteX146" fmla="*/ 322681 w 1605470"/>
              <a:gd name="connsiteY146" fmla="*/ 915925 h 6858000"/>
              <a:gd name="connsiteX147" fmla="*/ 315310 w 1605470"/>
              <a:gd name="connsiteY147" fmla="*/ 896999 h 6858000"/>
              <a:gd name="connsiteX148" fmla="*/ 284718 w 1605470"/>
              <a:gd name="connsiteY148" fmla="*/ 821517 h 6858000"/>
              <a:gd name="connsiteX149" fmla="*/ 263668 w 1605470"/>
              <a:gd name="connsiteY149" fmla="*/ 751353 h 6858000"/>
              <a:gd name="connsiteX150" fmla="*/ 263226 w 1605470"/>
              <a:gd name="connsiteY150" fmla="*/ 721230 h 6858000"/>
              <a:gd name="connsiteX151" fmla="*/ 248897 w 1605470"/>
              <a:gd name="connsiteY151" fmla="*/ 681659 h 6858000"/>
              <a:gd name="connsiteX152" fmla="*/ 234316 w 1605470"/>
              <a:gd name="connsiteY152" fmla="*/ 635218 h 6858000"/>
              <a:gd name="connsiteX153" fmla="*/ 239327 w 1605470"/>
              <a:gd name="connsiteY153" fmla="*/ 613763 h 6858000"/>
              <a:gd name="connsiteX154" fmla="*/ 225269 w 1605470"/>
              <a:gd name="connsiteY154" fmla="*/ 598582 h 6858000"/>
              <a:gd name="connsiteX155" fmla="*/ 224950 w 1605470"/>
              <a:gd name="connsiteY155" fmla="*/ 576846 h 6858000"/>
              <a:gd name="connsiteX156" fmla="*/ 204576 w 1605470"/>
              <a:gd name="connsiteY156" fmla="*/ 530055 h 6858000"/>
              <a:gd name="connsiteX157" fmla="*/ 219064 w 1605470"/>
              <a:gd name="connsiteY157" fmla="*/ 469651 h 6858000"/>
              <a:gd name="connsiteX158" fmla="*/ 195012 w 1605470"/>
              <a:gd name="connsiteY158" fmla="*/ 448559 h 6858000"/>
              <a:gd name="connsiteX159" fmla="*/ 201434 w 1605470"/>
              <a:gd name="connsiteY159" fmla="*/ 441529 h 6858000"/>
              <a:gd name="connsiteX160" fmla="*/ 200655 w 1605470"/>
              <a:gd name="connsiteY160" fmla="*/ 428927 h 6858000"/>
              <a:gd name="connsiteX161" fmla="*/ 190059 w 1605470"/>
              <a:gd name="connsiteY161" fmla="*/ 430161 h 6858000"/>
              <a:gd name="connsiteX162" fmla="*/ 167079 w 1605470"/>
              <a:gd name="connsiteY162" fmla="*/ 367211 h 6858000"/>
              <a:gd name="connsiteX163" fmla="*/ 124571 w 1605470"/>
              <a:gd name="connsiteY163" fmla="*/ 302178 h 6858000"/>
              <a:gd name="connsiteX164" fmla="*/ 103243 w 1605470"/>
              <a:gd name="connsiteY164" fmla="*/ 211375 h 6858000"/>
              <a:gd name="connsiteX165" fmla="*/ 94571 w 1605470"/>
              <a:gd name="connsiteY165" fmla="*/ 184179 h 6858000"/>
              <a:gd name="connsiteX166" fmla="*/ 13437 w 1605470"/>
              <a:gd name="connsiteY166" fmla="*/ 19287 h 6858000"/>
              <a:gd name="connsiteX167" fmla="*/ 0 w 1605470"/>
              <a:gd name="connsiteY16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6414 w 1605470"/>
              <a:gd name="connsiteY98" fmla="*/ 3348763 h 6858000"/>
              <a:gd name="connsiteX99" fmla="*/ 764166 w 1605470"/>
              <a:gd name="connsiteY99" fmla="*/ 3341588 h 6858000"/>
              <a:gd name="connsiteX100" fmla="*/ 749397 w 1605470"/>
              <a:gd name="connsiteY100" fmla="*/ 3307769 h 6858000"/>
              <a:gd name="connsiteX101" fmla="*/ 766960 w 1605470"/>
              <a:gd name="connsiteY101" fmla="*/ 3250522 h 6858000"/>
              <a:gd name="connsiteX102" fmla="*/ 767385 w 1605470"/>
              <a:gd name="connsiteY102" fmla="*/ 3229163 h 6858000"/>
              <a:gd name="connsiteX103" fmla="*/ 769208 w 1605470"/>
              <a:gd name="connsiteY103" fmla="*/ 3217217 h 6858000"/>
              <a:gd name="connsiteX104" fmla="*/ 770350 w 1605470"/>
              <a:gd name="connsiteY104" fmla="*/ 3216125 h 6858000"/>
              <a:gd name="connsiteX105" fmla="*/ 756043 w 1605470"/>
              <a:gd name="connsiteY105" fmla="*/ 3183755 h 6858000"/>
              <a:gd name="connsiteX106" fmla="*/ 756544 w 1605470"/>
              <a:gd name="connsiteY106" fmla="*/ 3178642 h 6858000"/>
              <a:gd name="connsiteX107" fmla="*/ 744144 w 1605470"/>
              <a:gd name="connsiteY107" fmla="*/ 3158586 h 6858000"/>
              <a:gd name="connsiteX108" fmla="*/ 739378 w 1605470"/>
              <a:gd name="connsiteY108" fmla="*/ 3147669 h 6858000"/>
              <a:gd name="connsiteX109" fmla="*/ 734648 w 1605470"/>
              <a:gd name="connsiteY109" fmla="*/ 3145733 h 6858000"/>
              <a:gd name="connsiteX110" fmla="*/ 729329 w 1605470"/>
              <a:gd name="connsiteY110" fmla="*/ 3129034 h 6858000"/>
              <a:gd name="connsiteX111" fmla="*/ 729994 w 1605470"/>
              <a:gd name="connsiteY111" fmla="*/ 3126682 h 6858000"/>
              <a:gd name="connsiteX112" fmla="*/ 720862 w 1605470"/>
              <a:gd name="connsiteY112" fmla="*/ 3114519 h 6858000"/>
              <a:gd name="connsiteX113" fmla="*/ 707471 w 1605470"/>
              <a:gd name="connsiteY113" fmla="*/ 3106272 h 6858000"/>
              <a:gd name="connsiteX114" fmla="*/ 680201 w 1605470"/>
              <a:gd name="connsiteY114" fmla="*/ 2958185 h 6858000"/>
              <a:gd name="connsiteX115" fmla="*/ 622815 w 1605470"/>
              <a:gd name="connsiteY115" fmla="*/ 2762989 h 6858000"/>
              <a:gd name="connsiteX116" fmla="*/ 571733 w 1605470"/>
              <a:gd name="connsiteY116" fmla="*/ 2554718 h 6858000"/>
              <a:gd name="connsiteX117" fmla="*/ 551827 w 1605470"/>
              <a:gd name="connsiteY117" fmla="*/ 2485734 h 6858000"/>
              <a:gd name="connsiteX118" fmla="*/ 542550 w 1605470"/>
              <a:gd name="connsiteY118" fmla="*/ 2447068 h 6858000"/>
              <a:gd name="connsiteX119" fmla="*/ 529511 w 1605470"/>
              <a:gd name="connsiteY119" fmla="*/ 2425819 h 6858000"/>
              <a:gd name="connsiteX120" fmla="*/ 528878 w 1605470"/>
              <a:gd name="connsiteY120" fmla="*/ 2408971 h 6858000"/>
              <a:gd name="connsiteX121" fmla="*/ 535510 w 1605470"/>
              <a:gd name="connsiteY121" fmla="*/ 2402874 h 6858000"/>
              <a:gd name="connsiteX122" fmla="*/ 538122 w 1605470"/>
              <a:gd name="connsiteY122" fmla="*/ 2381443 h 6858000"/>
              <a:gd name="connsiteX123" fmla="*/ 514451 w 1605470"/>
              <a:gd name="connsiteY123" fmla="*/ 2261920 h 6858000"/>
              <a:gd name="connsiteX124" fmla="*/ 504338 w 1605470"/>
              <a:gd name="connsiteY124" fmla="*/ 2195378 h 6858000"/>
              <a:gd name="connsiteX125" fmla="*/ 488555 w 1605470"/>
              <a:gd name="connsiteY125" fmla="*/ 2155135 h 6858000"/>
              <a:gd name="connsiteX126" fmla="*/ 486013 w 1605470"/>
              <a:gd name="connsiteY126" fmla="*/ 2118008 h 6858000"/>
              <a:gd name="connsiteX127" fmla="*/ 487006 w 1605470"/>
              <a:gd name="connsiteY127" fmla="*/ 2050531 h 6858000"/>
              <a:gd name="connsiteX128" fmla="*/ 478812 w 1605470"/>
              <a:gd name="connsiteY128" fmla="*/ 1963269 h 6858000"/>
              <a:gd name="connsiteX129" fmla="*/ 459990 w 1605470"/>
              <a:gd name="connsiteY129" fmla="*/ 1906352 h 6858000"/>
              <a:gd name="connsiteX130" fmla="*/ 436547 w 1605470"/>
              <a:gd name="connsiteY130" fmla="*/ 1861531 h 6858000"/>
              <a:gd name="connsiteX131" fmla="*/ 390346 w 1605470"/>
              <a:gd name="connsiteY131" fmla="*/ 1732919 h 6858000"/>
              <a:gd name="connsiteX132" fmla="*/ 362657 w 1605470"/>
              <a:gd name="connsiteY132" fmla="*/ 1663540 h 6858000"/>
              <a:gd name="connsiteX133" fmla="*/ 361783 w 1605470"/>
              <a:gd name="connsiteY133" fmla="*/ 1615777 h 6858000"/>
              <a:gd name="connsiteX134" fmla="*/ 342578 w 1605470"/>
              <a:gd name="connsiteY134" fmla="*/ 1563678 h 6858000"/>
              <a:gd name="connsiteX135" fmla="*/ 355658 w 1605470"/>
              <a:gd name="connsiteY135" fmla="*/ 1519474 h 6858000"/>
              <a:gd name="connsiteX136" fmla="*/ 348400 w 1605470"/>
              <a:gd name="connsiteY136" fmla="*/ 1477995 h 6858000"/>
              <a:gd name="connsiteX137" fmla="*/ 334485 w 1605470"/>
              <a:gd name="connsiteY137" fmla="*/ 1373769 h 6858000"/>
              <a:gd name="connsiteX138" fmla="*/ 342792 w 1605470"/>
              <a:gd name="connsiteY138" fmla="*/ 1307086 h 6858000"/>
              <a:gd name="connsiteX139" fmla="*/ 343980 w 1605470"/>
              <a:gd name="connsiteY139" fmla="*/ 1189033 h 6858000"/>
              <a:gd name="connsiteX140" fmla="*/ 348665 w 1605470"/>
              <a:gd name="connsiteY140" fmla="*/ 1168288 h 6858000"/>
              <a:gd name="connsiteX141" fmla="*/ 340947 w 1605470"/>
              <a:gd name="connsiteY141" fmla="*/ 1142577 h 6858000"/>
              <a:gd name="connsiteX142" fmla="*/ 330253 w 1605470"/>
              <a:gd name="connsiteY142" fmla="*/ 1088484 h 6858000"/>
              <a:gd name="connsiteX143" fmla="*/ 318989 w 1605470"/>
              <a:gd name="connsiteY143" fmla="*/ 1016103 h 6858000"/>
              <a:gd name="connsiteX144" fmla="*/ 320445 w 1605470"/>
              <a:gd name="connsiteY144" fmla="*/ 932283 h 6858000"/>
              <a:gd name="connsiteX145" fmla="*/ 322681 w 1605470"/>
              <a:gd name="connsiteY145" fmla="*/ 915925 h 6858000"/>
              <a:gd name="connsiteX146" fmla="*/ 315310 w 1605470"/>
              <a:gd name="connsiteY146" fmla="*/ 896999 h 6858000"/>
              <a:gd name="connsiteX147" fmla="*/ 284718 w 1605470"/>
              <a:gd name="connsiteY147" fmla="*/ 821517 h 6858000"/>
              <a:gd name="connsiteX148" fmla="*/ 263668 w 1605470"/>
              <a:gd name="connsiteY148" fmla="*/ 751353 h 6858000"/>
              <a:gd name="connsiteX149" fmla="*/ 263226 w 1605470"/>
              <a:gd name="connsiteY149" fmla="*/ 721230 h 6858000"/>
              <a:gd name="connsiteX150" fmla="*/ 248897 w 1605470"/>
              <a:gd name="connsiteY150" fmla="*/ 681659 h 6858000"/>
              <a:gd name="connsiteX151" fmla="*/ 234316 w 1605470"/>
              <a:gd name="connsiteY151" fmla="*/ 635218 h 6858000"/>
              <a:gd name="connsiteX152" fmla="*/ 239327 w 1605470"/>
              <a:gd name="connsiteY152" fmla="*/ 613763 h 6858000"/>
              <a:gd name="connsiteX153" fmla="*/ 225269 w 1605470"/>
              <a:gd name="connsiteY153" fmla="*/ 598582 h 6858000"/>
              <a:gd name="connsiteX154" fmla="*/ 224950 w 1605470"/>
              <a:gd name="connsiteY154" fmla="*/ 576846 h 6858000"/>
              <a:gd name="connsiteX155" fmla="*/ 204576 w 1605470"/>
              <a:gd name="connsiteY155" fmla="*/ 530055 h 6858000"/>
              <a:gd name="connsiteX156" fmla="*/ 219064 w 1605470"/>
              <a:gd name="connsiteY156" fmla="*/ 469651 h 6858000"/>
              <a:gd name="connsiteX157" fmla="*/ 195012 w 1605470"/>
              <a:gd name="connsiteY157" fmla="*/ 448559 h 6858000"/>
              <a:gd name="connsiteX158" fmla="*/ 201434 w 1605470"/>
              <a:gd name="connsiteY158" fmla="*/ 441529 h 6858000"/>
              <a:gd name="connsiteX159" fmla="*/ 200655 w 1605470"/>
              <a:gd name="connsiteY159" fmla="*/ 428927 h 6858000"/>
              <a:gd name="connsiteX160" fmla="*/ 190059 w 1605470"/>
              <a:gd name="connsiteY160" fmla="*/ 430161 h 6858000"/>
              <a:gd name="connsiteX161" fmla="*/ 167079 w 1605470"/>
              <a:gd name="connsiteY161" fmla="*/ 367211 h 6858000"/>
              <a:gd name="connsiteX162" fmla="*/ 124571 w 1605470"/>
              <a:gd name="connsiteY162" fmla="*/ 302178 h 6858000"/>
              <a:gd name="connsiteX163" fmla="*/ 103243 w 1605470"/>
              <a:gd name="connsiteY163" fmla="*/ 211375 h 6858000"/>
              <a:gd name="connsiteX164" fmla="*/ 94571 w 1605470"/>
              <a:gd name="connsiteY164" fmla="*/ 184179 h 6858000"/>
              <a:gd name="connsiteX165" fmla="*/ 13437 w 1605470"/>
              <a:gd name="connsiteY165" fmla="*/ 19287 h 6858000"/>
              <a:gd name="connsiteX166" fmla="*/ 0 w 1605470"/>
              <a:gd name="connsiteY16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4166 w 1605470"/>
              <a:gd name="connsiteY98" fmla="*/ 3341588 h 6858000"/>
              <a:gd name="connsiteX99" fmla="*/ 749397 w 1605470"/>
              <a:gd name="connsiteY99" fmla="*/ 3307769 h 6858000"/>
              <a:gd name="connsiteX100" fmla="*/ 766960 w 1605470"/>
              <a:gd name="connsiteY100" fmla="*/ 3250522 h 6858000"/>
              <a:gd name="connsiteX101" fmla="*/ 767385 w 1605470"/>
              <a:gd name="connsiteY101" fmla="*/ 3229163 h 6858000"/>
              <a:gd name="connsiteX102" fmla="*/ 769208 w 1605470"/>
              <a:gd name="connsiteY102" fmla="*/ 3217217 h 6858000"/>
              <a:gd name="connsiteX103" fmla="*/ 770350 w 1605470"/>
              <a:gd name="connsiteY103" fmla="*/ 3216125 h 6858000"/>
              <a:gd name="connsiteX104" fmla="*/ 756043 w 1605470"/>
              <a:gd name="connsiteY104" fmla="*/ 3183755 h 6858000"/>
              <a:gd name="connsiteX105" fmla="*/ 756544 w 1605470"/>
              <a:gd name="connsiteY105" fmla="*/ 3178642 h 6858000"/>
              <a:gd name="connsiteX106" fmla="*/ 744144 w 1605470"/>
              <a:gd name="connsiteY106" fmla="*/ 3158586 h 6858000"/>
              <a:gd name="connsiteX107" fmla="*/ 739378 w 1605470"/>
              <a:gd name="connsiteY107" fmla="*/ 3147669 h 6858000"/>
              <a:gd name="connsiteX108" fmla="*/ 734648 w 1605470"/>
              <a:gd name="connsiteY108" fmla="*/ 3145733 h 6858000"/>
              <a:gd name="connsiteX109" fmla="*/ 729329 w 1605470"/>
              <a:gd name="connsiteY109" fmla="*/ 3129034 h 6858000"/>
              <a:gd name="connsiteX110" fmla="*/ 729994 w 1605470"/>
              <a:gd name="connsiteY110" fmla="*/ 3126682 h 6858000"/>
              <a:gd name="connsiteX111" fmla="*/ 720862 w 1605470"/>
              <a:gd name="connsiteY111" fmla="*/ 3114519 h 6858000"/>
              <a:gd name="connsiteX112" fmla="*/ 707471 w 1605470"/>
              <a:gd name="connsiteY112" fmla="*/ 3106272 h 6858000"/>
              <a:gd name="connsiteX113" fmla="*/ 680201 w 1605470"/>
              <a:gd name="connsiteY113" fmla="*/ 2958185 h 6858000"/>
              <a:gd name="connsiteX114" fmla="*/ 622815 w 1605470"/>
              <a:gd name="connsiteY114" fmla="*/ 2762989 h 6858000"/>
              <a:gd name="connsiteX115" fmla="*/ 571733 w 1605470"/>
              <a:gd name="connsiteY115" fmla="*/ 2554718 h 6858000"/>
              <a:gd name="connsiteX116" fmla="*/ 551827 w 1605470"/>
              <a:gd name="connsiteY116" fmla="*/ 2485734 h 6858000"/>
              <a:gd name="connsiteX117" fmla="*/ 542550 w 1605470"/>
              <a:gd name="connsiteY117" fmla="*/ 2447068 h 6858000"/>
              <a:gd name="connsiteX118" fmla="*/ 529511 w 1605470"/>
              <a:gd name="connsiteY118" fmla="*/ 2425819 h 6858000"/>
              <a:gd name="connsiteX119" fmla="*/ 528878 w 1605470"/>
              <a:gd name="connsiteY119" fmla="*/ 2408971 h 6858000"/>
              <a:gd name="connsiteX120" fmla="*/ 535510 w 1605470"/>
              <a:gd name="connsiteY120" fmla="*/ 2402874 h 6858000"/>
              <a:gd name="connsiteX121" fmla="*/ 538122 w 1605470"/>
              <a:gd name="connsiteY121" fmla="*/ 2381443 h 6858000"/>
              <a:gd name="connsiteX122" fmla="*/ 514451 w 1605470"/>
              <a:gd name="connsiteY122" fmla="*/ 2261920 h 6858000"/>
              <a:gd name="connsiteX123" fmla="*/ 504338 w 1605470"/>
              <a:gd name="connsiteY123" fmla="*/ 2195378 h 6858000"/>
              <a:gd name="connsiteX124" fmla="*/ 488555 w 1605470"/>
              <a:gd name="connsiteY124" fmla="*/ 2155135 h 6858000"/>
              <a:gd name="connsiteX125" fmla="*/ 486013 w 1605470"/>
              <a:gd name="connsiteY125" fmla="*/ 2118008 h 6858000"/>
              <a:gd name="connsiteX126" fmla="*/ 487006 w 1605470"/>
              <a:gd name="connsiteY126" fmla="*/ 2050531 h 6858000"/>
              <a:gd name="connsiteX127" fmla="*/ 478812 w 1605470"/>
              <a:gd name="connsiteY127" fmla="*/ 1963269 h 6858000"/>
              <a:gd name="connsiteX128" fmla="*/ 459990 w 1605470"/>
              <a:gd name="connsiteY128" fmla="*/ 1906352 h 6858000"/>
              <a:gd name="connsiteX129" fmla="*/ 436547 w 1605470"/>
              <a:gd name="connsiteY129" fmla="*/ 1861531 h 6858000"/>
              <a:gd name="connsiteX130" fmla="*/ 390346 w 1605470"/>
              <a:gd name="connsiteY130" fmla="*/ 1732919 h 6858000"/>
              <a:gd name="connsiteX131" fmla="*/ 362657 w 1605470"/>
              <a:gd name="connsiteY131" fmla="*/ 1663540 h 6858000"/>
              <a:gd name="connsiteX132" fmla="*/ 361783 w 1605470"/>
              <a:gd name="connsiteY132" fmla="*/ 1615777 h 6858000"/>
              <a:gd name="connsiteX133" fmla="*/ 342578 w 1605470"/>
              <a:gd name="connsiteY133" fmla="*/ 1563678 h 6858000"/>
              <a:gd name="connsiteX134" fmla="*/ 355658 w 1605470"/>
              <a:gd name="connsiteY134" fmla="*/ 1519474 h 6858000"/>
              <a:gd name="connsiteX135" fmla="*/ 348400 w 1605470"/>
              <a:gd name="connsiteY135" fmla="*/ 1477995 h 6858000"/>
              <a:gd name="connsiteX136" fmla="*/ 334485 w 1605470"/>
              <a:gd name="connsiteY136" fmla="*/ 1373769 h 6858000"/>
              <a:gd name="connsiteX137" fmla="*/ 342792 w 1605470"/>
              <a:gd name="connsiteY137" fmla="*/ 1307086 h 6858000"/>
              <a:gd name="connsiteX138" fmla="*/ 343980 w 1605470"/>
              <a:gd name="connsiteY138" fmla="*/ 1189033 h 6858000"/>
              <a:gd name="connsiteX139" fmla="*/ 348665 w 1605470"/>
              <a:gd name="connsiteY139" fmla="*/ 1168288 h 6858000"/>
              <a:gd name="connsiteX140" fmla="*/ 340947 w 1605470"/>
              <a:gd name="connsiteY140" fmla="*/ 1142577 h 6858000"/>
              <a:gd name="connsiteX141" fmla="*/ 330253 w 1605470"/>
              <a:gd name="connsiteY141" fmla="*/ 1088484 h 6858000"/>
              <a:gd name="connsiteX142" fmla="*/ 318989 w 1605470"/>
              <a:gd name="connsiteY142" fmla="*/ 1016103 h 6858000"/>
              <a:gd name="connsiteX143" fmla="*/ 320445 w 1605470"/>
              <a:gd name="connsiteY143" fmla="*/ 932283 h 6858000"/>
              <a:gd name="connsiteX144" fmla="*/ 322681 w 1605470"/>
              <a:gd name="connsiteY144" fmla="*/ 915925 h 6858000"/>
              <a:gd name="connsiteX145" fmla="*/ 315310 w 1605470"/>
              <a:gd name="connsiteY145" fmla="*/ 896999 h 6858000"/>
              <a:gd name="connsiteX146" fmla="*/ 284718 w 1605470"/>
              <a:gd name="connsiteY146" fmla="*/ 821517 h 6858000"/>
              <a:gd name="connsiteX147" fmla="*/ 263668 w 1605470"/>
              <a:gd name="connsiteY147" fmla="*/ 751353 h 6858000"/>
              <a:gd name="connsiteX148" fmla="*/ 263226 w 1605470"/>
              <a:gd name="connsiteY148" fmla="*/ 721230 h 6858000"/>
              <a:gd name="connsiteX149" fmla="*/ 248897 w 1605470"/>
              <a:gd name="connsiteY149" fmla="*/ 681659 h 6858000"/>
              <a:gd name="connsiteX150" fmla="*/ 234316 w 1605470"/>
              <a:gd name="connsiteY150" fmla="*/ 635218 h 6858000"/>
              <a:gd name="connsiteX151" fmla="*/ 239327 w 1605470"/>
              <a:gd name="connsiteY151" fmla="*/ 613763 h 6858000"/>
              <a:gd name="connsiteX152" fmla="*/ 225269 w 1605470"/>
              <a:gd name="connsiteY152" fmla="*/ 598582 h 6858000"/>
              <a:gd name="connsiteX153" fmla="*/ 224950 w 1605470"/>
              <a:gd name="connsiteY153" fmla="*/ 576846 h 6858000"/>
              <a:gd name="connsiteX154" fmla="*/ 204576 w 1605470"/>
              <a:gd name="connsiteY154" fmla="*/ 530055 h 6858000"/>
              <a:gd name="connsiteX155" fmla="*/ 219064 w 1605470"/>
              <a:gd name="connsiteY155" fmla="*/ 469651 h 6858000"/>
              <a:gd name="connsiteX156" fmla="*/ 195012 w 1605470"/>
              <a:gd name="connsiteY156" fmla="*/ 448559 h 6858000"/>
              <a:gd name="connsiteX157" fmla="*/ 201434 w 1605470"/>
              <a:gd name="connsiteY157" fmla="*/ 441529 h 6858000"/>
              <a:gd name="connsiteX158" fmla="*/ 200655 w 1605470"/>
              <a:gd name="connsiteY158" fmla="*/ 428927 h 6858000"/>
              <a:gd name="connsiteX159" fmla="*/ 190059 w 1605470"/>
              <a:gd name="connsiteY159" fmla="*/ 430161 h 6858000"/>
              <a:gd name="connsiteX160" fmla="*/ 167079 w 1605470"/>
              <a:gd name="connsiteY160" fmla="*/ 367211 h 6858000"/>
              <a:gd name="connsiteX161" fmla="*/ 124571 w 1605470"/>
              <a:gd name="connsiteY161" fmla="*/ 302178 h 6858000"/>
              <a:gd name="connsiteX162" fmla="*/ 103243 w 1605470"/>
              <a:gd name="connsiteY162" fmla="*/ 211375 h 6858000"/>
              <a:gd name="connsiteX163" fmla="*/ 94571 w 1605470"/>
              <a:gd name="connsiteY163" fmla="*/ 184179 h 6858000"/>
              <a:gd name="connsiteX164" fmla="*/ 13437 w 1605470"/>
              <a:gd name="connsiteY164" fmla="*/ 19287 h 6858000"/>
              <a:gd name="connsiteX165" fmla="*/ 0 w 1605470"/>
              <a:gd name="connsiteY16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49397 w 1605470"/>
              <a:gd name="connsiteY98" fmla="*/ 3307769 h 6858000"/>
              <a:gd name="connsiteX99" fmla="*/ 766960 w 1605470"/>
              <a:gd name="connsiteY99" fmla="*/ 3250522 h 6858000"/>
              <a:gd name="connsiteX100" fmla="*/ 767385 w 1605470"/>
              <a:gd name="connsiteY100" fmla="*/ 3229163 h 6858000"/>
              <a:gd name="connsiteX101" fmla="*/ 769208 w 1605470"/>
              <a:gd name="connsiteY101" fmla="*/ 3217217 h 6858000"/>
              <a:gd name="connsiteX102" fmla="*/ 770350 w 1605470"/>
              <a:gd name="connsiteY102" fmla="*/ 3216125 h 6858000"/>
              <a:gd name="connsiteX103" fmla="*/ 756043 w 1605470"/>
              <a:gd name="connsiteY103" fmla="*/ 3183755 h 6858000"/>
              <a:gd name="connsiteX104" fmla="*/ 756544 w 1605470"/>
              <a:gd name="connsiteY104" fmla="*/ 3178642 h 6858000"/>
              <a:gd name="connsiteX105" fmla="*/ 744144 w 1605470"/>
              <a:gd name="connsiteY105" fmla="*/ 3158586 h 6858000"/>
              <a:gd name="connsiteX106" fmla="*/ 739378 w 1605470"/>
              <a:gd name="connsiteY106" fmla="*/ 3147669 h 6858000"/>
              <a:gd name="connsiteX107" fmla="*/ 734648 w 1605470"/>
              <a:gd name="connsiteY107" fmla="*/ 3145733 h 6858000"/>
              <a:gd name="connsiteX108" fmla="*/ 729329 w 1605470"/>
              <a:gd name="connsiteY108" fmla="*/ 3129034 h 6858000"/>
              <a:gd name="connsiteX109" fmla="*/ 729994 w 1605470"/>
              <a:gd name="connsiteY109" fmla="*/ 3126682 h 6858000"/>
              <a:gd name="connsiteX110" fmla="*/ 720862 w 1605470"/>
              <a:gd name="connsiteY110" fmla="*/ 3114519 h 6858000"/>
              <a:gd name="connsiteX111" fmla="*/ 707471 w 1605470"/>
              <a:gd name="connsiteY111" fmla="*/ 3106272 h 6858000"/>
              <a:gd name="connsiteX112" fmla="*/ 680201 w 1605470"/>
              <a:gd name="connsiteY112" fmla="*/ 2958185 h 6858000"/>
              <a:gd name="connsiteX113" fmla="*/ 622815 w 1605470"/>
              <a:gd name="connsiteY113" fmla="*/ 2762989 h 6858000"/>
              <a:gd name="connsiteX114" fmla="*/ 571733 w 1605470"/>
              <a:gd name="connsiteY114" fmla="*/ 2554718 h 6858000"/>
              <a:gd name="connsiteX115" fmla="*/ 551827 w 1605470"/>
              <a:gd name="connsiteY115" fmla="*/ 2485734 h 6858000"/>
              <a:gd name="connsiteX116" fmla="*/ 542550 w 1605470"/>
              <a:gd name="connsiteY116" fmla="*/ 2447068 h 6858000"/>
              <a:gd name="connsiteX117" fmla="*/ 529511 w 1605470"/>
              <a:gd name="connsiteY117" fmla="*/ 2425819 h 6858000"/>
              <a:gd name="connsiteX118" fmla="*/ 528878 w 1605470"/>
              <a:gd name="connsiteY118" fmla="*/ 2408971 h 6858000"/>
              <a:gd name="connsiteX119" fmla="*/ 535510 w 1605470"/>
              <a:gd name="connsiteY119" fmla="*/ 2402874 h 6858000"/>
              <a:gd name="connsiteX120" fmla="*/ 538122 w 1605470"/>
              <a:gd name="connsiteY120" fmla="*/ 2381443 h 6858000"/>
              <a:gd name="connsiteX121" fmla="*/ 514451 w 1605470"/>
              <a:gd name="connsiteY121" fmla="*/ 2261920 h 6858000"/>
              <a:gd name="connsiteX122" fmla="*/ 504338 w 1605470"/>
              <a:gd name="connsiteY122" fmla="*/ 2195378 h 6858000"/>
              <a:gd name="connsiteX123" fmla="*/ 488555 w 1605470"/>
              <a:gd name="connsiteY123" fmla="*/ 2155135 h 6858000"/>
              <a:gd name="connsiteX124" fmla="*/ 486013 w 1605470"/>
              <a:gd name="connsiteY124" fmla="*/ 2118008 h 6858000"/>
              <a:gd name="connsiteX125" fmla="*/ 487006 w 1605470"/>
              <a:gd name="connsiteY125" fmla="*/ 2050531 h 6858000"/>
              <a:gd name="connsiteX126" fmla="*/ 478812 w 1605470"/>
              <a:gd name="connsiteY126" fmla="*/ 1963269 h 6858000"/>
              <a:gd name="connsiteX127" fmla="*/ 459990 w 1605470"/>
              <a:gd name="connsiteY127" fmla="*/ 1906352 h 6858000"/>
              <a:gd name="connsiteX128" fmla="*/ 436547 w 1605470"/>
              <a:gd name="connsiteY128" fmla="*/ 1861531 h 6858000"/>
              <a:gd name="connsiteX129" fmla="*/ 390346 w 1605470"/>
              <a:gd name="connsiteY129" fmla="*/ 1732919 h 6858000"/>
              <a:gd name="connsiteX130" fmla="*/ 362657 w 1605470"/>
              <a:gd name="connsiteY130" fmla="*/ 1663540 h 6858000"/>
              <a:gd name="connsiteX131" fmla="*/ 361783 w 1605470"/>
              <a:gd name="connsiteY131" fmla="*/ 1615777 h 6858000"/>
              <a:gd name="connsiteX132" fmla="*/ 342578 w 1605470"/>
              <a:gd name="connsiteY132" fmla="*/ 1563678 h 6858000"/>
              <a:gd name="connsiteX133" fmla="*/ 355658 w 1605470"/>
              <a:gd name="connsiteY133" fmla="*/ 1519474 h 6858000"/>
              <a:gd name="connsiteX134" fmla="*/ 348400 w 1605470"/>
              <a:gd name="connsiteY134" fmla="*/ 1477995 h 6858000"/>
              <a:gd name="connsiteX135" fmla="*/ 334485 w 1605470"/>
              <a:gd name="connsiteY135" fmla="*/ 1373769 h 6858000"/>
              <a:gd name="connsiteX136" fmla="*/ 342792 w 1605470"/>
              <a:gd name="connsiteY136" fmla="*/ 1307086 h 6858000"/>
              <a:gd name="connsiteX137" fmla="*/ 343980 w 1605470"/>
              <a:gd name="connsiteY137" fmla="*/ 1189033 h 6858000"/>
              <a:gd name="connsiteX138" fmla="*/ 348665 w 1605470"/>
              <a:gd name="connsiteY138" fmla="*/ 1168288 h 6858000"/>
              <a:gd name="connsiteX139" fmla="*/ 340947 w 1605470"/>
              <a:gd name="connsiteY139" fmla="*/ 1142577 h 6858000"/>
              <a:gd name="connsiteX140" fmla="*/ 330253 w 1605470"/>
              <a:gd name="connsiteY140" fmla="*/ 1088484 h 6858000"/>
              <a:gd name="connsiteX141" fmla="*/ 318989 w 1605470"/>
              <a:gd name="connsiteY141" fmla="*/ 1016103 h 6858000"/>
              <a:gd name="connsiteX142" fmla="*/ 320445 w 1605470"/>
              <a:gd name="connsiteY142" fmla="*/ 932283 h 6858000"/>
              <a:gd name="connsiteX143" fmla="*/ 322681 w 1605470"/>
              <a:gd name="connsiteY143" fmla="*/ 915925 h 6858000"/>
              <a:gd name="connsiteX144" fmla="*/ 315310 w 1605470"/>
              <a:gd name="connsiteY144" fmla="*/ 896999 h 6858000"/>
              <a:gd name="connsiteX145" fmla="*/ 284718 w 1605470"/>
              <a:gd name="connsiteY145" fmla="*/ 821517 h 6858000"/>
              <a:gd name="connsiteX146" fmla="*/ 263668 w 1605470"/>
              <a:gd name="connsiteY146" fmla="*/ 751353 h 6858000"/>
              <a:gd name="connsiteX147" fmla="*/ 263226 w 1605470"/>
              <a:gd name="connsiteY147" fmla="*/ 721230 h 6858000"/>
              <a:gd name="connsiteX148" fmla="*/ 248897 w 1605470"/>
              <a:gd name="connsiteY148" fmla="*/ 681659 h 6858000"/>
              <a:gd name="connsiteX149" fmla="*/ 234316 w 1605470"/>
              <a:gd name="connsiteY149" fmla="*/ 635218 h 6858000"/>
              <a:gd name="connsiteX150" fmla="*/ 239327 w 1605470"/>
              <a:gd name="connsiteY150" fmla="*/ 613763 h 6858000"/>
              <a:gd name="connsiteX151" fmla="*/ 225269 w 1605470"/>
              <a:gd name="connsiteY151" fmla="*/ 598582 h 6858000"/>
              <a:gd name="connsiteX152" fmla="*/ 224950 w 1605470"/>
              <a:gd name="connsiteY152" fmla="*/ 576846 h 6858000"/>
              <a:gd name="connsiteX153" fmla="*/ 204576 w 1605470"/>
              <a:gd name="connsiteY153" fmla="*/ 530055 h 6858000"/>
              <a:gd name="connsiteX154" fmla="*/ 219064 w 1605470"/>
              <a:gd name="connsiteY154" fmla="*/ 469651 h 6858000"/>
              <a:gd name="connsiteX155" fmla="*/ 195012 w 1605470"/>
              <a:gd name="connsiteY155" fmla="*/ 448559 h 6858000"/>
              <a:gd name="connsiteX156" fmla="*/ 201434 w 1605470"/>
              <a:gd name="connsiteY156" fmla="*/ 441529 h 6858000"/>
              <a:gd name="connsiteX157" fmla="*/ 200655 w 1605470"/>
              <a:gd name="connsiteY157" fmla="*/ 428927 h 6858000"/>
              <a:gd name="connsiteX158" fmla="*/ 190059 w 1605470"/>
              <a:gd name="connsiteY158" fmla="*/ 430161 h 6858000"/>
              <a:gd name="connsiteX159" fmla="*/ 167079 w 1605470"/>
              <a:gd name="connsiteY159" fmla="*/ 367211 h 6858000"/>
              <a:gd name="connsiteX160" fmla="*/ 124571 w 1605470"/>
              <a:gd name="connsiteY160" fmla="*/ 302178 h 6858000"/>
              <a:gd name="connsiteX161" fmla="*/ 103243 w 1605470"/>
              <a:gd name="connsiteY161" fmla="*/ 211375 h 6858000"/>
              <a:gd name="connsiteX162" fmla="*/ 94571 w 1605470"/>
              <a:gd name="connsiteY162" fmla="*/ 184179 h 6858000"/>
              <a:gd name="connsiteX163" fmla="*/ 13437 w 1605470"/>
              <a:gd name="connsiteY163" fmla="*/ 19287 h 6858000"/>
              <a:gd name="connsiteX164" fmla="*/ 0 w 1605470"/>
              <a:gd name="connsiteY16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49397 w 1605470"/>
              <a:gd name="connsiteY97" fmla="*/ 3307769 h 6858000"/>
              <a:gd name="connsiteX98" fmla="*/ 766960 w 1605470"/>
              <a:gd name="connsiteY98" fmla="*/ 3250522 h 6858000"/>
              <a:gd name="connsiteX99" fmla="*/ 767385 w 1605470"/>
              <a:gd name="connsiteY99" fmla="*/ 3229163 h 6858000"/>
              <a:gd name="connsiteX100" fmla="*/ 769208 w 1605470"/>
              <a:gd name="connsiteY100" fmla="*/ 3217217 h 6858000"/>
              <a:gd name="connsiteX101" fmla="*/ 770350 w 1605470"/>
              <a:gd name="connsiteY101" fmla="*/ 3216125 h 6858000"/>
              <a:gd name="connsiteX102" fmla="*/ 756043 w 1605470"/>
              <a:gd name="connsiteY102" fmla="*/ 3183755 h 6858000"/>
              <a:gd name="connsiteX103" fmla="*/ 756544 w 1605470"/>
              <a:gd name="connsiteY103" fmla="*/ 3178642 h 6858000"/>
              <a:gd name="connsiteX104" fmla="*/ 744144 w 1605470"/>
              <a:gd name="connsiteY104" fmla="*/ 3158586 h 6858000"/>
              <a:gd name="connsiteX105" fmla="*/ 739378 w 1605470"/>
              <a:gd name="connsiteY105" fmla="*/ 3147669 h 6858000"/>
              <a:gd name="connsiteX106" fmla="*/ 734648 w 1605470"/>
              <a:gd name="connsiteY106" fmla="*/ 3145733 h 6858000"/>
              <a:gd name="connsiteX107" fmla="*/ 729329 w 1605470"/>
              <a:gd name="connsiteY107" fmla="*/ 3129034 h 6858000"/>
              <a:gd name="connsiteX108" fmla="*/ 729994 w 1605470"/>
              <a:gd name="connsiteY108" fmla="*/ 3126682 h 6858000"/>
              <a:gd name="connsiteX109" fmla="*/ 720862 w 1605470"/>
              <a:gd name="connsiteY109" fmla="*/ 3114519 h 6858000"/>
              <a:gd name="connsiteX110" fmla="*/ 707471 w 1605470"/>
              <a:gd name="connsiteY110" fmla="*/ 3106272 h 6858000"/>
              <a:gd name="connsiteX111" fmla="*/ 680201 w 1605470"/>
              <a:gd name="connsiteY111" fmla="*/ 2958185 h 6858000"/>
              <a:gd name="connsiteX112" fmla="*/ 622815 w 1605470"/>
              <a:gd name="connsiteY112" fmla="*/ 2762989 h 6858000"/>
              <a:gd name="connsiteX113" fmla="*/ 571733 w 1605470"/>
              <a:gd name="connsiteY113" fmla="*/ 2554718 h 6858000"/>
              <a:gd name="connsiteX114" fmla="*/ 551827 w 1605470"/>
              <a:gd name="connsiteY114" fmla="*/ 2485734 h 6858000"/>
              <a:gd name="connsiteX115" fmla="*/ 542550 w 1605470"/>
              <a:gd name="connsiteY115" fmla="*/ 2447068 h 6858000"/>
              <a:gd name="connsiteX116" fmla="*/ 529511 w 1605470"/>
              <a:gd name="connsiteY116" fmla="*/ 2425819 h 6858000"/>
              <a:gd name="connsiteX117" fmla="*/ 528878 w 1605470"/>
              <a:gd name="connsiteY117" fmla="*/ 2408971 h 6858000"/>
              <a:gd name="connsiteX118" fmla="*/ 535510 w 1605470"/>
              <a:gd name="connsiteY118" fmla="*/ 2402874 h 6858000"/>
              <a:gd name="connsiteX119" fmla="*/ 538122 w 1605470"/>
              <a:gd name="connsiteY119" fmla="*/ 2381443 h 6858000"/>
              <a:gd name="connsiteX120" fmla="*/ 514451 w 1605470"/>
              <a:gd name="connsiteY120" fmla="*/ 2261920 h 6858000"/>
              <a:gd name="connsiteX121" fmla="*/ 504338 w 1605470"/>
              <a:gd name="connsiteY121" fmla="*/ 2195378 h 6858000"/>
              <a:gd name="connsiteX122" fmla="*/ 488555 w 1605470"/>
              <a:gd name="connsiteY122" fmla="*/ 2155135 h 6858000"/>
              <a:gd name="connsiteX123" fmla="*/ 486013 w 1605470"/>
              <a:gd name="connsiteY123" fmla="*/ 2118008 h 6858000"/>
              <a:gd name="connsiteX124" fmla="*/ 487006 w 1605470"/>
              <a:gd name="connsiteY124" fmla="*/ 2050531 h 6858000"/>
              <a:gd name="connsiteX125" fmla="*/ 478812 w 1605470"/>
              <a:gd name="connsiteY125" fmla="*/ 1963269 h 6858000"/>
              <a:gd name="connsiteX126" fmla="*/ 459990 w 1605470"/>
              <a:gd name="connsiteY126" fmla="*/ 1906352 h 6858000"/>
              <a:gd name="connsiteX127" fmla="*/ 436547 w 1605470"/>
              <a:gd name="connsiteY127" fmla="*/ 1861531 h 6858000"/>
              <a:gd name="connsiteX128" fmla="*/ 390346 w 1605470"/>
              <a:gd name="connsiteY128" fmla="*/ 1732919 h 6858000"/>
              <a:gd name="connsiteX129" fmla="*/ 362657 w 1605470"/>
              <a:gd name="connsiteY129" fmla="*/ 1663540 h 6858000"/>
              <a:gd name="connsiteX130" fmla="*/ 361783 w 1605470"/>
              <a:gd name="connsiteY130" fmla="*/ 1615777 h 6858000"/>
              <a:gd name="connsiteX131" fmla="*/ 342578 w 1605470"/>
              <a:gd name="connsiteY131" fmla="*/ 1563678 h 6858000"/>
              <a:gd name="connsiteX132" fmla="*/ 355658 w 1605470"/>
              <a:gd name="connsiteY132" fmla="*/ 1519474 h 6858000"/>
              <a:gd name="connsiteX133" fmla="*/ 348400 w 1605470"/>
              <a:gd name="connsiteY133" fmla="*/ 1477995 h 6858000"/>
              <a:gd name="connsiteX134" fmla="*/ 334485 w 1605470"/>
              <a:gd name="connsiteY134" fmla="*/ 1373769 h 6858000"/>
              <a:gd name="connsiteX135" fmla="*/ 342792 w 1605470"/>
              <a:gd name="connsiteY135" fmla="*/ 1307086 h 6858000"/>
              <a:gd name="connsiteX136" fmla="*/ 343980 w 1605470"/>
              <a:gd name="connsiteY136" fmla="*/ 1189033 h 6858000"/>
              <a:gd name="connsiteX137" fmla="*/ 348665 w 1605470"/>
              <a:gd name="connsiteY137" fmla="*/ 1168288 h 6858000"/>
              <a:gd name="connsiteX138" fmla="*/ 340947 w 1605470"/>
              <a:gd name="connsiteY138" fmla="*/ 1142577 h 6858000"/>
              <a:gd name="connsiteX139" fmla="*/ 330253 w 1605470"/>
              <a:gd name="connsiteY139" fmla="*/ 1088484 h 6858000"/>
              <a:gd name="connsiteX140" fmla="*/ 318989 w 1605470"/>
              <a:gd name="connsiteY140" fmla="*/ 1016103 h 6858000"/>
              <a:gd name="connsiteX141" fmla="*/ 320445 w 1605470"/>
              <a:gd name="connsiteY141" fmla="*/ 932283 h 6858000"/>
              <a:gd name="connsiteX142" fmla="*/ 322681 w 1605470"/>
              <a:gd name="connsiteY142" fmla="*/ 915925 h 6858000"/>
              <a:gd name="connsiteX143" fmla="*/ 315310 w 1605470"/>
              <a:gd name="connsiteY143" fmla="*/ 896999 h 6858000"/>
              <a:gd name="connsiteX144" fmla="*/ 284718 w 1605470"/>
              <a:gd name="connsiteY144" fmla="*/ 821517 h 6858000"/>
              <a:gd name="connsiteX145" fmla="*/ 263668 w 1605470"/>
              <a:gd name="connsiteY145" fmla="*/ 751353 h 6858000"/>
              <a:gd name="connsiteX146" fmla="*/ 263226 w 1605470"/>
              <a:gd name="connsiteY146" fmla="*/ 721230 h 6858000"/>
              <a:gd name="connsiteX147" fmla="*/ 248897 w 1605470"/>
              <a:gd name="connsiteY147" fmla="*/ 681659 h 6858000"/>
              <a:gd name="connsiteX148" fmla="*/ 234316 w 1605470"/>
              <a:gd name="connsiteY148" fmla="*/ 635218 h 6858000"/>
              <a:gd name="connsiteX149" fmla="*/ 239327 w 1605470"/>
              <a:gd name="connsiteY149" fmla="*/ 613763 h 6858000"/>
              <a:gd name="connsiteX150" fmla="*/ 225269 w 1605470"/>
              <a:gd name="connsiteY150" fmla="*/ 598582 h 6858000"/>
              <a:gd name="connsiteX151" fmla="*/ 224950 w 1605470"/>
              <a:gd name="connsiteY151" fmla="*/ 576846 h 6858000"/>
              <a:gd name="connsiteX152" fmla="*/ 204576 w 1605470"/>
              <a:gd name="connsiteY152" fmla="*/ 530055 h 6858000"/>
              <a:gd name="connsiteX153" fmla="*/ 219064 w 1605470"/>
              <a:gd name="connsiteY153" fmla="*/ 469651 h 6858000"/>
              <a:gd name="connsiteX154" fmla="*/ 195012 w 1605470"/>
              <a:gd name="connsiteY154" fmla="*/ 448559 h 6858000"/>
              <a:gd name="connsiteX155" fmla="*/ 201434 w 1605470"/>
              <a:gd name="connsiteY155" fmla="*/ 441529 h 6858000"/>
              <a:gd name="connsiteX156" fmla="*/ 200655 w 1605470"/>
              <a:gd name="connsiteY156" fmla="*/ 428927 h 6858000"/>
              <a:gd name="connsiteX157" fmla="*/ 190059 w 1605470"/>
              <a:gd name="connsiteY157" fmla="*/ 430161 h 6858000"/>
              <a:gd name="connsiteX158" fmla="*/ 167079 w 1605470"/>
              <a:gd name="connsiteY158" fmla="*/ 367211 h 6858000"/>
              <a:gd name="connsiteX159" fmla="*/ 124571 w 1605470"/>
              <a:gd name="connsiteY159" fmla="*/ 302178 h 6858000"/>
              <a:gd name="connsiteX160" fmla="*/ 103243 w 1605470"/>
              <a:gd name="connsiteY160" fmla="*/ 211375 h 6858000"/>
              <a:gd name="connsiteX161" fmla="*/ 94571 w 1605470"/>
              <a:gd name="connsiteY161" fmla="*/ 184179 h 6858000"/>
              <a:gd name="connsiteX162" fmla="*/ 13437 w 1605470"/>
              <a:gd name="connsiteY162" fmla="*/ 19287 h 6858000"/>
              <a:gd name="connsiteX163" fmla="*/ 0 w 1605470"/>
              <a:gd name="connsiteY16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28878 w 1605470"/>
              <a:gd name="connsiteY116" fmla="*/ 2408971 h 6858000"/>
              <a:gd name="connsiteX117" fmla="*/ 535510 w 1605470"/>
              <a:gd name="connsiteY117" fmla="*/ 2402874 h 6858000"/>
              <a:gd name="connsiteX118" fmla="*/ 538122 w 1605470"/>
              <a:gd name="connsiteY118" fmla="*/ 2381443 h 6858000"/>
              <a:gd name="connsiteX119" fmla="*/ 514451 w 1605470"/>
              <a:gd name="connsiteY119" fmla="*/ 2261920 h 6858000"/>
              <a:gd name="connsiteX120" fmla="*/ 504338 w 1605470"/>
              <a:gd name="connsiteY120" fmla="*/ 2195378 h 6858000"/>
              <a:gd name="connsiteX121" fmla="*/ 488555 w 1605470"/>
              <a:gd name="connsiteY121" fmla="*/ 2155135 h 6858000"/>
              <a:gd name="connsiteX122" fmla="*/ 486013 w 1605470"/>
              <a:gd name="connsiteY122" fmla="*/ 2118008 h 6858000"/>
              <a:gd name="connsiteX123" fmla="*/ 487006 w 1605470"/>
              <a:gd name="connsiteY123" fmla="*/ 2050531 h 6858000"/>
              <a:gd name="connsiteX124" fmla="*/ 478812 w 1605470"/>
              <a:gd name="connsiteY124" fmla="*/ 1963269 h 6858000"/>
              <a:gd name="connsiteX125" fmla="*/ 459990 w 1605470"/>
              <a:gd name="connsiteY125" fmla="*/ 1906352 h 6858000"/>
              <a:gd name="connsiteX126" fmla="*/ 436547 w 1605470"/>
              <a:gd name="connsiteY126" fmla="*/ 1861531 h 6858000"/>
              <a:gd name="connsiteX127" fmla="*/ 390346 w 1605470"/>
              <a:gd name="connsiteY127" fmla="*/ 1732919 h 6858000"/>
              <a:gd name="connsiteX128" fmla="*/ 362657 w 1605470"/>
              <a:gd name="connsiteY128" fmla="*/ 1663540 h 6858000"/>
              <a:gd name="connsiteX129" fmla="*/ 361783 w 1605470"/>
              <a:gd name="connsiteY129" fmla="*/ 1615777 h 6858000"/>
              <a:gd name="connsiteX130" fmla="*/ 342578 w 1605470"/>
              <a:gd name="connsiteY130" fmla="*/ 1563678 h 6858000"/>
              <a:gd name="connsiteX131" fmla="*/ 355658 w 1605470"/>
              <a:gd name="connsiteY131" fmla="*/ 1519474 h 6858000"/>
              <a:gd name="connsiteX132" fmla="*/ 348400 w 1605470"/>
              <a:gd name="connsiteY132" fmla="*/ 1477995 h 6858000"/>
              <a:gd name="connsiteX133" fmla="*/ 334485 w 1605470"/>
              <a:gd name="connsiteY133" fmla="*/ 1373769 h 6858000"/>
              <a:gd name="connsiteX134" fmla="*/ 342792 w 1605470"/>
              <a:gd name="connsiteY134" fmla="*/ 1307086 h 6858000"/>
              <a:gd name="connsiteX135" fmla="*/ 343980 w 1605470"/>
              <a:gd name="connsiteY135" fmla="*/ 1189033 h 6858000"/>
              <a:gd name="connsiteX136" fmla="*/ 348665 w 1605470"/>
              <a:gd name="connsiteY136" fmla="*/ 1168288 h 6858000"/>
              <a:gd name="connsiteX137" fmla="*/ 340947 w 1605470"/>
              <a:gd name="connsiteY137" fmla="*/ 1142577 h 6858000"/>
              <a:gd name="connsiteX138" fmla="*/ 330253 w 1605470"/>
              <a:gd name="connsiteY138" fmla="*/ 1088484 h 6858000"/>
              <a:gd name="connsiteX139" fmla="*/ 318989 w 1605470"/>
              <a:gd name="connsiteY139" fmla="*/ 1016103 h 6858000"/>
              <a:gd name="connsiteX140" fmla="*/ 320445 w 1605470"/>
              <a:gd name="connsiteY140" fmla="*/ 932283 h 6858000"/>
              <a:gd name="connsiteX141" fmla="*/ 322681 w 1605470"/>
              <a:gd name="connsiteY141" fmla="*/ 915925 h 6858000"/>
              <a:gd name="connsiteX142" fmla="*/ 315310 w 1605470"/>
              <a:gd name="connsiteY142" fmla="*/ 896999 h 6858000"/>
              <a:gd name="connsiteX143" fmla="*/ 284718 w 1605470"/>
              <a:gd name="connsiteY143" fmla="*/ 821517 h 6858000"/>
              <a:gd name="connsiteX144" fmla="*/ 263668 w 1605470"/>
              <a:gd name="connsiteY144" fmla="*/ 751353 h 6858000"/>
              <a:gd name="connsiteX145" fmla="*/ 263226 w 1605470"/>
              <a:gd name="connsiteY145" fmla="*/ 721230 h 6858000"/>
              <a:gd name="connsiteX146" fmla="*/ 248897 w 1605470"/>
              <a:gd name="connsiteY146" fmla="*/ 681659 h 6858000"/>
              <a:gd name="connsiteX147" fmla="*/ 234316 w 1605470"/>
              <a:gd name="connsiteY147" fmla="*/ 635218 h 6858000"/>
              <a:gd name="connsiteX148" fmla="*/ 239327 w 1605470"/>
              <a:gd name="connsiteY148" fmla="*/ 613763 h 6858000"/>
              <a:gd name="connsiteX149" fmla="*/ 225269 w 1605470"/>
              <a:gd name="connsiteY149" fmla="*/ 598582 h 6858000"/>
              <a:gd name="connsiteX150" fmla="*/ 224950 w 1605470"/>
              <a:gd name="connsiteY150" fmla="*/ 576846 h 6858000"/>
              <a:gd name="connsiteX151" fmla="*/ 204576 w 1605470"/>
              <a:gd name="connsiteY151" fmla="*/ 530055 h 6858000"/>
              <a:gd name="connsiteX152" fmla="*/ 219064 w 1605470"/>
              <a:gd name="connsiteY152" fmla="*/ 469651 h 6858000"/>
              <a:gd name="connsiteX153" fmla="*/ 195012 w 1605470"/>
              <a:gd name="connsiteY153" fmla="*/ 448559 h 6858000"/>
              <a:gd name="connsiteX154" fmla="*/ 201434 w 1605470"/>
              <a:gd name="connsiteY154" fmla="*/ 441529 h 6858000"/>
              <a:gd name="connsiteX155" fmla="*/ 200655 w 1605470"/>
              <a:gd name="connsiteY155" fmla="*/ 428927 h 6858000"/>
              <a:gd name="connsiteX156" fmla="*/ 190059 w 1605470"/>
              <a:gd name="connsiteY156" fmla="*/ 430161 h 6858000"/>
              <a:gd name="connsiteX157" fmla="*/ 167079 w 1605470"/>
              <a:gd name="connsiteY157" fmla="*/ 367211 h 6858000"/>
              <a:gd name="connsiteX158" fmla="*/ 124571 w 1605470"/>
              <a:gd name="connsiteY158" fmla="*/ 302178 h 6858000"/>
              <a:gd name="connsiteX159" fmla="*/ 103243 w 1605470"/>
              <a:gd name="connsiteY159" fmla="*/ 211375 h 6858000"/>
              <a:gd name="connsiteX160" fmla="*/ 94571 w 1605470"/>
              <a:gd name="connsiteY160" fmla="*/ 184179 h 6858000"/>
              <a:gd name="connsiteX161" fmla="*/ 13437 w 1605470"/>
              <a:gd name="connsiteY161" fmla="*/ 19287 h 6858000"/>
              <a:gd name="connsiteX162" fmla="*/ 0 w 1605470"/>
              <a:gd name="connsiteY16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35510 w 1605470"/>
              <a:gd name="connsiteY116" fmla="*/ 2402874 h 6858000"/>
              <a:gd name="connsiteX117" fmla="*/ 538122 w 1605470"/>
              <a:gd name="connsiteY117" fmla="*/ 2381443 h 6858000"/>
              <a:gd name="connsiteX118" fmla="*/ 514451 w 1605470"/>
              <a:gd name="connsiteY118" fmla="*/ 2261920 h 6858000"/>
              <a:gd name="connsiteX119" fmla="*/ 504338 w 1605470"/>
              <a:gd name="connsiteY119" fmla="*/ 2195378 h 6858000"/>
              <a:gd name="connsiteX120" fmla="*/ 488555 w 1605470"/>
              <a:gd name="connsiteY120" fmla="*/ 2155135 h 6858000"/>
              <a:gd name="connsiteX121" fmla="*/ 486013 w 1605470"/>
              <a:gd name="connsiteY121" fmla="*/ 2118008 h 6858000"/>
              <a:gd name="connsiteX122" fmla="*/ 487006 w 1605470"/>
              <a:gd name="connsiteY122" fmla="*/ 2050531 h 6858000"/>
              <a:gd name="connsiteX123" fmla="*/ 478812 w 1605470"/>
              <a:gd name="connsiteY123" fmla="*/ 1963269 h 6858000"/>
              <a:gd name="connsiteX124" fmla="*/ 459990 w 1605470"/>
              <a:gd name="connsiteY124" fmla="*/ 1906352 h 6858000"/>
              <a:gd name="connsiteX125" fmla="*/ 436547 w 1605470"/>
              <a:gd name="connsiteY125" fmla="*/ 1861531 h 6858000"/>
              <a:gd name="connsiteX126" fmla="*/ 390346 w 1605470"/>
              <a:gd name="connsiteY126" fmla="*/ 1732919 h 6858000"/>
              <a:gd name="connsiteX127" fmla="*/ 362657 w 1605470"/>
              <a:gd name="connsiteY127" fmla="*/ 1663540 h 6858000"/>
              <a:gd name="connsiteX128" fmla="*/ 361783 w 1605470"/>
              <a:gd name="connsiteY128" fmla="*/ 1615777 h 6858000"/>
              <a:gd name="connsiteX129" fmla="*/ 342578 w 1605470"/>
              <a:gd name="connsiteY129" fmla="*/ 1563678 h 6858000"/>
              <a:gd name="connsiteX130" fmla="*/ 355658 w 1605470"/>
              <a:gd name="connsiteY130" fmla="*/ 1519474 h 6858000"/>
              <a:gd name="connsiteX131" fmla="*/ 348400 w 1605470"/>
              <a:gd name="connsiteY131" fmla="*/ 1477995 h 6858000"/>
              <a:gd name="connsiteX132" fmla="*/ 334485 w 1605470"/>
              <a:gd name="connsiteY132" fmla="*/ 1373769 h 6858000"/>
              <a:gd name="connsiteX133" fmla="*/ 342792 w 1605470"/>
              <a:gd name="connsiteY133" fmla="*/ 1307086 h 6858000"/>
              <a:gd name="connsiteX134" fmla="*/ 343980 w 1605470"/>
              <a:gd name="connsiteY134" fmla="*/ 1189033 h 6858000"/>
              <a:gd name="connsiteX135" fmla="*/ 348665 w 1605470"/>
              <a:gd name="connsiteY135" fmla="*/ 1168288 h 6858000"/>
              <a:gd name="connsiteX136" fmla="*/ 340947 w 1605470"/>
              <a:gd name="connsiteY136" fmla="*/ 1142577 h 6858000"/>
              <a:gd name="connsiteX137" fmla="*/ 330253 w 1605470"/>
              <a:gd name="connsiteY137" fmla="*/ 1088484 h 6858000"/>
              <a:gd name="connsiteX138" fmla="*/ 318989 w 1605470"/>
              <a:gd name="connsiteY138" fmla="*/ 1016103 h 6858000"/>
              <a:gd name="connsiteX139" fmla="*/ 320445 w 1605470"/>
              <a:gd name="connsiteY139" fmla="*/ 932283 h 6858000"/>
              <a:gd name="connsiteX140" fmla="*/ 322681 w 1605470"/>
              <a:gd name="connsiteY140" fmla="*/ 915925 h 6858000"/>
              <a:gd name="connsiteX141" fmla="*/ 315310 w 1605470"/>
              <a:gd name="connsiteY141" fmla="*/ 896999 h 6858000"/>
              <a:gd name="connsiteX142" fmla="*/ 284718 w 1605470"/>
              <a:gd name="connsiteY142" fmla="*/ 821517 h 6858000"/>
              <a:gd name="connsiteX143" fmla="*/ 263668 w 1605470"/>
              <a:gd name="connsiteY143" fmla="*/ 751353 h 6858000"/>
              <a:gd name="connsiteX144" fmla="*/ 263226 w 1605470"/>
              <a:gd name="connsiteY144" fmla="*/ 721230 h 6858000"/>
              <a:gd name="connsiteX145" fmla="*/ 248897 w 1605470"/>
              <a:gd name="connsiteY145" fmla="*/ 681659 h 6858000"/>
              <a:gd name="connsiteX146" fmla="*/ 234316 w 1605470"/>
              <a:gd name="connsiteY146" fmla="*/ 635218 h 6858000"/>
              <a:gd name="connsiteX147" fmla="*/ 239327 w 1605470"/>
              <a:gd name="connsiteY147" fmla="*/ 613763 h 6858000"/>
              <a:gd name="connsiteX148" fmla="*/ 225269 w 1605470"/>
              <a:gd name="connsiteY148" fmla="*/ 598582 h 6858000"/>
              <a:gd name="connsiteX149" fmla="*/ 224950 w 1605470"/>
              <a:gd name="connsiteY149" fmla="*/ 576846 h 6858000"/>
              <a:gd name="connsiteX150" fmla="*/ 204576 w 1605470"/>
              <a:gd name="connsiteY150" fmla="*/ 530055 h 6858000"/>
              <a:gd name="connsiteX151" fmla="*/ 219064 w 1605470"/>
              <a:gd name="connsiteY151" fmla="*/ 469651 h 6858000"/>
              <a:gd name="connsiteX152" fmla="*/ 195012 w 1605470"/>
              <a:gd name="connsiteY152" fmla="*/ 448559 h 6858000"/>
              <a:gd name="connsiteX153" fmla="*/ 201434 w 1605470"/>
              <a:gd name="connsiteY153" fmla="*/ 441529 h 6858000"/>
              <a:gd name="connsiteX154" fmla="*/ 200655 w 1605470"/>
              <a:gd name="connsiteY154" fmla="*/ 428927 h 6858000"/>
              <a:gd name="connsiteX155" fmla="*/ 190059 w 1605470"/>
              <a:gd name="connsiteY155" fmla="*/ 430161 h 6858000"/>
              <a:gd name="connsiteX156" fmla="*/ 167079 w 1605470"/>
              <a:gd name="connsiteY156" fmla="*/ 367211 h 6858000"/>
              <a:gd name="connsiteX157" fmla="*/ 124571 w 1605470"/>
              <a:gd name="connsiteY157" fmla="*/ 302178 h 6858000"/>
              <a:gd name="connsiteX158" fmla="*/ 103243 w 1605470"/>
              <a:gd name="connsiteY158" fmla="*/ 211375 h 6858000"/>
              <a:gd name="connsiteX159" fmla="*/ 94571 w 1605470"/>
              <a:gd name="connsiteY159" fmla="*/ 184179 h 6858000"/>
              <a:gd name="connsiteX160" fmla="*/ 13437 w 1605470"/>
              <a:gd name="connsiteY160" fmla="*/ 19287 h 6858000"/>
              <a:gd name="connsiteX161" fmla="*/ 0 w 1605470"/>
              <a:gd name="connsiteY16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34648 w 1605470"/>
              <a:gd name="connsiteY104" fmla="*/ 3145733 h 6858000"/>
              <a:gd name="connsiteX105" fmla="*/ 729329 w 1605470"/>
              <a:gd name="connsiteY105" fmla="*/ 3129034 h 6858000"/>
              <a:gd name="connsiteX106" fmla="*/ 729994 w 1605470"/>
              <a:gd name="connsiteY106" fmla="*/ 3126682 h 6858000"/>
              <a:gd name="connsiteX107" fmla="*/ 720862 w 1605470"/>
              <a:gd name="connsiteY107" fmla="*/ 3114519 h 6858000"/>
              <a:gd name="connsiteX108" fmla="*/ 707471 w 1605470"/>
              <a:gd name="connsiteY108" fmla="*/ 3106272 h 6858000"/>
              <a:gd name="connsiteX109" fmla="*/ 680201 w 1605470"/>
              <a:gd name="connsiteY109" fmla="*/ 2958185 h 6858000"/>
              <a:gd name="connsiteX110" fmla="*/ 622815 w 1605470"/>
              <a:gd name="connsiteY110" fmla="*/ 2762989 h 6858000"/>
              <a:gd name="connsiteX111" fmla="*/ 571733 w 1605470"/>
              <a:gd name="connsiteY111" fmla="*/ 2554718 h 6858000"/>
              <a:gd name="connsiteX112" fmla="*/ 551827 w 1605470"/>
              <a:gd name="connsiteY112" fmla="*/ 2485734 h 6858000"/>
              <a:gd name="connsiteX113" fmla="*/ 542550 w 1605470"/>
              <a:gd name="connsiteY113" fmla="*/ 2447068 h 6858000"/>
              <a:gd name="connsiteX114" fmla="*/ 529511 w 1605470"/>
              <a:gd name="connsiteY114" fmla="*/ 2425819 h 6858000"/>
              <a:gd name="connsiteX115" fmla="*/ 535510 w 1605470"/>
              <a:gd name="connsiteY115" fmla="*/ 2402874 h 6858000"/>
              <a:gd name="connsiteX116" fmla="*/ 538122 w 1605470"/>
              <a:gd name="connsiteY116" fmla="*/ 2381443 h 6858000"/>
              <a:gd name="connsiteX117" fmla="*/ 514451 w 1605470"/>
              <a:gd name="connsiteY117" fmla="*/ 2261920 h 6858000"/>
              <a:gd name="connsiteX118" fmla="*/ 504338 w 1605470"/>
              <a:gd name="connsiteY118" fmla="*/ 2195378 h 6858000"/>
              <a:gd name="connsiteX119" fmla="*/ 488555 w 1605470"/>
              <a:gd name="connsiteY119" fmla="*/ 2155135 h 6858000"/>
              <a:gd name="connsiteX120" fmla="*/ 486013 w 1605470"/>
              <a:gd name="connsiteY120" fmla="*/ 2118008 h 6858000"/>
              <a:gd name="connsiteX121" fmla="*/ 487006 w 1605470"/>
              <a:gd name="connsiteY121" fmla="*/ 2050531 h 6858000"/>
              <a:gd name="connsiteX122" fmla="*/ 478812 w 1605470"/>
              <a:gd name="connsiteY122" fmla="*/ 1963269 h 6858000"/>
              <a:gd name="connsiteX123" fmla="*/ 459990 w 1605470"/>
              <a:gd name="connsiteY123" fmla="*/ 1906352 h 6858000"/>
              <a:gd name="connsiteX124" fmla="*/ 436547 w 1605470"/>
              <a:gd name="connsiteY124" fmla="*/ 1861531 h 6858000"/>
              <a:gd name="connsiteX125" fmla="*/ 390346 w 1605470"/>
              <a:gd name="connsiteY125" fmla="*/ 1732919 h 6858000"/>
              <a:gd name="connsiteX126" fmla="*/ 362657 w 1605470"/>
              <a:gd name="connsiteY126" fmla="*/ 1663540 h 6858000"/>
              <a:gd name="connsiteX127" fmla="*/ 361783 w 1605470"/>
              <a:gd name="connsiteY127" fmla="*/ 1615777 h 6858000"/>
              <a:gd name="connsiteX128" fmla="*/ 342578 w 1605470"/>
              <a:gd name="connsiteY128" fmla="*/ 1563678 h 6858000"/>
              <a:gd name="connsiteX129" fmla="*/ 355658 w 1605470"/>
              <a:gd name="connsiteY129" fmla="*/ 1519474 h 6858000"/>
              <a:gd name="connsiteX130" fmla="*/ 348400 w 1605470"/>
              <a:gd name="connsiteY130" fmla="*/ 1477995 h 6858000"/>
              <a:gd name="connsiteX131" fmla="*/ 334485 w 1605470"/>
              <a:gd name="connsiteY131" fmla="*/ 1373769 h 6858000"/>
              <a:gd name="connsiteX132" fmla="*/ 342792 w 1605470"/>
              <a:gd name="connsiteY132" fmla="*/ 1307086 h 6858000"/>
              <a:gd name="connsiteX133" fmla="*/ 343980 w 1605470"/>
              <a:gd name="connsiteY133" fmla="*/ 1189033 h 6858000"/>
              <a:gd name="connsiteX134" fmla="*/ 348665 w 1605470"/>
              <a:gd name="connsiteY134" fmla="*/ 1168288 h 6858000"/>
              <a:gd name="connsiteX135" fmla="*/ 340947 w 1605470"/>
              <a:gd name="connsiteY135" fmla="*/ 1142577 h 6858000"/>
              <a:gd name="connsiteX136" fmla="*/ 330253 w 1605470"/>
              <a:gd name="connsiteY136" fmla="*/ 1088484 h 6858000"/>
              <a:gd name="connsiteX137" fmla="*/ 318989 w 1605470"/>
              <a:gd name="connsiteY137" fmla="*/ 1016103 h 6858000"/>
              <a:gd name="connsiteX138" fmla="*/ 320445 w 1605470"/>
              <a:gd name="connsiteY138" fmla="*/ 932283 h 6858000"/>
              <a:gd name="connsiteX139" fmla="*/ 322681 w 1605470"/>
              <a:gd name="connsiteY139" fmla="*/ 915925 h 6858000"/>
              <a:gd name="connsiteX140" fmla="*/ 315310 w 1605470"/>
              <a:gd name="connsiteY140" fmla="*/ 896999 h 6858000"/>
              <a:gd name="connsiteX141" fmla="*/ 284718 w 1605470"/>
              <a:gd name="connsiteY141" fmla="*/ 821517 h 6858000"/>
              <a:gd name="connsiteX142" fmla="*/ 263668 w 1605470"/>
              <a:gd name="connsiteY142" fmla="*/ 751353 h 6858000"/>
              <a:gd name="connsiteX143" fmla="*/ 263226 w 1605470"/>
              <a:gd name="connsiteY143" fmla="*/ 721230 h 6858000"/>
              <a:gd name="connsiteX144" fmla="*/ 248897 w 1605470"/>
              <a:gd name="connsiteY144" fmla="*/ 681659 h 6858000"/>
              <a:gd name="connsiteX145" fmla="*/ 234316 w 1605470"/>
              <a:gd name="connsiteY145" fmla="*/ 635218 h 6858000"/>
              <a:gd name="connsiteX146" fmla="*/ 239327 w 1605470"/>
              <a:gd name="connsiteY146" fmla="*/ 613763 h 6858000"/>
              <a:gd name="connsiteX147" fmla="*/ 225269 w 1605470"/>
              <a:gd name="connsiteY147" fmla="*/ 598582 h 6858000"/>
              <a:gd name="connsiteX148" fmla="*/ 224950 w 1605470"/>
              <a:gd name="connsiteY148" fmla="*/ 576846 h 6858000"/>
              <a:gd name="connsiteX149" fmla="*/ 204576 w 1605470"/>
              <a:gd name="connsiteY149" fmla="*/ 530055 h 6858000"/>
              <a:gd name="connsiteX150" fmla="*/ 219064 w 1605470"/>
              <a:gd name="connsiteY150" fmla="*/ 469651 h 6858000"/>
              <a:gd name="connsiteX151" fmla="*/ 195012 w 1605470"/>
              <a:gd name="connsiteY151" fmla="*/ 448559 h 6858000"/>
              <a:gd name="connsiteX152" fmla="*/ 201434 w 1605470"/>
              <a:gd name="connsiteY152" fmla="*/ 441529 h 6858000"/>
              <a:gd name="connsiteX153" fmla="*/ 200655 w 1605470"/>
              <a:gd name="connsiteY153" fmla="*/ 428927 h 6858000"/>
              <a:gd name="connsiteX154" fmla="*/ 190059 w 1605470"/>
              <a:gd name="connsiteY154" fmla="*/ 430161 h 6858000"/>
              <a:gd name="connsiteX155" fmla="*/ 167079 w 1605470"/>
              <a:gd name="connsiteY155" fmla="*/ 367211 h 6858000"/>
              <a:gd name="connsiteX156" fmla="*/ 124571 w 1605470"/>
              <a:gd name="connsiteY156" fmla="*/ 302178 h 6858000"/>
              <a:gd name="connsiteX157" fmla="*/ 103243 w 1605470"/>
              <a:gd name="connsiteY157" fmla="*/ 211375 h 6858000"/>
              <a:gd name="connsiteX158" fmla="*/ 94571 w 1605470"/>
              <a:gd name="connsiteY158" fmla="*/ 184179 h 6858000"/>
              <a:gd name="connsiteX159" fmla="*/ 13437 w 1605470"/>
              <a:gd name="connsiteY159" fmla="*/ 19287 h 6858000"/>
              <a:gd name="connsiteX160" fmla="*/ 0 w 1605470"/>
              <a:gd name="connsiteY16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29329 w 1605470"/>
              <a:gd name="connsiteY104" fmla="*/ 3129034 h 6858000"/>
              <a:gd name="connsiteX105" fmla="*/ 729994 w 1605470"/>
              <a:gd name="connsiteY105" fmla="*/ 3126682 h 6858000"/>
              <a:gd name="connsiteX106" fmla="*/ 720862 w 1605470"/>
              <a:gd name="connsiteY106" fmla="*/ 3114519 h 6858000"/>
              <a:gd name="connsiteX107" fmla="*/ 707471 w 1605470"/>
              <a:gd name="connsiteY107" fmla="*/ 3106272 h 6858000"/>
              <a:gd name="connsiteX108" fmla="*/ 680201 w 1605470"/>
              <a:gd name="connsiteY108" fmla="*/ 2958185 h 6858000"/>
              <a:gd name="connsiteX109" fmla="*/ 622815 w 1605470"/>
              <a:gd name="connsiteY109" fmla="*/ 2762989 h 6858000"/>
              <a:gd name="connsiteX110" fmla="*/ 571733 w 1605470"/>
              <a:gd name="connsiteY110" fmla="*/ 2554718 h 6858000"/>
              <a:gd name="connsiteX111" fmla="*/ 551827 w 1605470"/>
              <a:gd name="connsiteY111" fmla="*/ 2485734 h 6858000"/>
              <a:gd name="connsiteX112" fmla="*/ 542550 w 1605470"/>
              <a:gd name="connsiteY112" fmla="*/ 2447068 h 6858000"/>
              <a:gd name="connsiteX113" fmla="*/ 529511 w 1605470"/>
              <a:gd name="connsiteY113" fmla="*/ 2425819 h 6858000"/>
              <a:gd name="connsiteX114" fmla="*/ 535510 w 1605470"/>
              <a:gd name="connsiteY114" fmla="*/ 2402874 h 6858000"/>
              <a:gd name="connsiteX115" fmla="*/ 538122 w 1605470"/>
              <a:gd name="connsiteY115" fmla="*/ 2381443 h 6858000"/>
              <a:gd name="connsiteX116" fmla="*/ 514451 w 1605470"/>
              <a:gd name="connsiteY116" fmla="*/ 2261920 h 6858000"/>
              <a:gd name="connsiteX117" fmla="*/ 504338 w 1605470"/>
              <a:gd name="connsiteY117" fmla="*/ 2195378 h 6858000"/>
              <a:gd name="connsiteX118" fmla="*/ 488555 w 1605470"/>
              <a:gd name="connsiteY118" fmla="*/ 2155135 h 6858000"/>
              <a:gd name="connsiteX119" fmla="*/ 486013 w 1605470"/>
              <a:gd name="connsiteY119" fmla="*/ 2118008 h 6858000"/>
              <a:gd name="connsiteX120" fmla="*/ 487006 w 1605470"/>
              <a:gd name="connsiteY120" fmla="*/ 2050531 h 6858000"/>
              <a:gd name="connsiteX121" fmla="*/ 478812 w 1605470"/>
              <a:gd name="connsiteY121" fmla="*/ 1963269 h 6858000"/>
              <a:gd name="connsiteX122" fmla="*/ 459990 w 1605470"/>
              <a:gd name="connsiteY122" fmla="*/ 1906352 h 6858000"/>
              <a:gd name="connsiteX123" fmla="*/ 436547 w 1605470"/>
              <a:gd name="connsiteY123" fmla="*/ 1861531 h 6858000"/>
              <a:gd name="connsiteX124" fmla="*/ 390346 w 1605470"/>
              <a:gd name="connsiteY124" fmla="*/ 1732919 h 6858000"/>
              <a:gd name="connsiteX125" fmla="*/ 362657 w 1605470"/>
              <a:gd name="connsiteY125" fmla="*/ 1663540 h 6858000"/>
              <a:gd name="connsiteX126" fmla="*/ 361783 w 1605470"/>
              <a:gd name="connsiteY126" fmla="*/ 1615777 h 6858000"/>
              <a:gd name="connsiteX127" fmla="*/ 342578 w 1605470"/>
              <a:gd name="connsiteY127" fmla="*/ 1563678 h 6858000"/>
              <a:gd name="connsiteX128" fmla="*/ 355658 w 1605470"/>
              <a:gd name="connsiteY128" fmla="*/ 1519474 h 6858000"/>
              <a:gd name="connsiteX129" fmla="*/ 348400 w 1605470"/>
              <a:gd name="connsiteY129" fmla="*/ 1477995 h 6858000"/>
              <a:gd name="connsiteX130" fmla="*/ 334485 w 1605470"/>
              <a:gd name="connsiteY130" fmla="*/ 1373769 h 6858000"/>
              <a:gd name="connsiteX131" fmla="*/ 342792 w 1605470"/>
              <a:gd name="connsiteY131" fmla="*/ 1307086 h 6858000"/>
              <a:gd name="connsiteX132" fmla="*/ 343980 w 1605470"/>
              <a:gd name="connsiteY132" fmla="*/ 1189033 h 6858000"/>
              <a:gd name="connsiteX133" fmla="*/ 348665 w 1605470"/>
              <a:gd name="connsiteY133" fmla="*/ 1168288 h 6858000"/>
              <a:gd name="connsiteX134" fmla="*/ 340947 w 1605470"/>
              <a:gd name="connsiteY134" fmla="*/ 1142577 h 6858000"/>
              <a:gd name="connsiteX135" fmla="*/ 330253 w 1605470"/>
              <a:gd name="connsiteY135" fmla="*/ 1088484 h 6858000"/>
              <a:gd name="connsiteX136" fmla="*/ 318989 w 1605470"/>
              <a:gd name="connsiteY136" fmla="*/ 1016103 h 6858000"/>
              <a:gd name="connsiteX137" fmla="*/ 320445 w 1605470"/>
              <a:gd name="connsiteY137" fmla="*/ 932283 h 6858000"/>
              <a:gd name="connsiteX138" fmla="*/ 322681 w 1605470"/>
              <a:gd name="connsiteY138" fmla="*/ 915925 h 6858000"/>
              <a:gd name="connsiteX139" fmla="*/ 315310 w 1605470"/>
              <a:gd name="connsiteY139" fmla="*/ 896999 h 6858000"/>
              <a:gd name="connsiteX140" fmla="*/ 284718 w 1605470"/>
              <a:gd name="connsiteY140" fmla="*/ 821517 h 6858000"/>
              <a:gd name="connsiteX141" fmla="*/ 263668 w 1605470"/>
              <a:gd name="connsiteY141" fmla="*/ 751353 h 6858000"/>
              <a:gd name="connsiteX142" fmla="*/ 263226 w 1605470"/>
              <a:gd name="connsiteY142" fmla="*/ 721230 h 6858000"/>
              <a:gd name="connsiteX143" fmla="*/ 248897 w 1605470"/>
              <a:gd name="connsiteY143" fmla="*/ 681659 h 6858000"/>
              <a:gd name="connsiteX144" fmla="*/ 234316 w 1605470"/>
              <a:gd name="connsiteY144" fmla="*/ 635218 h 6858000"/>
              <a:gd name="connsiteX145" fmla="*/ 239327 w 1605470"/>
              <a:gd name="connsiteY145" fmla="*/ 613763 h 6858000"/>
              <a:gd name="connsiteX146" fmla="*/ 225269 w 1605470"/>
              <a:gd name="connsiteY146" fmla="*/ 598582 h 6858000"/>
              <a:gd name="connsiteX147" fmla="*/ 224950 w 1605470"/>
              <a:gd name="connsiteY147" fmla="*/ 576846 h 6858000"/>
              <a:gd name="connsiteX148" fmla="*/ 204576 w 1605470"/>
              <a:gd name="connsiteY148" fmla="*/ 530055 h 6858000"/>
              <a:gd name="connsiteX149" fmla="*/ 219064 w 1605470"/>
              <a:gd name="connsiteY149" fmla="*/ 469651 h 6858000"/>
              <a:gd name="connsiteX150" fmla="*/ 195012 w 1605470"/>
              <a:gd name="connsiteY150" fmla="*/ 448559 h 6858000"/>
              <a:gd name="connsiteX151" fmla="*/ 201434 w 1605470"/>
              <a:gd name="connsiteY151" fmla="*/ 441529 h 6858000"/>
              <a:gd name="connsiteX152" fmla="*/ 200655 w 1605470"/>
              <a:gd name="connsiteY152" fmla="*/ 428927 h 6858000"/>
              <a:gd name="connsiteX153" fmla="*/ 190059 w 1605470"/>
              <a:gd name="connsiteY153" fmla="*/ 430161 h 6858000"/>
              <a:gd name="connsiteX154" fmla="*/ 167079 w 1605470"/>
              <a:gd name="connsiteY154" fmla="*/ 367211 h 6858000"/>
              <a:gd name="connsiteX155" fmla="*/ 124571 w 1605470"/>
              <a:gd name="connsiteY155" fmla="*/ 302178 h 6858000"/>
              <a:gd name="connsiteX156" fmla="*/ 103243 w 1605470"/>
              <a:gd name="connsiteY156" fmla="*/ 211375 h 6858000"/>
              <a:gd name="connsiteX157" fmla="*/ 94571 w 1605470"/>
              <a:gd name="connsiteY157" fmla="*/ 184179 h 6858000"/>
              <a:gd name="connsiteX158" fmla="*/ 13437 w 1605470"/>
              <a:gd name="connsiteY158" fmla="*/ 19287 h 6858000"/>
              <a:gd name="connsiteX159" fmla="*/ 0 w 1605470"/>
              <a:gd name="connsiteY15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29329 w 1605470"/>
              <a:gd name="connsiteY103" fmla="*/ 3129034 h 6858000"/>
              <a:gd name="connsiteX104" fmla="*/ 729994 w 1605470"/>
              <a:gd name="connsiteY104" fmla="*/ 3126682 h 6858000"/>
              <a:gd name="connsiteX105" fmla="*/ 720862 w 1605470"/>
              <a:gd name="connsiteY105" fmla="*/ 3114519 h 6858000"/>
              <a:gd name="connsiteX106" fmla="*/ 707471 w 1605470"/>
              <a:gd name="connsiteY106" fmla="*/ 3106272 h 6858000"/>
              <a:gd name="connsiteX107" fmla="*/ 680201 w 1605470"/>
              <a:gd name="connsiteY107" fmla="*/ 2958185 h 6858000"/>
              <a:gd name="connsiteX108" fmla="*/ 622815 w 1605470"/>
              <a:gd name="connsiteY108" fmla="*/ 2762989 h 6858000"/>
              <a:gd name="connsiteX109" fmla="*/ 571733 w 1605470"/>
              <a:gd name="connsiteY109" fmla="*/ 2554718 h 6858000"/>
              <a:gd name="connsiteX110" fmla="*/ 551827 w 1605470"/>
              <a:gd name="connsiteY110" fmla="*/ 2485734 h 6858000"/>
              <a:gd name="connsiteX111" fmla="*/ 542550 w 1605470"/>
              <a:gd name="connsiteY111" fmla="*/ 2447068 h 6858000"/>
              <a:gd name="connsiteX112" fmla="*/ 529511 w 1605470"/>
              <a:gd name="connsiteY112" fmla="*/ 2425819 h 6858000"/>
              <a:gd name="connsiteX113" fmla="*/ 535510 w 1605470"/>
              <a:gd name="connsiteY113" fmla="*/ 2402874 h 6858000"/>
              <a:gd name="connsiteX114" fmla="*/ 538122 w 1605470"/>
              <a:gd name="connsiteY114" fmla="*/ 2381443 h 6858000"/>
              <a:gd name="connsiteX115" fmla="*/ 514451 w 1605470"/>
              <a:gd name="connsiteY115" fmla="*/ 2261920 h 6858000"/>
              <a:gd name="connsiteX116" fmla="*/ 504338 w 1605470"/>
              <a:gd name="connsiteY116" fmla="*/ 2195378 h 6858000"/>
              <a:gd name="connsiteX117" fmla="*/ 488555 w 1605470"/>
              <a:gd name="connsiteY117" fmla="*/ 2155135 h 6858000"/>
              <a:gd name="connsiteX118" fmla="*/ 486013 w 1605470"/>
              <a:gd name="connsiteY118" fmla="*/ 2118008 h 6858000"/>
              <a:gd name="connsiteX119" fmla="*/ 487006 w 1605470"/>
              <a:gd name="connsiteY119" fmla="*/ 2050531 h 6858000"/>
              <a:gd name="connsiteX120" fmla="*/ 478812 w 1605470"/>
              <a:gd name="connsiteY120" fmla="*/ 1963269 h 6858000"/>
              <a:gd name="connsiteX121" fmla="*/ 459990 w 1605470"/>
              <a:gd name="connsiteY121" fmla="*/ 1906352 h 6858000"/>
              <a:gd name="connsiteX122" fmla="*/ 436547 w 1605470"/>
              <a:gd name="connsiteY122" fmla="*/ 1861531 h 6858000"/>
              <a:gd name="connsiteX123" fmla="*/ 390346 w 1605470"/>
              <a:gd name="connsiteY123" fmla="*/ 1732919 h 6858000"/>
              <a:gd name="connsiteX124" fmla="*/ 362657 w 1605470"/>
              <a:gd name="connsiteY124" fmla="*/ 1663540 h 6858000"/>
              <a:gd name="connsiteX125" fmla="*/ 361783 w 1605470"/>
              <a:gd name="connsiteY125" fmla="*/ 1615777 h 6858000"/>
              <a:gd name="connsiteX126" fmla="*/ 342578 w 1605470"/>
              <a:gd name="connsiteY126" fmla="*/ 1563678 h 6858000"/>
              <a:gd name="connsiteX127" fmla="*/ 355658 w 1605470"/>
              <a:gd name="connsiteY127" fmla="*/ 1519474 h 6858000"/>
              <a:gd name="connsiteX128" fmla="*/ 348400 w 1605470"/>
              <a:gd name="connsiteY128" fmla="*/ 1477995 h 6858000"/>
              <a:gd name="connsiteX129" fmla="*/ 334485 w 1605470"/>
              <a:gd name="connsiteY129" fmla="*/ 1373769 h 6858000"/>
              <a:gd name="connsiteX130" fmla="*/ 342792 w 1605470"/>
              <a:gd name="connsiteY130" fmla="*/ 1307086 h 6858000"/>
              <a:gd name="connsiteX131" fmla="*/ 343980 w 1605470"/>
              <a:gd name="connsiteY131" fmla="*/ 1189033 h 6858000"/>
              <a:gd name="connsiteX132" fmla="*/ 348665 w 1605470"/>
              <a:gd name="connsiteY132" fmla="*/ 1168288 h 6858000"/>
              <a:gd name="connsiteX133" fmla="*/ 340947 w 1605470"/>
              <a:gd name="connsiteY133" fmla="*/ 1142577 h 6858000"/>
              <a:gd name="connsiteX134" fmla="*/ 330253 w 1605470"/>
              <a:gd name="connsiteY134" fmla="*/ 1088484 h 6858000"/>
              <a:gd name="connsiteX135" fmla="*/ 318989 w 1605470"/>
              <a:gd name="connsiteY135" fmla="*/ 1016103 h 6858000"/>
              <a:gd name="connsiteX136" fmla="*/ 320445 w 1605470"/>
              <a:gd name="connsiteY136" fmla="*/ 932283 h 6858000"/>
              <a:gd name="connsiteX137" fmla="*/ 322681 w 1605470"/>
              <a:gd name="connsiteY137" fmla="*/ 915925 h 6858000"/>
              <a:gd name="connsiteX138" fmla="*/ 315310 w 1605470"/>
              <a:gd name="connsiteY138" fmla="*/ 896999 h 6858000"/>
              <a:gd name="connsiteX139" fmla="*/ 284718 w 1605470"/>
              <a:gd name="connsiteY139" fmla="*/ 821517 h 6858000"/>
              <a:gd name="connsiteX140" fmla="*/ 263668 w 1605470"/>
              <a:gd name="connsiteY140" fmla="*/ 751353 h 6858000"/>
              <a:gd name="connsiteX141" fmla="*/ 263226 w 1605470"/>
              <a:gd name="connsiteY141" fmla="*/ 721230 h 6858000"/>
              <a:gd name="connsiteX142" fmla="*/ 248897 w 1605470"/>
              <a:gd name="connsiteY142" fmla="*/ 681659 h 6858000"/>
              <a:gd name="connsiteX143" fmla="*/ 234316 w 1605470"/>
              <a:gd name="connsiteY143" fmla="*/ 635218 h 6858000"/>
              <a:gd name="connsiteX144" fmla="*/ 239327 w 1605470"/>
              <a:gd name="connsiteY144" fmla="*/ 613763 h 6858000"/>
              <a:gd name="connsiteX145" fmla="*/ 225269 w 1605470"/>
              <a:gd name="connsiteY145" fmla="*/ 598582 h 6858000"/>
              <a:gd name="connsiteX146" fmla="*/ 224950 w 1605470"/>
              <a:gd name="connsiteY146" fmla="*/ 576846 h 6858000"/>
              <a:gd name="connsiteX147" fmla="*/ 204576 w 1605470"/>
              <a:gd name="connsiteY147" fmla="*/ 530055 h 6858000"/>
              <a:gd name="connsiteX148" fmla="*/ 219064 w 1605470"/>
              <a:gd name="connsiteY148" fmla="*/ 469651 h 6858000"/>
              <a:gd name="connsiteX149" fmla="*/ 195012 w 1605470"/>
              <a:gd name="connsiteY149" fmla="*/ 448559 h 6858000"/>
              <a:gd name="connsiteX150" fmla="*/ 201434 w 1605470"/>
              <a:gd name="connsiteY150" fmla="*/ 441529 h 6858000"/>
              <a:gd name="connsiteX151" fmla="*/ 200655 w 1605470"/>
              <a:gd name="connsiteY151" fmla="*/ 428927 h 6858000"/>
              <a:gd name="connsiteX152" fmla="*/ 190059 w 1605470"/>
              <a:gd name="connsiteY152" fmla="*/ 430161 h 6858000"/>
              <a:gd name="connsiteX153" fmla="*/ 167079 w 1605470"/>
              <a:gd name="connsiteY153" fmla="*/ 367211 h 6858000"/>
              <a:gd name="connsiteX154" fmla="*/ 124571 w 1605470"/>
              <a:gd name="connsiteY154" fmla="*/ 302178 h 6858000"/>
              <a:gd name="connsiteX155" fmla="*/ 103243 w 1605470"/>
              <a:gd name="connsiteY155" fmla="*/ 211375 h 6858000"/>
              <a:gd name="connsiteX156" fmla="*/ 94571 w 1605470"/>
              <a:gd name="connsiteY156" fmla="*/ 184179 h 6858000"/>
              <a:gd name="connsiteX157" fmla="*/ 13437 w 1605470"/>
              <a:gd name="connsiteY157" fmla="*/ 19287 h 6858000"/>
              <a:gd name="connsiteX158" fmla="*/ 0 w 1605470"/>
              <a:gd name="connsiteY15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0830 w 1605470"/>
              <a:gd name="connsiteY75" fmla="*/ 3974753 h 6858000"/>
              <a:gd name="connsiteX76" fmla="*/ 692428 w 1605470"/>
              <a:gd name="connsiteY76" fmla="*/ 3969950 h 6858000"/>
              <a:gd name="connsiteX77" fmla="*/ 685850 w 1605470"/>
              <a:gd name="connsiteY77" fmla="*/ 3933779 h 6858000"/>
              <a:gd name="connsiteX78" fmla="*/ 687181 w 1605470"/>
              <a:gd name="connsiteY78" fmla="*/ 3933093 h 6858000"/>
              <a:gd name="connsiteX79" fmla="*/ 691535 w 1605470"/>
              <a:gd name="connsiteY79" fmla="*/ 3922082 h 6858000"/>
              <a:gd name="connsiteX80" fmla="*/ 696613 w 1605470"/>
              <a:gd name="connsiteY80" fmla="*/ 3901461 h 6858000"/>
              <a:gd name="connsiteX81" fmla="*/ 719207 w 1605470"/>
              <a:gd name="connsiteY81" fmla="*/ 3813873 h 6858000"/>
              <a:gd name="connsiteX82" fmla="*/ 718632 w 1605470"/>
              <a:gd name="connsiteY82" fmla="*/ 3806161 h 6858000"/>
              <a:gd name="connsiteX83" fmla="*/ 718939 w 1605470"/>
              <a:gd name="connsiteY83" fmla="*/ 3805957 h 6858000"/>
              <a:gd name="connsiteX84" fmla="*/ 718966 w 1605470"/>
              <a:gd name="connsiteY84" fmla="*/ 3797724 h 6858000"/>
              <a:gd name="connsiteX85" fmla="*/ 717581 w 1605470"/>
              <a:gd name="connsiteY85" fmla="*/ 3792098 h 6858000"/>
              <a:gd name="connsiteX86" fmla="*/ 716465 w 1605470"/>
              <a:gd name="connsiteY86" fmla="*/ 3777135 h 6858000"/>
              <a:gd name="connsiteX87" fmla="*/ 718198 w 1605470"/>
              <a:gd name="connsiteY87" fmla="*/ 3771656 h 6858000"/>
              <a:gd name="connsiteX88" fmla="*/ 721941 w 1605470"/>
              <a:gd name="connsiteY88" fmla="*/ 3769007 h 6858000"/>
              <a:gd name="connsiteX89" fmla="*/ 721407 w 1605470"/>
              <a:gd name="connsiteY89" fmla="*/ 3767709 h 6858000"/>
              <a:gd name="connsiteX90" fmla="*/ 730103 w 1605470"/>
              <a:gd name="connsiteY90" fmla="*/ 3738082 h 6858000"/>
              <a:gd name="connsiteX91" fmla="*/ 737449 w 1605470"/>
              <a:gd name="connsiteY91" fmla="*/ 3673397 h 6858000"/>
              <a:gd name="connsiteX92" fmla="*/ 736745 w 1605470"/>
              <a:gd name="connsiteY92" fmla="*/ 3637109 h 6858000"/>
              <a:gd name="connsiteX93" fmla="*/ 740188 w 1605470"/>
              <a:gd name="connsiteY93" fmla="*/ 3536883 h 6858000"/>
              <a:gd name="connsiteX94" fmla="*/ 747726 w 1605470"/>
              <a:gd name="connsiteY94" fmla="*/ 3435652 h 6858000"/>
              <a:gd name="connsiteX95" fmla="*/ 749397 w 1605470"/>
              <a:gd name="connsiteY95" fmla="*/ 3307769 h 6858000"/>
              <a:gd name="connsiteX96" fmla="*/ 766960 w 1605470"/>
              <a:gd name="connsiteY96" fmla="*/ 3250522 h 6858000"/>
              <a:gd name="connsiteX97" fmla="*/ 767385 w 1605470"/>
              <a:gd name="connsiteY97" fmla="*/ 3229163 h 6858000"/>
              <a:gd name="connsiteX98" fmla="*/ 769208 w 1605470"/>
              <a:gd name="connsiteY98" fmla="*/ 3217217 h 6858000"/>
              <a:gd name="connsiteX99" fmla="*/ 756043 w 1605470"/>
              <a:gd name="connsiteY99" fmla="*/ 3183755 h 6858000"/>
              <a:gd name="connsiteX100" fmla="*/ 756544 w 1605470"/>
              <a:gd name="connsiteY100" fmla="*/ 3178642 h 6858000"/>
              <a:gd name="connsiteX101" fmla="*/ 744144 w 1605470"/>
              <a:gd name="connsiteY101" fmla="*/ 3158586 h 6858000"/>
              <a:gd name="connsiteX102" fmla="*/ 729329 w 1605470"/>
              <a:gd name="connsiteY102" fmla="*/ 3129034 h 6858000"/>
              <a:gd name="connsiteX103" fmla="*/ 729994 w 1605470"/>
              <a:gd name="connsiteY103" fmla="*/ 3126682 h 6858000"/>
              <a:gd name="connsiteX104" fmla="*/ 720862 w 1605470"/>
              <a:gd name="connsiteY104" fmla="*/ 3114519 h 6858000"/>
              <a:gd name="connsiteX105" fmla="*/ 707471 w 1605470"/>
              <a:gd name="connsiteY105" fmla="*/ 3106272 h 6858000"/>
              <a:gd name="connsiteX106" fmla="*/ 680201 w 1605470"/>
              <a:gd name="connsiteY106" fmla="*/ 2958185 h 6858000"/>
              <a:gd name="connsiteX107" fmla="*/ 622815 w 1605470"/>
              <a:gd name="connsiteY107" fmla="*/ 2762989 h 6858000"/>
              <a:gd name="connsiteX108" fmla="*/ 571733 w 1605470"/>
              <a:gd name="connsiteY108" fmla="*/ 2554718 h 6858000"/>
              <a:gd name="connsiteX109" fmla="*/ 551827 w 1605470"/>
              <a:gd name="connsiteY109" fmla="*/ 2485734 h 6858000"/>
              <a:gd name="connsiteX110" fmla="*/ 542550 w 1605470"/>
              <a:gd name="connsiteY110" fmla="*/ 2447068 h 6858000"/>
              <a:gd name="connsiteX111" fmla="*/ 529511 w 1605470"/>
              <a:gd name="connsiteY111" fmla="*/ 2425819 h 6858000"/>
              <a:gd name="connsiteX112" fmla="*/ 535510 w 1605470"/>
              <a:gd name="connsiteY112" fmla="*/ 2402874 h 6858000"/>
              <a:gd name="connsiteX113" fmla="*/ 538122 w 1605470"/>
              <a:gd name="connsiteY113" fmla="*/ 2381443 h 6858000"/>
              <a:gd name="connsiteX114" fmla="*/ 514451 w 1605470"/>
              <a:gd name="connsiteY114" fmla="*/ 2261920 h 6858000"/>
              <a:gd name="connsiteX115" fmla="*/ 504338 w 1605470"/>
              <a:gd name="connsiteY115" fmla="*/ 2195378 h 6858000"/>
              <a:gd name="connsiteX116" fmla="*/ 488555 w 1605470"/>
              <a:gd name="connsiteY116" fmla="*/ 2155135 h 6858000"/>
              <a:gd name="connsiteX117" fmla="*/ 486013 w 1605470"/>
              <a:gd name="connsiteY117" fmla="*/ 2118008 h 6858000"/>
              <a:gd name="connsiteX118" fmla="*/ 487006 w 1605470"/>
              <a:gd name="connsiteY118" fmla="*/ 2050531 h 6858000"/>
              <a:gd name="connsiteX119" fmla="*/ 478812 w 1605470"/>
              <a:gd name="connsiteY119" fmla="*/ 1963269 h 6858000"/>
              <a:gd name="connsiteX120" fmla="*/ 459990 w 1605470"/>
              <a:gd name="connsiteY120" fmla="*/ 1906352 h 6858000"/>
              <a:gd name="connsiteX121" fmla="*/ 436547 w 1605470"/>
              <a:gd name="connsiteY121" fmla="*/ 1861531 h 6858000"/>
              <a:gd name="connsiteX122" fmla="*/ 390346 w 1605470"/>
              <a:gd name="connsiteY122" fmla="*/ 1732919 h 6858000"/>
              <a:gd name="connsiteX123" fmla="*/ 362657 w 1605470"/>
              <a:gd name="connsiteY123" fmla="*/ 1663540 h 6858000"/>
              <a:gd name="connsiteX124" fmla="*/ 361783 w 1605470"/>
              <a:gd name="connsiteY124" fmla="*/ 1615777 h 6858000"/>
              <a:gd name="connsiteX125" fmla="*/ 342578 w 1605470"/>
              <a:gd name="connsiteY125" fmla="*/ 1563678 h 6858000"/>
              <a:gd name="connsiteX126" fmla="*/ 355658 w 1605470"/>
              <a:gd name="connsiteY126" fmla="*/ 1519474 h 6858000"/>
              <a:gd name="connsiteX127" fmla="*/ 348400 w 1605470"/>
              <a:gd name="connsiteY127" fmla="*/ 1477995 h 6858000"/>
              <a:gd name="connsiteX128" fmla="*/ 334485 w 1605470"/>
              <a:gd name="connsiteY128" fmla="*/ 1373769 h 6858000"/>
              <a:gd name="connsiteX129" fmla="*/ 342792 w 1605470"/>
              <a:gd name="connsiteY129" fmla="*/ 1307086 h 6858000"/>
              <a:gd name="connsiteX130" fmla="*/ 343980 w 1605470"/>
              <a:gd name="connsiteY130" fmla="*/ 1189033 h 6858000"/>
              <a:gd name="connsiteX131" fmla="*/ 348665 w 1605470"/>
              <a:gd name="connsiteY131" fmla="*/ 1168288 h 6858000"/>
              <a:gd name="connsiteX132" fmla="*/ 340947 w 1605470"/>
              <a:gd name="connsiteY132" fmla="*/ 1142577 h 6858000"/>
              <a:gd name="connsiteX133" fmla="*/ 330253 w 1605470"/>
              <a:gd name="connsiteY133" fmla="*/ 1088484 h 6858000"/>
              <a:gd name="connsiteX134" fmla="*/ 318989 w 1605470"/>
              <a:gd name="connsiteY134" fmla="*/ 1016103 h 6858000"/>
              <a:gd name="connsiteX135" fmla="*/ 320445 w 1605470"/>
              <a:gd name="connsiteY135" fmla="*/ 932283 h 6858000"/>
              <a:gd name="connsiteX136" fmla="*/ 322681 w 1605470"/>
              <a:gd name="connsiteY136" fmla="*/ 915925 h 6858000"/>
              <a:gd name="connsiteX137" fmla="*/ 315310 w 1605470"/>
              <a:gd name="connsiteY137" fmla="*/ 896999 h 6858000"/>
              <a:gd name="connsiteX138" fmla="*/ 284718 w 1605470"/>
              <a:gd name="connsiteY138" fmla="*/ 821517 h 6858000"/>
              <a:gd name="connsiteX139" fmla="*/ 263668 w 1605470"/>
              <a:gd name="connsiteY139" fmla="*/ 751353 h 6858000"/>
              <a:gd name="connsiteX140" fmla="*/ 263226 w 1605470"/>
              <a:gd name="connsiteY140" fmla="*/ 721230 h 6858000"/>
              <a:gd name="connsiteX141" fmla="*/ 248897 w 1605470"/>
              <a:gd name="connsiteY141" fmla="*/ 681659 h 6858000"/>
              <a:gd name="connsiteX142" fmla="*/ 234316 w 1605470"/>
              <a:gd name="connsiteY142" fmla="*/ 635218 h 6858000"/>
              <a:gd name="connsiteX143" fmla="*/ 239327 w 1605470"/>
              <a:gd name="connsiteY143" fmla="*/ 613763 h 6858000"/>
              <a:gd name="connsiteX144" fmla="*/ 225269 w 1605470"/>
              <a:gd name="connsiteY144" fmla="*/ 598582 h 6858000"/>
              <a:gd name="connsiteX145" fmla="*/ 224950 w 1605470"/>
              <a:gd name="connsiteY145" fmla="*/ 576846 h 6858000"/>
              <a:gd name="connsiteX146" fmla="*/ 204576 w 1605470"/>
              <a:gd name="connsiteY146" fmla="*/ 530055 h 6858000"/>
              <a:gd name="connsiteX147" fmla="*/ 219064 w 1605470"/>
              <a:gd name="connsiteY147" fmla="*/ 469651 h 6858000"/>
              <a:gd name="connsiteX148" fmla="*/ 195012 w 1605470"/>
              <a:gd name="connsiteY148" fmla="*/ 448559 h 6858000"/>
              <a:gd name="connsiteX149" fmla="*/ 201434 w 1605470"/>
              <a:gd name="connsiteY149" fmla="*/ 441529 h 6858000"/>
              <a:gd name="connsiteX150" fmla="*/ 200655 w 1605470"/>
              <a:gd name="connsiteY150" fmla="*/ 428927 h 6858000"/>
              <a:gd name="connsiteX151" fmla="*/ 190059 w 1605470"/>
              <a:gd name="connsiteY151" fmla="*/ 430161 h 6858000"/>
              <a:gd name="connsiteX152" fmla="*/ 167079 w 1605470"/>
              <a:gd name="connsiteY152" fmla="*/ 367211 h 6858000"/>
              <a:gd name="connsiteX153" fmla="*/ 124571 w 1605470"/>
              <a:gd name="connsiteY153" fmla="*/ 302178 h 6858000"/>
              <a:gd name="connsiteX154" fmla="*/ 103243 w 1605470"/>
              <a:gd name="connsiteY154" fmla="*/ 211375 h 6858000"/>
              <a:gd name="connsiteX155" fmla="*/ 94571 w 1605470"/>
              <a:gd name="connsiteY155" fmla="*/ 184179 h 6858000"/>
              <a:gd name="connsiteX156" fmla="*/ 13437 w 1605470"/>
              <a:gd name="connsiteY156" fmla="*/ 19287 h 6858000"/>
              <a:gd name="connsiteX157" fmla="*/ 0 w 1605470"/>
              <a:gd name="connsiteY15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219064 w 1605470"/>
              <a:gd name="connsiteY146" fmla="*/ 469651 h 6858000"/>
              <a:gd name="connsiteX147" fmla="*/ 195012 w 1605470"/>
              <a:gd name="connsiteY147" fmla="*/ 448559 h 6858000"/>
              <a:gd name="connsiteX148" fmla="*/ 201434 w 1605470"/>
              <a:gd name="connsiteY148" fmla="*/ 441529 h 6858000"/>
              <a:gd name="connsiteX149" fmla="*/ 200655 w 1605470"/>
              <a:gd name="connsiteY149" fmla="*/ 428927 h 6858000"/>
              <a:gd name="connsiteX150" fmla="*/ 190059 w 1605470"/>
              <a:gd name="connsiteY150" fmla="*/ 430161 h 6858000"/>
              <a:gd name="connsiteX151" fmla="*/ 167079 w 1605470"/>
              <a:gd name="connsiteY151" fmla="*/ 367211 h 6858000"/>
              <a:gd name="connsiteX152" fmla="*/ 124571 w 1605470"/>
              <a:gd name="connsiteY152" fmla="*/ 302178 h 6858000"/>
              <a:gd name="connsiteX153" fmla="*/ 103243 w 1605470"/>
              <a:gd name="connsiteY153" fmla="*/ 211375 h 6858000"/>
              <a:gd name="connsiteX154" fmla="*/ 94571 w 1605470"/>
              <a:gd name="connsiteY154" fmla="*/ 184179 h 6858000"/>
              <a:gd name="connsiteX155" fmla="*/ 13437 w 1605470"/>
              <a:gd name="connsiteY155" fmla="*/ 19287 h 6858000"/>
              <a:gd name="connsiteX156" fmla="*/ 0 w 1605470"/>
              <a:gd name="connsiteY15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13437 w 1605470"/>
              <a:gd name="connsiteY154" fmla="*/ 19287 h 6858000"/>
              <a:gd name="connsiteX155" fmla="*/ 0 w 1605470"/>
              <a:gd name="connsiteY15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48685 w 1605470"/>
              <a:gd name="connsiteY154" fmla="*/ 13677 h 6858000"/>
              <a:gd name="connsiteX155" fmla="*/ 0 w 1605470"/>
              <a:gd name="connsiteY155" fmla="*/ 0 h 6858000"/>
              <a:gd name="connsiteX0" fmla="*/ 48246 w 1556785"/>
              <a:gd name="connsiteY0" fmla="*/ 0 h 6858000"/>
              <a:gd name="connsiteX1" fmla="*/ 1556785 w 1556785"/>
              <a:gd name="connsiteY1" fmla="*/ 0 h 6858000"/>
              <a:gd name="connsiteX2" fmla="*/ 1556785 w 1556785"/>
              <a:gd name="connsiteY2" fmla="*/ 6858000 h 6858000"/>
              <a:gd name="connsiteX3" fmla="*/ 105420 w 1556785"/>
              <a:gd name="connsiteY3" fmla="*/ 6858000 h 6858000"/>
              <a:gd name="connsiteX4" fmla="*/ 105561 w 1556785"/>
              <a:gd name="connsiteY4" fmla="*/ 6857735 h 6858000"/>
              <a:gd name="connsiteX5" fmla="*/ 117610 w 1556785"/>
              <a:gd name="connsiteY5" fmla="*/ 6809549 h 6858000"/>
              <a:gd name="connsiteX6" fmla="*/ 149821 w 1556785"/>
              <a:gd name="connsiteY6" fmla="*/ 6715115 h 6858000"/>
              <a:gd name="connsiteX7" fmla="*/ 159672 w 1556785"/>
              <a:gd name="connsiteY7" fmla="*/ 6680170 h 6858000"/>
              <a:gd name="connsiteX8" fmla="*/ 185222 w 1556785"/>
              <a:gd name="connsiteY8" fmla="*/ 6621207 h 6858000"/>
              <a:gd name="connsiteX9" fmla="*/ 201879 w 1556785"/>
              <a:gd name="connsiteY9" fmla="*/ 6596265 h 6858000"/>
              <a:gd name="connsiteX10" fmla="*/ 201758 w 1556785"/>
              <a:gd name="connsiteY10" fmla="*/ 6594818 h 6858000"/>
              <a:gd name="connsiteX11" fmla="*/ 206003 w 1556785"/>
              <a:gd name="connsiteY11" fmla="*/ 6593735 h 6858000"/>
              <a:gd name="connsiteX12" fmla="*/ 209200 w 1556785"/>
              <a:gd name="connsiteY12" fmla="*/ 6589172 h 6858000"/>
              <a:gd name="connsiteX13" fmla="*/ 212494 w 1556785"/>
              <a:gd name="connsiteY13" fmla="*/ 6574442 h 6858000"/>
              <a:gd name="connsiteX14" fmla="*/ 212834 w 1556785"/>
              <a:gd name="connsiteY14" fmla="*/ 6568530 h 6858000"/>
              <a:gd name="connsiteX15" fmla="*/ 215243 w 1556785"/>
              <a:gd name="connsiteY15" fmla="*/ 6560674 h 6858000"/>
              <a:gd name="connsiteX16" fmla="*/ 215588 w 1556785"/>
              <a:gd name="connsiteY16" fmla="*/ 6560598 h 6858000"/>
              <a:gd name="connsiteX17" fmla="*/ 217285 w 1556785"/>
              <a:gd name="connsiteY17" fmla="*/ 6553006 h 6858000"/>
              <a:gd name="connsiteX18" fmla="*/ 221981 w 1556785"/>
              <a:gd name="connsiteY18" fmla="*/ 6514360 h 6858000"/>
              <a:gd name="connsiteX19" fmla="*/ 263635 w 1556785"/>
              <a:gd name="connsiteY19" fmla="*/ 6478062 h 6858000"/>
              <a:gd name="connsiteX20" fmla="*/ 274324 w 1556785"/>
              <a:gd name="connsiteY20" fmla="*/ 6460325 h 6858000"/>
              <a:gd name="connsiteX21" fmla="*/ 281557 w 1556785"/>
              <a:gd name="connsiteY21" fmla="*/ 6451488 h 6858000"/>
              <a:gd name="connsiteX22" fmla="*/ 282992 w 1556785"/>
              <a:gd name="connsiteY22" fmla="*/ 6451348 h 6858000"/>
              <a:gd name="connsiteX23" fmla="*/ 287350 w 1556785"/>
              <a:gd name="connsiteY23" fmla="*/ 6414240 h 6858000"/>
              <a:gd name="connsiteX24" fmla="*/ 290226 w 1556785"/>
              <a:gd name="connsiteY24" fmla="*/ 6410269 h 6858000"/>
              <a:gd name="connsiteX25" fmla="*/ 290126 w 1556785"/>
              <a:gd name="connsiteY25" fmla="*/ 6384857 h 6858000"/>
              <a:gd name="connsiteX26" fmla="*/ 291643 w 1556785"/>
              <a:gd name="connsiteY26" fmla="*/ 6372381 h 6858000"/>
              <a:gd name="connsiteX27" fmla="*/ 288837 w 1556785"/>
              <a:gd name="connsiteY27" fmla="*/ 6367510 h 6858000"/>
              <a:gd name="connsiteX28" fmla="*/ 292717 w 1556785"/>
              <a:gd name="connsiteY28" fmla="*/ 6349778 h 6858000"/>
              <a:gd name="connsiteX29" fmla="*/ 294382 w 1556785"/>
              <a:gd name="connsiteY29" fmla="*/ 6348250 h 6858000"/>
              <a:gd name="connsiteX30" fmla="*/ 310416 w 1556785"/>
              <a:gd name="connsiteY30" fmla="*/ 6281972 h 6858000"/>
              <a:gd name="connsiteX31" fmla="*/ 321179 w 1556785"/>
              <a:gd name="connsiteY31" fmla="*/ 6211940 h 6858000"/>
              <a:gd name="connsiteX32" fmla="*/ 362674 w 1556785"/>
              <a:gd name="connsiteY32" fmla="*/ 6113913 h 6858000"/>
              <a:gd name="connsiteX33" fmla="*/ 366967 w 1556785"/>
              <a:gd name="connsiteY33" fmla="*/ 6028119 h 6858000"/>
              <a:gd name="connsiteX34" fmla="*/ 393747 w 1556785"/>
              <a:gd name="connsiteY34" fmla="*/ 5934687 h 6858000"/>
              <a:gd name="connsiteX35" fmla="*/ 427759 w 1556785"/>
              <a:gd name="connsiteY35" fmla="*/ 5765594 h 6858000"/>
              <a:gd name="connsiteX36" fmla="*/ 459595 w 1556785"/>
              <a:gd name="connsiteY36" fmla="*/ 5693685 h 6858000"/>
              <a:gd name="connsiteX37" fmla="*/ 479650 w 1556785"/>
              <a:gd name="connsiteY37" fmla="*/ 5665173 h 6858000"/>
              <a:gd name="connsiteX38" fmla="*/ 513367 w 1556785"/>
              <a:gd name="connsiteY38" fmla="*/ 5563435 h 6858000"/>
              <a:gd name="connsiteX39" fmla="*/ 542872 w 1556785"/>
              <a:gd name="connsiteY39" fmla="*/ 5476393 h 6858000"/>
              <a:gd name="connsiteX40" fmla="*/ 574065 w 1556785"/>
              <a:gd name="connsiteY40" fmla="*/ 5396260 h 6858000"/>
              <a:gd name="connsiteX41" fmla="*/ 590046 w 1556785"/>
              <a:gd name="connsiteY41" fmla="*/ 5330009 h 6858000"/>
              <a:gd name="connsiteX42" fmla="*/ 623539 w 1556785"/>
              <a:gd name="connsiteY42" fmla="*/ 5273739 h 6858000"/>
              <a:gd name="connsiteX43" fmla="*/ 633138 w 1556785"/>
              <a:gd name="connsiteY43" fmla="*/ 5241779 h 6858000"/>
              <a:gd name="connsiteX44" fmla="*/ 644364 w 1556785"/>
              <a:gd name="connsiteY44" fmla="*/ 5225268 h 6858000"/>
              <a:gd name="connsiteX45" fmla="*/ 645384 w 1556785"/>
              <a:gd name="connsiteY45" fmla="*/ 5217684 h 6858000"/>
              <a:gd name="connsiteX46" fmla="*/ 652725 w 1556785"/>
              <a:gd name="connsiteY46" fmla="*/ 5193377 h 6858000"/>
              <a:gd name="connsiteX47" fmla="*/ 656028 w 1556785"/>
              <a:gd name="connsiteY47" fmla="*/ 5179288 h 6858000"/>
              <a:gd name="connsiteX48" fmla="*/ 657012 w 1556785"/>
              <a:gd name="connsiteY48" fmla="*/ 5173621 h 6858000"/>
              <a:gd name="connsiteX49" fmla="*/ 652646 w 1556785"/>
              <a:gd name="connsiteY49" fmla="*/ 5159961 h 6858000"/>
              <a:gd name="connsiteX50" fmla="*/ 659323 w 1556785"/>
              <a:gd name="connsiteY50" fmla="*/ 5144295 h 6858000"/>
              <a:gd name="connsiteX51" fmla="*/ 656256 w 1556785"/>
              <a:gd name="connsiteY51" fmla="*/ 5125185 h 6858000"/>
              <a:gd name="connsiteX52" fmla="*/ 663086 w 1556785"/>
              <a:gd name="connsiteY52" fmla="*/ 5121884 h 6858000"/>
              <a:gd name="connsiteX53" fmla="*/ 670122 w 1556785"/>
              <a:gd name="connsiteY53" fmla="*/ 5067850 h 6858000"/>
              <a:gd name="connsiteX54" fmla="*/ 672853 w 1556785"/>
              <a:gd name="connsiteY54" fmla="*/ 5060861 h 6858000"/>
              <a:gd name="connsiteX55" fmla="*/ 669557 w 1556785"/>
              <a:gd name="connsiteY55" fmla="*/ 5034192 h 6858000"/>
              <a:gd name="connsiteX56" fmla="*/ 671111 w 1556785"/>
              <a:gd name="connsiteY56" fmla="*/ 4993030 h 6858000"/>
              <a:gd name="connsiteX57" fmla="*/ 678020 w 1556785"/>
              <a:gd name="connsiteY57" fmla="*/ 4946844 h 6858000"/>
              <a:gd name="connsiteX58" fmla="*/ 673876 w 1556785"/>
              <a:gd name="connsiteY58" fmla="*/ 4932692 h 6858000"/>
              <a:gd name="connsiteX59" fmla="*/ 689279 w 1556785"/>
              <a:gd name="connsiteY59" fmla="*/ 4858827 h 6858000"/>
              <a:gd name="connsiteX60" fmla="*/ 683433 w 1556785"/>
              <a:gd name="connsiteY60" fmla="*/ 4801535 h 6858000"/>
              <a:gd name="connsiteX61" fmla="*/ 691102 w 1556785"/>
              <a:gd name="connsiteY61" fmla="*/ 4797794 h 6858000"/>
              <a:gd name="connsiteX62" fmla="*/ 692396 w 1556785"/>
              <a:gd name="connsiteY62" fmla="*/ 4784526 h 6858000"/>
              <a:gd name="connsiteX63" fmla="*/ 694180 w 1556785"/>
              <a:gd name="connsiteY63" fmla="*/ 4781211 h 6858000"/>
              <a:gd name="connsiteX64" fmla="*/ 702967 w 1556785"/>
              <a:gd name="connsiteY64" fmla="*/ 4761984 h 6858000"/>
              <a:gd name="connsiteX65" fmla="*/ 699015 w 1556785"/>
              <a:gd name="connsiteY65" fmla="*/ 4690749 h 6858000"/>
              <a:gd name="connsiteX66" fmla="*/ 694495 w 1556785"/>
              <a:gd name="connsiteY66" fmla="*/ 4584173 h 6858000"/>
              <a:gd name="connsiteX67" fmla="*/ 689578 w 1556785"/>
              <a:gd name="connsiteY67" fmla="*/ 4444346 h 6858000"/>
              <a:gd name="connsiteX68" fmla="*/ 686143 w 1556785"/>
              <a:gd name="connsiteY68" fmla="*/ 4375228 h 6858000"/>
              <a:gd name="connsiteX69" fmla="*/ 666796 w 1556785"/>
              <a:gd name="connsiteY69" fmla="*/ 4214165 h 6858000"/>
              <a:gd name="connsiteX70" fmla="*/ 670869 w 1556785"/>
              <a:gd name="connsiteY70" fmla="*/ 4090296 h 6858000"/>
              <a:gd name="connsiteX71" fmla="*/ 656125 w 1556785"/>
              <a:gd name="connsiteY71" fmla="*/ 4033999 h 6858000"/>
              <a:gd name="connsiteX72" fmla="*/ 657274 w 1556785"/>
              <a:gd name="connsiteY72" fmla="*/ 4031933 h 6858000"/>
              <a:gd name="connsiteX73" fmla="*/ 655850 w 1556785"/>
              <a:gd name="connsiteY73" fmla="*/ 4013953 h 6858000"/>
              <a:gd name="connsiteX74" fmla="*/ 642145 w 1556785"/>
              <a:gd name="connsiteY74" fmla="*/ 3974753 h 6858000"/>
              <a:gd name="connsiteX75" fmla="*/ 643743 w 1556785"/>
              <a:gd name="connsiteY75" fmla="*/ 3969950 h 6858000"/>
              <a:gd name="connsiteX76" fmla="*/ 637165 w 1556785"/>
              <a:gd name="connsiteY76" fmla="*/ 3933779 h 6858000"/>
              <a:gd name="connsiteX77" fmla="*/ 638496 w 1556785"/>
              <a:gd name="connsiteY77" fmla="*/ 3933093 h 6858000"/>
              <a:gd name="connsiteX78" fmla="*/ 642850 w 1556785"/>
              <a:gd name="connsiteY78" fmla="*/ 3922082 h 6858000"/>
              <a:gd name="connsiteX79" fmla="*/ 647928 w 1556785"/>
              <a:gd name="connsiteY79" fmla="*/ 3901461 h 6858000"/>
              <a:gd name="connsiteX80" fmla="*/ 670522 w 1556785"/>
              <a:gd name="connsiteY80" fmla="*/ 3813873 h 6858000"/>
              <a:gd name="connsiteX81" fmla="*/ 669947 w 1556785"/>
              <a:gd name="connsiteY81" fmla="*/ 3806161 h 6858000"/>
              <a:gd name="connsiteX82" fmla="*/ 670254 w 1556785"/>
              <a:gd name="connsiteY82" fmla="*/ 3805957 h 6858000"/>
              <a:gd name="connsiteX83" fmla="*/ 670281 w 1556785"/>
              <a:gd name="connsiteY83" fmla="*/ 3797724 h 6858000"/>
              <a:gd name="connsiteX84" fmla="*/ 668896 w 1556785"/>
              <a:gd name="connsiteY84" fmla="*/ 3792098 h 6858000"/>
              <a:gd name="connsiteX85" fmla="*/ 667780 w 1556785"/>
              <a:gd name="connsiteY85" fmla="*/ 3777135 h 6858000"/>
              <a:gd name="connsiteX86" fmla="*/ 669513 w 1556785"/>
              <a:gd name="connsiteY86" fmla="*/ 3771656 h 6858000"/>
              <a:gd name="connsiteX87" fmla="*/ 673256 w 1556785"/>
              <a:gd name="connsiteY87" fmla="*/ 3769007 h 6858000"/>
              <a:gd name="connsiteX88" fmla="*/ 672722 w 1556785"/>
              <a:gd name="connsiteY88" fmla="*/ 3767709 h 6858000"/>
              <a:gd name="connsiteX89" fmla="*/ 681418 w 1556785"/>
              <a:gd name="connsiteY89" fmla="*/ 3738082 h 6858000"/>
              <a:gd name="connsiteX90" fmla="*/ 688764 w 1556785"/>
              <a:gd name="connsiteY90" fmla="*/ 3673397 h 6858000"/>
              <a:gd name="connsiteX91" fmla="*/ 688060 w 1556785"/>
              <a:gd name="connsiteY91" fmla="*/ 3637109 h 6858000"/>
              <a:gd name="connsiteX92" fmla="*/ 691503 w 1556785"/>
              <a:gd name="connsiteY92" fmla="*/ 3536883 h 6858000"/>
              <a:gd name="connsiteX93" fmla="*/ 699041 w 1556785"/>
              <a:gd name="connsiteY93" fmla="*/ 3435652 h 6858000"/>
              <a:gd name="connsiteX94" fmla="*/ 700712 w 1556785"/>
              <a:gd name="connsiteY94" fmla="*/ 3307769 h 6858000"/>
              <a:gd name="connsiteX95" fmla="*/ 718275 w 1556785"/>
              <a:gd name="connsiteY95" fmla="*/ 3250522 h 6858000"/>
              <a:gd name="connsiteX96" fmla="*/ 718700 w 1556785"/>
              <a:gd name="connsiteY96" fmla="*/ 3229163 h 6858000"/>
              <a:gd name="connsiteX97" fmla="*/ 720523 w 1556785"/>
              <a:gd name="connsiteY97" fmla="*/ 3217217 h 6858000"/>
              <a:gd name="connsiteX98" fmla="*/ 707358 w 1556785"/>
              <a:gd name="connsiteY98" fmla="*/ 3183755 h 6858000"/>
              <a:gd name="connsiteX99" fmla="*/ 707859 w 1556785"/>
              <a:gd name="connsiteY99" fmla="*/ 3178642 h 6858000"/>
              <a:gd name="connsiteX100" fmla="*/ 695459 w 1556785"/>
              <a:gd name="connsiteY100" fmla="*/ 3158586 h 6858000"/>
              <a:gd name="connsiteX101" fmla="*/ 680644 w 1556785"/>
              <a:gd name="connsiteY101" fmla="*/ 3129034 h 6858000"/>
              <a:gd name="connsiteX102" fmla="*/ 681309 w 1556785"/>
              <a:gd name="connsiteY102" fmla="*/ 3126682 h 6858000"/>
              <a:gd name="connsiteX103" fmla="*/ 672177 w 1556785"/>
              <a:gd name="connsiteY103" fmla="*/ 3114519 h 6858000"/>
              <a:gd name="connsiteX104" fmla="*/ 658786 w 1556785"/>
              <a:gd name="connsiteY104" fmla="*/ 3106272 h 6858000"/>
              <a:gd name="connsiteX105" fmla="*/ 631516 w 1556785"/>
              <a:gd name="connsiteY105" fmla="*/ 2958185 h 6858000"/>
              <a:gd name="connsiteX106" fmla="*/ 574130 w 1556785"/>
              <a:gd name="connsiteY106" fmla="*/ 2762989 h 6858000"/>
              <a:gd name="connsiteX107" fmla="*/ 523048 w 1556785"/>
              <a:gd name="connsiteY107" fmla="*/ 2554718 h 6858000"/>
              <a:gd name="connsiteX108" fmla="*/ 503142 w 1556785"/>
              <a:gd name="connsiteY108" fmla="*/ 2485734 h 6858000"/>
              <a:gd name="connsiteX109" fmla="*/ 493865 w 1556785"/>
              <a:gd name="connsiteY109" fmla="*/ 2447068 h 6858000"/>
              <a:gd name="connsiteX110" fmla="*/ 480826 w 1556785"/>
              <a:gd name="connsiteY110" fmla="*/ 2425819 h 6858000"/>
              <a:gd name="connsiteX111" fmla="*/ 486825 w 1556785"/>
              <a:gd name="connsiteY111" fmla="*/ 2402874 h 6858000"/>
              <a:gd name="connsiteX112" fmla="*/ 489437 w 1556785"/>
              <a:gd name="connsiteY112" fmla="*/ 2381443 h 6858000"/>
              <a:gd name="connsiteX113" fmla="*/ 465766 w 1556785"/>
              <a:gd name="connsiteY113" fmla="*/ 2261920 h 6858000"/>
              <a:gd name="connsiteX114" fmla="*/ 455653 w 1556785"/>
              <a:gd name="connsiteY114" fmla="*/ 2195378 h 6858000"/>
              <a:gd name="connsiteX115" fmla="*/ 439870 w 1556785"/>
              <a:gd name="connsiteY115" fmla="*/ 2155135 h 6858000"/>
              <a:gd name="connsiteX116" fmla="*/ 437328 w 1556785"/>
              <a:gd name="connsiteY116" fmla="*/ 2118008 h 6858000"/>
              <a:gd name="connsiteX117" fmla="*/ 438321 w 1556785"/>
              <a:gd name="connsiteY117" fmla="*/ 2050531 h 6858000"/>
              <a:gd name="connsiteX118" fmla="*/ 430127 w 1556785"/>
              <a:gd name="connsiteY118" fmla="*/ 1963269 h 6858000"/>
              <a:gd name="connsiteX119" fmla="*/ 411305 w 1556785"/>
              <a:gd name="connsiteY119" fmla="*/ 1906352 h 6858000"/>
              <a:gd name="connsiteX120" fmla="*/ 387862 w 1556785"/>
              <a:gd name="connsiteY120" fmla="*/ 1861531 h 6858000"/>
              <a:gd name="connsiteX121" fmla="*/ 341661 w 1556785"/>
              <a:gd name="connsiteY121" fmla="*/ 1732919 h 6858000"/>
              <a:gd name="connsiteX122" fmla="*/ 313972 w 1556785"/>
              <a:gd name="connsiteY122" fmla="*/ 1663540 h 6858000"/>
              <a:gd name="connsiteX123" fmla="*/ 313098 w 1556785"/>
              <a:gd name="connsiteY123" fmla="*/ 1615777 h 6858000"/>
              <a:gd name="connsiteX124" fmla="*/ 293893 w 1556785"/>
              <a:gd name="connsiteY124" fmla="*/ 1563678 h 6858000"/>
              <a:gd name="connsiteX125" fmla="*/ 306973 w 1556785"/>
              <a:gd name="connsiteY125" fmla="*/ 1519474 h 6858000"/>
              <a:gd name="connsiteX126" fmla="*/ 299715 w 1556785"/>
              <a:gd name="connsiteY126" fmla="*/ 1477995 h 6858000"/>
              <a:gd name="connsiteX127" fmla="*/ 285800 w 1556785"/>
              <a:gd name="connsiteY127" fmla="*/ 1373769 h 6858000"/>
              <a:gd name="connsiteX128" fmla="*/ 294107 w 1556785"/>
              <a:gd name="connsiteY128" fmla="*/ 1307086 h 6858000"/>
              <a:gd name="connsiteX129" fmla="*/ 295295 w 1556785"/>
              <a:gd name="connsiteY129" fmla="*/ 1189033 h 6858000"/>
              <a:gd name="connsiteX130" fmla="*/ 299980 w 1556785"/>
              <a:gd name="connsiteY130" fmla="*/ 1168288 h 6858000"/>
              <a:gd name="connsiteX131" fmla="*/ 292262 w 1556785"/>
              <a:gd name="connsiteY131" fmla="*/ 1142577 h 6858000"/>
              <a:gd name="connsiteX132" fmla="*/ 281568 w 1556785"/>
              <a:gd name="connsiteY132" fmla="*/ 1088484 h 6858000"/>
              <a:gd name="connsiteX133" fmla="*/ 270304 w 1556785"/>
              <a:gd name="connsiteY133" fmla="*/ 1016103 h 6858000"/>
              <a:gd name="connsiteX134" fmla="*/ 271760 w 1556785"/>
              <a:gd name="connsiteY134" fmla="*/ 932283 h 6858000"/>
              <a:gd name="connsiteX135" fmla="*/ 273996 w 1556785"/>
              <a:gd name="connsiteY135" fmla="*/ 915925 h 6858000"/>
              <a:gd name="connsiteX136" fmla="*/ 266625 w 1556785"/>
              <a:gd name="connsiteY136" fmla="*/ 896999 h 6858000"/>
              <a:gd name="connsiteX137" fmla="*/ 236033 w 1556785"/>
              <a:gd name="connsiteY137" fmla="*/ 821517 h 6858000"/>
              <a:gd name="connsiteX138" fmla="*/ 214983 w 1556785"/>
              <a:gd name="connsiteY138" fmla="*/ 751353 h 6858000"/>
              <a:gd name="connsiteX139" fmla="*/ 214541 w 1556785"/>
              <a:gd name="connsiteY139" fmla="*/ 721230 h 6858000"/>
              <a:gd name="connsiteX140" fmla="*/ 200212 w 1556785"/>
              <a:gd name="connsiteY140" fmla="*/ 681659 h 6858000"/>
              <a:gd name="connsiteX141" fmla="*/ 185631 w 1556785"/>
              <a:gd name="connsiteY141" fmla="*/ 635218 h 6858000"/>
              <a:gd name="connsiteX142" fmla="*/ 190642 w 1556785"/>
              <a:gd name="connsiteY142" fmla="*/ 613763 h 6858000"/>
              <a:gd name="connsiteX143" fmla="*/ 176584 w 1556785"/>
              <a:gd name="connsiteY143" fmla="*/ 598582 h 6858000"/>
              <a:gd name="connsiteX144" fmla="*/ 176265 w 1556785"/>
              <a:gd name="connsiteY144" fmla="*/ 576846 h 6858000"/>
              <a:gd name="connsiteX145" fmla="*/ 155891 w 1556785"/>
              <a:gd name="connsiteY145" fmla="*/ 530055 h 6858000"/>
              <a:gd name="connsiteX146" fmla="*/ 146327 w 1556785"/>
              <a:gd name="connsiteY146" fmla="*/ 448559 h 6858000"/>
              <a:gd name="connsiteX147" fmla="*/ 152749 w 1556785"/>
              <a:gd name="connsiteY147" fmla="*/ 441529 h 6858000"/>
              <a:gd name="connsiteX148" fmla="*/ 151970 w 1556785"/>
              <a:gd name="connsiteY148" fmla="*/ 428927 h 6858000"/>
              <a:gd name="connsiteX149" fmla="*/ 141374 w 1556785"/>
              <a:gd name="connsiteY149" fmla="*/ 430161 h 6858000"/>
              <a:gd name="connsiteX150" fmla="*/ 118394 w 1556785"/>
              <a:gd name="connsiteY150" fmla="*/ 367211 h 6858000"/>
              <a:gd name="connsiteX151" fmla="*/ 75886 w 1556785"/>
              <a:gd name="connsiteY151" fmla="*/ 302178 h 6858000"/>
              <a:gd name="connsiteX152" fmla="*/ 54558 w 1556785"/>
              <a:gd name="connsiteY152" fmla="*/ 211375 h 6858000"/>
              <a:gd name="connsiteX153" fmla="*/ 45886 w 1556785"/>
              <a:gd name="connsiteY153" fmla="*/ 184179 h 6858000"/>
              <a:gd name="connsiteX154" fmla="*/ 0 w 1556785"/>
              <a:gd name="connsiteY154" fmla="*/ 13677 h 6858000"/>
              <a:gd name="connsiteX155" fmla="*/ 48246 w 1556785"/>
              <a:gd name="connsiteY155" fmla="*/ 0 h 6858000"/>
              <a:gd name="connsiteX0" fmla="*/ 6323 w 1514862"/>
              <a:gd name="connsiteY0" fmla="*/ 0 h 6858000"/>
              <a:gd name="connsiteX1" fmla="*/ 1514862 w 1514862"/>
              <a:gd name="connsiteY1" fmla="*/ 0 h 6858000"/>
              <a:gd name="connsiteX2" fmla="*/ 1514862 w 1514862"/>
              <a:gd name="connsiteY2" fmla="*/ 6858000 h 6858000"/>
              <a:gd name="connsiteX3" fmla="*/ 63497 w 1514862"/>
              <a:gd name="connsiteY3" fmla="*/ 6858000 h 6858000"/>
              <a:gd name="connsiteX4" fmla="*/ 63638 w 1514862"/>
              <a:gd name="connsiteY4" fmla="*/ 6857735 h 6858000"/>
              <a:gd name="connsiteX5" fmla="*/ 75687 w 1514862"/>
              <a:gd name="connsiteY5" fmla="*/ 6809549 h 6858000"/>
              <a:gd name="connsiteX6" fmla="*/ 107898 w 1514862"/>
              <a:gd name="connsiteY6" fmla="*/ 6715115 h 6858000"/>
              <a:gd name="connsiteX7" fmla="*/ 117749 w 1514862"/>
              <a:gd name="connsiteY7" fmla="*/ 6680170 h 6858000"/>
              <a:gd name="connsiteX8" fmla="*/ 143299 w 1514862"/>
              <a:gd name="connsiteY8" fmla="*/ 6621207 h 6858000"/>
              <a:gd name="connsiteX9" fmla="*/ 159956 w 1514862"/>
              <a:gd name="connsiteY9" fmla="*/ 6596265 h 6858000"/>
              <a:gd name="connsiteX10" fmla="*/ 159835 w 1514862"/>
              <a:gd name="connsiteY10" fmla="*/ 6594818 h 6858000"/>
              <a:gd name="connsiteX11" fmla="*/ 164080 w 1514862"/>
              <a:gd name="connsiteY11" fmla="*/ 6593735 h 6858000"/>
              <a:gd name="connsiteX12" fmla="*/ 167277 w 1514862"/>
              <a:gd name="connsiteY12" fmla="*/ 6589172 h 6858000"/>
              <a:gd name="connsiteX13" fmla="*/ 170571 w 1514862"/>
              <a:gd name="connsiteY13" fmla="*/ 6574442 h 6858000"/>
              <a:gd name="connsiteX14" fmla="*/ 170911 w 1514862"/>
              <a:gd name="connsiteY14" fmla="*/ 6568530 h 6858000"/>
              <a:gd name="connsiteX15" fmla="*/ 173320 w 1514862"/>
              <a:gd name="connsiteY15" fmla="*/ 6560674 h 6858000"/>
              <a:gd name="connsiteX16" fmla="*/ 173665 w 1514862"/>
              <a:gd name="connsiteY16" fmla="*/ 6560598 h 6858000"/>
              <a:gd name="connsiteX17" fmla="*/ 175362 w 1514862"/>
              <a:gd name="connsiteY17" fmla="*/ 6553006 h 6858000"/>
              <a:gd name="connsiteX18" fmla="*/ 180058 w 1514862"/>
              <a:gd name="connsiteY18" fmla="*/ 6514360 h 6858000"/>
              <a:gd name="connsiteX19" fmla="*/ 221712 w 1514862"/>
              <a:gd name="connsiteY19" fmla="*/ 6478062 h 6858000"/>
              <a:gd name="connsiteX20" fmla="*/ 232401 w 1514862"/>
              <a:gd name="connsiteY20" fmla="*/ 6460325 h 6858000"/>
              <a:gd name="connsiteX21" fmla="*/ 239634 w 1514862"/>
              <a:gd name="connsiteY21" fmla="*/ 6451488 h 6858000"/>
              <a:gd name="connsiteX22" fmla="*/ 241069 w 1514862"/>
              <a:gd name="connsiteY22" fmla="*/ 6451348 h 6858000"/>
              <a:gd name="connsiteX23" fmla="*/ 245427 w 1514862"/>
              <a:gd name="connsiteY23" fmla="*/ 6414240 h 6858000"/>
              <a:gd name="connsiteX24" fmla="*/ 248303 w 1514862"/>
              <a:gd name="connsiteY24" fmla="*/ 6410269 h 6858000"/>
              <a:gd name="connsiteX25" fmla="*/ 248203 w 1514862"/>
              <a:gd name="connsiteY25" fmla="*/ 6384857 h 6858000"/>
              <a:gd name="connsiteX26" fmla="*/ 249720 w 1514862"/>
              <a:gd name="connsiteY26" fmla="*/ 6372381 h 6858000"/>
              <a:gd name="connsiteX27" fmla="*/ 246914 w 1514862"/>
              <a:gd name="connsiteY27" fmla="*/ 6367510 h 6858000"/>
              <a:gd name="connsiteX28" fmla="*/ 250794 w 1514862"/>
              <a:gd name="connsiteY28" fmla="*/ 6349778 h 6858000"/>
              <a:gd name="connsiteX29" fmla="*/ 252459 w 1514862"/>
              <a:gd name="connsiteY29" fmla="*/ 6348250 h 6858000"/>
              <a:gd name="connsiteX30" fmla="*/ 268493 w 1514862"/>
              <a:gd name="connsiteY30" fmla="*/ 6281972 h 6858000"/>
              <a:gd name="connsiteX31" fmla="*/ 279256 w 1514862"/>
              <a:gd name="connsiteY31" fmla="*/ 6211940 h 6858000"/>
              <a:gd name="connsiteX32" fmla="*/ 320751 w 1514862"/>
              <a:gd name="connsiteY32" fmla="*/ 6113913 h 6858000"/>
              <a:gd name="connsiteX33" fmla="*/ 325044 w 1514862"/>
              <a:gd name="connsiteY33" fmla="*/ 6028119 h 6858000"/>
              <a:gd name="connsiteX34" fmla="*/ 351824 w 1514862"/>
              <a:gd name="connsiteY34" fmla="*/ 5934687 h 6858000"/>
              <a:gd name="connsiteX35" fmla="*/ 385836 w 1514862"/>
              <a:gd name="connsiteY35" fmla="*/ 5765594 h 6858000"/>
              <a:gd name="connsiteX36" fmla="*/ 417672 w 1514862"/>
              <a:gd name="connsiteY36" fmla="*/ 5693685 h 6858000"/>
              <a:gd name="connsiteX37" fmla="*/ 437727 w 1514862"/>
              <a:gd name="connsiteY37" fmla="*/ 5665173 h 6858000"/>
              <a:gd name="connsiteX38" fmla="*/ 471444 w 1514862"/>
              <a:gd name="connsiteY38" fmla="*/ 5563435 h 6858000"/>
              <a:gd name="connsiteX39" fmla="*/ 500949 w 1514862"/>
              <a:gd name="connsiteY39" fmla="*/ 5476393 h 6858000"/>
              <a:gd name="connsiteX40" fmla="*/ 532142 w 1514862"/>
              <a:gd name="connsiteY40" fmla="*/ 5396260 h 6858000"/>
              <a:gd name="connsiteX41" fmla="*/ 548123 w 1514862"/>
              <a:gd name="connsiteY41" fmla="*/ 5330009 h 6858000"/>
              <a:gd name="connsiteX42" fmla="*/ 581616 w 1514862"/>
              <a:gd name="connsiteY42" fmla="*/ 5273739 h 6858000"/>
              <a:gd name="connsiteX43" fmla="*/ 591215 w 1514862"/>
              <a:gd name="connsiteY43" fmla="*/ 5241779 h 6858000"/>
              <a:gd name="connsiteX44" fmla="*/ 602441 w 1514862"/>
              <a:gd name="connsiteY44" fmla="*/ 5225268 h 6858000"/>
              <a:gd name="connsiteX45" fmla="*/ 603461 w 1514862"/>
              <a:gd name="connsiteY45" fmla="*/ 5217684 h 6858000"/>
              <a:gd name="connsiteX46" fmla="*/ 610802 w 1514862"/>
              <a:gd name="connsiteY46" fmla="*/ 5193377 h 6858000"/>
              <a:gd name="connsiteX47" fmla="*/ 614105 w 1514862"/>
              <a:gd name="connsiteY47" fmla="*/ 5179288 h 6858000"/>
              <a:gd name="connsiteX48" fmla="*/ 615089 w 1514862"/>
              <a:gd name="connsiteY48" fmla="*/ 5173621 h 6858000"/>
              <a:gd name="connsiteX49" fmla="*/ 610723 w 1514862"/>
              <a:gd name="connsiteY49" fmla="*/ 5159961 h 6858000"/>
              <a:gd name="connsiteX50" fmla="*/ 617400 w 1514862"/>
              <a:gd name="connsiteY50" fmla="*/ 5144295 h 6858000"/>
              <a:gd name="connsiteX51" fmla="*/ 614333 w 1514862"/>
              <a:gd name="connsiteY51" fmla="*/ 5125185 h 6858000"/>
              <a:gd name="connsiteX52" fmla="*/ 621163 w 1514862"/>
              <a:gd name="connsiteY52" fmla="*/ 5121884 h 6858000"/>
              <a:gd name="connsiteX53" fmla="*/ 628199 w 1514862"/>
              <a:gd name="connsiteY53" fmla="*/ 5067850 h 6858000"/>
              <a:gd name="connsiteX54" fmla="*/ 630930 w 1514862"/>
              <a:gd name="connsiteY54" fmla="*/ 5060861 h 6858000"/>
              <a:gd name="connsiteX55" fmla="*/ 627634 w 1514862"/>
              <a:gd name="connsiteY55" fmla="*/ 5034192 h 6858000"/>
              <a:gd name="connsiteX56" fmla="*/ 629188 w 1514862"/>
              <a:gd name="connsiteY56" fmla="*/ 4993030 h 6858000"/>
              <a:gd name="connsiteX57" fmla="*/ 636097 w 1514862"/>
              <a:gd name="connsiteY57" fmla="*/ 4946844 h 6858000"/>
              <a:gd name="connsiteX58" fmla="*/ 631953 w 1514862"/>
              <a:gd name="connsiteY58" fmla="*/ 4932692 h 6858000"/>
              <a:gd name="connsiteX59" fmla="*/ 647356 w 1514862"/>
              <a:gd name="connsiteY59" fmla="*/ 4858827 h 6858000"/>
              <a:gd name="connsiteX60" fmla="*/ 641510 w 1514862"/>
              <a:gd name="connsiteY60" fmla="*/ 4801535 h 6858000"/>
              <a:gd name="connsiteX61" fmla="*/ 649179 w 1514862"/>
              <a:gd name="connsiteY61" fmla="*/ 4797794 h 6858000"/>
              <a:gd name="connsiteX62" fmla="*/ 650473 w 1514862"/>
              <a:gd name="connsiteY62" fmla="*/ 4784526 h 6858000"/>
              <a:gd name="connsiteX63" fmla="*/ 652257 w 1514862"/>
              <a:gd name="connsiteY63" fmla="*/ 4781211 h 6858000"/>
              <a:gd name="connsiteX64" fmla="*/ 661044 w 1514862"/>
              <a:gd name="connsiteY64" fmla="*/ 4761984 h 6858000"/>
              <a:gd name="connsiteX65" fmla="*/ 657092 w 1514862"/>
              <a:gd name="connsiteY65" fmla="*/ 4690749 h 6858000"/>
              <a:gd name="connsiteX66" fmla="*/ 652572 w 1514862"/>
              <a:gd name="connsiteY66" fmla="*/ 4584173 h 6858000"/>
              <a:gd name="connsiteX67" fmla="*/ 647655 w 1514862"/>
              <a:gd name="connsiteY67" fmla="*/ 4444346 h 6858000"/>
              <a:gd name="connsiteX68" fmla="*/ 644220 w 1514862"/>
              <a:gd name="connsiteY68" fmla="*/ 4375228 h 6858000"/>
              <a:gd name="connsiteX69" fmla="*/ 624873 w 1514862"/>
              <a:gd name="connsiteY69" fmla="*/ 4214165 h 6858000"/>
              <a:gd name="connsiteX70" fmla="*/ 628946 w 1514862"/>
              <a:gd name="connsiteY70" fmla="*/ 4090296 h 6858000"/>
              <a:gd name="connsiteX71" fmla="*/ 614202 w 1514862"/>
              <a:gd name="connsiteY71" fmla="*/ 4033999 h 6858000"/>
              <a:gd name="connsiteX72" fmla="*/ 615351 w 1514862"/>
              <a:gd name="connsiteY72" fmla="*/ 4031933 h 6858000"/>
              <a:gd name="connsiteX73" fmla="*/ 613927 w 1514862"/>
              <a:gd name="connsiteY73" fmla="*/ 4013953 h 6858000"/>
              <a:gd name="connsiteX74" fmla="*/ 600222 w 1514862"/>
              <a:gd name="connsiteY74" fmla="*/ 3974753 h 6858000"/>
              <a:gd name="connsiteX75" fmla="*/ 601820 w 1514862"/>
              <a:gd name="connsiteY75" fmla="*/ 3969950 h 6858000"/>
              <a:gd name="connsiteX76" fmla="*/ 595242 w 1514862"/>
              <a:gd name="connsiteY76" fmla="*/ 3933779 h 6858000"/>
              <a:gd name="connsiteX77" fmla="*/ 596573 w 1514862"/>
              <a:gd name="connsiteY77" fmla="*/ 3933093 h 6858000"/>
              <a:gd name="connsiteX78" fmla="*/ 600927 w 1514862"/>
              <a:gd name="connsiteY78" fmla="*/ 3922082 h 6858000"/>
              <a:gd name="connsiteX79" fmla="*/ 606005 w 1514862"/>
              <a:gd name="connsiteY79" fmla="*/ 3901461 h 6858000"/>
              <a:gd name="connsiteX80" fmla="*/ 628599 w 1514862"/>
              <a:gd name="connsiteY80" fmla="*/ 3813873 h 6858000"/>
              <a:gd name="connsiteX81" fmla="*/ 628024 w 1514862"/>
              <a:gd name="connsiteY81" fmla="*/ 3806161 h 6858000"/>
              <a:gd name="connsiteX82" fmla="*/ 628331 w 1514862"/>
              <a:gd name="connsiteY82" fmla="*/ 3805957 h 6858000"/>
              <a:gd name="connsiteX83" fmla="*/ 628358 w 1514862"/>
              <a:gd name="connsiteY83" fmla="*/ 3797724 h 6858000"/>
              <a:gd name="connsiteX84" fmla="*/ 626973 w 1514862"/>
              <a:gd name="connsiteY84" fmla="*/ 3792098 h 6858000"/>
              <a:gd name="connsiteX85" fmla="*/ 625857 w 1514862"/>
              <a:gd name="connsiteY85" fmla="*/ 3777135 h 6858000"/>
              <a:gd name="connsiteX86" fmla="*/ 627590 w 1514862"/>
              <a:gd name="connsiteY86" fmla="*/ 3771656 h 6858000"/>
              <a:gd name="connsiteX87" fmla="*/ 631333 w 1514862"/>
              <a:gd name="connsiteY87" fmla="*/ 3769007 h 6858000"/>
              <a:gd name="connsiteX88" fmla="*/ 630799 w 1514862"/>
              <a:gd name="connsiteY88" fmla="*/ 3767709 h 6858000"/>
              <a:gd name="connsiteX89" fmla="*/ 639495 w 1514862"/>
              <a:gd name="connsiteY89" fmla="*/ 3738082 h 6858000"/>
              <a:gd name="connsiteX90" fmla="*/ 646841 w 1514862"/>
              <a:gd name="connsiteY90" fmla="*/ 3673397 h 6858000"/>
              <a:gd name="connsiteX91" fmla="*/ 646137 w 1514862"/>
              <a:gd name="connsiteY91" fmla="*/ 3637109 h 6858000"/>
              <a:gd name="connsiteX92" fmla="*/ 649580 w 1514862"/>
              <a:gd name="connsiteY92" fmla="*/ 3536883 h 6858000"/>
              <a:gd name="connsiteX93" fmla="*/ 657118 w 1514862"/>
              <a:gd name="connsiteY93" fmla="*/ 3435652 h 6858000"/>
              <a:gd name="connsiteX94" fmla="*/ 658789 w 1514862"/>
              <a:gd name="connsiteY94" fmla="*/ 3307769 h 6858000"/>
              <a:gd name="connsiteX95" fmla="*/ 676352 w 1514862"/>
              <a:gd name="connsiteY95" fmla="*/ 3250522 h 6858000"/>
              <a:gd name="connsiteX96" fmla="*/ 676777 w 1514862"/>
              <a:gd name="connsiteY96" fmla="*/ 3229163 h 6858000"/>
              <a:gd name="connsiteX97" fmla="*/ 678600 w 1514862"/>
              <a:gd name="connsiteY97" fmla="*/ 3217217 h 6858000"/>
              <a:gd name="connsiteX98" fmla="*/ 665435 w 1514862"/>
              <a:gd name="connsiteY98" fmla="*/ 3183755 h 6858000"/>
              <a:gd name="connsiteX99" fmla="*/ 665936 w 1514862"/>
              <a:gd name="connsiteY99" fmla="*/ 3178642 h 6858000"/>
              <a:gd name="connsiteX100" fmla="*/ 653536 w 1514862"/>
              <a:gd name="connsiteY100" fmla="*/ 3158586 h 6858000"/>
              <a:gd name="connsiteX101" fmla="*/ 638721 w 1514862"/>
              <a:gd name="connsiteY101" fmla="*/ 3129034 h 6858000"/>
              <a:gd name="connsiteX102" fmla="*/ 639386 w 1514862"/>
              <a:gd name="connsiteY102" fmla="*/ 3126682 h 6858000"/>
              <a:gd name="connsiteX103" fmla="*/ 630254 w 1514862"/>
              <a:gd name="connsiteY103" fmla="*/ 3114519 h 6858000"/>
              <a:gd name="connsiteX104" fmla="*/ 616863 w 1514862"/>
              <a:gd name="connsiteY104" fmla="*/ 3106272 h 6858000"/>
              <a:gd name="connsiteX105" fmla="*/ 589593 w 1514862"/>
              <a:gd name="connsiteY105" fmla="*/ 2958185 h 6858000"/>
              <a:gd name="connsiteX106" fmla="*/ 532207 w 1514862"/>
              <a:gd name="connsiteY106" fmla="*/ 2762989 h 6858000"/>
              <a:gd name="connsiteX107" fmla="*/ 481125 w 1514862"/>
              <a:gd name="connsiteY107" fmla="*/ 2554718 h 6858000"/>
              <a:gd name="connsiteX108" fmla="*/ 461219 w 1514862"/>
              <a:gd name="connsiteY108" fmla="*/ 2485734 h 6858000"/>
              <a:gd name="connsiteX109" fmla="*/ 451942 w 1514862"/>
              <a:gd name="connsiteY109" fmla="*/ 2447068 h 6858000"/>
              <a:gd name="connsiteX110" fmla="*/ 438903 w 1514862"/>
              <a:gd name="connsiteY110" fmla="*/ 2425819 h 6858000"/>
              <a:gd name="connsiteX111" fmla="*/ 444902 w 1514862"/>
              <a:gd name="connsiteY111" fmla="*/ 2402874 h 6858000"/>
              <a:gd name="connsiteX112" fmla="*/ 447514 w 1514862"/>
              <a:gd name="connsiteY112" fmla="*/ 2381443 h 6858000"/>
              <a:gd name="connsiteX113" fmla="*/ 423843 w 1514862"/>
              <a:gd name="connsiteY113" fmla="*/ 2261920 h 6858000"/>
              <a:gd name="connsiteX114" fmla="*/ 413730 w 1514862"/>
              <a:gd name="connsiteY114" fmla="*/ 2195378 h 6858000"/>
              <a:gd name="connsiteX115" fmla="*/ 397947 w 1514862"/>
              <a:gd name="connsiteY115" fmla="*/ 2155135 h 6858000"/>
              <a:gd name="connsiteX116" fmla="*/ 395405 w 1514862"/>
              <a:gd name="connsiteY116" fmla="*/ 2118008 h 6858000"/>
              <a:gd name="connsiteX117" fmla="*/ 396398 w 1514862"/>
              <a:gd name="connsiteY117" fmla="*/ 2050531 h 6858000"/>
              <a:gd name="connsiteX118" fmla="*/ 388204 w 1514862"/>
              <a:gd name="connsiteY118" fmla="*/ 1963269 h 6858000"/>
              <a:gd name="connsiteX119" fmla="*/ 369382 w 1514862"/>
              <a:gd name="connsiteY119" fmla="*/ 1906352 h 6858000"/>
              <a:gd name="connsiteX120" fmla="*/ 345939 w 1514862"/>
              <a:gd name="connsiteY120" fmla="*/ 1861531 h 6858000"/>
              <a:gd name="connsiteX121" fmla="*/ 299738 w 1514862"/>
              <a:gd name="connsiteY121" fmla="*/ 1732919 h 6858000"/>
              <a:gd name="connsiteX122" fmla="*/ 272049 w 1514862"/>
              <a:gd name="connsiteY122" fmla="*/ 1663540 h 6858000"/>
              <a:gd name="connsiteX123" fmla="*/ 271175 w 1514862"/>
              <a:gd name="connsiteY123" fmla="*/ 1615777 h 6858000"/>
              <a:gd name="connsiteX124" fmla="*/ 251970 w 1514862"/>
              <a:gd name="connsiteY124" fmla="*/ 1563678 h 6858000"/>
              <a:gd name="connsiteX125" fmla="*/ 265050 w 1514862"/>
              <a:gd name="connsiteY125" fmla="*/ 1519474 h 6858000"/>
              <a:gd name="connsiteX126" fmla="*/ 257792 w 1514862"/>
              <a:gd name="connsiteY126" fmla="*/ 1477995 h 6858000"/>
              <a:gd name="connsiteX127" fmla="*/ 243877 w 1514862"/>
              <a:gd name="connsiteY127" fmla="*/ 1373769 h 6858000"/>
              <a:gd name="connsiteX128" fmla="*/ 252184 w 1514862"/>
              <a:gd name="connsiteY128" fmla="*/ 1307086 h 6858000"/>
              <a:gd name="connsiteX129" fmla="*/ 253372 w 1514862"/>
              <a:gd name="connsiteY129" fmla="*/ 1189033 h 6858000"/>
              <a:gd name="connsiteX130" fmla="*/ 258057 w 1514862"/>
              <a:gd name="connsiteY130" fmla="*/ 1168288 h 6858000"/>
              <a:gd name="connsiteX131" fmla="*/ 250339 w 1514862"/>
              <a:gd name="connsiteY131" fmla="*/ 1142577 h 6858000"/>
              <a:gd name="connsiteX132" fmla="*/ 239645 w 1514862"/>
              <a:gd name="connsiteY132" fmla="*/ 1088484 h 6858000"/>
              <a:gd name="connsiteX133" fmla="*/ 228381 w 1514862"/>
              <a:gd name="connsiteY133" fmla="*/ 1016103 h 6858000"/>
              <a:gd name="connsiteX134" fmla="*/ 229837 w 1514862"/>
              <a:gd name="connsiteY134" fmla="*/ 932283 h 6858000"/>
              <a:gd name="connsiteX135" fmla="*/ 232073 w 1514862"/>
              <a:gd name="connsiteY135" fmla="*/ 915925 h 6858000"/>
              <a:gd name="connsiteX136" fmla="*/ 224702 w 1514862"/>
              <a:gd name="connsiteY136" fmla="*/ 896999 h 6858000"/>
              <a:gd name="connsiteX137" fmla="*/ 194110 w 1514862"/>
              <a:gd name="connsiteY137" fmla="*/ 821517 h 6858000"/>
              <a:gd name="connsiteX138" fmla="*/ 173060 w 1514862"/>
              <a:gd name="connsiteY138" fmla="*/ 751353 h 6858000"/>
              <a:gd name="connsiteX139" fmla="*/ 172618 w 1514862"/>
              <a:gd name="connsiteY139" fmla="*/ 721230 h 6858000"/>
              <a:gd name="connsiteX140" fmla="*/ 158289 w 1514862"/>
              <a:gd name="connsiteY140" fmla="*/ 681659 h 6858000"/>
              <a:gd name="connsiteX141" fmla="*/ 143708 w 1514862"/>
              <a:gd name="connsiteY141" fmla="*/ 635218 h 6858000"/>
              <a:gd name="connsiteX142" fmla="*/ 148719 w 1514862"/>
              <a:gd name="connsiteY142" fmla="*/ 613763 h 6858000"/>
              <a:gd name="connsiteX143" fmla="*/ 134661 w 1514862"/>
              <a:gd name="connsiteY143" fmla="*/ 598582 h 6858000"/>
              <a:gd name="connsiteX144" fmla="*/ 134342 w 1514862"/>
              <a:gd name="connsiteY144" fmla="*/ 576846 h 6858000"/>
              <a:gd name="connsiteX145" fmla="*/ 113968 w 1514862"/>
              <a:gd name="connsiteY145" fmla="*/ 530055 h 6858000"/>
              <a:gd name="connsiteX146" fmla="*/ 104404 w 1514862"/>
              <a:gd name="connsiteY146" fmla="*/ 448559 h 6858000"/>
              <a:gd name="connsiteX147" fmla="*/ 110826 w 1514862"/>
              <a:gd name="connsiteY147" fmla="*/ 441529 h 6858000"/>
              <a:gd name="connsiteX148" fmla="*/ 110047 w 1514862"/>
              <a:gd name="connsiteY148" fmla="*/ 428927 h 6858000"/>
              <a:gd name="connsiteX149" fmla="*/ 99451 w 1514862"/>
              <a:gd name="connsiteY149" fmla="*/ 430161 h 6858000"/>
              <a:gd name="connsiteX150" fmla="*/ 76471 w 1514862"/>
              <a:gd name="connsiteY150" fmla="*/ 367211 h 6858000"/>
              <a:gd name="connsiteX151" fmla="*/ 33963 w 1514862"/>
              <a:gd name="connsiteY151" fmla="*/ 302178 h 6858000"/>
              <a:gd name="connsiteX152" fmla="*/ 12635 w 1514862"/>
              <a:gd name="connsiteY152" fmla="*/ 211375 h 6858000"/>
              <a:gd name="connsiteX153" fmla="*/ 3963 w 1514862"/>
              <a:gd name="connsiteY153" fmla="*/ 184179 h 6858000"/>
              <a:gd name="connsiteX154" fmla="*/ 25635 w 1514862"/>
              <a:gd name="connsiteY154" fmla="*/ 47336 h 6858000"/>
              <a:gd name="connsiteX155" fmla="*/ 6323 w 1514862"/>
              <a:gd name="connsiteY155"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6312 w 1508539"/>
              <a:gd name="connsiteY152" fmla="*/ 211375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0191 w 1508539"/>
              <a:gd name="connsiteY149" fmla="*/ 404917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106893 w 1508539"/>
              <a:gd name="connsiteY146" fmla="*/ 46538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4721 w 1508539"/>
              <a:gd name="connsiteY63" fmla="*/ 4761984 h 6858000"/>
              <a:gd name="connsiteX64" fmla="*/ 650769 w 1508539"/>
              <a:gd name="connsiteY64" fmla="*/ 4690749 h 6858000"/>
              <a:gd name="connsiteX65" fmla="*/ 646249 w 1508539"/>
              <a:gd name="connsiteY65" fmla="*/ 4584173 h 6858000"/>
              <a:gd name="connsiteX66" fmla="*/ 641332 w 1508539"/>
              <a:gd name="connsiteY66" fmla="*/ 4444346 h 6858000"/>
              <a:gd name="connsiteX67" fmla="*/ 637897 w 1508539"/>
              <a:gd name="connsiteY67" fmla="*/ 4375228 h 6858000"/>
              <a:gd name="connsiteX68" fmla="*/ 618550 w 1508539"/>
              <a:gd name="connsiteY68" fmla="*/ 4214165 h 6858000"/>
              <a:gd name="connsiteX69" fmla="*/ 622623 w 1508539"/>
              <a:gd name="connsiteY69" fmla="*/ 4090296 h 6858000"/>
              <a:gd name="connsiteX70" fmla="*/ 607879 w 1508539"/>
              <a:gd name="connsiteY70" fmla="*/ 4033999 h 6858000"/>
              <a:gd name="connsiteX71" fmla="*/ 609028 w 1508539"/>
              <a:gd name="connsiteY71" fmla="*/ 4031933 h 6858000"/>
              <a:gd name="connsiteX72" fmla="*/ 607604 w 1508539"/>
              <a:gd name="connsiteY72" fmla="*/ 4013953 h 6858000"/>
              <a:gd name="connsiteX73" fmla="*/ 593899 w 1508539"/>
              <a:gd name="connsiteY73" fmla="*/ 3974753 h 6858000"/>
              <a:gd name="connsiteX74" fmla="*/ 595497 w 1508539"/>
              <a:gd name="connsiteY74" fmla="*/ 3969950 h 6858000"/>
              <a:gd name="connsiteX75" fmla="*/ 588919 w 1508539"/>
              <a:gd name="connsiteY75" fmla="*/ 3933779 h 6858000"/>
              <a:gd name="connsiteX76" fmla="*/ 590250 w 1508539"/>
              <a:gd name="connsiteY76" fmla="*/ 3933093 h 6858000"/>
              <a:gd name="connsiteX77" fmla="*/ 594604 w 1508539"/>
              <a:gd name="connsiteY77" fmla="*/ 3922082 h 6858000"/>
              <a:gd name="connsiteX78" fmla="*/ 599682 w 1508539"/>
              <a:gd name="connsiteY78" fmla="*/ 3901461 h 6858000"/>
              <a:gd name="connsiteX79" fmla="*/ 622276 w 1508539"/>
              <a:gd name="connsiteY79" fmla="*/ 3813873 h 6858000"/>
              <a:gd name="connsiteX80" fmla="*/ 621701 w 1508539"/>
              <a:gd name="connsiteY80" fmla="*/ 3806161 h 6858000"/>
              <a:gd name="connsiteX81" fmla="*/ 622008 w 1508539"/>
              <a:gd name="connsiteY81" fmla="*/ 3805957 h 6858000"/>
              <a:gd name="connsiteX82" fmla="*/ 622035 w 1508539"/>
              <a:gd name="connsiteY82" fmla="*/ 3797724 h 6858000"/>
              <a:gd name="connsiteX83" fmla="*/ 620650 w 1508539"/>
              <a:gd name="connsiteY83" fmla="*/ 3792098 h 6858000"/>
              <a:gd name="connsiteX84" fmla="*/ 619534 w 1508539"/>
              <a:gd name="connsiteY84" fmla="*/ 3777135 h 6858000"/>
              <a:gd name="connsiteX85" fmla="*/ 621267 w 1508539"/>
              <a:gd name="connsiteY85" fmla="*/ 3771656 h 6858000"/>
              <a:gd name="connsiteX86" fmla="*/ 625010 w 1508539"/>
              <a:gd name="connsiteY86" fmla="*/ 3769007 h 6858000"/>
              <a:gd name="connsiteX87" fmla="*/ 624476 w 1508539"/>
              <a:gd name="connsiteY87" fmla="*/ 3767709 h 6858000"/>
              <a:gd name="connsiteX88" fmla="*/ 633172 w 1508539"/>
              <a:gd name="connsiteY88" fmla="*/ 3738082 h 6858000"/>
              <a:gd name="connsiteX89" fmla="*/ 640518 w 1508539"/>
              <a:gd name="connsiteY89" fmla="*/ 3673397 h 6858000"/>
              <a:gd name="connsiteX90" fmla="*/ 639814 w 1508539"/>
              <a:gd name="connsiteY90" fmla="*/ 3637109 h 6858000"/>
              <a:gd name="connsiteX91" fmla="*/ 643257 w 1508539"/>
              <a:gd name="connsiteY91" fmla="*/ 3536883 h 6858000"/>
              <a:gd name="connsiteX92" fmla="*/ 650795 w 1508539"/>
              <a:gd name="connsiteY92" fmla="*/ 3435652 h 6858000"/>
              <a:gd name="connsiteX93" fmla="*/ 652466 w 1508539"/>
              <a:gd name="connsiteY93" fmla="*/ 3307769 h 6858000"/>
              <a:gd name="connsiteX94" fmla="*/ 670029 w 1508539"/>
              <a:gd name="connsiteY94" fmla="*/ 3250522 h 6858000"/>
              <a:gd name="connsiteX95" fmla="*/ 670454 w 1508539"/>
              <a:gd name="connsiteY95" fmla="*/ 3229163 h 6858000"/>
              <a:gd name="connsiteX96" fmla="*/ 672277 w 1508539"/>
              <a:gd name="connsiteY96" fmla="*/ 3217217 h 6858000"/>
              <a:gd name="connsiteX97" fmla="*/ 659112 w 1508539"/>
              <a:gd name="connsiteY97" fmla="*/ 3183755 h 6858000"/>
              <a:gd name="connsiteX98" fmla="*/ 659613 w 1508539"/>
              <a:gd name="connsiteY98" fmla="*/ 3178642 h 6858000"/>
              <a:gd name="connsiteX99" fmla="*/ 647213 w 1508539"/>
              <a:gd name="connsiteY99" fmla="*/ 3158586 h 6858000"/>
              <a:gd name="connsiteX100" fmla="*/ 632398 w 1508539"/>
              <a:gd name="connsiteY100" fmla="*/ 3129034 h 6858000"/>
              <a:gd name="connsiteX101" fmla="*/ 633063 w 1508539"/>
              <a:gd name="connsiteY101" fmla="*/ 3126682 h 6858000"/>
              <a:gd name="connsiteX102" fmla="*/ 623931 w 1508539"/>
              <a:gd name="connsiteY102" fmla="*/ 3114519 h 6858000"/>
              <a:gd name="connsiteX103" fmla="*/ 610540 w 1508539"/>
              <a:gd name="connsiteY103" fmla="*/ 3106272 h 6858000"/>
              <a:gd name="connsiteX104" fmla="*/ 583270 w 1508539"/>
              <a:gd name="connsiteY104" fmla="*/ 2958185 h 6858000"/>
              <a:gd name="connsiteX105" fmla="*/ 525884 w 1508539"/>
              <a:gd name="connsiteY105" fmla="*/ 2762989 h 6858000"/>
              <a:gd name="connsiteX106" fmla="*/ 474802 w 1508539"/>
              <a:gd name="connsiteY106" fmla="*/ 2554718 h 6858000"/>
              <a:gd name="connsiteX107" fmla="*/ 454896 w 1508539"/>
              <a:gd name="connsiteY107" fmla="*/ 2485734 h 6858000"/>
              <a:gd name="connsiteX108" fmla="*/ 445619 w 1508539"/>
              <a:gd name="connsiteY108" fmla="*/ 2447068 h 6858000"/>
              <a:gd name="connsiteX109" fmla="*/ 432580 w 1508539"/>
              <a:gd name="connsiteY109" fmla="*/ 2425819 h 6858000"/>
              <a:gd name="connsiteX110" fmla="*/ 438579 w 1508539"/>
              <a:gd name="connsiteY110" fmla="*/ 2402874 h 6858000"/>
              <a:gd name="connsiteX111" fmla="*/ 441191 w 1508539"/>
              <a:gd name="connsiteY111" fmla="*/ 2381443 h 6858000"/>
              <a:gd name="connsiteX112" fmla="*/ 417520 w 1508539"/>
              <a:gd name="connsiteY112" fmla="*/ 2261920 h 6858000"/>
              <a:gd name="connsiteX113" fmla="*/ 407407 w 1508539"/>
              <a:gd name="connsiteY113" fmla="*/ 2195378 h 6858000"/>
              <a:gd name="connsiteX114" fmla="*/ 391624 w 1508539"/>
              <a:gd name="connsiteY114" fmla="*/ 2155135 h 6858000"/>
              <a:gd name="connsiteX115" fmla="*/ 389082 w 1508539"/>
              <a:gd name="connsiteY115" fmla="*/ 2118008 h 6858000"/>
              <a:gd name="connsiteX116" fmla="*/ 390075 w 1508539"/>
              <a:gd name="connsiteY116" fmla="*/ 2050531 h 6858000"/>
              <a:gd name="connsiteX117" fmla="*/ 381881 w 1508539"/>
              <a:gd name="connsiteY117" fmla="*/ 1963269 h 6858000"/>
              <a:gd name="connsiteX118" fmla="*/ 363059 w 1508539"/>
              <a:gd name="connsiteY118" fmla="*/ 1906352 h 6858000"/>
              <a:gd name="connsiteX119" fmla="*/ 339616 w 1508539"/>
              <a:gd name="connsiteY119" fmla="*/ 1861531 h 6858000"/>
              <a:gd name="connsiteX120" fmla="*/ 293415 w 1508539"/>
              <a:gd name="connsiteY120" fmla="*/ 1732919 h 6858000"/>
              <a:gd name="connsiteX121" fmla="*/ 265726 w 1508539"/>
              <a:gd name="connsiteY121" fmla="*/ 1663540 h 6858000"/>
              <a:gd name="connsiteX122" fmla="*/ 264852 w 1508539"/>
              <a:gd name="connsiteY122" fmla="*/ 1615777 h 6858000"/>
              <a:gd name="connsiteX123" fmla="*/ 245647 w 1508539"/>
              <a:gd name="connsiteY123" fmla="*/ 1563678 h 6858000"/>
              <a:gd name="connsiteX124" fmla="*/ 258727 w 1508539"/>
              <a:gd name="connsiteY124" fmla="*/ 1519474 h 6858000"/>
              <a:gd name="connsiteX125" fmla="*/ 251469 w 1508539"/>
              <a:gd name="connsiteY125" fmla="*/ 1477995 h 6858000"/>
              <a:gd name="connsiteX126" fmla="*/ 237554 w 1508539"/>
              <a:gd name="connsiteY126" fmla="*/ 1373769 h 6858000"/>
              <a:gd name="connsiteX127" fmla="*/ 245861 w 1508539"/>
              <a:gd name="connsiteY127" fmla="*/ 1307086 h 6858000"/>
              <a:gd name="connsiteX128" fmla="*/ 247049 w 1508539"/>
              <a:gd name="connsiteY128" fmla="*/ 1189033 h 6858000"/>
              <a:gd name="connsiteX129" fmla="*/ 251734 w 1508539"/>
              <a:gd name="connsiteY129" fmla="*/ 1168288 h 6858000"/>
              <a:gd name="connsiteX130" fmla="*/ 244016 w 1508539"/>
              <a:gd name="connsiteY130" fmla="*/ 1142577 h 6858000"/>
              <a:gd name="connsiteX131" fmla="*/ 233322 w 1508539"/>
              <a:gd name="connsiteY131" fmla="*/ 1088484 h 6858000"/>
              <a:gd name="connsiteX132" fmla="*/ 222058 w 1508539"/>
              <a:gd name="connsiteY132" fmla="*/ 1016103 h 6858000"/>
              <a:gd name="connsiteX133" fmla="*/ 223514 w 1508539"/>
              <a:gd name="connsiteY133" fmla="*/ 932283 h 6858000"/>
              <a:gd name="connsiteX134" fmla="*/ 225750 w 1508539"/>
              <a:gd name="connsiteY134" fmla="*/ 915925 h 6858000"/>
              <a:gd name="connsiteX135" fmla="*/ 218379 w 1508539"/>
              <a:gd name="connsiteY135" fmla="*/ 896999 h 6858000"/>
              <a:gd name="connsiteX136" fmla="*/ 187787 w 1508539"/>
              <a:gd name="connsiteY136" fmla="*/ 821517 h 6858000"/>
              <a:gd name="connsiteX137" fmla="*/ 166737 w 1508539"/>
              <a:gd name="connsiteY137" fmla="*/ 751353 h 6858000"/>
              <a:gd name="connsiteX138" fmla="*/ 166295 w 1508539"/>
              <a:gd name="connsiteY138" fmla="*/ 721230 h 6858000"/>
              <a:gd name="connsiteX139" fmla="*/ 151966 w 1508539"/>
              <a:gd name="connsiteY139" fmla="*/ 681659 h 6858000"/>
              <a:gd name="connsiteX140" fmla="*/ 137385 w 1508539"/>
              <a:gd name="connsiteY140" fmla="*/ 635218 h 6858000"/>
              <a:gd name="connsiteX141" fmla="*/ 142396 w 1508539"/>
              <a:gd name="connsiteY141" fmla="*/ 613763 h 6858000"/>
              <a:gd name="connsiteX142" fmla="*/ 128338 w 1508539"/>
              <a:gd name="connsiteY142" fmla="*/ 598582 h 6858000"/>
              <a:gd name="connsiteX143" fmla="*/ 128019 w 1508539"/>
              <a:gd name="connsiteY143" fmla="*/ 576846 h 6858000"/>
              <a:gd name="connsiteX144" fmla="*/ 107645 w 1508539"/>
              <a:gd name="connsiteY144" fmla="*/ 530055 h 6858000"/>
              <a:gd name="connsiteX145" fmla="*/ 106893 w 1508539"/>
              <a:gd name="connsiteY145" fmla="*/ 465389 h 6858000"/>
              <a:gd name="connsiteX146" fmla="*/ 89816 w 1508539"/>
              <a:gd name="connsiteY146" fmla="*/ 424699 h 6858000"/>
              <a:gd name="connsiteX147" fmla="*/ 90191 w 1508539"/>
              <a:gd name="connsiteY147" fmla="*/ 404917 h 6858000"/>
              <a:gd name="connsiteX148" fmla="*/ 70148 w 1508539"/>
              <a:gd name="connsiteY148" fmla="*/ 367211 h 6858000"/>
              <a:gd name="connsiteX149" fmla="*/ 36452 w 1508539"/>
              <a:gd name="connsiteY149" fmla="*/ 268519 h 6858000"/>
              <a:gd name="connsiteX150" fmla="*/ 23935 w 1508539"/>
              <a:gd name="connsiteY150" fmla="*/ 160886 h 6858000"/>
              <a:gd name="connsiteX151" fmla="*/ 19312 w 1508539"/>
              <a:gd name="connsiteY151" fmla="*/ 47336 h 6858000"/>
              <a:gd name="connsiteX152" fmla="*/ 0 w 1508539"/>
              <a:gd name="connsiteY152"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46936 w 1508539"/>
              <a:gd name="connsiteY60" fmla="*/ 4821170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3397 w 1508539"/>
              <a:gd name="connsiteY25" fmla="*/ 6372381 h 6858000"/>
              <a:gd name="connsiteX26" fmla="*/ 240591 w 1508539"/>
              <a:gd name="connsiteY26" fmla="*/ 6367510 h 6858000"/>
              <a:gd name="connsiteX27" fmla="*/ 244471 w 1508539"/>
              <a:gd name="connsiteY27" fmla="*/ 6349778 h 6858000"/>
              <a:gd name="connsiteX28" fmla="*/ 246136 w 1508539"/>
              <a:gd name="connsiteY28" fmla="*/ 6348250 h 6858000"/>
              <a:gd name="connsiteX29" fmla="*/ 262170 w 1508539"/>
              <a:gd name="connsiteY29" fmla="*/ 6281972 h 6858000"/>
              <a:gd name="connsiteX30" fmla="*/ 272933 w 1508539"/>
              <a:gd name="connsiteY30" fmla="*/ 6211940 h 6858000"/>
              <a:gd name="connsiteX31" fmla="*/ 314428 w 1508539"/>
              <a:gd name="connsiteY31" fmla="*/ 6113913 h 6858000"/>
              <a:gd name="connsiteX32" fmla="*/ 318721 w 1508539"/>
              <a:gd name="connsiteY32" fmla="*/ 6028119 h 6858000"/>
              <a:gd name="connsiteX33" fmla="*/ 345501 w 1508539"/>
              <a:gd name="connsiteY33" fmla="*/ 5934687 h 6858000"/>
              <a:gd name="connsiteX34" fmla="*/ 379513 w 1508539"/>
              <a:gd name="connsiteY34" fmla="*/ 5765594 h 6858000"/>
              <a:gd name="connsiteX35" fmla="*/ 411349 w 1508539"/>
              <a:gd name="connsiteY35" fmla="*/ 5693685 h 6858000"/>
              <a:gd name="connsiteX36" fmla="*/ 431404 w 1508539"/>
              <a:gd name="connsiteY36" fmla="*/ 5665173 h 6858000"/>
              <a:gd name="connsiteX37" fmla="*/ 465121 w 1508539"/>
              <a:gd name="connsiteY37" fmla="*/ 5563435 h 6858000"/>
              <a:gd name="connsiteX38" fmla="*/ 494626 w 1508539"/>
              <a:gd name="connsiteY38" fmla="*/ 5476393 h 6858000"/>
              <a:gd name="connsiteX39" fmla="*/ 525819 w 1508539"/>
              <a:gd name="connsiteY39" fmla="*/ 5396260 h 6858000"/>
              <a:gd name="connsiteX40" fmla="*/ 541800 w 1508539"/>
              <a:gd name="connsiteY40" fmla="*/ 5330009 h 6858000"/>
              <a:gd name="connsiteX41" fmla="*/ 575293 w 1508539"/>
              <a:gd name="connsiteY41" fmla="*/ 5273739 h 6858000"/>
              <a:gd name="connsiteX42" fmla="*/ 584892 w 1508539"/>
              <a:gd name="connsiteY42" fmla="*/ 5241779 h 6858000"/>
              <a:gd name="connsiteX43" fmla="*/ 596118 w 1508539"/>
              <a:gd name="connsiteY43" fmla="*/ 5225268 h 6858000"/>
              <a:gd name="connsiteX44" fmla="*/ 597138 w 1508539"/>
              <a:gd name="connsiteY44" fmla="*/ 5217684 h 6858000"/>
              <a:gd name="connsiteX45" fmla="*/ 604479 w 1508539"/>
              <a:gd name="connsiteY45" fmla="*/ 5193377 h 6858000"/>
              <a:gd name="connsiteX46" fmla="*/ 607782 w 1508539"/>
              <a:gd name="connsiteY46" fmla="*/ 5179288 h 6858000"/>
              <a:gd name="connsiteX47" fmla="*/ 608766 w 1508539"/>
              <a:gd name="connsiteY47" fmla="*/ 5173621 h 6858000"/>
              <a:gd name="connsiteX48" fmla="*/ 604400 w 1508539"/>
              <a:gd name="connsiteY48" fmla="*/ 5159961 h 6858000"/>
              <a:gd name="connsiteX49" fmla="*/ 611077 w 1508539"/>
              <a:gd name="connsiteY49" fmla="*/ 5144295 h 6858000"/>
              <a:gd name="connsiteX50" fmla="*/ 608010 w 1508539"/>
              <a:gd name="connsiteY50" fmla="*/ 5125185 h 6858000"/>
              <a:gd name="connsiteX51" fmla="*/ 614840 w 1508539"/>
              <a:gd name="connsiteY51" fmla="*/ 5121884 h 6858000"/>
              <a:gd name="connsiteX52" fmla="*/ 621876 w 1508539"/>
              <a:gd name="connsiteY52" fmla="*/ 5067850 h 6858000"/>
              <a:gd name="connsiteX53" fmla="*/ 624607 w 1508539"/>
              <a:gd name="connsiteY53" fmla="*/ 5060861 h 6858000"/>
              <a:gd name="connsiteX54" fmla="*/ 621311 w 1508539"/>
              <a:gd name="connsiteY54" fmla="*/ 5034192 h 6858000"/>
              <a:gd name="connsiteX55" fmla="*/ 622865 w 1508539"/>
              <a:gd name="connsiteY55" fmla="*/ 4993030 h 6858000"/>
              <a:gd name="connsiteX56" fmla="*/ 629774 w 1508539"/>
              <a:gd name="connsiteY56" fmla="*/ 4946844 h 6858000"/>
              <a:gd name="connsiteX57" fmla="*/ 625630 w 1508539"/>
              <a:gd name="connsiteY57" fmla="*/ 4932692 h 6858000"/>
              <a:gd name="connsiteX58" fmla="*/ 641033 w 1508539"/>
              <a:gd name="connsiteY58" fmla="*/ 4858827 h 6858000"/>
              <a:gd name="connsiteX59" fmla="*/ 646936 w 1508539"/>
              <a:gd name="connsiteY59" fmla="*/ 4821170 h 6858000"/>
              <a:gd name="connsiteX60" fmla="*/ 651669 w 1508539"/>
              <a:gd name="connsiteY60" fmla="*/ 4780965 h 6858000"/>
              <a:gd name="connsiteX61" fmla="*/ 652962 w 1508539"/>
              <a:gd name="connsiteY61" fmla="*/ 4750867 h 6858000"/>
              <a:gd name="connsiteX62" fmla="*/ 650769 w 1508539"/>
              <a:gd name="connsiteY62" fmla="*/ 4690749 h 6858000"/>
              <a:gd name="connsiteX63" fmla="*/ 646249 w 1508539"/>
              <a:gd name="connsiteY63" fmla="*/ 4584173 h 6858000"/>
              <a:gd name="connsiteX64" fmla="*/ 641332 w 1508539"/>
              <a:gd name="connsiteY64" fmla="*/ 4444346 h 6858000"/>
              <a:gd name="connsiteX65" fmla="*/ 637897 w 1508539"/>
              <a:gd name="connsiteY65" fmla="*/ 4375228 h 6858000"/>
              <a:gd name="connsiteX66" fmla="*/ 618550 w 1508539"/>
              <a:gd name="connsiteY66" fmla="*/ 4214165 h 6858000"/>
              <a:gd name="connsiteX67" fmla="*/ 622623 w 1508539"/>
              <a:gd name="connsiteY67" fmla="*/ 4090296 h 6858000"/>
              <a:gd name="connsiteX68" fmla="*/ 607879 w 1508539"/>
              <a:gd name="connsiteY68" fmla="*/ 4033999 h 6858000"/>
              <a:gd name="connsiteX69" fmla="*/ 609028 w 1508539"/>
              <a:gd name="connsiteY69" fmla="*/ 4031933 h 6858000"/>
              <a:gd name="connsiteX70" fmla="*/ 607604 w 1508539"/>
              <a:gd name="connsiteY70" fmla="*/ 4013953 h 6858000"/>
              <a:gd name="connsiteX71" fmla="*/ 593899 w 1508539"/>
              <a:gd name="connsiteY71" fmla="*/ 3974753 h 6858000"/>
              <a:gd name="connsiteX72" fmla="*/ 595497 w 1508539"/>
              <a:gd name="connsiteY72" fmla="*/ 3969950 h 6858000"/>
              <a:gd name="connsiteX73" fmla="*/ 588919 w 1508539"/>
              <a:gd name="connsiteY73" fmla="*/ 3933779 h 6858000"/>
              <a:gd name="connsiteX74" fmla="*/ 590250 w 1508539"/>
              <a:gd name="connsiteY74" fmla="*/ 3933093 h 6858000"/>
              <a:gd name="connsiteX75" fmla="*/ 594604 w 1508539"/>
              <a:gd name="connsiteY75" fmla="*/ 3922082 h 6858000"/>
              <a:gd name="connsiteX76" fmla="*/ 599682 w 1508539"/>
              <a:gd name="connsiteY76" fmla="*/ 3901461 h 6858000"/>
              <a:gd name="connsiteX77" fmla="*/ 622276 w 1508539"/>
              <a:gd name="connsiteY77" fmla="*/ 3813873 h 6858000"/>
              <a:gd name="connsiteX78" fmla="*/ 621701 w 1508539"/>
              <a:gd name="connsiteY78" fmla="*/ 3806161 h 6858000"/>
              <a:gd name="connsiteX79" fmla="*/ 622008 w 1508539"/>
              <a:gd name="connsiteY79" fmla="*/ 3805957 h 6858000"/>
              <a:gd name="connsiteX80" fmla="*/ 622035 w 1508539"/>
              <a:gd name="connsiteY80" fmla="*/ 3797724 h 6858000"/>
              <a:gd name="connsiteX81" fmla="*/ 620650 w 1508539"/>
              <a:gd name="connsiteY81" fmla="*/ 3792098 h 6858000"/>
              <a:gd name="connsiteX82" fmla="*/ 619534 w 1508539"/>
              <a:gd name="connsiteY82" fmla="*/ 3777135 h 6858000"/>
              <a:gd name="connsiteX83" fmla="*/ 621267 w 1508539"/>
              <a:gd name="connsiteY83" fmla="*/ 3771656 h 6858000"/>
              <a:gd name="connsiteX84" fmla="*/ 625010 w 1508539"/>
              <a:gd name="connsiteY84" fmla="*/ 3769007 h 6858000"/>
              <a:gd name="connsiteX85" fmla="*/ 624476 w 1508539"/>
              <a:gd name="connsiteY85" fmla="*/ 3767709 h 6858000"/>
              <a:gd name="connsiteX86" fmla="*/ 633172 w 1508539"/>
              <a:gd name="connsiteY86" fmla="*/ 3738082 h 6858000"/>
              <a:gd name="connsiteX87" fmla="*/ 640518 w 1508539"/>
              <a:gd name="connsiteY87" fmla="*/ 3673397 h 6858000"/>
              <a:gd name="connsiteX88" fmla="*/ 639814 w 1508539"/>
              <a:gd name="connsiteY88" fmla="*/ 3637109 h 6858000"/>
              <a:gd name="connsiteX89" fmla="*/ 643257 w 1508539"/>
              <a:gd name="connsiteY89" fmla="*/ 3536883 h 6858000"/>
              <a:gd name="connsiteX90" fmla="*/ 650795 w 1508539"/>
              <a:gd name="connsiteY90" fmla="*/ 3435652 h 6858000"/>
              <a:gd name="connsiteX91" fmla="*/ 652466 w 1508539"/>
              <a:gd name="connsiteY91" fmla="*/ 3307769 h 6858000"/>
              <a:gd name="connsiteX92" fmla="*/ 670029 w 1508539"/>
              <a:gd name="connsiteY92" fmla="*/ 3250522 h 6858000"/>
              <a:gd name="connsiteX93" fmla="*/ 670454 w 1508539"/>
              <a:gd name="connsiteY93" fmla="*/ 3229163 h 6858000"/>
              <a:gd name="connsiteX94" fmla="*/ 672277 w 1508539"/>
              <a:gd name="connsiteY94" fmla="*/ 3217217 h 6858000"/>
              <a:gd name="connsiteX95" fmla="*/ 659112 w 1508539"/>
              <a:gd name="connsiteY95" fmla="*/ 3183755 h 6858000"/>
              <a:gd name="connsiteX96" fmla="*/ 659613 w 1508539"/>
              <a:gd name="connsiteY96" fmla="*/ 3178642 h 6858000"/>
              <a:gd name="connsiteX97" fmla="*/ 647213 w 1508539"/>
              <a:gd name="connsiteY97" fmla="*/ 3158586 h 6858000"/>
              <a:gd name="connsiteX98" fmla="*/ 632398 w 1508539"/>
              <a:gd name="connsiteY98" fmla="*/ 3129034 h 6858000"/>
              <a:gd name="connsiteX99" fmla="*/ 633063 w 1508539"/>
              <a:gd name="connsiteY99" fmla="*/ 3126682 h 6858000"/>
              <a:gd name="connsiteX100" fmla="*/ 623931 w 1508539"/>
              <a:gd name="connsiteY100" fmla="*/ 3114519 h 6858000"/>
              <a:gd name="connsiteX101" fmla="*/ 610540 w 1508539"/>
              <a:gd name="connsiteY101" fmla="*/ 3106272 h 6858000"/>
              <a:gd name="connsiteX102" fmla="*/ 583270 w 1508539"/>
              <a:gd name="connsiteY102" fmla="*/ 2958185 h 6858000"/>
              <a:gd name="connsiteX103" fmla="*/ 525884 w 1508539"/>
              <a:gd name="connsiteY103" fmla="*/ 2762989 h 6858000"/>
              <a:gd name="connsiteX104" fmla="*/ 474802 w 1508539"/>
              <a:gd name="connsiteY104" fmla="*/ 2554718 h 6858000"/>
              <a:gd name="connsiteX105" fmla="*/ 454896 w 1508539"/>
              <a:gd name="connsiteY105" fmla="*/ 2485734 h 6858000"/>
              <a:gd name="connsiteX106" fmla="*/ 445619 w 1508539"/>
              <a:gd name="connsiteY106" fmla="*/ 2447068 h 6858000"/>
              <a:gd name="connsiteX107" fmla="*/ 432580 w 1508539"/>
              <a:gd name="connsiteY107" fmla="*/ 2425819 h 6858000"/>
              <a:gd name="connsiteX108" fmla="*/ 438579 w 1508539"/>
              <a:gd name="connsiteY108" fmla="*/ 2402874 h 6858000"/>
              <a:gd name="connsiteX109" fmla="*/ 441191 w 1508539"/>
              <a:gd name="connsiteY109" fmla="*/ 2381443 h 6858000"/>
              <a:gd name="connsiteX110" fmla="*/ 417520 w 1508539"/>
              <a:gd name="connsiteY110" fmla="*/ 2261920 h 6858000"/>
              <a:gd name="connsiteX111" fmla="*/ 407407 w 1508539"/>
              <a:gd name="connsiteY111" fmla="*/ 2195378 h 6858000"/>
              <a:gd name="connsiteX112" fmla="*/ 391624 w 1508539"/>
              <a:gd name="connsiteY112" fmla="*/ 2155135 h 6858000"/>
              <a:gd name="connsiteX113" fmla="*/ 389082 w 1508539"/>
              <a:gd name="connsiteY113" fmla="*/ 2118008 h 6858000"/>
              <a:gd name="connsiteX114" fmla="*/ 390075 w 1508539"/>
              <a:gd name="connsiteY114" fmla="*/ 2050531 h 6858000"/>
              <a:gd name="connsiteX115" fmla="*/ 381881 w 1508539"/>
              <a:gd name="connsiteY115" fmla="*/ 1963269 h 6858000"/>
              <a:gd name="connsiteX116" fmla="*/ 363059 w 1508539"/>
              <a:gd name="connsiteY116" fmla="*/ 1906352 h 6858000"/>
              <a:gd name="connsiteX117" fmla="*/ 339616 w 1508539"/>
              <a:gd name="connsiteY117" fmla="*/ 1861531 h 6858000"/>
              <a:gd name="connsiteX118" fmla="*/ 293415 w 1508539"/>
              <a:gd name="connsiteY118" fmla="*/ 1732919 h 6858000"/>
              <a:gd name="connsiteX119" fmla="*/ 265726 w 1508539"/>
              <a:gd name="connsiteY119" fmla="*/ 1663540 h 6858000"/>
              <a:gd name="connsiteX120" fmla="*/ 264852 w 1508539"/>
              <a:gd name="connsiteY120" fmla="*/ 1615777 h 6858000"/>
              <a:gd name="connsiteX121" fmla="*/ 245647 w 1508539"/>
              <a:gd name="connsiteY121" fmla="*/ 1563678 h 6858000"/>
              <a:gd name="connsiteX122" fmla="*/ 258727 w 1508539"/>
              <a:gd name="connsiteY122" fmla="*/ 1519474 h 6858000"/>
              <a:gd name="connsiteX123" fmla="*/ 251469 w 1508539"/>
              <a:gd name="connsiteY123" fmla="*/ 1477995 h 6858000"/>
              <a:gd name="connsiteX124" fmla="*/ 237554 w 1508539"/>
              <a:gd name="connsiteY124" fmla="*/ 1373769 h 6858000"/>
              <a:gd name="connsiteX125" fmla="*/ 245861 w 1508539"/>
              <a:gd name="connsiteY125" fmla="*/ 1307086 h 6858000"/>
              <a:gd name="connsiteX126" fmla="*/ 247049 w 1508539"/>
              <a:gd name="connsiteY126" fmla="*/ 1189033 h 6858000"/>
              <a:gd name="connsiteX127" fmla="*/ 251734 w 1508539"/>
              <a:gd name="connsiteY127" fmla="*/ 1168288 h 6858000"/>
              <a:gd name="connsiteX128" fmla="*/ 244016 w 1508539"/>
              <a:gd name="connsiteY128" fmla="*/ 1142577 h 6858000"/>
              <a:gd name="connsiteX129" fmla="*/ 233322 w 1508539"/>
              <a:gd name="connsiteY129" fmla="*/ 1088484 h 6858000"/>
              <a:gd name="connsiteX130" fmla="*/ 222058 w 1508539"/>
              <a:gd name="connsiteY130" fmla="*/ 1016103 h 6858000"/>
              <a:gd name="connsiteX131" fmla="*/ 223514 w 1508539"/>
              <a:gd name="connsiteY131" fmla="*/ 932283 h 6858000"/>
              <a:gd name="connsiteX132" fmla="*/ 225750 w 1508539"/>
              <a:gd name="connsiteY132" fmla="*/ 915925 h 6858000"/>
              <a:gd name="connsiteX133" fmla="*/ 218379 w 1508539"/>
              <a:gd name="connsiteY133" fmla="*/ 896999 h 6858000"/>
              <a:gd name="connsiteX134" fmla="*/ 187787 w 1508539"/>
              <a:gd name="connsiteY134" fmla="*/ 821517 h 6858000"/>
              <a:gd name="connsiteX135" fmla="*/ 166737 w 1508539"/>
              <a:gd name="connsiteY135" fmla="*/ 751353 h 6858000"/>
              <a:gd name="connsiteX136" fmla="*/ 166295 w 1508539"/>
              <a:gd name="connsiteY136" fmla="*/ 721230 h 6858000"/>
              <a:gd name="connsiteX137" fmla="*/ 151966 w 1508539"/>
              <a:gd name="connsiteY137" fmla="*/ 681659 h 6858000"/>
              <a:gd name="connsiteX138" fmla="*/ 137385 w 1508539"/>
              <a:gd name="connsiteY138" fmla="*/ 635218 h 6858000"/>
              <a:gd name="connsiteX139" fmla="*/ 142396 w 1508539"/>
              <a:gd name="connsiteY139" fmla="*/ 613763 h 6858000"/>
              <a:gd name="connsiteX140" fmla="*/ 128338 w 1508539"/>
              <a:gd name="connsiteY140" fmla="*/ 598582 h 6858000"/>
              <a:gd name="connsiteX141" fmla="*/ 128019 w 1508539"/>
              <a:gd name="connsiteY141" fmla="*/ 576846 h 6858000"/>
              <a:gd name="connsiteX142" fmla="*/ 107645 w 1508539"/>
              <a:gd name="connsiteY142" fmla="*/ 530055 h 6858000"/>
              <a:gd name="connsiteX143" fmla="*/ 106893 w 1508539"/>
              <a:gd name="connsiteY143" fmla="*/ 465389 h 6858000"/>
              <a:gd name="connsiteX144" fmla="*/ 89816 w 1508539"/>
              <a:gd name="connsiteY144" fmla="*/ 424699 h 6858000"/>
              <a:gd name="connsiteX145" fmla="*/ 90191 w 1508539"/>
              <a:gd name="connsiteY145" fmla="*/ 404917 h 6858000"/>
              <a:gd name="connsiteX146" fmla="*/ 70148 w 1508539"/>
              <a:gd name="connsiteY146" fmla="*/ 367211 h 6858000"/>
              <a:gd name="connsiteX147" fmla="*/ 36452 w 1508539"/>
              <a:gd name="connsiteY147" fmla="*/ 268519 h 6858000"/>
              <a:gd name="connsiteX148" fmla="*/ 23935 w 1508539"/>
              <a:gd name="connsiteY148" fmla="*/ 160886 h 6858000"/>
              <a:gd name="connsiteX149" fmla="*/ 19312 w 1508539"/>
              <a:gd name="connsiteY149" fmla="*/ 47336 h 6858000"/>
              <a:gd name="connsiteX150" fmla="*/ 0 w 1508539"/>
              <a:gd name="connsiteY150"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139560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69364 w 1508539"/>
              <a:gd name="connsiteY4" fmla="*/ 6809549 h 6858000"/>
              <a:gd name="connsiteX5" fmla="*/ 101575 w 1508539"/>
              <a:gd name="connsiteY5" fmla="*/ 6715115 h 6858000"/>
              <a:gd name="connsiteX6" fmla="*/ 111426 w 1508539"/>
              <a:gd name="connsiteY6" fmla="*/ 6680170 h 6858000"/>
              <a:gd name="connsiteX7" fmla="*/ 136976 w 1508539"/>
              <a:gd name="connsiteY7" fmla="*/ 6621207 h 6858000"/>
              <a:gd name="connsiteX8" fmla="*/ 153633 w 1508539"/>
              <a:gd name="connsiteY8" fmla="*/ 6596265 h 6858000"/>
              <a:gd name="connsiteX9" fmla="*/ 153512 w 1508539"/>
              <a:gd name="connsiteY9" fmla="*/ 6594818 h 6858000"/>
              <a:gd name="connsiteX10" fmla="*/ 157757 w 1508539"/>
              <a:gd name="connsiteY10" fmla="*/ 6593735 h 6858000"/>
              <a:gd name="connsiteX11" fmla="*/ 160954 w 1508539"/>
              <a:gd name="connsiteY11" fmla="*/ 6589172 h 6858000"/>
              <a:gd name="connsiteX12" fmla="*/ 164248 w 1508539"/>
              <a:gd name="connsiteY12" fmla="*/ 6574442 h 6858000"/>
              <a:gd name="connsiteX13" fmla="*/ 164588 w 1508539"/>
              <a:gd name="connsiteY13" fmla="*/ 6568530 h 6858000"/>
              <a:gd name="connsiteX14" fmla="*/ 166997 w 1508539"/>
              <a:gd name="connsiteY14" fmla="*/ 6560674 h 6858000"/>
              <a:gd name="connsiteX15" fmla="*/ 167342 w 1508539"/>
              <a:gd name="connsiteY15" fmla="*/ 6560598 h 6858000"/>
              <a:gd name="connsiteX16" fmla="*/ 169039 w 1508539"/>
              <a:gd name="connsiteY16" fmla="*/ 6553006 h 6858000"/>
              <a:gd name="connsiteX17" fmla="*/ 173735 w 1508539"/>
              <a:gd name="connsiteY17" fmla="*/ 6514360 h 6858000"/>
              <a:gd name="connsiteX18" fmla="*/ 215389 w 1508539"/>
              <a:gd name="connsiteY18" fmla="*/ 6478062 h 6858000"/>
              <a:gd name="connsiteX19" fmla="*/ 226078 w 1508539"/>
              <a:gd name="connsiteY19" fmla="*/ 6460325 h 6858000"/>
              <a:gd name="connsiteX20" fmla="*/ 233311 w 1508539"/>
              <a:gd name="connsiteY20" fmla="*/ 6451488 h 6858000"/>
              <a:gd name="connsiteX21" fmla="*/ 234746 w 1508539"/>
              <a:gd name="connsiteY21" fmla="*/ 6451348 h 6858000"/>
              <a:gd name="connsiteX22" fmla="*/ 239104 w 1508539"/>
              <a:gd name="connsiteY22" fmla="*/ 6414240 h 6858000"/>
              <a:gd name="connsiteX23" fmla="*/ 241880 w 1508539"/>
              <a:gd name="connsiteY23" fmla="*/ 6384857 h 6858000"/>
              <a:gd name="connsiteX24" fmla="*/ 240591 w 1508539"/>
              <a:gd name="connsiteY24" fmla="*/ 6367510 h 6858000"/>
              <a:gd name="connsiteX25" fmla="*/ 244471 w 1508539"/>
              <a:gd name="connsiteY25" fmla="*/ 6349778 h 6858000"/>
              <a:gd name="connsiteX26" fmla="*/ 246136 w 1508539"/>
              <a:gd name="connsiteY26" fmla="*/ 6348250 h 6858000"/>
              <a:gd name="connsiteX27" fmla="*/ 262170 w 1508539"/>
              <a:gd name="connsiteY27" fmla="*/ 6281972 h 6858000"/>
              <a:gd name="connsiteX28" fmla="*/ 272933 w 1508539"/>
              <a:gd name="connsiteY28" fmla="*/ 6211940 h 6858000"/>
              <a:gd name="connsiteX29" fmla="*/ 314428 w 1508539"/>
              <a:gd name="connsiteY29" fmla="*/ 6113913 h 6858000"/>
              <a:gd name="connsiteX30" fmla="*/ 318721 w 1508539"/>
              <a:gd name="connsiteY30" fmla="*/ 6028119 h 6858000"/>
              <a:gd name="connsiteX31" fmla="*/ 345501 w 1508539"/>
              <a:gd name="connsiteY31" fmla="*/ 5934687 h 6858000"/>
              <a:gd name="connsiteX32" fmla="*/ 379513 w 1508539"/>
              <a:gd name="connsiteY32" fmla="*/ 5765594 h 6858000"/>
              <a:gd name="connsiteX33" fmla="*/ 411349 w 1508539"/>
              <a:gd name="connsiteY33" fmla="*/ 5693685 h 6858000"/>
              <a:gd name="connsiteX34" fmla="*/ 431404 w 1508539"/>
              <a:gd name="connsiteY34" fmla="*/ 5665173 h 6858000"/>
              <a:gd name="connsiteX35" fmla="*/ 465121 w 1508539"/>
              <a:gd name="connsiteY35" fmla="*/ 5563435 h 6858000"/>
              <a:gd name="connsiteX36" fmla="*/ 494626 w 1508539"/>
              <a:gd name="connsiteY36" fmla="*/ 5476393 h 6858000"/>
              <a:gd name="connsiteX37" fmla="*/ 525819 w 1508539"/>
              <a:gd name="connsiteY37" fmla="*/ 5396260 h 6858000"/>
              <a:gd name="connsiteX38" fmla="*/ 541800 w 1508539"/>
              <a:gd name="connsiteY38" fmla="*/ 5330009 h 6858000"/>
              <a:gd name="connsiteX39" fmla="*/ 575293 w 1508539"/>
              <a:gd name="connsiteY39" fmla="*/ 5273739 h 6858000"/>
              <a:gd name="connsiteX40" fmla="*/ 584892 w 1508539"/>
              <a:gd name="connsiteY40" fmla="*/ 5241779 h 6858000"/>
              <a:gd name="connsiteX41" fmla="*/ 596118 w 1508539"/>
              <a:gd name="connsiteY41" fmla="*/ 5225268 h 6858000"/>
              <a:gd name="connsiteX42" fmla="*/ 597138 w 1508539"/>
              <a:gd name="connsiteY42" fmla="*/ 5217684 h 6858000"/>
              <a:gd name="connsiteX43" fmla="*/ 604479 w 1508539"/>
              <a:gd name="connsiteY43" fmla="*/ 5193377 h 6858000"/>
              <a:gd name="connsiteX44" fmla="*/ 607782 w 1508539"/>
              <a:gd name="connsiteY44" fmla="*/ 5179288 h 6858000"/>
              <a:gd name="connsiteX45" fmla="*/ 608766 w 1508539"/>
              <a:gd name="connsiteY45" fmla="*/ 5173621 h 6858000"/>
              <a:gd name="connsiteX46" fmla="*/ 604400 w 1508539"/>
              <a:gd name="connsiteY46" fmla="*/ 5159961 h 6858000"/>
              <a:gd name="connsiteX47" fmla="*/ 611077 w 1508539"/>
              <a:gd name="connsiteY47" fmla="*/ 5144295 h 6858000"/>
              <a:gd name="connsiteX48" fmla="*/ 608010 w 1508539"/>
              <a:gd name="connsiteY48" fmla="*/ 5125185 h 6858000"/>
              <a:gd name="connsiteX49" fmla="*/ 614840 w 1508539"/>
              <a:gd name="connsiteY49" fmla="*/ 5121884 h 6858000"/>
              <a:gd name="connsiteX50" fmla="*/ 621876 w 1508539"/>
              <a:gd name="connsiteY50" fmla="*/ 5067850 h 6858000"/>
              <a:gd name="connsiteX51" fmla="*/ 624607 w 1508539"/>
              <a:gd name="connsiteY51" fmla="*/ 5060861 h 6858000"/>
              <a:gd name="connsiteX52" fmla="*/ 621311 w 1508539"/>
              <a:gd name="connsiteY52" fmla="*/ 5034192 h 6858000"/>
              <a:gd name="connsiteX53" fmla="*/ 622865 w 1508539"/>
              <a:gd name="connsiteY53" fmla="*/ 4993030 h 6858000"/>
              <a:gd name="connsiteX54" fmla="*/ 629774 w 1508539"/>
              <a:gd name="connsiteY54" fmla="*/ 4946844 h 6858000"/>
              <a:gd name="connsiteX55" fmla="*/ 625630 w 1508539"/>
              <a:gd name="connsiteY55" fmla="*/ 4932692 h 6858000"/>
              <a:gd name="connsiteX56" fmla="*/ 641033 w 1508539"/>
              <a:gd name="connsiteY56" fmla="*/ 4858827 h 6858000"/>
              <a:gd name="connsiteX57" fmla="*/ 646936 w 1508539"/>
              <a:gd name="connsiteY57" fmla="*/ 4821170 h 6858000"/>
              <a:gd name="connsiteX58" fmla="*/ 651669 w 1508539"/>
              <a:gd name="connsiteY58" fmla="*/ 4780965 h 6858000"/>
              <a:gd name="connsiteX59" fmla="*/ 652962 w 1508539"/>
              <a:gd name="connsiteY59" fmla="*/ 4750867 h 6858000"/>
              <a:gd name="connsiteX60" fmla="*/ 650769 w 1508539"/>
              <a:gd name="connsiteY60" fmla="*/ 4690749 h 6858000"/>
              <a:gd name="connsiteX61" fmla="*/ 646249 w 1508539"/>
              <a:gd name="connsiteY61" fmla="*/ 4584173 h 6858000"/>
              <a:gd name="connsiteX62" fmla="*/ 641332 w 1508539"/>
              <a:gd name="connsiteY62" fmla="*/ 4444346 h 6858000"/>
              <a:gd name="connsiteX63" fmla="*/ 637897 w 1508539"/>
              <a:gd name="connsiteY63" fmla="*/ 4375228 h 6858000"/>
              <a:gd name="connsiteX64" fmla="*/ 618550 w 1508539"/>
              <a:gd name="connsiteY64" fmla="*/ 4214165 h 6858000"/>
              <a:gd name="connsiteX65" fmla="*/ 622623 w 1508539"/>
              <a:gd name="connsiteY65" fmla="*/ 4090296 h 6858000"/>
              <a:gd name="connsiteX66" fmla="*/ 607879 w 1508539"/>
              <a:gd name="connsiteY66" fmla="*/ 4033999 h 6858000"/>
              <a:gd name="connsiteX67" fmla="*/ 609028 w 1508539"/>
              <a:gd name="connsiteY67" fmla="*/ 4031933 h 6858000"/>
              <a:gd name="connsiteX68" fmla="*/ 607604 w 1508539"/>
              <a:gd name="connsiteY68" fmla="*/ 4013953 h 6858000"/>
              <a:gd name="connsiteX69" fmla="*/ 593899 w 1508539"/>
              <a:gd name="connsiteY69" fmla="*/ 3974753 h 6858000"/>
              <a:gd name="connsiteX70" fmla="*/ 595497 w 1508539"/>
              <a:gd name="connsiteY70" fmla="*/ 3969950 h 6858000"/>
              <a:gd name="connsiteX71" fmla="*/ 588919 w 1508539"/>
              <a:gd name="connsiteY71" fmla="*/ 3933779 h 6858000"/>
              <a:gd name="connsiteX72" fmla="*/ 590250 w 1508539"/>
              <a:gd name="connsiteY72" fmla="*/ 3933093 h 6858000"/>
              <a:gd name="connsiteX73" fmla="*/ 594604 w 1508539"/>
              <a:gd name="connsiteY73" fmla="*/ 3922082 h 6858000"/>
              <a:gd name="connsiteX74" fmla="*/ 599682 w 1508539"/>
              <a:gd name="connsiteY74" fmla="*/ 3901461 h 6858000"/>
              <a:gd name="connsiteX75" fmla="*/ 622276 w 1508539"/>
              <a:gd name="connsiteY75" fmla="*/ 3813873 h 6858000"/>
              <a:gd name="connsiteX76" fmla="*/ 621701 w 1508539"/>
              <a:gd name="connsiteY76" fmla="*/ 3806161 h 6858000"/>
              <a:gd name="connsiteX77" fmla="*/ 622008 w 1508539"/>
              <a:gd name="connsiteY77" fmla="*/ 3805957 h 6858000"/>
              <a:gd name="connsiteX78" fmla="*/ 622035 w 1508539"/>
              <a:gd name="connsiteY78" fmla="*/ 3797724 h 6858000"/>
              <a:gd name="connsiteX79" fmla="*/ 620650 w 1508539"/>
              <a:gd name="connsiteY79" fmla="*/ 3792098 h 6858000"/>
              <a:gd name="connsiteX80" fmla="*/ 619534 w 1508539"/>
              <a:gd name="connsiteY80" fmla="*/ 3777135 h 6858000"/>
              <a:gd name="connsiteX81" fmla="*/ 621267 w 1508539"/>
              <a:gd name="connsiteY81" fmla="*/ 3771656 h 6858000"/>
              <a:gd name="connsiteX82" fmla="*/ 625010 w 1508539"/>
              <a:gd name="connsiteY82" fmla="*/ 3769007 h 6858000"/>
              <a:gd name="connsiteX83" fmla="*/ 624476 w 1508539"/>
              <a:gd name="connsiteY83" fmla="*/ 3767709 h 6858000"/>
              <a:gd name="connsiteX84" fmla="*/ 633172 w 1508539"/>
              <a:gd name="connsiteY84" fmla="*/ 3738082 h 6858000"/>
              <a:gd name="connsiteX85" fmla="*/ 640518 w 1508539"/>
              <a:gd name="connsiteY85" fmla="*/ 3673397 h 6858000"/>
              <a:gd name="connsiteX86" fmla="*/ 639814 w 1508539"/>
              <a:gd name="connsiteY86" fmla="*/ 3637109 h 6858000"/>
              <a:gd name="connsiteX87" fmla="*/ 643257 w 1508539"/>
              <a:gd name="connsiteY87" fmla="*/ 3536883 h 6858000"/>
              <a:gd name="connsiteX88" fmla="*/ 650795 w 1508539"/>
              <a:gd name="connsiteY88" fmla="*/ 3435652 h 6858000"/>
              <a:gd name="connsiteX89" fmla="*/ 652466 w 1508539"/>
              <a:gd name="connsiteY89" fmla="*/ 3307769 h 6858000"/>
              <a:gd name="connsiteX90" fmla="*/ 670029 w 1508539"/>
              <a:gd name="connsiteY90" fmla="*/ 3250522 h 6858000"/>
              <a:gd name="connsiteX91" fmla="*/ 670454 w 1508539"/>
              <a:gd name="connsiteY91" fmla="*/ 3229163 h 6858000"/>
              <a:gd name="connsiteX92" fmla="*/ 672277 w 1508539"/>
              <a:gd name="connsiteY92" fmla="*/ 3217217 h 6858000"/>
              <a:gd name="connsiteX93" fmla="*/ 659112 w 1508539"/>
              <a:gd name="connsiteY93" fmla="*/ 3183755 h 6858000"/>
              <a:gd name="connsiteX94" fmla="*/ 659613 w 1508539"/>
              <a:gd name="connsiteY94" fmla="*/ 3178642 h 6858000"/>
              <a:gd name="connsiteX95" fmla="*/ 647213 w 1508539"/>
              <a:gd name="connsiteY95" fmla="*/ 3158586 h 6858000"/>
              <a:gd name="connsiteX96" fmla="*/ 632398 w 1508539"/>
              <a:gd name="connsiteY96" fmla="*/ 3129034 h 6858000"/>
              <a:gd name="connsiteX97" fmla="*/ 633063 w 1508539"/>
              <a:gd name="connsiteY97" fmla="*/ 3126682 h 6858000"/>
              <a:gd name="connsiteX98" fmla="*/ 623931 w 1508539"/>
              <a:gd name="connsiteY98" fmla="*/ 3114519 h 6858000"/>
              <a:gd name="connsiteX99" fmla="*/ 610540 w 1508539"/>
              <a:gd name="connsiteY99" fmla="*/ 3106272 h 6858000"/>
              <a:gd name="connsiteX100" fmla="*/ 583270 w 1508539"/>
              <a:gd name="connsiteY100" fmla="*/ 2958185 h 6858000"/>
              <a:gd name="connsiteX101" fmla="*/ 525884 w 1508539"/>
              <a:gd name="connsiteY101" fmla="*/ 2762989 h 6858000"/>
              <a:gd name="connsiteX102" fmla="*/ 474802 w 1508539"/>
              <a:gd name="connsiteY102" fmla="*/ 2554718 h 6858000"/>
              <a:gd name="connsiteX103" fmla="*/ 454896 w 1508539"/>
              <a:gd name="connsiteY103" fmla="*/ 2485734 h 6858000"/>
              <a:gd name="connsiteX104" fmla="*/ 445619 w 1508539"/>
              <a:gd name="connsiteY104" fmla="*/ 2447068 h 6858000"/>
              <a:gd name="connsiteX105" fmla="*/ 432580 w 1508539"/>
              <a:gd name="connsiteY105" fmla="*/ 2425819 h 6858000"/>
              <a:gd name="connsiteX106" fmla="*/ 438579 w 1508539"/>
              <a:gd name="connsiteY106" fmla="*/ 2402874 h 6858000"/>
              <a:gd name="connsiteX107" fmla="*/ 441191 w 1508539"/>
              <a:gd name="connsiteY107" fmla="*/ 2381443 h 6858000"/>
              <a:gd name="connsiteX108" fmla="*/ 417520 w 1508539"/>
              <a:gd name="connsiteY108" fmla="*/ 2261920 h 6858000"/>
              <a:gd name="connsiteX109" fmla="*/ 407407 w 1508539"/>
              <a:gd name="connsiteY109" fmla="*/ 2195378 h 6858000"/>
              <a:gd name="connsiteX110" fmla="*/ 391624 w 1508539"/>
              <a:gd name="connsiteY110" fmla="*/ 2155135 h 6858000"/>
              <a:gd name="connsiteX111" fmla="*/ 389082 w 1508539"/>
              <a:gd name="connsiteY111" fmla="*/ 2118008 h 6858000"/>
              <a:gd name="connsiteX112" fmla="*/ 390075 w 1508539"/>
              <a:gd name="connsiteY112" fmla="*/ 2050531 h 6858000"/>
              <a:gd name="connsiteX113" fmla="*/ 381881 w 1508539"/>
              <a:gd name="connsiteY113" fmla="*/ 1963269 h 6858000"/>
              <a:gd name="connsiteX114" fmla="*/ 363059 w 1508539"/>
              <a:gd name="connsiteY114" fmla="*/ 1906352 h 6858000"/>
              <a:gd name="connsiteX115" fmla="*/ 339616 w 1508539"/>
              <a:gd name="connsiteY115" fmla="*/ 1861531 h 6858000"/>
              <a:gd name="connsiteX116" fmla="*/ 293415 w 1508539"/>
              <a:gd name="connsiteY116" fmla="*/ 1732919 h 6858000"/>
              <a:gd name="connsiteX117" fmla="*/ 265726 w 1508539"/>
              <a:gd name="connsiteY117" fmla="*/ 1663540 h 6858000"/>
              <a:gd name="connsiteX118" fmla="*/ 264852 w 1508539"/>
              <a:gd name="connsiteY118" fmla="*/ 1615777 h 6858000"/>
              <a:gd name="connsiteX119" fmla="*/ 245647 w 1508539"/>
              <a:gd name="connsiteY119" fmla="*/ 1563678 h 6858000"/>
              <a:gd name="connsiteX120" fmla="*/ 258727 w 1508539"/>
              <a:gd name="connsiteY120" fmla="*/ 1519474 h 6858000"/>
              <a:gd name="connsiteX121" fmla="*/ 251469 w 1508539"/>
              <a:gd name="connsiteY121" fmla="*/ 1477995 h 6858000"/>
              <a:gd name="connsiteX122" fmla="*/ 237554 w 1508539"/>
              <a:gd name="connsiteY122" fmla="*/ 1373769 h 6858000"/>
              <a:gd name="connsiteX123" fmla="*/ 245861 w 1508539"/>
              <a:gd name="connsiteY123" fmla="*/ 1307086 h 6858000"/>
              <a:gd name="connsiteX124" fmla="*/ 247049 w 1508539"/>
              <a:gd name="connsiteY124" fmla="*/ 1189033 h 6858000"/>
              <a:gd name="connsiteX125" fmla="*/ 251734 w 1508539"/>
              <a:gd name="connsiteY125" fmla="*/ 1168288 h 6858000"/>
              <a:gd name="connsiteX126" fmla="*/ 244016 w 1508539"/>
              <a:gd name="connsiteY126" fmla="*/ 1142577 h 6858000"/>
              <a:gd name="connsiteX127" fmla="*/ 233322 w 1508539"/>
              <a:gd name="connsiteY127" fmla="*/ 1088484 h 6858000"/>
              <a:gd name="connsiteX128" fmla="*/ 222058 w 1508539"/>
              <a:gd name="connsiteY128" fmla="*/ 1016103 h 6858000"/>
              <a:gd name="connsiteX129" fmla="*/ 223514 w 1508539"/>
              <a:gd name="connsiteY129" fmla="*/ 932283 h 6858000"/>
              <a:gd name="connsiteX130" fmla="*/ 225750 w 1508539"/>
              <a:gd name="connsiteY130" fmla="*/ 915925 h 6858000"/>
              <a:gd name="connsiteX131" fmla="*/ 218379 w 1508539"/>
              <a:gd name="connsiteY131" fmla="*/ 896999 h 6858000"/>
              <a:gd name="connsiteX132" fmla="*/ 187787 w 1508539"/>
              <a:gd name="connsiteY132" fmla="*/ 821517 h 6858000"/>
              <a:gd name="connsiteX133" fmla="*/ 166737 w 1508539"/>
              <a:gd name="connsiteY133" fmla="*/ 751353 h 6858000"/>
              <a:gd name="connsiteX134" fmla="*/ 166295 w 1508539"/>
              <a:gd name="connsiteY134" fmla="*/ 721230 h 6858000"/>
              <a:gd name="connsiteX135" fmla="*/ 151966 w 1508539"/>
              <a:gd name="connsiteY135" fmla="*/ 681659 h 6858000"/>
              <a:gd name="connsiteX136" fmla="*/ 137385 w 1508539"/>
              <a:gd name="connsiteY136" fmla="*/ 635218 h 6858000"/>
              <a:gd name="connsiteX137" fmla="*/ 142396 w 1508539"/>
              <a:gd name="connsiteY137" fmla="*/ 613763 h 6858000"/>
              <a:gd name="connsiteX138" fmla="*/ 128338 w 1508539"/>
              <a:gd name="connsiteY138" fmla="*/ 598582 h 6858000"/>
              <a:gd name="connsiteX139" fmla="*/ 128019 w 1508539"/>
              <a:gd name="connsiteY139" fmla="*/ 576846 h 6858000"/>
              <a:gd name="connsiteX140" fmla="*/ 107645 w 1508539"/>
              <a:gd name="connsiteY140" fmla="*/ 530055 h 6858000"/>
              <a:gd name="connsiteX141" fmla="*/ 106893 w 1508539"/>
              <a:gd name="connsiteY141" fmla="*/ 465389 h 6858000"/>
              <a:gd name="connsiteX142" fmla="*/ 89816 w 1508539"/>
              <a:gd name="connsiteY142" fmla="*/ 424699 h 6858000"/>
              <a:gd name="connsiteX143" fmla="*/ 90191 w 1508539"/>
              <a:gd name="connsiteY143" fmla="*/ 404917 h 6858000"/>
              <a:gd name="connsiteX144" fmla="*/ 70148 w 1508539"/>
              <a:gd name="connsiteY144" fmla="*/ 367211 h 6858000"/>
              <a:gd name="connsiteX145" fmla="*/ 36452 w 1508539"/>
              <a:gd name="connsiteY145" fmla="*/ 268519 h 6858000"/>
              <a:gd name="connsiteX146" fmla="*/ 23935 w 1508539"/>
              <a:gd name="connsiteY146" fmla="*/ 160886 h 6858000"/>
              <a:gd name="connsiteX147" fmla="*/ 19312 w 1508539"/>
              <a:gd name="connsiteY147" fmla="*/ 47336 h 6858000"/>
              <a:gd name="connsiteX148" fmla="*/ 0 w 1508539"/>
              <a:gd name="connsiteY148"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173735 w 1508539"/>
              <a:gd name="connsiteY15" fmla="*/ 6514360 h 6858000"/>
              <a:gd name="connsiteX16" fmla="*/ 215389 w 1508539"/>
              <a:gd name="connsiteY16" fmla="*/ 6478062 h 6858000"/>
              <a:gd name="connsiteX17" fmla="*/ 226078 w 1508539"/>
              <a:gd name="connsiteY17" fmla="*/ 6460325 h 6858000"/>
              <a:gd name="connsiteX18" fmla="*/ 233311 w 1508539"/>
              <a:gd name="connsiteY18" fmla="*/ 6451488 h 6858000"/>
              <a:gd name="connsiteX19" fmla="*/ 234746 w 1508539"/>
              <a:gd name="connsiteY19" fmla="*/ 6451348 h 6858000"/>
              <a:gd name="connsiteX20" fmla="*/ 239104 w 1508539"/>
              <a:gd name="connsiteY20" fmla="*/ 6414240 h 6858000"/>
              <a:gd name="connsiteX21" fmla="*/ 241880 w 1508539"/>
              <a:gd name="connsiteY21" fmla="*/ 6384857 h 6858000"/>
              <a:gd name="connsiteX22" fmla="*/ 240591 w 1508539"/>
              <a:gd name="connsiteY22" fmla="*/ 6367510 h 6858000"/>
              <a:gd name="connsiteX23" fmla="*/ 244471 w 1508539"/>
              <a:gd name="connsiteY23" fmla="*/ 6349778 h 6858000"/>
              <a:gd name="connsiteX24" fmla="*/ 246136 w 1508539"/>
              <a:gd name="connsiteY24" fmla="*/ 6348250 h 6858000"/>
              <a:gd name="connsiteX25" fmla="*/ 262170 w 1508539"/>
              <a:gd name="connsiteY25" fmla="*/ 6281972 h 6858000"/>
              <a:gd name="connsiteX26" fmla="*/ 272933 w 1508539"/>
              <a:gd name="connsiteY26" fmla="*/ 6211940 h 6858000"/>
              <a:gd name="connsiteX27" fmla="*/ 314428 w 1508539"/>
              <a:gd name="connsiteY27" fmla="*/ 6113913 h 6858000"/>
              <a:gd name="connsiteX28" fmla="*/ 318721 w 1508539"/>
              <a:gd name="connsiteY28" fmla="*/ 6028119 h 6858000"/>
              <a:gd name="connsiteX29" fmla="*/ 345501 w 1508539"/>
              <a:gd name="connsiteY29" fmla="*/ 5934687 h 6858000"/>
              <a:gd name="connsiteX30" fmla="*/ 379513 w 1508539"/>
              <a:gd name="connsiteY30" fmla="*/ 5765594 h 6858000"/>
              <a:gd name="connsiteX31" fmla="*/ 411349 w 1508539"/>
              <a:gd name="connsiteY31" fmla="*/ 5693685 h 6858000"/>
              <a:gd name="connsiteX32" fmla="*/ 431404 w 1508539"/>
              <a:gd name="connsiteY32" fmla="*/ 5665173 h 6858000"/>
              <a:gd name="connsiteX33" fmla="*/ 465121 w 1508539"/>
              <a:gd name="connsiteY33" fmla="*/ 5563435 h 6858000"/>
              <a:gd name="connsiteX34" fmla="*/ 494626 w 1508539"/>
              <a:gd name="connsiteY34" fmla="*/ 5476393 h 6858000"/>
              <a:gd name="connsiteX35" fmla="*/ 525819 w 1508539"/>
              <a:gd name="connsiteY35" fmla="*/ 5396260 h 6858000"/>
              <a:gd name="connsiteX36" fmla="*/ 541800 w 1508539"/>
              <a:gd name="connsiteY36" fmla="*/ 5330009 h 6858000"/>
              <a:gd name="connsiteX37" fmla="*/ 575293 w 1508539"/>
              <a:gd name="connsiteY37" fmla="*/ 5273739 h 6858000"/>
              <a:gd name="connsiteX38" fmla="*/ 584892 w 1508539"/>
              <a:gd name="connsiteY38" fmla="*/ 5241779 h 6858000"/>
              <a:gd name="connsiteX39" fmla="*/ 596118 w 1508539"/>
              <a:gd name="connsiteY39" fmla="*/ 5225268 h 6858000"/>
              <a:gd name="connsiteX40" fmla="*/ 597138 w 1508539"/>
              <a:gd name="connsiteY40" fmla="*/ 5217684 h 6858000"/>
              <a:gd name="connsiteX41" fmla="*/ 604479 w 1508539"/>
              <a:gd name="connsiteY41" fmla="*/ 5193377 h 6858000"/>
              <a:gd name="connsiteX42" fmla="*/ 607782 w 1508539"/>
              <a:gd name="connsiteY42" fmla="*/ 5179288 h 6858000"/>
              <a:gd name="connsiteX43" fmla="*/ 608766 w 1508539"/>
              <a:gd name="connsiteY43" fmla="*/ 5173621 h 6858000"/>
              <a:gd name="connsiteX44" fmla="*/ 604400 w 1508539"/>
              <a:gd name="connsiteY44" fmla="*/ 5159961 h 6858000"/>
              <a:gd name="connsiteX45" fmla="*/ 611077 w 1508539"/>
              <a:gd name="connsiteY45" fmla="*/ 5144295 h 6858000"/>
              <a:gd name="connsiteX46" fmla="*/ 608010 w 1508539"/>
              <a:gd name="connsiteY46" fmla="*/ 5125185 h 6858000"/>
              <a:gd name="connsiteX47" fmla="*/ 614840 w 1508539"/>
              <a:gd name="connsiteY47" fmla="*/ 5121884 h 6858000"/>
              <a:gd name="connsiteX48" fmla="*/ 621876 w 1508539"/>
              <a:gd name="connsiteY48" fmla="*/ 5067850 h 6858000"/>
              <a:gd name="connsiteX49" fmla="*/ 624607 w 1508539"/>
              <a:gd name="connsiteY49" fmla="*/ 5060861 h 6858000"/>
              <a:gd name="connsiteX50" fmla="*/ 621311 w 1508539"/>
              <a:gd name="connsiteY50" fmla="*/ 5034192 h 6858000"/>
              <a:gd name="connsiteX51" fmla="*/ 622865 w 1508539"/>
              <a:gd name="connsiteY51" fmla="*/ 4993030 h 6858000"/>
              <a:gd name="connsiteX52" fmla="*/ 629774 w 1508539"/>
              <a:gd name="connsiteY52" fmla="*/ 4946844 h 6858000"/>
              <a:gd name="connsiteX53" fmla="*/ 625630 w 1508539"/>
              <a:gd name="connsiteY53" fmla="*/ 4932692 h 6858000"/>
              <a:gd name="connsiteX54" fmla="*/ 641033 w 1508539"/>
              <a:gd name="connsiteY54" fmla="*/ 4858827 h 6858000"/>
              <a:gd name="connsiteX55" fmla="*/ 646936 w 1508539"/>
              <a:gd name="connsiteY55" fmla="*/ 4821170 h 6858000"/>
              <a:gd name="connsiteX56" fmla="*/ 651669 w 1508539"/>
              <a:gd name="connsiteY56" fmla="*/ 4780965 h 6858000"/>
              <a:gd name="connsiteX57" fmla="*/ 652962 w 1508539"/>
              <a:gd name="connsiteY57" fmla="*/ 4750867 h 6858000"/>
              <a:gd name="connsiteX58" fmla="*/ 650769 w 1508539"/>
              <a:gd name="connsiteY58" fmla="*/ 4690749 h 6858000"/>
              <a:gd name="connsiteX59" fmla="*/ 646249 w 1508539"/>
              <a:gd name="connsiteY59" fmla="*/ 4584173 h 6858000"/>
              <a:gd name="connsiteX60" fmla="*/ 641332 w 1508539"/>
              <a:gd name="connsiteY60" fmla="*/ 4444346 h 6858000"/>
              <a:gd name="connsiteX61" fmla="*/ 637897 w 1508539"/>
              <a:gd name="connsiteY61" fmla="*/ 4375228 h 6858000"/>
              <a:gd name="connsiteX62" fmla="*/ 618550 w 1508539"/>
              <a:gd name="connsiteY62" fmla="*/ 4214165 h 6858000"/>
              <a:gd name="connsiteX63" fmla="*/ 622623 w 1508539"/>
              <a:gd name="connsiteY63" fmla="*/ 4090296 h 6858000"/>
              <a:gd name="connsiteX64" fmla="*/ 607879 w 1508539"/>
              <a:gd name="connsiteY64" fmla="*/ 4033999 h 6858000"/>
              <a:gd name="connsiteX65" fmla="*/ 609028 w 1508539"/>
              <a:gd name="connsiteY65" fmla="*/ 4031933 h 6858000"/>
              <a:gd name="connsiteX66" fmla="*/ 607604 w 1508539"/>
              <a:gd name="connsiteY66" fmla="*/ 4013953 h 6858000"/>
              <a:gd name="connsiteX67" fmla="*/ 593899 w 1508539"/>
              <a:gd name="connsiteY67" fmla="*/ 3974753 h 6858000"/>
              <a:gd name="connsiteX68" fmla="*/ 595497 w 1508539"/>
              <a:gd name="connsiteY68" fmla="*/ 3969950 h 6858000"/>
              <a:gd name="connsiteX69" fmla="*/ 588919 w 1508539"/>
              <a:gd name="connsiteY69" fmla="*/ 3933779 h 6858000"/>
              <a:gd name="connsiteX70" fmla="*/ 590250 w 1508539"/>
              <a:gd name="connsiteY70" fmla="*/ 3933093 h 6858000"/>
              <a:gd name="connsiteX71" fmla="*/ 594604 w 1508539"/>
              <a:gd name="connsiteY71" fmla="*/ 3922082 h 6858000"/>
              <a:gd name="connsiteX72" fmla="*/ 599682 w 1508539"/>
              <a:gd name="connsiteY72" fmla="*/ 3901461 h 6858000"/>
              <a:gd name="connsiteX73" fmla="*/ 622276 w 1508539"/>
              <a:gd name="connsiteY73" fmla="*/ 3813873 h 6858000"/>
              <a:gd name="connsiteX74" fmla="*/ 621701 w 1508539"/>
              <a:gd name="connsiteY74" fmla="*/ 3806161 h 6858000"/>
              <a:gd name="connsiteX75" fmla="*/ 622008 w 1508539"/>
              <a:gd name="connsiteY75" fmla="*/ 3805957 h 6858000"/>
              <a:gd name="connsiteX76" fmla="*/ 622035 w 1508539"/>
              <a:gd name="connsiteY76" fmla="*/ 3797724 h 6858000"/>
              <a:gd name="connsiteX77" fmla="*/ 620650 w 1508539"/>
              <a:gd name="connsiteY77" fmla="*/ 3792098 h 6858000"/>
              <a:gd name="connsiteX78" fmla="*/ 619534 w 1508539"/>
              <a:gd name="connsiteY78" fmla="*/ 3777135 h 6858000"/>
              <a:gd name="connsiteX79" fmla="*/ 621267 w 1508539"/>
              <a:gd name="connsiteY79" fmla="*/ 3771656 h 6858000"/>
              <a:gd name="connsiteX80" fmla="*/ 625010 w 1508539"/>
              <a:gd name="connsiteY80" fmla="*/ 3769007 h 6858000"/>
              <a:gd name="connsiteX81" fmla="*/ 624476 w 1508539"/>
              <a:gd name="connsiteY81" fmla="*/ 3767709 h 6858000"/>
              <a:gd name="connsiteX82" fmla="*/ 633172 w 1508539"/>
              <a:gd name="connsiteY82" fmla="*/ 3738082 h 6858000"/>
              <a:gd name="connsiteX83" fmla="*/ 640518 w 1508539"/>
              <a:gd name="connsiteY83" fmla="*/ 3673397 h 6858000"/>
              <a:gd name="connsiteX84" fmla="*/ 639814 w 1508539"/>
              <a:gd name="connsiteY84" fmla="*/ 3637109 h 6858000"/>
              <a:gd name="connsiteX85" fmla="*/ 643257 w 1508539"/>
              <a:gd name="connsiteY85" fmla="*/ 3536883 h 6858000"/>
              <a:gd name="connsiteX86" fmla="*/ 650795 w 1508539"/>
              <a:gd name="connsiteY86" fmla="*/ 3435652 h 6858000"/>
              <a:gd name="connsiteX87" fmla="*/ 652466 w 1508539"/>
              <a:gd name="connsiteY87" fmla="*/ 3307769 h 6858000"/>
              <a:gd name="connsiteX88" fmla="*/ 670029 w 1508539"/>
              <a:gd name="connsiteY88" fmla="*/ 3250522 h 6858000"/>
              <a:gd name="connsiteX89" fmla="*/ 670454 w 1508539"/>
              <a:gd name="connsiteY89" fmla="*/ 3229163 h 6858000"/>
              <a:gd name="connsiteX90" fmla="*/ 672277 w 1508539"/>
              <a:gd name="connsiteY90" fmla="*/ 3217217 h 6858000"/>
              <a:gd name="connsiteX91" fmla="*/ 659112 w 1508539"/>
              <a:gd name="connsiteY91" fmla="*/ 3183755 h 6858000"/>
              <a:gd name="connsiteX92" fmla="*/ 659613 w 1508539"/>
              <a:gd name="connsiteY92" fmla="*/ 3178642 h 6858000"/>
              <a:gd name="connsiteX93" fmla="*/ 647213 w 1508539"/>
              <a:gd name="connsiteY93" fmla="*/ 3158586 h 6858000"/>
              <a:gd name="connsiteX94" fmla="*/ 632398 w 1508539"/>
              <a:gd name="connsiteY94" fmla="*/ 3129034 h 6858000"/>
              <a:gd name="connsiteX95" fmla="*/ 633063 w 1508539"/>
              <a:gd name="connsiteY95" fmla="*/ 3126682 h 6858000"/>
              <a:gd name="connsiteX96" fmla="*/ 623931 w 1508539"/>
              <a:gd name="connsiteY96" fmla="*/ 3114519 h 6858000"/>
              <a:gd name="connsiteX97" fmla="*/ 610540 w 1508539"/>
              <a:gd name="connsiteY97" fmla="*/ 3106272 h 6858000"/>
              <a:gd name="connsiteX98" fmla="*/ 583270 w 1508539"/>
              <a:gd name="connsiteY98" fmla="*/ 2958185 h 6858000"/>
              <a:gd name="connsiteX99" fmla="*/ 525884 w 1508539"/>
              <a:gd name="connsiteY99" fmla="*/ 2762989 h 6858000"/>
              <a:gd name="connsiteX100" fmla="*/ 474802 w 1508539"/>
              <a:gd name="connsiteY100" fmla="*/ 2554718 h 6858000"/>
              <a:gd name="connsiteX101" fmla="*/ 454896 w 1508539"/>
              <a:gd name="connsiteY101" fmla="*/ 2485734 h 6858000"/>
              <a:gd name="connsiteX102" fmla="*/ 445619 w 1508539"/>
              <a:gd name="connsiteY102" fmla="*/ 2447068 h 6858000"/>
              <a:gd name="connsiteX103" fmla="*/ 432580 w 1508539"/>
              <a:gd name="connsiteY103" fmla="*/ 2425819 h 6858000"/>
              <a:gd name="connsiteX104" fmla="*/ 438579 w 1508539"/>
              <a:gd name="connsiteY104" fmla="*/ 2402874 h 6858000"/>
              <a:gd name="connsiteX105" fmla="*/ 441191 w 1508539"/>
              <a:gd name="connsiteY105" fmla="*/ 2381443 h 6858000"/>
              <a:gd name="connsiteX106" fmla="*/ 417520 w 1508539"/>
              <a:gd name="connsiteY106" fmla="*/ 2261920 h 6858000"/>
              <a:gd name="connsiteX107" fmla="*/ 407407 w 1508539"/>
              <a:gd name="connsiteY107" fmla="*/ 2195378 h 6858000"/>
              <a:gd name="connsiteX108" fmla="*/ 391624 w 1508539"/>
              <a:gd name="connsiteY108" fmla="*/ 2155135 h 6858000"/>
              <a:gd name="connsiteX109" fmla="*/ 389082 w 1508539"/>
              <a:gd name="connsiteY109" fmla="*/ 2118008 h 6858000"/>
              <a:gd name="connsiteX110" fmla="*/ 390075 w 1508539"/>
              <a:gd name="connsiteY110" fmla="*/ 2050531 h 6858000"/>
              <a:gd name="connsiteX111" fmla="*/ 381881 w 1508539"/>
              <a:gd name="connsiteY111" fmla="*/ 1963269 h 6858000"/>
              <a:gd name="connsiteX112" fmla="*/ 363059 w 1508539"/>
              <a:gd name="connsiteY112" fmla="*/ 1906352 h 6858000"/>
              <a:gd name="connsiteX113" fmla="*/ 339616 w 1508539"/>
              <a:gd name="connsiteY113" fmla="*/ 1861531 h 6858000"/>
              <a:gd name="connsiteX114" fmla="*/ 293415 w 1508539"/>
              <a:gd name="connsiteY114" fmla="*/ 1732919 h 6858000"/>
              <a:gd name="connsiteX115" fmla="*/ 265726 w 1508539"/>
              <a:gd name="connsiteY115" fmla="*/ 1663540 h 6858000"/>
              <a:gd name="connsiteX116" fmla="*/ 264852 w 1508539"/>
              <a:gd name="connsiteY116" fmla="*/ 1615777 h 6858000"/>
              <a:gd name="connsiteX117" fmla="*/ 245647 w 1508539"/>
              <a:gd name="connsiteY117" fmla="*/ 1563678 h 6858000"/>
              <a:gd name="connsiteX118" fmla="*/ 258727 w 1508539"/>
              <a:gd name="connsiteY118" fmla="*/ 1519474 h 6858000"/>
              <a:gd name="connsiteX119" fmla="*/ 251469 w 1508539"/>
              <a:gd name="connsiteY119" fmla="*/ 1477995 h 6858000"/>
              <a:gd name="connsiteX120" fmla="*/ 237554 w 1508539"/>
              <a:gd name="connsiteY120" fmla="*/ 1373769 h 6858000"/>
              <a:gd name="connsiteX121" fmla="*/ 245861 w 1508539"/>
              <a:gd name="connsiteY121" fmla="*/ 1307086 h 6858000"/>
              <a:gd name="connsiteX122" fmla="*/ 247049 w 1508539"/>
              <a:gd name="connsiteY122" fmla="*/ 1189033 h 6858000"/>
              <a:gd name="connsiteX123" fmla="*/ 251734 w 1508539"/>
              <a:gd name="connsiteY123" fmla="*/ 1168288 h 6858000"/>
              <a:gd name="connsiteX124" fmla="*/ 244016 w 1508539"/>
              <a:gd name="connsiteY124" fmla="*/ 1142577 h 6858000"/>
              <a:gd name="connsiteX125" fmla="*/ 233322 w 1508539"/>
              <a:gd name="connsiteY125" fmla="*/ 1088484 h 6858000"/>
              <a:gd name="connsiteX126" fmla="*/ 222058 w 1508539"/>
              <a:gd name="connsiteY126" fmla="*/ 1016103 h 6858000"/>
              <a:gd name="connsiteX127" fmla="*/ 223514 w 1508539"/>
              <a:gd name="connsiteY127" fmla="*/ 932283 h 6858000"/>
              <a:gd name="connsiteX128" fmla="*/ 225750 w 1508539"/>
              <a:gd name="connsiteY128" fmla="*/ 915925 h 6858000"/>
              <a:gd name="connsiteX129" fmla="*/ 218379 w 1508539"/>
              <a:gd name="connsiteY129" fmla="*/ 896999 h 6858000"/>
              <a:gd name="connsiteX130" fmla="*/ 187787 w 1508539"/>
              <a:gd name="connsiteY130" fmla="*/ 821517 h 6858000"/>
              <a:gd name="connsiteX131" fmla="*/ 166737 w 1508539"/>
              <a:gd name="connsiteY131" fmla="*/ 751353 h 6858000"/>
              <a:gd name="connsiteX132" fmla="*/ 166295 w 1508539"/>
              <a:gd name="connsiteY132" fmla="*/ 721230 h 6858000"/>
              <a:gd name="connsiteX133" fmla="*/ 151966 w 1508539"/>
              <a:gd name="connsiteY133" fmla="*/ 681659 h 6858000"/>
              <a:gd name="connsiteX134" fmla="*/ 137385 w 1508539"/>
              <a:gd name="connsiteY134" fmla="*/ 635218 h 6858000"/>
              <a:gd name="connsiteX135" fmla="*/ 142396 w 1508539"/>
              <a:gd name="connsiteY135" fmla="*/ 613763 h 6858000"/>
              <a:gd name="connsiteX136" fmla="*/ 128338 w 1508539"/>
              <a:gd name="connsiteY136" fmla="*/ 598582 h 6858000"/>
              <a:gd name="connsiteX137" fmla="*/ 128019 w 1508539"/>
              <a:gd name="connsiteY137" fmla="*/ 576846 h 6858000"/>
              <a:gd name="connsiteX138" fmla="*/ 107645 w 1508539"/>
              <a:gd name="connsiteY138" fmla="*/ 530055 h 6858000"/>
              <a:gd name="connsiteX139" fmla="*/ 106893 w 1508539"/>
              <a:gd name="connsiteY139" fmla="*/ 465389 h 6858000"/>
              <a:gd name="connsiteX140" fmla="*/ 89816 w 1508539"/>
              <a:gd name="connsiteY140" fmla="*/ 424699 h 6858000"/>
              <a:gd name="connsiteX141" fmla="*/ 90191 w 1508539"/>
              <a:gd name="connsiteY141" fmla="*/ 404917 h 6858000"/>
              <a:gd name="connsiteX142" fmla="*/ 70148 w 1508539"/>
              <a:gd name="connsiteY142" fmla="*/ 367211 h 6858000"/>
              <a:gd name="connsiteX143" fmla="*/ 36452 w 1508539"/>
              <a:gd name="connsiteY143" fmla="*/ 268519 h 6858000"/>
              <a:gd name="connsiteX144" fmla="*/ 23935 w 1508539"/>
              <a:gd name="connsiteY144" fmla="*/ 160886 h 6858000"/>
              <a:gd name="connsiteX145" fmla="*/ 19312 w 1508539"/>
              <a:gd name="connsiteY145" fmla="*/ 47336 h 6858000"/>
              <a:gd name="connsiteX146" fmla="*/ 0 w 1508539"/>
              <a:gd name="connsiteY146"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201349 w 1508539"/>
              <a:gd name="connsiteY14" fmla="*/ 6530567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64248 w 1508539"/>
              <a:gd name="connsiteY9" fmla="*/ 6574442 h 6858000"/>
              <a:gd name="connsiteX10" fmla="*/ 164588 w 1508539"/>
              <a:gd name="connsiteY10" fmla="*/ 6568530 h 6858000"/>
              <a:gd name="connsiteX11" fmla="*/ 166997 w 1508539"/>
              <a:gd name="connsiteY11" fmla="*/ 6560674 h 6858000"/>
              <a:gd name="connsiteX12" fmla="*/ 167342 w 1508539"/>
              <a:gd name="connsiteY12" fmla="*/ 6560598 h 6858000"/>
              <a:gd name="connsiteX13" fmla="*/ 201349 w 1508539"/>
              <a:gd name="connsiteY13" fmla="*/ 6530567 h 6858000"/>
              <a:gd name="connsiteX14" fmla="*/ 215389 w 1508539"/>
              <a:gd name="connsiteY14" fmla="*/ 6478062 h 6858000"/>
              <a:gd name="connsiteX15" fmla="*/ 226078 w 1508539"/>
              <a:gd name="connsiteY15" fmla="*/ 6460325 h 6858000"/>
              <a:gd name="connsiteX16" fmla="*/ 233311 w 1508539"/>
              <a:gd name="connsiteY16" fmla="*/ 6451488 h 6858000"/>
              <a:gd name="connsiteX17" fmla="*/ 234746 w 1508539"/>
              <a:gd name="connsiteY17" fmla="*/ 6451348 h 6858000"/>
              <a:gd name="connsiteX18" fmla="*/ 239104 w 1508539"/>
              <a:gd name="connsiteY18" fmla="*/ 6414240 h 6858000"/>
              <a:gd name="connsiteX19" fmla="*/ 241880 w 1508539"/>
              <a:gd name="connsiteY19" fmla="*/ 6384857 h 6858000"/>
              <a:gd name="connsiteX20" fmla="*/ 240591 w 1508539"/>
              <a:gd name="connsiteY20" fmla="*/ 6367510 h 6858000"/>
              <a:gd name="connsiteX21" fmla="*/ 244471 w 1508539"/>
              <a:gd name="connsiteY21" fmla="*/ 6349778 h 6858000"/>
              <a:gd name="connsiteX22" fmla="*/ 246136 w 1508539"/>
              <a:gd name="connsiteY22" fmla="*/ 6348250 h 6858000"/>
              <a:gd name="connsiteX23" fmla="*/ 262170 w 1508539"/>
              <a:gd name="connsiteY23" fmla="*/ 6281972 h 6858000"/>
              <a:gd name="connsiteX24" fmla="*/ 272933 w 1508539"/>
              <a:gd name="connsiteY24" fmla="*/ 6211940 h 6858000"/>
              <a:gd name="connsiteX25" fmla="*/ 314428 w 1508539"/>
              <a:gd name="connsiteY25" fmla="*/ 6113913 h 6858000"/>
              <a:gd name="connsiteX26" fmla="*/ 318721 w 1508539"/>
              <a:gd name="connsiteY26" fmla="*/ 6028119 h 6858000"/>
              <a:gd name="connsiteX27" fmla="*/ 345501 w 1508539"/>
              <a:gd name="connsiteY27" fmla="*/ 5934687 h 6858000"/>
              <a:gd name="connsiteX28" fmla="*/ 379513 w 1508539"/>
              <a:gd name="connsiteY28" fmla="*/ 5765594 h 6858000"/>
              <a:gd name="connsiteX29" fmla="*/ 411349 w 1508539"/>
              <a:gd name="connsiteY29" fmla="*/ 5693685 h 6858000"/>
              <a:gd name="connsiteX30" fmla="*/ 431404 w 1508539"/>
              <a:gd name="connsiteY30" fmla="*/ 5665173 h 6858000"/>
              <a:gd name="connsiteX31" fmla="*/ 465121 w 1508539"/>
              <a:gd name="connsiteY31" fmla="*/ 5563435 h 6858000"/>
              <a:gd name="connsiteX32" fmla="*/ 494626 w 1508539"/>
              <a:gd name="connsiteY32" fmla="*/ 5476393 h 6858000"/>
              <a:gd name="connsiteX33" fmla="*/ 525819 w 1508539"/>
              <a:gd name="connsiteY33" fmla="*/ 5396260 h 6858000"/>
              <a:gd name="connsiteX34" fmla="*/ 541800 w 1508539"/>
              <a:gd name="connsiteY34" fmla="*/ 5330009 h 6858000"/>
              <a:gd name="connsiteX35" fmla="*/ 575293 w 1508539"/>
              <a:gd name="connsiteY35" fmla="*/ 5273739 h 6858000"/>
              <a:gd name="connsiteX36" fmla="*/ 584892 w 1508539"/>
              <a:gd name="connsiteY36" fmla="*/ 5241779 h 6858000"/>
              <a:gd name="connsiteX37" fmla="*/ 596118 w 1508539"/>
              <a:gd name="connsiteY37" fmla="*/ 5225268 h 6858000"/>
              <a:gd name="connsiteX38" fmla="*/ 597138 w 1508539"/>
              <a:gd name="connsiteY38" fmla="*/ 5217684 h 6858000"/>
              <a:gd name="connsiteX39" fmla="*/ 604479 w 1508539"/>
              <a:gd name="connsiteY39" fmla="*/ 5193377 h 6858000"/>
              <a:gd name="connsiteX40" fmla="*/ 607782 w 1508539"/>
              <a:gd name="connsiteY40" fmla="*/ 5179288 h 6858000"/>
              <a:gd name="connsiteX41" fmla="*/ 608766 w 1508539"/>
              <a:gd name="connsiteY41" fmla="*/ 5173621 h 6858000"/>
              <a:gd name="connsiteX42" fmla="*/ 604400 w 1508539"/>
              <a:gd name="connsiteY42" fmla="*/ 5159961 h 6858000"/>
              <a:gd name="connsiteX43" fmla="*/ 611077 w 1508539"/>
              <a:gd name="connsiteY43" fmla="*/ 5144295 h 6858000"/>
              <a:gd name="connsiteX44" fmla="*/ 608010 w 1508539"/>
              <a:gd name="connsiteY44" fmla="*/ 5125185 h 6858000"/>
              <a:gd name="connsiteX45" fmla="*/ 614840 w 1508539"/>
              <a:gd name="connsiteY45" fmla="*/ 5121884 h 6858000"/>
              <a:gd name="connsiteX46" fmla="*/ 621876 w 1508539"/>
              <a:gd name="connsiteY46" fmla="*/ 5067850 h 6858000"/>
              <a:gd name="connsiteX47" fmla="*/ 624607 w 1508539"/>
              <a:gd name="connsiteY47" fmla="*/ 5060861 h 6858000"/>
              <a:gd name="connsiteX48" fmla="*/ 621311 w 1508539"/>
              <a:gd name="connsiteY48" fmla="*/ 5034192 h 6858000"/>
              <a:gd name="connsiteX49" fmla="*/ 622865 w 1508539"/>
              <a:gd name="connsiteY49" fmla="*/ 4993030 h 6858000"/>
              <a:gd name="connsiteX50" fmla="*/ 629774 w 1508539"/>
              <a:gd name="connsiteY50" fmla="*/ 4946844 h 6858000"/>
              <a:gd name="connsiteX51" fmla="*/ 625630 w 1508539"/>
              <a:gd name="connsiteY51" fmla="*/ 4932692 h 6858000"/>
              <a:gd name="connsiteX52" fmla="*/ 641033 w 1508539"/>
              <a:gd name="connsiteY52" fmla="*/ 4858827 h 6858000"/>
              <a:gd name="connsiteX53" fmla="*/ 646936 w 1508539"/>
              <a:gd name="connsiteY53" fmla="*/ 4821170 h 6858000"/>
              <a:gd name="connsiteX54" fmla="*/ 651669 w 1508539"/>
              <a:gd name="connsiteY54" fmla="*/ 4780965 h 6858000"/>
              <a:gd name="connsiteX55" fmla="*/ 652962 w 1508539"/>
              <a:gd name="connsiteY55" fmla="*/ 4750867 h 6858000"/>
              <a:gd name="connsiteX56" fmla="*/ 650769 w 1508539"/>
              <a:gd name="connsiteY56" fmla="*/ 4690749 h 6858000"/>
              <a:gd name="connsiteX57" fmla="*/ 646249 w 1508539"/>
              <a:gd name="connsiteY57" fmla="*/ 4584173 h 6858000"/>
              <a:gd name="connsiteX58" fmla="*/ 641332 w 1508539"/>
              <a:gd name="connsiteY58" fmla="*/ 4444346 h 6858000"/>
              <a:gd name="connsiteX59" fmla="*/ 637897 w 1508539"/>
              <a:gd name="connsiteY59" fmla="*/ 4375228 h 6858000"/>
              <a:gd name="connsiteX60" fmla="*/ 618550 w 1508539"/>
              <a:gd name="connsiteY60" fmla="*/ 4214165 h 6858000"/>
              <a:gd name="connsiteX61" fmla="*/ 622623 w 1508539"/>
              <a:gd name="connsiteY61" fmla="*/ 4090296 h 6858000"/>
              <a:gd name="connsiteX62" fmla="*/ 607879 w 1508539"/>
              <a:gd name="connsiteY62" fmla="*/ 4033999 h 6858000"/>
              <a:gd name="connsiteX63" fmla="*/ 609028 w 1508539"/>
              <a:gd name="connsiteY63" fmla="*/ 4031933 h 6858000"/>
              <a:gd name="connsiteX64" fmla="*/ 607604 w 1508539"/>
              <a:gd name="connsiteY64" fmla="*/ 4013953 h 6858000"/>
              <a:gd name="connsiteX65" fmla="*/ 593899 w 1508539"/>
              <a:gd name="connsiteY65" fmla="*/ 3974753 h 6858000"/>
              <a:gd name="connsiteX66" fmla="*/ 595497 w 1508539"/>
              <a:gd name="connsiteY66" fmla="*/ 3969950 h 6858000"/>
              <a:gd name="connsiteX67" fmla="*/ 588919 w 1508539"/>
              <a:gd name="connsiteY67" fmla="*/ 3933779 h 6858000"/>
              <a:gd name="connsiteX68" fmla="*/ 590250 w 1508539"/>
              <a:gd name="connsiteY68" fmla="*/ 3933093 h 6858000"/>
              <a:gd name="connsiteX69" fmla="*/ 594604 w 1508539"/>
              <a:gd name="connsiteY69" fmla="*/ 3922082 h 6858000"/>
              <a:gd name="connsiteX70" fmla="*/ 599682 w 1508539"/>
              <a:gd name="connsiteY70" fmla="*/ 3901461 h 6858000"/>
              <a:gd name="connsiteX71" fmla="*/ 622276 w 1508539"/>
              <a:gd name="connsiteY71" fmla="*/ 3813873 h 6858000"/>
              <a:gd name="connsiteX72" fmla="*/ 621701 w 1508539"/>
              <a:gd name="connsiteY72" fmla="*/ 3806161 h 6858000"/>
              <a:gd name="connsiteX73" fmla="*/ 622008 w 1508539"/>
              <a:gd name="connsiteY73" fmla="*/ 3805957 h 6858000"/>
              <a:gd name="connsiteX74" fmla="*/ 622035 w 1508539"/>
              <a:gd name="connsiteY74" fmla="*/ 3797724 h 6858000"/>
              <a:gd name="connsiteX75" fmla="*/ 620650 w 1508539"/>
              <a:gd name="connsiteY75" fmla="*/ 3792098 h 6858000"/>
              <a:gd name="connsiteX76" fmla="*/ 619534 w 1508539"/>
              <a:gd name="connsiteY76" fmla="*/ 3777135 h 6858000"/>
              <a:gd name="connsiteX77" fmla="*/ 621267 w 1508539"/>
              <a:gd name="connsiteY77" fmla="*/ 3771656 h 6858000"/>
              <a:gd name="connsiteX78" fmla="*/ 625010 w 1508539"/>
              <a:gd name="connsiteY78" fmla="*/ 3769007 h 6858000"/>
              <a:gd name="connsiteX79" fmla="*/ 624476 w 1508539"/>
              <a:gd name="connsiteY79" fmla="*/ 3767709 h 6858000"/>
              <a:gd name="connsiteX80" fmla="*/ 633172 w 1508539"/>
              <a:gd name="connsiteY80" fmla="*/ 3738082 h 6858000"/>
              <a:gd name="connsiteX81" fmla="*/ 640518 w 1508539"/>
              <a:gd name="connsiteY81" fmla="*/ 3673397 h 6858000"/>
              <a:gd name="connsiteX82" fmla="*/ 639814 w 1508539"/>
              <a:gd name="connsiteY82" fmla="*/ 3637109 h 6858000"/>
              <a:gd name="connsiteX83" fmla="*/ 643257 w 1508539"/>
              <a:gd name="connsiteY83" fmla="*/ 3536883 h 6858000"/>
              <a:gd name="connsiteX84" fmla="*/ 650795 w 1508539"/>
              <a:gd name="connsiteY84" fmla="*/ 3435652 h 6858000"/>
              <a:gd name="connsiteX85" fmla="*/ 652466 w 1508539"/>
              <a:gd name="connsiteY85" fmla="*/ 3307769 h 6858000"/>
              <a:gd name="connsiteX86" fmla="*/ 670029 w 1508539"/>
              <a:gd name="connsiteY86" fmla="*/ 3250522 h 6858000"/>
              <a:gd name="connsiteX87" fmla="*/ 670454 w 1508539"/>
              <a:gd name="connsiteY87" fmla="*/ 3229163 h 6858000"/>
              <a:gd name="connsiteX88" fmla="*/ 672277 w 1508539"/>
              <a:gd name="connsiteY88" fmla="*/ 3217217 h 6858000"/>
              <a:gd name="connsiteX89" fmla="*/ 659112 w 1508539"/>
              <a:gd name="connsiteY89" fmla="*/ 3183755 h 6858000"/>
              <a:gd name="connsiteX90" fmla="*/ 659613 w 1508539"/>
              <a:gd name="connsiteY90" fmla="*/ 3178642 h 6858000"/>
              <a:gd name="connsiteX91" fmla="*/ 647213 w 1508539"/>
              <a:gd name="connsiteY91" fmla="*/ 3158586 h 6858000"/>
              <a:gd name="connsiteX92" fmla="*/ 632398 w 1508539"/>
              <a:gd name="connsiteY92" fmla="*/ 3129034 h 6858000"/>
              <a:gd name="connsiteX93" fmla="*/ 633063 w 1508539"/>
              <a:gd name="connsiteY93" fmla="*/ 3126682 h 6858000"/>
              <a:gd name="connsiteX94" fmla="*/ 623931 w 1508539"/>
              <a:gd name="connsiteY94" fmla="*/ 3114519 h 6858000"/>
              <a:gd name="connsiteX95" fmla="*/ 610540 w 1508539"/>
              <a:gd name="connsiteY95" fmla="*/ 3106272 h 6858000"/>
              <a:gd name="connsiteX96" fmla="*/ 583270 w 1508539"/>
              <a:gd name="connsiteY96" fmla="*/ 2958185 h 6858000"/>
              <a:gd name="connsiteX97" fmla="*/ 525884 w 1508539"/>
              <a:gd name="connsiteY97" fmla="*/ 2762989 h 6858000"/>
              <a:gd name="connsiteX98" fmla="*/ 474802 w 1508539"/>
              <a:gd name="connsiteY98" fmla="*/ 2554718 h 6858000"/>
              <a:gd name="connsiteX99" fmla="*/ 454896 w 1508539"/>
              <a:gd name="connsiteY99" fmla="*/ 2485734 h 6858000"/>
              <a:gd name="connsiteX100" fmla="*/ 445619 w 1508539"/>
              <a:gd name="connsiteY100" fmla="*/ 2447068 h 6858000"/>
              <a:gd name="connsiteX101" fmla="*/ 432580 w 1508539"/>
              <a:gd name="connsiteY101" fmla="*/ 2425819 h 6858000"/>
              <a:gd name="connsiteX102" fmla="*/ 438579 w 1508539"/>
              <a:gd name="connsiteY102" fmla="*/ 2402874 h 6858000"/>
              <a:gd name="connsiteX103" fmla="*/ 441191 w 1508539"/>
              <a:gd name="connsiteY103" fmla="*/ 2381443 h 6858000"/>
              <a:gd name="connsiteX104" fmla="*/ 417520 w 1508539"/>
              <a:gd name="connsiteY104" fmla="*/ 2261920 h 6858000"/>
              <a:gd name="connsiteX105" fmla="*/ 407407 w 1508539"/>
              <a:gd name="connsiteY105" fmla="*/ 2195378 h 6858000"/>
              <a:gd name="connsiteX106" fmla="*/ 391624 w 1508539"/>
              <a:gd name="connsiteY106" fmla="*/ 2155135 h 6858000"/>
              <a:gd name="connsiteX107" fmla="*/ 389082 w 1508539"/>
              <a:gd name="connsiteY107" fmla="*/ 2118008 h 6858000"/>
              <a:gd name="connsiteX108" fmla="*/ 390075 w 1508539"/>
              <a:gd name="connsiteY108" fmla="*/ 2050531 h 6858000"/>
              <a:gd name="connsiteX109" fmla="*/ 381881 w 1508539"/>
              <a:gd name="connsiteY109" fmla="*/ 1963269 h 6858000"/>
              <a:gd name="connsiteX110" fmla="*/ 363059 w 1508539"/>
              <a:gd name="connsiteY110" fmla="*/ 1906352 h 6858000"/>
              <a:gd name="connsiteX111" fmla="*/ 339616 w 1508539"/>
              <a:gd name="connsiteY111" fmla="*/ 1861531 h 6858000"/>
              <a:gd name="connsiteX112" fmla="*/ 293415 w 1508539"/>
              <a:gd name="connsiteY112" fmla="*/ 1732919 h 6858000"/>
              <a:gd name="connsiteX113" fmla="*/ 265726 w 1508539"/>
              <a:gd name="connsiteY113" fmla="*/ 1663540 h 6858000"/>
              <a:gd name="connsiteX114" fmla="*/ 264852 w 1508539"/>
              <a:gd name="connsiteY114" fmla="*/ 1615777 h 6858000"/>
              <a:gd name="connsiteX115" fmla="*/ 245647 w 1508539"/>
              <a:gd name="connsiteY115" fmla="*/ 1563678 h 6858000"/>
              <a:gd name="connsiteX116" fmla="*/ 258727 w 1508539"/>
              <a:gd name="connsiteY116" fmla="*/ 1519474 h 6858000"/>
              <a:gd name="connsiteX117" fmla="*/ 251469 w 1508539"/>
              <a:gd name="connsiteY117" fmla="*/ 1477995 h 6858000"/>
              <a:gd name="connsiteX118" fmla="*/ 237554 w 1508539"/>
              <a:gd name="connsiteY118" fmla="*/ 1373769 h 6858000"/>
              <a:gd name="connsiteX119" fmla="*/ 245861 w 1508539"/>
              <a:gd name="connsiteY119" fmla="*/ 1307086 h 6858000"/>
              <a:gd name="connsiteX120" fmla="*/ 247049 w 1508539"/>
              <a:gd name="connsiteY120" fmla="*/ 1189033 h 6858000"/>
              <a:gd name="connsiteX121" fmla="*/ 251734 w 1508539"/>
              <a:gd name="connsiteY121" fmla="*/ 1168288 h 6858000"/>
              <a:gd name="connsiteX122" fmla="*/ 244016 w 1508539"/>
              <a:gd name="connsiteY122" fmla="*/ 1142577 h 6858000"/>
              <a:gd name="connsiteX123" fmla="*/ 233322 w 1508539"/>
              <a:gd name="connsiteY123" fmla="*/ 1088484 h 6858000"/>
              <a:gd name="connsiteX124" fmla="*/ 222058 w 1508539"/>
              <a:gd name="connsiteY124" fmla="*/ 1016103 h 6858000"/>
              <a:gd name="connsiteX125" fmla="*/ 223514 w 1508539"/>
              <a:gd name="connsiteY125" fmla="*/ 932283 h 6858000"/>
              <a:gd name="connsiteX126" fmla="*/ 225750 w 1508539"/>
              <a:gd name="connsiteY126" fmla="*/ 915925 h 6858000"/>
              <a:gd name="connsiteX127" fmla="*/ 218379 w 1508539"/>
              <a:gd name="connsiteY127" fmla="*/ 896999 h 6858000"/>
              <a:gd name="connsiteX128" fmla="*/ 187787 w 1508539"/>
              <a:gd name="connsiteY128" fmla="*/ 821517 h 6858000"/>
              <a:gd name="connsiteX129" fmla="*/ 166737 w 1508539"/>
              <a:gd name="connsiteY129" fmla="*/ 751353 h 6858000"/>
              <a:gd name="connsiteX130" fmla="*/ 166295 w 1508539"/>
              <a:gd name="connsiteY130" fmla="*/ 721230 h 6858000"/>
              <a:gd name="connsiteX131" fmla="*/ 151966 w 1508539"/>
              <a:gd name="connsiteY131" fmla="*/ 681659 h 6858000"/>
              <a:gd name="connsiteX132" fmla="*/ 137385 w 1508539"/>
              <a:gd name="connsiteY132" fmla="*/ 635218 h 6858000"/>
              <a:gd name="connsiteX133" fmla="*/ 142396 w 1508539"/>
              <a:gd name="connsiteY133" fmla="*/ 613763 h 6858000"/>
              <a:gd name="connsiteX134" fmla="*/ 128338 w 1508539"/>
              <a:gd name="connsiteY134" fmla="*/ 598582 h 6858000"/>
              <a:gd name="connsiteX135" fmla="*/ 128019 w 1508539"/>
              <a:gd name="connsiteY135" fmla="*/ 576846 h 6858000"/>
              <a:gd name="connsiteX136" fmla="*/ 107645 w 1508539"/>
              <a:gd name="connsiteY136" fmla="*/ 530055 h 6858000"/>
              <a:gd name="connsiteX137" fmla="*/ 106893 w 1508539"/>
              <a:gd name="connsiteY137" fmla="*/ 465389 h 6858000"/>
              <a:gd name="connsiteX138" fmla="*/ 89816 w 1508539"/>
              <a:gd name="connsiteY138" fmla="*/ 424699 h 6858000"/>
              <a:gd name="connsiteX139" fmla="*/ 90191 w 1508539"/>
              <a:gd name="connsiteY139" fmla="*/ 404917 h 6858000"/>
              <a:gd name="connsiteX140" fmla="*/ 70148 w 1508539"/>
              <a:gd name="connsiteY140" fmla="*/ 367211 h 6858000"/>
              <a:gd name="connsiteX141" fmla="*/ 36452 w 1508539"/>
              <a:gd name="connsiteY141" fmla="*/ 268519 h 6858000"/>
              <a:gd name="connsiteX142" fmla="*/ 23935 w 1508539"/>
              <a:gd name="connsiteY142" fmla="*/ 160886 h 6858000"/>
              <a:gd name="connsiteX143" fmla="*/ 19312 w 1508539"/>
              <a:gd name="connsiteY143" fmla="*/ 47336 h 6858000"/>
              <a:gd name="connsiteX144" fmla="*/ 0 w 1508539"/>
              <a:gd name="connsiteY144"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379513 w 1508539"/>
              <a:gd name="connsiteY27" fmla="*/ 5765594 h 6858000"/>
              <a:gd name="connsiteX28" fmla="*/ 411349 w 1508539"/>
              <a:gd name="connsiteY28" fmla="*/ 5693685 h 6858000"/>
              <a:gd name="connsiteX29" fmla="*/ 431404 w 1508539"/>
              <a:gd name="connsiteY29" fmla="*/ 5665173 h 6858000"/>
              <a:gd name="connsiteX30" fmla="*/ 465121 w 1508539"/>
              <a:gd name="connsiteY30" fmla="*/ 5563435 h 6858000"/>
              <a:gd name="connsiteX31" fmla="*/ 494626 w 1508539"/>
              <a:gd name="connsiteY31" fmla="*/ 5476393 h 6858000"/>
              <a:gd name="connsiteX32" fmla="*/ 525819 w 1508539"/>
              <a:gd name="connsiteY32" fmla="*/ 5396260 h 6858000"/>
              <a:gd name="connsiteX33" fmla="*/ 541800 w 1508539"/>
              <a:gd name="connsiteY33" fmla="*/ 5330009 h 6858000"/>
              <a:gd name="connsiteX34" fmla="*/ 575293 w 1508539"/>
              <a:gd name="connsiteY34" fmla="*/ 5273739 h 6858000"/>
              <a:gd name="connsiteX35" fmla="*/ 584892 w 1508539"/>
              <a:gd name="connsiteY35" fmla="*/ 5241779 h 6858000"/>
              <a:gd name="connsiteX36" fmla="*/ 596118 w 1508539"/>
              <a:gd name="connsiteY36" fmla="*/ 5225268 h 6858000"/>
              <a:gd name="connsiteX37" fmla="*/ 597138 w 1508539"/>
              <a:gd name="connsiteY37" fmla="*/ 5217684 h 6858000"/>
              <a:gd name="connsiteX38" fmla="*/ 604479 w 1508539"/>
              <a:gd name="connsiteY38" fmla="*/ 5193377 h 6858000"/>
              <a:gd name="connsiteX39" fmla="*/ 607782 w 1508539"/>
              <a:gd name="connsiteY39" fmla="*/ 5179288 h 6858000"/>
              <a:gd name="connsiteX40" fmla="*/ 608766 w 1508539"/>
              <a:gd name="connsiteY40" fmla="*/ 5173621 h 6858000"/>
              <a:gd name="connsiteX41" fmla="*/ 604400 w 1508539"/>
              <a:gd name="connsiteY41" fmla="*/ 5159961 h 6858000"/>
              <a:gd name="connsiteX42" fmla="*/ 611077 w 1508539"/>
              <a:gd name="connsiteY42" fmla="*/ 5144295 h 6858000"/>
              <a:gd name="connsiteX43" fmla="*/ 608010 w 1508539"/>
              <a:gd name="connsiteY43" fmla="*/ 5125185 h 6858000"/>
              <a:gd name="connsiteX44" fmla="*/ 614840 w 1508539"/>
              <a:gd name="connsiteY44" fmla="*/ 5121884 h 6858000"/>
              <a:gd name="connsiteX45" fmla="*/ 621876 w 1508539"/>
              <a:gd name="connsiteY45" fmla="*/ 5067850 h 6858000"/>
              <a:gd name="connsiteX46" fmla="*/ 624607 w 1508539"/>
              <a:gd name="connsiteY46" fmla="*/ 5060861 h 6858000"/>
              <a:gd name="connsiteX47" fmla="*/ 621311 w 1508539"/>
              <a:gd name="connsiteY47" fmla="*/ 5034192 h 6858000"/>
              <a:gd name="connsiteX48" fmla="*/ 622865 w 1508539"/>
              <a:gd name="connsiteY48" fmla="*/ 4993030 h 6858000"/>
              <a:gd name="connsiteX49" fmla="*/ 629774 w 1508539"/>
              <a:gd name="connsiteY49" fmla="*/ 4946844 h 6858000"/>
              <a:gd name="connsiteX50" fmla="*/ 625630 w 1508539"/>
              <a:gd name="connsiteY50" fmla="*/ 4932692 h 6858000"/>
              <a:gd name="connsiteX51" fmla="*/ 641033 w 1508539"/>
              <a:gd name="connsiteY51" fmla="*/ 4858827 h 6858000"/>
              <a:gd name="connsiteX52" fmla="*/ 646936 w 1508539"/>
              <a:gd name="connsiteY52" fmla="*/ 4821170 h 6858000"/>
              <a:gd name="connsiteX53" fmla="*/ 651669 w 1508539"/>
              <a:gd name="connsiteY53" fmla="*/ 4780965 h 6858000"/>
              <a:gd name="connsiteX54" fmla="*/ 652962 w 1508539"/>
              <a:gd name="connsiteY54" fmla="*/ 4750867 h 6858000"/>
              <a:gd name="connsiteX55" fmla="*/ 650769 w 1508539"/>
              <a:gd name="connsiteY55" fmla="*/ 4690749 h 6858000"/>
              <a:gd name="connsiteX56" fmla="*/ 646249 w 1508539"/>
              <a:gd name="connsiteY56" fmla="*/ 4584173 h 6858000"/>
              <a:gd name="connsiteX57" fmla="*/ 641332 w 1508539"/>
              <a:gd name="connsiteY57" fmla="*/ 4444346 h 6858000"/>
              <a:gd name="connsiteX58" fmla="*/ 637897 w 1508539"/>
              <a:gd name="connsiteY58" fmla="*/ 4375228 h 6858000"/>
              <a:gd name="connsiteX59" fmla="*/ 618550 w 1508539"/>
              <a:gd name="connsiteY59" fmla="*/ 4214165 h 6858000"/>
              <a:gd name="connsiteX60" fmla="*/ 622623 w 1508539"/>
              <a:gd name="connsiteY60" fmla="*/ 4090296 h 6858000"/>
              <a:gd name="connsiteX61" fmla="*/ 607879 w 1508539"/>
              <a:gd name="connsiteY61" fmla="*/ 4033999 h 6858000"/>
              <a:gd name="connsiteX62" fmla="*/ 609028 w 1508539"/>
              <a:gd name="connsiteY62" fmla="*/ 4031933 h 6858000"/>
              <a:gd name="connsiteX63" fmla="*/ 607604 w 1508539"/>
              <a:gd name="connsiteY63" fmla="*/ 4013953 h 6858000"/>
              <a:gd name="connsiteX64" fmla="*/ 593899 w 1508539"/>
              <a:gd name="connsiteY64" fmla="*/ 3974753 h 6858000"/>
              <a:gd name="connsiteX65" fmla="*/ 595497 w 1508539"/>
              <a:gd name="connsiteY65" fmla="*/ 3969950 h 6858000"/>
              <a:gd name="connsiteX66" fmla="*/ 588919 w 1508539"/>
              <a:gd name="connsiteY66" fmla="*/ 3933779 h 6858000"/>
              <a:gd name="connsiteX67" fmla="*/ 590250 w 1508539"/>
              <a:gd name="connsiteY67" fmla="*/ 3933093 h 6858000"/>
              <a:gd name="connsiteX68" fmla="*/ 594604 w 1508539"/>
              <a:gd name="connsiteY68" fmla="*/ 3922082 h 6858000"/>
              <a:gd name="connsiteX69" fmla="*/ 599682 w 1508539"/>
              <a:gd name="connsiteY69" fmla="*/ 3901461 h 6858000"/>
              <a:gd name="connsiteX70" fmla="*/ 622276 w 1508539"/>
              <a:gd name="connsiteY70" fmla="*/ 3813873 h 6858000"/>
              <a:gd name="connsiteX71" fmla="*/ 621701 w 1508539"/>
              <a:gd name="connsiteY71" fmla="*/ 3806161 h 6858000"/>
              <a:gd name="connsiteX72" fmla="*/ 622008 w 1508539"/>
              <a:gd name="connsiteY72" fmla="*/ 3805957 h 6858000"/>
              <a:gd name="connsiteX73" fmla="*/ 622035 w 1508539"/>
              <a:gd name="connsiteY73" fmla="*/ 3797724 h 6858000"/>
              <a:gd name="connsiteX74" fmla="*/ 620650 w 1508539"/>
              <a:gd name="connsiteY74" fmla="*/ 3792098 h 6858000"/>
              <a:gd name="connsiteX75" fmla="*/ 619534 w 1508539"/>
              <a:gd name="connsiteY75" fmla="*/ 3777135 h 6858000"/>
              <a:gd name="connsiteX76" fmla="*/ 621267 w 1508539"/>
              <a:gd name="connsiteY76" fmla="*/ 3771656 h 6858000"/>
              <a:gd name="connsiteX77" fmla="*/ 625010 w 1508539"/>
              <a:gd name="connsiteY77" fmla="*/ 3769007 h 6858000"/>
              <a:gd name="connsiteX78" fmla="*/ 624476 w 1508539"/>
              <a:gd name="connsiteY78" fmla="*/ 3767709 h 6858000"/>
              <a:gd name="connsiteX79" fmla="*/ 633172 w 1508539"/>
              <a:gd name="connsiteY79" fmla="*/ 3738082 h 6858000"/>
              <a:gd name="connsiteX80" fmla="*/ 640518 w 1508539"/>
              <a:gd name="connsiteY80" fmla="*/ 3673397 h 6858000"/>
              <a:gd name="connsiteX81" fmla="*/ 639814 w 1508539"/>
              <a:gd name="connsiteY81" fmla="*/ 3637109 h 6858000"/>
              <a:gd name="connsiteX82" fmla="*/ 643257 w 1508539"/>
              <a:gd name="connsiteY82" fmla="*/ 3536883 h 6858000"/>
              <a:gd name="connsiteX83" fmla="*/ 650795 w 1508539"/>
              <a:gd name="connsiteY83" fmla="*/ 3435652 h 6858000"/>
              <a:gd name="connsiteX84" fmla="*/ 652466 w 1508539"/>
              <a:gd name="connsiteY84" fmla="*/ 3307769 h 6858000"/>
              <a:gd name="connsiteX85" fmla="*/ 670029 w 1508539"/>
              <a:gd name="connsiteY85" fmla="*/ 3250522 h 6858000"/>
              <a:gd name="connsiteX86" fmla="*/ 670454 w 1508539"/>
              <a:gd name="connsiteY86" fmla="*/ 3229163 h 6858000"/>
              <a:gd name="connsiteX87" fmla="*/ 672277 w 1508539"/>
              <a:gd name="connsiteY87" fmla="*/ 3217217 h 6858000"/>
              <a:gd name="connsiteX88" fmla="*/ 659112 w 1508539"/>
              <a:gd name="connsiteY88" fmla="*/ 3183755 h 6858000"/>
              <a:gd name="connsiteX89" fmla="*/ 659613 w 1508539"/>
              <a:gd name="connsiteY89" fmla="*/ 3178642 h 6858000"/>
              <a:gd name="connsiteX90" fmla="*/ 647213 w 1508539"/>
              <a:gd name="connsiteY90" fmla="*/ 3158586 h 6858000"/>
              <a:gd name="connsiteX91" fmla="*/ 632398 w 1508539"/>
              <a:gd name="connsiteY91" fmla="*/ 3129034 h 6858000"/>
              <a:gd name="connsiteX92" fmla="*/ 633063 w 1508539"/>
              <a:gd name="connsiteY92" fmla="*/ 3126682 h 6858000"/>
              <a:gd name="connsiteX93" fmla="*/ 623931 w 1508539"/>
              <a:gd name="connsiteY93" fmla="*/ 3114519 h 6858000"/>
              <a:gd name="connsiteX94" fmla="*/ 610540 w 1508539"/>
              <a:gd name="connsiteY94" fmla="*/ 3106272 h 6858000"/>
              <a:gd name="connsiteX95" fmla="*/ 583270 w 1508539"/>
              <a:gd name="connsiteY95" fmla="*/ 2958185 h 6858000"/>
              <a:gd name="connsiteX96" fmla="*/ 525884 w 1508539"/>
              <a:gd name="connsiteY96" fmla="*/ 2762989 h 6858000"/>
              <a:gd name="connsiteX97" fmla="*/ 474802 w 1508539"/>
              <a:gd name="connsiteY97" fmla="*/ 2554718 h 6858000"/>
              <a:gd name="connsiteX98" fmla="*/ 454896 w 1508539"/>
              <a:gd name="connsiteY98" fmla="*/ 2485734 h 6858000"/>
              <a:gd name="connsiteX99" fmla="*/ 445619 w 1508539"/>
              <a:gd name="connsiteY99" fmla="*/ 2447068 h 6858000"/>
              <a:gd name="connsiteX100" fmla="*/ 432580 w 1508539"/>
              <a:gd name="connsiteY100" fmla="*/ 2425819 h 6858000"/>
              <a:gd name="connsiteX101" fmla="*/ 438579 w 1508539"/>
              <a:gd name="connsiteY101" fmla="*/ 2402874 h 6858000"/>
              <a:gd name="connsiteX102" fmla="*/ 441191 w 1508539"/>
              <a:gd name="connsiteY102" fmla="*/ 2381443 h 6858000"/>
              <a:gd name="connsiteX103" fmla="*/ 417520 w 1508539"/>
              <a:gd name="connsiteY103" fmla="*/ 2261920 h 6858000"/>
              <a:gd name="connsiteX104" fmla="*/ 407407 w 1508539"/>
              <a:gd name="connsiteY104" fmla="*/ 2195378 h 6858000"/>
              <a:gd name="connsiteX105" fmla="*/ 391624 w 1508539"/>
              <a:gd name="connsiteY105" fmla="*/ 2155135 h 6858000"/>
              <a:gd name="connsiteX106" fmla="*/ 389082 w 1508539"/>
              <a:gd name="connsiteY106" fmla="*/ 2118008 h 6858000"/>
              <a:gd name="connsiteX107" fmla="*/ 390075 w 1508539"/>
              <a:gd name="connsiteY107" fmla="*/ 2050531 h 6858000"/>
              <a:gd name="connsiteX108" fmla="*/ 381881 w 1508539"/>
              <a:gd name="connsiteY108" fmla="*/ 1963269 h 6858000"/>
              <a:gd name="connsiteX109" fmla="*/ 363059 w 1508539"/>
              <a:gd name="connsiteY109" fmla="*/ 1906352 h 6858000"/>
              <a:gd name="connsiteX110" fmla="*/ 339616 w 1508539"/>
              <a:gd name="connsiteY110" fmla="*/ 1861531 h 6858000"/>
              <a:gd name="connsiteX111" fmla="*/ 293415 w 1508539"/>
              <a:gd name="connsiteY111" fmla="*/ 1732919 h 6858000"/>
              <a:gd name="connsiteX112" fmla="*/ 265726 w 1508539"/>
              <a:gd name="connsiteY112" fmla="*/ 1663540 h 6858000"/>
              <a:gd name="connsiteX113" fmla="*/ 264852 w 1508539"/>
              <a:gd name="connsiteY113" fmla="*/ 1615777 h 6858000"/>
              <a:gd name="connsiteX114" fmla="*/ 245647 w 1508539"/>
              <a:gd name="connsiteY114" fmla="*/ 1563678 h 6858000"/>
              <a:gd name="connsiteX115" fmla="*/ 258727 w 1508539"/>
              <a:gd name="connsiteY115" fmla="*/ 1519474 h 6858000"/>
              <a:gd name="connsiteX116" fmla="*/ 251469 w 1508539"/>
              <a:gd name="connsiteY116" fmla="*/ 1477995 h 6858000"/>
              <a:gd name="connsiteX117" fmla="*/ 237554 w 1508539"/>
              <a:gd name="connsiteY117" fmla="*/ 1373769 h 6858000"/>
              <a:gd name="connsiteX118" fmla="*/ 245861 w 1508539"/>
              <a:gd name="connsiteY118" fmla="*/ 1307086 h 6858000"/>
              <a:gd name="connsiteX119" fmla="*/ 247049 w 1508539"/>
              <a:gd name="connsiteY119" fmla="*/ 1189033 h 6858000"/>
              <a:gd name="connsiteX120" fmla="*/ 251734 w 1508539"/>
              <a:gd name="connsiteY120" fmla="*/ 1168288 h 6858000"/>
              <a:gd name="connsiteX121" fmla="*/ 244016 w 1508539"/>
              <a:gd name="connsiteY121" fmla="*/ 1142577 h 6858000"/>
              <a:gd name="connsiteX122" fmla="*/ 233322 w 1508539"/>
              <a:gd name="connsiteY122" fmla="*/ 1088484 h 6858000"/>
              <a:gd name="connsiteX123" fmla="*/ 222058 w 1508539"/>
              <a:gd name="connsiteY123" fmla="*/ 1016103 h 6858000"/>
              <a:gd name="connsiteX124" fmla="*/ 223514 w 1508539"/>
              <a:gd name="connsiteY124" fmla="*/ 932283 h 6858000"/>
              <a:gd name="connsiteX125" fmla="*/ 225750 w 1508539"/>
              <a:gd name="connsiteY125" fmla="*/ 915925 h 6858000"/>
              <a:gd name="connsiteX126" fmla="*/ 218379 w 1508539"/>
              <a:gd name="connsiteY126" fmla="*/ 896999 h 6858000"/>
              <a:gd name="connsiteX127" fmla="*/ 187787 w 1508539"/>
              <a:gd name="connsiteY127" fmla="*/ 821517 h 6858000"/>
              <a:gd name="connsiteX128" fmla="*/ 166737 w 1508539"/>
              <a:gd name="connsiteY128" fmla="*/ 751353 h 6858000"/>
              <a:gd name="connsiteX129" fmla="*/ 166295 w 1508539"/>
              <a:gd name="connsiteY129" fmla="*/ 721230 h 6858000"/>
              <a:gd name="connsiteX130" fmla="*/ 151966 w 1508539"/>
              <a:gd name="connsiteY130" fmla="*/ 681659 h 6858000"/>
              <a:gd name="connsiteX131" fmla="*/ 137385 w 1508539"/>
              <a:gd name="connsiteY131" fmla="*/ 635218 h 6858000"/>
              <a:gd name="connsiteX132" fmla="*/ 142396 w 1508539"/>
              <a:gd name="connsiteY132" fmla="*/ 613763 h 6858000"/>
              <a:gd name="connsiteX133" fmla="*/ 128338 w 1508539"/>
              <a:gd name="connsiteY133" fmla="*/ 598582 h 6858000"/>
              <a:gd name="connsiteX134" fmla="*/ 128019 w 1508539"/>
              <a:gd name="connsiteY134" fmla="*/ 576846 h 6858000"/>
              <a:gd name="connsiteX135" fmla="*/ 107645 w 1508539"/>
              <a:gd name="connsiteY135" fmla="*/ 530055 h 6858000"/>
              <a:gd name="connsiteX136" fmla="*/ 106893 w 1508539"/>
              <a:gd name="connsiteY136" fmla="*/ 465389 h 6858000"/>
              <a:gd name="connsiteX137" fmla="*/ 89816 w 1508539"/>
              <a:gd name="connsiteY137" fmla="*/ 424699 h 6858000"/>
              <a:gd name="connsiteX138" fmla="*/ 90191 w 1508539"/>
              <a:gd name="connsiteY138" fmla="*/ 404917 h 6858000"/>
              <a:gd name="connsiteX139" fmla="*/ 70148 w 1508539"/>
              <a:gd name="connsiteY139" fmla="*/ 367211 h 6858000"/>
              <a:gd name="connsiteX140" fmla="*/ 36452 w 1508539"/>
              <a:gd name="connsiteY140" fmla="*/ 268519 h 6858000"/>
              <a:gd name="connsiteX141" fmla="*/ 23935 w 1508539"/>
              <a:gd name="connsiteY141" fmla="*/ 160886 h 6858000"/>
              <a:gd name="connsiteX142" fmla="*/ 19312 w 1508539"/>
              <a:gd name="connsiteY142" fmla="*/ 47336 h 6858000"/>
              <a:gd name="connsiteX143" fmla="*/ 0 w 1508539"/>
              <a:gd name="connsiteY143"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90557 w 1508539"/>
              <a:gd name="connsiteY23" fmla="*/ 6153037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167342 w 1508539"/>
              <a:gd name="connsiteY10" fmla="*/ 6560598 h 6858000"/>
              <a:gd name="connsiteX11" fmla="*/ 201349 w 1508539"/>
              <a:gd name="connsiteY11" fmla="*/ 6530567 h 6858000"/>
              <a:gd name="connsiteX12" fmla="*/ 215389 w 1508539"/>
              <a:gd name="connsiteY12" fmla="*/ 6478062 h 6858000"/>
              <a:gd name="connsiteX13" fmla="*/ 226078 w 1508539"/>
              <a:gd name="connsiteY13" fmla="*/ 6460325 h 6858000"/>
              <a:gd name="connsiteX14" fmla="*/ 233311 w 1508539"/>
              <a:gd name="connsiteY14" fmla="*/ 6451488 h 6858000"/>
              <a:gd name="connsiteX15" fmla="*/ 234746 w 1508539"/>
              <a:gd name="connsiteY15" fmla="*/ 6451348 h 6858000"/>
              <a:gd name="connsiteX16" fmla="*/ 239104 w 1508539"/>
              <a:gd name="connsiteY16" fmla="*/ 6414240 h 6858000"/>
              <a:gd name="connsiteX17" fmla="*/ 241880 w 1508539"/>
              <a:gd name="connsiteY17" fmla="*/ 6384857 h 6858000"/>
              <a:gd name="connsiteX18" fmla="*/ 240591 w 1508539"/>
              <a:gd name="connsiteY18" fmla="*/ 6367510 h 6858000"/>
              <a:gd name="connsiteX19" fmla="*/ 244471 w 1508539"/>
              <a:gd name="connsiteY19" fmla="*/ 6349778 h 6858000"/>
              <a:gd name="connsiteX20" fmla="*/ 246136 w 1508539"/>
              <a:gd name="connsiteY20" fmla="*/ 6348250 h 6858000"/>
              <a:gd name="connsiteX21" fmla="*/ 262170 w 1508539"/>
              <a:gd name="connsiteY21" fmla="*/ 6281972 h 6858000"/>
              <a:gd name="connsiteX22" fmla="*/ 290557 w 1508539"/>
              <a:gd name="connsiteY22" fmla="*/ 6153037 h 6858000"/>
              <a:gd name="connsiteX23" fmla="*/ 314428 w 1508539"/>
              <a:gd name="connsiteY23" fmla="*/ 6113913 h 6858000"/>
              <a:gd name="connsiteX24" fmla="*/ 318721 w 1508539"/>
              <a:gd name="connsiteY24" fmla="*/ 6028119 h 6858000"/>
              <a:gd name="connsiteX25" fmla="*/ 363126 w 1508539"/>
              <a:gd name="connsiteY25" fmla="*/ 5934687 h 6858000"/>
              <a:gd name="connsiteX26" fmla="*/ 408411 w 1508539"/>
              <a:gd name="connsiteY26" fmla="*/ 5704905 h 6858000"/>
              <a:gd name="connsiteX27" fmla="*/ 431404 w 1508539"/>
              <a:gd name="connsiteY27" fmla="*/ 5665173 h 6858000"/>
              <a:gd name="connsiteX28" fmla="*/ 465121 w 1508539"/>
              <a:gd name="connsiteY28" fmla="*/ 5563435 h 6858000"/>
              <a:gd name="connsiteX29" fmla="*/ 494626 w 1508539"/>
              <a:gd name="connsiteY29" fmla="*/ 5476393 h 6858000"/>
              <a:gd name="connsiteX30" fmla="*/ 525819 w 1508539"/>
              <a:gd name="connsiteY30" fmla="*/ 5396260 h 6858000"/>
              <a:gd name="connsiteX31" fmla="*/ 541800 w 1508539"/>
              <a:gd name="connsiteY31" fmla="*/ 5330009 h 6858000"/>
              <a:gd name="connsiteX32" fmla="*/ 575293 w 1508539"/>
              <a:gd name="connsiteY32" fmla="*/ 5273739 h 6858000"/>
              <a:gd name="connsiteX33" fmla="*/ 584892 w 1508539"/>
              <a:gd name="connsiteY33" fmla="*/ 5241779 h 6858000"/>
              <a:gd name="connsiteX34" fmla="*/ 596118 w 1508539"/>
              <a:gd name="connsiteY34" fmla="*/ 5225268 h 6858000"/>
              <a:gd name="connsiteX35" fmla="*/ 597138 w 1508539"/>
              <a:gd name="connsiteY35" fmla="*/ 5217684 h 6858000"/>
              <a:gd name="connsiteX36" fmla="*/ 604479 w 1508539"/>
              <a:gd name="connsiteY36" fmla="*/ 5193377 h 6858000"/>
              <a:gd name="connsiteX37" fmla="*/ 607782 w 1508539"/>
              <a:gd name="connsiteY37" fmla="*/ 5179288 h 6858000"/>
              <a:gd name="connsiteX38" fmla="*/ 608766 w 1508539"/>
              <a:gd name="connsiteY38" fmla="*/ 5173621 h 6858000"/>
              <a:gd name="connsiteX39" fmla="*/ 604400 w 1508539"/>
              <a:gd name="connsiteY39" fmla="*/ 5159961 h 6858000"/>
              <a:gd name="connsiteX40" fmla="*/ 611077 w 1508539"/>
              <a:gd name="connsiteY40" fmla="*/ 5144295 h 6858000"/>
              <a:gd name="connsiteX41" fmla="*/ 608010 w 1508539"/>
              <a:gd name="connsiteY41" fmla="*/ 5125185 h 6858000"/>
              <a:gd name="connsiteX42" fmla="*/ 614840 w 1508539"/>
              <a:gd name="connsiteY42" fmla="*/ 5121884 h 6858000"/>
              <a:gd name="connsiteX43" fmla="*/ 621876 w 1508539"/>
              <a:gd name="connsiteY43" fmla="*/ 5067850 h 6858000"/>
              <a:gd name="connsiteX44" fmla="*/ 624607 w 1508539"/>
              <a:gd name="connsiteY44" fmla="*/ 5060861 h 6858000"/>
              <a:gd name="connsiteX45" fmla="*/ 621311 w 1508539"/>
              <a:gd name="connsiteY45" fmla="*/ 5034192 h 6858000"/>
              <a:gd name="connsiteX46" fmla="*/ 622865 w 1508539"/>
              <a:gd name="connsiteY46" fmla="*/ 4993030 h 6858000"/>
              <a:gd name="connsiteX47" fmla="*/ 629774 w 1508539"/>
              <a:gd name="connsiteY47" fmla="*/ 4946844 h 6858000"/>
              <a:gd name="connsiteX48" fmla="*/ 625630 w 1508539"/>
              <a:gd name="connsiteY48" fmla="*/ 4932692 h 6858000"/>
              <a:gd name="connsiteX49" fmla="*/ 641033 w 1508539"/>
              <a:gd name="connsiteY49" fmla="*/ 4858827 h 6858000"/>
              <a:gd name="connsiteX50" fmla="*/ 646936 w 1508539"/>
              <a:gd name="connsiteY50" fmla="*/ 4821170 h 6858000"/>
              <a:gd name="connsiteX51" fmla="*/ 651669 w 1508539"/>
              <a:gd name="connsiteY51" fmla="*/ 4780965 h 6858000"/>
              <a:gd name="connsiteX52" fmla="*/ 652962 w 1508539"/>
              <a:gd name="connsiteY52" fmla="*/ 4750867 h 6858000"/>
              <a:gd name="connsiteX53" fmla="*/ 650769 w 1508539"/>
              <a:gd name="connsiteY53" fmla="*/ 4690749 h 6858000"/>
              <a:gd name="connsiteX54" fmla="*/ 646249 w 1508539"/>
              <a:gd name="connsiteY54" fmla="*/ 4584173 h 6858000"/>
              <a:gd name="connsiteX55" fmla="*/ 641332 w 1508539"/>
              <a:gd name="connsiteY55" fmla="*/ 4444346 h 6858000"/>
              <a:gd name="connsiteX56" fmla="*/ 637897 w 1508539"/>
              <a:gd name="connsiteY56" fmla="*/ 4375228 h 6858000"/>
              <a:gd name="connsiteX57" fmla="*/ 618550 w 1508539"/>
              <a:gd name="connsiteY57" fmla="*/ 4214165 h 6858000"/>
              <a:gd name="connsiteX58" fmla="*/ 622623 w 1508539"/>
              <a:gd name="connsiteY58" fmla="*/ 4090296 h 6858000"/>
              <a:gd name="connsiteX59" fmla="*/ 607879 w 1508539"/>
              <a:gd name="connsiteY59" fmla="*/ 4033999 h 6858000"/>
              <a:gd name="connsiteX60" fmla="*/ 609028 w 1508539"/>
              <a:gd name="connsiteY60" fmla="*/ 4031933 h 6858000"/>
              <a:gd name="connsiteX61" fmla="*/ 607604 w 1508539"/>
              <a:gd name="connsiteY61" fmla="*/ 4013953 h 6858000"/>
              <a:gd name="connsiteX62" fmla="*/ 593899 w 1508539"/>
              <a:gd name="connsiteY62" fmla="*/ 3974753 h 6858000"/>
              <a:gd name="connsiteX63" fmla="*/ 595497 w 1508539"/>
              <a:gd name="connsiteY63" fmla="*/ 3969950 h 6858000"/>
              <a:gd name="connsiteX64" fmla="*/ 588919 w 1508539"/>
              <a:gd name="connsiteY64" fmla="*/ 3933779 h 6858000"/>
              <a:gd name="connsiteX65" fmla="*/ 590250 w 1508539"/>
              <a:gd name="connsiteY65" fmla="*/ 3933093 h 6858000"/>
              <a:gd name="connsiteX66" fmla="*/ 594604 w 1508539"/>
              <a:gd name="connsiteY66" fmla="*/ 3922082 h 6858000"/>
              <a:gd name="connsiteX67" fmla="*/ 599682 w 1508539"/>
              <a:gd name="connsiteY67" fmla="*/ 3901461 h 6858000"/>
              <a:gd name="connsiteX68" fmla="*/ 622276 w 1508539"/>
              <a:gd name="connsiteY68" fmla="*/ 3813873 h 6858000"/>
              <a:gd name="connsiteX69" fmla="*/ 621701 w 1508539"/>
              <a:gd name="connsiteY69" fmla="*/ 3806161 h 6858000"/>
              <a:gd name="connsiteX70" fmla="*/ 622008 w 1508539"/>
              <a:gd name="connsiteY70" fmla="*/ 3805957 h 6858000"/>
              <a:gd name="connsiteX71" fmla="*/ 622035 w 1508539"/>
              <a:gd name="connsiteY71" fmla="*/ 3797724 h 6858000"/>
              <a:gd name="connsiteX72" fmla="*/ 620650 w 1508539"/>
              <a:gd name="connsiteY72" fmla="*/ 3792098 h 6858000"/>
              <a:gd name="connsiteX73" fmla="*/ 619534 w 1508539"/>
              <a:gd name="connsiteY73" fmla="*/ 3777135 h 6858000"/>
              <a:gd name="connsiteX74" fmla="*/ 621267 w 1508539"/>
              <a:gd name="connsiteY74" fmla="*/ 3771656 h 6858000"/>
              <a:gd name="connsiteX75" fmla="*/ 625010 w 1508539"/>
              <a:gd name="connsiteY75" fmla="*/ 3769007 h 6858000"/>
              <a:gd name="connsiteX76" fmla="*/ 624476 w 1508539"/>
              <a:gd name="connsiteY76" fmla="*/ 3767709 h 6858000"/>
              <a:gd name="connsiteX77" fmla="*/ 633172 w 1508539"/>
              <a:gd name="connsiteY77" fmla="*/ 3738082 h 6858000"/>
              <a:gd name="connsiteX78" fmla="*/ 640518 w 1508539"/>
              <a:gd name="connsiteY78" fmla="*/ 3673397 h 6858000"/>
              <a:gd name="connsiteX79" fmla="*/ 639814 w 1508539"/>
              <a:gd name="connsiteY79" fmla="*/ 3637109 h 6858000"/>
              <a:gd name="connsiteX80" fmla="*/ 643257 w 1508539"/>
              <a:gd name="connsiteY80" fmla="*/ 3536883 h 6858000"/>
              <a:gd name="connsiteX81" fmla="*/ 650795 w 1508539"/>
              <a:gd name="connsiteY81" fmla="*/ 3435652 h 6858000"/>
              <a:gd name="connsiteX82" fmla="*/ 652466 w 1508539"/>
              <a:gd name="connsiteY82" fmla="*/ 3307769 h 6858000"/>
              <a:gd name="connsiteX83" fmla="*/ 670029 w 1508539"/>
              <a:gd name="connsiteY83" fmla="*/ 3250522 h 6858000"/>
              <a:gd name="connsiteX84" fmla="*/ 670454 w 1508539"/>
              <a:gd name="connsiteY84" fmla="*/ 3229163 h 6858000"/>
              <a:gd name="connsiteX85" fmla="*/ 672277 w 1508539"/>
              <a:gd name="connsiteY85" fmla="*/ 3217217 h 6858000"/>
              <a:gd name="connsiteX86" fmla="*/ 659112 w 1508539"/>
              <a:gd name="connsiteY86" fmla="*/ 3183755 h 6858000"/>
              <a:gd name="connsiteX87" fmla="*/ 659613 w 1508539"/>
              <a:gd name="connsiteY87" fmla="*/ 3178642 h 6858000"/>
              <a:gd name="connsiteX88" fmla="*/ 647213 w 1508539"/>
              <a:gd name="connsiteY88" fmla="*/ 3158586 h 6858000"/>
              <a:gd name="connsiteX89" fmla="*/ 632398 w 1508539"/>
              <a:gd name="connsiteY89" fmla="*/ 3129034 h 6858000"/>
              <a:gd name="connsiteX90" fmla="*/ 633063 w 1508539"/>
              <a:gd name="connsiteY90" fmla="*/ 3126682 h 6858000"/>
              <a:gd name="connsiteX91" fmla="*/ 623931 w 1508539"/>
              <a:gd name="connsiteY91" fmla="*/ 3114519 h 6858000"/>
              <a:gd name="connsiteX92" fmla="*/ 610540 w 1508539"/>
              <a:gd name="connsiteY92" fmla="*/ 3106272 h 6858000"/>
              <a:gd name="connsiteX93" fmla="*/ 583270 w 1508539"/>
              <a:gd name="connsiteY93" fmla="*/ 2958185 h 6858000"/>
              <a:gd name="connsiteX94" fmla="*/ 525884 w 1508539"/>
              <a:gd name="connsiteY94" fmla="*/ 2762989 h 6858000"/>
              <a:gd name="connsiteX95" fmla="*/ 474802 w 1508539"/>
              <a:gd name="connsiteY95" fmla="*/ 2554718 h 6858000"/>
              <a:gd name="connsiteX96" fmla="*/ 454896 w 1508539"/>
              <a:gd name="connsiteY96" fmla="*/ 2485734 h 6858000"/>
              <a:gd name="connsiteX97" fmla="*/ 445619 w 1508539"/>
              <a:gd name="connsiteY97" fmla="*/ 2447068 h 6858000"/>
              <a:gd name="connsiteX98" fmla="*/ 432580 w 1508539"/>
              <a:gd name="connsiteY98" fmla="*/ 2425819 h 6858000"/>
              <a:gd name="connsiteX99" fmla="*/ 438579 w 1508539"/>
              <a:gd name="connsiteY99" fmla="*/ 2402874 h 6858000"/>
              <a:gd name="connsiteX100" fmla="*/ 441191 w 1508539"/>
              <a:gd name="connsiteY100" fmla="*/ 2381443 h 6858000"/>
              <a:gd name="connsiteX101" fmla="*/ 417520 w 1508539"/>
              <a:gd name="connsiteY101" fmla="*/ 2261920 h 6858000"/>
              <a:gd name="connsiteX102" fmla="*/ 407407 w 1508539"/>
              <a:gd name="connsiteY102" fmla="*/ 2195378 h 6858000"/>
              <a:gd name="connsiteX103" fmla="*/ 391624 w 1508539"/>
              <a:gd name="connsiteY103" fmla="*/ 2155135 h 6858000"/>
              <a:gd name="connsiteX104" fmla="*/ 389082 w 1508539"/>
              <a:gd name="connsiteY104" fmla="*/ 2118008 h 6858000"/>
              <a:gd name="connsiteX105" fmla="*/ 390075 w 1508539"/>
              <a:gd name="connsiteY105" fmla="*/ 2050531 h 6858000"/>
              <a:gd name="connsiteX106" fmla="*/ 381881 w 1508539"/>
              <a:gd name="connsiteY106" fmla="*/ 1963269 h 6858000"/>
              <a:gd name="connsiteX107" fmla="*/ 363059 w 1508539"/>
              <a:gd name="connsiteY107" fmla="*/ 1906352 h 6858000"/>
              <a:gd name="connsiteX108" fmla="*/ 339616 w 1508539"/>
              <a:gd name="connsiteY108" fmla="*/ 1861531 h 6858000"/>
              <a:gd name="connsiteX109" fmla="*/ 293415 w 1508539"/>
              <a:gd name="connsiteY109" fmla="*/ 1732919 h 6858000"/>
              <a:gd name="connsiteX110" fmla="*/ 265726 w 1508539"/>
              <a:gd name="connsiteY110" fmla="*/ 1663540 h 6858000"/>
              <a:gd name="connsiteX111" fmla="*/ 264852 w 1508539"/>
              <a:gd name="connsiteY111" fmla="*/ 1615777 h 6858000"/>
              <a:gd name="connsiteX112" fmla="*/ 245647 w 1508539"/>
              <a:gd name="connsiteY112" fmla="*/ 1563678 h 6858000"/>
              <a:gd name="connsiteX113" fmla="*/ 258727 w 1508539"/>
              <a:gd name="connsiteY113" fmla="*/ 1519474 h 6858000"/>
              <a:gd name="connsiteX114" fmla="*/ 251469 w 1508539"/>
              <a:gd name="connsiteY114" fmla="*/ 1477995 h 6858000"/>
              <a:gd name="connsiteX115" fmla="*/ 237554 w 1508539"/>
              <a:gd name="connsiteY115" fmla="*/ 1373769 h 6858000"/>
              <a:gd name="connsiteX116" fmla="*/ 245861 w 1508539"/>
              <a:gd name="connsiteY116" fmla="*/ 1307086 h 6858000"/>
              <a:gd name="connsiteX117" fmla="*/ 247049 w 1508539"/>
              <a:gd name="connsiteY117" fmla="*/ 1189033 h 6858000"/>
              <a:gd name="connsiteX118" fmla="*/ 251734 w 1508539"/>
              <a:gd name="connsiteY118" fmla="*/ 1168288 h 6858000"/>
              <a:gd name="connsiteX119" fmla="*/ 244016 w 1508539"/>
              <a:gd name="connsiteY119" fmla="*/ 1142577 h 6858000"/>
              <a:gd name="connsiteX120" fmla="*/ 233322 w 1508539"/>
              <a:gd name="connsiteY120" fmla="*/ 1088484 h 6858000"/>
              <a:gd name="connsiteX121" fmla="*/ 222058 w 1508539"/>
              <a:gd name="connsiteY121" fmla="*/ 1016103 h 6858000"/>
              <a:gd name="connsiteX122" fmla="*/ 223514 w 1508539"/>
              <a:gd name="connsiteY122" fmla="*/ 932283 h 6858000"/>
              <a:gd name="connsiteX123" fmla="*/ 225750 w 1508539"/>
              <a:gd name="connsiteY123" fmla="*/ 915925 h 6858000"/>
              <a:gd name="connsiteX124" fmla="*/ 218379 w 1508539"/>
              <a:gd name="connsiteY124" fmla="*/ 896999 h 6858000"/>
              <a:gd name="connsiteX125" fmla="*/ 187787 w 1508539"/>
              <a:gd name="connsiteY125" fmla="*/ 821517 h 6858000"/>
              <a:gd name="connsiteX126" fmla="*/ 166737 w 1508539"/>
              <a:gd name="connsiteY126" fmla="*/ 751353 h 6858000"/>
              <a:gd name="connsiteX127" fmla="*/ 166295 w 1508539"/>
              <a:gd name="connsiteY127" fmla="*/ 721230 h 6858000"/>
              <a:gd name="connsiteX128" fmla="*/ 151966 w 1508539"/>
              <a:gd name="connsiteY128" fmla="*/ 681659 h 6858000"/>
              <a:gd name="connsiteX129" fmla="*/ 137385 w 1508539"/>
              <a:gd name="connsiteY129" fmla="*/ 635218 h 6858000"/>
              <a:gd name="connsiteX130" fmla="*/ 142396 w 1508539"/>
              <a:gd name="connsiteY130" fmla="*/ 613763 h 6858000"/>
              <a:gd name="connsiteX131" fmla="*/ 128338 w 1508539"/>
              <a:gd name="connsiteY131" fmla="*/ 598582 h 6858000"/>
              <a:gd name="connsiteX132" fmla="*/ 128019 w 1508539"/>
              <a:gd name="connsiteY132" fmla="*/ 576846 h 6858000"/>
              <a:gd name="connsiteX133" fmla="*/ 107645 w 1508539"/>
              <a:gd name="connsiteY133" fmla="*/ 530055 h 6858000"/>
              <a:gd name="connsiteX134" fmla="*/ 106893 w 1508539"/>
              <a:gd name="connsiteY134" fmla="*/ 465389 h 6858000"/>
              <a:gd name="connsiteX135" fmla="*/ 89816 w 1508539"/>
              <a:gd name="connsiteY135" fmla="*/ 424699 h 6858000"/>
              <a:gd name="connsiteX136" fmla="*/ 90191 w 1508539"/>
              <a:gd name="connsiteY136" fmla="*/ 404917 h 6858000"/>
              <a:gd name="connsiteX137" fmla="*/ 70148 w 1508539"/>
              <a:gd name="connsiteY137" fmla="*/ 367211 h 6858000"/>
              <a:gd name="connsiteX138" fmla="*/ 36452 w 1508539"/>
              <a:gd name="connsiteY138" fmla="*/ 268519 h 6858000"/>
              <a:gd name="connsiteX139" fmla="*/ 23935 w 1508539"/>
              <a:gd name="connsiteY139" fmla="*/ 160886 h 6858000"/>
              <a:gd name="connsiteX140" fmla="*/ 19312 w 1508539"/>
              <a:gd name="connsiteY140" fmla="*/ 47336 h 6858000"/>
              <a:gd name="connsiteX141" fmla="*/ 0 w 1508539"/>
              <a:gd name="connsiteY141"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201349 w 1508539"/>
              <a:gd name="connsiteY10" fmla="*/ 6530567 h 6858000"/>
              <a:gd name="connsiteX11" fmla="*/ 215389 w 1508539"/>
              <a:gd name="connsiteY11" fmla="*/ 6478062 h 6858000"/>
              <a:gd name="connsiteX12" fmla="*/ 226078 w 1508539"/>
              <a:gd name="connsiteY12" fmla="*/ 6460325 h 6858000"/>
              <a:gd name="connsiteX13" fmla="*/ 233311 w 1508539"/>
              <a:gd name="connsiteY13" fmla="*/ 6451488 h 6858000"/>
              <a:gd name="connsiteX14" fmla="*/ 234746 w 1508539"/>
              <a:gd name="connsiteY14" fmla="*/ 6451348 h 6858000"/>
              <a:gd name="connsiteX15" fmla="*/ 239104 w 1508539"/>
              <a:gd name="connsiteY15" fmla="*/ 6414240 h 6858000"/>
              <a:gd name="connsiteX16" fmla="*/ 241880 w 1508539"/>
              <a:gd name="connsiteY16" fmla="*/ 6384857 h 6858000"/>
              <a:gd name="connsiteX17" fmla="*/ 240591 w 1508539"/>
              <a:gd name="connsiteY17" fmla="*/ 6367510 h 6858000"/>
              <a:gd name="connsiteX18" fmla="*/ 244471 w 1508539"/>
              <a:gd name="connsiteY18" fmla="*/ 6349778 h 6858000"/>
              <a:gd name="connsiteX19" fmla="*/ 246136 w 1508539"/>
              <a:gd name="connsiteY19" fmla="*/ 6348250 h 6858000"/>
              <a:gd name="connsiteX20" fmla="*/ 262170 w 1508539"/>
              <a:gd name="connsiteY20" fmla="*/ 6281972 h 6858000"/>
              <a:gd name="connsiteX21" fmla="*/ 290557 w 1508539"/>
              <a:gd name="connsiteY21" fmla="*/ 6153037 h 6858000"/>
              <a:gd name="connsiteX22" fmla="*/ 314428 w 1508539"/>
              <a:gd name="connsiteY22" fmla="*/ 6113913 h 6858000"/>
              <a:gd name="connsiteX23" fmla="*/ 318721 w 1508539"/>
              <a:gd name="connsiteY23" fmla="*/ 6028119 h 6858000"/>
              <a:gd name="connsiteX24" fmla="*/ 363126 w 1508539"/>
              <a:gd name="connsiteY24" fmla="*/ 5934687 h 6858000"/>
              <a:gd name="connsiteX25" fmla="*/ 408411 w 1508539"/>
              <a:gd name="connsiteY25" fmla="*/ 5704905 h 6858000"/>
              <a:gd name="connsiteX26" fmla="*/ 431404 w 1508539"/>
              <a:gd name="connsiteY26" fmla="*/ 5665173 h 6858000"/>
              <a:gd name="connsiteX27" fmla="*/ 465121 w 1508539"/>
              <a:gd name="connsiteY27" fmla="*/ 5563435 h 6858000"/>
              <a:gd name="connsiteX28" fmla="*/ 494626 w 1508539"/>
              <a:gd name="connsiteY28" fmla="*/ 5476393 h 6858000"/>
              <a:gd name="connsiteX29" fmla="*/ 525819 w 1508539"/>
              <a:gd name="connsiteY29" fmla="*/ 5396260 h 6858000"/>
              <a:gd name="connsiteX30" fmla="*/ 541800 w 1508539"/>
              <a:gd name="connsiteY30" fmla="*/ 5330009 h 6858000"/>
              <a:gd name="connsiteX31" fmla="*/ 575293 w 1508539"/>
              <a:gd name="connsiteY31" fmla="*/ 5273739 h 6858000"/>
              <a:gd name="connsiteX32" fmla="*/ 584892 w 1508539"/>
              <a:gd name="connsiteY32" fmla="*/ 5241779 h 6858000"/>
              <a:gd name="connsiteX33" fmla="*/ 596118 w 1508539"/>
              <a:gd name="connsiteY33" fmla="*/ 5225268 h 6858000"/>
              <a:gd name="connsiteX34" fmla="*/ 597138 w 1508539"/>
              <a:gd name="connsiteY34" fmla="*/ 5217684 h 6858000"/>
              <a:gd name="connsiteX35" fmla="*/ 604479 w 1508539"/>
              <a:gd name="connsiteY35" fmla="*/ 5193377 h 6858000"/>
              <a:gd name="connsiteX36" fmla="*/ 607782 w 1508539"/>
              <a:gd name="connsiteY36" fmla="*/ 5179288 h 6858000"/>
              <a:gd name="connsiteX37" fmla="*/ 608766 w 1508539"/>
              <a:gd name="connsiteY37" fmla="*/ 5173621 h 6858000"/>
              <a:gd name="connsiteX38" fmla="*/ 604400 w 1508539"/>
              <a:gd name="connsiteY38" fmla="*/ 5159961 h 6858000"/>
              <a:gd name="connsiteX39" fmla="*/ 611077 w 1508539"/>
              <a:gd name="connsiteY39" fmla="*/ 5144295 h 6858000"/>
              <a:gd name="connsiteX40" fmla="*/ 608010 w 1508539"/>
              <a:gd name="connsiteY40" fmla="*/ 5125185 h 6858000"/>
              <a:gd name="connsiteX41" fmla="*/ 614840 w 1508539"/>
              <a:gd name="connsiteY41" fmla="*/ 5121884 h 6858000"/>
              <a:gd name="connsiteX42" fmla="*/ 621876 w 1508539"/>
              <a:gd name="connsiteY42" fmla="*/ 5067850 h 6858000"/>
              <a:gd name="connsiteX43" fmla="*/ 624607 w 1508539"/>
              <a:gd name="connsiteY43" fmla="*/ 5060861 h 6858000"/>
              <a:gd name="connsiteX44" fmla="*/ 621311 w 1508539"/>
              <a:gd name="connsiteY44" fmla="*/ 5034192 h 6858000"/>
              <a:gd name="connsiteX45" fmla="*/ 622865 w 1508539"/>
              <a:gd name="connsiteY45" fmla="*/ 4993030 h 6858000"/>
              <a:gd name="connsiteX46" fmla="*/ 629774 w 1508539"/>
              <a:gd name="connsiteY46" fmla="*/ 4946844 h 6858000"/>
              <a:gd name="connsiteX47" fmla="*/ 625630 w 1508539"/>
              <a:gd name="connsiteY47" fmla="*/ 4932692 h 6858000"/>
              <a:gd name="connsiteX48" fmla="*/ 641033 w 1508539"/>
              <a:gd name="connsiteY48" fmla="*/ 4858827 h 6858000"/>
              <a:gd name="connsiteX49" fmla="*/ 646936 w 1508539"/>
              <a:gd name="connsiteY49" fmla="*/ 4821170 h 6858000"/>
              <a:gd name="connsiteX50" fmla="*/ 651669 w 1508539"/>
              <a:gd name="connsiteY50" fmla="*/ 4780965 h 6858000"/>
              <a:gd name="connsiteX51" fmla="*/ 652962 w 1508539"/>
              <a:gd name="connsiteY51" fmla="*/ 4750867 h 6858000"/>
              <a:gd name="connsiteX52" fmla="*/ 650769 w 1508539"/>
              <a:gd name="connsiteY52" fmla="*/ 4690749 h 6858000"/>
              <a:gd name="connsiteX53" fmla="*/ 646249 w 1508539"/>
              <a:gd name="connsiteY53" fmla="*/ 4584173 h 6858000"/>
              <a:gd name="connsiteX54" fmla="*/ 641332 w 1508539"/>
              <a:gd name="connsiteY54" fmla="*/ 4444346 h 6858000"/>
              <a:gd name="connsiteX55" fmla="*/ 637897 w 1508539"/>
              <a:gd name="connsiteY55" fmla="*/ 4375228 h 6858000"/>
              <a:gd name="connsiteX56" fmla="*/ 618550 w 1508539"/>
              <a:gd name="connsiteY56" fmla="*/ 4214165 h 6858000"/>
              <a:gd name="connsiteX57" fmla="*/ 622623 w 1508539"/>
              <a:gd name="connsiteY57" fmla="*/ 4090296 h 6858000"/>
              <a:gd name="connsiteX58" fmla="*/ 607879 w 1508539"/>
              <a:gd name="connsiteY58" fmla="*/ 4033999 h 6858000"/>
              <a:gd name="connsiteX59" fmla="*/ 609028 w 1508539"/>
              <a:gd name="connsiteY59" fmla="*/ 4031933 h 6858000"/>
              <a:gd name="connsiteX60" fmla="*/ 607604 w 1508539"/>
              <a:gd name="connsiteY60" fmla="*/ 4013953 h 6858000"/>
              <a:gd name="connsiteX61" fmla="*/ 593899 w 1508539"/>
              <a:gd name="connsiteY61" fmla="*/ 3974753 h 6858000"/>
              <a:gd name="connsiteX62" fmla="*/ 595497 w 1508539"/>
              <a:gd name="connsiteY62" fmla="*/ 3969950 h 6858000"/>
              <a:gd name="connsiteX63" fmla="*/ 588919 w 1508539"/>
              <a:gd name="connsiteY63" fmla="*/ 3933779 h 6858000"/>
              <a:gd name="connsiteX64" fmla="*/ 590250 w 1508539"/>
              <a:gd name="connsiteY64" fmla="*/ 3933093 h 6858000"/>
              <a:gd name="connsiteX65" fmla="*/ 594604 w 1508539"/>
              <a:gd name="connsiteY65" fmla="*/ 3922082 h 6858000"/>
              <a:gd name="connsiteX66" fmla="*/ 599682 w 1508539"/>
              <a:gd name="connsiteY66" fmla="*/ 3901461 h 6858000"/>
              <a:gd name="connsiteX67" fmla="*/ 622276 w 1508539"/>
              <a:gd name="connsiteY67" fmla="*/ 3813873 h 6858000"/>
              <a:gd name="connsiteX68" fmla="*/ 621701 w 1508539"/>
              <a:gd name="connsiteY68" fmla="*/ 3806161 h 6858000"/>
              <a:gd name="connsiteX69" fmla="*/ 622008 w 1508539"/>
              <a:gd name="connsiteY69" fmla="*/ 3805957 h 6858000"/>
              <a:gd name="connsiteX70" fmla="*/ 622035 w 1508539"/>
              <a:gd name="connsiteY70" fmla="*/ 3797724 h 6858000"/>
              <a:gd name="connsiteX71" fmla="*/ 620650 w 1508539"/>
              <a:gd name="connsiteY71" fmla="*/ 3792098 h 6858000"/>
              <a:gd name="connsiteX72" fmla="*/ 619534 w 1508539"/>
              <a:gd name="connsiteY72" fmla="*/ 3777135 h 6858000"/>
              <a:gd name="connsiteX73" fmla="*/ 621267 w 1508539"/>
              <a:gd name="connsiteY73" fmla="*/ 3771656 h 6858000"/>
              <a:gd name="connsiteX74" fmla="*/ 625010 w 1508539"/>
              <a:gd name="connsiteY74" fmla="*/ 3769007 h 6858000"/>
              <a:gd name="connsiteX75" fmla="*/ 624476 w 1508539"/>
              <a:gd name="connsiteY75" fmla="*/ 3767709 h 6858000"/>
              <a:gd name="connsiteX76" fmla="*/ 633172 w 1508539"/>
              <a:gd name="connsiteY76" fmla="*/ 3738082 h 6858000"/>
              <a:gd name="connsiteX77" fmla="*/ 640518 w 1508539"/>
              <a:gd name="connsiteY77" fmla="*/ 3673397 h 6858000"/>
              <a:gd name="connsiteX78" fmla="*/ 639814 w 1508539"/>
              <a:gd name="connsiteY78" fmla="*/ 3637109 h 6858000"/>
              <a:gd name="connsiteX79" fmla="*/ 643257 w 1508539"/>
              <a:gd name="connsiteY79" fmla="*/ 3536883 h 6858000"/>
              <a:gd name="connsiteX80" fmla="*/ 650795 w 1508539"/>
              <a:gd name="connsiteY80" fmla="*/ 3435652 h 6858000"/>
              <a:gd name="connsiteX81" fmla="*/ 652466 w 1508539"/>
              <a:gd name="connsiteY81" fmla="*/ 3307769 h 6858000"/>
              <a:gd name="connsiteX82" fmla="*/ 670029 w 1508539"/>
              <a:gd name="connsiteY82" fmla="*/ 3250522 h 6858000"/>
              <a:gd name="connsiteX83" fmla="*/ 670454 w 1508539"/>
              <a:gd name="connsiteY83" fmla="*/ 3229163 h 6858000"/>
              <a:gd name="connsiteX84" fmla="*/ 672277 w 1508539"/>
              <a:gd name="connsiteY84" fmla="*/ 3217217 h 6858000"/>
              <a:gd name="connsiteX85" fmla="*/ 659112 w 1508539"/>
              <a:gd name="connsiteY85" fmla="*/ 3183755 h 6858000"/>
              <a:gd name="connsiteX86" fmla="*/ 659613 w 1508539"/>
              <a:gd name="connsiteY86" fmla="*/ 3178642 h 6858000"/>
              <a:gd name="connsiteX87" fmla="*/ 647213 w 1508539"/>
              <a:gd name="connsiteY87" fmla="*/ 3158586 h 6858000"/>
              <a:gd name="connsiteX88" fmla="*/ 632398 w 1508539"/>
              <a:gd name="connsiteY88" fmla="*/ 3129034 h 6858000"/>
              <a:gd name="connsiteX89" fmla="*/ 633063 w 1508539"/>
              <a:gd name="connsiteY89" fmla="*/ 3126682 h 6858000"/>
              <a:gd name="connsiteX90" fmla="*/ 623931 w 1508539"/>
              <a:gd name="connsiteY90" fmla="*/ 3114519 h 6858000"/>
              <a:gd name="connsiteX91" fmla="*/ 610540 w 1508539"/>
              <a:gd name="connsiteY91" fmla="*/ 3106272 h 6858000"/>
              <a:gd name="connsiteX92" fmla="*/ 583270 w 1508539"/>
              <a:gd name="connsiteY92" fmla="*/ 2958185 h 6858000"/>
              <a:gd name="connsiteX93" fmla="*/ 525884 w 1508539"/>
              <a:gd name="connsiteY93" fmla="*/ 2762989 h 6858000"/>
              <a:gd name="connsiteX94" fmla="*/ 474802 w 1508539"/>
              <a:gd name="connsiteY94" fmla="*/ 2554718 h 6858000"/>
              <a:gd name="connsiteX95" fmla="*/ 454896 w 1508539"/>
              <a:gd name="connsiteY95" fmla="*/ 2485734 h 6858000"/>
              <a:gd name="connsiteX96" fmla="*/ 445619 w 1508539"/>
              <a:gd name="connsiteY96" fmla="*/ 2447068 h 6858000"/>
              <a:gd name="connsiteX97" fmla="*/ 432580 w 1508539"/>
              <a:gd name="connsiteY97" fmla="*/ 2425819 h 6858000"/>
              <a:gd name="connsiteX98" fmla="*/ 438579 w 1508539"/>
              <a:gd name="connsiteY98" fmla="*/ 2402874 h 6858000"/>
              <a:gd name="connsiteX99" fmla="*/ 441191 w 1508539"/>
              <a:gd name="connsiteY99" fmla="*/ 2381443 h 6858000"/>
              <a:gd name="connsiteX100" fmla="*/ 417520 w 1508539"/>
              <a:gd name="connsiteY100" fmla="*/ 2261920 h 6858000"/>
              <a:gd name="connsiteX101" fmla="*/ 407407 w 1508539"/>
              <a:gd name="connsiteY101" fmla="*/ 2195378 h 6858000"/>
              <a:gd name="connsiteX102" fmla="*/ 391624 w 1508539"/>
              <a:gd name="connsiteY102" fmla="*/ 2155135 h 6858000"/>
              <a:gd name="connsiteX103" fmla="*/ 389082 w 1508539"/>
              <a:gd name="connsiteY103" fmla="*/ 2118008 h 6858000"/>
              <a:gd name="connsiteX104" fmla="*/ 390075 w 1508539"/>
              <a:gd name="connsiteY104" fmla="*/ 2050531 h 6858000"/>
              <a:gd name="connsiteX105" fmla="*/ 381881 w 1508539"/>
              <a:gd name="connsiteY105" fmla="*/ 1963269 h 6858000"/>
              <a:gd name="connsiteX106" fmla="*/ 363059 w 1508539"/>
              <a:gd name="connsiteY106" fmla="*/ 1906352 h 6858000"/>
              <a:gd name="connsiteX107" fmla="*/ 339616 w 1508539"/>
              <a:gd name="connsiteY107" fmla="*/ 1861531 h 6858000"/>
              <a:gd name="connsiteX108" fmla="*/ 293415 w 1508539"/>
              <a:gd name="connsiteY108" fmla="*/ 1732919 h 6858000"/>
              <a:gd name="connsiteX109" fmla="*/ 265726 w 1508539"/>
              <a:gd name="connsiteY109" fmla="*/ 1663540 h 6858000"/>
              <a:gd name="connsiteX110" fmla="*/ 264852 w 1508539"/>
              <a:gd name="connsiteY110" fmla="*/ 1615777 h 6858000"/>
              <a:gd name="connsiteX111" fmla="*/ 245647 w 1508539"/>
              <a:gd name="connsiteY111" fmla="*/ 1563678 h 6858000"/>
              <a:gd name="connsiteX112" fmla="*/ 258727 w 1508539"/>
              <a:gd name="connsiteY112" fmla="*/ 1519474 h 6858000"/>
              <a:gd name="connsiteX113" fmla="*/ 251469 w 1508539"/>
              <a:gd name="connsiteY113" fmla="*/ 1477995 h 6858000"/>
              <a:gd name="connsiteX114" fmla="*/ 237554 w 1508539"/>
              <a:gd name="connsiteY114" fmla="*/ 1373769 h 6858000"/>
              <a:gd name="connsiteX115" fmla="*/ 245861 w 1508539"/>
              <a:gd name="connsiteY115" fmla="*/ 1307086 h 6858000"/>
              <a:gd name="connsiteX116" fmla="*/ 247049 w 1508539"/>
              <a:gd name="connsiteY116" fmla="*/ 1189033 h 6858000"/>
              <a:gd name="connsiteX117" fmla="*/ 251734 w 1508539"/>
              <a:gd name="connsiteY117" fmla="*/ 1168288 h 6858000"/>
              <a:gd name="connsiteX118" fmla="*/ 244016 w 1508539"/>
              <a:gd name="connsiteY118" fmla="*/ 1142577 h 6858000"/>
              <a:gd name="connsiteX119" fmla="*/ 233322 w 1508539"/>
              <a:gd name="connsiteY119" fmla="*/ 1088484 h 6858000"/>
              <a:gd name="connsiteX120" fmla="*/ 222058 w 1508539"/>
              <a:gd name="connsiteY120" fmla="*/ 1016103 h 6858000"/>
              <a:gd name="connsiteX121" fmla="*/ 223514 w 1508539"/>
              <a:gd name="connsiteY121" fmla="*/ 932283 h 6858000"/>
              <a:gd name="connsiteX122" fmla="*/ 225750 w 1508539"/>
              <a:gd name="connsiteY122" fmla="*/ 915925 h 6858000"/>
              <a:gd name="connsiteX123" fmla="*/ 218379 w 1508539"/>
              <a:gd name="connsiteY123" fmla="*/ 896999 h 6858000"/>
              <a:gd name="connsiteX124" fmla="*/ 187787 w 1508539"/>
              <a:gd name="connsiteY124" fmla="*/ 821517 h 6858000"/>
              <a:gd name="connsiteX125" fmla="*/ 166737 w 1508539"/>
              <a:gd name="connsiteY125" fmla="*/ 751353 h 6858000"/>
              <a:gd name="connsiteX126" fmla="*/ 166295 w 1508539"/>
              <a:gd name="connsiteY126" fmla="*/ 721230 h 6858000"/>
              <a:gd name="connsiteX127" fmla="*/ 151966 w 1508539"/>
              <a:gd name="connsiteY127" fmla="*/ 681659 h 6858000"/>
              <a:gd name="connsiteX128" fmla="*/ 137385 w 1508539"/>
              <a:gd name="connsiteY128" fmla="*/ 635218 h 6858000"/>
              <a:gd name="connsiteX129" fmla="*/ 142396 w 1508539"/>
              <a:gd name="connsiteY129" fmla="*/ 613763 h 6858000"/>
              <a:gd name="connsiteX130" fmla="*/ 128338 w 1508539"/>
              <a:gd name="connsiteY130" fmla="*/ 598582 h 6858000"/>
              <a:gd name="connsiteX131" fmla="*/ 128019 w 1508539"/>
              <a:gd name="connsiteY131" fmla="*/ 576846 h 6858000"/>
              <a:gd name="connsiteX132" fmla="*/ 107645 w 1508539"/>
              <a:gd name="connsiteY132" fmla="*/ 530055 h 6858000"/>
              <a:gd name="connsiteX133" fmla="*/ 106893 w 1508539"/>
              <a:gd name="connsiteY133" fmla="*/ 465389 h 6858000"/>
              <a:gd name="connsiteX134" fmla="*/ 89816 w 1508539"/>
              <a:gd name="connsiteY134" fmla="*/ 424699 h 6858000"/>
              <a:gd name="connsiteX135" fmla="*/ 90191 w 1508539"/>
              <a:gd name="connsiteY135" fmla="*/ 404917 h 6858000"/>
              <a:gd name="connsiteX136" fmla="*/ 70148 w 1508539"/>
              <a:gd name="connsiteY136" fmla="*/ 367211 h 6858000"/>
              <a:gd name="connsiteX137" fmla="*/ 36452 w 1508539"/>
              <a:gd name="connsiteY137" fmla="*/ 268519 h 6858000"/>
              <a:gd name="connsiteX138" fmla="*/ 23935 w 1508539"/>
              <a:gd name="connsiteY138" fmla="*/ 160886 h 6858000"/>
              <a:gd name="connsiteX139" fmla="*/ 19312 w 1508539"/>
              <a:gd name="connsiteY139" fmla="*/ 47336 h 6858000"/>
              <a:gd name="connsiteX140" fmla="*/ 0 w 1508539"/>
              <a:gd name="connsiteY140"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4248 w 1508539"/>
              <a:gd name="connsiteY6" fmla="*/ 6574442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504057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318065 w 1508539"/>
              <a:gd name="connsiteY6" fmla="*/ 6691589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164830 w 1491612"/>
              <a:gd name="connsiteY0" fmla="*/ 0 h 6858000"/>
              <a:gd name="connsiteX1" fmla="*/ 1491612 w 1491612"/>
              <a:gd name="connsiteY1" fmla="*/ 0 h 6858000"/>
              <a:gd name="connsiteX2" fmla="*/ 1491612 w 1491612"/>
              <a:gd name="connsiteY2" fmla="*/ 6858000 h 6858000"/>
              <a:gd name="connsiteX3" fmla="*/ 228306 w 1491612"/>
              <a:gd name="connsiteY3" fmla="*/ 6857735 h 6858000"/>
              <a:gd name="connsiteX4" fmla="*/ 264899 w 1491612"/>
              <a:gd name="connsiteY4" fmla="*/ 6776847 h 6858000"/>
              <a:gd name="connsiteX5" fmla="*/ 276399 w 1491612"/>
              <a:gd name="connsiteY5" fmla="*/ 6737706 h 6858000"/>
              <a:gd name="connsiteX6" fmla="*/ 301138 w 1491612"/>
              <a:gd name="connsiteY6" fmla="*/ 6691589 h 6858000"/>
              <a:gd name="connsiteX7" fmla="*/ 278695 w 1491612"/>
              <a:gd name="connsiteY7" fmla="*/ 6659970 h 6858000"/>
              <a:gd name="connsiteX8" fmla="*/ 293786 w 1491612"/>
              <a:gd name="connsiteY8" fmla="*/ 6636211 h 6858000"/>
              <a:gd name="connsiteX9" fmla="*/ 311230 w 1491612"/>
              <a:gd name="connsiteY9" fmla="*/ 6594177 h 6858000"/>
              <a:gd name="connsiteX10" fmla="*/ 325270 w 1491612"/>
              <a:gd name="connsiteY10" fmla="*/ 6557575 h 6858000"/>
              <a:gd name="connsiteX11" fmla="*/ 378227 w 1491612"/>
              <a:gd name="connsiteY11" fmla="*/ 6492130 h 6858000"/>
              <a:gd name="connsiteX12" fmla="*/ 393914 w 1491612"/>
              <a:gd name="connsiteY12" fmla="*/ 6431610 h 6858000"/>
              <a:gd name="connsiteX13" fmla="*/ 437619 w 1491612"/>
              <a:gd name="connsiteY13" fmla="*/ 6379786 h 6858000"/>
              <a:gd name="connsiteX14" fmla="*/ 420842 w 1491612"/>
              <a:gd name="connsiteY14" fmla="*/ 6334727 h 6858000"/>
              <a:gd name="connsiteX15" fmla="*/ 398257 w 1491612"/>
              <a:gd name="connsiteY15" fmla="*/ 6313295 h 6858000"/>
              <a:gd name="connsiteX16" fmla="*/ 405421 w 1491612"/>
              <a:gd name="connsiteY16" fmla="*/ 6280046 h 6858000"/>
              <a:gd name="connsiteX17" fmla="*/ 388166 w 1491612"/>
              <a:gd name="connsiteY17" fmla="*/ 6270265 h 6858000"/>
              <a:gd name="connsiteX18" fmla="*/ 415194 w 1491612"/>
              <a:gd name="connsiteY18" fmla="*/ 6252834 h 6858000"/>
              <a:gd name="connsiteX19" fmla="*/ 393186 w 1491612"/>
              <a:gd name="connsiteY19" fmla="*/ 6202459 h 6858000"/>
              <a:gd name="connsiteX20" fmla="*/ 391984 w 1491612"/>
              <a:gd name="connsiteY20" fmla="*/ 6153037 h 6858000"/>
              <a:gd name="connsiteX21" fmla="*/ 407399 w 1491612"/>
              <a:gd name="connsiteY21" fmla="*/ 6078132 h 6858000"/>
              <a:gd name="connsiteX22" fmla="*/ 394786 w 1491612"/>
              <a:gd name="connsiteY22" fmla="*/ 6028119 h 6858000"/>
              <a:gd name="connsiteX23" fmla="*/ 380015 w 1491612"/>
              <a:gd name="connsiteY23" fmla="*/ 5926735 h 6858000"/>
              <a:gd name="connsiteX24" fmla="*/ 429527 w 1491612"/>
              <a:gd name="connsiteY24" fmla="*/ 5712857 h 6858000"/>
              <a:gd name="connsiteX25" fmla="*/ 408602 w 1491612"/>
              <a:gd name="connsiteY25" fmla="*/ 5676393 h 6858000"/>
              <a:gd name="connsiteX26" fmla="*/ 448194 w 1491612"/>
              <a:gd name="connsiteY26" fmla="*/ 5563435 h 6858000"/>
              <a:gd name="connsiteX27" fmla="*/ 495324 w 1491612"/>
              <a:gd name="connsiteY27" fmla="*/ 5437125 h 6858000"/>
              <a:gd name="connsiteX28" fmla="*/ 508892 w 1491612"/>
              <a:gd name="connsiteY28" fmla="*/ 5396260 h 6858000"/>
              <a:gd name="connsiteX29" fmla="*/ 524873 w 1491612"/>
              <a:gd name="connsiteY29" fmla="*/ 5330009 h 6858000"/>
              <a:gd name="connsiteX30" fmla="*/ 558366 w 1491612"/>
              <a:gd name="connsiteY30" fmla="*/ 5273739 h 6858000"/>
              <a:gd name="connsiteX31" fmla="*/ 567965 w 1491612"/>
              <a:gd name="connsiteY31" fmla="*/ 5241779 h 6858000"/>
              <a:gd name="connsiteX32" fmla="*/ 579191 w 1491612"/>
              <a:gd name="connsiteY32" fmla="*/ 5225268 h 6858000"/>
              <a:gd name="connsiteX33" fmla="*/ 580211 w 1491612"/>
              <a:gd name="connsiteY33" fmla="*/ 5217684 h 6858000"/>
              <a:gd name="connsiteX34" fmla="*/ 587552 w 1491612"/>
              <a:gd name="connsiteY34" fmla="*/ 5193377 h 6858000"/>
              <a:gd name="connsiteX35" fmla="*/ 590855 w 1491612"/>
              <a:gd name="connsiteY35" fmla="*/ 5179288 h 6858000"/>
              <a:gd name="connsiteX36" fmla="*/ 591839 w 1491612"/>
              <a:gd name="connsiteY36" fmla="*/ 5173621 h 6858000"/>
              <a:gd name="connsiteX37" fmla="*/ 587473 w 1491612"/>
              <a:gd name="connsiteY37" fmla="*/ 5159961 h 6858000"/>
              <a:gd name="connsiteX38" fmla="*/ 594150 w 1491612"/>
              <a:gd name="connsiteY38" fmla="*/ 5144295 h 6858000"/>
              <a:gd name="connsiteX39" fmla="*/ 591083 w 1491612"/>
              <a:gd name="connsiteY39" fmla="*/ 5125185 h 6858000"/>
              <a:gd name="connsiteX40" fmla="*/ 597913 w 1491612"/>
              <a:gd name="connsiteY40" fmla="*/ 5121884 h 6858000"/>
              <a:gd name="connsiteX41" fmla="*/ 604949 w 1491612"/>
              <a:gd name="connsiteY41" fmla="*/ 5067850 h 6858000"/>
              <a:gd name="connsiteX42" fmla="*/ 607680 w 1491612"/>
              <a:gd name="connsiteY42" fmla="*/ 5060861 h 6858000"/>
              <a:gd name="connsiteX43" fmla="*/ 604384 w 1491612"/>
              <a:gd name="connsiteY43" fmla="*/ 5034192 h 6858000"/>
              <a:gd name="connsiteX44" fmla="*/ 605938 w 1491612"/>
              <a:gd name="connsiteY44" fmla="*/ 4993030 h 6858000"/>
              <a:gd name="connsiteX45" fmla="*/ 612847 w 1491612"/>
              <a:gd name="connsiteY45" fmla="*/ 4946844 h 6858000"/>
              <a:gd name="connsiteX46" fmla="*/ 608703 w 1491612"/>
              <a:gd name="connsiteY46" fmla="*/ 4932692 h 6858000"/>
              <a:gd name="connsiteX47" fmla="*/ 624106 w 1491612"/>
              <a:gd name="connsiteY47" fmla="*/ 4858827 h 6858000"/>
              <a:gd name="connsiteX48" fmla="*/ 630009 w 1491612"/>
              <a:gd name="connsiteY48" fmla="*/ 4821170 h 6858000"/>
              <a:gd name="connsiteX49" fmla="*/ 634742 w 1491612"/>
              <a:gd name="connsiteY49" fmla="*/ 4780965 h 6858000"/>
              <a:gd name="connsiteX50" fmla="*/ 636035 w 1491612"/>
              <a:gd name="connsiteY50" fmla="*/ 4750867 h 6858000"/>
              <a:gd name="connsiteX51" fmla="*/ 633842 w 1491612"/>
              <a:gd name="connsiteY51" fmla="*/ 4690749 h 6858000"/>
              <a:gd name="connsiteX52" fmla="*/ 629322 w 1491612"/>
              <a:gd name="connsiteY52" fmla="*/ 4584173 h 6858000"/>
              <a:gd name="connsiteX53" fmla="*/ 624405 w 1491612"/>
              <a:gd name="connsiteY53" fmla="*/ 4444346 h 6858000"/>
              <a:gd name="connsiteX54" fmla="*/ 620970 w 1491612"/>
              <a:gd name="connsiteY54" fmla="*/ 4375228 h 6858000"/>
              <a:gd name="connsiteX55" fmla="*/ 601623 w 1491612"/>
              <a:gd name="connsiteY55" fmla="*/ 4214165 h 6858000"/>
              <a:gd name="connsiteX56" fmla="*/ 605696 w 1491612"/>
              <a:gd name="connsiteY56" fmla="*/ 4090296 h 6858000"/>
              <a:gd name="connsiteX57" fmla="*/ 590952 w 1491612"/>
              <a:gd name="connsiteY57" fmla="*/ 4033999 h 6858000"/>
              <a:gd name="connsiteX58" fmla="*/ 592101 w 1491612"/>
              <a:gd name="connsiteY58" fmla="*/ 4031933 h 6858000"/>
              <a:gd name="connsiteX59" fmla="*/ 590677 w 1491612"/>
              <a:gd name="connsiteY59" fmla="*/ 4013953 h 6858000"/>
              <a:gd name="connsiteX60" fmla="*/ 576972 w 1491612"/>
              <a:gd name="connsiteY60" fmla="*/ 3974753 h 6858000"/>
              <a:gd name="connsiteX61" fmla="*/ 578570 w 1491612"/>
              <a:gd name="connsiteY61" fmla="*/ 3969950 h 6858000"/>
              <a:gd name="connsiteX62" fmla="*/ 571992 w 1491612"/>
              <a:gd name="connsiteY62" fmla="*/ 3933779 h 6858000"/>
              <a:gd name="connsiteX63" fmla="*/ 573323 w 1491612"/>
              <a:gd name="connsiteY63" fmla="*/ 3933093 h 6858000"/>
              <a:gd name="connsiteX64" fmla="*/ 577677 w 1491612"/>
              <a:gd name="connsiteY64" fmla="*/ 3922082 h 6858000"/>
              <a:gd name="connsiteX65" fmla="*/ 582755 w 1491612"/>
              <a:gd name="connsiteY65" fmla="*/ 3901461 h 6858000"/>
              <a:gd name="connsiteX66" fmla="*/ 605349 w 1491612"/>
              <a:gd name="connsiteY66" fmla="*/ 3813873 h 6858000"/>
              <a:gd name="connsiteX67" fmla="*/ 604774 w 1491612"/>
              <a:gd name="connsiteY67" fmla="*/ 3806161 h 6858000"/>
              <a:gd name="connsiteX68" fmla="*/ 605081 w 1491612"/>
              <a:gd name="connsiteY68" fmla="*/ 3805957 h 6858000"/>
              <a:gd name="connsiteX69" fmla="*/ 605108 w 1491612"/>
              <a:gd name="connsiteY69" fmla="*/ 3797724 h 6858000"/>
              <a:gd name="connsiteX70" fmla="*/ 603723 w 1491612"/>
              <a:gd name="connsiteY70" fmla="*/ 3792098 h 6858000"/>
              <a:gd name="connsiteX71" fmla="*/ 602607 w 1491612"/>
              <a:gd name="connsiteY71" fmla="*/ 3777135 h 6858000"/>
              <a:gd name="connsiteX72" fmla="*/ 604340 w 1491612"/>
              <a:gd name="connsiteY72" fmla="*/ 3771656 h 6858000"/>
              <a:gd name="connsiteX73" fmla="*/ 608083 w 1491612"/>
              <a:gd name="connsiteY73" fmla="*/ 3769007 h 6858000"/>
              <a:gd name="connsiteX74" fmla="*/ 607549 w 1491612"/>
              <a:gd name="connsiteY74" fmla="*/ 3767709 h 6858000"/>
              <a:gd name="connsiteX75" fmla="*/ 616245 w 1491612"/>
              <a:gd name="connsiteY75" fmla="*/ 3738082 h 6858000"/>
              <a:gd name="connsiteX76" fmla="*/ 623591 w 1491612"/>
              <a:gd name="connsiteY76" fmla="*/ 3673397 h 6858000"/>
              <a:gd name="connsiteX77" fmla="*/ 622887 w 1491612"/>
              <a:gd name="connsiteY77" fmla="*/ 3637109 h 6858000"/>
              <a:gd name="connsiteX78" fmla="*/ 626330 w 1491612"/>
              <a:gd name="connsiteY78" fmla="*/ 3536883 h 6858000"/>
              <a:gd name="connsiteX79" fmla="*/ 633868 w 1491612"/>
              <a:gd name="connsiteY79" fmla="*/ 3435652 h 6858000"/>
              <a:gd name="connsiteX80" fmla="*/ 635539 w 1491612"/>
              <a:gd name="connsiteY80" fmla="*/ 3307769 h 6858000"/>
              <a:gd name="connsiteX81" fmla="*/ 653102 w 1491612"/>
              <a:gd name="connsiteY81" fmla="*/ 3250522 h 6858000"/>
              <a:gd name="connsiteX82" fmla="*/ 653527 w 1491612"/>
              <a:gd name="connsiteY82" fmla="*/ 3229163 h 6858000"/>
              <a:gd name="connsiteX83" fmla="*/ 655350 w 1491612"/>
              <a:gd name="connsiteY83" fmla="*/ 3217217 h 6858000"/>
              <a:gd name="connsiteX84" fmla="*/ 642185 w 1491612"/>
              <a:gd name="connsiteY84" fmla="*/ 3183755 h 6858000"/>
              <a:gd name="connsiteX85" fmla="*/ 642686 w 1491612"/>
              <a:gd name="connsiteY85" fmla="*/ 3178642 h 6858000"/>
              <a:gd name="connsiteX86" fmla="*/ 630286 w 1491612"/>
              <a:gd name="connsiteY86" fmla="*/ 3158586 h 6858000"/>
              <a:gd name="connsiteX87" fmla="*/ 615471 w 1491612"/>
              <a:gd name="connsiteY87" fmla="*/ 3129034 h 6858000"/>
              <a:gd name="connsiteX88" fmla="*/ 616136 w 1491612"/>
              <a:gd name="connsiteY88" fmla="*/ 3126682 h 6858000"/>
              <a:gd name="connsiteX89" fmla="*/ 607004 w 1491612"/>
              <a:gd name="connsiteY89" fmla="*/ 3114519 h 6858000"/>
              <a:gd name="connsiteX90" fmla="*/ 593613 w 1491612"/>
              <a:gd name="connsiteY90" fmla="*/ 3106272 h 6858000"/>
              <a:gd name="connsiteX91" fmla="*/ 566343 w 1491612"/>
              <a:gd name="connsiteY91" fmla="*/ 2958185 h 6858000"/>
              <a:gd name="connsiteX92" fmla="*/ 508957 w 1491612"/>
              <a:gd name="connsiteY92" fmla="*/ 2762989 h 6858000"/>
              <a:gd name="connsiteX93" fmla="*/ 457875 w 1491612"/>
              <a:gd name="connsiteY93" fmla="*/ 2554718 h 6858000"/>
              <a:gd name="connsiteX94" fmla="*/ 437969 w 1491612"/>
              <a:gd name="connsiteY94" fmla="*/ 2485734 h 6858000"/>
              <a:gd name="connsiteX95" fmla="*/ 428692 w 1491612"/>
              <a:gd name="connsiteY95" fmla="*/ 2447068 h 6858000"/>
              <a:gd name="connsiteX96" fmla="*/ 415653 w 1491612"/>
              <a:gd name="connsiteY96" fmla="*/ 2425819 h 6858000"/>
              <a:gd name="connsiteX97" fmla="*/ 421652 w 1491612"/>
              <a:gd name="connsiteY97" fmla="*/ 2402874 h 6858000"/>
              <a:gd name="connsiteX98" fmla="*/ 424264 w 1491612"/>
              <a:gd name="connsiteY98" fmla="*/ 2381443 h 6858000"/>
              <a:gd name="connsiteX99" fmla="*/ 400593 w 1491612"/>
              <a:gd name="connsiteY99" fmla="*/ 2261920 h 6858000"/>
              <a:gd name="connsiteX100" fmla="*/ 390480 w 1491612"/>
              <a:gd name="connsiteY100" fmla="*/ 2195378 h 6858000"/>
              <a:gd name="connsiteX101" fmla="*/ 374697 w 1491612"/>
              <a:gd name="connsiteY101" fmla="*/ 2155135 h 6858000"/>
              <a:gd name="connsiteX102" fmla="*/ 372155 w 1491612"/>
              <a:gd name="connsiteY102" fmla="*/ 2118008 h 6858000"/>
              <a:gd name="connsiteX103" fmla="*/ 373148 w 1491612"/>
              <a:gd name="connsiteY103" fmla="*/ 2050531 h 6858000"/>
              <a:gd name="connsiteX104" fmla="*/ 364954 w 1491612"/>
              <a:gd name="connsiteY104" fmla="*/ 1963269 h 6858000"/>
              <a:gd name="connsiteX105" fmla="*/ 346132 w 1491612"/>
              <a:gd name="connsiteY105" fmla="*/ 1906352 h 6858000"/>
              <a:gd name="connsiteX106" fmla="*/ 322689 w 1491612"/>
              <a:gd name="connsiteY106" fmla="*/ 1861531 h 6858000"/>
              <a:gd name="connsiteX107" fmla="*/ 276488 w 1491612"/>
              <a:gd name="connsiteY107" fmla="*/ 1732919 h 6858000"/>
              <a:gd name="connsiteX108" fmla="*/ 248799 w 1491612"/>
              <a:gd name="connsiteY108" fmla="*/ 1663540 h 6858000"/>
              <a:gd name="connsiteX109" fmla="*/ 247925 w 1491612"/>
              <a:gd name="connsiteY109" fmla="*/ 1615777 h 6858000"/>
              <a:gd name="connsiteX110" fmla="*/ 228720 w 1491612"/>
              <a:gd name="connsiteY110" fmla="*/ 1563678 h 6858000"/>
              <a:gd name="connsiteX111" fmla="*/ 241800 w 1491612"/>
              <a:gd name="connsiteY111" fmla="*/ 1519474 h 6858000"/>
              <a:gd name="connsiteX112" fmla="*/ 234542 w 1491612"/>
              <a:gd name="connsiteY112" fmla="*/ 1477995 h 6858000"/>
              <a:gd name="connsiteX113" fmla="*/ 220627 w 1491612"/>
              <a:gd name="connsiteY113" fmla="*/ 1373769 h 6858000"/>
              <a:gd name="connsiteX114" fmla="*/ 228934 w 1491612"/>
              <a:gd name="connsiteY114" fmla="*/ 1307086 h 6858000"/>
              <a:gd name="connsiteX115" fmla="*/ 230122 w 1491612"/>
              <a:gd name="connsiteY115" fmla="*/ 1189033 h 6858000"/>
              <a:gd name="connsiteX116" fmla="*/ 234807 w 1491612"/>
              <a:gd name="connsiteY116" fmla="*/ 1168288 h 6858000"/>
              <a:gd name="connsiteX117" fmla="*/ 227089 w 1491612"/>
              <a:gd name="connsiteY117" fmla="*/ 1142577 h 6858000"/>
              <a:gd name="connsiteX118" fmla="*/ 216395 w 1491612"/>
              <a:gd name="connsiteY118" fmla="*/ 1088484 h 6858000"/>
              <a:gd name="connsiteX119" fmla="*/ 205131 w 1491612"/>
              <a:gd name="connsiteY119" fmla="*/ 1016103 h 6858000"/>
              <a:gd name="connsiteX120" fmla="*/ 206587 w 1491612"/>
              <a:gd name="connsiteY120" fmla="*/ 932283 h 6858000"/>
              <a:gd name="connsiteX121" fmla="*/ 208823 w 1491612"/>
              <a:gd name="connsiteY121" fmla="*/ 915925 h 6858000"/>
              <a:gd name="connsiteX122" fmla="*/ 201452 w 1491612"/>
              <a:gd name="connsiteY122" fmla="*/ 896999 h 6858000"/>
              <a:gd name="connsiteX123" fmla="*/ 170860 w 1491612"/>
              <a:gd name="connsiteY123" fmla="*/ 821517 h 6858000"/>
              <a:gd name="connsiteX124" fmla="*/ 149810 w 1491612"/>
              <a:gd name="connsiteY124" fmla="*/ 751353 h 6858000"/>
              <a:gd name="connsiteX125" fmla="*/ 149368 w 1491612"/>
              <a:gd name="connsiteY125" fmla="*/ 721230 h 6858000"/>
              <a:gd name="connsiteX126" fmla="*/ 135039 w 1491612"/>
              <a:gd name="connsiteY126" fmla="*/ 681659 h 6858000"/>
              <a:gd name="connsiteX127" fmla="*/ 120458 w 1491612"/>
              <a:gd name="connsiteY127" fmla="*/ 635218 h 6858000"/>
              <a:gd name="connsiteX128" fmla="*/ 125469 w 1491612"/>
              <a:gd name="connsiteY128" fmla="*/ 613763 h 6858000"/>
              <a:gd name="connsiteX129" fmla="*/ 111411 w 1491612"/>
              <a:gd name="connsiteY129" fmla="*/ 598582 h 6858000"/>
              <a:gd name="connsiteX130" fmla="*/ 111092 w 1491612"/>
              <a:gd name="connsiteY130" fmla="*/ 576846 h 6858000"/>
              <a:gd name="connsiteX131" fmla="*/ 90718 w 1491612"/>
              <a:gd name="connsiteY131" fmla="*/ 530055 h 6858000"/>
              <a:gd name="connsiteX132" fmla="*/ 89966 w 1491612"/>
              <a:gd name="connsiteY132" fmla="*/ 465389 h 6858000"/>
              <a:gd name="connsiteX133" fmla="*/ 72889 w 1491612"/>
              <a:gd name="connsiteY133" fmla="*/ 424699 h 6858000"/>
              <a:gd name="connsiteX134" fmla="*/ 73264 w 1491612"/>
              <a:gd name="connsiteY134" fmla="*/ 404917 h 6858000"/>
              <a:gd name="connsiteX135" fmla="*/ 53221 w 1491612"/>
              <a:gd name="connsiteY135" fmla="*/ 367211 h 6858000"/>
              <a:gd name="connsiteX136" fmla="*/ 19525 w 1491612"/>
              <a:gd name="connsiteY136" fmla="*/ 268519 h 6858000"/>
              <a:gd name="connsiteX137" fmla="*/ 7008 w 1491612"/>
              <a:gd name="connsiteY137" fmla="*/ 160886 h 6858000"/>
              <a:gd name="connsiteX138" fmla="*/ 2385 w 1491612"/>
              <a:gd name="connsiteY138" fmla="*/ 47336 h 6858000"/>
              <a:gd name="connsiteX139" fmla="*/ 164830 w 1491612"/>
              <a:gd name="connsiteY139" fmla="*/ 0 h 6858000"/>
              <a:gd name="connsiteX0" fmla="*/ 158408 w 1485190"/>
              <a:gd name="connsiteY0" fmla="*/ 0 h 6858000"/>
              <a:gd name="connsiteX1" fmla="*/ 1485190 w 1485190"/>
              <a:gd name="connsiteY1" fmla="*/ 0 h 6858000"/>
              <a:gd name="connsiteX2" fmla="*/ 1485190 w 1485190"/>
              <a:gd name="connsiteY2" fmla="*/ 6858000 h 6858000"/>
              <a:gd name="connsiteX3" fmla="*/ 221884 w 1485190"/>
              <a:gd name="connsiteY3" fmla="*/ 6857735 h 6858000"/>
              <a:gd name="connsiteX4" fmla="*/ 258477 w 1485190"/>
              <a:gd name="connsiteY4" fmla="*/ 6776847 h 6858000"/>
              <a:gd name="connsiteX5" fmla="*/ 269977 w 1485190"/>
              <a:gd name="connsiteY5" fmla="*/ 6737706 h 6858000"/>
              <a:gd name="connsiteX6" fmla="*/ 294716 w 1485190"/>
              <a:gd name="connsiteY6" fmla="*/ 6691589 h 6858000"/>
              <a:gd name="connsiteX7" fmla="*/ 272273 w 1485190"/>
              <a:gd name="connsiteY7" fmla="*/ 6659970 h 6858000"/>
              <a:gd name="connsiteX8" fmla="*/ 287364 w 1485190"/>
              <a:gd name="connsiteY8" fmla="*/ 6636211 h 6858000"/>
              <a:gd name="connsiteX9" fmla="*/ 304808 w 1485190"/>
              <a:gd name="connsiteY9" fmla="*/ 6594177 h 6858000"/>
              <a:gd name="connsiteX10" fmla="*/ 318848 w 1485190"/>
              <a:gd name="connsiteY10" fmla="*/ 6557575 h 6858000"/>
              <a:gd name="connsiteX11" fmla="*/ 371805 w 1485190"/>
              <a:gd name="connsiteY11" fmla="*/ 6492130 h 6858000"/>
              <a:gd name="connsiteX12" fmla="*/ 387492 w 1485190"/>
              <a:gd name="connsiteY12" fmla="*/ 6431610 h 6858000"/>
              <a:gd name="connsiteX13" fmla="*/ 431197 w 1485190"/>
              <a:gd name="connsiteY13" fmla="*/ 6379786 h 6858000"/>
              <a:gd name="connsiteX14" fmla="*/ 414420 w 1485190"/>
              <a:gd name="connsiteY14" fmla="*/ 6334727 h 6858000"/>
              <a:gd name="connsiteX15" fmla="*/ 391835 w 1485190"/>
              <a:gd name="connsiteY15" fmla="*/ 6313295 h 6858000"/>
              <a:gd name="connsiteX16" fmla="*/ 398999 w 1485190"/>
              <a:gd name="connsiteY16" fmla="*/ 6280046 h 6858000"/>
              <a:gd name="connsiteX17" fmla="*/ 381744 w 1485190"/>
              <a:gd name="connsiteY17" fmla="*/ 6270265 h 6858000"/>
              <a:gd name="connsiteX18" fmla="*/ 408772 w 1485190"/>
              <a:gd name="connsiteY18" fmla="*/ 6252834 h 6858000"/>
              <a:gd name="connsiteX19" fmla="*/ 386764 w 1485190"/>
              <a:gd name="connsiteY19" fmla="*/ 6202459 h 6858000"/>
              <a:gd name="connsiteX20" fmla="*/ 385562 w 1485190"/>
              <a:gd name="connsiteY20" fmla="*/ 6153037 h 6858000"/>
              <a:gd name="connsiteX21" fmla="*/ 400977 w 1485190"/>
              <a:gd name="connsiteY21" fmla="*/ 6078132 h 6858000"/>
              <a:gd name="connsiteX22" fmla="*/ 388364 w 1485190"/>
              <a:gd name="connsiteY22" fmla="*/ 6028119 h 6858000"/>
              <a:gd name="connsiteX23" fmla="*/ 373593 w 1485190"/>
              <a:gd name="connsiteY23" fmla="*/ 5926735 h 6858000"/>
              <a:gd name="connsiteX24" fmla="*/ 423105 w 1485190"/>
              <a:gd name="connsiteY24" fmla="*/ 5712857 h 6858000"/>
              <a:gd name="connsiteX25" fmla="*/ 402180 w 1485190"/>
              <a:gd name="connsiteY25" fmla="*/ 5676393 h 6858000"/>
              <a:gd name="connsiteX26" fmla="*/ 441772 w 1485190"/>
              <a:gd name="connsiteY26" fmla="*/ 5563435 h 6858000"/>
              <a:gd name="connsiteX27" fmla="*/ 488902 w 1485190"/>
              <a:gd name="connsiteY27" fmla="*/ 5437125 h 6858000"/>
              <a:gd name="connsiteX28" fmla="*/ 502470 w 1485190"/>
              <a:gd name="connsiteY28" fmla="*/ 5396260 h 6858000"/>
              <a:gd name="connsiteX29" fmla="*/ 518451 w 1485190"/>
              <a:gd name="connsiteY29" fmla="*/ 5330009 h 6858000"/>
              <a:gd name="connsiteX30" fmla="*/ 551944 w 1485190"/>
              <a:gd name="connsiteY30" fmla="*/ 5273739 h 6858000"/>
              <a:gd name="connsiteX31" fmla="*/ 561543 w 1485190"/>
              <a:gd name="connsiteY31" fmla="*/ 5241779 h 6858000"/>
              <a:gd name="connsiteX32" fmla="*/ 572769 w 1485190"/>
              <a:gd name="connsiteY32" fmla="*/ 5225268 h 6858000"/>
              <a:gd name="connsiteX33" fmla="*/ 573789 w 1485190"/>
              <a:gd name="connsiteY33" fmla="*/ 5217684 h 6858000"/>
              <a:gd name="connsiteX34" fmla="*/ 581130 w 1485190"/>
              <a:gd name="connsiteY34" fmla="*/ 5193377 h 6858000"/>
              <a:gd name="connsiteX35" fmla="*/ 584433 w 1485190"/>
              <a:gd name="connsiteY35" fmla="*/ 5179288 h 6858000"/>
              <a:gd name="connsiteX36" fmla="*/ 585417 w 1485190"/>
              <a:gd name="connsiteY36" fmla="*/ 5173621 h 6858000"/>
              <a:gd name="connsiteX37" fmla="*/ 581051 w 1485190"/>
              <a:gd name="connsiteY37" fmla="*/ 5159961 h 6858000"/>
              <a:gd name="connsiteX38" fmla="*/ 587728 w 1485190"/>
              <a:gd name="connsiteY38" fmla="*/ 5144295 h 6858000"/>
              <a:gd name="connsiteX39" fmla="*/ 584661 w 1485190"/>
              <a:gd name="connsiteY39" fmla="*/ 5125185 h 6858000"/>
              <a:gd name="connsiteX40" fmla="*/ 591491 w 1485190"/>
              <a:gd name="connsiteY40" fmla="*/ 5121884 h 6858000"/>
              <a:gd name="connsiteX41" fmla="*/ 598527 w 1485190"/>
              <a:gd name="connsiteY41" fmla="*/ 5067850 h 6858000"/>
              <a:gd name="connsiteX42" fmla="*/ 601258 w 1485190"/>
              <a:gd name="connsiteY42" fmla="*/ 5060861 h 6858000"/>
              <a:gd name="connsiteX43" fmla="*/ 597962 w 1485190"/>
              <a:gd name="connsiteY43" fmla="*/ 5034192 h 6858000"/>
              <a:gd name="connsiteX44" fmla="*/ 599516 w 1485190"/>
              <a:gd name="connsiteY44" fmla="*/ 4993030 h 6858000"/>
              <a:gd name="connsiteX45" fmla="*/ 606425 w 1485190"/>
              <a:gd name="connsiteY45" fmla="*/ 4946844 h 6858000"/>
              <a:gd name="connsiteX46" fmla="*/ 602281 w 1485190"/>
              <a:gd name="connsiteY46" fmla="*/ 4932692 h 6858000"/>
              <a:gd name="connsiteX47" fmla="*/ 617684 w 1485190"/>
              <a:gd name="connsiteY47" fmla="*/ 4858827 h 6858000"/>
              <a:gd name="connsiteX48" fmla="*/ 623587 w 1485190"/>
              <a:gd name="connsiteY48" fmla="*/ 4821170 h 6858000"/>
              <a:gd name="connsiteX49" fmla="*/ 628320 w 1485190"/>
              <a:gd name="connsiteY49" fmla="*/ 4780965 h 6858000"/>
              <a:gd name="connsiteX50" fmla="*/ 629613 w 1485190"/>
              <a:gd name="connsiteY50" fmla="*/ 4750867 h 6858000"/>
              <a:gd name="connsiteX51" fmla="*/ 627420 w 1485190"/>
              <a:gd name="connsiteY51" fmla="*/ 4690749 h 6858000"/>
              <a:gd name="connsiteX52" fmla="*/ 622900 w 1485190"/>
              <a:gd name="connsiteY52" fmla="*/ 4584173 h 6858000"/>
              <a:gd name="connsiteX53" fmla="*/ 617983 w 1485190"/>
              <a:gd name="connsiteY53" fmla="*/ 4444346 h 6858000"/>
              <a:gd name="connsiteX54" fmla="*/ 614548 w 1485190"/>
              <a:gd name="connsiteY54" fmla="*/ 4375228 h 6858000"/>
              <a:gd name="connsiteX55" fmla="*/ 595201 w 1485190"/>
              <a:gd name="connsiteY55" fmla="*/ 4214165 h 6858000"/>
              <a:gd name="connsiteX56" fmla="*/ 599274 w 1485190"/>
              <a:gd name="connsiteY56" fmla="*/ 4090296 h 6858000"/>
              <a:gd name="connsiteX57" fmla="*/ 584530 w 1485190"/>
              <a:gd name="connsiteY57" fmla="*/ 4033999 h 6858000"/>
              <a:gd name="connsiteX58" fmla="*/ 585679 w 1485190"/>
              <a:gd name="connsiteY58" fmla="*/ 4031933 h 6858000"/>
              <a:gd name="connsiteX59" fmla="*/ 584255 w 1485190"/>
              <a:gd name="connsiteY59" fmla="*/ 4013953 h 6858000"/>
              <a:gd name="connsiteX60" fmla="*/ 570550 w 1485190"/>
              <a:gd name="connsiteY60" fmla="*/ 3974753 h 6858000"/>
              <a:gd name="connsiteX61" fmla="*/ 572148 w 1485190"/>
              <a:gd name="connsiteY61" fmla="*/ 3969950 h 6858000"/>
              <a:gd name="connsiteX62" fmla="*/ 565570 w 1485190"/>
              <a:gd name="connsiteY62" fmla="*/ 3933779 h 6858000"/>
              <a:gd name="connsiteX63" fmla="*/ 566901 w 1485190"/>
              <a:gd name="connsiteY63" fmla="*/ 3933093 h 6858000"/>
              <a:gd name="connsiteX64" fmla="*/ 571255 w 1485190"/>
              <a:gd name="connsiteY64" fmla="*/ 3922082 h 6858000"/>
              <a:gd name="connsiteX65" fmla="*/ 576333 w 1485190"/>
              <a:gd name="connsiteY65" fmla="*/ 3901461 h 6858000"/>
              <a:gd name="connsiteX66" fmla="*/ 598927 w 1485190"/>
              <a:gd name="connsiteY66" fmla="*/ 3813873 h 6858000"/>
              <a:gd name="connsiteX67" fmla="*/ 598352 w 1485190"/>
              <a:gd name="connsiteY67" fmla="*/ 3806161 h 6858000"/>
              <a:gd name="connsiteX68" fmla="*/ 598659 w 1485190"/>
              <a:gd name="connsiteY68" fmla="*/ 3805957 h 6858000"/>
              <a:gd name="connsiteX69" fmla="*/ 598686 w 1485190"/>
              <a:gd name="connsiteY69" fmla="*/ 3797724 h 6858000"/>
              <a:gd name="connsiteX70" fmla="*/ 597301 w 1485190"/>
              <a:gd name="connsiteY70" fmla="*/ 3792098 h 6858000"/>
              <a:gd name="connsiteX71" fmla="*/ 596185 w 1485190"/>
              <a:gd name="connsiteY71" fmla="*/ 3777135 h 6858000"/>
              <a:gd name="connsiteX72" fmla="*/ 597918 w 1485190"/>
              <a:gd name="connsiteY72" fmla="*/ 3771656 h 6858000"/>
              <a:gd name="connsiteX73" fmla="*/ 601661 w 1485190"/>
              <a:gd name="connsiteY73" fmla="*/ 3769007 h 6858000"/>
              <a:gd name="connsiteX74" fmla="*/ 601127 w 1485190"/>
              <a:gd name="connsiteY74" fmla="*/ 3767709 h 6858000"/>
              <a:gd name="connsiteX75" fmla="*/ 609823 w 1485190"/>
              <a:gd name="connsiteY75" fmla="*/ 3738082 h 6858000"/>
              <a:gd name="connsiteX76" fmla="*/ 617169 w 1485190"/>
              <a:gd name="connsiteY76" fmla="*/ 3673397 h 6858000"/>
              <a:gd name="connsiteX77" fmla="*/ 616465 w 1485190"/>
              <a:gd name="connsiteY77" fmla="*/ 3637109 h 6858000"/>
              <a:gd name="connsiteX78" fmla="*/ 619908 w 1485190"/>
              <a:gd name="connsiteY78" fmla="*/ 3536883 h 6858000"/>
              <a:gd name="connsiteX79" fmla="*/ 627446 w 1485190"/>
              <a:gd name="connsiteY79" fmla="*/ 3435652 h 6858000"/>
              <a:gd name="connsiteX80" fmla="*/ 629117 w 1485190"/>
              <a:gd name="connsiteY80" fmla="*/ 3307769 h 6858000"/>
              <a:gd name="connsiteX81" fmla="*/ 646680 w 1485190"/>
              <a:gd name="connsiteY81" fmla="*/ 3250522 h 6858000"/>
              <a:gd name="connsiteX82" fmla="*/ 647105 w 1485190"/>
              <a:gd name="connsiteY82" fmla="*/ 3229163 h 6858000"/>
              <a:gd name="connsiteX83" fmla="*/ 648928 w 1485190"/>
              <a:gd name="connsiteY83" fmla="*/ 3217217 h 6858000"/>
              <a:gd name="connsiteX84" fmla="*/ 635763 w 1485190"/>
              <a:gd name="connsiteY84" fmla="*/ 3183755 h 6858000"/>
              <a:gd name="connsiteX85" fmla="*/ 636264 w 1485190"/>
              <a:gd name="connsiteY85" fmla="*/ 3178642 h 6858000"/>
              <a:gd name="connsiteX86" fmla="*/ 623864 w 1485190"/>
              <a:gd name="connsiteY86" fmla="*/ 3158586 h 6858000"/>
              <a:gd name="connsiteX87" fmla="*/ 609049 w 1485190"/>
              <a:gd name="connsiteY87" fmla="*/ 3129034 h 6858000"/>
              <a:gd name="connsiteX88" fmla="*/ 609714 w 1485190"/>
              <a:gd name="connsiteY88" fmla="*/ 3126682 h 6858000"/>
              <a:gd name="connsiteX89" fmla="*/ 600582 w 1485190"/>
              <a:gd name="connsiteY89" fmla="*/ 3114519 h 6858000"/>
              <a:gd name="connsiteX90" fmla="*/ 587191 w 1485190"/>
              <a:gd name="connsiteY90" fmla="*/ 3106272 h 6858000"/>
              <a:gd name="connsiteX91" fmla="*/ 559921 w 1485190"/>
              <a:gd name="connsiteY91" fmla="*/ 2958185 h 6858000"/>
              <a:gd name="connsiteX92" fmla="*/ 502535 w 1485190"/>
              <a:gd name="connsiteY92" fmla="*/ 2762989 h 6858000"/>
              <a:gd name="connsiteX93" fmla="*/ 451453 w 1485190"/>
              <a:gd name="connsiteY93" fmla="*/ 2554718 h 6858000"/>
              <a:gd name="connsiteX94" fmla="*/ 431547 w 1485190"/>
              <a:gd name="connsiteY94" fmla="*/ 2485734 h 6858000"/>
              <a:gd name="connsiteX95" fmla="*/ 422270 w 1485190"/>
              <a:gd name="connsiteY95" fmla="*/ 2447068 h 6858000"/>
              <a:gd name="connsiteX96" fmla="*/ 409231 w 1485190"/>
              <a:gd name="connsiteY96" fmla="*/ 2425819 h 6858000"/>
              <a:gd name="connsiteX97" fmla="*/ 415230 w 1485190"/>
              <a:gd name="connsiteY97" fmla="*/ 2402874 h 6858000"/>
              <a:gd name="connsiteX98" fmla="*/ 417842 w 1485190"/>
              <a:gd name="connsiteY98" fmla="*/ 2381443 h 6858000"/>
              <a:gd name="connsiteX99" fmla="*/ 394171 w 1485190"/>
              <a:gd name="connsiteY99" fmla="*/ 2261920 h 6858000"/>
              <a:gd name="connsiteX100" fmla="*/ 384058 w 1485190"/>
              <a:gd name="connsiteY100" fmla="*/ 2195378 h 6858000"/>
              <a:gd name="connsiteX101" fmla="*/ 368275 w 1485190"/>
              <a:gd name="connsiteY101" fmla="*/ 2155135 h 6858000"/>
              <a:gd name="connsiteX102" fmla="*/ 365733 w 1485190"/>
              <a:gd name="connsiteY102" fmla="*/ 2118008 h 6858000"/>
              <a:gd name="connsiteX103" fmla="*/ 366726 w 1485190"/>
              <a:gd name="connsiteY103" fmla="*/ 2050531 h 6858000"/>
              <a:gd name="connsiteX104" fmla="*/ 358532 w 1485190"/>
              <a:gd name="connsiteY104" fmla="*/ 1963269 h 6858000"/>
              <a:gd name="connsiteX105" fmla="*/ 339710 w 1485190"/>
              <a:gd name="connsiteY105" fmla="*/ 1906352 h 6858000"/>
              <a:gd name="connsiteX106" fmla="*/ 316267 w 1485190"/>
              <a:gd name="connsiteY106" fmla="*/ 1861531 h 6858000"/>
              <a:gd name="connsiteX107" fmla="*/ 270066 w 1485190"/>
              <a:gd name="connsiteY107" fmla="*/ 1732919 h 6858000"/>
              <a:gd name="connsiteX108" fmla="*/ 242377 w 1485190"/>
              <a:gd name="connsiteY108" fmla="*/ 1663540 h 6858000"/>
              <a:gd name="connsiteX109" fmla="*/ 241503 w 1485190"/>
              <a:gd name="connsiteY109" fmla="*/ 1615777 h 6858000"/>
              <a:gd name="connsiteX110" fmla="*/ 222298 w 1485190"/>
              <a:gd name="connsiteY110" fmla="*/ 1563678 h 6858000"/>
              <a:gd name="connsiteX111" fmla="*/ 235378 w 1485190"/>
              <a:gd name="connsiteY111" fmla="*/ 1519474 h 6858000"/>
              <a:gd name="connsiteX112" fmla="*/ 228120 w 1485190"/>
              <a:gd name="connsiteY112" fmla="*/ 1477995 h 6858000"/>
              <a:gd name="connsiteX113" fmla="*/ 214205 w 1485190"/>
              <a:gd name="connsiteY113" fmla="*/ 1373769 h 6858000"/>
              <a:gd name="connsiteX114" fmla="*/ 222512 w 1485190"/>
              <a:gd name="connsiteY114" fmla="*/ 1307086 h 6858000"/>
              <a:gd name="connsiteX115" fmla="*/ 223700 w 1485190"/>
              <a:gd name="connsiteY115" fmla="*/ 1189033 h 6858000"/>
              <a:gd name="connsiteX116" fmla="*/ 228385 w 1485190"/>
              <a:gd name="connsiteY116" fmla="*/ 1168288 h 6858000"/>
              <a:gd name="connsiteX117" fmla="*/ 220667 w 1485190"/>
              <a:gd name="connsiteY117" fmla="*/ 1142577 h 6858000"/>
              <a:gd name="connsiteX118" fmla="*/ 209973 w 1485190"/>
              <a:gd name="connsiteY118" fmla="*/ 1088484 h 6858000"/>
              <a:gd name="connsiteX119" fmla="*/ 198709 w 1485190"/>
              <a:gd name="connsiteY119" fmla="*/ 1016103 h 6858000"/>
              <a:gd name="connsiteX120" fmla="*/ 200165 w 1485190"/>
              <a:gd name="connsiteY120" fmla="*/ 932283 h 6858000"/>
              <a:gd name="connsiteX121" fmla="*/ 202401 w 1485190"/>
              <a:gd name="connsiteY121" fmla="*/ 915925 h 6858000"/>
              <a:gd name="connsiteX122" fmla="*/ 195030 w 1485190"/>
              <a:gd name="connsiteY122" fmla="*/ 896999 h 6858000"/>
              <a:gd name="connsiteX123" fmla="*/ 164438 w 1485190"/>
              <a:gd name="connsiteY123" fmla="*/ 821517 h 6858000"/>
              <a:gd name="connsiteX124" fmla="*/ 143388 w 1485190"/>
              <a:gd name="connsiteY124" fmla="*/ 751353 h 6858000"/>
              <a:gd name="connsiteX125" fmla="*/ 142946 w 1485190"/>
              <a:gd name="connsiteY125" fmla="*/ 721230 h 6858000"/>
              <a:gd name="connsiteX126" fmla="*/ 128617 w 1485190"/>
              <a:gd name="connsiteY126" fmla="*/ 681659 h 6858000"/>
              <a:gd name="connsiteX127" fmla="*/ 114036 w 1485190"/>
              <a:gd name="connsiteY127" fmla="*/ 635218 h 6858000"/>
              <a:gd name="connsiteX128" fmla="*/ 119047 w 1485190"/>
              <a:gd name="connsiteY128" fmla="*/ 613763 h 6858000"/>
              <a:gd name="connsiteX129" fmla="*/ 104989 w 1485190"/>
              <a:gd name="connsiteY129" fmla="*/ 598582 h 6858000"/>
              <a:gd name="connsiteX130" fmla="*/ 104670 w 1485190"/>
              <a:gd name="connsiteY130" fmla="*/ 576846 h 6858000"/>
              <a:gd name="connsiteX131" fmla="*/ 84296 w 1485190"/>
              <a:gd name="connsiteY131" fmla="*/ 530055 h 6858000"/>
              <a:gd name="connsiteX132" fmla="*/ 83544 w 1485190"/>
              <a:gd name="connsiteY132" fmla="*/ 465389 h 6858000"/>
              <a:gd name="connsiteX133" fmla="*/ 66467 w 1485190"/>
              <a:gd name="connsiteY133" fmla="*/ 424699 h 6858000"/>
              <a:gd name="connsiteX134" fmla="*/ 66842 w 1485190"/>
              <a:gd name="connsiteY134" fmla="*/ 404917 h 6858000"/>
              <a:gd name="connsiteX135" fmla="*/ 46799 w 1485190"/>
              <a:gd name="connsiteY135" fmla="*/ 367211 h 6858000"/>
              <a:gd name="connsiteX136" fmla="*/ 13103 w 1485190"/>
              <a:gd name="connsiteY136" fmla="*/ 268519 h 6858000"/>
              <a:gd name="connsiteX137" fmla="*/ 586 w 1485190"/>
              <a:gd name="connsiteY137" fmla="*/ 160886 h 6858000"/>
              <a:gd name="connsiteX138" fmla="*/ 198854 w 1485190"/>
              <a:gd name="connsiteY138" fmla="*/ 55288 h 6858000"/>
              <a:gd name="connsiteX139" fmla="*/ 158408 w 1485190"/>
              <a:gd name="connsiteY139" fmla="*/ 0 h 6858000"/>
              <a:gd name="connsiteX0" fmla="*/ 145305 w 1472087"/>
              <a:gd name="connsiteY0" fmla="*/ 0 h 6858000"/>
              <a:gd name="connsiteX1" fmla="*/ 1472087 w 1472087"/>
              <a:gd name="connsiteY1" fmla="*/ 0 h 6858000"/>
              <a:gd name="connsiteX2" fmla="*/ 1472087 w 1472087"/>
              <a:gd name="connsiteY2" fmla="*/ 6858000 h 6858000"/>
              <a:gd name="connsiteX3" fmla="*/ 208781 w 1472087"/>
              <a:gd name="connsiteY3" fmla="*/ 6857735 h 6858000"/>
              <a:gd name="connsiteX4" fmla="*/ 245374 w 1472087"/>
              <a:gd name="connsiteY4" fmla="*/ 6776847 h 6858000"/>
              <a:gd name="connsiteX5" fmla="*/ 256874 w 1472087"/>
              <a:gd name="connsiteY5" fmla="*/ 6737706 h 6858000"/>
              <a:gd name="connsiteX6" fmla="*/ 281613 w 1472087"/>
              <a:gd name="connsiteY6" fmla="*/ 6691589 h 6858000"/>
              <a:gd name="connsiteX7" fmla="*/ 259170 w 1472087"/>
              <a:gd name="connsiteY7" fmla="*/ 6659970 h 6858000"/>
              <a:gd name="connsiteX8" fmla="*/ 274261 w 1472087"/>
              <a:gd name="connsiteY8" fmla="*/ 6636211 h 6858000"/>
              <a:gd name="connsiteX9" fmla="*/ 291705 w 1472087"/>
              <a:gd name="connsiteY9" fmla="*/ 6594177 h 6858000"/>
              <a:gd name="connsiteX10" fmla="*/ 305745 w 1472087"/>
              <a:gd name="connsiteY10" fmla="*/ 6557575 h 6858000"/>
              <a:gd name="connsiteX11" fmla="*/ 358702 w 1472087"/>
              <a:gd name="connsiteY11" fmla="*/ 6492130 h 6858000"/>
              <a:gd name="connsiteX12" fmla="*/ 374389 w 1472087"/>
              <a:gd name="connsiteY12" fmla="*/ 6431610 h 6858000"/>
              <a:gd name="connsiteX13" fmla="*/ 418094 w 1472087"/>
              <a:gd name="connsiteY13" fmla="*/ 6379786 h 6858000"/>
              <a:gd name="connsiteX14" fmla="*/ 401317 w 1472087"/>
              <a:gd name="connsiteY14" fmla="*/ 6334727 h 6858000"/>
              <a:gd name="connsiteX15" fmla="*/ 378732 w 1472087"/>
              <a:gd name="connsiteY15" fmla="*/ 6313295 h 6858000"/>
              <a:gd name="connsiteX16" fmla="*/ 385896 w 1472087"/>
              <a:gd name="connsiteY16" fmla="*/ 6280046 h 6858000"/>
              <a:gd name="connsiteX17" fmla="*/ 368641 w 1472087"/>
              <a:gd name="connsiteY17" fmla="*/ 6270265 h 6858000"/>
              <a:gd name="connsiteX18" fmla="*/ 395669 w 1472087"/>
              <a:gd name="connsiteY18" fmla="*/ 6252834 h 6858000"/>
              <a:gd name="connsiteX19" fmla="*/ 373661 w 1472087"/>
              <a:gd name="connsiteY19" fmla="*/ 6202459 h 6858000"/>
              <a:gd name="connsiteX20" fmla="*/ 372459 w 1472087"/>
              <a:gd name="connsiteY20" fmla="*/ 6153037 h 6858000"/>
              <a:gd name="connsiteX21" fmla="*/ 387874 w 1472087"/>
              <a:gd name="connsiteY21" fmla="*/ 6078132 h 6858000"/>
              <a:gd name="connsiteX22" fmla="*/ 375261 w 1472087"/>
              <a:gd name="connsiteY22" fmla="*/ 6028119 h 6858000"/>
              <a:gd name="connsiteX23" fmla="*/ 360490 w 1472087"/>
              <a:gd name="connsiteY23" fmla="*/ 5926735 h 6858000"/>
              <a:gd name="connsiteX24" fmla="*/ 410002 w 1472087"/>
              <a:gd name="connsiteY24" fmla="*/ 5712857 h 6858000"/>
              <a:gd name="connsiteX25" fmla="*/ 389077 w 1472087"/>
              <a:gd name="connsiteY25" fmla="*/ 5676393 h 6858000"/>
              <a:gd name="connsiteX26" fmla="*/ 428669 w 1472087"/>
              <a:gd name="connsiteY26" fmla="*/ 5563435 h 6858000"/>
              <a:gd name="connsiteX27" fmla="*/ 475799 w 1472087"/>
              <a:gd name="connsiteY27" fmla="*/ 5437125 h 6858000"/>
              <a:gd name="connsiteX28" fmla="*/ 489367 w 1472087"/>
              <a:gd name="connsiteY28" fmla="*/ 5396260 h 6858000"/>
              <a:gd name="connsiteX29" fmla="*/ 505348 w 1472087"/>
              <a:gd name="connsiteY29" fmla="*/ 5330009 h 6858000"/>
              <a:gd name="connsiteX30" fmla="*/ 538841 w 1472087"/>
              <a:gd name="connsiteY30" fmla="*/ 5273739 h 6858000"/>
              <a:gd name="connsiteX31" fmla="*/ 548440 w 1472087"/>
              <a:gd name="connsiteY31" fmla="*/ 5241779 h 6858000"/>
              <a:gd name="connsiteX32" fmla="*/ 559666 w 1472087"/>
              <a:gd name="connsiteY32" fmla="*/ 5225268 h 6858000"/>
              <a:gd name="connsiteX33" fmla="*/ 560686 w 1472087"/>
              <a:gd name="connsiteY33" fmla="*/ 5217684 h 6858000"/>
              <a:gd name="connsiteX34" fmla="*/ 568027 w 1472087"/>
              <a:gd name="connsiteY34" fmla="*/ 5193377 h 6858000"/>
              <a:gd name="connsiteX35" fmla="*/ 571330 w 1472087"/>
              <a:gd name="connsiteY35" fmla="*/ 5179288 h 6858000"/>
              <a:gd name="connsiteX36" fmla="*/ 572314 w 1472087"/>
              <a:gd name="connsiteY36" fmla="*/ 5173621 h 6858000"/>
              <a:gd name="connsiteX37" fmla="*/ 567948 w 1472087"/>
              <a:gd name="connsiteY37" fmla="*/ 5159961 h 6858000"/>
              <a:gd name="connsiteX38" fmla="*/ 574625 w 1472087"/>
              <a:gd name="connsiteY38" fmla="*/ 5144295 h 6858000"/>
              <a:gd name="connsiteX39" fmla="*/ 571558 w 1472087"/>
              <a:gd name="connsiteY39" fmla="*/ 5125185 h 6858000"/>
              <a:gd name="connsiteX40" fmla="*/ 578388 w 1472087"/>
              <a:gd name="connsiteY40" fmla="*/ 5121884 h 6858000"/>
              <a:gd name="connsiteX41" fmla="*/ 585424 w 1472087"/>
              <a:gd name="connsiteY41" fmla="*/ 5067850 h 6858000"/>
              <a:gd name="connsiteX42" fmla="*/ 588155 w 1472087"/>
              <a:gd name="connsiteY42" fmla="*/ 5060861 h 6858000"/>
              <a:gd name="connsiteX43" fmla="*/ 584859 w 1472087"/>
              <a:gd name="connsiteY43" fmla="*/ 5034192 h 6858000"/>
              <a:gd name="connsiteX44" fmla="*/ 586413 w 1472087"/>
              <a:gd name="connsiteY44" fmla="*/ 4993030 h 6858000"/>
              <a:gd name="connsiteX45" fmla="*/ 593322 w 1472087"/>
              <a:gd name="connsiteY45" fmla="*/ 4946844 h 6858000"/>
              <a:gd name="connsiteX46" fmla="*/ 589178 w 1472087"/>
              <a:gd name="connsiteY46" fmla="*/ 4932692 h 6858000"/>
              <a:gd name="connsiteX47" fmla="*/ 604581 w 1472087"/>
              <a:gd name="connsiteY47" fmla="*/ 4858827 h 6858000"/>
              <a:gd name="connsiteX48" fmla="*/ 610484 w 1472087"/>
              <a:gd name="connsiteY48" fmla="*/ 4821170 h 6858000"/>
              <a:gd name="connsiteX49" fmla="*/ 615217 w 1472087"/>
              <a:gd name="connsiteY49" fmla="*/ 4780965 h 6858000"/>
              <a:gd name="connsiteX50" fmla="*/ 616510 w 1472087"/>
              <a:gd name="connsiteY50" fmla="*/ 4750867 h 6858000"/>
              <a:gd name="connsiteX51" fmla="*/ 614317 w 1472087"/>
              <a:gd name="connsiteY51" fmla="*/ 4690749 h 6858000"/>
              <a:gd name="connsiteX52" fmla="*/ 609797 w 1472087"/>
              <a:gd name="connsiteY52" fmla="*/ 4584173 h 6858000"/>
              <a:gd name="connsiteX53" fmla="*/ 604880 w 1472087"/>
              <a:gd name="connsiteY53" fmla="*/ 4444346 h 6858000"/>
              <a:gd name="connsiteX54" fmla="*/ 601445 w 1472087"/>
              <a:gd name="connsiteY54" fmla="*/ 4375228 h 6858000"/>
              <a:gd name="connsiteX55" fmla="*/ 582098 w 1472087"/>
              <a:gd name="connsiteY55" fmla="*/ 4214165 h 6858000"/>
              <a:gd name="connsiteX56" fmla="*/ 586171 w 1472087"/>
              <a:gd name="connsiteY56" fmla="*/ 4090296 h 6858000"/>
              <a:gd name="connsiteX57" fmla="*/ 571427 w 1472087"/>
              <a:gd name="connsiteY57" fmla="*/ 4033999 h 6858000"/>
              <a:gd name="connsiteX58" fmla="*/ 572576 w 1472087"/>
              <a:gd name="connsiteY58" fmla="*/ 4031933 h 6858000"/>
              <a:gd name="connsiteX59" fmla="*/ 571152 w 1472087"/>
              <a:gd name="connsiteY59" fmla="*/ 4013953 h 6858000"/>
              <a:gd name="connsiteX60" fmla="*/ 557447 w 1472087"/>
              <a:gd name="connsiteY60" fmla="*/ 3974753 h 6858000"/>
              <a:gd name="connsiteX61" fmla="*/ 559045 w 1472087"/>
              <a:gd name="connsiteY61" fmla="*/ 3969950 h 6858000"/>
              <a:gd name="connsiteX62" fmla="*/ 552467 w 1472087"/>
              <a:gd name="connsiteY62" fmla="*/ 3933779 h 6858000"/>
              <a:gd name="connsiteX63" fmla="*/ 553798 w 1472087"/>
              <a:gd name="connsiteY63" fmla="*/ 3933093 h 6858000"/>
              <a:gd name="connsiteX64" fmla="*/ 558152 w 1472087"/>
              <a:gd name="connsiteY64" fmla="*/ 3922082 h 6858000"/>
              <a:gd name="connsiteX65" fmla="*/ 563230 w 1472087"/>
              <a:gd name="connsiteY65" fmla="*/ 3901461 h 6858000"/>
              <a:gd name="connsiteX66" fmla="*/ 585824 w 1472087"/>
              <a:gd name="connsiteY66" fmla="*/ 3813873 h 6858000"/>
              <a:gd name="connsiteX67" fmla="*/ 585249 w 1472087"/>
              <a:gd name="connsiteY67" fmla="*/ 3806161 h 6858000"/>
              <a:gd name="connsiteX68" fmla="*/ 585556 w 1472087"/>
              <a:gd name="connsiteY68" fmla="*/ 3805957 h 6858000"/>
              <a:gd name="connsiteX69" fmla="*/ 585583 w 1472087"/>
              <a:gd name="connsiteY69" fmla="*/ 3797724 h 6858000"/>
              <a:gd name="connsiteX70" fmla="*/ 584198 w 1472087"/>
              <a:gd name="connsiteY70" fmla="*/ 3792098 h 6858000"/>
              <a:gd name="connsiteX71" fmla="*/ 583082 w 1472087"/>
              <a:gd name="connsiteY71" fmla="*/ 3777135 h 6858000"/>
              <a:gd name="connsiteX72" fmla="*/ 584815 w 1472087"/>
              <a:gd name="connsiteY72" fmla="*/ 3771656 h 6858000"/>
              <a:gd name="connsiteX73" fmla="*/ 588558 w 1472087"/>
              <a:gd name="connsiteY73" fmla="*/ 3769007 h 6858000"/>
              <a:gd name="connsiteX74" fmla="*/ 588024 w 1472087"/>
              <a:gd name="connsiteY74" fmla="*/ 3767709 h 6858000"/>
              <a:gd name="connsiteX75" fmla="*/ 596720 w 1472087"/>
              <a:gd name="connsiteY75" fmla="*/ 3738082 h 6858000"/>
              <a:gd name="connsiteX76" fmla="*/ 604066 w 1472087"/>
              <a:gd name="connsiteY76" fmla="*/ 3673397 h 6858000"/>
              <a:gd name="connsiteX77" fmla="*/ 603362 w 1472087"/>
              <a:gd name="connsiteY77" fmla="*/ 3637109 h 6858000"/>
              <a:gd name="connsiteX78" fmla="*/ 606805 w 1472087"/>
              <a:gd name="connsiteY78" fmla="*/ 3536883 h 6858000"/>
              <a:gd name="connsiteX79" fmla="*/ 614343 w 1472087"/>
              <a:gd name="connsiteY79" fmla="*/ 3435652 h 6858000"/>
              <a:gd name="connsiteX80" fmla="*/ 616014 w 1472087"/>
              <a:gd name="connsiteY80" fmla="*/ 3307769 h 6858000"/>
              <a:gd name="connsiteX81" fmla="*/ 633577 w 1472087"/>
              <a:gd name="connsiteY81" fmla="*/ 3250522 h 6858000"/>
              <a:gd name="connsiteX82" fmla="*/ 634002 w 1472087"/>
              <a:gd name="connsiteY82" fmla="*/ 3229163 h 6858000"/>
              <a:gd name="connsiteX83" fmla="*/ 635825 w 1472087"/>
              <a:gd name="connsiteY83" fmla="*/ 3217217 h 6858000"/>
              <a:gd name="connsiteX84" fmla="*/ 622660 w 1472087"/>
              <a:gd name="connsiteY84" fmla="*/ 3183755 h 6858000"/>
              <a:gd name="connsiteX85" fmla="*/ 623161 w 1472087"/>
              <a:gd name="connsiteY85" fmla="*/ 3178642 h 6858000"/>
              <a:gd name="connsiteX86" fmla="*/ 610761 w 1472087"/>
              <a:gd name="connsiteY86" fmla="*/ 3158586 h 6858000"/>
              <a:gd name="connsiteX87" fmla="*/ 595946 w 1472087"/>
              <a:gd name="connsiteY87" fmla="*/ 3129034 h 6858000"/>
              <a:gd name="connsiteX88" fmla="*/ 596611 w 1472087"/>
              <a:gd name="connsiteY88" fmla="*/ 3126682 h 6858000"/>
              <a:gd name="connsiteX89" fmla="*/ 587479 w 1472087"/>
              <a:gd name="connsiteY89" fmla="*/ 3114519 h 6858000"/>
              <a:gd name="connsiteX90" fmla="*/ 574088 w 1472087"/>
              <a:gd name="connsiteY90" fmla="*/ 3106272 h 6858000"/>
              <a:gd name="connsiteX91" fmla="*/ 546818 w 1472087"/>
              <a:gd name="connsiteY91" fmla="*/ 2958185 h 6858000"/>
              <a:gd name="connsiteX92" fmla="*/ 489432 w 1472087"/>
              <a:gd name="connsiteY92" fmla="*/ 2762989 h 6858000"/>
              <a:gd name="connsiteX93" fmla="*/ 438350 w 1472087"/>
              <a:gd name="connsiteY93" fmla="*/ 2554718 h 6858000"/>
              <a:gd name="connsiteX94" fmla="*/ 418444 w 1472087"/>
              <a:gd name="connsiteY94" fmla="*/ 2485734 h 6858000"/>
              <a:gd name="connsiteX95" fmla="*/ 409167 w 1472087"/>
              <a:gd name="connsiteY95" fmla="*/ 2447068 h 6858000"/>
              <a:gd name="connsiteX96" fmla="*/ 396128 w 1472087"/>
              <a:gd name="connsiteY96" fmla="*/ 2425819 h 6858000"/>
              <a:gd name="connsiteX97" fmla="*/ 402127 w 1472087"/>
              <a:gd name="connsiteY97" fmla="*/ 2402874 h 6858000"/>
              <a:gd name="connsiteX98" fmla="*/ 404739 w 1472087"/>
              <a:gd name="connsiteY98" fmla="*/ 2381443 h 6858000"/>
              <a:gd name="connsiteX99" fmla="*/ 381068 w 1472087"/>
              <a:gd name="connsiteY99" fmla="*/ 2261920 h 6858000"/>
              <a:gd name="connsiteX100" fmla="*/ 370955 w 1472087"/>
              <a:gd name="connsiteY100" fmla="*/ 2195378 h 6858000"/>
              <a:gd name="connsiteX101" fmla="*/ 355172 w 1472087"/>
              <a:gd name="connsiteY101" fmla="*/ 2155135 h 6858000"/>
              <a:gd name="connsiteX102" fmla="*/ 352630 w 1472087"/>
              <a:gd name="connsiteY102" fmla="*/ 2118008 h 6858000"/>
              <a:gd name="connsiteX103" fmla="*/ 353623 w 1472087"/>
              <a:gd name="connsiteY103" fmla="*/ 2050531 h 6858000"/>
              <a:gd name="connsiteX104" fmla="*/ 345429 w 1472087"/>
              <a:gd name="connsiteY104" fmla="*/ 1963269 h 6858000"/>
              <a:gd name="connsiteX105" fmla="*/ 326607 w 1472087"/>
              <a:gd name="connsiteY105" fmla="*/ 1906352 h 6858000"/>
              <a:gd name="connsiteX106" fmla="*/ 303164 w 1472087"/>
              <a:gd name="connsiteY106" fmla="*/ 1861531 h 6858000"/>
              <a:gd name="connsiteX107" fmla="*/ 256963 w 1472087"/>
              <a:gd name="connsiteY107" fmla="*/ 1732919 h 6858000"/>
              <a:gd name="connsiteX108" fmla="*/ 229274 w 1472087"/>
              <a:gd name="connsiteY108" fmla="*/ 1663540 h 6858000"/>
              <a:gd name="connsiteX109" fmla="*/ 228400 w 1472087"/>
              <a:gd name="connsiteY109" fmla="*/ 1615777 h 6858000"/>
              <a:gd name="connsiteX110" fmla="*/ 209195 w 1472087"/>
              <a:gd name="connsiteY110" fmla="*/ 1563678 h 6858000"/>
              <a:gd name="connsiteX111" fmla="*/ 222275 w 1472087"/>
              <a:gd name="connsiteY111" fmla="*/ 1519474 h 6858000"/>
              <a:gd name="connsiteX112" fmla="*/ 215017 w 1472087"/>
              <a:gd name="connsiteY112" fmla="*/ 1477995 h 6858000"/>
              <a:gd name="connsiteX113" fmla="*/ 201102 w 1472087"/>
              <a:gd name="connsiteY113" fmla="*/ 1373769 h 6858000"/>
              <a:gd name="connsiteX114" fmla="*/ 209409 w 1472087"/>
              <a:gd name="connsiteY114" fmla="*/ 1307086 h 6858000"/>
              <a:gd name="connsiteX115" fmla="*/ 210597 w 1472087"/>
              <a:gd name="connsiteY115" fmla="*/ 1189033 h 6858000"/>
              <a:gd name="connsiteX116" fmla="*/ 215282 w 1472087"/>
              <a:gd name="connsiteY116" fmla="*/ 1168288 h 6858000"/>
              <a:gd name="connsiteX117" fmla="*/ 207564 w 1472087"/>
              <a:gd name="connsiteY117" fmla="*/ 1142577 h 6858000"/>
              <a:gd name="connsiteX118" fmla="*/ 196870 w 1472087"/>
              <a:gd name="connsiteY118" fmla="*/ 1088484 h 6858000"/>
              <a:gd name="connsiteX119" fmla="*/ 185606 w 1472087"/>
              <a:gd name="connsiteY119" fmla="*/ 1016103 h 6858000"/>
              <a:gd name="connsiteX120" fmla="*/ 187062 w 1472087"/>
              <a:gd name="connsiteY120" fmla="*/ 932283 h 6858000"/>
              <a:gd name="connsiteX121" fmla="*/ 189298 w 1472087"/>
              <a:gd name="connsiteY121" fmla="*/ 915925 h 6858000"/>
              <a:gd name="connsiteX122" fmla="*/ 181927 w 1472087"/>
              <a:gd name="connsiteY122" fmla="*/ 896999 h 6858000"/>
              <a:gd name="connsiteX123" fmla="*/ 151335 w 1472087"/>
              <a:gd name="connsiteY123" fmla="*/ 821517 h 6858000"/>
              <a:gd name="connsiteX124" fmla="*/ 130285 w 1472087"/>
              <a:gd name="connsiteY124" fmla="*/ 751353 h 6858000"/>
              <a:gd name="connsiteX125" fmla="*/ 129843 w 1472087"/>
              <a:gd name="connsiteY125" fmla="*/ 721230 h 6858000"/>
              <a:gd name="connsiteX126" fmla="*/ 115514 w 1472087"/>
              <a:gd name="connsiteY126" fmla="*/ 681659 h 6858000"/>
              <a:gd name="connsiteX127" fmla="*/ 100933 w 1472087"/>
              <a:gd name="connsiteY127" fmla="*/ 635218 h 6858000"/>
              <a:gd name="connsiteX128" fmla="*/ 105944 w 1472087"/>
              <a:gd name="connsiteY128" fmla="*/ 613763 h 6858000"/>
              <a:gd name="connsiteX129" fmla="*/ 91886 w 1472087"/>
              <a:gd name="connsiteY129" fmla="*/ 598582 h 6858000"/>
              <a:gd name="connsiteX130" fmla="*/ 91567 w 1472087"/>
              <a:gd name="connsiteY130" fmla="*/ 576846 h 6858000"/>
              <a:gd name="connsiteX131" fmla="*/ 71193 w 1472087"/>
              <a:gd name="connsiteY131" fmla="*/ 530055 h 6858000"/>
              <a:gd name="connsiteX132" fmla="*/ 70441 w 1472087"/>
              <a:gd name="connsiteY132" fmla="*/ 465389 h 6858000"/>
              <a:gd name="connsiteX133" fmla="*/ 53364 w 1472087"/>
              <a:gd name="connsiteY133" fmla="*/ 424699 h 6858000"/>
              <a:gd name="connsiteX134" fmla="*/ 53739 w 1472087"/>
              <a:gd name="connsiteY134" fmla="*/ 404917 h 6858000"/>
              <a:gd name="connsiteX135" fmla="*/ 33696 w 1472087"/>
              <a:gd name="connsiteY135" fmla="*/ 367211 h 6858000"/>
              <a:gd name="connsiteX136" fmla="*/ 0 w 1472087"/>
              <a:gd name="connsiteY136" fmla="*/ 268519 h 6858000"/>
              <a:gd name="connsiteX137" fmla="*/ 173467 w 1472087"/>
              <a:gd name="connsiteY137" fmla="*/ 144983 h 6858000"/>
              <a:gd name="connsiteX138" fmla="*/ 185751 w 1472087"/>
              <a:gd name="connsiteY138" fmla="*/ 55288 h 6858000"/>
              <a:gd name="connsiteX139" fmla="*/ 145305 w 1472087"/>
              <a:gd name="connsiteY139" fmla="*/ 0 h 6858000"/>
              <a:gd name="connsiteX0" fmla="*/ 112107 w 1438889"/>
              <a:gd name="connsiteY0" fmla="*/ 0 h 6858000"/>
              <a:gd name="connsiteX1" fmla="*/ 1438889 w 1438889"/>
              <a:gd name="connsiteY1" fmla="*/ 0 h 6858000"/>
              <a:gd name="connsiteX2" fmla="*/ 1438889 w 1438889"/>
              <a:gd name="connsiteY2" fmla="*/ 6858000 h 6858000"/>
              <a:gd name="connsiteX3" fmla="*/ 175583 w 1438889"/>
              <a:gd name="connsiteY3" fmla="*/ 6857735 h 6858000"/>
              <a:gd name="connsiteX4" fmla="*/ 212176 w 1438889"/>
              <a:gd name="connsiteY4" fmla="*/ 6776847 h 6858000"/>
              <a:gd name="connsiteX5" fmla="*/ 223676 w 1438889"/>
              <a:gd name="connsiteY5" fmla="*/ 6737706 h 6858000"/>
              <a:gd name="connsiteX6" fmla="*/ 248415 w 1438889"/>
              <a:gd name="connsiteY6" fmla="*/ 6691589 h 6858000"/>
              <a:gd name="connsiteX7" fmla="*/ 225972 w 1438889"/>
              <a:gd name="connsiteY7" fmla="*/ 6659970 h 6858000"/>
              <a:gd name="connsiteX8" fmla="*/ 241063 w 1438889"/>
              <a:gd name="connsiteY8" fmla="*/ 6636211 h 6858000"/>
              <a:gd name="connsiteX9" fmla="*/ 258507 w 1438889"/>
              <a:gd name="connsiteY9" fmla="*/ 6594177 h 6858000"/>
              <a:gd name="connsiteX10" fmla="*/ 272547 w 1438889"/>
              <a:gd name="connsiteY10" fmla="*/ 6557575 h 6858000"/>
              <a:gd name="connsiteX11" fmla="*/ 325504 w 1438889"/>
              <a:gd name="connsiteY11" fmla="*/ 6492130 h 6858000"/>
              <a:gd name="connsiteX12" fmla="*/ 341191 w 1438889"/>
              <a:gd name="connsiteY12" fmla="*/ 6431610 h 6858000"/>
              <a:gd name="connsiteX13" fmla="*/ 384896 w 1438889"/>
              <a:gd name="connsiteY13" fmla="*/ 6379786 h 6858000"/>
              <a:gd name="connsiteX14" fmla="*/ 368119 w 1438889"/>
              <a:gd name="connsiteY14" fmla="*/ 6334727 h 6858000"/>
              <a:gd name="connsiteX15" fmla="*/ 345534 w 1438889"/>
              <a:gd name="connsiteY15" fmla="*/ 6313295 h 6858000"/>
              <a:gd name="connsiteX16" fmla="*/ 352698 w 1438889"/>
              <a:gd name="connsiteY16" fmla="*/ 6280046 h 6858000"/>
              <a:gd name="connsiteX17" fmla="*/ 335443 w 1438889"/>
              <a:gd name="connsiteY17" fmla="*/ 6270265 h 6858000"/>
              <a:gd name="connsiteX18" fmla="*/ 362471 w 1438889"/>
              <a:gd name="connsiteY18" fmla="*/ 6252834 h 6858000"/>
              <a:gd name="connsiteX19" fmla="*/ 340463 w 1438889"/>
              <a:gd name="connsiteY19" fmla="*/ 6202459 h 6858000"/>
              <a:gd name="connsiteX20" fmla="*/ 339261 w 1438889"/>
              <a:gd name="connsiteY20" fmla="*/ 6153037 h 6858000"/>
              <a:gd name="connsiteX21" fmla="*/ 354676 w 1438889"/>
              <a:gd name="connsiteY21" fmla="*/ 6078132 h 6858000"/>
              <a:gd name="connsiteX22" fmla="*/ 342063 w 1438889"/>
              <a:gd name="connsiteY22" fmla="*/ 6028119 h 6858000"/>
              <a:gd name="connsiteX23" fmla="*/ 327292 w 1438889"/>
              <a:gd name="connsiteY23" fmla="*/ 5926735 h 6858000"/>
              <a:gd name="connsiteX24" fmla="*/ 376804 w 1438889"/>
              <a:gd name="connsiteY24" fmla="*/ 5712857 h 6858000"/>
              <a:gd name="connsiteX25" fmla="*/ 355879 w 1438889"/>
              <a:gd name="connsiteY25" fmla="*/ 5676393 h 6858000"/>
              <a:gd name="connsiteX26" fmla="*/ 395471 w 1438889"/>
              <a:gd name="connsiteY26" fmla="*/ 5563435 h 6858000"/>
              <a:gd name="connsiteX27" fmla="*/ 442601 w 1438889"/>
              <a:gd name="connsiteY27" fmla="*/ 5437125 h 6858000"/>
              <a:gd name="connsiteX28" fmla="*/ 456169 w 1438889"/>
              <a:gd name="connsiteY28" fmla="*/ 5396260 h 6858000"/>
              <a:gd name="connsiteX29" fmla="*/ 472150 w 1438889"/>
              <a:gd name="connsiteY29" fmla="*/ 5330009 h 6858000"/>
              <a:gd name="connsiteX30" fmla="*/ 505643 w 1438889"/>
              <a:gd name="connsiteY30" fmla="*/ 5273739 h 6858000"/>
              <a:gd name="connsiteX31" fmla="*/ 515242 w 1438889"/>
              <a:gd name="connsiteY31" fmla="*/ 5241779 h 6858000"/>
              <a:gd name="connsiteX32" fmla="*/ 526468 w 1438889"/>
              <a:gd name="connsiteY32" fmla="*/ 5225268 h 6858000"/>
              <a:gd name="connsiteX33" fmla="*/ 527488 w 1438889"/>
              <a:gd name="connsiteY33" fmla="*/ 5217684 h 6858000"/>
              <a:gd name="connsiteX34" fmla="*/ 534829 w 1438889"/>
              <a:gd name="connsiteY34" fmla="*/ 5193377 h 6858000"/>
              <a:gd name="connsiteX35" fmla="*/ 538132 w 1438889"/>
              <a:gd name="connsiteY35" fmla="*/ 5179288 h 6858000"/>
              <a:gd name="connsiteX36" fmla="*/ 539116 w 1438889"/>
              <a:gd name="connsiteY36" fmla="*/ 5173621 h 6858000"/>
              <a:gd name="connsiteX37" fmla="*/ 534750 w 1438889"/>
              <a:gd name="connsiteY37" fmla="*/ 5159961 h 6858000"/>
              <a:gd name="connsiteX38" fmla="*/ 541427 w 1438889"/>
              <a:gd name="connsiteY38" fmla="*/ 5144295 h 6858000"/>
              <a:gd name="connsiteX39" fmla="*/ 538360 w 1438889"/>
              <a:gd name="connsiteY39" fmla="*/ 5125185 h 6858000"/>
              <a:gd name="connsiteX40" fmla="*/ 545190 w 1438889"/>
              <a:gd name="connsiteY40" fmla="*/ 5121884 h 6858000"/>
              <a:gd name="connsiteX41" fmla="*/ 552226 w 1438889"/>
              <a:gd name="connsiteY41" fmla="*/ 5067850 h 6858000"/>
              <a:gd name="connsiteX42" fmla="*/ 554957 w 1438889"/>
              <a:gd name="connsiteY42" fmla="*/ 5060861 h 6858000"/>
              <a:gd name="connsiteX43" fmla="*/ 551661 w 1438889"/>
              <a:gd name="connsiteY43" fmla="*/ 5034192 h 6858000"/>
              <a:gd name="connsiteX44" fmla="*/ 553215 w 1438889"/>
              <a:gd name="connsiteY44" fmla="*/ 4993030 h 6858000"/>
              <a:gd name="connsiteX45" fmla="*/ 560124 w 1438889"/>
              <a:gd name="connsiteY45" fmla="*/ 4946844 h 6858000"/>
              <a:gd name="connsiteX46" fmla="*/ 555980 w 1438889"/>
              <a:gd name="connsiteY46" fmla="*/ 4932692 h 6858000"/>
              <a:gd name="connsiteX47" fmla="*/ 571383 w 1438889"/>
              <a:gd name="connsiteY47" fmla="*/ 4858827 h 6858000"/>
              <a:gd name="connsiteX48" fmla="*/ 577286 w 1438889"/>
              <a:gd name="connsiteY48" fmla="*/ 4821170 h 6858000"/>
              <a:gd name="connsiteX49" fmla="*/ 582019 w 1438889"/>
              <a:gd name="connsiteY49" fmla="*/ 4780965 h 6858000"/>
              <a:gd name="connsiteX50" fmla="*/ 583312 w 1438889"/>
              <a:gd name="connsiteY50" fmla="*/ 4750867 h 6858000"/>
              <a:gd name="connsiteX51" fmla="*/ 581119 w 1438889"/>
              <a:gd name="connsiteY51" fmla="*/ 4690749 h 6858000"/>
              <a:gd name="connsiteX52" fmla="*/ 576599 w 1438889"/>
              <a:gd name="connsiteY52" fmla="*/ 4584173 h 6858000"/>
              <a:gd name="connsiteX53" fmla="*/ 571682 w 1438889"/>
              <a:gd name="connsiteY53" fmla="*/ 4444346 h 6858000"/>
              <a:gd name="connsiteX54" fmla="*/ 568247 w 1438889"/>
              <a:gd name="connsiteY54" fmla="*/ 4375228 h 6858000"/>
              <a:gd name="connsiteX55" fmla="*/ 548900 w 1438889"/>
              <a:gd name="connsiteY55" fmla="*/ 4214165 h 6858000"/>
              <a:gd name="connsiteX56" fmla="*/ 552973 w 1438889"/>
              <a:gd name="connsiteY56" fmla="*/ 4090296 h 6858000"/>
              <a:gd name="connsiteX57" fmla="*/ 538229 w 1438889"/>
              <a:gd name="connsiteY57" fmla="*/ 4033999 h 6858000"/>
              <a:gd name="connsiteX58" fmla="*/ 539378 w 1438889"/>
              <a:gd name="connsiteY58" fmla="*/ 4031933 h 6858000"/>
              <a:gd name="connsiteX59" fmla="*/ 537954 w 1438889"/>
              <a:gd name="connsiteY59" fmla="*/ 4013953 h 6858000"/>
              <a:gd name="connsiteX60" fmla="*/ 524249 w 1438889"/>
              <a:gd name="connsiteY60" fmla="*/ 3974753 h 6858000"/>
              <a:gd name="connsiteX61" fmla="*/ 525847 w 1438889"/>
              <a:gd name="connsiteY61" fmla="*/ 3969950 h 6858000"/>
              <a:gd name="connsiteX62" fmla="*/ 519269 w 1438889"/>
              <a:gd name="connsiteY62" fmla="*/ 3933779 h 6858000"/>
              <a:gd name="connsiteX63" fmla="*/ 520600 w 1438889"/>
              <a:gd name="connsiteY63" fmla="*/ 3933093 h 6858000"/>
              <a:gd name="connsiteX64" fmla="*/ 524954 w 1438889"/>
              <a:gd name="connsiteY64" fmla="*/ 3922082 h 6858000"/>
              <a:gd name="connsiteX65" fmla="*/ 530032 w 1438889"/>
              <a:gd name="connsiteY65" fmla="*/ 3901461 h 6858000"/>
              <a:gd name="connsiteX66" fmla="*/ 552626 w 1438889"/>
              <a:gd name="connsiteY66" fmla="*/ 3813873 h 6858000"/>
              <a:gd name="connsiteX67" fmla="*/ 552051 w 1438889"/>
              <a:gd name="connsiteY67" fmla="*/ 3806161 h 6858000"/>
              <a:gd name="connsiteX68" fmla="*/ 552358 w 1438889"/>
              <a:gd name="connsiteY68" fmla="*/ 3805957 h 6858000"/>
              <a:gd name="connsiteX69" fmla="*/ 552385 w 1438889"/>
              <a:gd name="connsiteY69" fmla="*/ 3797724 h 6858000"/>
              <a:gd name="connsiteX70" fmla="*/ 551000 w 1438889"/>
              <a:gd name="connsiteY70" fmla="*/ 3792098 h 6858000"/>
              <a:gd name="connsiteX71" fmla="*/ 549884 w 1438889"/>
              <a:gd name="connsiteY71" fmla="*/ 3777135 h 6858000"/>
              <a:gd name="connsiteX72" fmla="*/ 551617 w 1438889"/>
              <a:gd name="connsiteY72" fmla="*/ 3771656 h 6858000"/>
              <a:gd name="connsiteX73" fmla="*/ 555360 w 1438889"/>
              <a:gd name="connsiteY73" fmla="*/ 3769007 h 6858000"/>
              <a:gd name="connsiteX74" fmla="*/ 554826 w 1438889"/>
              <a:gd name="connsiteY74" fmla="*/ 3767709 h 6858000"/>
              <a:gd name="connsiteX75" fmla="*/ 563522 w 1438889"/>
              <a:gd name="connsiteY75" fmla="*/ 3738082 h 6858000"/>
              <a:gd name="connsiteX76" fmla="*/ 570868 w 1438889"/>
              <a:gd name="connsiteY76" fmla="*/ 3673397 h 6858000"/>
              <a:gd name="connsiteX77" fmla="*/ 570164 w 1438889"/>
              <a:gd name="connsiteY77" fmla="*/ 3637109 h 6858000"/>
              <a:gd name="connsiteX78" fmla="*/ 573607 w 1438889"/>
              <a:gd name="connsiteY78" fmla="*/ 3536883 h 6858000"/>
              <a:gd name="connsiteX79" fmla="*/ 581145 w 1438889"/>
              <a:gd name="connsiteY79" fmla="*/ 3435652 h 6858000"/>
              <a:gd name="connsiteX80" fmla="*/ 582816 w 1438889"/>
              <a:gd name="connsiteY80" fmla="*/ 3307769 h 6858000"/>
              <a:gd name="connsiteX81" fmla="*/ 600379 w 1438889"/>
              <a:gd name="connsiteY81" fmla="*/ 3250522 h 6858000"/>
              <a:gd name="connsiteX82" fmla="*/ 600804 w 1438889"/>
              <a:gd name="connsiteY82" fmla="*/ 3229163 h 6858000"/>
              <a:gd name="connsiteX83" fmla="*/ 602627 w 1438889"/>
              <a:gd name="connsiteY83" fmla="*/ 3217217 h 6858000"/>
              <a:gd name="connsiteX84" fmla="*/ 589462 w 1438889"/>
              <a:gd name="connsiteY84" fmla="*/ 3183755 h 6858000"/>
              <a:gd name="connsiteX85" fmla="*/ 589963 w 1438889"/>
              <a:gd name="connsiteY85" fmla="*/ 3178642 h 6858000"/>
              <a:gd name="connsiteX86" fmla="*/ 577563 w 1438889"/>
              <a:gd name="connsiteY86" fmla="*/ 3158586 h 6858000"/>
              <a:gd name="connsiteX87" fmla="*/ 562748 w 1438889"/>
              <a:gd name="connsiteY87" fmla="*/ 3129034 h 6858000"/>
              <a:gd name="connsiteX88" fmla="*/ 563413 w 1438889"/>
              <a:gd name="connsiteY88" fmla="*/ 3126682 h 6858000"/>
              <a:gd name="connsiteX89" fmla="*/ 554281 w 1438889"/>
              <a:gd name="connsiteY89" fmla="*/ 3114519 h 6858000"/>
              <a:gd name="connsiteX90" fmla="*/ 540890 w 1438889"/>
              <a:gd name="connsiteY90" fmla="*/ 3106272 h 6858000"/>
              <a:gd name="connsiteX91" fmla="*/ 513620 w 1438889"/>
              <a:gd name="connsiteY91" fmla="*/ 2958185 h 6858000"/>
              <a:gd name="connsiteX92" fmla="*/ 456234 w 1438889"/>
              <a:gd name="connsiteY92" fmla="*/ 2762989 h 6858000"/>
              <a:gd name="connsiteX93" fmla="*/ 405152 w 1438889"/>
              <a:gd name="connsiteY93" fmla="*/ 2554718 h 6858000"/>
              <a:gd name="connsiteX94" fmla="*/ 385246 w 1438889"/>
              <a:gd name="connsiteY94" fmla="*/ 2485734 h 6858000"/>
              <a:gd name="connsiteX95" fmla="*/ 375969 w 1438889"/>
              <a:gd name="connsiteY95" fmla="*/ 2447068 h 6858000"/>
              <a:gd name="connsiteX96" fmla="*/ 362930 w 1438889"/>
              <a:gd name="connsiteY96" fmla="*/ 2425819 h 6858000"/>
              <a:gd name="connsiteX97" fmla="*/ 368929 w 1438889"/>
              <a:gd name="connsiteY97" fmla="*/ 2402874 h 6858000"/>
              <a:gd name="connsiteX98" fmla="*/ 371541 w 1438889"/>
              <a:gd name="connsiteY98" fmla="*/ 2381443 h 6858000"/>
              <a:gd name="connsiteX99" fmla="*/ 347870 w 1438889"/>
              <a:gd name="connsiteY99" fmla="*/ 2261920 h 6858000"/>
              <a:gd name="connsiteX100" fmla="*/ 337757 w 1438889"/>
              <a:gd name="connsiteY100" fmla="*/ 2195378 h 6858000"/>
              <a:gd name="connsiteX101" fmla="*/ 321974 w 1438889"/>
              <a:gd name="connsiteY101" fmla="*/ 2155135 h 6858000"/>
              <a:gd name="connsiteX102" fmla="*/ 319432 w 1438889"/>
              <a:gd name="connsiteY102" fmla="*/ 2118008 h 6858000"/>
              <a:gd name="connsiteX103" fmla="*/ 320425 w 1438889"/>
              <a:gd name="connsiteY103" fmla="*/ 2050531 h 6858000"/>
              <a:gd name="connsiteX104" fmla="*/ 312231 w 1438889"/>
              <a:gd name="connsiteY104" fmla="*/ 1963269 h 6858000"/>
              <a:gd name="connsiteX105" fmla="*/ 293409 w 1438889"/>
              <a:gd name="connsiteY105" fmla="*/ 1906352 h 6858000"/>
              <a:gd name="connsiteX106" fmla="*/ 269966 w 1438889"/>
              <a:gd name="connsiteY106" fmla="*/ 1861531 h 6858000"/>
              <a:gd name="connsiteX107" fmla="*/ 223765 w 1438889"/>
              <a:gd name="connsiteY107" fmla="*/ 1732919 h 6858000"/>
              <a:gd name="connsiteX108" fmla="*/ 196076 w 1438889"/>
              <a:gd name="connsiteY108" fmla="*/ 1663540 h 6858000"/>
              <a:gd name="connsiteX109" fmla="*/ 195202 w 1438889"/>
              <a:gd name="connsiteY109" fmla="*/ 1615777 h 6858000"/>
              <a:gd name="connsiteX110" fmla="*/ 175997 w 1438889"/>
              <a:gd name="connsiteY110" fmla="*/ 1563678 h 6858000"/>
              <a:gd name="connsiteX111" fmla="*/ 189077 w 1438889"/>
              <a:gd name="connsiteY111" fmla="*/ 1519474 h 6858000"/>
              <a:gd name="connsiteX112" fmla="*/ 181819 w 1438889"/>
              <a:gd name="connsiteY112" fmla="*/ 1477995 h 6858000"/>
              <a:gd name="connsiteX113" fmla="*/ 167904 w 1438889"/>
              <a:gd name="connsiteY113" fmla="*/ 1373769 h 6858000"/>
              <a:gd name="connsiteX114" fmla="*/ 176211 w 1438889"/>
              <a:gd name="connsiteY114" fmla="*/ 1307086 h 6858000"/>
              <a:gd name="connsiteX115" fmla="*/ 177399 w 1438889"/>
              <a:gd name="connsiteY115" fmla="*/ 1189033 h 6858000"/>
              <a:gd name="connsiteX116" fmla="*/ 182084 w 1438889"/>
              <a:gd name="connsiteY116" fmla="*/ 1168288 h 6858000"/>
              <a:gd name="connsiteX117" fmla="*/ 174366 w 1438889"/>
              <a:gd name="connsiteY117" fmla="*/ 1142577 h 6858000"/>
              <a:gd name="connsiteX118" fmla="*/ 163672 w 1438889"/>
              <a:gd name="connsiteY118" fmla="*/ 1088484 h 6858000"/>
              <a:gd name="connsiteX119" fmla="*/ 152408 w 1438889"/>
              <a:gd name="connsiteY119" fmla="*/ 1016103 h 6858000"/>
              <a:gd name="connsiteX120" fmla="*/ 153864 w 1438889"/>
              <a:gd name="connsiteY120" fmla="*/ 932283 h 6858000"/>
              <a:gd name="connsiteX121" fmla="*/ 156100 w 1438889"/>
              <a:gd name="connsiteY121" fmla="*/ 915925 h 6858000"/>
              <a:gd name="connsiteX122" fmla="*/ 148729 w 1438889"/>
              <a:gd name="connsiteY122" fmla="*/ 896999 h 6858000"/>
              <a:gd name="connsiteX123" fmla="*/ 118137 w 1438889"/>
              <a:gd name="connsiteY123" fmla="*/ 821517 h 6858000"/>
              <a:gd name="connsiteX124" fmla="*/ 97087 w 1438889"/>
              <a:gd name="connsiteY124" fmla="*/ 751353 h 6858000"/>
              <a:gd name="connsiteX125" fmla="*/ 96645 w 1438889"/>
              <a:gd name="connsiteY125" fmla="*/ 721230 h 6858000"/>
              <a:gd name="connsiteX126" fmla="*/ 82316 w 1438889"/>
              <a:gd name="connsiteY126" fmla="*/ 681659 h 6858000"/>
              <a:gd name="connsiteX127" fmla="*/ 67735 w 1438889"/>
              <a:gd name="connsiteY127" fmla="*/ 635218 h 6858000"/>
              <a:gd name="connsiteX128" fmla="*/ 72746 w 1438889"/>
              <a:gd name="connsiteY128" fmla="*/ 613763 h 6858000"/>
              <a:gd name="connsiteX129" fmla="*/ 58688 w 1438889"/>
              <a:gd name="connsiteY129" fmla="*/ 598582 h 6858000"/>
              <a:gd name="connsiteX130" fmla="*/ 58369 w 1438889"/>
              <a:gd name="connsiteY130" fmla="*/ 576846 h 6858000"/>
              <a:gd name="connsiteX131" fmla="*/ 37995 w 1438889"/>
              <a:gd name="connsiteY131" fmla="*/ 530055 h 6858000"/>
              <a:gd name="connsiteX132" fmla="*/ 37243 w 1438889"/>
              <a:gd name="connsiteY132" fmla="*/ 465389 h 6858000"/>
              <a:gd name="connsiteX133" fmla="*/ 20166 w 1438889"/>
              <a:gd name="connsiteY133" fmla="*/ 424699 h 6858000"/>
              <a:gd name="connsiteX134" fmla="*/ 20541 w 1438889"/>
              <a:gd name="connsiteY134" fmla="*/ 404917 h 6858000"/>
              <a:gd name="connsiteX135" fmla="*/ 498 w 1438889"/>
              <a:gd name="connsiteY135" fmla="*/ 367211 h 6858000"/>
              <a:gd name="connsiteX136" fmla="*/ 148559 w 1438889"/>
              <a:gd name="connsiteY136" fmla="*/ 212860 h 6858000"/>
              <a:gd name="connsiteX137" fmla="*/ 140269 w 1438889"/>
              <a:gd name="connsiteY137" fmla="*/ 144983 h 6858000"/>
              <a:gd name="connsiteX138" fmla="*/ 152553 w 1438889"/>
              <a:gd name="connsiteY138" fmla="*/ 55288 h 6858000"/>
              <a:gd name="connsiteX139" fmla="*/ 112107 w 1438889"/>
              <a:gd name="connsiteY139" fmla="*/ 0 h 6858000"/>
              <a:gd name="connsiteX0" fmla="*/ 92101 w 1418883"/>
              <a:gd name="connsiteY0" fmla="*/ 0 h 6858000"/>
              <a:gd name="connsiteX1" fmla="*/ 1418883 w 1418883"/>
              <a:gd name="connsiteY1" fmla="*/ 0 h 6858000"/>
              <a:gd name="connsiteX2" fmla="*/ 1418883 w 1418883"/>
              <a:gd name="connsiteY2" fmla="*/ 6858000 h 6858000"/>
              <a:gd name="connsiteX3" fmla="*/ 155577 w 1418883"/>
              <a:gd name="connsiteY3" fmla="*/ 6857735 h 6858000"/>
              <a:gd name="connsiteX4" fmla="*/ 192170 w 1418883"/>
              <a:gd name="connsiteY4" fmla="*/ 6776847 h 6858000"/>
              <a:gd name="connsiteX5" fmla="*/ 203670 w 1418883"/>
              <a:gd name="connsiteY5" fmla="*/ 6737706 h 6858000"/>
              <a:gd name="connsiteX6" fmla="*/ 228409 w 1418883"/>
              <a:gd name="connsiteY6" fmla="*/ 6691589 h 6858000"/>
              <a:gd name="connsiteX7" fmla="*/ 205966 w 1418883"/>
              <a:gd name="connsiteY7" fmla="*/ 6659970 h 6858000"/>
              <a:gd name="connsiteX8" fmla="*/ 221057 w 1418883"/>
              <a:gd name="connsiteY8" fmla="*/ 6636211 h 6858000"/>
              <a:gd name="connsiteX9" fmla="*/ 238501 w 1418883"/>
              <a:gd name="connsiteY9" fmla="*/ 6594177 h 6858000"/>
              <a:gd name="connsiteX10" fmla="*/ 252541 w 1418883"/>
              <a:gd name="connsiteY10" fmla="*/ 6557575 h 6858000"/>
              <a:gd name="connsiteX11" fmla="*/ 305498 w 1418883"/>
              <a:gd name="connsiteY11" fmla="*/ 6492130 h 6858000"/>
              <a:gd name="connsiteX12" fmla="*/ 321185 w 1418883"/>
              <a:gd name="connsiteY12" fmla="*/ 6431610 h 6858000"/>
              <a:gd name="connsiteX13" fmla="*/ 364890 w 1418883"/>
              <a:gd name="connsiteY13" fmla="*/ 6379786 h 6858000"/>
              <a:gd name="connsiteX14" fmla="*/ 348113 w 1418883"/>
              <a:gd name="connsiteY14" fmla="*/ 6334727 h 6858000"/>
              <a:gd name="connsiteX15" fmla="*/ 325528 w 1418883"/>
              <a:gd name="connsiteY15" fmla="*/ 6313295 h 6858000"/>
              <a:gd name="connsiteX16" fmla="*/ 332692 w 1418883"/>
              <a:gd name="connsiteY16" fmla="*/ 6280046 h 6858000"/>
              <a:gd name="connsiteX17" fmla="*/ 315437 w 1418883"/>
              <a:gd name="connsiteY17" fmla="*/ 6270265 h 6858000"/>
              <a:gd name="connsiteX18" fmla="*/ 342465 w 1418883"/>
              <a:gd name="connsiteY18" fmla="*/ 6252834 h 6858000"/>
              <a:gd name="connsiteX19" fmla="*/ 320457 w 1418883"/>
              <a:gd name="connsiteY19" fmla="*/ 6202459 h 6858000"/>
              <a:gd name="connsiteX20" fmla="*/ 319255 w 1418883"/>
              <a:gd name="connsiteY20" fmla="*/ 6153037 h 6858000"/>
              <a:gd name="connsiteX21" fmla="*/ 334670 w 1418883"/>
              <a:gd name="connsiteY21" fmla="*/ 6078132 h 6858000"/>
              <a:gd name="connsiteX22" fmla="*/ 322057 w 1418883"/>
              <a:gd name="connsiteY22" fmla="*/ 6028119 h 6858000"/>
              <a:gd name="connsiteX23" fmla="*/ 307286 w 1418883"/>
              <a:gd name="connsiteY23" fmla="*/ 5926735 h 6858000"/>
              <a:gd name="connsiteX24" fmla="*/ 356798 w 1418883"/>
              <a:gd name="connsiteY24" fmla="*/ 5712857 h 6858000"/>
              <a:gd name="connsiteX25" fmla="*/ 335873 w 1418883"/>
              <a:gd name="connsiteY25" fmla="*/ 5676393 h 6858000"/>
              <a:gd name="connsiteX26" fmla="*/ 375465 w 1418883"/>
              <a:gd name="connsiteY26" fmla="*/ 5563435 h 6858000"/>
              <a:gd name="connsiteX27" fmla="*/ 422595 w 1418883"/>
              <a:gd name="connsiteY27" fmla="*/ 5437125 h 6858000"/>
              <a:gd name="connsiteX28" fmla="*/ 436163 w 1418883"/>
              <a:gd name="connsiteY28" fmla="*/ 5396260 h 6858000"/>
              <a:gd name="connsiteX29" fmla="*/ 452144 w 1418883"/>
              <a:gd name="connsiteY29" fmla="*/ 5330009 h 6858000"/>
              <a:gd name="connsiteX30" fmla="*/ 485637 w 1418883"/>
              <a:gd name="connsiteY30" fmla="*/ 5273739 h 6858000"/>
              <a:gd name="connsiteX31" fmla="*/ 495236 w 1418883"/>
              <a:gd name="connsiteY31" fmla="*/ 5241779 h 6858000"/>
              <a:gd name="connsiteX32" fmla="*/ 506462 w 1418883"/>
              <a:gd name="connsiteY32" fmla="*/ 5225268 h 6858000"/>
              <a:gd name="connsiteX33" fmla="*/ 507482 w 1418883"/>
              <a:gd name="connsiteY33" fmla="*/ 5217684 h 6858000"/>
              <a:gd name="connsiteX34" fmla="*/ 514823 w 1418883"/>
              <a:gd name="connsiteY34" fmla="*/ 5193377 h 6858000"/>
              <a:gd name="connsiteX35" fmla="*/ 518126 w 1418883"/>
              <a:gd name="connsiteY35" fmla="*/ 5179288 h 6858000"/>
              <a:gd name="connsiteX36" fmla="*/ 519110 w 1418883"/>
              <a:gd name="connsiteY36" fmla="*/ 5173621 h 6858000"/>
              <a:gd name="connsiteX37" fmla="*/ 514744 w 1418883"/>
              <a:gd name="connsiteY37" fmla="*/ 5159961 h 6858000"/>
              <a:gd name="connsiteX38" fmla="*/ 521421 w 1418883"/>
              <a:gd name="connsiteY38" fmla="*/ 5144295 h 6858000"/>
              <a:gd name="connsiteX39" fmla="*/ 518354 w 1418883"/>
              <a:gd name="connsiteY39" fmla="*/ 5125185 h 6858000"/>
              <a:gd name="connsiteX40" fmla="*/ 525184 w 1418883"/>
              <a:gd name="connsiteY40" fmla="*/ 5121884 h 6858000"/>
              <a:gd name="connsiteX41" fmla="*/ 532220 w 1418883"/>
              <a:gd name="connsiteY41" fmla="*/ 5067850 h 6858000"/>
              <a:gd name="connsiteX42" fmla="*/ 534951 w 1418883"/>
              <a:gd name="connsiteY42" fmla="*/ 5060861 h 6858000"/>
              <a:gd name="connsiteX43" fmla="*/ 531655 w 1418883"/>
              <a:gd name="connsiteY43" fmla="*/ 5034192 h 6858000"/>
              <a:gd name="connsiteX44" fmla="*/ 533209 w 1418883"/>
              <a:gd name="connsiteY44" fmla="*/ 4993030 h 6858000"/>
              <a:gd name="connsiteX45" fmla="*/ 540118 w 1418883"/>
              <a:gd name="connsiteY45" fmla="*/ 4946844 h 6858000"/>
              <a:gd name="connsiteX46" fmla="*/ 535974 w 1418883"/>
              <a:gd name="connsiteY46" fmla="*/ 4932692 h 6858000"/>
              <a:gd name="connsiteX47" fmla="*/ 551377 w 1418883"/>
              <a:gd name="connsiteY47" fmla="*/ 4858827 h 6858000"/>
              <a:gd name="connsiteX48" fmla="*/ 557280 w 1418883"/>
              <a:gd name="connsiteY48" fmla="*/ 4821170 h 6858000"/>
              <a:gd name="connsiteX49" fmla="*/ 562013 w 1418883"/>
              <a:gd name="connsiteY49" fmla="*/ 4780965 h 6858000"/>
              <a:gd name="connsiteX50" fmla="*/ 563306 w 1418883"/>
              <a:gd name="connsiteY50" fmla="*/ 4750867 h 6858000"/>
              <a:gd name="connsiteX51" fmla="*/ 561113 w 1418883"/>
              <a:gd name="connsiteY51" fmla="*/ 4690749 h 6858000"/>
              <a:gd name="connsiteX52" fmla="*/ 556593 w 1418883"/>
              <a:gd name="connsiteY52" fmla="*/ 4584173 h 6858000"/>
              <a:gd name="connsiteX53" fmla="*/ 551676 w 1418883"/>
              <a:gd name="connsiteY53" fmla="*/ 4444346 h 6858000"/>
              <a:gd name="connsiteX54" fmla="*/ 548241 w 1418883"/>
              <a:gd name="connsiteY54" fmla="*/ 4375228 h 6858000"/>
              <a:gd name="connsiteX55" fmla="*/ 528894 w 1418883"/>
              <a:gd name="connsiteY55" fmla="*/ 4214165 h 6858000"/>
              <a:gd name="connsiteX56" fmla="*/ 532967 w 1418883"/>
              <a:gd name="connsiteY56" fmla="*/ 4090296 h 6858000"/>
              <a:gd name="connsiteX57" fmla="*/ 518223 w 1418883"/>
              <a:gd name="connsiteY57" fmla="*/ 4033999 h 6858000"/>
              <a:gd name="connsiteX58" fmla="*/ 519372 w 1418883"/>
              <a:gd name="connsiteY58" fmla="*/ 4031933 h 6858000"/>
              <a:gd name="connsiteX59" fmla="*/ 517948 w 1418883"/>
              <a:gd name="connsiteY59" fmla="*/ 4013953 h 6858000"/>
              <a:gd name="connsiteX60" fmla="*/ 504243 w 1418883"/>
              <a:gd name="connsiteY60" fmla="*/ 3974753 h 6858000"/>
              <a:gd name="connsiteX61" fmla="*/ 505841 w 1418883"/>
              <a:gd name="connsiteY61" fmla="*/ 3969950 h 6858000"/>
              <a:gd name="connsiteX62" fmla="*/ 499263 w 1418883"/>
              <a:gd name="connsiteY62" fmla="*/ 3933779 h 6858000"/>
              <a:gd name="connsiteX63" fmla="*/ 500594 w 1418883"/>
              <a:gd name="connsiteY63" fmla="*/ 3933093 h 6858000"/>
              <a:gd name="connsiteX64" fmla="*/ 504948 w 1418883"/>
              <a:gd name="connsiteY64" fmla="*/ 3922082 h 6858000"/>
              <a:gd name="connsiteX65" fmla="*/ 510026 w 1418883"/>
              <a:gd name="connsiteY65" fmla="*/ 3901461 h 6858000"/>
              <a:gd name="connsiteX66" fmla="*/ 532620 w 1418883"/>
              <a:gd name="connsiteY66" fmla="*/ 3813873 h 6858000"/>
              <a:gd name="connsiteX67" fmla="*/ 532045 w 1418883"/>
              <a:gd name="connsiteY67" fmla="*/ 3806161 h 6858000"/>
              <a:gd name="connsiteX68" fmla="*/ 532352 w 1418883"/>
              <a:gd name="connsiteY68" fmla="*/ 3805957 h 6858000"/>
              <a:gd name="connsiteX69" fmla="*/ 532379 w 1418883"/>
              <a:gd name="connsiteY69" fmla="*/ 3797724 h 6858000"/>
              <a:gd name="connsiteX70" fmla="*/ 530994 w 1418883"/>
              <a:gd name="connsiteY70" fmla="*/ 3792098 h 6858000"/>
              <a:gd name="connsiteX71" fmla="*/ 529878 w 1418883"/>
              <a:gd name="connsiteY71" fmla="*/ 3777135 h 6858000"/>
              <a:gd name="connsiteX72" fmla="*/ 531611 w 1418883"/>
              <a:gd name="connsiteY72" fmla="*/ 3771656 h 6858000"/>
              <a:gd name="connsiteX73" fmla="*/ 535354 w 1418883"/>
              <a:gd name="connsiteY73" fmla="*/ 3769007 h 6858000"/>
              <a:gd name="connsiteX74" fmla="*/ 534820 w 1418883"/>
              <a:gd name="connsiteY74" fmla="*/ 3767709 h 6858000"/>
              <a:gd name="connsiteX75" fmla="*/ 543516 w 1418883"/>
              <a:gd name="connsiteY75" fmla="*/ 3738082 h 6858000"/>
              <a:gd name="connsiteX76" fmla="*/ 550862 w 1418883"/>
              <a:gd name="connsiteY76" fmla="*/ 3673397 h 6858000"/>
              <a:gd name="connsiteX77" fmla="*/ 550158 w 1418883"/>
              <a:gd name="connsiteY77" fmla="*/ 3637109 h 6858000"/>
              <a:gd name="connsiteX78" fmla="*/ 553601 w 1418883"/>
              <a:gd name="connsiteY78" fmla="*/ 3536883 h 6858000"/>
              <a:gd name="connsiteX79" fmla="*/ 561139 w 1418883"/>
              <a:gd name="connsiteY79" fmla="*/ 3435652 h 6858000"/>
              <a:gd name="connsiteX80" fmla="*/ 562810 w 1418883"/>
              <a:gd name="connsiteY80" fmla="*/ 3307769 h 6858000"/>
              <a:gd name="connsiteX81" fmla="*/ 580373 w 1418883"/>
              <a:gd name="connsiteY81" fmla="*/ 3250522 h 6858000"/>
              <a:gd name="connsiteX82" fmla="*/ 580798 w 1418883"/>
              <a:gd name="connsiteY82" fmla="*/ 3229163 h 6858000"/>
              <a:gd name="connsiteX83" fmla="*/ 582621 w 1418883"/>
              <a:gd name="connsiteY83" fmla="*/ 3217217 h 6858000"/>
              <a:gd name="connsiteX84" fmla="*/ 569456 w 1418883"/>
              <a:gd name="connsiteY84" fmla="*/ 3183755 h 6858000"/>
              <a:gd name="connsiteX85" fmla="*/ 569957 w 1418883"/>
              <a:gd name="connsiteY85" fmla="*/ 3178642 h 6858000"/>
              <a:gd name="connsiteX86" fmla="*/ 557557 w 1418883"/>
              <a:gd name="connsiteY86" fmla="*/ 3158586 h 6858000"/>
              <a:gd name="connsiteX87" fmla="*/ 542742 w 1418883"/>
              <a:gd name="connsiteY87" fmla="*/ 3129034 h 6858000"/>
              <a:gd name="connsiteX88" fmla="*/ 543407 w 1418883"/>
              <a:gd name="connsiteY88" fmla="*/ 3126682 h 6858000"/>
              <a:gd name="connsiteX89" fmla="*/ 534275 w 1418883"/>
              <a:gd name="connsiteY89" fmla="*/ 3114519 h 6858000"/>
              <a:gd name="connsiteX90" fmla="*/ 520884 w 1418883"/>
              <a:gd name="connsiteY90" fmla="*/ 3106272 h 6858000"/>
              <a:gd name="connsiteX91" fmla="*/ 493614 w 1418883"/>
              <a:gd name="connsiteY91" fmla="*/ 2958185 h 6858000"/>
              <a:gd name="connsiteX92" fmla="*/ 436228 w 1418883"/>
              <a:gd name="connsiteY92" fmla="*/ 2762989 h 6858000"/>
              <a:gd name="connsiteX93" fmla="*/ 385146 w 1418883"/>
              <a:gd name="connsiteY93" fmla="*/ 2554718 h 6858000"/>
              <a:gd name="connsiteX94" fmla="*/ 365240 w 1418883"/>
              <a:gd name="connsiteY94" fmla="*/ 2485734 h 6858000"/>
              <a:gd name="connsiteX95" fmla="*/ 355963 w 1418883"/>
              <a:gd name="connsiteY95" fmla="*/ 2447068 h 6858000"/>
              <a:gd name="connsiteX96" fmla="*/ 342924 w 1418883"/>
              <a:gd name="connsiteY96" fmla="*/ 2425819 h 6858000"/>
              <a:gd name="connsiteX97" fmla="*/ 348923 w 1418883"/>
              <a:gd name="connsiteY97" fmla="*/ 2402874 h 6858000"/>
              <a:gd name="connsiteX98" fmla="*/ 351535 w 1418883"/>
              <a:gd name="connsiteY98" fmla="*/ 2381443 h 6858000"/>
              <a:gd name="connsiteX99" fmla="*/ 327864 w 1418883"/>
              <a:gd name="connsiteY99" fmla="*/ 2261920 h 6858000"/>
              <a:gd name="connsiteX100" fmla="*/ 317751 w 1418883"/>
              <a:gd name="connsiteY100" fmla="*/ 2195378 h 6858000"/>
              <a:gd name="connsiteX101" fmla="*/ 301968 w 1418883"/>
              <a:gd name="connsiteY101" fmla="*/ 2155135 h 6858000"/>
              <a:gd name="connsiteX102" fmla="*/ 299426 w 1418883"/>
              <a:gd name="connsiteY102" fmla="*/ 2118008 h 6858000"/>
              <a:gd name="connsiteX103" fmla="*/ 300419 w 1418883"/>
              <a:gd name="connsiteY103" fmla="*/ 2050531 h 6858000"/>
              <a:gd name="connsiteX104" fmla="*/ 292225 w 1418883"/>
              <a:gd name="connsiteY104" fmla="*/ 1963269 h 6858000"/>
              <a:gd name="connsiteX105" fmla="*/ 273403 w 1418883"/>
              <a:gd name="connsiteY105" fmla="*/ 1906352 h 6858000"/>
              <a:gd name="connsiteX106" fmla="*/ 249960 w 1418883"/>
              <a:gd name="connsiteY106" fmla="*/ 1861531 h 6858000"/>
              <a:gd name="connsiteX107" fmla="*/ 203759 w 1418883"/>
              <a:gd name="connsiteY107" fmla="*/ 1732919 h 6858000"/>
              <a:gd name="connsiteX108" fmla="*/ 176070 w 1418883"/>
              <a:gd name="connsiteY108" fmla="*/ 1663540 h 6858000"/>
              <a:gd name="connsiteX109" fmla="*/ 175196 w 1418883"/>
              <a:gd name="connsiteY109" fmla="*/ 1615777 h 6858000"/>
              <a:gd name="connsiteX110" fmla="*/ 155991 w 1418883"/>
              <a:gd name="connsiteY110" fmla="*/ 1563678 h 6858000"/>
              <a:gd name="connsiteX111" fmla="*/ 169071 w 1418883"/>
              <a:gd name="connsiteY111" fmla="*/ 1519474 h 6858000"/>
              <a:gd name="connsiteX112" fmla="*/ 161813 w 1418883"/>
              <a:gd name="connsiteY112" fmla="*/ 1477995 h 6858000"/>
              <a:gd name="connsiteX113" fmla="*/ 147898 w 1418883"/>
              <a:gd name="connsiteY113" fmla="*/ 1373769 h 6858000"/>
              <a:gd name="connsiteX114" fmla="*/ 156205 w 1418883"/>
              <a:gd name="connsiteY114" fmla="*/ 1307086 h 6858000"/>
              <a:gd name="connsiteX115" fmla="*/ 157393 w 1418883"/>
              <a:gd name="connsiteY115" fmla="*/ 1189033 h 6858000"/>
              <a:gd name="connsiteX116" fmla="*/ 162078 w 1418883"/>
              <a:gd name="connsiteY116" fmla="*/ 1168288 h 6858000"/>
              <a:gd name="connsiteX117" fmla="*/ 154360 w 1418883"/>
              <a:gd name="connsiteY117" fmla="*/ 1142577 h 6858000"/>
              <a:gd name="connsiteX118" fmla="*/ 143666 w 1418883"/>
              <a:gd name="connsiteY118" fmla="*/ 1088484 h 6858000"/>
              <a:gd name="connsiteX119" fmla="*/ 132402 w 1418883"/>
              <a:gd name="connsiteY119" fmla="*/ 1016103 h 6858000"/>
              <a:gd name="connsiteX120" fmla="*/ 133858 w 1418883"/>
              <a:gd name="connsiteY120" fmla="*/ 932283 h 6858000"/>
              <a:gd name="connsiteX121" fmla="*/ 136094 w 1418883"/>
              <a:gd name="connsiteY121" fmla="*/ 915925 h 6858000"/>
              <a:gd name="connsiteX122" fmla="*/ 128723 w 1418883"/>
              <a:gd name="connsiteY122" fmla="*/ 896999 h 6858000"/>
              <a:gd name="connsiteX123" fmla="*/ 98131 w 1418883"/>
              <a:gd name="connsiteY123" fmla="*/ 821517 h 6858000"/>
              <a:gd name="connsiteX124" fmla="*/ 77081 w 1418883"/>
              <a:gd name="connsiteY124" fmla="*/ 751353 h 6858000"/>
              <a:gd name="connsiteX125" fmla="*/ 76639 w 1418883"/>
              <a:gd name="connsiteY125" fmla="*/ 721230 h 6858000"/>
              <a:gd name="connsiteX126" fmla="*/ 62310 w 1418883"/>
              <a:gd name="connsiteY126" fmla="*/ 681659 h 6858000"/>
              <a:gd name="connsiteX127" fmla="*/ 47729 w 1418883"/>
              <a:gd name="connsiteY127" fmla="*/ 635218 h 6858000"/>
              <a:gd name="connsiteX128" fmla="*/ 52740 w 1418883"/>
              <a:gd name="connsiteY128" fmla="*/ 613763 h 6858000"/>
              <a:gd name="connsiteX129" fmla="*/ 38682 w 1418883"/>
              <a:gd name="connsiteY129" fmla="*/ 598582 h 6858000"/>
              <a:gd name="connsiteX130" fmla="*/ 38363 w 1418883"/>
              <a:gd name="connsiteY130" fmla="*/ 576846 h 6858000"/>
              <a:gd name="connsiteX131" fmla="*/ 17989 w 1418883"/>
              <a:gd name="connsiteY131" fmla="*/ 530055 h 6858000"/>
              <a:gd name="connsiteX132" fmla="*/ 17237 w 1418883"/>
              <a:gd name="connsiteY132" fmla="*/ 465389 h 6858000"/>
              <a:gd name="connsiteX133" fmla="*/ 160 w 1418883"/>
              <a:gd name="connsiteY133" fmla="*/ 424699 h 6858000"/>
              <a:gd name="connsiteX134" fmla="*/ 535 w 1418883"/>
              <a:gd name="connsiteY134" fmla="*/ 404917 h 6858000"/>
              <a:gd name="connsiteX135" fmla="*/ 111526 w 1418883"/>
              <a:gd name="connsiteY135" fmla="*/ 275771 h 6858000"/>
              <a:gd name="connsiteX136" fmla="*/ 128553 w 1418883"/>
              <a:gd name="connsiteY136" fmla="*/ 212860 h 6858000"/>
              <a:gd name="connsiteX137" fmla="*/ 120263 w 1418883"/>
              <a:gd name="connsiteY137" fmla="*/ 144983 h 6858000"/>
              <a:gd name="connsiteX138" fmla="*/ 132547 w 1418883"/>
              <a:gd name="connsiteY138" fmla="*/ 55288 h 6858000"/>
              <a:gd name="connsiteX139" fmla="*/ 92101 w 1418883"/>
              <a:gd name="connsiteY139" fmla="*/ 0 h 6858000"/>
              <a:gd name="connsiteX0" fmla="*/ 91951 w 1418733"/>
              <a:gd name="connsiteY0" fmla="*/ 0 h 6858000"/>
              <a:gd name="connsiteX1" fmla="*/ 1418733 w 1418733"/>
              <a:gd name="connsiteY1" fmla="*/ 0 h 6858000"/>
              <a:gd name="connsiteX2" fmla="*/ 1418733 w 1418733"/>
              <a:gd name="connsiteY2" fmla="*/ 6858000 h 6858000"/>
              <a:gd name="connsiteX3" fmla="*/ 155427 w 1418733"/>
              <a:gd name="connsiteY3" fmla="*/ 6857735 h 6858000"/>
              <a:gd name="connsiteX4" fmla="*/ 192020 w 1418733"/>
              <a:gd name="connsiteY4" fmla="*/ 6776847 h 6858000"/>
              <a:gd name="connsiteX5" fmla="*/ 203520 w 1418733"/>
              <a:gd name="connsiteY5" fmla="*/ 6737706 h 6858000"/>
              <a:gd name="connsiteX6" fmla="*/ 228259 w 1418733"/>
              <a:gd name="connsiteY6" fmla="*/ 6691589 h 6858000"/>
              <a:gd name="connsiteX7" fmla="*/ 205816 w 1418733"/>
              <a:gd name="connsiteY7" fmla="*/ 6659970 h 6858000"/>
              <a:gd name="connsiteX8" fmla="*/ 220907 w 1418733"/>
              <a:gd name="connsiteY8" fmla="*/ 6636211 h 6858000"/>
              <a:gd name="connsiteX9" fmla="*/ 238351 w 1418733"/>
              <a:gd name="connsiteY9" fmla="*/ 6594177 h 6858000"/>
              <a:gd name="connsiteX10" fmla="*/ 252391 w 1418733"/>
              <a:gd name="connsiteY10" fmla="*/ 6557575 h 6858000"/>
              <a:gd name="connsiteX11" fmla="*/ 305348 w 1418733"/>
              <a:gd name="connsiteY11" fmla="*/ 6492130 h 6858000"/>
              <a:gd name="connsiteX12" fmla="*/ 321035 w 1418733"/>
              <a:gd name="connsiteY12" fmla="*/ 6431610 h 6858000"/>
              <a:gd name="connsiteX13" fmla="*/ 364740 w 1418733"/>
              <a:gd name="connsiteY13" fmla="*/ 6379786 h 6858000"/>
              <a:gd name="connsiteX14" fmla="*/ 347963 w 1418733"/>
              <a:gd name="connsiteY14" fmla="*/ 6334727 h 6858000"/>
              <a:gd name="connsiteX15" fmla="*/ 325378 w 1418733"/>
              <a:gd name="connsiteY15" fmla="*/ 6313295 h 6858000"/>
              <a:gd name="connsiteX16" fmla="*/ 332542 w 1418733"/>
              <a:gd name="connsiteY16" fmla="*/ 6280046 h 6858000"/>
              <a:gd name="connsiteX17" fmla="*/ 315287 w 1418733"/>
              <a:gd name="connsiteY17" fmla="*/ 6270265 h 6858000"/>
              <a:gd name="connsiteX18" fmla="*/ 342315 w 1418733"/>
              <a:gd name="connsiteY18" fmla="*/ 6252834 h 6858000"/>
              <a:gd name="connsiteX19" fmla="*/ 320307 w 1418733"/>
              <a:gd name="connsiteY19" fmla="*/ 6202459 h 6858000"/>
              <a:gd name="connsiteX20" fmla="*/ 319105 w 1418733"/>
              <a:gd name="connsiteY20" fmla="*/ 6153037 h 6858000"/>
              <a:gd name="connsiteX21" fmla="*/ 334520 w 1418733"/>
              <a:gd name="connsiteY21" fmla="*/ 6078132 h 6858000"/>
              <a:gd name="connsiteX22" fmla="*/ 321907 w 1418733"/>
              <a:gd name="connsiteY22" fmla="*/ 6028119 h 6858000"/>
              <a:gd name="connsiteX23" fmla="*/ 307136 w 1418733"/>
              <a:gd name="connsiteY23" fmla="*/ 5926735 h 6858000"/>
              <a:gd name="connsiteX24" fmla="*/ 356648 w 1418733"/>
              <a:gd name="connsiteY24" fmla="*/ 5712857 h 6858000"/>
              <a:gd name="connsiteX25" fmla="*/ 335723 w 1418733"/>
              <a:gd name="connsiteY25" fmla="*/ 5676393 h 6858000"/>
              <a:gd name="connsiteX26" fmla="*/ 375315 w 1418733"/>
              <a:gd name="connsiteY26" fmla="*/ 5563435 h 6858000"/>
              <a:gd name="connsiteX27" fmla="*/ 422445 w 1418733"/>
              <a:gd name="connsiteY27" fmla="*/ 5437125 h 6858000"/>
              <a:gd name="connsiteX28" fmla="*/ 436013 w 1418733"/>
              <a:gd name="connsiteY28" fmla="*/ 5396260 h 6858000"/>
              <a:gd name="connsiteX29" fmla="*/ 451994 w 1418733"/>
              <a:gd name="connsiteY29" fmla="*/ 5330009 h 6858000"/>
              <a:gd name="connsiteX30" fmla="*/ 485487 w 1418733"/>
              <a:gd name="connsiteY30" fmla="*/ 5273739 h 6858000"/>
              <a:gd name="connsiteX31" fmla="*/ 495086 w 1418733"/>
              <a:gd name="connsiteY31" fmla="*/ 5241779 h 6858000"/>
              <a:gd name="connsiteX32" fmla="*/ 506312 w 1418733"/>
              <a:gd name="connsiteY32" fmla="*/ 5225268 h 6858000"/>
              <a:gd name="connsiteX33" fmla="*/ 507332 w 1418733"/>
              <a:gd name="connsiteY33" fmla="*/ 5217684 h 6858000"/>
              <a:gd name="connsiteX34" fmla="*/ 514673 w 1418733"/>
              <a:gd name="connsiteY34" fmla="*/ 5193377 h 6858000"/>
              <a:gd name="connsiteX35" fmla="*/ 517976 w 1418733"/>
              <a:gd name="connsiteY35" fmla="*/ 5179288 h 6858000"/>
              <a:gd name="connsiteX36" fmla="*/ 518960 w 1418733"/>
              <a:gd name="connsiteY36" fmla="*/ 5173621 h 6858000"/>
              <a:gd name="connsiteX37" fmla="*/ 514594 w 1418733"/>
              <a:gd name="connsiteY37" fmla="*/ 5159961 h 6858000"/>
              <a:gd name="connsiteX38" fmla="*/ 521271 w 1418733"/>
              <a:gd name="connsiteY38" fmla="*/ 5144295 h 6858000"/>
              <a:gd name="connsiteX39" fmla="*/ 518204 w 1418733"/>
              <a:gd name="connsiteY39" fmla="*/ 5125185 h 6858000"/>
              <a:gd name="connsiteX40" fmla="*/ 525034 w 1418733"/>
              <a:gd name="connsiteY40" fmla="*/ 5121884 h 6858000"/>
              <a:gd name="connsiteX41" fmla="*/ 532070 w 1418733"/>
              <a:gd name="connsiteY41" fmla="*/ 5067850 h 6858000"/>
              <a:gd name="connsiteX42" fmla="*/ 534801 w 1418733"/>
              <a:gd name="connsiteY42" fmla="*/ 5060861 h 6858000"/>
              <a:gd name="connsiteX43" fmla="*/ 531505 w 1418733"/>
              <a:gd name="connsiteY43" fmla="*/ 5034192 h 6858000"/>
              <a:gd name="connsiteX44" fmla="*/ 533059 w 1418733"/>
              <a:gd name="connsiteY44" fmla="*/ 4993030 h 6858000"/>
              <a:gd name="connsiteX45" fmla="*/ 539968 w 1418733"/>
              <a:gd name="connsiteY45" fmla="*/ 4946844 h 6858000"/>
              <a:gd name="connsiteX46" fmla="*/ 535824 w 1418733"/>
              <a:gd name="connsiteY46" fmla="*/ 4932692 h 6858000"/>
              <a:gd name="connsiteX47" fmla="*/ 551227 w 1418733"/>
              <a:gd name="connsiteY47" fmla="*/ 4858827 h 6858000"/>
              <a:gd name="connsiteX48" fmla="*/ 557130 w 1418733"/>
              <a:gd name="connsiteY48" fmla="*/ 4821170 h 6858000"/>
              <a:gd name="connsiteX49" fmla="*/ 561863 w 1418733"/>
              <a:gd name="connsiteY49" fmla="*/ 4780965 h 6858000"/>
              <a:gd name="connsiteX50" fmla="*/ 563156 w 1418733"/>
              <a:gd name="connsiteY50" fmla="*/ 4750867 h 6858000"/>
              <a:gd name="connsiteX51" fmla="*/ 560963 w 1418733"/>
              <a:gd name="connsiteY51" fmla="*/ 4690749 h 6858000"/>
              <a:gd name="connsiteX52" fmla="*/ 556443 w 1418733"/>
              <a:gd name="connsiteY52" fmla="*/ 4584173 h 6858000"/>
              <a:gd name="connsiteX53" fmla="*/ 551526 w 1418733"/>
              <a:gd name="connsiteY53" fmla="*/ 4444346 h 6858000"/>
              <a:gd name="connsiteX54" fmla="*/ 548091 w 1418733"/>
              <a:gd name="connsiteY54" fmla="*/ 4375228 h 6858000"/>
              <a:gd name="connsiteX55" fmla="*/ 528744 w 1418733"/>
              <a:gd name="connsiteY55" fmla="*/ 4214165 h 6858000"/>
              <a:gd name="connsiteX56" fmla="*/ 532817 w 1418733"/>
              <a:gd name="connsiteY56" fmla="*/ 4090296 h 6858000"/>
              <a:gd name="connsiteX57" fmla="*/ 518073 w 1418733"/>
              <a:gd name="connsiteY57" fmla="*/ 4033999 h 6858000"/>
              <a:gd name="connsiteX58" fmla="*/ 519222 w 1418733"/>
              <a:gd name="connsiteY58" fmla="*/ 4031933 h 6858000"/>
              <a:gd name="connsiteX59" fmla="*/ 517798 w 1418733"/>
              <a:gd name="connsiteY59" fmla="*/ 4013953 h 6858000"/>
              <a:gd name="connsiteX60" fmla="*/ 504093 w 1418733"/>
              <a:gd name="connsiteY60" fmla="*/ 3974753 h 6858000"/>
              <a:gd name="connsiteX61" fmla="*/ 505691 w 1418733"/>
              <a:gd name="connsiteY61" fmla="*/ 3969950 h 6858000"/>
              <a:gd name="connsiteX62" fmla="*/ 499113 w 1418733"/>
              <a:gd name="connsiteY62" fmla="*/ 3933779 h 6858000"/>
              <a:gd name="connsiteX63" fmla="*/ 500444 w 1418733"/>
              <a:gd name="connsiteY63" fmla="*/ 3933093 h 6858000"/>
              <a:gd name="connsiteX64" fmla="*/ 504798 w 1418733"/>
              <a:gd name="connsiteY64" fmla="*/ 3922082 h 6858000"/>
              <a:gd name="connsiteX65" fmla="*/ 509876 w 1418733"/>
              <a:gd name="connsiteY65" fmla="*/ 3901461 h 6858000"/>
              <a:gd name="connsiteX66" fmla="*/ 532470 w 1418733"/>
              <a:gd name="connsiteY66" fmla="*/ 3813873 h 6858000"/>
              <a:gd name="connsiteX67" fmla="*/ 531895 w 1418733"/>
              <a:gd name="connsiteY67" fmla="*/ 3806161 h 6858000"/>
              <a:gd name="connsiteX68" fmla="*/ 532202 w 1418733"/>
              <a:gd name="connsiteY68" fmla="*/ 3805957 h 6858000"/>
              <a:gd name="connsiteX69" fmla="*/ 532229 w 1418733"/>
              <a:gd name="connsiteY69" fmla="*/ 3797724 h 6858000"/>
              <a:gd name="connsiteX70" fmla="*/ 530844 w 1418733"/>
              <a:gd name="connsiteY70" fmla="*/ 3792098 h 6858000"/>
              <a:gd name="connsiteX71" fmla="*/ 529728 w 1418733"/>
              <a:gd name="connsiteY71" fmla="*/ 3777135 h 6858000"/>
              <a:gd name="connsiteX72" fmla="*/ 531461 w 1418733"/>
              <a:gd name="connsiteY72" fmla="*/ 3771656 h 6858000"/>
              <a:gd name="connsiteX73" fmla="*/ 535204 w 1418733"/>
              <a:gd name="connsiteY73" fmla="*/ 3769007 h 6858000"/>
              <a:gd name="connsiteX74" fmla="*/ 534670 w 1418733"/>
              <a:gd name="connsiteY74" fmla="*/ 3767709 h 6858000"/>
              <a:gd name="connsiteX75" fmla="*/ 543366 w 1418733"/>
              <a:gd name="connsiteY75" fmla="*/ 3738082 h 6858000"/>
              <a:gd name="connsiteX76" fmla="*/ 550712 w 1418733"/>
              <a:gd name="connsiteY76" fmla="*/ 3673397 h 6858000"/>
              <a:gd name="connsiteX77" fmla="*/ 550008 w 1418733"/>
              <a:gd name="connsiteY77" fmla="*/ 3637109 h 6858000"/>
              <a:gd name="connsiteX78" fmla="*/ 553451 w 1418733"/>
              <a:gd name="connsiteY78" fmla="*/ 3536883 h 6858000"/>
              <a:gd name="connsiteX79" fmla="*/ 560989 w 1418733"/>
              <a:gd name="connsiteY79" fmla="*/ 3435652 h 6858000"/>
              <a:gd name="connsiteX80" fmla="*/ 562660 w 1418733"/>
              <a:gd name="connsiteY80" fmla="*/ 3307769 h 6858000"/>
              <a:gd name="connsiteX81" fmla="*/ 580223 w 1418733"/>
              <a:gd name="connsiteY81" fmla="*/ 3250522 h 6858000"/>
              <a:gd name="connsiteX82" fmla="*/ 580648 w 1418733"/>
              <a:gd name="connsiteY82" fmla="*/ 3229163 h 6858000"/>
              <a:gd name="connsiteX83" fmla="*/ 582471 w 1418733"/>
              <a:gd name="connsiteY83" fmla="*/ 3217217 h 6858000"/>
              <a:gd name="connsiteX84" fmla="*/ 569306 w 1418733"/>
              <a:gd name="connsiteY84" fmla="*/ 3183755 h 6858000"/>
              <a:gd name="connsiteX85" fmla="*/ 569807 w 1418733"/>
              <a:gd name="connsiteY85" fmla="*/ 3178642 h 6858000"/>
              <a:gd name="connsiteX86" fmla="*/ 557407 w 1418733"/>
              <a:gd name="connsiteY86" fmla="*/ 3158586 h 6858000"/>
              <a:gd name="connsiteX87" fmla="*/ 542592 w 1418733"/>
              <a:gd name="connsiteY87" fmla="*/ 3129034 h 6858000"/>
              <a:gd name="connsiteX88" fmla="*/ 543257 w 1418733"/>
              <a:gd name="connsiteY88" fmla="*/ 3126682 h 6858000"/>
              <a:gd name="connsiteX89" fmla="*/ 534125 w 1418733"/>
              <a:gd name="connsiteY89" fmla="*/ 3114519 h 6858000"/>
              <a:gd name="connsiteX90" fmla="*/ 520734 w 1418733"/>
              <a:gd name="connsiteY90" fmla="*/ 3106272 h 6858000"/>
              <a:gd name="connsiteX91" fmla="*/ 493464 w 1418733"/>
              <a:gd name="connsiteY91" fmla="*/ 2958185 h 6858000"/>
              <a:gd name="connsiteX92" fmla="*/ 436078 w 1418733"/>
              <a:gd name="connsiteY92" fmla="*/ 2762989 h 6858000"/>
              <a:gd name="connsiteX93" fmla="*/ 384996 w 1418733"/>
              <a:gd name="connsiteY93" fmla="*/ 2554718 h 6858000"/>
              <a:gd name="connsiteX94" fmla="*/ 365090 w 1418733"/>
              <a:gd name="connsiteY94" fmla="*/ 2485734 h 6858000"/>
              <a:gd name="connsiteX95" fmla="*/ 355813 w 1418733"/>
              <a:gd name="connsiteY95" fmla="*/ 2447068 h 6858000"/>
              <a:gd name="connsiteX96" fmla="*/ 342774 w 1418733"/>
              <a:gd name="connsiteY96" fmla="*/ 2425819 h 6858000"/>
              <a:gd name="connsiteX97" fmla="*/ 348773 w 1418733"/>
              <a:gd name="connsiteY97" fmla="*/ 2402874 h 6858000"/>
              <a:gd name="connsiteX98" fmla="*/ 351385 w 1418733"/>
              <a:gd name="connsiteY98" fmla="*/ 2381443 h 6858000"/>
              <a:gd name="connsiteX99" fmla="*/ 327714 w 1418733"/>
              <a:gd name="connsiteY99" fmla="*/ 2261920 h 6858000"/>
              <a:gd name="connsiteX100" fmla="*/ 317601 w 1418733"/>
              <a:gd name="connsiteY100" fmla="*/ 2195378 h 6858000"/>
              <a:gd name="connsiteX101" fmla="*/ 301818 w 1418733"/>
              <a:gd name="connsiteY101" fmla="*/ 2155135 h 6858000"/>
              <a:gd name="connsiteX102" fmla="*/ 299276 w 1418733"/>
              <a:gd name="connsiteY102" fmla="*/ 2118008 h 6858000"/>
              <a:gd name="connsiteX103" fmla="*/ 300269 w 1418733"/>
              <a:gd name="connsiteY103" fmla="*/ 2050531 h 6858000"/>
              <a:gd name="connsiteX104" fmla="*/ 292075 w 1418733"/>
              <a:gd name="connsiteY104" fmla="*/ 1963269 h 6858000"/>
              <a:gd name="connsiteX105" fmla="*/ 273253 w 1418733"/>
              <a:gd name="connsiteY105" fmla="*/ 1906352 h 6858000"/>
              <a:gd name="connsiteX106" fmla="*/ 249810 w 1418733"/>
              <a:gd name="connsiteY106" fmla="*/ 1861531 h 6858000"/>
              <a:gd name="connsiteX107" fmla="*/ 203609 w 1418733"/>
              <a:gd name="connsiteY107" fmla="*/ 1732919 h 6858000"/>
              <a:gd name="connsiteX108" fmla="*/ 175920 w 1418733"/>
              <a:gd name="connsiteY108" fmla="*/ 1663540 h 6858000"/>
              <a:gd name="connsiteX109" fmla="*/ 175046 w 1418733"/>
              <a:gd name="connsiteY109" fmla="*/ 1615777 h 6858000"/>
              <a:gd name="connsiteX110" fmla="*/ 155841 w 1418733"/>
              <a:gd name="connsiteY110" fmla="*/ 1563678 h 6858000"/>
              <a:gd name="connsiteX111" fmla="*/ 168921 w 1418733"/>
              <a:gd name="connsiteY111" fmla="*/ 1519474 h 6858000"/>
              <a:gd name="connsiteX112" fmla="*/ 161663 w 1418733"/>
              <a:gd name="connsiteY112" fmla="*/ 1477995 h 6858000"/>
              <a:gd name="connsiteX113" fmla="*/ 147748 w 1418733"/>
              <a:gd name="connsiteY113" fmla="*/ 1373769 h 6858000"/>
              <a:gd name="connsiteX114" fmla="*/ 156055 w 1418733"/>
              <a:gd name="connsiteY114" fmla="*/ 1307086 h 6858000"/>
              <a:gd name="connsiteX115" fmla="*/ 157243 w 1418733"/>
              <a:gd name="connsiteY115" fmla="*/ 1189033 h 6858000"/>
              <a:gd name="connsiteX116" fmla="*/ 161928 w 1418733"/>
              <a:gd name="connsiteY116" fmla="*/ 1168288 h 6858000"/>
              <a:gd name="connsiteX117" fmla="*/ 154210 w 1418733"/>
              <a:gd name="connsiteY117" fmla="*/ 1142577 h 6858000"/>
              <a:gd name="connsiteX118" fmla="*/ 143516 w 1418733"/>
              <a:gd name="connsiteY118" fmla="*/ 1088484 h 6858000"/>
              <a:gd name="connsiteX119" fmla="*/ 132252 w 1418733"/>
              <a:gd name="connsiteY119" fmla="*/ 1016103 h 6858000"/>
              <a:gd name="connsiteX120" fmla="*/ 133708 w 1418733"/>
              <a:gd name="connsiteY120" fmla="*/ 932283 h 6858000"/>
              <a:gd name="connsiteX121" fmla="*/ 135944 w 1418733"/>
              <a:gd name="connsiteY121" fmla="*/ 915925 h 6858000"/>
              <a:gd name="connsiteX122" fmla="*/ 128573 w 1418733"/>
              <a:gd name="connsiteY122" fmla="*/ 896999 h 6858000"/>
              <a:gd name="connsiteX123" fmla="*/ 97981 w 1418733"/>
              <a:gd name="connsiteY123" fmla="*/ 821517 h 6858000"/>
              <a:gd name="connsiteX124" fmla="*/ 76931 w 1418733"/>
              <a:gd name="connsiteY124" fmla="*/ 751353 h 6858000"/>
              <a:gd name="connsiteX125" fmla="*/ 76489 w 1418733"/>
              <a:gd name="connsiteY125" fmla="*/ 721230 h 6858000"/>
              <a:gd name="connsiteX126" fmla="*/ 62160 w 1418733"/>
              <a:gd name="connsiteY126" fmla="*/ 681659 h 6858000"/>
              <a:gd name="connsiteX127" fmla="*/ 47579 w 1418733"/>
              <a:gd name="connsiteY127" fmla="*/ 635218 h 6858000"/>
              <a:gd name="connsiteX128" fmla="*/ 52590 w 1418733"/>
              <a:gd name="connsiteY128" fmla="*/ 613763 h 6858000"/>
              <a:gd name="connsiteX129" fmla="*/ 38532 w 1418733"/>
              <a:gd name="connsiteY129" fmla="*/ 598582 h 6858000"/>
              <a:gd name="connsiteX130" fmla="*/ 38213 w 1418733"/>
              <a:gd name="connsiteY130" fmla="*/ 576846 h 6858000"/>
              <a:gd name="connsiteX131" fmla="*/ 17839 w 1418733"/>
              <a:gd name="connsiteY131" fmla="*/ 530055 h 6858000"/>
              <a:gd name="connsiteX132" fmla="*/ 17087 w 1418733"/>
              <a:gd name="connsiteY132" fmla="*/ 465389 h 6858000"/>
              <a:gd name="connsiteX133" fmla="*/ 10 w 1418733"/>
              <a:gd name="connsiteY133" fmla="*/ 424699 h 6858000"/>
              <a:gd name="connsiteX134" fmla="*/ 127193 w 1418733"/>
              <a:gd name="connsiteY134" fmla="*/ 309501 h 6858000"/>
              <a:gd name="connsiteX135" fmla="*/ 111376 w 1418733"/>
              <a:gd name="connsiteY135" fmla="*/ 275771 h 6858000"/>
              <a:gd name="connsiteX136" fmla="*/ 128403 w 1418733"/>
              <a:gd name="connsiteY136" fmla="*/ 212860 h 6858000"/>
              <a:gd name="connsiteX137" fmla="*/ 120113 w 1418733"/>
              <a:gd name="connsiteY137" fmla="*/ 144983 h 6858000"/>
              <a:gd name="connsiteX138" fmla="*/ 132397 w 1418733"/>
              <a:gd name="connsiteY138" fmla="*/ 55288 h 6858000"/>
              <a:gd name="connsiteX139" fmla="*/ 91951 w 1418733"/>
              <a:gd name="connsiteY139" fmla="*/ 0 h 6858000"/>
              <a:gd name="connsiteX0" fmla="*/ 76413 w 1403195"/>
              <a:gd name="connsiteY0" fmla="*/ 0 h 6858000"/>
              <a:gd name="connsiteX1" fmla="*/ 1403195 w 1403195"/>
              <a:gd name="connsiteY1" fmla="*/ 0 h 6858000"/>
              <a:gd name="connsiteX2" fmla="*/ 1403195 w 1403195"/>
              <a:gd name="connsiteY2" fmla="*/ 6858000 h 6858000"/>
              <a:gd name="connsiteX3" fmla="*/ 139889 w 1403195"/>
              <a:gd name="connsiteY3" fmla="*/ 6857735 h 6858000"/>
              <a:gd name="connsiteX4" fmla="*/ 176482 w 1403195"/>
              <a:gd name="connsiteY4" fmla="*/ 6776847 h 6858000"/>
              <a:gd name="connsiteX5" fmla="*/ 187982 w 1403195"/>
              <a:gd name="connsiteY5" fmla="*/ 6737706 h 6858000"/>
              <a:gd name="connsiteX6" fmla="*/ 212721 w 1403195"/>
              <a:gd name="connsiteY6" fmla="*/ 6691589 h 6858000"/>
              <a:gd name="connsiteX7" fmla="*/ 190278 w 1403195"/>
              <a:gd name="connsiteY7" fmla="*/ 6659970 h 6858000"/>
              <a:gd name="connsiteX8" fmla="*/ 205369 w 1403195"/>
              <a:gd name="connsiteY8" fmla="*/ 6636211 h 6858000"/>
              <a:gd name="connsiteX9" fmla="*/ 222813 w 1403195"/>
              <a:gd name="connsiteY9" fmla="*/ 6594177 h 6858000"/>
              <a:gd name="connsiteX10" fmla="*/ 236853 w 1403195"/>
              <a:gd name="connsiteY10" fmla="*/ 6557575 h 6858000"/>
              <a:gd name="connsiteX11" fmla="*/ 289810 w 1403195"/>
              <a:gd name="connsiteY11" fmla="*/ 6492130 h 6858000"/>
              <a:gd name="connsiteX12" fmla="*/ 305497 w 1403195"/>
              <a:gd name="connsiteY12" fmla="*/ 6431610 h 6858000"/>
              <a:gd name="connsiteX13" fmla="*/ 349202 w 1403195"/>
              <a:gd name="connsiteY13" fmla="*/ 6379786 h 6858000"/>
              <a:gd name="connsiteX14" fmla="*/ 332425 w 1403195"/>
              <a:gd name="connsiteY14" fmla="*/ 6334727 h 6858000"/>
              <a:gd name="connsiteX15" fmla="*/ 309840 w 1403195"/>
              <a:gd name="connsiteY15" fmla="*/ 6313295 h 6858000"/>
              <a:gd name="connsiteX16" fmla="*/ 317004 w 1403195"/>
              <a:gd name="connsiteY16" fmla="*/ 6280046 h 6858000"/>
              <a:gd name="connsiteX17" fmla="*/ 299749 w 1403195"/>
              <a:gd name="connsiteY17" fmla="*/ 6270265 h 6858000"/>
              <a:gd name="connsiteX18" fmla="*/ 326777 w 1403195"/>
              <a:gd name="connsiteY18" fmla="*/ 6252834 h 6858000"/>
              <a:gd name="connsiteX19" fmla="*/ 304769 w 1403195"/>
              <a:gd name="connsiteY19" fmla="*/ 6202459 h 6858000"/>
              <a:gd name="connsiteX20" fmla="*/ 303567 w 1403195"/>
              <a:gd name="connsiteY20" fmla="*/ 6153037 h 6858000"/>
              <a:gd name="connsiteX21" fmla="*/ 318982 w 1403195"/>
              <a:gd name="connsiteY21" fmla="*/ 6078132 h 6858000"/>
              <a:gd name="connsiteX22" fmla="*/ 306369 w 1403195"/>
              <a:gd name="connsiteY22" fmla="*/ 6028119 h 6858000"/>
              <a:gd name="connsiteX23" fmla="*/ 291598 w 1403195"/>
              <a:gd name="connsiteY23" fmla="*/ 5926735 h 6858000"/>
              <a:gd name="connsiteX24" fmla="*/ 341110 w 1403195"/>
              <a:gd name="connsiteY24" fmla="*/ 5712857 h 6858000"/>
              <a:gd name="connsiteX25" fmla="*/ 320185 w 1403195"/>
              <a:gd name="connsiteY25" fmla="*/ 5676393 h 6858000"/>
              <a:gd name="connsiteX26" fmla="*/ 359777 w 1403195"/>
              <a:gd name="connsiteY26" fmla="*/ 5563435 h 6858000"/>
              <a:gd name="connsiteX27" fmla="*/ 406907 w 1403195"/>
              <a:gd name="connsiteY27" fmla="*/ 5437125 h 6858000"/>
              <a:gd name="connsiteX28" fmla="*/ 420475 w 1403195"/>
              <a:gd name="connsiteY28" fmla="*/ 5396260 h 6858000"/>
              <a:gd name="connsiteX29" fmla="*/ 436456 w 1403195"/>
              <a:gd name="connsiteY29" fmla="*/ 5330009 h 6858000"/>
              <a:gd name="connsiteX30" fmla="*/ 469949 w 1403195"/>
              <a:gd name="connsiteY30" fmla="*/ 5273739 h 6858000"/>
              <a:gd name="connsiteX31" fmla="*/ 479548 w 1403195"/>
              <a:gd name="connsiteY31" fmla="*/ 5241779 h 6858000"/>
              <a:gd name="connsiteX32" fmla="*/ 490774 w 1403195"/>
              <a:gd name="connsiteY32" fmla="*/ 5225268 h 6858000"/>
              <a:gd name="connsiteX33" fmla="*/ 491794 w 1403195"/>
              <a:gd name="connsiteY33" fmla="*/ 5217684 h 6858000"/>
              <a:gd name="connsiteX34" fmla="*/ 499135 w 1403195"/>
              <a:gd name="connsiteY34" fmla="*/ 5193377 h 6858000"/>
              <a:gd name="connsiteX35" fmla="*/ 502438 w 1403195"/>
              <a:gd name="connsiteY35" fmla="*/ 5179288 h 6858000"/>
              <a:gd name="connsiteX36" fmla="*/ 503422 w 1403195"/>
              <a:gd name="connsiteY36" fmla="*/ 5173621 h 6858000"/>
              <a:gd name="connsiteX37" fmla="*/ 499056 w 1403195"/>
              <a:gd name="connsiteY37" fmla="*/ 5159961 h 6858000"/>
              <a:gd name="connsiteX38" fmla="*/ 505733 w 1403195"/>
              <a:gd name="connsiteY38" fmla="*/ 5144295 h 6858000"/>
              <a:gd name="connsiteX39" fmla="*/ 502666 w 1403195"/>
              <a:gd name="connsiteY39" fmla="*/ 5125185 h 6858000"/>
              <a:gd name="connsiteX40" fmla="*/ 509496 w 1403195"/>
              <a:gd name="connsiteY40" fmla="*/ 5121884 h 6858000"/>
              <a:gd name="connsiteX41" fmla="*/ 516532 w 1403195"/>
              <a:gd name="connsiteY41" fmla="*/ 5067850 h 6858000"/>
              <a:gd name="connsiteX42" fmla="*/ 519263 w 1403195"/>
              <a:gd name="connsiteY42" fmla="*/ 5060861 h 6858000"/>
              <a:gd name="connsiteX43" fmla="*/ 515967 w 1403195"/>
              <a:gd name="connsiteY43" fmla="*/ 5034192 h 6858000"/>
              <a:gd name="connsiteX44" fmla="*/ 517521 w 1403195"/>
              <a:gd name="connsiteY44" fmla="*/ 4993030 h 6858000"/>
              <a:gd name="connsiteX45" fmla="*/ 524430 w 1403195"/>
              <a:gd name="connsiteY45" fmla="*/ 4946844 h 6858000"/>
              <a:gd name="connsiteX46" fmla="*/ 520286 w 1403195"/>
              <a:gd name="connsiteY46" fmla="*/ 4932692 h 6858000"/>
              <a:gd name="connsiteX47" fmla="*/ 535689 w 1403195"/>
              <a:gd name="connsiteY47" fmla="*/ 4858827 h 6858000"/>
              <a:gd name="connsiteX48" fmla="*/ 541592 w 1403195"/>
              <a:gd name="connsiteY48" fmla="*/ 4821170 h 6858000"/>
              <a:gd name="connsiteX49" fmla="*/ 546325 w 1403195"/>
              <a:gd name="connsiteY49" fmla="*/ 4780965 h 6858000"/>
              <a:gd name="connsiteX50" fmla="*/ 547618 w 1403195"/>
              <a:gd name="connsiteY50" fmla="*/ 4750867 h 6858000"/>
              <a:gd name="connsiteX51" fmla="*/ 545425 w 1403195"/>
              <a:gd name="connsiteY51" fmla="*/ 4690749 h 6858000"/>
              <a:gd name="connsiteX52" fmla="*/ 540905 w 1403195"/>
              <a:gd name="connsiteY52" fmla="*/ 4584173 h 6858000"/>
              <a:gd name="connsiteX53" fmla="*/ 535988 w 1403195"/>
              <a:gd name="connsiteY53" fmla="*/ 4444346 h 6858000"/>
              <a:gd name="connsiteX54" fmla="*/ 532553 w 1403195"/>
              <a:gd name="connsiteY54" fmla="*/ 4375228 h 6858000"/>
              <a:gd name="connsiteX55" fmla="*/ 513206 w 1403195"/>
              <a:gd name="connsiteY55" fmla="*/ 4214165 h 6858000"/>
              <a:gd name="connsiteX56" fmla="*/ 517279 w 1403195"/>
              <a:gd name="connsiteY56" fmla="*/ 4090296 h 6858000"/>
              <a:gd name="connsiteX57" fmla="*/ 502535 w 1403195"/>
              <a:gd name="connsiteY57" fmla="*/ 4033999 h 6858000"/>
              <a:gd name="connsiteX58" fmla="*/ 503684 w 1403195"/>
              <a:gd name="connsiteY58" fmla="*/ 4031933 h 6858000"/>
              <a:gd name="connsiteX59" fmla="*/ 502260 w 1403195"/>
              <a:gd name="connsiteY59" fmla="*/ 4013953 h 6858000"/>
              <a:gd name="connsiteX60" fmla="*/ 488555 w 1403195"/>
              <a:gd name="connsiteY60" fmla="*/ 3974753 h 6858000"/>
              <a:gd name="connsiteX61" fmla="*/ 490153 w 1403195"/>
              <a:gd name="connsiteY61" fmla="*/ 3969950 h 6858000"/>
              <a:gd name="connsiteX62" fmla="*/ 483575 w 1403195"/>
              <a:gd name="connsiteY62" fmla="*/ 3933779 h 6858000"/>
              <a:gd name="connsiteX63" fmla="*/ 484906 w 1403195"/>
              <a:gd name="connsiteY63" fmla="*/ 3933093 h 6858000"/>
              <a:gd name="connsiteX64" fmla="*/ 489260 w 1403195"/>
              <a:gd name="connsiteY64" fmla="*/ 3922082 h 6858000"/>
              <a:gd name="connsiteX65" fmla="*/ 494338 w 1403195"/>
              <a:gd name="connsiteY65" fmla="*/ 3901461 h 6858000"/>
              <a:gd name="connsiteX66" fmla="*/ 516932 w 1403195"/>
              <a:gd name="connsiteY66" fmla="*/ 3813873 h 6858000"/>
              <a:gd name="connsiteX67" fmla="*/ 516357 w 1403195"/>
              <a:gd name="connsiteY67" fmla="*/ 3806161 h 6858000"/>
              <a:gd name="connsiteX68" fmla="*/ 516664 w 1403195"/>
              <a:gd name="connsiteY68" fmla="*/ 3805957 h 6858000"/>
              <a:gd name="connsiteX69" fmla="*/ 516691 w 1403195"/>
              <a:gd name="connsiteY69" fmla="*/ 3797724 h 6858000"/>
              <a:gd name="connsiteX70" fmla="*/ 515306 w 1403195"/>
              <a:gd name="connsiteY70" fmla="*/ 3792098 h 6858000"/>
              <a:gd name="connsiteX71" fmla="*/ 514190 w 1403195"/>
              <a:gd name="connsiteY71" fmla="*/ 3777135 h 6858000"/>
              <a:gd name="connsiteX72" fmla="*/ 515923 w 1403195"/>
              <a:gd name="connsiteY72" fmla="*/ 3771656 h 6858000"/>
              <a:gd name="connsiteX73" fmla="*/ 519666 w 1403195"/>
              <a:gd name="connsiteY73" fmla="*/ 3769007 h 6858000"/>
              <a:gd name="connsiteX74" fmla="*/ 519132 w 1403195"/>
              <a:gd name="connsiteY74" fmla="*/ 3767709 h 6858000"/>
              <a:gd name="connsiteX75" fmla="*/ 527828 w 1403195"/>
              <a:gd name="connsiteY75" fmla="*/ 3738082 h 6858000"/>
              <a:gd name="connsiteX76" fmla="*/ 535174 w 1403195"/>
              <a:gd name="connsiteY76" fmla="*/ 3673397 h 6858000"/>
              <a:gd name="connsiteX77" fmla="*/ 534470 w 1403195"/>
              <a:gd name="connsiteY77" fmla="*/ 3637109 h 6858000"/>
              <a:gd name="connsiteX78" fmla="*/ 537913 w 1403195"/>
              <a:gd name="connsiteY78" fmla="*/ 3536883 h 6858000"/>
              <a:gd name="connsiteX79" fmla="*/ 545451 w 1403195"/>
              <a:gd name="connsiteY79" fmla="*/ 3435652 h 6858000"/>
              <a:gd name="connsiteX80" fmla="*/ 547122 w 1403195"/>
              <a:gd name="connsiteY80" fmla="*/ 3307769 h 6858000"/>
              <a:gd name="connsiteX81" fmla="*/ 564685 w 1403195"/>
              <a:gd name="connsiteY81" fmla="*/ 3250522 h 6858000"/>
              <a:gd name="connsiteX82" fmla="*/ 565110 w 1403195"/>
              <a:gd name="connsiteY82" fmla="*/ 3229163 h 6858000"/>
              <a:gd name="connsiteX83" fmla="*/ 566933 w 1403195"/>
              <a:gd name="connsiteY83" fmla="*/ 3217217 h 6858000"/>
              <a:gd name="connsiteX84" fmla="*/ 553768 w 1403195"/>
              <a:gd name="connsiteY84" fmla="*/ 3183755 h 6858000"/>
              <a:gd name="connsiteX85" fmla="*/ 554269 w 1403195"/>
              <a:gd name="connsiteY85" fmla="*/ 3178642 h 6858000"/>
              <a:gd name="connsiteX86" fmla="*/ 541869 w 1403195"/>
              <a:gd name="connsiteY86" fmla="*/ 3158586 h 6858000"/>
              <a:gd name="connsiteX87" fmla="*/ 527054 w 1403195"/>
              <a:gd name="connsiteY87" fmla="*/ 3129034 h 6858000"/>
              <a:gd name="connsiteX88" fmla="*/ 527719 w 1403195"/>
              <a:gd name="connsiteY88" fmla="*/ 3126682 h 6858000"/>
              <a:gd name="connsiteX89" fmla="*/ 518587 w 1403195"/>
              <a:gd name="connsiteY89" fmla="*/ 3114519 h 6858000"/>
              <a:gd name="connsiteX90" fmla="*/ 505196 w 1403195"/>
              <a:gd name="connsiteY90" fmla="*/ 3106272 h 6858000"/>
              <a:gd name="connsiteX91" fmla="*/ 477926 w 1403195"/>
              <a:gd name="connsiteY91" fmla="*/ 2958185 h 6858000"/>
              <a:gd name="connsiteX92" fmla="*/ 420540 w 1403195"/>
              <a:gd name="connsiteY92" fmla="*/ 2762989 h 6858000"/>
              <a:gd name="connsiteX93" fmla="*/ 369458 w 1403195"/>
              <a:gd name="connsiteY93" fmla="*/ 2554718 h 6858000"/>
              <a:gd name="connsiteX94" fmla="*/ 349552 w 1403195"/>
              <a:gd name="connsiteY94" fmla="*/ 2485734 h 6858000"/>
              <a:gd name="connsiteX95" fmla="*/ 340275 w 1403195"/>
              <a:gd name="connsiteY95" fmla="*/ 2447068 h 6858000"/>
              <a:gd name="connsiteX96" fmla="*/ 327236 w 1403195"/>
              <a:gd name="connsiteY96" fmla="*/ 2425819 h 6858000"/>
              <a:gd name="connsiteX97" fmla="*/ 333235 w 1403195"/>
              <a:gd name="connsiteY97" fmla="*/ 2402874 h 6858000"/>
              <a:gd name="connsiteX98" fmla="*/ 335847 w 1403195"/>
              <a:gd name="connsiteY98" fmla="*/ 2381443 h 6858000"/>
              <a:gd name="connsiteX99" fmla="*/ 312176 w 1403195"/>
              <a:gd name="connsiteY99" fmla="*/ 2261920 h 6858000"/>
              <a:gd name="connsiteX100" fmla="*/ 302063 w 1403195"/>
              <a:gd name="connsiteY100" fmla="*/ 2195378 h 6858000"/>
              <a:gd name="connsiteX101" fmla="*/ 286280 w 1403195"/>
              <a:gd name="connsiteY101" fmla="*/ 2155135 h 6858000"/>
              <a:gd name="connsiteX102" fmla="*/ 283738 w 1403195"/>
              <a:gd name="connsiteY102" fmla="*/ 2118008 h 6858000"/>
              <a:gd name="connsiteX103" fmla="*/ 284731 w 1403195"/>
              <a:gd name="connsiteY103" fmla="*/ 2050531 h 6858000"/>
              <a:gd name="connsiteX104" fmla="*/ 276537 w 1403195"/>
              <a:gd name="connsiteY104" fmla="*/ 1963269 h 6858000"/>
              <a:gd name="connsiteX105" fmla="*/ 257715 w 1403195"/>
              <a:gd name="connsiteY105" fmla="*/ 1906352 h 6858000"/>
              <a:gd name="connsiteX106" fmla="*/ 234272 w 1403195"/>
              <a:gd name="connsiteY106" fmla="*/ 1861531 h 6858000"/>
              <a:gd name="connsiteX107" fmla="*/ 188071 w 1403195"/>
              <a:gd name="connsiteY107" fmla="*/ 1732919 h 6858000"/>
              <a:gd name="connsiteX108" fmla="*/ 160382 w 1403195"/>
              <a:gd name="connsiteY108" fmla="*/ 1663540 h 6858000"/>
              <a:gd name="connsiteX109" fmla="*/ 159508 w 1403195"/>
              <a:gd name="connsiteY109" fmla="*/ 1615777 h 6858000"/>
              <a:gd name="connsiteX110" fmla="*/ 140303 w 1403195"/>
              <a:gd name="connsiteY110" fmla="*/ 1563678 h 6858000"/>
              <a:gd name="connsiteX111" fmla="*/ 153383 w 1403195"/>
              <a:gd name="connsiteY111" fmla="*/ 1519474 h 6858000"/>
              <a:gd name="connsiteX112" fmla="*/ 146125 w 1403195"/>
              <a:gd name="connsiteY112" fmla="*/ 1477995 h 6858000"/>
              <a:gd name="connsiteX113" fmla="*/ 132210 w 1403195"/>
              <a:gd name="connsiteY113" fmla="*/ 1373769 h 6858000"/>
              <a:gd name="connsiteX114" fmla="*/ 140517 w 1403195"/>
              <a:gd name="connsiteY114" fmla="*/ 1307086 h 6858000"/>
              <a:gd name="connsiteX115" fmla="*/ 141705 w 1403195"/>
              <a:gd name="connsiteY115" fmla="*/ 1189033 h 6858000"/>
              <a:gd name="connsiteX116" fmla="*/ 146390 w 1403195"/>
              <a:gd name="connsiteY116" fmla="*/ 1168288 h 6858000"/>
              <a:gd name="connsiteX117" fmla="*/ 138672 w 1403195"/>
              <a:gd name="connsiteY117" fmla="*/ 1142577 h 6858000"/>
              <a:gd name="connsiteX118" fmla="*/ 127978 w 1403195"/>
              <a:gd name="connsiteY118" fmla="*/ 1088484 h 6858000"/>
              <a:gd name="connsiteX119" fmla="*/ 116714 w 1403195"/>
              <a:gd name="connsiteY119" fmla="*/ 1016103 h 6858000"/>
              <a:gd name="connsiteX120" fmla="*/ 118170 w 1403195"/>
              <a:gd name="connsiteY120" fmla="*/ 932283 h 6858000"/>
              <a:gd name="connsiteX121" fmla="*/ 120406 w 1403195"/>
              <a:gd name="connsiteY121" fmla="*/ 915925 h 6858000"/>
              <a:gd name="connsiteX122" fmla="*/ 113035 w 1403195"/>
              <a:gd name="connsiteY122" fmla="*/ 896999 h 6858000"/>
              <a:gd name="connsiteX123" fmla="*/ 82443 w 1403195"/>
              <a:gd name="connsiteY123" fmla="*/ 821517 h 6858000"/>
              <a:gd name="connsiteX124" fmla="*/ 61393 w 1403195"/>
              <a:gd name="connsiteY124" fmla="*/ 751353 h 6858000"/>
              <a:gd name="connsiteX125" fmla="*/ 60951 w 1403195"/>
              <a:gd name="connsiteY125" fmla="*/ 721230 h 6858000"/>
              <a:gd name="connsiteX126" fmla="*/ 46622 w 1403195"/>
              <a:gd name="connsiteY126" fmla="*/ 681659 h 6858000"/>
              <a:gd name="connsiteX127" fmla="*/ 32041 w 1403195"/>
              <a:gd name="connsiteY127" fmla="*/ 635218 h 6858000"/>
              <a:gd name="connsiteX128" fmla="*/ 37052 w 1403195"/>
              <a:gd name="connsiteY128" fmla="*/ 613763 h 6858000"/>
              <a:gd name="connsiteX129" fmla="*/ 22994 w 1403195"/>
              <a:gd name="connsiteY129" fmla="*/ 598582 h 6858000"/>
              <a:gd name="connsiteX130" fmla="*/ 22675 w 1403195"/>
              <a:gd name="connsiteY130" fmla="*/ 576846 h 6858000"/>
              <a:gd name="connsiteX131" fmla="*/ 2301 w 1403195"/>
              <a:gd name="connsiteY131" fmla="*/ 530055 h 6858000"/>
              <a:gd name="connsiteX132" fmla="*/ 1549 w 1403195"/>
              <a:gd name="connsiteY132" fmla="*/ 465389 h 6858000"/>
              <a:gd name="connsiteX133" fmla="*/ 90145 w 1403195"/>
              <a:gd name="connsiteY133" fmla="*/ 353137 h 6858000"/>
              <a:gd name="connsiteX134" fmla="*/ 111655 w 1403195"/>
              <a:gd name="connsiteY134" fmla="*/ 309501 h 6858000"/>
              <a:gd name="connsiteX135" fmla="*/ 95838 w 1403195"/>
              <a:gd name="connsiteY135" fmla="*/ 275771 h 6858000"/>
              <a:gd name="connsiteX136" fmla="*/ 112865 w 1403195"/>
              <a:gd name="connsiteY136" fmla="*/ 212860 h 6858000"/>
              <a:gd name="connsiteX137" fmla="*/ 104575 w 1403195"/>
              <a:gd name="connsiteY137" fmla="*/ 144983 h 6858000"/>
              <a:gd name="connsiteX138" fmla="*/ 116859 w 1403195"/>
              <a:gd name="connsiteY138" fmla="*/ 55288 h 6858000"/>
              <a:gd name="connsiteX139" fmla="*/ 76413 w 1403195"/>
              <a:gd name="connsiteY139" fmla="*/ 0 h 6858000"/>
              <a:gd name="connsiteX0" fmla="*/ 74305 w 1401087"/>
              <a:gd name="connsiteY0" fmla="*/ 0 h 6858000"/>
              <a:gd name="connsiteX1" fmla="*/ 1401087 w 1401087"/>
              <a:gd name="connsiteY1" fmla="*/ 0 h 6858000"/>
              <a:gd name="connsiteX2" fmla="*/ 1401087 w 1401087"/>
              <a:gd name="connsiteY2" fmla="*/ 6858000 h 6858000"/>
              <a:gd name="connsiteX3" fmla="*/ 137781 w 1401087"/>
              <a:gd name="connsiteY3" fmla="*/ 6857735 h 6858000"/>
              <a:gd name="connsiteX4" fmla="*/ 174374 w 1401087"/>
              <a:gd name="connsiteY4" fmla="*/ 6776847 h 6858000"/>
              <a:gd name="connsiteX5" fmla="*/ 185874 w 1401087"/>
              <a:gd name="connsiteY5" fmla="*/ 6737706 h 6858000"/>
              <a:gd name="connsiteX6" fmla="*/ 210613 w 1401087"/>
              <a:gd name="connsiteY6" fmla="*/ 6691589 h 6858000"/>
              <a:gd name="connsiteX7" fmla="*/ 188170 w 1401087"/>
              <a:gd name="connsiteY7" fmla="*/ 6659970 h 6858000"/>
              <a:gd name="connsiteX8" fmla="*/ 203261 w 1401087"/>
              <a:gd name="connsiteY8" fmla="*/ 6636211 h 6858000"/>
              <a:gd name="connsiteX9" fmla="*/ 220705 w 1401087"/>
              <a:gd name="connsiteY9" fmla="*/ 6594177 h 6858000"/>
              <a:gd name="connsiteX10" fmla="*/ 234745 w 1401087"/>
              <a:gd name="connsiteY10" fmla="*/ 6557575 h 6858000"/>
              <a:gd name="connsiteX11" fmla="*/ 287702 w 1401087"/>
              <a:gd name="connsiteY11" fmla="*/ 6492130 h 6858000"/>
              <a:gd name="connsiteX12" fmla="*/ 303389 w 1401087"/>
              <a:gd name="connsiteY12" fmla="*/ 6431610 h 6858000"/>
              <a:gd name="connsiteX13" fmla="*/ 347094 w 1401087"/>
              <a:gd name="connsiteY13" fmla="*/ 6379786 h 6858000"/>
              <a:gd name="connsiteX14" fmla="*/ 330317 w 1401087"/>
              <a:gd name="connsiteY14" fmla="*/ 6334727 h 6858000"/>
              <a:gd name="connsiteX15" fmla="*/ 307732 w 1401087"/>
              <a:gd name="connsiteY15" fmla="*/ 6313295 h 6858000"/>
              <a:gd name="connsiteX16" fmla="*/ 314896 w 1401087"/>
              <a:gd name="connsiteY16" fmla="*/ 6280046 h 6858000"/>
              <a:gd name="connsiteX17" fmla="*/ 297641 w 1401087"/>
              <a:gd name="connsiteY17" fmla="*/ 6270265 h 6858000"/>
              <a:gd name="connsiteX18" fmla="*/ 324669 w 1401087"/>
              <a:gd name="connsiteY18" fmla="*/ 6252834 h 6858000"/>
              <a:gd name="connsiteX19" fmla="*/ 302661 w 1401087"/>
              <a:gd name="connsiteY19" fmla="*/ 6202459 h 6858000"/>
              <a:gd name="connsiteX20" fmla="*/ 301459 w 1401087"/>
              <a:gd name="connsiteY20" fmla="*/ 6153037 h 6858000"/>
              <a:gd name="connsiteX21" fmla="*/ 316874 w 1401087"/>
              <a:gd name="connsiteY21" fmla="*/ 6078132 h 6858000"/>
              <a:gd name="connsiteX22" fmla="*/ 304261 w 1401087"/>
              <a:gd name="connsiteY22" fmla="*/ 6028119 h 6858000"/>
              <a:gd name="connsiteX23" fmla="*/ 289490 w 1401087"/>
              <a:gd name="connsiteY23" fmla="*/ 5926735 h 6858000"/>
              <a:gd name="connsiteX24" fmla="*/ 339002 w 1401087"/>
              <a:gd name="connsiteY24" fmla="*/ 5712857 h 6858000"/>
              <a:gd name="connsiteX25" fmla="*/ 318077 w 1401087"/>
              <a:gd name="connsiteY25" fmla="*/ 5676393 h 6858000"/>
              <a:gd name="connsiteX26" fmla="*/ 357669 w 1401087"/>
              <a:gd name="connsiteY26" fmla="*/ 5563435 h 6858000"/>
              <a:gd name="connsiteX27" fmla="*/ 404799 w 1401087"/>
              <a:gd name="connsiteY27" fmla="*/ 5437125 h 6858000"/>
              <a:gd name="connsiteX28" fmla="*/ 418367 w 1401087"/>
              <a:gd name="connsiteY28" fmla="*/ 5396260 h 6858000"/>
              <a:gd name="connsiteX29" fmla="*/ 434348 w 1401087"/>
              <a:gd name="connsiteY29" fmla="*/ 5330009 h 6858000"/>
              <a:gd name="connsiteX30" fmla="*/ 467841 w 1401087"/>
              <a:gd name="connsiteY30" fmla="*/ 5273739 h 6858000"/>
              <a:gd name="connsiteX31" fmla="*/ 477440 w 1401087"/>
              <a:gd name="connsiteY31" fmla="*/ 5241779 h 6858000"/>
              <a:gd name="connsiteX32" fmla="*/ 488666 w 1401087"/>
              <a:gd name="connsiteY32" fmla="*/ 5225268 h 6858000"/>
              <a:gd name="connsiteX33" fmla="*/ 489686 w 1401087"/>
              <a:gd name="connsiteY33" fmla="*/ 5217684 h 6858000"/>
              <a:gd name="connsiteX34" fmla="*/ 497027 w 1401087"/>
              <a:gd name="connsiteY34" fmla="*/ 5193377 h 6858000"/>
              <a:gd name="connsiteX35" fmla="*/ 500330 w 1401087"/>
              <a:gd name="connsiteY35" fmla="*/ 5179288 h 6858000"/>
              <a:gd name="connsiteX36" fmla="*/ 501314 w 1401087"/>
              <a:gd name="connsiteY36" fmla="*/ 5173621 h 6858000"/>
              <a:gd name="connsiteX37" fmla="*/ 496948 w 1401087"/>
              <a:gd name="connsiteY37" fmla="*/ 5159961 h 6858000"/>
              <a:gd name="connsiteX38" fmla="*/ 503625 w 1401087"/>
              <a:gd name="connsiteY38" fmla="*/ 5144295 h 6858000"/>
              <a:gd name="connsiteX39" fmla="*/ 500558 w 1401087"/>
              <a:gd name="connsiteY39" fmla="*/ 5125185 h 6858000"/>
              <a:gd name="connsiteX40" fmla="*/ 507388 w 1401087"/>
              <a:gd name="connsiteY40" fmla="*/ 5121884 h 6858000"/>
              <a:gd name="connsiteX41" fmla="*/ 514424 w 1401087"/>
              <a:gd name="connsiteY41" fmla="*/ 5067850 h 6858000"/>
              <a:gd name="connsiteX42" fmla="*/ 517155 w 1401087"/>
              <a:gd name="connsiteY42" fmla="*/ 5060861 h 6858000"/>
              <a:gd name="connsiteX43" fmla="*/ 513859 w 1401087"/>
              <a:gd name="connsiteY43" fmla="*/ 5034192 h 6858000"/>
              <a:gd name="connsiteX44" fmla="*/ 515413 w 1401087"/>
              <a:gd name="connsiteY44" fmla="*/ 4993030 h 6858000"/>
              <a:gd name="connsiteX45" fmla="*/ 522322 w 1401087"/>
              <a:gd name="connsiteY45" fmla="*/ 4946844 h 6858000"/>
              <a:gd name="connsiteX46" fmla="*/ 518178 w 1401087"/>
              <a:gd name="connsiteY46" fmla="*/ 4932692 h 6858000"/>
              <a:gd name="connsiteX47" fmla="*/ 533581 w 1401087"/>
              <a:gd name="connsiteY47" fmla="*/ 4858827 h 6858000"/>
              <a:gd name="connsiteX48" fmla="*/ 539484 w 1401087"/>
              <a:gd name="connsiteY48" fmla="*/ 4821170 h 6858000"/>
              <a:gd name="connsiteX49" fmla="*/ 544217 w 1401087"/>
              <a:gd name="connsiteY49" fmla="*/ 4780965 h 6858000"/>
              <a:gd name="connsiteX50" fmla="*/ 545510 w 1401087"/>
              <a:gd name="connsiteY50" fmla="*/ 4750867 h 6858000"/>
              <a:gd name="connsiteX51" fmla="*/ 543317 w 1401087"/>
              <a:gd name="connsiteY51" fmla="*/ 4690749 h 6858000"/>
              <a:gd name="connsiteX52" fmla="*/ 538797 w 1401087"/>
              <a:gd name="connsiteY52" fmla="*/ 4584173 h 6858000"/>
              <a:gd name="connsiteX53" fmla="*/ 533880 w 1401087"/>
              <a:gd name="connsiteY53" fmla="*/ 4444346 h 6858000"/>
              <a:gd name="connsiteX54" fmla="*/ 530445 w 1401087"/>
              <a:gd name="connsiteY54" fmla="*/ 4375228 h 6858000"/>
              <a:gd name="connsiteX55" fmla="*/ 511098 w 1401087"/>
              <a:gd name="connsiteY55" fmla="*/ 4214165 h 6858000"/>
              <a:gd name="connsiteX56" fmla="*/ 515171 w 1401087"/>
              <a:gd name="connsiteY56" fmla="*/ 4090296 h 6858000"/>
              <a:gd name="connsiteX57" fmla="*/ 500427 w 1401087"/>
              <a:gd name="connsiteY57" fmla="*/ 4033999 h 6858000"/>
              <a:gd name="connsiteX58" fmla="*/ 501576 w 1401087"/>
              <a:gd name="connsiteY58" fmla="*/ 4031933 h 6858000"/>
              <a:gd name="connsiteX59" fmla="*/ 500152 w 1401087"/>
              <a:gd name="connsiteY59" fmla="*/ 4013953 h 6858000"/>
              <a:gd name="connsiteX60" fmla="*/ 486447 w 1401087"/>
              <a:gd name="connsiteY60" fmla="*/ 3974753 h 6858000"/>
              <a:gd name="connsiteX61" fmla="*/ 488045 w 1401087"/>
              <a:gd name="connsiteY61" fmla="*/ 3969950 h 6858000"/>
              <a:gd name="connsiteX62" fmla="*/ 481467 w 1401087"/>
              <a:gd name="connsiteY62" fmla="*/ 3933779 h 6858000"/>
              <a:gd name="connsiteX63" fmla="*/ 482798 w 1401087"/>
              <a:gd name="connsiteY63" fmla="*/ 3933093 h 6858000"/>
              <a:gd name="connsiteX64" fmla="*/ 487152 w 1401087"/>
              <a:gd name="connsiteY64" fmla="*/ 3922082 h 6858000"/>
              <a:gd name="connsiteX65" fmla="*/ 492230 w 1401087"/>
              <a:gd name="connsiteY65" fmla="*/ 3901461 h 6858000"/>
              <a:gd name="connsiteX66" fmla="*/ 514824 w 1401087"/>
              <a:gd name="connsiteY66" fmla="*/ 3813873 h 6858000"/>
              <a:gd name="connsiteX67" fmla="*/ 514249 w 1401087"/>
              <a:gd name="connsiteY67" fmla="*/ 3806161 h 6858000"/>
              <a:gd name="connsiteX68" fmla="*/ 514556 w 1401087"/>
              <a:gd name="connsiteY68" fmla="*/ 3805957 h 6858000"/>
              <a:gd name="connsiteX69" fmla="*/ 514583 w 1401087"/>
              <a:gd name="connsiteY69" fmla="*/ 3797724 h 6858000"/>
              <a:gd name="connsiteX70" fmla="*/ 513198 w 1401087"/>
              <a:gd name="connsiteY70" fmla="*/ 3792098 h 6858000"/>
              <a:gd name="connsiteX71" fmla="*/ 512082 w 1401087"/>
              <a:gd name="connsiteY71" fmla="*/ 3777135 h 6858000"/>
              <a:gd name="connsiteX72" fmla="*/ 513815 w 1401087"/>
              <a:gd name="connsiteY72" fmla="*/ 3771656 h 6858000"/>
              <a:gd name="connsiteX73" fmla="*/ 517558 w 1401087"/>
              <a:gd name="connsiteY73" fmla="*/ 3769007 h 6858000"/>
              <a:gd name="connsiteX74" fmla="*/ 517024 w 1401087"/>
              <a:gd name="connsiteY74" fmla="*/ 3767709 h 6858000"/>
              <a:gd name="connsiteX75" fmla="*/ 525720 w 1401087"/>
              <a:gd name="connsiteY75" fmla="*/ 3738082 h 6858000"/>
              <a:gd name="connsiteX76" fmla="*/ 533066 w 1401087"/>
              <a:gd name="connsiteY76" fmla="*/ 3673397 h 6858000"/>
              <a:gd name="connsiteX77" fmla="*/ 532362 w 1401087"/>
              <a:gd name="connsiteY77" fmla="*/ 3637109 h 6858000"/>
              <a:gd name="connsiteX78" fmla="*/ 535805 w 1401087"/>
              <a:gd name="connsiteY78" fmla="*/ 3536883 h 6858000"/>
              <a:gd name="connsiteX79" fmla="*/ 543343 w 1401087"/>
              <a:gd name="connsiteY79" fmla="*/ 3435652 h 6858000"/>
              <a:gd name="connsiteX80" fmla="*/ 545014 w 1401087"/>
              <a:gd name="connsiteY80" fmla="*/ 3307769 h 6858000"/>
              <a:gd name="connsiteX81" fmla="*/ 562577 w 1401087"/>
              <a:gd name="connsiteY81" fmla="*/ 3250522 h 6858000"/>
              <a:gd name="connsiteX82" fmla="*/ 563002 w 1401087"/>
              <a:gd name="connsiteY82" fmla="*/ 3229163 h 6858000"/>
              <a:gd name="connsiteX83" fmla="*/ 564825 w 1401087"/>
              <a:gd name="connsiteY83" fmla="*/ 3217217 h 6858000"/>
              <a:gd name="connsiteX84" fmla="*/ 551660 w 1401087"/>
              <a:gd name="connsiteY84" fmla="*/ 3183755 h 6858000"/>
              <a:gd name="connsiteX85" fmla="*/ 552161 w 1401087"/>
              <a:gd name="connsiteY85" fmla="*/ 3178642 h 6858000"/>
              <a:gd name="connsiteX86" fmla="*/ 539761 w 1401087"/>
              <a:gd name="connsiteY86" fmla="*/ 3158586 h 6858000"/>
              <a:gd name="connsiteX87" fmla="*/ 524946 w 1401087"/>
              <a:gd name="connsiteY87" fmla="*/ 3129034 h 6858000"/>
              <a:gd name="connsiteX88" fmla="*/ 525611 w 1401087"/>
              <a:gd name="connsiteY88" fmla="*/ 3126682 h 6858000"/>
              <a:gd name="connsiteX89" fmla="*/ 516479 w 1401087"/>
              <a:gd name="connsiteY89" fmla="*/ 3114519 h 6858000"/>
              <a:gd name="connsiteX90" fmla="*/ 503088 w 1401087"/>
              <a:gd name="connsiteY90" fmla="*/ 3106272 h 6858000"/>
              <a:gd name="connsiteX91" fmla="*/ 475818 w 1401087"/>
              <a:gd name="connsiteY91" fmla="*/ 2958185 h 6858000"/>
              <a:gd name="connsiteX92" fmla="*/ 418432 w 1401087"/>
              <a:gd name="connsiteY92" fmla="*/ 2762989 h 6858000"/>
              <a:gd name="connsiteX93" fmla="*/ 367350 w 1401087"/>
              <a:gd name="connsiteY93" fmla="*/ 2554718 h 6858000"/>
              <a:gd name="connsiteX94" fmla="*/ 347444 w 1401087"/>
              <a:gd name="connsiteY94" fmla="*/ 2485734 h 6858000"/>
              <a:gd name="connsiteX95" fmla="*/ 338167 w 1401087"/>
              <a:gd name="connsiteY95" fmla="*/ 2447068 h 6858000"/>
              <a:gd name="connsiteX96" fmla="*/ 325128 w 1401087"/>
              <a:gd name="connsiteY96" fmla="*/ 2425819 h 6858000"/>
              <a:gd name="connsiteX97" fmla="*/ 331127 w 1401087"/>
              <a:gd name="connsiteY97" fmla="*/ 2402874 h 6858000"/>
              <a:gd name="connsiteX98" fmla="*/ 333739 w 1401087"/>
              <a:gd name="connsiteY98" fmla="*/ 2381443 h 6858000"/>
              <a:gd name="connsiteX99" fmla="*/ 310068 w 1401087"/>
              <a:gd name="connsiteY99" fmla="*/ 2261920 h 6858000"/>
              <a:gd name="connsiteX100" fmla="*/ 299955 w 1401087"/>
              <a:gd name="connsiteY100" fmla="*/ 2195378 h 6858000"/>
              <a:gd name="connsiteX101" fmla="*/ 284172 w 1401087"/>
              <a:gd name="connsiteY101" fmla="*/ 2155135 h 6858000"/>
              <a:gd name="connsiteX102" fmla="*/ 281630 w 1401087"/>
              <a:gd name="connsiteY102" fmla="*/ 2118008 h 6858000"/>
              <a:gd name="connsiteX103" fmla="*/ 282623 w 1401087"/>
              <a:gd name="connsiteY103" fmla="*/ 2050531 h 6858000"/>
              <a:gd name="connsiteX104" fmla="*/ 274429 w 1401087"/>
              <a:gd name="connsiteY104" fmla="*/ 1963269 h 6858000"/>
              <a:gd name="connsiteX105" fmla="*/ 255607 w 1401087"/>
              <a:gd name="connsiteY105" fmla="*/ 1906352 h 6858000"/>
              <a:gd name="connsiteX106" fmla="*/ 232164 w 1401087"/>
              <a:gd name="connsiteY106" fmla="*/ 1861531 h 6858000"/>
              <a:gd name="connsiteX107" fmla="*/ 185963 w 1401087"/>
              <a:gd name="connsiteY107" fmla="*/ 1732919 h 6858000"/>
              <a:gd name="connsiteX108" fmla="*/ 158274 w 1401087"/>
              <a:gd name="connsiteY108" fmla="*/ 1663540 h 6858000"/>
              <a:gd name="connsiteX109" fmla="*/ 157400 w 1401087"/>
              <a:gd name="connsiteY109" fmla="*/ 1615777 h 6858000"/>
              <a:gd name="connsiteX110" fmla="*/ 138195 w 1401087"/>
              <a:gd name="connsiteY110" fmla="*/ 1563678 h 6858000"/>
              <a:gd name="connsiteX111" fmla="*/ 151275 w 1401087"/>
              <a:gd name="connsiteY111" fmla="*/ 1519474 h 6858000"/>
              <a:gd name="connsiteX112" fmla="*/ 144017 w 1401087"/>
              <a:gd name="connsiteY112" fmla="*/ 1477995 h 6858000"/>
              <a:gd name="connsiteX113" fmla="*/ 130102 w 1401087"/>
              <a:gd name="connsiteY113" fmla="*/ 1373769 h 6858000"/>
              <a:gd name="connsiteX114" fmla="*/ 138409 w 1401087"/>
              <a:gd name="connsiteY114" fmla="*/ 1307086 h 6858000"/>
              <a:gd name="connsiteX115" fmla="*/ 139597 w 1401087"/>
              <a:gd name="connsiteY115" fmla="*/ 1189033 h 6858000"/>
              <a:gd name="connsiteX116" fmla="*/ 144282 w 1401087"/>
              <a:gd name="connsiteY116" fmla="*/ 1168288 h 6858000"/>
              <a:gd name="connsiteX117" fmla="*/ 136564 w 1401087"/>
              <a:gd name="connsiteY117" fmla="*/ 1142577 h 6858000"/>
              <a:gd name="connsiteX118" fmla="*/ 125870 w 1401087"/>
              <a:gd name="connsiteY118" fmla="*/ 1088484 h 6858000"/>
              <a:gd name="connsiteX119" fmla="*/ 114606 w 1401087"/>
              <a:gd name="connsiteY119" fmla="*/ 1016103 h 6858000"/>
              <a:gd name="connsiteX120" fmla="*/ 116062 w 1401087"/>
              <a:gd name="connsiteY120" fmla="*/ 932283 h 6858000"/>
              <a:gd name="connsiteX121" fmla="*/ 118298 w 1401087"/>
              <a:gd name="connsiteY121" fmla="*/ 915925 h 6858000"/>
              <a:gd name="connsiteX122" fmla="*/ 110927 w 1401087"/>
              <a:gd name="connsiteY122" fmla="*/ 896999 h 6858000"/>
              <a:gd name="connsiteX123" fmla="*/ 80335 w 1401087"/>
              <a:gd name="connsiteY123" fmla="*/ 821517 h 6858000"/>
              <a:gd name="connsiteX124" fmla="*/ 59285 w 1401087"/>
              <a:gd name="connsiteY124" fmla="*/ 751353 h 6858000"/>
              <a:gd name="connsiteX125" fmla="*/ 58843 w 1401087"/>
              <a:gd name="connsiteY125" fmla="*/ 721230 h 6858000"/>
              <a:gd name="connsiteX126" fmla="*/ 44514 w 1401087"/>
              <a:gd name="connsiteY126" fmla="*/ 681659 h 6858000"/>
              <a:gd name="connsiteX127" fmla="*/ 29933 w 1401087"/>
              <a:gd name="connsiteY127" fmla="*/ 635218 h 6858000"/>
              <a:gd name="connsiteX128" fmla="*/ 34944 w 1401087"/>
              <a:gd name="connsiteY128" fmla="*/ 613763 h 6858000"/>
              <a:gd name="connsiteX129" fmla="*/ 20886 w 1401087"/>
              <a:gd name="connsiteY129" fmla="*/ 598582 h 6858000"/>
              <a:gd name="connsiteX130" fmla="*/ 20567 w 1401087"/>
              <a:gd name="connsiteY130" fmla="*/ 576846 h 6858000"/>
              <a:gd name="connsiteX131" fmla="*/ 193 w 1401087"/>
              <a:gd name="connsiteY131" fmla="*/ 530055 h 6858000"/>
              <a:gd name="connsiteX132" fmla="*/ 88207 w 1401087"/>
              <a:gd name="connsiteY132" fmla="*/ 393828 h 6858000"/>
              <a:gd name="connsiteX133" fmla="*/ 88037 w 1401087"/>
              <a:gd name="connsiteY133" fmla="*/ 353137 h 6858000"/>
              <a:gd name="connsiteX134" fmla="*/ 109547 w 1401087"/>
              <a:gd name="connsiteY134" fmla="*/ 309501 h 6858000"/>
              <a:gd name="connsiteX135" fmla="*/ 93730 w 1401087"/>
              <a:gd name="connsiteY135" fmla="*/ 275771 h 6858000"/>
              <a:gd name="connsiteX136" fmla="*/ 110757 w 1401087"/>
              <a:gd name="connsiteY136" fmla="*/ 212860 h 6858000"/>
              <a:gd name="connsiteX137" fmla="*/ 102467 w 1401087"/>
              <a:gd name="connsiteY137" fmla="*/ 144983 h 6858000"/>
              <a:gd name="connsiteX138" fmla="*/ 114751 w 1401087"/>
              <a:gd name="connsiteY138" fmla="*/ 55288 h 6858000"/>
              <a:gd name="connsiteX139" fmla="*/ 74305 w 1401087"/>
              <a:gd name="connsiteY139" fmla="*/ 0 h 6858000"/>
              <a:gd name="connsiteX0" fmla="*/ 53738 w 1380520"/>
              <a:gd name="connsiteY0" fmla="*/ 0 h 6858000"/>
              <a:gd name="connsiteX1" fmla="*/ 1380520 w 1380520"/>
              <a:gd name="connsiteY1" fmla="*/ 0 h 6858000"/>
              <a:gd name="connsiteX2" fmla="*/ 1380520 w 1380520"/>
              <a:gd name="connsiteY2" fmla="*/ 6858000 h 6858000"/>
              <a:gd name="connsiteX3" fmla="*/ 117214 w 1380520"/>
              <a:gd name="connsiteY3" fmla="*/ 6857735 h 6858000"/>
              <a:gd name="connsiteX4" fmla="*/ 153807 w 1380520"/>
              <a:gd name="connsiteY4" fmla="*/ 6776847 h 6858000"/>
              <a:gd name="connsiteX5" fmla="*/ 165307 w 1380520"/>
              <a:gd name="connsiteY5" fmla="*/ 6737706 h 6858000"/>
              <a:gd name="connsiteX6" fmla="*/ 190046 w 1380520"/>
              <a:gd name="connsiteY6" fmla="*/ 6691589 h 6858000"/>
              <a:gd name="connsiteX7" fmla="*/ 167603 w 1380520"/>
              <a:gd name="connsiteY7" fmla="*/ 6659970 h 6858000"/>
              <a:gd name="connsiteX8" fmla="*/ 182694 w 1380520"/>
              <a:gd name="connsiteY8" fmla="*/ 6636211 h 6858000"/>
              <a:gd name="connsiteX9" fmla="*/ 200138 w 1380520"/>
              <a:gd name="connsiteY9" fmla="*/ 6594177 h 6858000"/>
              <a:gd name="connsiteX10" fmla="*/ 214178 w 1380520"/>
              <a:gd name="connsiteY10" fmla="*/ 6557575 h 6858000"/>
              <a:gd name="connsiteX11" fmla="*/ 267135 w 1380520"/>
              <a:gd name="connsiteY11" fmla="*/ 6492130 h 6858000"/>
              <a:gd name="connsiteX12" fmla="*/ 282822 w 1380520"/>
              <a:gd name="connsiteY12" fmla="*/ 6431610 h 6858000"/>
              <a:gd name="connsiteX13" fmla="*/ 326527 w 1380520"/>
              <a:gd name="connsiteY13" fmla="*/ 6379786 h 6858000"/>
              <a:gd name="connsiteX14" fmla="*/ 309750 w 1380520"/>
              <a:gd name="connsiteY14" fmla="*/ 6334727 h 6858000"/>
              <a:gd name="connsiteX15" fmla="*/ 287165 w 1380520"/>
              <a:gd name="connsiteY15" fmla="*/ 6313295 h 6858000"/>
              <a:gd name="connsiteX16" fmla="*/ 294329 w 1380520"/>
              <a:gd name="connsiteY16" fmla="*/ 6280046 h 6858000"/>
              <a:gd name="connsiteX17" fmla="*/ 277074 w 1380520"/>
              <a:gd name="connsiteY17" fmla="*/ 6270265 h 6858000"/>
              <a:gd name="connsiteX18" fmla="*/ 304102 w 1380520"/>
              <a:gd name="connsiteY18" fmla="*/ 6252834 h 6858000"/>
              <a:gd name="connsiteX19" fmla="*/ 282094 w 1380520"/>
              <a:gd name="connsiteY19" fmla="*/ 6202459 h 6858000"/>
              <a:gd name="connsiteX20" fmla="*/ 280892 w 1380520"/>
              <a:gd name="connsiteY20" fmla="*/ 6153037 h 6858000"/>
              <a:gd name="connsiteX21" fmla="*/ 296307 w 1380520"/>
              <a:gd name="connsiteY21" fmla="*/ 6078132 h 6858000"/>
              <a:gd name="connsiteX22" fmla="*/ 283694 w 1380520"/>
              <a:gd name="connsiteY22" fmla="*/ 6028119 h 6858000"/>
              <a:gd name="connsiteX23" fmla="*/ 268923 w 1380520"/>
              <a:gd name="connsiteY23" fmla="*/ 5926735 h 6858000"/>
              <a:gd name="connsiteX24" fmla="*/ 318435 w 1380520"/>
              <a:gd name="connsiteY24" fmla="*/ 5712857 h 6858000"/>
              <a:gd name="connsiteX25" fmla="*/ 297510 w 1380520"/>
              <a:gd name="connsiteY25" fmla="*/ 5676393 h 6858000"/>
              <a:gd name="connsiteX26" fmla="*/ 337102 w 1380520"/>
              <a:gd name="connsiteY26" fmla="*/ 5563435 h 6858000"/>
              <a:gd name="connsiteX27" fmla="*/ 384232 w 1380520"/>
              <a:gd name="connsiteY27" fmla="*/ 5437125 h 6858000"/>
              <a:gd name="connsiteX28" fmla="*/ 397800 w 1380520"/>
              <a:gd name="connsiteY28" fmla="*/ 5396260 h 6858000"/>
              <a:gd name="connsiteX29" fmla="*/ 413781 w 1380520"/>
              <a:gd name="connsiteY29" fmla="*/ 5330009 h 6858000"/>
              <a:gd name="connsiteX30" fmla="*/ 447274 w 1380520"/>
              <a:gd name="connsiteY30" fmla="*/ 5273739 h 6858000"/>
              <a:gd name="connsiteX31" fmla="*/ 456873 w 1380520"/>
              <a:gd name="connsiteY31" fmla="*/ 5241779 h 6858000"/>
              <a:gd name="connsiteX32" fmla="*/ 468099 w 1380520"/>
              <a:gd name="connsiteY32" fmla="*/ 5225268 h 6858000"/>
              <a:gd name="connsiteX33" fmla="*/ 469119 w 1380520"/>
              <a:gd name="connsiteY33" fmla="*/ 5217684 h 6858000"/>
              <a:gd name="connsiteX34" fmla="*/ 476460 w 1380520"/>
              <a:gd name="connsiteY34" fmla="*/ 5193377 h 6858000"/>
              <a:gd name="connsiteX35" fmla="*/ 479763 w 1380520"/>
              <a:gd name="connsiteY35" fmla="*/ 5179288 h 6858000"/>
              <a:gd name="connsiteX36" fmla="*/ 480747 w 1380520"/>
              <a:gd name="connsiteY36" fmla="*/ 5173621 h 6858000"/>
              <a:gd name="connsiteX37" fmla="*/ 476381 w 1380520"/>
              <a:gd name="connsiteY37" fmla="*/ 5159961 h 6858000"/>
              <a:gd name="connsiteX38" fmla="*/ 483058 w 1380520"/>
              <a:gd name="connsiteY38" fmla="*/ 5144295 h 6858000"/>
              <a:gd name="connsiteX39" fmla="*/ 479991 w 1380520"/>
              <a:gd name="connsiteY39" fmla="*/ 5125185 h 6858000"/>
              <a:gd name="connsiteX40" fmla="*/ 486821 w 1380520"/>
              <a:gd name="connsiteY40" fmla="*/ 5121884 h 6858000"/>
              <a:gd name="connsiteX41" fmla="*/ 493857 w 1380520"/>
              <a:gd name="connsiteY41" fmla="*/ 5067850 h 6858000"/>
              <a:gd name="connsiteX42" fmla="*/ 496588 w 1380520"/>
              <a:gd name="connsiteY42" fmla="*/ 5060861 h 6858000"/>
              <a:gd name="connsiteX43" fmla="*/ 493292 w 1380520"/>
              <a:gd name="connsiteY43" fmla="*/ 5034192 h 6858000"/>
              <a:gd name="connsiteX44" fmla="*/ 494846 w 1380520"/>
              <a:gd name="connsiteY44" fmla="*/ 4993030 h 6858000"/>
              <a:gd name="connsiteX45" fmla="*/ 501755 w 1380520"/>
              <a:gd name="connsiteY45" fmla="*/ 4946844 h 6858000"/>
              <a:gd name="connsiteX46" fmla="*/ 497611 w 1380520"/>
              <a:gd name="connsiteY46" fmla="*/ 4932692 h 6858000"/>
              <a:gd name="connsiteX47" fmla="*/ 513014 w 1380520"/>
              <a:gd name="connsiteY47" fmla="*/ 4858827 h 6858000"/>
              <a:gd name="connsiteX48" fmla="*/ 518917 w 1380520"/>
              <a:gd name="connsiteY48" fmla="*/ 4821170 h 6858000"/>
              <a:gd name="connsiteX49" fmla="*/ 523650 w 1380520"/>
              <a:gd name="connsiteY49" fmla="*/ 4780965 h 6858000"/>
              <a:gd name="connsiteX50" fmla="*/ 524943 w 1380520"/>
              <a:gd name="connsiteY50" fmla="*/ 4750867 h 6858000"/>
              <a:gd name="connsiteX51" fmla="*/ 522750 w 1380520"/>
              <a:gd name="connsiteY51" fmla="*/ 4690749 h 6858000"/>
              <a:gd name="connsiteX52" fmla="*/ 518230 w 1380520"/>
              <a:gd name="connsiteY52" fmla="*/ 4584173 h 6858000"/>
              <a:gd name="connsiteX53" fmla="*/ 513313 w 1380520"/>
              <a:gd name="connsiteY53" fmla="*/ 4444346 h 6858000"/>
              <a:gd name="connsiteX54" fmla="*/ 509878 w 1380520"/>
              <a:gd name="connsiteY54" fmla="*/ 4375228 h 6858000"/>
              <a:gd name="connsiteX55" fmla="*/ 490531 w 1380520"/>
              <a:gd name="connsiteY55" fmla="*/ 4214165 h 6858000"/>
              <a:gd name="connsiteX56" fmla="*/ 494604 w 1380520"/>
              <a:gd name="connsiteY56" fmla="*/ 4090296 h 6858000"/>
              <a:gd name="connsiteX57" fmla="*/ 479860 w 1380520"/>
              <a:gd name="connsiteY57" fmla="*/ 4033999 h 6858000"/>
              <a:gd name="connsiteX58" fmla="*/ 481009 w 1380520"/>
              <a:gd name="connsiteY58" fmla="*/ 4031933 h 6858000"/>
              <a:gd name="connsiteX59" fmla="*/ 479585 w 1380520"/>
              <a:gd name="connsiteY59" fmla="*/ 4013953 h 6858000"/>
              <a:gd name="connsiteX60" fmla="*/ 465880 w 1380520"/>
              <a:gd name="connsiteY60" fmla="*/ 3974753 h 6858000"/>
              <a:gd name="connsiteX61" fmla="*/ 467478 w 1380520"/>
              <a:gd name="connsiteY61" fmla="*/ 3969950 h 6858000"/>
              <a:gd name="connsiteX62" fmla="*/ 460900 w 1380520"/>
              <a:gd name="connsiteY62" fmla="*/ 3933779 h 6858000"/>
              <a:gd name="connsiteX63" fmla="*/ 462231 w 1380520"/>
              <a:gd name="connsiteY63" fmla="*/ 3933093 h 6858000"/>
              <a:gd name="connsiteX64" fmla="*/ 466585 w 1380520"/>
              <a:gd name="connsiteY64" fmla="*/ 3922082 h 6858000"/>
              <a:gd name="connsiteX65" fmla="*/ 471663 w 1380520"/>
              <a:gd name="connsiteY65" fmla="*/ 3901461 h 6858000"/>
              <a:gd name="connsiteX66" fmla="*/ 494257 w 1380520"/>
              <a:gd name="connsiteY66" fmla="*/ 3813873 h 6858000"/>
              <a:gd name="connsiteX67" fmla="*/ 493682 w 1380520"/>
              <a:gd name="connsiteY67" fmla="*/ 3806161 h 6858000"/>
              <a:gd name="connsiteX68" fmla="*/ 493989 w 1380520"/>
              <a:gd name="connsiteY68" fmla="*/ 3805957 h 6858000"/>
              <a:gd name="connsiteX69" fmla="*/ 494016 w 1380520"/>
              <a:gd name="connsiteY69" fmla="*/ 3797724 h 6858000"/>
              <a:gd name="connsiteX70" fmla="*/ 492631 w 1380520"/>
              <a:gd name="connsiteY70" fmla="*/ 3792098 h 6858000"/>
              <a:gd name="connsiteX71" fmla="*/ 491515 w 1380520"/>
              <a:gd name="connsiteY71" fmla="*/ 3777135 h 6858000"/>
              <a:gd name="connsiteX72" fmla="*/ 493248 w 1380520"/>
              <a:gd name="connsiteY72" fmla="*/ 3771656 h 6858000"/>
              <a:gd name="connsiteX73" fmla="*/ 496991 w 1380520"/>
              <a:gd name="connsiteY73" fmla="*/ 3769007 h 6858000"/>
              <a:gd name="connsiteX74" fmla="*/ 496457 w 1380520"/>
              <a:gd name="connsiteY74" fmla="*/ 3767709 h 6858000"/>
              <a:gd name="connsiteX75" fmla="*/ 505153 w 1380520"/>
              <a:gd name="connsiteY75" fmla="*/ 3738082 h 6858000"/>
              <a:gd name="connsiteX76" fmla="*/ 512499 w 1380520"/>
              <a:gd name="connsiteY76" fmla="*/ 3673397 h 6858000"/>
              <a:gd name="connsiteX77" fmla="*/ 511795 w 1380520"/>
              <a:gd name="connsiteY77" fmla="*/ 3637109 h 6858000"/>
              <a:gd name="connsiteX78" fmla="*/ 515238 w 1380520"/>
              <a:gd name="connsiteY78" fmla="*/ 3536883 h 6858000"/>
              <a:gd name="connsiteX79" fmla="*/ 522776 w 1380520"/>
              <a:gd name="connsiteY79" fmla="*/ 3435652 h 6858000"/>
              <a:gd name="connsiteX80" fmla="*/ 524447 w 1380520"/>
              <a:gd name="connsiteY80" fmla="*/ 3307769 h 6858000"/>
              <a:gd name="connsiteX81" fmla="*/ 542010 w 1380520"/>
              <a:gd name="connsiteY81" fmla="*/ 3250522 h 6858000"/>
              <a:gd name="connsiteX82" fmla="*/ 542435 w 1380520"/>
              <a:gd name="connsiteY82" fmla="*/ 3229163 h 6858000"/>
              <a:gd name="connsiteX83" fmla="*/ 544258 w 1380520"/>
              <a:gd name="connsiteY83" fmla="*/ 3217217 h 6858000"/>
              <a:gd name="connsiteX84" fmla="*/ 531093 w 1380520"/>
              <a:gd name="connsiteY84" fmla="*/ 3183755 h 6858000"/>
              <a:gd name="connsiteX85" fmla="*/ 531594 w 1380520"/>
              <a:gd name="connsiteY85" fmla="*/ 3178642 h 6858000"/>
              <a:gd name="connsiteX86" fmla="*/ 519194 w 1380520"/>
              <a:gd name="connsiteY86" fmla="*/ 3158586 h 6858000"/>
              <a:gd name="connsiteX87" fmla="*/ 504379 w 1380520"/>
              <a:gd name="connsiteY87" fmla="*/ 3129034 h 6858000"/>
              <a:gd name="connsiteX88" fmla="*/ 505044 w 1380520"/>
              <a:gd name="connsiteY88" fmla="*/ 3126682 h 6858000"/>
              <a:gd name="connsiteX89" fmla="*/ 495912 w 1380520"/>
              <a:gd name="connsiteY89" fmla="*/ 3114519 h 6858000"/>
              <a:gd name="connsiteX90" fmla="*/ 482521 w 1380520"/>
              <a:gd name="connsiteY90" fmla="*/ 3106272 h 6858000"/>
              <a:gd name="connsiteX91" fmla="*/ 455251 w 1380520"/>
              <a:gd name="connsiteY91" fmla="*/ 2958185 h 6858000"/>
              <a:gd name="connsiteX92" fmla="*/ 397865 w 1380520"/>
              <a:gd name="connsiteY92" fmla="*/ 2762989 h 6858000"/>
              <a:gd name="connsiteX93" fmla="*/ 346783 w 1380520"/>
              <a:gd name="connsiteY93" fmla="*/ 2554718 h 6858000"/>
              <a:gd name="connsiteX94" fmla="*/ 326877 w 1380520"/>
              <a:gd name="connsiteY94" fmla="*/ 2485734 h 6858000"/>
              <a:gd name="connsiteX95" fmla="*/ 317600 w 1380520"/>
              <a:gd name="connsiteY95" fmla="*/ 2447068 h 6858000"/>
              <a:gd name="connsiteX96" fmla="*/ 304561 w 1380520"/>
              <a:gd name="connsiteY96" fmla="*/ 2425819 h 6858000"/>
              <a:gd name="connsiteX97" fmla="*/ 310560 w 1380520"/>
              <a:gd name="connsiteY97" fmla="*/ 2402874 h 6858000"/>
              <a:gd name="connsiteX98" fmla="*/ 313172 w 1380520"/>
              <a:gd name="connsiteY98" fmla="*/ 2381443 h 6858000"/>
              <a:gd name="connsiteX99" fmla="*/ 289501 w 1380520"/>
              <a:gd name="connsiteY99" fmla="*/ 2261920 h 6858000"/>
              <a:gd name="connsiteX100" fmla="*/ 279388 w 1380520"/>
              <a:gd name="connsiteY100" fmla="*/ 2195378 h 6858000"/>
              <a:gd name="connsiteX101" fmla="*/ 263605 w 1380520"/>
              <a:gd name="connsiteY101" fmla="*/ 2155135 h 6858000"/>
              <a:gd name="connsiteX102" fmla="*/ 261063 w 1380520"/>
              <a:gd name="connsiteY102" fmla="*/ 2118008 h 6858000"/>
              <a:gd name="connsiteX103" fmla="*/ 262056 w 1380520"/>
              <a:gd name="connsiteY103" fmla="*/ 2050531 h 6858000"/>
              <a:gd name="connsiteX104" fmla="*/ 253862 w 1380520"/>
              <a:gd name="connsiteY104" fmla="*/ 1963269 h 6858000"/>
              <a:gd name="connsiteX105" fmla="*/ 235040 w 1380520"/>
              <a:gd name="connsiteY105" fmla="*/ 1906352 h 6858000"/>
              <a:gd name="connsiteX106" fmla="*/ 211597 w 1380520"/>
              <a:gd name="connsiteY106" fmla="*/ 1861531 h 6858000"/>
              <a:gd name="connsiteX107" fmla="*/ 165396 w 1380520"/>
              <a:gd name="connsiteY107" fmla="*/ 1732919 h 6858000"/>
              <a:gd name="connsiteX108" fmla="*/ 137707 w 1380520"/>
              <a:gd name="connsiteY108" fmla="*/ 1663540 h 6858000"/>
              <a:gd name="connsiteX109" fmla="*/ 136833 w 1380520"/>
              <a:gd name="connsiteY109" fmla="*/ 1615777 h 6858000"/>
              <a:gd name="connsiteX110" fmla="*/ 117628 w 1380520"/>
              <a:gd name="connsiteY110" fmla="*/ 1563678 h 6858000"/>
              <a:gd name="connsiteX111" fmla="*/ 130708 w 1380520"/>
              <a:gd name="connsiteY111" fmla="*/ 1519474 h 6858000"/>
              <a:gd name="connsiteX112" fmla="*/ 123450 w 1380520"/>
              <a:gd name="connsiteY112" fmla="*/ 1477995 h 6858000"/>
              <a:gd name="connsiteX113" fmla="*/ 109535 w 1380520"/>
              <a:gd name="connsiteY113" fmla="*/ 1373769 h 6858000"/>
              <a:gd name="connsiteX114" fmla="*/ 117842 w 1380520"/>
              <a:gd name="connsiteY114" fmla="*/ 1307086 h 6858000"/>
              <a:gd name="connsiteX115" fmla="*/ 119030 w 1380520"/>
              <a:gd name="connsiteY115" fmla="*/ 1189033 h 6858000"/>
              <a:gd name="connsiteX116" fmla="*/ 123715 w 1380520"/>
              <a:gd name="connsiteY116" fmla="*/ 1168288 h 6858000"/>
              <a:gd name="connsiteX117" fmla="*/ 115997 w 1380520"/>
              <a:gd name="connsiteY117" fmla="*/ 1142577 h 6858000"/>
              <a:gd name="connsiteX118" fmla="*/ 105303 w 1380520"/>
              <a:gd name="connsiteY118" fmla="*/ 1088484 h 6858000"/>
              <a:gd name="connsiteX119" fmla="*/ 94039 w 1380520"/>
              <a:gd name="connsiteY119" fmla="*/ 1016103 h 6858000"/>
              <a:gd name="connsiteX120" fmla="*/ 95495 w 1380520"/>
              <a:gd name="connsiteY120" fmla="*/ 932283 h 6858000"/>
              <a:gd name="connsiteX121" fmla="*/ 97731 w 1380520"/>
              <a:gd name="connsiteY121" fmla="*/ 915925 h 6858000"/>
              <a:gd name="connsiteX122" fmla="*/ 90360 w 1380520"/>
              <a:gd name="connsiteY122" fmla="*/ 896999 h 6858000"/>
              <a:gd name="connsiteX123" fmla="*/ 59768 w 1380520"/>
              <a:gd name="connsiteY123" fmla="*/ 821517 h 6858000"/>
              <a:gd name="connsiteX124" fmla="*/ 38718 w 1380520"/>
              <a:gd name="connsiteY124" fmla="*/ 751353 h 6858000"/>
              <a:gd name="connsiteX125" fmla="*/ 38276 w 1380520"/>
              <a:gd name="connsiteY125" fmla="*/ 721230 h 6858000"/>
              <a:gd name="connsiteX126" fmla="*/ 23947 w 1380520"/>
              <a:gd name="connsiteY126" fmla="*/ 681659 h 6858000"/>
              <a:gd name="connsiteX127" fmla="*/ 9366 w 1380520"/>
              <a:gd name="connsiteY127" fmla="*/ 635218 h 6858000"/>
              <a:gd name="connsiteX128" fmla="*/ 14377 w 1380520"/>
              <a:gd name="connsiteY128" fmla="*/ 613763 h 6858000"/>
              <a:gd name="connsiteX129" fmla="*/ 319 w 1380520"/>
              <a:gd name="connsiteY129" fmla="*/ 598582 h 6858000"/>
              <a:gd name="connsiteX130" fmla="*/ 0 w 1380520"/>
              <a:gd name="connsiteY130" fmla="*/ 576846 h 6858000"/>
              <a:gd name="connsiteX131" fmla="*/ 68392 w 1380520"/>
              <a:gd name="connsiteY131" fmla="*/ 446567 h 6858000"/>
              <a:gd name="connsiteX132" fmla="*/ 67640 w 1380520"/>
              <a:gd name="connsiteY132" fmla="*/ 393828 h 6858000"/>
              <a:gd name="connsiteX133" fmla="*/ 67470 w 1380520"/>
              <a:gd name="connsiteY133" fmla="*/ 353137 h 6858000"/>
              <a:gd name="connsiteX134" fmla="*/ 88980 w 1380520"/>
              <a:gd name="connsiteY134" fmla="*/ 309501 h 6858000"/>
              <a:gd name="connsiteX135" fmla="*/ 73163 w 1380520"/>
              <a:gd name="connsiteY135" fmla="*/ 275771 h 6858000"/>
              <a:gd name="connsiteX136" fmla="*/ 90190 w 1380520"/>
              <a:gd name="connsiteY136" fmla="*/ 212860 h 6858000"/>
              <a:gd name="connsiteX137" fmla="*/ 81900 w 1380520"/>
              <a:gd name="connsiteY137" fmla="*/ 144983 h 6858000"/>
              <a:gd name="connsiteX138" fmla="*/ 94184 w 1380520"/>
              <a:gd name="connsiteY138" fmla="*/ 55288 h 6858000"/>
              <a:gd name="connsiteX139" fmla="*/ 53738 w 1380520"/>
              <a:gd name="connsiteY139" fmla="*/ 0 h 6858000"/>
              <a:gd name="connsiteX0" fmla="*/ 53420 w 1380202"/>
              <a:gd name="connsiteY0" fmla="*/ 0 h 6858000"/>
              <a:gd name="connsiteX1" fmla="*/ 1380202 w 1380202"/>
              <a:gd name="connsiteY1" fmla="*/ 0 h 6858000"/>
              <a:gd name="connsiteX2" fmla="*/ 1380202 w 1380202"/>
              <a:gd name="connsiteY2" fmla="*/ 6858000 h 6858000"/>
              <a:gd name="connsiteX3" fmla="*/ 116896 w 1380202"/>
              <a:gd name="connsiteY3" fmla="*/ 6857735 h 6858000"/>
              <a:gd name="connsiteX4" fmla="*/ 153489 w 1380202"/>
              <a:gd name="connsiteY4" fmla="*/ 6776847 h 6858000"/>
              <a:gd name="connsiteX5" fmla="*/ 164989 w 1380202"/>
              <a:gd name="connsiteY5" fmla="*/ 6737706 h 6858000"/>
              <a:gd name="connsiteX6" fmla="*/ 189728 w 1380202"/>
              <a:gd name="connsiteY6" fmla="*/ 6691589 h 6858000"/>
              <a:gd name="connsiteX7" fmla="*/ 167285 w 1380202"/>
              <a:gd name="connsiteY7" fmla="*/ 6659970 h 6858000"/>
              <a:gd name="connsiteX8" fmla="*/ 182376 w 1380202"/>
              <a:gd name="connsiteY8" fmla="*/ 6636211 h 6858000"/>
              <a:gd name="connsiteX9" fmla="*/ 199820 w 1380202"/>
              <a:gd name="connsiteY9" fmla="*/ 6594177 h 6858000"/>
              <a:gd name="connsiteX10" fmla="*/ 213860 w 1380202"/>
              <a:gd name="connsiteY10" fmla="*/ 6557575 h 6858000"/>
              <a:gd name="connsiteX11" fmla="*/ 266817 w 1380202"/>
              <a:gd name="connsiteY11" fmla="*/ 6492130 h 6858000"/>
              <a:gd name="connsiteX12" fmla="*/ 282504 w 1380202"/>
              <a:gd name="connsiteY12" fmla="*/ 6431610 h 6858000"/>
              <a:gd name="connsiteX13" fmla="*/ 326209 w 1380202"/>
              <a:gd name="connsiteY13" fmla="*/ 6379786 h 6858000"/>
              <a:gd name="connsiteX14" fmla="*/ 309432 w 1380202"/>
              <a:gd name="connsiteY14" fmla="*/ 6334727 h 6858000"/>
              <a:gd name="connsiteX15" fmla="*/ 286847 w 1380202"/>
              <a:gd name="connsiteY15" fmla="*/ 6313295 h 6858000"/>
              <a:gd name="connsiteX16" fmla="*/ 294011 w 1380202"/>
              <a:gd name="connsiteY16" fmla="*/ 6280046 h 6858000"/>
              <a:gd name="connsiteX17" fmla="*/ 276756 w 1380202"/>
              <a:gd name="connsiteY17" fmla="*/ 6270265 h 6858000"/>
              <a:gd name="connsiteX18" fmla="*/ 303784 w 1380202"/>
              <a:gd name="connsiteY18" fmla="*/ 6252834 h 6858000"/>
              <a:gd name="connsiteX19" fmla="*/ 281776 w 1380202"/>
              <a:gd name="connsiteY19" fmla="*/ 6202459 h 6858000"/>
              <a:gd name="connsiteX20" fmla="*/ 280574 w 1380202"/>
              <a:gd name="connsiteY20" fmla="*/ 6153037 h 6858000"/>
              <a:gd name="connsiteX21" fmla="*/ 295989 w 1380202"/>
              <a:gd name="connsiteY21" fmla="*/ 6078132 h 6858000"/>
              <a:gd name="connsiteX22" fmla="*/ 283376 w 1380202"/>
              <a:gd name="connsiteY22" fmla="*/ 6028119 h 6858000"/>
              <a:gd name="connsiteX23" fmla="*/ 268605 w 1380202"/>
              <a:gd name="connsiteY23" fmla="*/ 5926735 h 6858000"/>
              <a:gd name="connsiteX24" fmla="*/ 318117 w 1380202"/>
              <a:gd name="connsiteY24" fmla="*/ 5712857 h 6858000"/>
              <a:gd name="connsiteX25" fmla="*/ 297192 w 1380202"/>
              <a:gd name="connsiteY25" fmla="*/ 5676393 h 6858000"/>
              <a:gd name="connsiteX26" fmla="*/ 336784 w 1380202"/>
              <a:gd name="connsiteY26" fmla="*/ 5563435 h 6858000"/>
              <a:gd name="connsiteX27" fmla="*/ 383914 w 1380202"/>
              <a:gd name="connsiteY27" fmla="*/ 5437125 h 6858000"/>
              <a:gd name="connsiteX28" fmla="*/ 397482 w 1380202"/>
              <a:gd name="connsiteY28" fmla="*/ 5396260 h 6858000"/>
              <a:gd name="connsiteX29" fmla="*/ 413463 w 1380202"/>
              <a:gd name="connsiteY29" fmla="*/ 5330009 h 6858000"/>
              <a:gd name="connsiteX30" fmla="*/ 446956 w 1380202"/>
              <a:gd name="connsiteY30" fmla="*/ 5273739 h 6858000"/>
              <a:gd name="connsiteX31" fmla="*/ 456555 w 1380202"/>
              <a:gd name="connsiteY31" fmla="*/ 5241779 h 6858000"/>
              <a:gd name="connsiteX32" fmla="*/ 467781 w 1380202"/>
              <a:gd name="connsiteY32" fmla="*/ 5225268 h 6858000"/>
              <a:gd name="connsiteX33" fmla="*/ 468801 w 1380202"/>
              <a:gd name="connsiteY33" fmla="*/ 5217684 h 6858000"/>
              <a:gd name="connsiteX34" fmla="*/ 476142 w 1380202"/>
              <a:gd name="connsiteY34" fmla="*/ 5193377 h 6858000"/>
              <a:gd name="connsiteX35" fmla="*/ 479445 w 1380202"/>
              <a:gd name="connsiteY35" fmla="*/ 5179288 h 6858000"/>
              <a:gd name="connsiteX36" fmla="*/ 480429 w 1380202"/>
              <a:gd name="connsiteY36" fmla="*/ 5173621 h 6858000"/>
              <a:gd name="connsiteX37" fmla="*/ 476063 w 1380202"/>
              <a:gd name="connsiteY37" fmla="*/ 5159961 h 6858000"/>
              <a:gd name="connsiteX38" fmla="*/ 482740 w 1380202"/>
              <a:gd name="connsiteY38" fmla="*/ 5144295 h 6858000"/>
              <a:gd name="connsiteX39" fmla="*/ 479673 w 1380202"/>
              <a:gd name="connsiteY39" fmla="*/ 5125185 h 6858000"/>
              <a:gd name="connsiteX40" fmla="*/ 486503 w 1380202"/>
              <a:gd name="connsiteY40" fmla="*/ 5121884 h 6858000"/>
              <a:gd name="connsiteX41" fmla="*/ 493539 w 1380202"/>
              <a:gd name="connsiteY41" fmla="*/ 5067850 h 6858000"/>
              <a:gd name="connsiteX42" fmla="*/ 496270 w 1380202"/>
              <a:gd name="connsiteY42" fmla="*/ 5060861 h 6858000"/>
              <a:gd name="connsiteX43" fmla="*/ 492974 w 1380202"/>
              <a:gd name="connsiteY43" fmla="*/ 5034192 h 6858000"/>
              <a:gd name="connsiteX44" fmla="*/ 494528 w 1380202"/>
              <a:gd name="connsiteY44" fmla="*/ 4993030 h 6858000"/>
              <a:gd name="connsiteX45" fmla="*/ 501437 w 1380202"/>
              <a:gd name="connsiteY45" fmla="*/ 4946844 h 6858000"/>
              <a:gd name="connsiteX46" fmla="*/ 497293 w 1380202"/>
              <a:gd name="connsiteY46" fmla="*/ 4932692 h 6858000"/>
              <a:gd name="connsiteX47" fmla="*/ 512696 w 1380202"/>
              <a:gd name="connsiteY47" fmla="*/ 4858827 h 6858000"/>
              <a:gd name="connsiteX48" fmla="*/ 518599 w 1380202"/>
              <a:gd name="connsiteY48" fmla="*/ 4821170 h 6858000"/>
              <a:gd name="connsiteX49" fmla="*/ 523332 w 1380202"/>
              <a:gd name="connsiteY49" fmla="*/ 4780965 h 6858000"/>
              <a:gd name="connsiteX50" fmla="*/ 524625 w 1380202"/>
              <a:gd name="connsiteY50" fmla="*/ 4750867 h 6858000"/>
              <a:gd name="connsiteX51" fmla="*/ 522432 w 1380202"/>
              <a:gd name="connsiteY51" fmla="*/ 4690749 h 6858000"/>
              <a:gd name="connsiteX52" fmla="*/ 517912 w 1380202"/>
              <a:gd name="connsiteY52" fmla="*/ 4584173 h 6858000"/>
              <a:gd name="connsiteX53" fmla="*/ 512995 w 1380202"/>
              <a:gd name="connsiteY53" fmla="*/ 4444346 h 6858000"/>
              <a:gd name="connsiteX54" fmla="*/ 509560 w 1380202"/>
              <a:gd name="connsiteY54" fmla="*/ 4375228 h 6858000"/>
              <a:gd name="connsiteX55" fmla="*/ 490213 w 1380202"/>
              <a:gd name="connsiteY55" fmla="*/ 4214165 h 6858000"/>
              <a:gd name="connsiteX56" fmla="*/ 494286 w 1380202"/>
              <a:gd name="connsiteY56" fmla="*/ 4090296 h 6858000"/>
              <a:gd name="connsiteX57" fmla="*/ 479542 w 1380202"/>
              <a:gd name="connsiteY57" fmla="*/ 4033999 h 6858000"/>
              <a:gd name="connsiteX58" fmla="*/ 480691 w 1380202"/>
              <a:gd name="connsiteY58" fmla="*/ 4031933 h 6858000"/>
              <a:gd name="connsiteX59" fmla="*/ 479267 w 1380202"/>
              <a:gd name="connsiteY59" fmla="*/ 4013953 h 6858000"/>
              <a:gd name="connsiteX60" fmla="*/ 465562 w 1380202"/>
              <a:gd name="connsiteY60" fmla="*/ 3974753 h 6858000"/>
              <a:gd name="connsiteX61" fmla="*/ 467160 w 1380202"/>
              <a:gd name="connsiteY61" fmla="*/ 3969950 h 6858000"/>
              <a:gd name="connsiteX62" fmla="*/ 460582 w 1380202"/>
              <a:gd name="connsiteY62" fmla="*/ 3933779 h 6858000"/>
              <a:gd name="connsiteX63" fmla="*/ 461913 w 1380202"/>
              <a:gd name="connsiteY63" fmla="*/ 3933093 h 6858000"/>
              <a:gd name="connsiteX64" fmla="*/ 466267 w 1380202"/>
              <a:gd name="connsiteY64" fmla="*/ 3922082 h 6858000"/>
              <a:gd name="connsiteX65" fmla="*/ 471345 w 1380202"/>
              <a:gd name="connsiteY65" fmla="*/ 3901461 h 6858000"/>
              <a:gd name="connsiteX66" fmla="*/ 493939 w 1380202"/>
              <a:gd name="connsiteY66" fmla="*/ 3813873 h 6858000"/>
              <a:gd name="connsiteX67" fmla="*/ 493364 w 1380202"/>
              <a:gd name="connsiteY67" fmla="*/ 3806161 h 6858000"/>
              <a:gd name="connsiteX68" fmla="*/ 493671 w 1380202"/>
              <a:gd name="connsiteY68" fmla="*/ 3805957 h 6858000"/>
              <a:gd name="connsiteX69" fmla="*/ 493698 w 1380202"/>
              <a:gd name="connsiteY69" fmla="*/ 3797724 h 6858000"/>
              <a:gd name="connsiteX70" fmla="*/ 492313 w 1380202"/>
              <a:gd name="connsiteY70" fmla="*/ 3792098 h 6858000"/>
              <a:gd name="connsiteX71" fmla="*/ 491197 w 1380202"/>
              <a:gd name="connsiteY71" fmla="*/ 3777135 h 6858000"/>
              <a:gd name="connsiteX72" fmla="*/ 492930 w 1380202"/>
              <a:gd name="connsiteY72" fmla="*/ 3771656 h 6858000"/>
              <a:gd name="connsiteX73" fmla="*/ 496673 w 1380202"/>
              <a:gd name="connsiteY73" fmla="*/ 3769007 h 6858000"/>
              <a:gd name="connsiteX74" fmla="*/ 496139 w 1380202"/>
              <a:gd name="connsiteY74" fmla="*/ 3767709 h 6858000"/>
              <a:gd name="connsiteX75" fmla="*/ 504835 w 1380202"/>
              <a:gd name="connsiteY75" fmla="*/ 3738082 h 6858000"/>
              <a:gd name="connsiteX76" fmla="*/ 512181 w 1380202"/>
              <a:gd name="connsiteY76" fmla="*/ 3673397 h 6858000"/>
              <a:gd name="connsiteX77" fmla="*/ 511477 w 1380202"/>
              <a:gd name="connsiteY77" fmla="*/ 3637109 h 6858000"/>
              <a:gd name="connsiteX78" fmla="*/ 514920 w 1380202"/>
              <a:gd name="connsiteY78" fmla="*/ 3536883 h 6858000"/>
              <a:gd name="connsiteX79" fmla="*/ 522458 w 1380202"/>
              <a:gd name="connsiteY79" fmla="*/ 3435652 h 6858000"/>
              <a:gd name="connsiteX80" fmla="*/ 524129 w 1380202"/>
              <a:gd name="connsiteY80" fmla="*/ 3307769 h 6858000"/>
              <a:gd name="connsiteX81" fmla="*/ 541692 w 1380202"/>
              <a:gd name="connsiteY81" fmla="*/ 3250522 h 6858000"/>
              <a:gd name="connsiteX82" fmla="*/ 542117 w 1380202"/>
              <a:gd name="connsiteY82" fmla="*/ 3229163 h 6858000"/>
              <a:gd name="connsiteX83" fmla="*/ 543940 w 1380202"/>
              <a:gd name="connsiteY83" fmla="*/ 3217217 h 6858000"/>
              <a:gd name="connsiteX84" fmla="*/ 530775 w 1380202"/>
              <a:gd name="connsiteY84" fmla="*/ 3183755 h 6858000"/>
              <a:gd name="connsiteX85" fmla="*/ 531276 w 1380202"/>
              <a:gd name="connsiteY85" fmla="*/ 3178642 h 6858000"/>
              <a:gd name="connsiteX86" fmla="*/ 518876 w 1380202"/>
              <a:gd name="connsiteY86" fmla="*/ 3158586 h 6858000"/>
              <a:gd name="connsiteX87" fmla="*/ 504061 w 1380202"/>
              <a:gd name="connsiteY87" fmla="*/ 3129034 h 6858000"/>
              <a:gd name="connsiteX88" fmla="*/ 504726 w 1380202"/>
              <a:gd name="connsiteY88" fmla="*/ 3126682 h 6858000"/>
              <a:gd name="connsiteX89" fmla="*/ 495594 w 1380202"/>
              <a:gd name="connsiteY89" fmla="*/ 3114519 h 6858000"/>
              <a:gd name="connsiteX90" fmla="*/ 482203 w 1380202"/>
              <a:gd name="connsiteY90" fmla="*/ 3106272 h 6858000"/>
              <a:gd name="connsiteX91" fmla="*/ 454933 w 1380202"/>
              <a:gd name="connsiteY91" fmla="*/ 2958185 h 6858000"/>
              <a:gd name="connsiteX92" fmla="*/ 397547 w 1380202"/>
              <a:gd name="connsiteY92" fmla="*/ 2762989 h 6858000"/>
              <a:gd name="connsiteX93" fmla="*/ 346465 w 1380202"/>
              <a:gd name="connsiteY93" fmla="*/ 2554718 h 6858000"/>
              <a:gd name="connsiteX94" fmla="*/ 326559 w 1380202"/>
              <a:gd name="connsiteY94" fmla="*/ 2485734 h 6858000"/>
              <a:gd name="connsiteX95" fmla="*/ 317282 w 1380202"/>
              <a:gd name="connsiteY95" fmla="*/ 2447068 h 6858000"/>
              <a:gd name="connsiteX96" fmla="*/ 304243 w 1380202"/>
              <a:gd name="connsiteY96" fmla="*/ 2425819 h 6858000"/>
              <a:gd name="connsiteX97" fmla="*/ 310242 w 1380202"/>
              <a:gd name="connsiteY97" fmla="*/ 2402874 h 6858000"/>
              <a:gd name="connsiteX98" fmla="*/ 312854 w 1380202"/>
              <a:gd name="connsiteY98" fmla="*/ 2381443 h 6858000"/>
              <a:gd name="connsiteX99" fmla="*/ 289183 w 1380202"/>
              <a:gd name="connsiteY99" fmla="*/ 2261920 h 6858000"/>
              <a:gd name="connsiteX100" fmla="*/ 279070 w 1380202"/>
              <a:gd name="connsiteY100" fmla="*/ 2195378 h 6858000"/>
              <a:gd name="connsiteX101" fmla="*/ 263287 w 1380202"/>
              <a:gd name="connsiteY101" fmla="*/ 2155135 h 6858000"/>
              <a:gd name="connsiteX102" fmla="*/ 260745 w 1380202"/>
              <a:gd name="connsiteY102" fmla="*/ 2118008 h 6858000"/>
              <a:gd name="connsiteX103" fmla="*/ 261738 w 1380202"/>
              <a:gd name="connsiteY103" fmla="*/ 2050531 h 6858000"/>
              <a:gd name="connsiteX104" fmla="*/ 253544 w 1380202"/>
              <a:gd name="connsiteY104" fmla="*/ 1963269 h 6858000"/>
              <a:gd name="connsiteX105" fmla="*/ 234722 w 1380202"/>
              <a:gd name="connsiteY105" fmla="*/ 1906352 h 6858000"/>
              <a:gd name="connsiteX106" fmla="*/ 211279 w 1380202"/>
              <a:gd name="connsiteY106" fmla="*/ 1861531 h 6858000"/>
              <a:gd name="connsiteX107" fmla="*/ 165078 w 1380202"/>
              <a:gd name="connsiteY107" fmla="*/ 1732919 h 6858000"/>
              <a:gd name="connsiteX108" fmla="*/ 137389 w 1380202"/>
              <a:gd name="connsiteY108" fmla="*/ 1663540 h 6858000"/>
              <a:gd name="connsiteX109" fmla="*/ 136515 w 1380202"/>
              <a:gd name="connsiteY109" fmla="*/ 1615777 h 6858000"/>
              <a:gd name="connsiteX110" fmla="*/ 117310 w 1380202"/>
              <a:gd name="connsiteY110" fmla="*/ 1563678 h 6858000"/>
              <a:gd name="connsiteX111" fmla="*/ 130390 w 1380202"/>
              <a:gd name="connsiteY111" fmla="*/ 1519474 h 6858000"/>
              <a:gd name="connsiteX112" fmla="*/ 123132 w 1380202"/>
              <a:gd name="connsiteY112" fmla="*/ 1477995 h 6858000"/>
              <a:gd name="connsiteX113" fmla="*/ 109217 w 1380202"/>
              <a:gd name="connsiteY113" fmla="*/ 1373769 h 6858000"/>
              <a:gd name="connsiteX114" fmla="*/ 117524 w 1380202"/>
              <a:gd name="connsiteY114" fmla="*/ 1307086 h 6858000"/>
              <a:gd name="connsiteX115" fmla="*/ 118712 w 1380202"/>
              <a:gd name="connsiteY115" fmla="*/ 1189033 h 6858000"/>
              <a:gd name="connsiteX116" fmla="*/ 123397 w 1380202"/>
              <a:gd name="connsiteY116" fmla="*/ 1168288 h 6858000"/>
              <a:gd name="connsiteX117" fmla="*/ 115679 w 1380202"/>
              <a:gd name="connsiteY117" fmla="*/ 1142577 h 6858000"/>
              <a:gd name="connsiteX118" fmla="*/ 104985 w 1380202"/>
              <a:gd name="connsiteY118" fmla="*/ 1088484 h 6858000"/>
              <a:gd name="connsiteX119" fmla="*/ 93721 w 1380202"/>
              <a:gd name="connsiteY119" fmla="*/ 1016103 h 6858000"/>
              <a:gd name="connsiteX120" fmla="*/ 95177 w 1380202"/>
              <a:gd name="connsiteY120" fmla="*/ 932283 h 6858000"/>
              <a:gd name="connsiteX121" fmla="*/ 97413 w 1380202"/>
              <a:gd name="connsiteY121" fmla="*/ 915925 h 6858000"/>
              <a:gd name="connsiteX122" fmla="*/ 90042 w 1380202"/>
              <a:gd name="connsiteY122" fmla="*/ 896999 h 6858000"/>
              <a:gd name="connsiteX123" fmla="*/ 59450 w 1380202"/>
              <a:gd name="connsiteY123" fmla="*/ 821517 h 6858000"/>
              <a:gd name="connsiteX124" fmla="*/ 38400 w 1380202"/>
              <a:gd name="connsiteY124" fmla="*/ 751353 h 6858000"/>
              <a:gd name="connsiteX125" fmla="*/ 37958 w 1380202"/>
              <a:gd name="connsiteY125" fmla="*/ 721230 h 6858000"/>
              <a:gd name="connsiteX126" fmla="*/ 23629 w 1380202"/>
              <a:gd name="connsiteY126" fmla="*/ 681659 h 6858000"/>
              <a:gd name="connsiteX127" fmla="*/ 9048 w 1380202"/>
              <a:gd name="connsiteY127" fmla="*/ 635218 h 6858000"/>
              <a:gd name="connsiteX128" fmla="*/ 14059 w 1380202"/>
              <a:gd name="connsiteY128" fmla="*/ 613763 h 6858000"/>
              <a:gd name="connsiteX129" fmla="*/ 1 w 1380202"/>
              <a:gd name="connsiteY129" fmla="*/ 598582 h 6858000"/>
              <a:gd name="connsiteX130" fmla="*/ 79993 w 1380202"/>
              <a:gd name="connsiteY130" fmla="*/ 473479 h 6858000"/>
              <a:gd name="connsiteX131" fmla="*/ 68074 w 1380202"/>
              <a:gd name="connsiteY131" fmla="*/ 446567 h 6858000"/>
              <a:gd name="connsiteX132" fmla="*/ 67322 w 1380202"/>
              <a:gd name="connsiteY132" fmla="*/ 393828 h 6858000"/>
              <a:gd name="connsiteX133" fmla="*/ 67152 w 1380202"/>
              <a:gd name="connsiteY133" fmla="*/ 353137 h 6858000"/>
              <a:gd name="connsiteX134" fmla="*/ 88662 w 1380202"/>
              <a:gd name="connsiteY134" fmla="*/ 309501 h 6858000"/>
              <a:gd name="connsiteX135" fmla="*/ 72845 w 1380202"/>
              <a:gd name="connsiteY135" fmla="*/ 275771 h 6858000"/>
              <a:gd name="connsiteX136" fmla="*/ 89872 w 1380202"/>
              <a:gd name="connsiteY136" fmla="*/ 212860 h 6858000"/>
              <a:gd name="connsiteX137" fmla="*/ 81582 w 1380202"/>
              <a:gd name="connsiteY137" fmla="*/ 144983 h 6858000"/>
              <a:gd name="connsiteX138" fmla="*/ 93866 w 1380202"/>
              <a:gd name="connsiteY138" fmla="*/ 55288 h 6858000"/>
              <a:gd name="connsiteX139" fmla="*/ 53420 w 138020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5239 w 1371382"/>
              <a:gd name="connsiteY128" fmla="*/ 613763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22148 w 1371382"/>
              <a:gd name="connsiteY128" fmla="*/ 585934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13805 w 1364418"/>
              <a:gd name="connsiteY129" fmla="*/ 542923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90309 w 1364418"/>
              <a:gd name="connsiteY121" fmla="*/ 921368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251033 w 1364418"/>
              <a:gd name="connsiteY10" fmla="*/ 6492130 h 6858000"/>
              <a:gd name="connsiteX11" fmla="*/ 266720 w 1364418"/>
              <a:gd name="connsiteY11" fmla="*/ 6431610 h 6858000"/>
              <a:gd name="connsiteX12" fmla="*/ 310425 w 1364418"/>
              <a:gd name="connsiteY12" fmla="*/ 6379786 h 6858000"/>
              <a:gd name="connsiteX13" fmla="*/ 293648 w 1364418"/>
              <a:gd name="connsiteY13" fmla="*/ 6334727 h 6858000"/>
              <a:gd name="connsiteX14" fmla="*/ 271063 w 1364418"/>
              <a:gd name="connsiteY14" fmla="*/ 6313295 h 6858000"/>
              <a:gd name="connsiteX15" fmla="*/ 278227 w 1364418"/>
              <a:gd name="connsiteY15" fmla="*/ 6280046 h 6858000"/>
              <a:gd name="connsiteX16" fmla="*/ 281226 w 1364418"/>
              <a:gd name="connsiteY16" fmla="*/ 6272987 h 6858000"/>
              <a:gd name="connsiteX17" fmla="*/ 288000 w 1364418"/>
              <a:gd name="connsiteY17" fmla="*/ 6252834 h 6858000"/>
              <a:gd name="connsiteX18" fmla="*/ 265992 w 1364418"/>
              <a:gd name="connsiteY18" fmla="*/ 6202459 h 6858000"/>
              <a:gd name="connsiteX19" fmla="*/ 264790 w 1364418"/>
              <a:gd name="connsiteY19" fmla="*/ 6153037 h 6858000"/>
              <a:gd name="connsiteX20" fmla="*/ 280205 w 1364418"/>
              <a:gd name="connsiteY20" fmla="*/ 6078132 h 6858000"/>
              <a:gd name="connsiteX21" fmla="*/ 267592 w 1364418"/>
              <a:gd name="connsiteY21" fmla="*/ 6028119 h 6858000"/>
              <a:gd name="connsiteX22" fmla="*/ 252821 w 1364418"/>
              <a:gd name="connsiteY22" fmla="*/ 5926735 h 6858000"/>
              <a:gd name="connsiteX23" fmla="*/ 302333 w 1364418"/>
              <a:gd name="connsiteY23" fmla="*/ 5712857 h 6858000"/>
              <a:gd name="connsiteX24" fmla="*/ 332131 w 1364418"/>
              <a:gd name="connsiteY24" fmla="*/ 5660491 h 6858000"/>
              <a:gd name="connsiteX25" fmla="*/ 341254 w 1364418"/>
              <a:gd name="connsiteY25" fmla="*/ 5563435 h 6858000"/>
              <a:gd name="connsiteX26" fmla="*/ 368130 w 1364418"/>
              <a:gd name="connsiteY26" fmla="*/ 5437125 h 6858000"/>
              <a:gd name="connsiteX27" fmla="*/ 381698 w 1364418"/>
              <a:gd name="connsiteY27" fmla="*/ 5396260 h 6858000"/>
              <a:gd name="connsiteX28" fmla="*/ 397679 w 1364418"/>
              <a:gd name="connsiteY28" fmla="*/ 5330009 h 6858000"/>
              <a:gd name="connsiteX29" fmla="*/ 431172 w 1364418"/>
              <a:gd name="connsiteY29" fmla="*/ 5273739 h 6858000"/>
              <a:gd name="connsiteX30" fmla="*/ 440771 w 1364418"/>
              <a:gd name="connsiteY30" fmla="*/ 5241779 h 6858000"/>
              <a:gd name="connsiteX31" fmla="*/ 451997 w 1364418"/>
              <a:gd name="connsiteY31" fmla="*/ 5225268 h 6858000"/>
              <a:gd name="connsiteX32" fmla="*/ 453017 w 1364418"/>
              <a:gd name="connsiteY32" fmla="*/ 5217684 h 6858000"/>
              <a:gd name="connsiteX33" fmla="*/ 460358 w 1364418"/>
              <a:gd name="connsiteY33" fmla="*/ 5193377 h 6858000"/>
              <a:gd name="connsiteX34" fmla="*/ 463661 w 1364418"/>
              <a:gd name="connsiteY34" fmla="*/ 5179288 h 6858000"/>
              <a:gd name="connsiteX35" fmla="*/ 464645 w 1364418"/>
              <a:gd name="connsiteY35" fmla="*/ 5173621 h 6858000"/>
              <a:gd name="connsiteX36" fmla="*/ 460279 w 1364418"/>
              <a:gd name="connsiteY36" fmla="*/ 5159961 h 6858000"/>
              <a:gd name="connsiteX37" fmla="*/ 466956 w 1364418"/>
              <a:gd name="connsiteY37" fmla="*/ 5144295 h 6858000"/>
              <a:gd name="connsiteX38" fmla="*/ 463889 w 1364418"/>
              <a:gd name="connsiteY38" fmla="*/ 5125185 h 6858000"/>
              <a:gd name="connsiteX39" fmla="*/ 470719 w 1364418"/>
              <a:gd name="connsiteY39" fmla="*/ 5121884 h 6858000"/>
              <a:gd name="connsiteX40" fmla="*/ 477755 w 1364418"/>
              <a:gd name="connsiteY40" fmla="*/ 5067850 h 6858000"/>
              <a:gd name="connsiteX41" fmla="*/ 480486 w 1364418"/>
              <a:gd name="connsiteY41" fmla="*/ 5060861 h 6858000"/>
              <a:gd name="connsiteX42" fmla="*/ 477190 w 1364418"/>
              <a:gd name="connsiteY42" fmla="*/ 5034192 h 6858000"/>
              <a:gd name="connsiteX43" fmla="*/ 478744 w 1364418"/>
              <a:gd name="connsiteY43" fmla="*/ 4993030 h 6858000"/>
              <a:gd name="connsiteX44" fmla="*/ 485653 w 1364418"/>
              <a:gd name="connsiteY44" fmla="*/ 4946844 h 6858000"/>
              <a:gd name="connsiteX45" fmla="*/ 481509 w 1364418"/>
              <a:gd name="connsiteY45" fmla="*/ 4932692 h 6858000"/>
              <a:gd name="connsiteX46" fmla="*/ 496912 w 1364418"/>
              <a:gd name="connsiteY46" fmla="*/ 4858827 h 6858000"/>
              <a:gd name="connsiteX47" fmla="*/ 502815 w 1364418"/>
              <a:gd name="connsiteY47" fmla="*/ 4821170 h 6858000"/>
              <a:gd name="connsiteX48" fmla="*/ 507548 w 1364418"/>
              <a:gd name="connsiteY48" fmla="*/ 4780965 h 6858000"/>
              <a:gd name="connsiteX49" fmla="*/ 508841 w 1364418"/>
              <a:gd name="connsiteY49" fmla="*/ 4750867 h 6858000"/>
              <a:gd name="connsiteX50" fmla="*/ 506648 w 1364418"/>
              <a:gd name="connsiteY50" fmla="*/ 4690749 h 6858000"/>
              <a:gd name="connsiteX51" fmla="*/ 502128 w 1364418"/>
              <a:gd name="connsiteY51" fmla="*/ 4584173 h 6858000"/>
              <a:gd name="connsiteX52" fmla="*/ 497211 w 1364418"/>
              <a:gd name="connsiteY52" fmla="*/ 4444346 h 6858000"/>
              <a:gd name="connsiteX53" fmla="*/ 493776 w 1364418"/>
              <a:gd name="connsiteY53" fmla="*/ 4375228 h 6858000"/>
              <a:gd name="connsiteX54" fmla="*/ 474429 w 1364418"/>
              <a:gd name="connsiteY54" fmla="*/ 4214165 h 6858000"/>
              <a:gd name="connsiteX55" fmla="*/ 478502 w 1364418"/>
              <a:gd name="connsiteY55" fmla="*/ 4090296 h 6858000"/>
              <a:gd name="connsiteX56" fmla="*/ 463758 w 1364418"/>
              <a:gd name="connsiteY56" fmla="*/ 4033999 h 6858000"/>
              <a:gd name="connsiteX57" fmla="*/ 464907 w 1364418"/>
              <a:gd name="connsiteY57" fmla="*/ 4031933 h 6858000"/>
              <a:gd name="connsiteX58" fmla="*/ 463483 w 1364418"/>
              <a:gd name="connsiteY58" fmla="*/ 4013953 h 6858000"/>
              <a:gd name="connsiteX59" fmla="*/ 449778 w 1364418"/>
              <a:gd name="connsiteY59" fmla="*/ 3974753 h 6858000"/>
              <a:gd name="connsiteX60" fmla="*/ 451376 w 1364418"/>
              <a:gd name="connsiteY60" fmla="*/ 3969950 h 6858000"/>
              <a:gd name="connsiteX61" fmla="*/ 444798 w 1364418"/>
              <a:gd name="connsiteY61" fmla="*/ 3933779 h 6858000"/>
              <a:gd name="connsiteX62" fmla="*/ 446129 w 1364418"/>
              <a:gd name="connsiteY62" fmla="*/ 3933093 h 6858000"/>
              <a:gd name="connsiteX63" fmla="*/ 450483 w 1364418"/>
              <a:gd name="connsiteY63" fmla="*/ 3922082 h 6858000"/>
              <a:gd name="connsiteX64" fmla="*/ 455561 w 1364418"/>
              <a:gd name="connsiteY64" fmla="*/ 3901461 h 6858000"/>
              <a:gd name="connsiteX65" fmla="*/ 478155 w 1364418"/>
              <a:gd name="connsiteY65" fmla="*/ 3813873 h 6858000"/>
              <a:gd name="connsiteX66" fmla="*/ 477580 w 1364418"/>
              <a:gd name="connsiteY66" fmla="*/ 3806161 h 6858000"/>
              <a:gd name="connsiteX67" fmla="*/ 477887 w 1364418"/>
              <a:gd name="connsiteY67" fmla="*/ 3805957 h 6858000"/>
              <a:gd name="connsiteX68" fmla="*/ 477914 w 1364418"/>
              <a:gd name="connsiteY68" fmla="*/ 3797724 h 6858000"/>
              <a:gd name="connsiteX69" fmla="*/ 476529 w 1364418"/>
              <a:gd name="connsiteY69" fmla="*/ 3792098 h 6858000"/>
              <a:gd name="connsiteX70" fmla="*/ 475413 w 1364418"/>
              <a:gd name="connsiteY70" fmla="*/ 3777135 h 6858000"/>
              <a:gd name="connsiteX71" fmla="*/ 477146 w 1364418"/>
              <a:gd name="connsiteY71" fmla="*/ 3771656 h 6858000"/>
              <a:gd name="connsiteX72" fmla="*/ 480889 w 1364418"/>
              <a:gd name="connsiteY72" fmla="*/ 3769007 h 6858000"/>
              <a:gd name="connsiteX73" fmla="*/ 480355 w 1364418"/>
              <a:gd name="connsiteY73" fmla="*/ 3767709 h 6858000"/>
              <a:gd name="connsiteX74" fmla="*/ 489051 w 1364418"/>
              <a:gd name="connsiteY74" fmla="*/ 3738082 h 6858000"/>
              <a:gd name="connsiteX75" fmla="*/ 496397 w 1364418"/>
              <a:gd name="connsiteY75" fmla="*/ 3673397 h 6858000"/>
              <a:gd name="connsiteX76" fmla="*/ 495693 w 1364418"/>
              <a:gd name="connsiteY76" fmla="*/ 3637109 h 6858000"/>
              <a:gd name="connsiteX77" fmla="*/ 499136 w 1364418"/>
              <a:gd name="connsiteY77" fmla="*/ 3536883 h 6858000"/>
              <a:gd name="connsiteX78" fmla="*/ 506674 w 1364418"/>
              <a:gd name="connsiteY78" fmla="*/ 3435652 h 6858000"/>
              <a:gd name="connsiteX79" fmla="*/ 508345 w 1364418"/>
              <a:gd name="connsiteY79" fmla="*/ 3307769 h 6858000"/>
              <a:gd name="connsiteX80" fmla="*/ 525908 w 1364418"/>
              <a:gd name="connsiteY80" fmla="*/ 3250522 h 6858000"/>
              <a:gd name="connsiteX81" fmla="*/ 526333 w 1364418"/>
              <a:gd name="connsiteY81" fmla="*/ 3229163 h 6858000"/>
              <a:gd name="connsiteX82" fmla="*/ 528156 w 1364418"/>
              <a:gd name="connsiteY82" fmla="*/ 3217217 h 6858000"/>
              <a:gd name="connsiteX83" fmla="*/ 514991 w 1364418"/>
              <a:gd name="connsiteY83" fmla="*/ 3183755 h 6858000"/>
              <a:gd name="connsiteX84" fmla="*/ 515492 w 1364418"/>
              <a:gd name="connsiteY84" fmla="*/ 3178642 h 6858000"/>
              <a:gd name="connsiteX85" fmla="*/ 503092 w 1364418"/>
              <a:gd name="connsiteY85" fmla="*/ 3158586 h 6858000"/>
              <a:gd name="connsiteX86" fmla="*/ 488277 w 1364418"/>
              <a:gd name="connsiteY86" fmla="*/ 3129034 h 6858000"/>
              <a:gd name="connsiteX87" fmla="*/ 488942 w 1364418"/>
              <a:gd name="connsiteY87" fmla="*/ 3126682 h 6858000"/>
              <a:gd name="connsiteX88" fmla="*/ 479810 w 1364418"/>
              <a:gd name="connsiteY88" fmla="*/ 3114519 h 6858000"/>
              <a:gd name="connsiteX89" fmla="*/ 466419 w 1364418"/>
              <a:gd name="connsiteY89" fmla="*/ 3106272 h 6858000"/>
              <a:gd name="connsiteX90" fmla="*/ 439149 w 1364418"/>
              <a:gd name="connsiteY90" fmla="*/ 2958185 h 6858000"/>
              <a:gd name="connsiteX91" fmla="*/ 381763 w 1364418"/>
              <a:gd name="connsiteY91" fmla="*/ 2762989 h 6858000"/>
              <a:gd name="connsiteX92" fmla="*/ 330681 w 1364418"/>
              <a:gd name="connsiteY92" fmla="*/ 2554718 h 6858000"/>
              <a:gd name="connsiteX93" fmla="*/ 310775 w 1364418"/>
              <a:gd name="connsiteY93" fmla="*/ 2485734 h 6858000"/>
              <a:gd name="connsiteX94" fmla="*/ 301498 w 1364418"/>
              <a:gd name="connsiteY94" fmla="*/ 2447068 h 6858000"/>
              <a:gd name="connsiteX95" fmla="*/ 288459 w 1364418"/>
              <a:gd name="connsiteY95" fmla="*/ 2425819 h 6858000"/>
              <a:gd name="connsiteX96" fmla="*/ 294458 w 1364418"/>
              <a:gd name="connsiteY96" fmla="*/ 2402874 h 6858000"/>
              <a:gd name="connsiteX97" fmla="*/ 297070 w 1364418"/>
              <a:gd name="connsiteY97" fmla="*/ 2381443 h 6858000"/>
              <a:gd name="connsiteX98" fmla="*/ 273399 w 1364418"/>
              <a:gd name="connsiteY98" fmla="*/ 2261920 h 6858000"/>
              <a:gd name="connsiteX99" fmla="*/ 263286 w 1364418"/>
              <a:gd name="connsiteY99" fmla="*/ 2195378 h 6858000"/>
              <a:gd name="connsiteX100" fmla="*/ 247503 w 1364418"/>
              <a:gd name="connsiteY100" fmla="*/ 2155135 h 6858000"/>
              <a:gd name="connsiteX101" fmla="*/ 244961 w 1364418"/>
              <a:gd name="connsiteY101" fmla="*/ 2118008 h 6858000"/>
              <a:gd name="connsiteX102" fmla="*/ 245954 w 1364418"/>
              <a:gd name="connsiteY102" fmla="*/ 2050531 h 6858000"/>
              <a:gd name="connsiteX103" fmla="*/ 237760 w 1364418"/>
              <a:gd name="connsiteY103" fmla="*/ 1963269 h 6858000"/>
              <a:gd name="connsiteX104" fmla="*/ 218938 w 1364418"/>
              <a:gd name="connsiteY104" fmla="*/ 1906352 h 6858000"/>
              <a:gd name="connsiteX105" fmla="*/ 195495 w 1364418"/>
              <a:gd name="connsiteY105" fmla="*/ 1861531 h 6858000"/>
              <a:gd name="connsiteX106" fmla="*/ 149294 w 1364418"/>
              <a:gd name="connsiteY106" fmla="*/ 1732919 h 6858000"/>
              <a:gd name="connsiteX107" fmla="*/ 121605 w 1364418"/>
              <a:gd name="connsiteY107" fmla="*/ 1663540 h 6858000"/>
              <a:gd name="connsiteX108" fmla="*/ 120731 w 1364418"/>
              <a:gd name="connsiteY108" fmla="*/ 1615777 h 6858000"/>
              <a:gd name="connsiteX109" fmla="*/ 101526 w 1364418"/>
              <a:gd name="connsiteY109" fmla="*/ 1563678 h 6858000"/>
              <a:gd name="connsiteX110" fmla="*/ 114606 w 1364418"/>
              <a:gd name="connsiteY110" fmla="*/ 1519474 h 6858000"/>
              <a:gd name="connsiteX111" fmla="*/ 107348 w 1364418"/>
              <a:gd name="connsiteY111" fmla="*/ 1477995 h 6858000"/>
              <a:gd name="connsiteX112" fmla="*/ 93433 w 1364418"/>
              <a:gd name="connsiteY112" fmla="*/ 1373769 h 6858000"/>
              <a:gd name="connsiteX113" fmla="*/ 101740 w 1364418"/>
              <a:gd name="connsiteY113" fmla="*/ 1307086 h 6858000"/>
              <a:gd name="connsiteX114" fmla="*/ 102928 w 1364418"/>
              <a:gd name="connsiteY114" fmla="*/ 1189033 h 6858000"/>
              <a:gd name="connsiteX115" fmla="*/ 107613 w 1364418"/>
              <a:gd name="connsiteY115" fmla="*/ 1168288 h 6858000"/>
              <a:gd name="connsiteX116" fmla="*/ 99895 w 1364418"/>
              <a:gd name="connsiteY116" fmla="*/ 1142577 h 6858000"/>
              <a:gd name="connsiteX117" fmla="*/ 89201 w 1364418"/>
              <a:gd name="connsiteY117" fmla="*/ 1088484 h 6858000"/>
              <a:gd name="connsiteX118" fmla="*/ 77937 w 1364418"/>
              <a:gd name="connsiteY118" fmla="*/ 1016103 h 6858000"/>
              <a:gd name="connsiteX119" fmla="*/ 79393 w 1364418"/>
              <a:gd name="connsiteY119" fmla="*/ 954054 h 6858000"/>
              <a:gd name="connsiteX120" fmla="*/ 90309 w 1364418"/>
              <a:gd name="connsiteY120" fmla="*/ 921368 h 6858000"/>
              <a:gd name="connsiteX121" fmla="*/ 74258 w 1364418"/>
              <a:gd name="connsiteY121" fmla="*/ 896999 h 6858000"/>
              <a:gd name="connsiteX122" fmla="*/ 43666 w 1364418"/>
              <a:gd name="connsiteY122" fmla="*/ 821517 h 6858000"/>
              <a:gd name="connsiteX123" fmla="*/ 22616 w 1364418"/>
              <a:gd name="connsiteY123" fmla="*/ 751353 h 6858000"/>
              <a:gd name="connsiteX124" fmla="*/ 22174 w 1364418"/>
              <a:gd name="connsiteY124" fmla="*/ 721230 h 6858000"/>
              <a:gd name="connsiteX125" fmla="*/ 7845 w 1364418"/>
              <a:gd name="connsiteY125" fmla="*/ 681659 h 6858000"/>
              <a:gd name="connsiteX126" fmla="*/ 31306 w 1364418"/>
              <a:gd name="connsiteY126" fmla="*/ 619315 h 6858000"/>
              <a:gd name="connsiteX127" fmla="*/ 15184 w 1364418"/>
              <a:gd name="connsiteY127" fmla="*/ 585934 h 6858000"/>
              <a:gd name="connsiteX128" fmla="*/ 22258 w 1364418"/>
              <a:gd name="connsiteY128" fmla="*/ 538948 h 6858000"/>
              <a:gd name="connsiteX129" fmla="*/ 26166 w 1364418"/>
              <a:gd name="connsiteY129" fmla="*/ 525163 h 6858000"/>
              <a:gd name="connsiteX130" fmla="*/ 52290 w 1364418"/>
              <a:gd name="connsiteY130" fmla="*/ 446567 h 6858000"/>
              <a:gd name="connsiteX131" fmla="*/ 51538 w 1364418"/>
              <a:gd name="connsiteY131" fmla="*/ 393828 h 6858000"/>
              <a:gd name="connsiteX132" fmla="*/ 51368 w 1364418"/>
              <a:gd name="connsiteY132" fmla="*/ 353137 h 6858000"/>
              <a:gd name="connsiteX133" fmla="*/ 55970 w 1364418"/>
              <a:gd name="connsiteY133" fmla="*/ 321428 h 6858000"/>
              <a:gd name="connsiteX134" fmla="*/ 57061 w 1364418"/>
              <a:gd name="connsiteY134" fmla="*/ 275771 h 6858000"/>
              <a:gd name="connsiteX135" fmla="*/ 74088 w 1364418"/>
              <a:gd name="connsiteY135" fmla="*/ 212860 h 6858000"/>
              <a:gd name="connsiteX136" fmla="*/ 65798 w 1364418"/>
              <a:gd name="connsiteY136" fmla="*/ 144983 h 6858000"/>
              <a:gd name="connsiteX137" fmla="*/ 78082 w 1364418"/>
              <a:gd name="connsiteY137" fmla="*/ 55288 h 6858000"/>
              <a:gd name="connsiteX138" fmla="*/ 37636 w 1364418"/>
              <a:gd name="connsiteY138"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251033 w 1364418"/>
              <a:gd name="connsiteY9" fmla="*/ 6492130 h 6858000"/>
              <a:gd name="connsiteX10" fmla="*/ 266720 w 1364418"/>
              <a:gd name="connsiteY10" fmla="*/ 6431610 h 6858000"/>
              <a:gd name="connsiteX11" fmla="*/ 310425 w 1364418"/>
              <a:gd name="connsiteY11" fmla="*/ 6379786 h 6858000"/>
              <a:gd name="connsiteX12" fmla="*/ 293648 w 1364418"/>
              <a:gd name="connsiteY12" fmla="*/ 6334727 h 6858000"/>
              <a:gd name="connsiteX13" fmla="*/ 271063 w 1364418"/>
              <a:gd name="connsiteY13" fmla="*/ 6313295 h 6858000"/>
              <a:gd name="connsiteX14" fmla="*/ 278227 w 1364418"/>
              <a:gd name="connsiteY14" fmla="*/ 6280046 h 6858000"/>
              <a:gd name="connsiteX15" fmla="*/ 281226 w 1364418"/>
              <a:gd name="connsiteY15" fmla="*/ 6272987 h 6858000"/>
              <a:gd name="connsiteX16" fmla="*/ 288000 w 1364418"/>
              <a:gd name="connsiteY16" fmla="*/ 6252834 h 6858000"/>
              <a:gd name="connsiteX17" fmla="*/ 265992 w 1364418"/>
              <a:gd name="connsiteY17" fmla="*/ 6202459 h 6858000"/>
              <a:gd name="connsiteX18" fmla="*/ 264790 w 1364418"/>
              <a:gd name="connsiteY18" fmla="*/ 6153037 h 6858000"/>
              <a:gd name="connsiteX19" fmla="*/ 280205 w 1364418"/>
              <a:gd name="connsiteY19" fmla="*/ 6078132 h 6858000"/>
              <a:gd name="connsiteX20" fmla="*/ 267592 w 1364418"/>
              <a:gd name="connsiteY20" fmla="*/ 6028119 h 6858000"/>
              <a:gd name="connsiteX21" fmla="*/ 252821 w 1364418"/>
              <a:gd name="connsiteY21" fmla="*/ 5926735 h 6858000"/>
              <a:gd name="connsiteX22" fmla="*/ 302333 w 1364418"/>
              <a:gd name="connsiteY22" fmla="*/ 5712857 h 6858000"/>
              <a:gd name="connsiteX23" fmla="*/ 332131 w 1364418"/>
              <a:gd name="connsiteY23" fmla="*/ 5660491 h 6858000"/>
              <a:gd name="connsiteX24" fmla="*/ 341254 w 1364418"/>
              <a:gd name="connsiteY24" fmla="*/ 5563435 h 6858000"/>
              <a:gd name="connsiteX25" fmla="*/ 368130 w 1364418"/>
              <a:gd name="connsiteY25" fmla="*/ 5437125 h 6858000"/>
              <a:gd name="connsiteX26" fmla="*/ 381698 w 1364418"/>
              <a:gd name="connsiteY26" fmla="*/ 5396260 h 6858000"/>
              <a:gd name="connsiteX27" fmla="*/ 397679 w 1364418"/>
              <a:gd name="connsiteY27" fmla="*/ 5330009 h 6858000"/>
              <a:gd name="connsiteX28" fmla="*/ 431172 w 1364418"/>
              <a:gd name="connsiteY28" fmla="*/ 5273739 h 6858000"/>
              <a:gd name="connsiteX29" fmla="*/ 440771 w 1364418"/>
              <a:gd name="connsiteY29" fmla="*/ 5241779 h 6858000"/>
              <a:gd name="connsiteX30" fmla="*/ 451997 w 1364418"/>
              <a:gd name="connsiteY30" fmla="*/ 5225268 h 6858000"/>
              <a:gd name="connsiteX31" fmla="*/ 453017 w 1364418"/>
              <a:gd name="connsiteY31" fmla="*/ 5217684 h 6858000"/>
              <a:gd name="connsiteX32" fmla="*/ 460358 w 1364418"/>
              <a:gd name="connsiteY32" fmla="*/ 5193377 h 6858000"/>
              <a:gd name="connsiteX33" fmla="*/ 463661 w 1364418"/>
              <a:gd name="connsiteY33" fmla="*/ 5179288 h 6858000"/>
              <a:gd name="connsiteX34" fmla="*/ 464645 w 1364418"/>
              <a:gd name="connsiteY34" fmla="*/ 5173621 h 6858000"/>
              <a:gd name="connsiteX35" fmla="*/ 460279 w 1364418"/>
              <a:gd name="connsiteY35" fmla="*/ 5159961 h 6858000"/>
              <a:gd name="connsiteX36" fmla="*/ 466956 w 1364418"/>
              <a:gd name="connsiteY36" fmla="*/ 5144295 h 6858000"/>
              <a:gd name="connsiteX37" fmla="*/ 463889 w 1364418"/>
              <a:gd name="connsiteY37" fmla="*/ 5125185 h 6858000"/>
              <a:gd name="connsiteX38" fmla="*/ 470719 w 1364418"/>
              <a:gd name="connsiteY38" fmla="*/ 5121884 h 6858000"/>
              <a:gd name="connsiteX39" fmla="*/ 477755 w 1364418"/>
              <a:gd name="connsiteY39" fmla="*/ 5067850 h 6858000"/>
              <a:gd name="connsiteX40" fmla="*/ 480486 w 1364418"/>
              <a:gd name="connsiteY40" fmla="*/ 5060861 h 6858000"/>
              <a:gd name="connsiteX41" fmla="*/ 477190 w 1364418"/>
              <a:gd name="connsiteY41" fmla="*/ 5034192 h 6858000"/>
              <a:gd name="connsiteX42" fmla="*/ 478744 w 1364418"/>
              <a:gd name="connsiteY42" fmla="*/ 4993030 h 6858000"/>
              <a:gd name="connsiteX43" fmla="*/ 485653 w 1364418"/>
              <a:gd name="connsiteY43" fmla="*/ 4946844 h 6858000"/>
              <a:gd name="connsiteX44" fmla="*/ 481509 w 1364418"/>
              <a:gd name="connsiteY44" fmla="*/ 4932692 h 6858000"/>
              <a:gd name="connsiteX45" fmla="*/ 496912 w 1364418"/>
              <a:gd name="connsiteY45" fmla="*/ 4858827 h 6858000"/>
              <a:gd name="connsiteX46" fmla="*/ 502815 w 1364418"/>
              <a:gd name="connsiteY46" fmla="*/ 4821170 h 6858000"/>
              <a:gd name="connsiteX47" fmla="*/ 507548 w 1364418"/>
              <a:gd name="connsiteY47" fmla="*/ 4780965 h 6858000"/>
              <a:gd name="connsiteX48" fmla="*/ 508841 w 1364418"/>
              <a:gd name="connsiteY48" fmla="*/ 4750867 h 6858000"/>
              <a:gd name="connsiteX49" fmla="*/ 506648 w 1364418"/>
              <a:gd name="connsiteY49" fmla="*/ 4690749 h 6858000"/>
              <a:gd name="connsiteX50" fmla="*/ 502128 w 1364418"/>
              <a:gd name="connsiteY50" fmla="*/ 4584173 h 6858000"/>
              <a:gd name="connsiteX51" fmla="*/ 497211 w 1364418"/>
              <a:gd name="connsiteY51" fmla="*/ 4444346 h 6858000"/>
              <a:gd name="connsiteX52" fmla="*/ 493776 w 1364418"/>
              <a:gd name="connsiteY52" fmla="*/ 4375228 h 6858000"/>
              <a:gd name="connsiteX53" fmla="*/ 474429 w 1364418"/>
              <a:gd name="connsiteY53" fmla="*/ 4214165 h 6858000"/>
              <a:gd name="connsiteX54" fmla="*/ 478502 w 1364418"/>
              <a:gd name="connsiteY54" fmla="*/ 4090296 h 6858000"/>
              <a:gd name="connsiteX55" fmla="*/ 463758 w 1364418"/>
              <a:gd name="connsiteY55" fmla="*/ 4033999 h 6858000"/>
              <a:gd name="connsiteX56" fmla="*/ 464907 w 1364418"/>
              <a:gd name="connsiteY56" fmla="*/ 4031933 h 6858000"/>
              <a:gd name="connsiteX57" fmla="*/ 463483 w 1364418"/>
              <a:gd name="connsiteY57" fmla="*/ 4013953 h 6858000"/>
              <a:gd name="connsiteX58" fmla="*/ 449778 w 1364418"/>
              <a:gd name="connsiteY58" fmla="*/ 3974753 h 6858000"/>
              <a:gd name="connsiteX59" fmla="*/ 451376 w 1364418"/>
              <a:gd name="connsiteY59" fmla="*/ 3969950 h 6858000"/>
              <a:gd name="connsiteX60" fmla="*/ 444798 w 1364418"/>
              <a:gd name="connsiteY60" fmla="*/ 3933779 h 6858000"/>
              <a:gd name="connsiteX61" fmla="*/ 446129 w 1364418"/>
              <a:gd name="connsiteY61" fmla="*/ 3933093 h 6858000"/>
              <a:gd name="connsiteX62" fmla="*/ 450483 w 1364418"/>
              <a:gd name="connsiteY62" fmla="*/ 3922082 h 6858000"/>
              <a:gd name="connsiteX63" fmla="*/ 455561 w 1364418"/>
              <a:gd name="connsiteY63" fmla="*/ 3901461 h 6858000"/>
              <a:gd name="connsiteX64" fmla="*/ 478155 w 1364418"/>
              <a:gd name="connsiteY64" fmla="*/ 3813873 h 6858000"/>
              <a:gd name="connsiteX65" fmla="*/ 477580 w 1364418"/>
              <a:gd name="connsiteY65" fmla="*/ 3806161 h 6858000"/>
              <a:gd name="connsiteX66" fmla="*/ 477887 w 1364418"/>
              <a:gd name="connsiteY66" fmla="*/ 3805957 h 6858000"/>
              <a:gd name="connsiteX67" fmla="*/ 477914 w 1364418"/>
              <a:gd name="connsiteY67" fmla="*/ 3797724 h 6858000"/>
              <a:gd name="connsiteX68" fmla="*/ 476529 w 1364418"/>
              <a:gd name="connsiteY68" fmla="*/ 3792098 h 6858000"/>
              <a:gd name="connsiteX69" fmla="*/ 475413 w 1364418"/>
              <a:gd name="connsiteY69" fmla="*/ 3777135 h 6858000"/>
              <a:gd name="connsiteX70" fmla="*/ 477146 w 1364418"/>
              <a:gd name="connsiteY70" fmla="*/ 3771656 h 6858000"/>
              <a:gd name="connsiteX71" fmla="*/ 480889 w 1364418"/>
              <a:gd name="connsiteY71" fmla="*/ 3769007 h 6858000"/>
              <a:gd name="connsiteX72" fmla="*/ 480355 w 1364418"/>
              <a:gd name="connsiteY72" fmla="*/ 3767709 h 6858000"/>
              <a:gd name="connsiteX73" fmla="*/ 489051 w 1364418"/>
              <a:gd name="connsiteY73" fmla="*/ 3738082 h 6858000"/>
              <a:gd name="connsiteX74" fmla="*/ 496397 w 1364418"/>
              <a:gd name="connsiteY74" fmla="*/ 3673397 h 6858000"/>
              <a:gd name="connsiteX75" fmla="*/ 495693 w 1364418"/>
              <a:gd name="connsiteY75" fmla="*/ 3637109 h 6858000"/>
              <a:gd name="connsiteX76" fmla="*/ 499136 w 1364418"/>
              <a:gd name="connsiteY76" fmla="*/ 3536883 h 6858000"/>
              <a:gd name="connsiteX77" fmla="*/ 506674 w 1364418"/>
              <a:gd name="connsiteY77" fmla="*/ 3435652 h 6858000"/>
              <a:gd name="connsiteX78" fmla="*/ 508345 w 1364418"/>
              <a:gd name="connsiteY78" fmla="*/ 3307769 h 6858000"/>
              <a:gd name="connsiteX79" fmla="*/ 525908 w 1364418"/>
              <a:gd name="connsiteY79" fmla="*/ 3250522 h 6858000"/>
              <a:gd name="connsiteX80" fmla="*/ 526333 w 1364418"/>
              <a:gd name="connsiteY80" fmla="*/ 3229163 h 6858000"/>
              <a:gd name="connsiteX81" fmla="*/ 528156 w 1364418"/>
              <a:gd name="connsiteY81" fmla="*/ 3217217 h 6858000"/>
              <a:gd name="connsiteX82" fmla="*/ 514991 w 1364418"/>
              <a:gd name="connsiteY82" fmla="*/ 3183755 h 6858000"/>
              <a:gd name="connsiteX83" fmla="*/ 515492 w 1364418"/>
              <a:gd name="connsiteY83" fmla="*/ 3178642 h 6858000"/>
              <a:gd name="connsiteX84" fmla="*/ 503092 w 1364418"/>
              <a:gd name="connsiteY84" fmla="*/ 3158586 h 6858000"/>
              <a:gd name="connsiteX85" fmla="*/ 488277 w 1364418"/>
              <a:gd name="connsiteY85" fmla="*/ 3129034 h 6858000"/>
              <a:gd name="connsiteX86" fmla="*/ 488942 w 1364418"/>
              <a:gd name="connsiteY86" fmla="*/ 3126682 h 6858000"/>
              <a:gd name="connsiteX87" fmla="*/ 479810 w 1364418"/>
              <a:gd name="connsiteY87" fmla="*/ 3114519 h 6858000"/>
              <a:gd name="connsiteX88" fmla="*/ 466419 w 1364418"/>
              <a:gd name="connsiteY88" fmla="*/ 3106272 h 6858000"/>
              <a:gd name="connsiteX89" fmla="*/ 439149 w 1364418"/>
              <a:gd name="connsiteY89" fmla="*/ 2958185 h 6858000"/>
              <a:gd name="connsiteX90" fmla="*/ 381763 w 1364418"/>
              <a:gd name="connsiteY90" fmla="*/ 2762989 h 6858000"/>
              <a:gd name="connsiteX91" fmla="*/ 330681 w 1364418"/>
              <a:gd name="connsiteY91" fmla="*/ 2554718 h 6858000"/>
              <a:gd name="connsiteX92" fmla="*/ 310775 w 1364418"/>
              <a:gd name="connsiteY92" fmla="*/ 2485734 h 6858000"/>
              <a:gd name="connsiteX93" fmla="*/ 301498 w 1364418"/>
              <a:gd name="connsiteY93" fmla="*/ 2447068 h 6858000"/>
              <a:gd name="connsiteX94" fmla="*/ 288459 w 1364418"/>
              <a:gd name="connsiteY94" fmla="*/ 2425819 h 6858000"/>
              <a:gd name="connsiteX95" fmla="*/ 294458 w 1364418"/>
              <a:gd name="connsiteY95" fmla="*/ 2402874 h 6858000"/>
              <a:gd name="connsiteX96" fmla="*/ 297070 w 1364418"/>
              <a:gd name="connsiteY96" fmla="*/ 2381443 h 6858000"/>
              <a:gd name="connsiteX97" fmla="*/ 273399 w 1364418"/>
              <a:gd name="connsiteY97" fmla="*/ 2261920 h 6858000"/>
              <a:gd name="connsiteX98" fmla="*/ 263286 w 1364418"/>
              <a:gd name="connsiteY98" fmla="*/ 2195378 h 6858000"/>
              <a:gd name="connsiteX99" fmla="*/ 247503 w 1364418"/>
              <a:gd name="connsiteY99" fmla="*/ 2155135 h 6858000"/>
              <a:gd name="connsiteX100" fmla="*/ 244961 w 1364418"/>
              <a:gd name="connsiteY100" fmla="*/ 2118008 h 6858000"/>
              <a:gd name="connsiteX101" fmla="*/ 245954 w 1364418"/>
              <a:gd name="connsiteY101" fmla="*/ 2050531 h 6858000"/>
              <a:gd name="connsiteX102" fmla="*/ 237760 w 1364418"/>
              <a:gd name="connsiteY102" fmla="*/ 1963269 h 6858000"/>
              <a:gd name="connsiteX103" fmla="*/ 218938 w 1364418"/>
              <a:gd name="connsiteY103" fmla="*/ 1906352 h 6858000"/>
              <a:gd name="connsiteX104" fmla="*/ 195495 w 1364418"/>
              <a:gd name="connsiteY104" fmla="*/ 1861531 h 6858000"/>
              <a:gd name="connsiteX105" fmla="*/ 149294 w 1364418"/>
              <a:gd name="connsiteY105" fmla="*/ 1732919 h 6858000"/>
              <a:gd name="connsiteX106" fmla="*/ 121605 w 1364418"/>
              <a:gd name="connsiteY106" fmla="*/ 1663540 h 6858000"/>
              <a:gd name="connsiteX107" fmla="*/ 120731 w 1364418"/>
              <a:gd name="connsiteY107" fmla="*/ 1615777 h 6858000"/>
              <a:gd name="connsiteX108" fmla="*/ 101526 w 1364418"/>
              <a:gd name="connsiteY108" fmla="*/ 1563678 h 6858000"/>
              <a:gd name="connsiteX109" fmla="*/ 114606 w 1364418"/>
              <a:gd name="connsiteY109" fmla="*/ 1519474 h 6858000"/>
              <a:gd name="connsiteX110" fmla="*/ 107348 w 1364418"/>
              <a:gd name="connsiteY110" fmla="*/ 1477995 h 6858000"/>
              <a:gd name="connsiteX111" fmla="*/ 93433 w 1364418"/>
              <a:gd name="connsiteY111" fmla="*/ 1373769 h 6858000"/>
              <a:gd name="connsiteX112" fmla="*/ 101740 w 1364418"/>
              <a:gd name="connsiteY112" fmla="*/ 1307086 h 6858000"/>
              <a:gd name="connsiteX113" fmla="*/ 102928 w 1364418"/>
              <a:gd name="connsiteY113" fmla="*/ 1189033 h 6858000"/>
              <a:gd name="connsiteX114" fmla="*/ 107613 w 1364418"/>
              <a:gd name="connsiteY114" fmla="*/ 1168288 h 6858000"/>
              <a:gd name="connsiteX115" fmla="*/ 99895 w 1364418"/>
              <a:gd name="connsiteY115" fmla="*/ 1142577 h 6858000"/>
              <a:gd name="connsiteX116" fmla="*/ 89201 w 1364418"/>
              <a:gd name="connsiteY116" fmla="*/ 1088484 h 6858000"/>
              <a:gd name="connsiteX117" fmla="*/ 77937 w 1364418"/>
              <a:gd name="connsiteY117" fmla="*/ 1016103 h 6858000"/>
              <a:gd name="connsiteX118" fmla="*/ 79393 w 1364418"/>
              <a:gd name="connsiteY118" fmla="*/ 954054 h 6858000"/>
              <a:gd name="connsiteX119" fmla="*/ 90309 w 1364418"/>
              <a:gd name="connsiteY119" fmla="*/ 921368 h 6858000"/>
              <a:gd name="connsiteX120" fmla="*/ 74258 w 1364418"/>
              <a:gd name="connsiteY120" fmla="*/ 896999 h 6858000"/>
              <a:gd name="connsiteX121" fmla="*/ 43666 w 1364418"/>
              <a:gd name="connsiteY121" fmla="*/ 821517 h 6858000"/>
              <a:gd name="connsiteX122" fmla="*/ 22616 w 1364418"/>
              <a:gd name="connsiteY122" fmla="*/ 751353 h 6858000"/>
              <a:gd name="connsiteX123" fmla="*/ 22174 w 1364418"/>
              <a:gd name="connsiteY123" fmla="*/ 721230 h 6858000"/>
              <a:gd name="connsiteX124" fmla="*/ 7845 w 1364418"/>
              <a:gd name="connsiteY124" fmla="*/ 681659 h 6858000"/>
              <a:gd name="connsiteX125" fmla="*/ 31306 w 1364418"/>
              <a:gd name="connsiteY125" fmla="*/ 619315 h 6858000"/>
              <a:gd name="connsiteX126" fmla="*/ 15184 w 1364418"/>
              <a:gd name="connsiteY126" fmla="*/ 585934 h 6858000"/>
              <a:gd name="connsiteX127" fmla="*/ 22258 w 1364418"/>
              <a:gd name="connsiteY127" fmla="*/ 538948 h 6858000"/>
              <a:gd name="connsiteX128" fmla="*/ 26166 w 1364418"/>
              <a:gd name="connsiteY128" fmla="*/ 525163 h 6858000"/>
              <a:gd name="connsiteX129" fmla="*/ 52290 w 1364418"/>
              <a:gd name="connsiteY129" fmla="*/ 446567 h 6858000"/>
              <a:gd name="connsiteX130" fmla="*/ 51538 w 1364418"/>
              <a:gd name="connsiteY130" fmla="*/ 393828 h 6858000"/>
              <a:gd name="connsiteX131" fmla="*/ 51368 w 1364418"/>
              <a:gd name="connsiteY131" fmla="*/ 353137 h 6858000"/>
              <a:gd name="connsiteX132" fmla="*/ 55970 w 1364418"/>
              <a:gd name="connsiteY132" fmla="*/ 321428 h 6858000"/>
              <a:gd name="connsiteX133" fmla="*/ 57061 w 1364418"/>
              <a:gd name="connsiteY133" fmla="*/ 275771 h 6858000"/>
              <a:gd name="connsiteX134" fmla="*/ 74088 w 1364418"/>
              <a:gd name="connsiteY134" fmla="*/ 212860 h 6858000"/>
              <a:gd name="connsiteX135" fmla="*/ 65798 w 1364418"/>
              <a:gd name="connsiteY135" fmla="*/ 144983 h 6858000"/>
              <a:gd name="connsiteX136" fmla="*/ 78082 w 1364418"/>
              <a:gd name="connsiteY136" fmla="*/ 55288 h 6858000"/>
              <a:gd name="connsiteX137" fmla="*/ 37636 w 1364418"/>
              <a:gd name="connsiteY137"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66720 w 1364418"/>
              <a:gd name="connsiteY8" fmla="*/ 6431610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8000 w 1364418"/>
              <a:gd name="connsiteY13" fmla="*/ 6252834 h 6858000"/>
              <a:gd name="connsiteX14" fmla="*/ 265992 w 1364418"/>
              <a:gd name="connsiteY14" fmla="*/ 6202459 h 6858000"/>
              <a:gd name="connsiteX15" fmla="*/ 264790 w 1364418"/>
              <a:gd name="connsiteY15" fmla="*/ 6153037 h 6858000"/>
              <a:gd name="connsiteX16" fmla="*/ 280205 w 1364418"/>
              <a:gd name="connsiteY16" fmla="*/ 6078132 h 6858000"/>
              <a:gd name="connsiteX17" fmla="*/ 267592 w 1364418"/>
              <a:gd name="connsiteY17" fmla="*/ 6028119 h 6858000"/>
              <a:gd name="connsiteX18" fmla="*/ 252821 w 1364418"/>
              <a:gd name="connsiteY18" fmla="*/ 5926735 h 6858000"/>
              <a:gd name="connsiteX19" fmla="*/ 302333 w 1364418"/>
              <a:gd name="connsiteY19" fmla="*/ 5712857 h 6858000"/>
              <a:gd name="connsiteX20" fmla="*/ 332131 w 1364418"/>
              <a:gd name="connsiteY20" fmla="*/ 5660491 h 6858000"/>
              <a:gd name="connsiteX21" fmla="*/ 341254 w 1364418"/>
              <a:gd name="connsiteY21" fmla="*/ 5563435 h 6858000"/>
              <a:gd name="connsiteX22" fmla="*/ 368130 w 1364418"/>
              <a:gd name="connsiteY22" fmla="*/ 5437125 h 6858000"/>
              <a:gd name="connsiteX23" fmla="*/ 381698 w 1364418"/>
              <a:gd name="connsiteY23" fmla="*/ 5396260 h 6858000"/>
              <a:gd name="connsiteX24" fmla="*/ 397679 w 1364418"/>
              <a:gd name="connsiteY24" fmla="*/ 5330009 h 6858000"/>
              <a:gd name="connsiteX25" fmla="*/ 431172 w 1364418"/>
              <a:gd name="connsiteY25" fmla="*/ 5273739 h 6858000"/>
              <a:gd name="connsiteX26" fmla="*/ 440771 w 1364418"/>
              <a:gd name="connsiteY26" fmla="*/ 5241779 h 6858000"/>
              <a:gd name="connsiteX27" fmla="*/ 451997 w 1364418"/>
              <a:gd name="connsiteY27" fmla="*/ 5225268 h 6858000"/>
              <a:gd name="connsiteX28" fmla="*/ 453017 w 1364418"/>
              <a:gd name="connsiteY28" fmla="*/ 5217684 h 6858000"/>
              <a:gd name="connsiteX29" fmla="*/ 460358 w 1364418"/>
              <a:gd name="connsiteY29" fmla="*/ 5193377 h 6858000"/>
              <a:gd name="connsiteX30" fmla="*/ 463661 w 1364418"/>
              <a:gd name="connsiteY30" fmla="*/ 5179288 h 6858000"/>
              <a:gd name="connsiteX31" fmla="*/ 464645 w 1364418"/>
              <a:gd name="connsiteY31" fmla="*/ 5173621 h 6858000"/>
              <a:gd name="connsiteX32" fmla="*/ 460279 w 1364418"/>
              <a:gd name="connsiteY32" fmla="*/ 5159961 h 6858000"/>
              <a:gd name="connsiteX33" fmla="*/ 466956 w 1364418"/>
              <a:gd name="connsiteY33" fmla="*/ 5144295 h 6858000"/>
              <a:gd name="connsiteX34" fmla="*/ 463889 w 1364418"/>
              <a:gd name="connsiteY34" fmla="*/ 5125185 h 6858000"/>
              <a:gd name="connsiteX35" fmla="*/ 470719 w 1364418"/>
              <a:gd name="connsiteY35" fmla="*/ 5121884 h 6858000"/>
              <a:gd name="connsiteX36" fmla="*/ 477755 w 1364418"/>
              <a:gd name="connsiteY36" fmla="*/ 5067850 h 6858000"/>
              <a:gd name="connsiteX37" fmla="*/ 480486 w 1364418"/>
              <a:gd name="connsiteY37" fmla="*/ 5060861 h 6858000"/>
              <a:gd name="connsiteX38" fmla="*/ 477190 w 1364418"/>
              <a:gd name="connsiteY38" fmla="*/ 5034192 h 6858000"/>
              <a:gd name="connsiteX39" fmla="*/ 478744 w 1364418"/>
              <a:gd name="connsiteY39" fmla="*/ 4993030 h 6858000"/>
              <a:gd name="connsiteX40" fmla="*/ 485653 w 1364418"/>
              <a:gd name="connsiteY40" fmla="*/ 4946844 h 6858000"/>
              <a:gd name="connsiteX41" fmla="*/ 481509 w 1364418"/>
              <a:gd name="connsiteY41" fmla="*/ 4932692 h 6858000"/>
              <a:gd name="connsiteX42" fmla="*/ 496912 w 1364418"/>
              <a:gd name="connsiteY42" fmla="*/ 4858827 h 6858000"/>
              <a:gd name="connsiteX43" fmla="*/ 502815 w 1364418"/>
              <a:gd name="connsiteY43" fmla="*/ 4821170 h 6858000"/>
              <a:gd name="connsiteX44" fmla="*/ 507548 w 1364418"/>
              <a:gd name="connsiteY44" fmla="*/ 4780965 h 6858000"/>
              <a:gd name="connsiteX45" fmla="*/ 508841 w 1364418"/>
              <a:gd name="connsiteY45" fmla="*/ 4750867 h 6858000"/>
              <a:gd name="connsiteX46" fmla="*/ 506648 w 1364418"/>
              <a:gd name="connsiteY46" fmla="*/ 4690749 h 6858000"/>
              <a:gd name="connsiteX47" fmla="*/ 502128 w 1364418"/>
              <a:gd name="connsiteY47" fmla="*/ 4584173 h 6858000"/>
              <a:gd name="connsiteX48" fmla="*/ 497211 w 1364418"/>
              <a:gd name="connsiteY48" fmla="*/ 4444346 h 6858000"/>
              <a:gd name="connsiteX49" fmla="*/ 493776 w 1364418"/>
              <a:gd name="connsiteY49" fmla="*/ 4375228 h 6858000"/>
              <a:gd name="connsiteX50" fmla="*/ 474429 w 1364418"/>
              <a:gd name="connsiteY50" fmla="*/ 4214165 h 6858000"/>
              <a:gd name="connsiteX51" fmla="*/ 478502 w 1364418"/>
              <a:gd name="connsiteY51" fmla="*/ 4090296 h 6858000"/>
              <a:gd name="connsiteX52" fmla="*/ 463758 w 1364418"/>
              <a:gd name="connsiteY52" fmla="*/ 4033999 h 6858000"/>
              <a:gd name="connsiteX53" fmla="*/ 464907 w 1364418"/>
              <a:gd name="connsiteY53" fmla="*/ 4031933 h 6858000"/>
              <a:gd name="connsiteX54" fmla="*/ 463483 w 1364418"/>
              <a:gd name="connsiteY54" fmla="*/ 4013953 h 6858000"/>
              <a:gd name="connsiteX55" fmla="*/ 449778 w 1364418"/>
              <a:gd name="connsiteY55" fmla="*/ 3974753 h 6858000"/>
              <a:gd name="connsiteX56" fmla="*/ 451376 w 1364418"/>
              <a:gd name="connsiteY56" fmla="*/ 3969950 h 6858000"/>
              <a:gd name="connsiteX57" fmla="*/ 444798 w 1364418"/>
              <a:gd name="connsiteY57" fmla="*/ 3933779 h 6858000"/>
              <a:gd name="connsiteX58" fmla="*/ 446129 w 1364418"/>
              <a:gd name="connsiteY58" fmla="*/ 3933093 h 6858000"/>
              <a:gd name="connsiteX59" fmla="*/ 450483 w 1364418"/>
              <a:gd name="connsiteY59" fmla="*/ 3922082 h 6858000"/>
              <a:gd name="connsiteX60" fmla="*/ 455561 w 1364418"/>
              <a:gd name="connsiteY60" fmla="*/ 3901461 h 6858000"/>
              <a:gd name="connsiteX61" fmla="*/ 478155 w 1364418"/>
              <a:gd name="connsiteY61" fmla="*/ 3813873 h 6858000"/>
              <a:gd name="connsiteX62" fmla="*/ 477580 w 1364418"/>
              <a:gd name="connsiteY62" fmla="*/ 3806161 h 6858000"/>
              <a:gd name="connsiteX63" fmla="*/ 477887 w 1364418"/>
              <a:gd name="connsiteY63" fmla="*/ 3805957 h 6858000"/>
              <a:gd name="connsiteX64" fmla="*/ 477914 w 1364418"/>
              <a:gd name="connsiteY64" fmla="*/ 3797724 h 6858000"/>
              <a:gd name="connsiteX65" fmla="*/ 476529 w 1364418"/>
              <a:gd name="connsiteY65" fmla="*/ 3792098 h 6858000"/>
              <a:gd name="connsiteX66" fmla="*/ 475413 w 1364418"/>
              <a:gd name="connsiteY66" fmla="*/ 3777135 h 6858000"/>
              <a:gd name="connsiteX67" fmla="*/ 477146 w 1364418"/>
              <a:gd name="connsiteY67" fmla="*/ 3771656 h 6858000"/>
              <a:gd name="connsiteX68" fmla="*/ 480889 w 1364418"/>
              <a:gd name="connsiteY68" fmla="*/ 3769007 h 6858000"/>
              <a:gd name="connsiteX69" fmla="*/ 480355 w 1364418"/>
              <a:gd name="connsiteY69" fmla="*/ 3767709 h 6858000"/>
              <a:gd name="connsiteX70" fmla="*/ 489051 w 1364418"/>
              <a:gd name="connsiteY70" fmla="*/ 3738082 h 6858000"/>
              <a:gd name="connsiteX71" fmla="*/ 496397 w 1364418"/>
              <a:gd name="connsiteY71" fmla="*/ 3673397 h 6858000"/>
              <a:gd name="connsiteX72" fmla="*/ 495693 w 1364418"/>
              <a:gd name="connsiteY72" fmla="*/ 3637109 h 6858000"/>
              <a:gd name="connsiteX73" fmla="*/ 499136 w 1364418"/>
              <a:gd name="connsiteY73" fmla="*/ 3536883 h 6858000"/>
              <a:gd name="connsiteX74" fmla="*/ 506674 w 1364418"/>
              <a:gd name="connsiteY74" fmla="*/ 3435652 h 6858000"/>
              <a:gd name="connsiteX75" fmla="*/ 508345 w 1364418"/>
              <a:gd name="connsiteY75" fmla="*/ 3307769 h 6858000"/>
              <a:gd name="connsiteX76" fmla="*/ 525908 w 1364418"/>
              <a:gd name="connsiteY76" fmla="*/ 3250522 h 6858000"/>
              <a:gd name="connsiteX77" fmla="*/ 526333 w 1364418"/>
              <a:gd name="connsiteY77" fmla="*/ 3229163 h 6858000"/>
              <a:gd name="connsiteX78" fmla="*/ 528156 w 1364418"/>
              <a:gd name="connsiteY78" fmla="*/ 3217217 h 6858000"/>
              <a:gd name="connsiteX79" fmla="*/ 514991 w 1364418"/>
              <a:gd name="connsiteY79" fmla="*/ 3183755 h 6858000"/>
              <a:gd name="connsiteX80" fmla="*/ 515492 w 1364418"/>
              <a:gd name="connsiteY80" fmla="*/ 3178642 h 6858000"/>
              <a:gd name="connsiteX81" fmla="*/ 503092 w 1364418"/>
              <a:gd name="connsiteY81" fmla="*/ 3158586 h 6858000"/>
              <a:gd name="connsiteX82" fmla="*/ 488277 w 1364418"/>
              <a:gd name="connsiteY82" fmla="*/ 3129034 h 6858000"/>
              <a:gd name="connsiteX83" fmla="*/ 488942 w 1364418"/>
              <a:gd name="connsiteY83" fmla="*/ 3126682 h 6858000"/>
              <a:gd name="connsiteX84" fmla="*/ 479810 w 1364418"/>
              <a:gd name="connsiteY84" fmla="*/ 3114519 h 6858000"/>
              <a:gd name="connsiteX85" fmla="*/ 466419 w 1364418"/>
              <a:gd name="connsiteY85" fmla="*/ 3106272 h 6858000"/>
              <a:gd name="connsiteX86" fmla="*/ 439149 w 1364418"/>
              <a:gd name="connsiteY86" fmla="*/ 2958185 h 6858000"/>
              <a:gd name="connsiteX87" fmla="*/ 381763 w 1364418"/>
              <a:gd name="connsiteY87" fmla="*/ 2762989 h 6858000"/>
              <a:gd name="connsiteX88" fmla="*/ 330681 w 1364418"/>
              <a:gd name="connsiteY88" fmla="*/ 2554718 h 6858000"/>
              <a:gd name="connsiteX89" fmla="*/ 310775 w 1364418"/>
              <a:gd name="connsiteY89" fmla="*/ 2485734 h 6858000"/>
              <a:gd name="connsiteX90" fmla="*/ 301498 w 1364418"/>
              <a:gd name="connsiteY90" fmla="*/ 2447068 h 6858000"/>
              <a:gd name="connsiteX91" fmla="*/ 288459 w 1364418"/>
              <a:gd name="connsiteY91" fmla="*/ 2425819 h 6858000"/>
              <a:gd name="connsiteX92" fmla="*/ 294458 w 1364418"/>
              <a:gd name="connsiteY92" fmla="*/ 2402874 h 6858000"/>
              <a:gd name="connsiteX93" fmla="*/ 297070 w 1364418"/>
              <a:gd name="connsiteY93" fmla="*/ 2381443 h 6858000"/>
              <a:gd name="connsiteX94" fmla="*/ 273399 w 1364418"/>
              <a:gd name="connsiteY94" fmla="*/ 2261920 h 6858000"/>
              <a:gd name="connsiteX95" fmla="*/ 263286 w 1364418"/>
              <a:gd name="connsiteY95" fmla="*/ 2195378 h 6858000"/>
              <a:gd name="connsiteX96" fmla="*/ 247503 w 1364418"/>
              <a:gd name="connsiteY96" fmla="*/ 2155135 h 6858000"/>
              <a:gd name="connsiteX97" fmla="*/ 244961 w 1364418"/>
              <a:gd name="connsiteY97" fmla="*/ 2118008 h 6858000"/>
              <a:gd name="connsiteX98" fmla="*/ 245954 w 1364418"/>
              <a:gd name="connsiteY98" fmla="*/ 2050531 h 6858000"/>
              <a:gd name="connsiteX99" fmla="*/ 237760 w 1364418"/>
              <a:gd name="connsiteY99" fmla="*/ 1963269 h 6858000"/>
              <a:gd name="connsiteX100" fmla="*/ 218938 w 1364418"/>
              <a:gd name="connsiteY100" fmla="*/ 1906352 h 6858000"/>
              <a:gd name="connsiteX101" fmla="*/ 195495 w 1364418"/>
              <a:gd name="connsiteY101" fmla="*/ 1861531 h 6858000"/>
              <a:gd name="connsiteX102" fmla="*/ 149294 w 1364418"/>
              <a:gd name="connsiteY102" fmla="*/ 1732919 h 6858000"/>
              <a:gd name="connsiteX103" fmla="*/ 121605 w 1364418"/>
              <a:gd name="connsiteY103" fmla="*/ 1663540 h 6858000"/>
              <a:gd name="connsiteX104" fmla="*/ 120731 w 1364418"/>
              <a:gd name="connsiteY104" fmla="*/ 1615777 h 6858000"/>
              <a:gd name="connsiteX105" fmla="*/ 101526 w 1364418"/>
              <a:gd name="connsiteY105" fmla="*/ 1563678 h 6858000"/>
              <a:gd name="connsiteX106" fmla="*/ 114606 w 1364418"/>
              <a:gd name="connsiteY106" fmla="*/ 1519474 h 6858000"/>
              <a:gd name="connsiteX107" fmla="*/ 107348 w 1364418"/>
              <a:gd name="connsiteY107" fmla="*/ 1477995 h 6858000"/>
              <a:gd name="connsiteX108" fmla="*/ 93433 w 1364418"/>
              <a:gd name="connsiteY108" fmla="*/ 1373769 h 6858000"/>
              <a:gd name="connsiteX109" fmla="*/ 101740 w 1364418"/>
              <a:gd name="connsiteY109" fmla="*/ 1307086 h 6858000"/>
              <a:gd name="connsiteX110" fmla="*/ 102928 w 1364418"/>
              <a:gd name="connsiteY110" fmla="*/ 1189033 h 6858000"/>
              <a:gd name="connsiteX111" fmla="*/ 107613 w 1364418"/>
              <a:gd name="connsiteY111" fmla="*/ 1168288 h 6858000"/>
              <a:gd name="connsiteX112" fmla="*/ 99895 w 1364418"/>
              <a:gd name="connsiteY112" fmla="*/ 1142577 h 6858000"/>
              <a:gd name="connsiteX113" fmla="*/ 89201 w 1364418"/>
              <a:gd name="connsiteY113" fmla="*/ 1088484 h 6858000"/>
              <a:gd name="connsiteX114" fmla="*/ 77937 w 1364418"/>
              <a:gd name="connsiteY114" fmla="*/ 1016103 h 6858000"/>
              <a:gd name="connsiteX115" fmla="*/ 79393 w 1364418"/>
              <a:gd name="connsiteY115" fmla="*/ 954054 h 6858000"/>
              <a:gd name="connsiteX116" fmla="*/ 90309 w 1364418"/>
              <a:gd name="connsiteY116" fmla="*/ 921368 h 6858000"/>
              <a:gd name="connsiteX117" fmla="*/ 74258 w 1364418"/>
              <a:gd name="connsiteY117" fmla="*/ 896999 h 6858000"/>
              <a:gd name="connsiteX118" fmla="*/ 43666 w 1364418"/>
              <a:gd name="connsiteY118" fmla="*/ 821517 h 6858000"/>
              <a:gd name="connsiteX119" fmla="*/ 22616 w 1364418"/>
              <a:gd name="connsiteY119" fmla="*/ 751353 h 6858000"/>
              <a:gd name="connsiteX120" fmla="*/ 22174 w 1364418"/>
              <a:gd name="connsiteY120" fmla="*/ 721230 h 6858000"/>
              <a:gd name="connsiteX121" fmla="*/ 7845 w 1364418"/>
              <a:gd name="connsiteY121" fmla="*/ 681659 h 6858000"/>
              <a:gd name="connsiteX122" fmla="*/ 31306 w 1364418"/>
              <a:gd name="connsiteY122" fmla="*/ 619315 h 6858000"/>
              <a:gd name="connsiteX123" fmla="*/ 15184 w 1364418"/>
              <a:gd name="connsiteY123" fmla="*/ 585934 h 6858000"/>
              <a:gd name="connsiteX124" fmla="*/ 22258 w 1364418"/>
              <a:gd name="connsiteY124" fmla="*/ 538948 h 6858000"/>
              <a:gd name="connsiteX125" fmla="*/ 26166 w 1364418"/>
              <a:gd name="connsiteY125" fmla="*/ 525163 h 6858000"/>
              <a:gd name="connsiteX126" fmla="*/ 52290 w 1364418"/>
              <a:gd name="connsiteY126" fmla="*/ 446567 h 6858000"/>
              <a:gd name="connsiteX127" fmla="*/ 51538 w 1364418"/>
              <a:gd name="connsiteY127" fmla="*/ 393828 h 6858000"/>
              <a:gd name="connsiteX128" fmla="*/ 51368 w 1364418"/>
              <a:gd name="connsiteY128" fmla="*/ 353137 h 6858000"/>
              <a:gd name="connsiteX129" fmla="*/ 55970 w 1364418"/>
              <a:gd name="connsiteY129" fmla="*/ 321428 h 6858000"/>
              <a:gd name="connsiteX130" fmla="*/ 57061 w 1364418"/>
              <a:gd name="connsiteY130" fmla="*/ 275771 h 6858000"/>
              <a:gd name="connsiteX131" fmla="*/ 74088 w 1364418"/>
              <a:gd name="connsiteY131" fmla="*/ 212860 h 6858000"/>
              <a:gd name="connsiteX132" fmla="*/ 65798 w 1364418"/>
              <a:gd name="connsiteY132" fmla="*/ 144983 h 6858000"/>
              <a:gd name="connsiteX133" fmla="*/ 78082 w 1364418"/>
              <a:gd name="connsiteY133" fmla="*/ 55288 h 6858000"/>
              <a:gd name="connsiteX134" fmla="*/ 37636 w 1364418"/>
              <a:gd name="connsiteY134"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317792 w 1364418"/>
              <a:gd name="connsiteY10" fmla="*/ 6324679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89521"/>
              <a:gd name="connsiteX1" fmla="*/ 1364418 w 1364418"/>
              <a:gd name="connsiteY1" fmla="*/ 0 h 6889521"/>
              <a:gd name="connsiteX2" fmla="*/ 1364418 w 1364418"/>
              <a:gd name="connsiteY2" fmla="*/ 6858000 h 6889521"/>
              <a:gd name="connsiteX3" fmla="*/ 101112 w 1364418"/>
              <a:gd name="connsiteY3" fmla="*/ 6857735 h 6889521"/>
              <a:gd name="connsiteX4" fmla="*/ 222208 w 1364418"/>
              <a:gd name="connsiteY4" fmla="*/ 6882355 h 6889521"/>
              <a:gd name="connsiteX5" fmla="*/ 209564 w 1364418"/>
              <a:gd name="connsiteY5" fmla="*/ 6777899 h 6889521"/>
              <a:gd name="connsiteX6" fmla="*/ 240339 w 1364418"/>
              <a:gd name="connsiteY6" fmla="*/ 6711686 h 6889521"/>
              <a:gd name="connsiteX7" fmla="*/ 286686 w 1364418"/>
              <a:gd name="connsiteY7" fmla="*/ 6664994 h 6889521"/>
              <a:gd name="connsiteX8" fmla="*/ 339152 w 1364418"/>
              <a:gd name="connsiteY8" fmla="*/ 6471804 h 6889521"/>
              <a:gd name="connsiteX9" fmla="*/ 334570 w 1364418"/>
              <a:gd name="connsiteY9" fmla="*/ 6389835 h 6889521"/>
              <a:gd name="connsiteX10" fmla="*/ 317792 w 1364418"/>
              <a:gd name="connsiteY10" fmla="*/ 6324679 h 6889521"/>
              <a:gd name="connsiteX11" fmla="*/ 278227 w 1364418"/>
              <a:gd name="connsiteY11" fmla="*/ 6280046 h 6889521"/>
              <a:gd name="connsiteX12" fmla="*/ 288000 w 1364418"/>
              <a:gd name="connsiteY12" fmla="*/ 6252834 h 6889521"/>
              <a:gd name="connsiteX13" fmla="*/ 265992 w 1364418"/>
              <a:gd name="connsiteY13" fmla="*/ 6202459 h 6889521"/>
              <a:gd name="connsiteX14" fmla="*/ 264790 w 1364418"/>
              <a:gd name="connsiteY14" fmla="*/ 6153037 h 6889521"/>
              <a:gd name="connsiteX15" fmla="*/ 280205 w 1364418"/>
              <a:gd name="connsiteY15" fmla="*/ 6078132 h 6889521"/>
              <a:gd name="connsiteX16" fmla="*/ 267592 w 1364418"/>
              <a:gd name="connsiteY16" fmla="*/ 6028119 h 6889521"/>
              <a:gd name="connsiteX17" fmla="*/ 252821 w 1364418"/>
              <a:gd name="connsiteY17" fmla="*/ 5926735 h 6889521"/>
              <a:gd name="connsiteX18" fmla="*/ 302333 w 1364418"/>
              <a:gd name="connsiteY18" fmla="*/ 5712857 h 6889521"/>
              <a:gd name="connsiteX19" fmla="*/ 332131 w 1364418"/>
              <a:gd name="connsiteY19" fmla="*/ 5660491 h 6889521"/>
              <a:gd name="connsiteX20" fmla="*/ 341254 w 1364418"/>
              <a:gd name="connsiteY20" fmla="*/ 5563435 h 6889521"/>
              <a:gd name="connsiteX21" fmla="*/ 368130 w 1364418"/>
              <a:gd name="connsiteY21" fmla="*/ 5437125 h 6889521"/>
              <a:gd name="connsiteX22" fmla="*/ 381698 w 1364418"/>
              <a:gd name="connsiteY22" fmla="*/ 5396260 h 6889521"/>
              <a:gd name="connsiteX23" fmla="*/ 397679 w 1364418"/>
              <a:gd name="connsiteY23" fmla="*/ 5330009 h 6889521"/>
              <a:gd name="connsiteX24" fmla="*/ 431172 w 1364418"/>
              <a:gd name="connsiteY24" fmla="*/ 5273739 h 6889521"/>
              <a:gd name="connsiteX25" fmla="*/ 440771 w 1364418"/>
              <a:gd name="connsiteY25" fmla="*/ 5241779 h 6889521"/>
              <a:gd name="connsiteX26" fmla="*/ 451997 w 1364418"/>
              <a:gd name="connsiteY26" fmla="*/ 5225268 h 6889521"/>
              <a:gd name="connsiteX27" fmla="*/ 453017 w 1364418"/>
              <a:gd name="connsiteY27" fmla="*/ 5217684 h 6889521"/>
              <a:gd name="connsiteX28" fmla="*/ 460358 w 1364418"/>
              <a:gd name="connsiteY28" fmla="*/ 5193377 h 6889521"/>
              <a:gd name="connsiteX29" fmla="*/ 463661 w 1364418"/>
              <a:gd name="connsiteY29" fmla="*/ 5179288 h 6889521"/>
              <a:gd name="connsiteX30" fmla="*/ 464645 w 1364418"/>
              <a:gd name="connsiteY30" fmla="*/ 5173621 h 6889521"/>
              <a:gd name="connsiteX31" fmla="*/ 460279 w 1364418"/>
              <a:gd name="connsiteY31" fmla="*/ 5159961 h 6889521"/>
              <a:gd name="connsiteX32" fmla="*/ 466956 w 1364418"/>
              <a:gd name="connsiteY32" fmla="*/ 5144295 h 6889521"/>
              <a:gd name="connsiteX33" fmla="*/ 463889 w 1364418"/>
              <a:gd name="connsiteY33" fmla="*/ 5125185 h 6889521"/>
              <a:gd name="connsiteX34" fmla="*/ 470719 w 1364418"/>
              <a:gd name="connsiteY34" fmla="*/ 5121884 h 6889521"/>
              <a:gd name="connsiteX35" fmla="*/ 477755 w 1364418"/>
              <a:gd name="connsiteY35" fmla="*/ 5067850 h 6889521"/>
              <a:gd name="connsiteX36" fmla="*/ 480486 w 1364418"/>
              <a:gd name="connsiteY36" fmla="*/ 5060861 h 6889521"/>
              <a:gd name="connsiteX37" fmla="*/ 477190 w 1364418"/>
              <a:gd name="connsiteY37" fmla="*/ 5034192 h 6889521"/>
              <a:gd name="connsiteX38" fmla="*/ 478744 w 1364418"/>
              <a:gd name="connsiteY38" fmla="*/ 4993030 h 6889521"/>
              <a:gd name="connsiteX39" fmla="*/ 485653 w 1364418"/>
              <a:gd name="connsiteY39" fmla="*/ 4946844 h 6889521"/>
              <a:gd name="connsiteX40" fmla="*/ 481509 w 1364418"/>
              <a:gd name="connsiteY40" fmla="*/ 4932692 h 6889521"/>
              <a:gd name="connsiteX41" fmla="*/ 496912 w 1364418"/>
              <a:gd name="connsiteY41" fmla="*/ 4858827 h 6889521"/>
              <a:gd name="connsiteX42" fmla="*/ 502815 w 1364418"/>
              <a:gd name="connsiteY42" fmla="*/ 4821170 h 6889521"/>
              <a:gd name="connsiteX43" fmla="*/ 507548 w 1364418"/>
              <a:gd name="connsiteY43" fmla="*/ 4780965 h 6889521"/>
              <a:gd name="connsiteX44" fmla="*/ 508841 w 1364418"/>
              <a:gd name="connsiteY44" fmla="*/ 4750867 h 6889521"/>
              <a:gd name="connsiteX45" fmla="*/ 506648 w 1364418"/>
              <a:gd name="connsiteY45" fmla="*/ 4690749 h 6889521"/>
              <a:gd name="connsiteX46" fmla="*/ 502128 w 1364418"/>
              <a:gd name="connsiteY46" fmla="*/ 4584173 h 6889521"/>
              <a:gd name="connsiteX47" fmla="*/ 497211 w 1364418"/>
              <a:gd name="connsiteY47" fmla="*/ 4444346 h 6889521"/>
              <a:gd name="connsiteX48" fmla="*/ 493776 w 1364418"/>
              <a:gd name="connsiteY48" fmla="*/ 4375228 h 6889521"/>
              <a:gd name="connsiteX49" fmla="*/ 474429 w 1364418"/>
              <a:gd name="connsiteY49" fmla="*/ 4214165 h 6889521"/>
              <a:gd name="connsiteX50" fmla="*/ 478502 w 1364418"/>
              <a:gd name="connsiteY50" fmla="*/ 4090296 h 6889521"/>
              <a:gd name="connsiteX51" fmla="*/ 463758 w 1364418"/>
              <a:gd name="connsiteY51" fmla="*/ 4033999 h 6889521"/>
              <a:gd name="connsiteX52" fmla="*/ 464907 w 1364418"/>
              <a:gd name="connsiteY52" fmla="*/ 4031933 h 6889521"/>
              <a:gd name="connsiteX53" fmla="*/ 463483 w 1364418"/>
              <a:gd name="connsiteY53" fmla="*/ 4013953 h 6889521"/>
              <a:gd name="connsiteX54" fmla="*/ 449778 w 1364418"/>
              <a:gd name="connsiteY54" fmla="*/ 3974753 h 6889521"/>
              <a:gd name="connsiteX55" fmla="*/ 451376 w 1364418"/>
              <a:gd name="connsiteY55" fmla="*/ 3969950 h 6889521"/>
              <a:gd name="connsiteX56" fmla="*/ 444798 w 1364418"/>
              <a:gd name="connsiteY56" fmla="*/ 3933779 h 6889521"/>
              <a:gd name="connsiteX57" fmla="*/ 446129 w 1364418"/>
              <a:gd name="connsiteY57" fmla="*/ 3933093 h 6889521"/>
              <a:gd name="connsiteX58" fmla="*/ 450483 w 1364418"/>
              <a:gd name="connsiteY58" fmla="*/ 3922082 h 6889521"/>
              <a:gd name="connsiteX59" fmla="*/ 455561 w 1364418"/>
              <a:gd name="connsiteY59" fmla="*/ 3901461 h 6889521"/>
              <a:gd name="connsiteX60" fmla="*/ 478155 w 1364418"/>
              <a:gd name="connsiteY60" fmla="*/ 3813873 h 6889521"/>
              <a:gd name="connsiteX61" fmla="*/ 477580 w 1364418"/>
              <a:gd name="connsiteY61" fmla="*/ 3806161 h 6889521"/>
              <a:gd name="connsiteX62" fmla="*/ 477887 w 1364418"/>
              <a:gd name="connsiteY62" fmla="*/ 3805957 h 6889521"/>
              <a:gd name="connsiteX63" fmla="*/ 477914 w 1364418"/>
              <a:gd name="connsiteY63" fmla="*/ 3797724 h 6889521"/>
              <a:gd name="connsiteX64" fmla="*/ 476529 w 1364418"/>
              <a:gd name="connsiteY64" fmla="*/ 3792098 h 6889521"/>
              <a:gd name="connsiteX65" fmla="*/ 475413 w 1364418"/>
              <a:gd name="connsiteY65" fmla="*/ 3777135 h 6889521"/>
              <a:gd name="connsiteX66" fmla="*/ 477146 w 1364418"/>
              <a:gd name="connsiteY66" fmla="*/ 3771656 h 6889521"/>
              <a:gd name="connsiteX67" fmla="*/ 480889 w 1364418"/>
              <a:gd name="connsiteY67" fmla="*/ 3769007 h 6889521"/>
              <a:gd name="connsiteX68" fmla="*/ 480355 w 1364418"/>
              <a:gd name="connsiteY68" fmla="*/ 3767709 h 6889521"/>
              <a:gd name="connsiteX69" fmla="*/ 489051 w 1364418"/>
              <a:gd name="connsiteY69" fmla="*/ 3738082 h 6889521"/>
              <a:gd name="connsiteX70" fmla="*/ 496397 w 1364418"/>
              <a:gd name="connsiteY70" fmla="*/ 3673397 h 6889521"/>
              <a:gd name="connsiteX71" fmla="*/ 495693 w 1364418"/>
              <a:gd name="connsiteY71" fmla="*/ 3637109 h 6889521"/>
              <a:gd name="connsiteX72" fmla="*/ 499136 w 1364418"/>
              <a:gd name="connsiteY72" fmla="*/ 3536883 h 6889521"/>
              <a:gd name="connsiteX73" fmla="*/ 506674 w 1364418"/>
              <a:gd name="connsiteY73" fmla="*/ 3435652 h 6889521"/>
              <a:gd name="connsiteX74" fmla="*/ 508345 w 1364418"/>
              <a:gd name="connsiteY74" fmla="*/ 3307769 h 6889521"/>
              <a:gd name="connsiteX75" fmla="*/ 525908 w 1364418"/>
              <a:gd name="connsiteY75" fmla="*/ 3250522 h 6889521"/>
              <a:gd name="connsiteX76" fmla="*/ 526333 w 1364418"/>
              <a:gd name="connsiteY76" fmla="*/ 3229163 h 6889521"/>
              <a:gd name="connsiteX77" fmla="*/ 528156 w 1364418"/>
              <a:gd name="connsiteY77" fmla="*/ 3217217 h 6889521"/>
              <a:gd name="connsiteX78" fmla="*/ 514991 w 1364418"/>
              <a:gd name="connsiteY78" fmla="*/ 3183755 h 6889521"/>
              <a:gd name="connsiteX79" fmla="*/ 515492 w 1364418"/>
              <a:gd name="connsiteY79" fmla="*/ 3178642 h 6889521"/>
              <a:gd name="connsiteX80" fmla="*/ 503092 w 1364418"/>
              <a:gd name="connsiteY80" fmla="*/ 3158586 h 6889521"/>
              <a:gd name="connsiteX81" fmla="*/ 488277 w 1364418"/>
              <a:gd name="connsiteY81" fmla="*/ 3129034 h 6889521"/>
              <a:gd name="connsiteX82" fmla="*/ 488942 w 1364418"/>
              <a:gd name="connsiteY82" fmla="*/ 3126682 h 6889521"/>
              <a:gd name="connsiteX83" fmla="*/ 479810 w 1364418"/>
              <a:gd name="connsiteY83" fmla="*/ 3114519 h 6889521"/>
              <a:gd name="connsiteX84" fmla="*/ 466419 w 1364418"/>
              <a:gd name="connsiteY84" fmla="*/ 3106272 h 6889521"/>
              <a:gd name="connsiteX85" fmla="*/ 439149 w 1364418"/>
              <a:gd name="connsiteY85" fmla="*/ 2958185 h 6889521"/>
              <a:gd name="connsiteX86" fmla="*/ 381763 w 1364418"/>
              <a:gd name="connsiteY86" fmla="*/ 2762989 h 6889521"/>
              <a:gd name="connsiteX87" fmla="*/ 330681 w 1364418"/>
              <a:gd name="connsiteY87" fmla="*/ 2554718 h 6889521"/>
              <a:gd name="connsiteX88" fmla="*/ 310775 w 1364418"/>
              <a:gd name="connsiteY88" fmla="*/ 2485734 h 6889521"/>
              <a:gd name="connsiteX89" fmla="*/ 301498 w 1364418"/>
              <a:gd name="connsiteY89" fmla="*/ 2447068 h 6889521"/>
              <a:gd name="connsiteX90" fmla="*/ 288459 w 1364418"/>
              <a:gd name="connsiteY90" fmla="*/ 2425819 h 6889521"/>
              <a:gd name="connsiteX91" fmla="*/ 294458 w 1364418"/>
              <a:gd name="connsiteY91" fmla="*/ 2402874 h 6889521"/>
              <a:gd name="connsiteX92" fmla="*/ 297070 w 1364418"/>
              <a:gd name="connsiteY92" fmla="*/ 2381443 h 6889521"/>
              <a:gd name="connsiteX93" fmla="*/ 273399 w 1364418"/>
              <a:gd name="connsiteY93" fmla="*/ 2261920 h 6889521"/>
              <a:gd name="connsiteX94" fmla="*/ 263286 w 1364418"/>
              <a:gd name="connsiteY94" fmla="*/ 2195378 h 6889521"/>
              <a:gd name="connsiteX95" fmla="*/ 247503 w 1364418"/>
              <a:gd name="connsiteY95" fmla="*/ 2155135 h 6889521"/>
              <a:gd name="connsiteX96" fmla="*/ 244961 w 1364418"/>
              <a:gd name="connsiteY96" fmla="*/ 2118008 h 6889521"/>
              <a:gd name="connsiteX97" fmla="*/ 245954 w 1364418"/>
              <a:gd name="connsiteY97" fmla="*/ 2050531 h 6889521"/>
              <a:gd name="connsiteX98" fmla="*/ 237760 w 1364418"/>
              <a:gd name="connsiteY98" fmla="*/ 1963269 h 6889521"/>
              <a:gd name="connsiteX99" fmla="*/ 218938 w 1364418"/>
              <a:gd name="connsiteY99" fmla="*/ 1906352 h 6889521"/>
              <a:gd name="connsiteX100" fmla="*/ 195495 w 1364418"/>
              <a:gd name="connsiteY100" fmla="*/ 1861531 h 6889521"/>
              <a:gd name="connsiteX101" fmla="*/ 149294 w 1364418"/>
              <a:gd name="connsiteY101" fmla="*/ 1732919 h 6889521"/>
              <a:gd name="connsiteX102" fmla="*/ 121605 w 1364418"/>
              <a:gd name="connsiteY102" fmla="*/ 1663540 h 6889521"/>
              <a:gd name="connsiteX103" fmla="*/ 120731 w 1364418"/>
              <a:gd name="connsiteY103" fmla="*/ 1615777 h 6889521"/>
              <a:gd name="connsiteX104" fmla="*/ 101526 w 1364418"/>
              <a:gd name="connsiteY104" fmla="*/ 1563678 h 6889521"/>
              <a:gd name="connsiteX105" fmla="*/ 114606 w 1364418"/>
              <a:gd name="connsiteY105" fmla="*/ 1519474 h 6889521"/>
              <a:gd name="connsiteX106" fmla="*/ 107348 w 1364418"/>
              <a:gd name="connsiteY106" fmla="*/ 1477995 h 6889521"/>
              <a:gd name="connsiteX107" fmla="*/ 93433 w 1364418"/>
              <a:gd name="connsiteY107" fmla="*/ 1373769 h 6889521"/>
              <a:gd name="connsiteX108" fmla="*/ 101740 w 1364418"/>
              <a:gd name="connsiteY108" fmla="*/ 1307086 h 6889521"/>
              <a:gd name="connsiteX109" fmla="*/ 102928 w 1364418"/>
              <a:gd name="connsiteY109" fmla="*/ 1189033 h 6889521"/>
              <a:gd name="connsiteX110" fmla="*/ 107613 w 1364418"/>
              <a:gd name="connsiteY110" fmla="*/ 1168288 h 6889521"/>
              <a:gd name="connsiteX111" fmla="*/ 99895 w 1364418"/>
              <a:gd name="connsiteY111" fmla="*/ 1142577 h 6889521"/>
              <a:gd name="connsiteX112" fmla="*/ 89201 w 1364418"/>
              <a:gd name="connsiteY112" fmla="*/ 1088484 h 6889521"/>
              <a:gd name="connsiteX113" fmla="*/ 77937 w 1364418"/>
              <a:gd name="connsiteY113" fmla="*/ 1016103 h 6889521"/>
              <a:gd name="connsiteX114" fmla="*/ 79393 w 1364418"/>
              <a:gd name="connsiteY114" fmla="*/ 954054 h 6889521"/>
              <a:gd name="connsiteX115" fmla="*/ 90309 w 1364418"/>
              <a:gd name="connsiteY115" fmla="*/ 921368 h 6889521"/>
              <a:gd name="connsiteX116" fmla="*/ 74258 w 1364418"/>
              <a:gd name="connsiteY116" fmla="*/ 896999 h 6889521"/>
              <a:gd name="connsiteX117" fmla="*/ 43666 w 1364418"/>
              <a:gd name="connsiteY117" fmla="*/ 821517 h 6889521"/>
              <a:gd name="connsiteX118" fmla="*/ 22616 w 1364418"/>
              <a:gd name="connsiteY118" fmla="*/ 751353 h 6889521"/>
              <a:gd name="connsiteX119" fmla="*/ 22174 w 1364418"/>
              <a:gd name="connsiteY119" fmla="*/ 721230 h 6889521"/>
              <a:gd name="connsiteX120" fmla="*/ 7845 w 1364418"/>
              <a:gd name="connsiteY120" fmla="*/ 681659 h 6889521"/>
              <a:gd name="connsiteX121" fmla="*/ 31306 w 1364418"/>
              <a:gd name="connsiteY121" fmla="*/ 619315 h 6889521"/>
              <a:gd name="connsiteX122" fmla="*/ 15184 w 1364418"/>
              <a:gd name="connsiteY122" fmla="*/ 585934 h 6889521"/>
              <a:gd name="connsiteX123" fmla="*/ 22258 w 1364418"/>
              <a:gd name="connsiteY123" fmla="*/ 538948 h 6889521"/>
              <a:gd name="connsiteX124" fmla="*/ 26166 w 1364418"/>
              <a:gd name="connsiteY124" fmla="*/ 525163 h 6889521"/>
              <a:gd name="connsiteX125" fmla="*/ 52290 w 1364418"/>
              <a:gd name="connsiteY125" fmla="*/ 446567 h 6889521"/>
              <a:gd name="connsiteX126" fmla="*/ 51538 w 1364418"/>
              <a:gd name="connsiteY126" fmla="*/ 393828 h 6889521"/>
              <a:gd name="connsiteX127" fmla="*/ 51368 w 1364418"/>
              <a:gd name="connsiteY127" fmla="*/ 353137 h 6889521"/>
              <a:gd name="connsiteX128" fmla="*/ 55970 w 1364418"/>
              <a:gd name="connsiteY128" fmla="*/ 321428 h 6889521"/>
              <a:gd name="connsiteX129" fmla="*/ 57061 w 1364418"/>
              <a:gd name="connsiteY129" fmla="*/ 275771 h 6889521"/>
              <a:gd name="connsiteX130" fmla="*/ 74088 w 1364418"/>
              <a:gd name="connsiteY130" fmla="*/ 212860 h 6889521"/>
              <a:gd name="connsiteX131" fmla="*/ 65798 w 1364418"/>
              <a:gd name="connsiteY131" fmla="*/ 144983 h 6889521"/>
              <a:gd name="connsiteX132" fmla="*/ 78082 w 1364418"/>
              <a:gd name="connsiteY132" fmla="*/ 55288 h 6889521"/>
              <a:gd name="connsiteX133" fmla="*/ 37636 w 1364418"/>
              <a:gd name="connsiteY133" fmla="*/ 0 h 6889521"/>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81996 w 1364418"/>
              <a:gd name="connsiteY4" fmla="*/ 6792972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1364418" h="6858000">
                <a:moveTo>
                  <a:pt x="37636" y="0"/>
                </a:moveTo>
                <a:lnTo>
                  <a:pt x="1364418" y="0"/>
                </a:lnTo>
                <a:lnTo>
                  <a:pt x="1364418" y="6858000"/>
                </a:lnTo>
                <a:lnTo>
                  <a:pt x="245974" y="6857735"/>
                </a:lnTo>
                <a:cubicBezTo>
                  <a:pt x="246649" y="6829312"/>
                  <a:pt x="258792" y="6817314"/>
                  <a:pt x="281996" y="6792972"/>
                </a:cubicBezTo>
                <a:cubicBezTo>
                  <a:pt x="288036" y="6763449"/>
                  <a:pt x="261498" y="6738121"/>
                  <a:pt x="264484" y="6716710"/>
                </a:cubicBezTo>
                <a:cubicBezTo>
                  <a:pt x="264597" y="6714739"/>
                  <a:pt x="280538" y="6641844"/>
                  <a:pt x="280651" y="6639873"/>
                </a:cubicBezTo>
                <a:cubicBezTo>
                  <a:pt x="296114" y="6596543"/>
                  <a:pt x="335196" y="6519339"/>
                  <a:pt x="339152" y="6471804"/>
                </a:cubicBezTo>
                <a:lnTo>
                  <a:pt x="334570" y="6389835"/>
                </a:lnTo>
                <a:cubicBezTo>
                  <a:pt x="334613" y="6357588"/>
                  <a:pt x="338883" y="6333072"/>
                  <a:pt x="317792" y="6324679"/>
                </a:cubicBezTo>
                <a:cubicBezTo>
                  <a:pt x="308402" y="6306381"/>
                  <a:pt x="279168" y="6293695"/>
                  <a:pt x="278227" y="6280046"/>
                </a:cubicBezTo>
                <a:cubicBezTo>
                  <a:pt x="281050" y="6269969"/>
                  <a:pt x="290039" y="6265765"/>
                  <a:pt x="288000" y="6252834"/>
                </a:cubicBezTo>
                <a:lnTo>
                  <a:pt x="265992" y="6202459"/>
                </a:lnTo>
                <a:cubicBezTo>
                  <a:pt x="264772" y="6196814"/>
                  <a:pt x="268092" y="6158095"/>
                  <a:pt x="264790" y="6153037"/>
                </a:cubicBezTo>
                <a:cubicBezTo>
                  <a:pt x="302335" y="6114354"/>
                  <a:pt x="260378" y="6128837"/>
                  <a:pt x="280205" y="6078132"/>
                </a:cubicBezTo>
                <a:cubicBezTo>
                  <a:pt x="283657" y="6049622"/>
                  <a:pt x="275724" y="6059673"/>
                  <a:pt x="267592" y="6028119"/>
                </a:cubicBezTo>
                <a:cubicBezTo>
                  <a:pt x="277113" y="5988572"/>
                  <a:pt x="234727" y="5976018"/>
                  <a:pt x="252821" y="5926735"/>
                </a:cubicBezTo>
                <a:cubicBezTo>
                  <a:pt x="290324" y="5823532"/>
                  <a:pt x="288016" y="5757776"/>
                  <a:pt x="302333" y="5712857"/>
                </a:cubicBezTo>
                <a:cubicBezTo>
                  <a:pt x="310258" y="5688518"/>
                  <a:pt x="328236" y="5675288"/>
                  <a:pt x="332131" y="5660491"/>
                </a:cubicBezTo>
                <a:cubicBezTo>
                  <a:pt x="345782" y="5622696"/>
                  <a:pt x="344964" y="5595787"/>
                  <a:pt x="341254" y="5563435"/>
                </a:cubicBezTo>
                <a:cubicBezTo>
                  <a:pt x="335745" y="5537661"/>
                  <a:pt x="359171" y="5479228"/>
                  <a:pt x="368130" y="5437125"/>
                </a:cubicBezTo>
                <a:cubicBezTo>
                  <a:pt x="379868" y="5399640"/>
                  <a:pt x="373836" y="5420657"/>
                  <a:pt x="381698" y="5396260"/>
                </a:cubicBezTo>
                <a:cubicBezTo>
                  <a:pt x="395995" y="5391935"/>
                  <a:pt x="389433" y="5350429"/>
                  <a:pt x="397679" y="5330009"/>
                </a:cubicBezTo>
                <a:cubicBezTo>
                  <a:pt x="405925" y="5309589"/>
                  <a:pt x="420210" y="5291626"/>
                  <a:pt x="431172" y="5273739"/>
                </a:cubicBezTo>
                <a:cubicBezTo>
                  <a:pt x="426568" y="5263245"/>
                  <a:pt x="432286" y="5253790"/>
                  <a:pt x="440771" y="5241779"/>
                </a:cubicBezTo>
                <a:lnTo>
                  <a:pt x="451997" y="5225268"/>
                </a:lnTo>
                <a:lnTo>
                  <a:pt x="453017" y="5217684"/>
                </a:lnTo>
                <a:cubicBezTo>
                  <a:pt x="455252" y="5208685"/>
                  <a:pt x="458044" y="5200600"/>
                  <a:pt x="460358" y="5193377"/>
                </a:cubicBezTo>
                <a:lnTo>
                  <a:pt x="463661" y="5179288"/>
                </a:lnTo>
                <a:lnTo>
                  <a:pt x="464645" y="5173621"/>
                </a:lnTo>
                <a:lnTo>
                  <a:pt x="460279" y="5159961"/>
                </a:lnTo>
                <a:lnTo>
                  <a:pt x="466956" y="5144295"/>
                </a:lnTo>
                <a:lnTo>
                  <a:pt x="463889" y="5125185"/>
                </a:lnTo>
                <a:cubicBezTo>
                  <a:pt x="466252" y="5124475"/>
                  <a:pt x="468554" y="5123363"/>
                  <a:pt x="470719" y="5121884"/>
                </a:cubicBezTo>
                <a:lnTo>
                  <a:pt x="477755" y="5067850"/>
                </a:lnTo>
                <a:lnTo>
                  <a:pt x="480486" y="5060861"/>
                </a:lnTo>
                <a:lnTo>
                  <a:pt x="477190" y="5034192"/>
                </a:lnTo>
                <a:cubicBezTo>
                  <a:pt x="476699" y="5019824"/>
                  <a:pt x="477403" y="5006180"/>
                  <a:pt x="478744" y="4993030"/>
                </a:cubicBezTo>
                <a:lnTo>
                  <a:pt x="485653" y="4946844"/>
                </a:lnTo>
                <a:lnTo>
                  <a:pt x="481509" y="4932692"/>
                </a:lnTo>
                <a:cubicBezTo>
                  <a:pt x="481214" y="4911802"/>
                  <a:pt x="495319" y="4880686"/>
                  <a:pt x="496912" y="4858827"/>
                </a:cubicBezTo>
                <a:lnTo>
                  <a:pt x="502815" y="4821170"/>
                </a:lnTo>
                <a:lnTo>
                  <a:pt x="507548" y="4780965"/>
                </a:lnTo>
                <a:lnTo>
                  <a:pt x="508841" y="4750867"/>
                </a:lnTo>
                <a:lnTo>
                  <a:pt x="506648" y="4690749"/>
                </a:lnTo>
                <a:cubicBezTo>
                  <a:pt x="512729" y="4654213"/>
                  <a:pt x="491337" y="4623546"/>
                  <a:pt x="502128" y="4584173"/>
                </a:cubicBezTo>
                <a:cubicBezTo>
                  <a:pt x="488693" y="4519562"/>
                  <a:pt x="492047" y="4501522"/>
                  <a:pt x="497211" y="4444346"/>
                </a:cubicBezTo>
                <a:cubicBezTo>
                  <a:pt x="511033" y="4454946"/>
                  <a:pt x="497584" y="4394050"/>
                  <a:pt x="493776" y="4375228"/>
                </a:cubicBezTo>
                <a:cubicBezTo>
                  <a:pt x="491426" y="4334791"/>
                  <a:pt x="480594" y="4270639"/>
                  <a:pt x="474429" y="4214165"/>
                </a:cubicBezTo>
                <a:cubicBezTo>
                  <a:pt x="465297" y="4170832"/>
                  <a:pt x="480280" y="4120324"/>
                  <a:pt x="478502" y="4090296"/>
                </a:cubicBezTo>
                <a:lnTo>
                  <a:pt x="463758" y="4033999"/>
                </a:lnTo>
                <a:lnTo>
                  <a:pt x="464907" y="4031933"/>
                </a:lnTo>
                <a:cubicBezTo>
                  <a:pt x="467040" y="4022997"/>
                  <a:pt x="465967" y="4017669"/>
                  <a:pt x="463483" y="4013953"/>
                </a:cubicBezTo>
                <a:lnTo>
                  <a:pt x="449778" y="3974753"/>
                </a:lnTo>
                <a:lnTo>
                  <a:pt x="451376" y="3969950"/>
                </a:lnTo>
                <a:lnTo>
                  <a:pt x="444798" y="3933779"/>
                </a:lnTo>
                <a:lnTo>
                  <a:pt x="446129" y="3933093"/>
                </a:lnTo>
                <a:cubicBezTo>
                  <a:pt x="448961" y="3930731"/>
                  <a:pt x="450769" y="3927433"/>
                  <a:pt x="450483" y="3922082"/>
                </a:cubicBezTo>
                <a:cubicBezTo>
                  <a:pt x="471740" y="3927556"/>
                  <a:pt x="458283" y="3917724"/>
                  <a:pt x="455561" y="3901461"/>
                </a:cubicBezTo>
                <a:cubicBezTo>
                  <a:pt x="460173" y="3883426"/>
                  <a:pt x="474485" y="3829756"/>
                  <a:pt x="478155" y="3813873"/>
                </a:cubicBezTo>
                <a:cubicBezTo>
                  <a:pt x="477963" y="3811302"/>
                  <a:pt x="477772" y="3808732"/>
                  <a:pt x="477580" y="3806161"/>
                </a:cubicBezTo>
                <a:lnTo>
                  <a:pt x="477887" y="3805957"/>
                </a:lnTo>
                <a:cubicBezTo>
                  <a:pt x="478443" y="3804175"/>
                  <a:pt x="478509" y="3801600"/>
                  <a:pt x="477914" y="3797724"/>
                </a:cubicBezTo>
                <a:lnTo>
                  <a:pt x="476529" y="3792098"/>
                </a:lnTo>
                <a:lnTo>
                  <a:pt x="475413" y="3777135"/>
                </a:lnTo>
                <a:lnTo>
                  <a:pt x="477146" y="3771656"/>
                </a:lnTo>
                <a:lnTo>
                  <a:pt x="480889" y="3769007"/>
                </a:lnTo>
                <a:lnTo>
                  <a:pt x="480355" y="3767709"/>
                </a:lnTo>
                <a:cubicBezTo>
                  <a:pt x="472854" y="3758603"/>
                  <a:pt x="462858" y="3757457"/>
                  <a:pt x="489051" y="3738082"/>
                </a:cubicBezTo>
                <a:cubicBezTo>
                  <a:pt x="476420" y="3716230"/>
                  <a:pt x="492614" y="3707883"/>
                  <a:pt x="496397" y="3673397"/>
                </a:cubicBezTo>
                <a:cubicBezTo>
                  <a:pt x="485059" y="3661788"/>
                  <a:pt x="488117" y="3649813"/>
                  <a:pt x="495693" y="3637109"/>
                </a:cubicBezTo>
                <a:cubicBezTo>
                  <a:pt x="488827" y="3605834"/>
                  <a:pt x="498565" y="3573837"/>
                  <a:pt x="499136" y="3536883"/>
                </a:cubicBezTo>
                <a:cubicBezTo>
                  <a:pt x="483096" y="3500539"/>
                  <a:pt x="506170" y="3475121"/>
                  <a:pt x="506674" y="3435652"/>
                </a:cubicBezTo>
                <a:cubicBezTo>
                  <a:pt x="508209" y="3397466"/>
                  <a:pt x="505139" y="3338624"/>
                  <a:pt x="508345" y="3307769"/>
                </a:cubicBezTo>
                <a:cubicBezTo>
                  <a:pt x="522826" y="3292381"/>
                  <a:pt x="493343" y="3256540"/>
                  <a:pt x="525908" y="3250522"/>
                </a:cubicBezTo>
                <a:cubicBezTo>
                  <a:pt x="519705" y="3235893"/>
                  <a:pt x="504475" y="3230937"/>
                  <a:pt x="526333" y="3229163"/>
                </a:cubicBezTo>
                <a:cubicBezTo>
                  <a:pt x="524884" y="3224149"/>
                  <a:pt x="525919" y="3220404"/>
                  <a:pt x="528156" y="3217217"/>
                </a:cubicBezTo>
                <a:lnTo>
                  <a:pt x="514991" y="3183755"/>
                </a:lnTo>
                <a:lnTo>
                  <a:pt x="515492" y="3178642"/>
                </a:lnTo>
                <a:lnTo>
                  <a:pt x="503092" y="3158586"/>
                </a:lnTo>
                <a:lnTo>
                  <a:pt x="488277" y="3129034"/>
                </a:lnTo>
                <a:lnTo>
                  <a:pt x="488942" y="3126682"/>
                </a:lnTo>
                <a:lnTo>
                  <a:pt x="479810" y="3114519"/>
                </a:lnTo>
                <a:cubicBezTo>
                  <a:pt x="476044" y="3110886"/>
                  <a:pt x="471657" y="3108020"/>
                  <a:pt x="466419" y="3106272"/>
                </a:cubicBezTo>
                <a:cubicBezTo>
                  <a:pt x="479357" y="3049949"/>
                  <a:pt x="446991" y="3011906"/>
                  <a:pt x="439149" y="2958185"/>
                </a:cubicBezTo>
                <a:cubicBezTo>
                  <a:pt x="423473" y="2895670"/>
                  <a:pt x="402616" y="2832884"/>
                  <a:pt x="381763" y="2762989"/>
                </a:cubicBezTo>
                <a:cubicBezTo>
                  <a:pt x="340504" y="2718141"/>
                  <a:pt x="357875" y="2611979"/>
                  <a:pt x="330681" y="2554718"/>
                </a:cubicBezTo>
                <a:cubicBezTo>
                  <a:pt x="354561" y="2510384"/>
                  <a:pt x="312857" y="2522616"/>
                  <a:pt x="310775" y="2485734"/>
                </a:cubicBezTo>
                <a:cubicBezTo>
                  <a:pt x="283880" y="2505125"/>
                  <a:pt x="334754" y="2437857"/>
                  <a:pt x="301498" y="2447068"/>
                </a:cubicBezTo>
                <a:cubicBezTo>
                  <a:pt x="302171" y="2440064"/>
                  <a:pt x="286502" y="2432988"/>
                  <a:pt x="288459" y="2425819"/>
                </a:cubicBezTo>
                <a:lnTo>
                  <a:pt x="294458" y="2402874"/>
                </a:lnTo>
                <a:lnTo>
                  <a:pt x="297070" y="2381443"/>
                </a:lnTo>
                <a:cubicBezTo>
                  <a:pt x="291389" y="2355877"/>
                  <a:pt x="281925" y="2295004"/>
                  <a:pt x="273399" y="2261920"/>
                </a:cubicBezTo>
                <a:cubicBezTo>
                  <a:pt x="264489" y="2250852"/>
                  <a:pt x="256407" y="2208397"/>
                  <a:pt x="263286" y="2195378"/>
                </a:cubicBezTo>
                <a:cubicBezTo>
                  <a:pt x="262597" y="2185499"/>
                  <a:pt x="238753" y="2164596"/>
                  <a:pt x="247503" y="2155135"/>
                </a:cubicBezTo>
                <a:cubicBezTo>
                  <a:pt x="257474" y="2141929"/>
                  <a:pt x="229406" y="2121310"/>
                  <a:pt x="244961" y="2118008"/>
                </a:cubicBezTo>
                <a:cubicBezTo>
                  <a:pt x="225493" y="2103116"/>
                  <a:pt x="245373" y="2072196"/>
                  <a:pt x="245954" y="2050531"/>
                </a:cubicBezTo>
                <a:cubicBezTo>
                  <a:pt x="228015" y="2040209"/>
                  <a:pt x="246924" y="2004931"/>
                  <a:pt x="237760" y="1963269"/>
                </a:cubicBezTo>
                <a:cubicBezTo>
                  <a:pt x="217314" y="1952304"/>
                  <a:pt x="249162" y="1930958"/>
                  <a:pt x="218938" y="1906352"/>
                </a:cubicBezTo>
                <a:cubicBezTo>
                  <a:pt x="211894" y="1889396"/>
                  <a:pt x="204207" y="1891128"/>
                  <a:pt x="195495" y="1861531"/>
                </a:cubicBezTo>
                <a:cubicBezTo>
                  <a:pt x="152756" y="1820122"/>
                  <a:pt x="167197" y="1775736"/>
                  <a:pt x="149294" y="1732919"/>
                </a:cubicBezTo>
                <a:cubicBezTo>
                  <a:pt x="132272" y="1683226"/>
                  <a:pt x="131129" y="1708347"/>
                  <a:pt x="121605" y="1663540"/>
                </a:cubicBezTo>
                <a:cubicBezTo>
                  <a:pt x="131383" y="1652207"/>
                  <a:pt x="129824" y="1627305"/>
                  <a:pt x="120731" y="1615777"/>
                </a:cubicBezTo>
                <a:cubicBezTo>
                  <a:pt x="113324" y="1591298"/>
                  <a:pt x="125561" y="1582061"/>
                  <a:pt x="101526" y="1563678"/>
                </a:cubicBezTo>
                <a:cubicBezTo>
                  <a:pt x="118336" y="1562186"/>
                  <a:pt x="95368" y="1514217"/>
                  <a:pt x="114606" y="1519474"/>
                </a:cubicBezTo>
                <a:cubicBezTo>
                  <a:pt x="124662" y="1497831"/>
                  <a:pt x="99126" y="1498809"/>
                  <a:pt x="107348" y="1477995"/>
                </a:cubicBezTo>
                <a:cubicBezTo>
                  <a:pt x="102372" y="1450946"/>
                  <a:pt x="98082" y="1395585"/>
                  <a:pt x="93433" y="1373769"/>
                </a:cubicBezTo>
                <a:lnTo>
                  <a:pt x="101740" y="1307086"/>
                </a:lnTo>
                <a:cubicBezTo>
                  <a:pt x="61518" y="1238798"/>
                  <a:pt x="128597" y="1302829"/>
                  <a:pt x="102928" y="1189033"/>
                </a:cubicBezTo>
                <a:cubicBezTo>
                  <a:pt x="96991" y="1183619"/>
                  <a:pt x="100433" y="1168361"/>
                  <a:pt x="107613" y="1168288"/>
                </a:cubicBezTo>
                <a:cubicBezTo>
                  <a:pt x="104521" y="1161401"/>
                  <a:pt x="88898" y="1146763"/>
                  <a:pt x="99895" y="1142577"/>
                </a:cubicBezTo>
                <a:cubicBezTo>
                  <a:pt x="98248" y="1123927"/>
                  <a:pt x="94639" y="1105753"/>
                  <a:pt x="89201" y="1088484"/>
                </a:cubicBezTo>
                <a:lnTo>
                  <a:pt x="77937" y="1016103"/>
                </a:lnTo>
                <a:cubicBezTo>
                  <a:pt x="78422" y="988163"/>
                  <a:pt x="78908" y="981994"/>
                  <a:pt x="79393" y="954054"/>
                </a:cubicBezTo>
                <a:cubicBezTo>
                  <a:pt x="74607" y="950500"/>
                  <a:pt x="84928" y="922140"/>
                  <a:pt x="90309" y="921368"/>
                </a:cubicBezTo>
                <a:cubicBezTo>
                  <a:pt x="87566" y="916400"/>
                  <a:pt x="66268" y="901306"/>
                  <a:pt x="74258" y="896999"/>
                </a:cubicBezTo>
                <a:cubicBezTo>
                  <a:pt x="69492" y="868759"/>
                  <a:pt x="58957" y="842759"/>
                  <a:pt x="43666" y="821517"/>
                </a:cubicBezTo>
                <a:cubicBezTo>
                  <a:pt x="35059" y="797243"/>
                  <a:pt x="27646" y="764612"/>
                  <a:pt x="22616" y="751353"/>
                </a:cubicBezTo>
                <a:cubicBezTo>
                  <a:pt x="22469" y="741312"/>
                  <a:pt x="22321" y="731271"/>
                  <a:pt x="22174" y="721230"/>
                </a:cubicBezTo>
                <a:lnTo>
                  <a:pt x="7845" y="681659"/>
                </a:lnTo>
                <a:cubicBezTo>
                  <a:pt x="-21513" y="678654"/>
                  <a:pt x="41748" y="630810"/>
                  <a:pt x="31306" y="619315"/>
                </a:cubicBezTo>
                <a:cubicBezTo>
                  <a:pt x="37997" y="611016"/>
                  <a:pt x="17724" y="592108"/>
                  <a:pt x="15184" y="585934"/>
                </a:cubicBezTo>
                <a:cubicBezTo>
                  <a:pt x="14724" y="571597"/>
                  <a:pt x="22718" y="553285"/>
                  <a:pt x="22258" y="538948"/>
                </a:cubicBezTo>
                <a:cubicBezTo>
                  <a:pt x="22152" y="531703"/>
                  <a:pt x="26272" y="532408"/>
                  <a:pt x="26166" y="525163"/>
                </a:cubicBezTo>
                <a:cubicBezTo>
                  <a:pt x="28507" y="511668"/>
                  <a:pt x="56166" y="464433"/>
                  <a:pt x="52290" y="446567"/>
                </a:cubicBezTo>
                <a:cubicBezTo>
                  <a:pt x="47300" y="425186"/>
                  <a:pt x="52062" y="408582"/>
                  <a:pt x="51538" y="393828"/>
                </a:cubicBezTo>
                <a:cubicBezTo>
                  <a:pt x="51481" y="380264"/>
                  <a:pt x="51425" y="366701"/>
                  <a:pt x="51368" y="353137"/>
                </a:cubicBezTo>
                <a:cubicBezTo>
                  <a:pt x="50053" y="345863"/>
                  <a:pt x="61696" y="333814"/>
                  <a:pt x="55970" y="321428"/>
                </a:cubicBezTo>
                <a:cubicBezTo>
                  <a:pt x="56334" y="306209"/>
                  <a:pt x="56697" y="290990"/>
                  <a:pt x="57061" y="275771"/>
                </a:cubicBezTo>
                <a:cubicBezTo>
                  <a:pt x="46146" y="254441"/>
                  <a:pt x="87623" y="243671"/>
                  <a:pt x="74088" y="212860"/>
                </a:cubicBezTo>
                <a:cubicBezTo>
                  <a:pt x="92367" y="188146"/>
                  <a:pt x="68261" y="179672"/>
                  <a:pt x="65798" y="144983"/>
                </a:cubicBezTo>
                <a:cubicBezTo>
                  <a:pt x="52661" y="119338"/>
                  <a:pt x="79134" y="90517"/>
                  <a:pt x="78082" y="55288"/>
                </a:cubicBezTo>
                <a:lnTo>
                  <a:pt x="37636"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711679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6128F3BD-7564-4310-B528-888E64F8757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137036" y="609600"/>
            <a:ext cx="8548386" cy="1282459"/>
          </a:xfrm>
        </p:spPr>
        <p:txBody>
          <a:bodyPr>
            <a:normAutofit/>
          </a:bodyPr>
          <a:lstStyle/>
          <a:p>
            <a:r>
              <a:rPr lang="en-US" dirty="0" err="1">
                <a:latin typeface="Times New Roman" panose="02020603050405020304" pitchFamily="18" charset="0"/>
                <a:cs typeface="Times New Roman" panose="02020603050405020304" pitchFamily="18" charset="0"/>
              </a:rPr>
              <a:t>Con’t</a:t>
            </a:r>
            <a:r>
              <a:rPr lang="en-US" dirty="0">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1137035" y="2147358"/>
            <a:ext cx="8548386" cy="4076394"/>
          </a:xfrm>
        </p:spPr>
        <p:txBody>
          <a:bodyPr>
            <a:normAutofit/>
          </a:bodyPr>
          <a:lstStyle/>
          <a:p>
            <a:pPr marL="0" indent="0">
              <a:buNone/>
            </a:pPr>
            <a:endParaRPr lang="en-US" sz="20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Globalization of capital is the increase of integration and cross-border mobility of financial resources.  </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It includes all types of capital, such as cash, investments, and financial assets that are freely transferred between nations in search of better investment possibilities, increased profits, and the ability to take advantage of disparities in interest rates, currency exchange rates, and regulatory frameworks.</a:t>
            </a:r>
          </a:p>
          <a:p>
            <a:pPr>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globalization of capital has also facilitated the rise of multinational corporations and financial intermediaries, which operate across borders, channeling capital flows, providing financial services, and engaging in cross-border investment and financing activities.</a:t>
            </a:r>
          </a:p>
          <a:p>
            <a:endParaRPr lang="en-US" sz="2000" dirty="0"/>
          </a:p>
        </p:txBody>
      </p:sp>
      <p:sp>
        <p:nvSpPr>
          <p:cNvPr id="10" name="Freeform: Shape 9">
            <a:extLst>
              <a:ext uri="{FF2B5EF4-FFF2-40B4-BE49-F238E27FC236}">
                <a16:creationId xmlns:a16="http://schemas.microsoft.com/office/drawing/2014/main" id="{82AA3C4E-019E-440F-87AB-67EFA9BE6C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10822456" y="-2"/>
            <a:ext cx="1368219" cy="6858000"/>
          </a:xfrm>
          <a:custGeom>
            <a:avLst/>
            <a:gdLst>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57645 w 1605470"/>
              <a:gd name="connsiteY188" fmla="*/ 474761 h 6858000"/>
              <a:gd name="connsiteX189" fmla="*/ 201693 w 1605470"/>
              <a:gd name="connsiteY189" fmla="*/ 469651 h 6858000"/>
              <a:gd name="connsiteX190" fmla="*/ 195012 w 1605470"/>
              <a:gd name="connsiteY190" fmla="*/ 448559 h 6858000"/>
              <a:gd name="connsiteX191" fmla="*/ 201434 w 1605470"/>
              <a:gd name="connsiteY191" fmla="*/ 441529 h 6858000"/>
              <a:gd name="connsiteX192" fmla="*/ 200655 w 1605470"/>
              <a:gd name="connsiteY192" fmla="*/ 428927 h 6858000"/>
              <a:gd name="connsiteX193" fmla="*/ 190059 w 1605470"/>
              <a:gd name="connsiteY193" fmla="*/ 430161 h 6858000"/>
              <a:gd name="connsiteX194" fmla="*/ 184450 w 1605470"/>
              <a:gd name="connsiteY194" fmla="*/ 396240 h 6858000"/>
              <a:gd name="connsiteX195" fmla="*/ 146196 w 1605470"/>
              <a:gd name="connsiteY195" fmla="*/ 358810 h 6858000"/>
              <a:gd name="connsiteX196" fmla="*/ 124571 w 1605470"/>
              <a:gd name="connsiteY196" fmla="*/ 302178 h 6858000"/>
              <a:gd name="connsiteX197" fmla="*/ 103243 w 1605470"/>
              <a:gd name="connsiteY197" fmla="*/ 211375 h 6858000"/>
              <a:gd name="connsiteX198" fmla="*/ 94571 w 1605470"/>
              <a:gd name="connsiteY198" fmla="*/ 184179 h 6858000"/>
              <a:gd name="connsiteX199" fmla="*/ 13437 w 1605470"/>
              <a:gd name="connsiteY199" fmla="*/ 19287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593254 w 1605470"/>
              <a:gd name="connsiteY132" fmla="*/ 2766463 h 6858000"/>
              <a:gd name="connsiteX133" fmla="*/ 613412 w 1605470"/>
              <a:gd name="connsiteY133" fmla="*/ 2731184 h 6858000"/>
              <a:gd name="connsiteX134" fmla="*/ 555080 w 1605470"/>
              <a:gd name="connsiteY134" fmla="*/ 2538816 h 6858000"/>
              <a:gd name="connsiteX135" fmla="*/ 551827 w 1605470"/>
              <a:gd name="connsiteY135" fmla="*/ 2485734 h 6858000"/>
              <a:gd name="connsiteX136" fmla="*/ 525179 w 1605470"/>
              <a:gd name="connsiteY136" fmla="*/ 2447068 h 6858000"/>
              <a:gd name="connsiteX137" fmla="*/ 529511 w 1605470"/>
              <a:gd name="connsiteY137" fmla="*/ 2425819 h 6858000"/>
              <a:gd name="connsiteX138" fmla="*/ 530521 w 1605470"/>
              <a:gd name="connsiteY138" fmla="*/ 2422066 h 6858000"/>
              <a:gd name="connsiteX139" fmla="*/ 528878 w 1605470"/>
              <a:gd name="connsiteY139" fmla="*/ 2408971 h 6858000"/>
              <a:gd name="connsiteX140" fmla="*/ 535510 w 1605470"/>
              <a:gd name="connsiteY140" fmla="*/ 2402874 h 6858000"/>
              <a:gd name="connsiteX141" fmla="*/ 538122 w 1605470"/>
              <a:gd name="connsiteY141" fmla="*/ 2381443 h 6858000"/>
              <a:gd name="connsiteX142" fmla="*/ 533116 w 1605470"/>
              <a:gd name="connsiteY142" fmla="*/ 2358011 h 6858000"/>
              <a:gd name="connsiteX143" fmla="*/ 501423 w 1605470"/>
              <a:gd name="connsiteY143" fmla="*/ 2249479 h 6858000"/>
              <a:gd name="connsiteX144" fmla="*/ 486968 w 1605470"/>
              <a:gd name="connsiteY144" fmla="*/ 2182937 h 6858000"/>
              <a:gd name="connsiteX145" fmla="*/ 488555 w 1605470"/>
              <a:gd name="connsiteY145" fmla="*/ 2155135 h 6858000"/>
              <a:gd name="connsiteX146" fmla="*/ 486013 w 1605470"/>
              <a:gd name="connsiteY146" fmla="*/ 2118008 h 6858000"/>
              <a:gd name="connsiteX147" fmla="*/ 487006 w 1605470"/>
              <a:gd name="connsiteY147" fmla="*/ 2050531 h 6858000"/>
              <a:gd name="connsiteX148" fmla="*/ 478812 w 1605470"/>
              <a:gd name="connsiteY148" fmla="*/ 1963269 h 6858000"/>
              <a:gd name="connsiteX149" fmla="*/ 442619 w 1605470"/>
              <a:gd name="connsiteY149" fmla="*/ 1910499 h 6858000"/>
              <a:gd name="connsiteX150" fmla="*/ 446785 w 1605470"/>
              <a:gd name="connsiteY150" fmla="*/ 1903212 h 6858000"/>
              <a:gd name="connsiteX151" fmla="*/ 436547 w 1605470"/>
              <a:gd name="connsiteY151" fmla="*/ 1861531 h 6858000"/>
              <a:gd name="connsiteX152" fmla="*/ 364290 w 1605470"/>
              <a:gd name="connsiteY152" fmla="*/ 1728772 h 6858000"/>
              <a:gd name="connsiteX153" fmla="*/ 345287 w 1605470"/>
              <a:gd name="connsiteY153" fmla="*/ 1646953 h 6858000"/>
              <a:gd name="connsiteX154" fmla="*/ 344412 w 1605470"/>
              <a:gd name="connsiteY154" fmla="*/ 1615777 h 6858000"/>
              <a:gd name="connsiteX155" fmla="*/ 342578 w 1605470"/>
              <a:gd name="connsiteY155" fmla="*/ 1563678 h 6858000"/>
              <a:gd name="connsiteX156" fmla="*/ 355658 w 1605470"/>
              <a:gd name="connsiteY156" fmla="*/ 1519474 h 6858000"/>
              <a:gd name="connsiteX157" fmla="*/ 348400 w 1605470"/>
              <a:gd name="connsiteY157" fmla="*/ 1477995 h 6858000"/>
              <a:gd name="connsiteX158" fmla="*/ 328025 w 1605470"/>
              <a:gd name="connsiteY158" fmla="*/ 1475165 h 6858000"/>
              <a:gd name="connsiteX159" fmla="*/ 326326 w 1605470"/>
              <a:gd name="connsiteY159" fmla="*/ 1428585 h 6858000"/>
              <a:gd name="connsiteX160" fmla="*/ 325799 w 1605470"/>
              <a:gd name="connsiteY160" fmla="*/ 1357181 h 6858000"/>
              <a:gd name="connsiteX161" fmla="*/ 320507 w 1605470"/>
              <a:gd name="connsiteY161" fmla="*/ 1347099 h 6858000"/>
              <a:gd name="connsiteX162" fmla="*/ 335347 w 1605470"/>
              <a:gd name="connsiteY162" fmla="*/ 1334233 h 6858000"/>
              <a:gd name="connsiteX163" fmla="*/ 342792 w 1605470"/>
              <a:gd name="connsiteY163" fmla="*/ 1307086 h 6858000"/>
              <a:gd name="connsiteX164" fmla="*/ 343980 w 1605470"/>
              <a:gd name="connsiteY164" fmla="*/ 1189033 h 6858000"/>
              <a:gd name="connsiteX165" fmla="*/ 348665 w 1605470"/>
              <a:gd name="connsiteY165" fmla="*/ 1168288 h 6858000"/>
              <a:gd name="connsiteX166" fmla="*/ 340947 w 1605470"/>
              <a:gd name="connsiteY166" fmla="*/ 1142577 h 6858000"/>
              <a:gd name="connsiteX167" fmla="*/ 330253 w 1605470"/>
              <a:gd name="connsiteY167" fmla="*/ 1088484 h 6858000"/>
              <a:gd name="connsiteX168" fmla="*/ 314647 w 1605470"/>
              <a:gd name="connsiteY168" fmla="*/ 1053424 h 6858000"/>
              <a:gd name="connsiteX169" fmla="*/ 322906 w 1605470"/>
              <a:gd name="connsiteY169" fmla="*/ 1044367 h 6858000"/>
              <a:gd name="connsiteX170" fmla="*/ 326818 w 1605470"/>
              <a:gd name="connsiteY170" fmla="*/ 1022828 h 6858000"/>
              <a:gd name="connsiteX171" fmla="*/ 320445 w 1605470"/>
              <a:gd name="connsiteY171" fmla="*/ 932283 h 6858000"/>
              <a:gd name="connsiteX172" fmla="*/ 322681 w 1605470"/>
              <a:gd name="connsiteY172" fmla="*/ 915925 h 6858000"/>
              <a:gd name="connsiteX173" fmla="*/ 315310 w 1605470"/>
              <a:gd name="connsiteY173" fmla="*/ 896999 h 6858000"/>
              <a:gd name="connsiteX174" fmla="*/ 284718 w 1605470"/>
              <a:gd name="connsiteY174" fmla="*/ 821517 h 6858000"/>
              <a:gd name="connsiteX175" fmla="*/ 270682 w 1605470"/>
              <a:gd name="connsiteY175" fmla="*/ 786519 h 6858000"/>
              <a:gd name="connsiteX176" fmla="*/ 265483 w 1605470"/>
              <a:gd name="connsiteY176" fmla="*/ 784963 h 6858000"/>
              <a:gd name="connsiteX177" fmla="*/ 270939 w 1605470"/>
              <a:gd name="connsiteY177" fmla="*/ 776648 h 6858000"/>
              <a:gd name="connsiteX178" fmla="*/ 263668 w 1605470"/>
              <a:gd name="connsiteY178" fmla="*/ 751353 h 6858000"/>
              <a:gd name="connsiteX179" fmla="*/ 254540 w 1605470"/>
              <a:gd name="connsiteY179" fmla="*/ 741965 h 6858000"/>
              <a:gd name="connsiteX180" fmla="*/ 252501 w 1605470"/>
              <a:gd name="connsiteY180" fmla="*/ 724635 h 6858000"/>
              <a:gd name="connsiteX181" fmla="*/ 248897 w 1605470"/>
              <a:gd name="connsiteY181" fmla="*/ 681659 h 6858000"/>
              <a:gd name="connsiteX182" fmla="*/ 234316 w 1605470"/>
              <a:gd name="connsiteY182" fmla="*/ 635218 h 6858000"/>
              <a:gd name="connsiteX183" fmla="*/ 239327 w 1605470"/>
              <a:gd name="connsiteY183" fmla="*/ 613763 h 6858000"/>
              <a:gd name="connsiteX184" fmla="*/ 225269 w 1605470"/>
              <a:gd name="connsiteY184" fmla="*/ 598582 h 6858000"/>
              <a:gd name="connsiteX185" fmla="*/ 224950 w 1605470"/>
              <a:gd name="connsiteY185" fmla="*/ 576846 h 6858000"/>
              <a:gd name="connsiteX186" fmla="*/ 204632 w 1605470"/>
              <a:gd name="connsiteY186" fmla="*/ 553868 h 6858000"/>
              <a:gd name="connsiteX187" fmla="*/ 239317 w 1605470"/>
              <a:gd name="connsiteY187" fmla="*/ 517614 h 6858000"/>
              <a:gd name="connsiteX188" fmla="*/ 201693 w 1605470"/>
              <a:gd name="connsiteY188" fmla="*/ 469651 h 6858000"/>
              <a:gd name="connsiteX189" fmla="*/ 195012 w 1605470"/>
              <a:gd name="connsiteY189" fmla="*/ 448559 h 6858000"/>
              <a:gd name="connsiteX190" fmla="*/ 201434 w 1605470"/>
              <a:gd name="connsiteY190" fmla="*/ 441529 h 6858000"/>
              <a:gd name="connsiteX191" fmla="*/ 200655 w 1605470"/>
              <a:gd name="connsiteY191" fmla="*/ 428927 h 6858000"/>
              <a:gd name="connsiteX192" fmla="*/ 190059 w 1605470"/>
              <a:gd name="connsiteY192" fmla="*/ 430161 h 6858000"/>
              <a:gd name="connsiteX193" fmla="*/ 184450 w 1605470"/>
              <a:gd name="connsiteY193" fmla="*/ 396240 h 6858000"/>
              <a:gd name="connsiteX194" fmla="*/ 146196 w 1605470"/>
              <a:gd name="connsiteY194" fmla="*/ 358810 h 6858000"/>
              <a:gd name="connsiteX195" fmla="*/ 124571 w 1605470"/>
              <a:gd name="connsiteY195" fmla="*/ 302178 h 6858000"/>
              <a:gd name="connsiteX196" fmla="*/ 103243 w 1605470"/>
              <a:gd name="connsiteY196" fmla="*/ 211375 h 6858000"/>
              <a:gd name="connsiteX197" fmla="*/ 94571 w 1605470"/>
              <a:gd name="connsiteY197" fmla="*/ 184179 h 6858000"/>
              <a:gd name="connsiteX198" fmla="*/ 13437 w 1605470"/>
              <a:gd name="connsiteY198" fmla="*/ 19287 h 6858000"/>
              <a:gd name="connsiteX199" fmla="*/ 0 w 1605470"/>
              <a:gd name="connsiteY19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06772 w 1605470"/>
              <a:gd name="connsiteY131" fmla="*/ 2847273 h 6858000"/>
              <a:gd name="connsiteX132" fmla="*/ 613412 w 1605470"/>
              <a:gd name="connsiteY132" fmla="*/ 2731184 h 6858000"/>
              <a:gd name="connsiteX133" fmla="*/ 555080 w 1605470"/>
              <a:gd name="connsiteY133" fmla="*/ 2538816 h 6858000"/>
              <a:gd name="connsiteX134" fmla="*/ 551827 w 1605470"/>
              <a:gd name="connsiteY134" fmla="*/ 2485734 h 6858000"/>
              <a:gd name="connsiteX135" fmla="*/ 525179 w 1605470"/>
              <a:gd name="connsiteY135" fmla="*/ 2447068 h 6858000"/>
              <a:gd name="connsiteX136" fmla="*/ 529511 w 1605470"/>
              <a:gd name="connsiteY136" fmla="*/ 2425819 h 6858000"/>
              <a:gd name="connsiteX137" fmla="*/ 530521 w 1605470"/>
              <a:gd name="connsiteY137" fmla="*/ 2422066 h 6858000"/>
              <a:gd name="connsiteX138" fmla="*/ 528878 w 1605470"/>
              <a:gd name="connsiteY138" fmla="*/ 2408971 h 6858000"/>
              <a:gd name="connsiteX139" fmla="*/ 535510 w 1605470"/>
              <a:gd name="connsiteY139" fmla="*/ 2402874 h 6858000"/>
              <a:gd name="connsiteX140" fmla="*/ 538122 w 1605470"/>
              <a:gd name="connsiteY140" fmla="*/ 2381443 h 6858000"/>
              <a:gd name="connsiteX141" fmla="*/ 533116 w 1605470"/>
              <a:gd name="connsiteY141" fmla="*/ 2358011 h 6858000"/>
              <a:gd name="connsiteX142" fmla="*/ 501423 w 1605470"/>
              <a:gd name="connsiteY142" fmla="*/ 2249479 h 6858000"/>
              <a:gd name="connsiteX143" fmla="*/ 486968 w 1605470"/>
              <a:gd name="connsiteY143" fmla="*/ 2182937 h 6858000"/>
              <a:gd name="connsiteX144" fmla="*/ 488555 w 1605470"/>
              <a:gd name="connsiteY144" fmla="*/ 2155135 h 6858000"/>
              <a:gd name="connsiteX145" fmla="*/ 486013 w 1605470"/>
              <a:gd name="connsiteY145" fmla="*/ 2118008 h 6858000"/>
              <a:gd name="connsiteX146" fmla="*/ 487006 w 1605470"/>
              <a:gd name="connsiteY146" fmla="*/ 2050531 h 6858000"/>
              <a:gd name="connsiteX147" fmla="*/ 478812 w 1605470"/>
              <a:gd name="connsiteY147" fmla="*/ 1963269 h 6858000"/>
              <a:gd name="connsiteX148" fmla="*/ 442619 w 1605470"/>
              <a:gd name="connsiteY148" fmla="*/ 1910499 h 6858000"/>
              <a:gd name="connsiteX149" fmla="*/ 446785 w 1605470"/>
              <a:gd name="connsiteY149" fmla="*/ 1903212 h 6858000"/>
              <a:gd name="connsiteX150" fmla="*/ 436547 w 1605470"/>
              <a:gd name="connsiteY150" fmla="*/ 1861531 h 6858000"/>
              <a:gd name="connsiteX151" fmla="*/ 364290 w 1605470"/>
              <a:gd name="connsiteY151" fmla="*/ 1728772 h 6858000"/>
              <a:gd name="connsiteX152" fmla="*/ 345287 w 1605470"/>
              <a:gd name="connsiteY152" fmla="*/ 1646953 h 6858000"/>
              <a:gd name="connsiteX153" fmla="*/ 344412 w 1605470"/>
              <a:gd name="connsiteY153" fmla="*/ 1615777 h 6858000"/>
              <a:gd name="connsiteX154" fmla="*/ 342578 w 1605470"/>
              <a:gd name="connsiteY154" fmla="*/ 1563678 h 6858000"/>
              <a:gd name="connsiteX155" fmla="*/ 355658 w 1605470"/>
              <a:gd name="connsiteY155" fmla="*/ 1519474 h 6858000"/>
              <a:gd name="connsiteX156" fmla="*/ 348400 w 1605470"/>
              <a:gd name="connsiteY156" fmla="*/ 1477995 h 6858000"/>
              <a:gd name="connsiteX157" fmla="*/ 328025 w 1605470"/>
              <a:gd name="connsiteY157" fmla="*/ 1475165 h 6858000"/>
              <a:gd name="connsiteX158" fmla="*/ 326326 w 1605470"/>
              <a:gd name="connsiteY158" fmla="*/ 1428585 h 6858000"/>
              <a:gd name="connsiteX159" fmla="*/ 325799 w 1605470"/>
              <a:gd name="connsiteY159" fmla="*/ 1357181 h 6858000"/>
              <a:gd name="connsiteX160" fmla="*/ 320507 w 1605470"/>
              <a:gd name="connsiteY160" fmla="*/ 1347099 h 6858000"/>
              <a:gd name="connsiteX161" fmla="*/ 335347 w 1605470"/>
              <a:gd name="connsiteY161" fmla="*/ 1334233 h 6858000"/>
              <a:gd name="connsiteX162" fmla="*/ 342792 w 1605470"/>
              <a:gd name="connsiteY162" fmla="*/ 1307086 h 6858000"/>
              <a:gd name="connsiteX163" fmla="*/ 343980 w 1605470"/>
              <a:gd name="connsiteY163" fmla="*/ 1189033 h 6858000"/>
              <a:gd name="connsiteX164" fmla="*/ 348665 w 1605470"/>
              <a:gd name="connsiteY164" fmla="*/ 1168288 h 6858000"/>
              <a:gd name="connsiteX165" fmla="*/ 340947 w 1605470"/>
              <a:gd name="connsiteY165" fmla="*/ 1142577 h 6858000"/>
              <a:gd name="connsiteX166" fmla="*/ 330253 w 1605470"/>
              <a:gd name="connsiteY166" fmla="*/ 1088484 h 6858000"/>
              <a:gd name="connsiteX167" fmla="*/ 314647 w 1605470"/>
              <a:gd name="connsiteY167" fmla="*/ 1053424 h 6858000"/>
              <a:gd name="connsiteX168" fmla="*/ 322906 w 1605470"/>
              <a:gd name="connsiteY168" fmla="*/ 1044367 h 6858000"/>
              <a:gd name="connsiteX169" fmla="*/ 326818 w 1605470"/>
              <a:gd name="connsiteY169" fmla="*/ 1022828 h 6858000"/>
              <a:gd name="connsiteX170" fmla="*/ 320445 w 1605470"/>
              <a:gd name="connsiteY170" fmla="*/ 932283 h 6858000"/>
              <a:gd name="connsiteX171" fmla="*/ 322681 w 1605470"/>
              <a:gd name="connsiteY171" fmla="*/ 915925 h 6858000"/>
              <a:gd name="connsiteX172" fmla="*/ 315310 w 1605470"/>
              <a:gd name="connsiteY172" fmla="*/ 896999 h 6858000"/>
              <a:gd name="connsiteX173" fmla="*/ 284718 w 1605470"/>
              <a:gd name="connsiteY173" fmla="*/ 821517 h 6858000"/>
              <a:gd name="connsiteX174" fmla="*/ 270682 w 1605470"/>
              <a:gd name="connsiteY174" fmla="*/ 786519 h 6858000"/>
              <a:gd name="connsiteX175" fmla="*/ 265483 w 1605470"/>
              <a:gd name="connsiteY175" fmla="*/ 784963 h 6858000"/>
              <a:gd name="connsiteX176" fmla="*/ 270939 w 1605470"/>
              <a:gd name="connsiteY176" fmla="*/ 776648 h 6858000"/>
              <a:gd name="connsiteX177" fmla="*/ 263668 w 1605470"/>
              <a:gd name="connsiteY177" fmla="*/ 751353 h 6858000"/>
              <a:gd name="connsiteX178" fmla="*/ 254540 w 1605470"/>
              <a:gd name="connsiteY178" fmla="*/ 741965 h 6858000"/>
              <a:gd name="connsiteX179" fmla="*/ 252501 w 1605470"/>
              <a:gd name="connsiteY179" fmla="*/ 724635 h 6858000"/>
              <a:gd name="connsiteX180" fmla="*/ 248897 w 1605470"/>
              <a:gd name="connsiteY180" fmla="*/ 681659 h 6858000"/>
              <a:gd name="connsiteX181" fmla="*/ 234316 w 1605470"/>
              <a:gd name="connsiteY181" fmla="*/ 635218 h 6858000"/>
              <a:gd name="connsiteX182" fmla="*/ 239327 w 1605470"/>
              <a:gd name="connsiteY182" fmla="*/ 613763 h 6858000"/>
              <a:gd name="connsiteX183" fmla="*/ 225269 w 1605470"/>
              <a:gd name="connsiteY183" fmla="*/ 598582 h 6858000"/>
              <a:gd name="connsiteX184" fmla="*/ 224950 w 1605470"/>
              <a:gd name="connsiteY184" fmla="*/ 576846 h 6858000"/>
              <a:gd name="connsiteX185" fmla="*/ 204632 w 1605470"/>
              <a:gd name="connsiteY185" fmla="*/ 553868 h 6858000"/>
              <a:gd name="connsiteX186" fmla="*/ 239317 w 1605470"/>
              <a:gd name="connsiteY186" fmla="*/ 517614 h 6858000"/>
              <a:gd name="connsiteX187" fmla="*/ 201693 w 1605470"/>
              <a:gd name="connsiteY187" fmla="*/ 469651 h 6858000"/>
              <a:gd name="connsiteX188" fmla="*/ 195012 w 1605470"/>
              <a:gd name="connsiteY188" fmla="*/ 448559 h 6858000"/>
              <a:gd name="connsiteX189" fmla="*/ 201434 w 1605470"/>
              <a:gd name="connsiteY189" fmla="*/ 441529 h 6858000"/>
              <a:gd name="connsiteX190" fmla="*/ 200655 w 1605470"/>
              <a:gd name="connsiteY190" fmla="*/ 428927 h 6858000"/>
              <a:gd name="connsiteX191" fmla="*/ 190059 w 1605470"/>
              <a:gd name="connsiteY191" fmla="*/ 430161 h 6858000"/>
              <a:gd name="connsiteX192" fmla="*/ 184450 w 1605470"/>
              <a:gd name="connsiteY192" fmla="*/ 396240 h 6858000"/>
              <a:gd name="connsiteX193" fmla="*/ 146196 w 1605470"/>
              <a:gd name="connsiteY193" fmla="*/ 358810 h 6858000"/>
              <a:gd name="connsiteX194" fmla="*/ 124571 w 1605470"/>
              <a:gd name="connsiteY194" fmla="*/ 302178 h 6858000"/>
              <a:gd name="connsiteX195" fmla="*/ 103243 w 1605470"/>
              <a:gd name="connsiteY195" fmla="*/ 211375 h 6858000"/>
              <a:gd name="connsiteX196" fmla="*/ 94571 w 1605470"/>
              <a:gd name="connsiteY196" fmla="*/ 184179 h 6858000"/>
              <a:gd name="connsiteX197" fmla="*/ 13437 w 1605470"/>
              <a:gd name="connsiteY197" fmla="*/ 19287 h 6858000"/>
              <a:gd name="connsiteX198" fmla="*/ 0 w 1605470"/>
              <a:gd name="connsiteY19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13412 w 1605470"/>
              <a:gd name="connsiteY131" fmla="*/ 2731184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55080 w 1605470"/>
              <a:gd name="connsiteY132" fmla="*/ 2538816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70939 w 1605470"/>
              <a:gd name="connsiteY175" fmla="*/ 776648 h 6858000"/>
              <a:gd name="connsiteX176" fmla="*/ 263668 w 1605470"/>
              <a:gd name="connsiteY176" fmla="*/ 751353 h 6858000"/>
              <a:gd name="connsiteX177" fmla="*/ 254540 w 1605470"/>
              <a:gd name="connsiteY177" fmla="*/ 741965 h 6858000"/>
              <a:gd name="connsiteX178" fmla="*/ 252501 w 1605470"/>
              <a:gd name="connsiteY178" fmla="*/ 724635 h 6858000"/>
              <a:gd name="connsiteX179" fmla="*/ 248897 w 1605470"/>
              <a:gd name="connsiteY179" fmla="*/ 681659 h 6858000"/>
              <a:gd name="connsiteX180" fmla="*/ 234316 w 1605470"/>
              <a:gd name="connsiteY180" fmla="*/ 635218 h 6858000"/>
              <a:gd name="connsiteX181" fmla="*/ 239327 w 1605470"/>
              <a:gd name="connsiteY181" fmla="*/ 613763 h 6858000"/>
              <a:gd name="connsiteX182" fmla="*/ 225269 w 1605470"/>
              <a:gd name="connsiteY182" fmla="*/ 598582 h 6858000"/>
              <a:gd name="connsiteX183" fmla="*/ 224950 w 1605470"/>
              <a:gd name="connsiteY183" fmla="*/ 576846 h 6858000"/>
              <a:gd name="connsiteX184" fmla="*/ 204632 w 1605470"/>
              <a:gd name="connsiteY184" fmla="*/ 553868 h 6858000"/>
              <a:gd name="connsiteX185" fmla="*/ 239317 w 1605470"/>
              <a:gd name="connsiteY185" fmla="*/ 517614 h 6858000"/>
              <a:gd name="connsiteX186" fmla="*/ 201693 w 1605470"/>
              <a:gd name="connsiteY186" fmla="*/ 469651 h 6858000"/>
              <a:gd name="connsiteX187" fmla="*/ 195012 w 1605470"/>
              <a:gd name="connsiteY187" fmla="*/ 448559 h 6858000"/>
              <a:gd name="connsiteX188" fmla="*/ 201434 w 1605470"/>
              <a:gd name="connsiteY188" fmla="*/ 441529 h 6858000"/>
              <a:gd name="connsiteX189" fmla="*/ 200655 w 1605470"/>
              <a:gd name="connsiteY189" fmla="*/ 428927 h 6858000"/>
              <a:gd name="connsiteX190" fmla="*/ 190059 w 1605470"/>
              <a:gd name="connsiteY190" fmla="*/ 430161 h 6858000"/>
              <a:gd name="connsiteX191" fmla="*/ 184450 w 1605470"/>
              <a:gd name="connsiteY191" fmla="*/ 396240 h 6858000"/>
              <a:gd name="connsiteX192" fmla="*/ 146196 w 1605470"/>
              <a:gd name="connsiteY192" fmla="*/ 358810 h 6858000"/>
              <a:gd name="connsiteX193" fmla="*/ 124571 w 1605470"/>
              <a:gd name="connsiteY193" fmla="*/ 302178 h 6858000"/>
              <a:gd name="connsiteX194" fmla="*/ 103243 w 1605470"/>
              <a:gd name="connsiteY194" fmla="*/ 211375 h 6858000"/>
              <a:gd name="connsiteX195" fmla="*/ 94571 w 1605470"/>
              <a:gd name="connsiteY195" fmla="*/ 184179 h 6858000"/>
              <a:gd name="connsiteX196" fmla="*/ 13437 w 1605470"/>
              <a:gd name="connsiteY196" fmla="*/ 19287 h 6858000"/>
              <a:gd name="connsiteX197" fmla="*/ 0 w 1605470"/>
              <a:gd name="connsiteY19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5483 w 1605470"/>
              <a:gd name="connsiteY174" fmla="*/ 784963 h 6858000"/>
              <a:gd name="connsiteX175" fmla="*/ 263668 w 1605470"/>
              <a:gd name="connsiteY175" fmla="*/ 751353 h 6858000"/>
              <a:gd name="connsiteX176" fmla="*/ 254540 w 1605470"/>
              <a:gd name="connsiteY176" fmla="*/ 741965 h 6858000"/>
              <a:gd name="connsiteX177" fmla="*/ 252501 w 1605470"/>
              <a:gd name="connsiteY177" fmla="*/ 724635 h 6858000"/>
              <a:gd name="connsiteX178" fmla="*/ 248897 w 1605470"/>
              <a:gd name="connsiteY178" fmla="*/ 681659 h 6858000"/>
              <a:gd name="connsiteX179" fmla="*/ 234316 w 1605470"/>
              <a:gd name="connsiteY179" fmla="*/ 635218 h 6858000"/>
              <a:gd name="connsiteX180" fmla="*/ 239327 w 1605470"/>
              <a:gd name="connsiteY180" fmla="*/ 613763 h 6858000"/>
              <a:gd name="connsiteX181" fmla="*/ 225269 w 1605470"/>
              <a:gd name="connsiteY181" fmla="*/ 598582 h 6858000"/>
              <a:gd name="connsiteX182" fmla="*/ 224950 w 1605470"/>
              <a:gd name="connsiteY182" fmla="*/ 576846 h 6858000"/>
              <a:gd name="connsiteX183" fmla="*/ 204632 w 1605470"/>
              <a:gd name="connsiteY183" fmla="*/ 553868 h 6858000"/>
              <a:gd name="connsiteX184" fmla="*/ 239317 w 1605470"/>
              <a:gd name="connsiteY184" fmla="*/ 517614 h 6858000"/>
              <a:gd name="connsiteX185" fmla="*/ 201693 w 1605470"/>
              <a:gd name="connsiteY185" fmla="*/ 469651 h 6858000"/>
              <a:gd name="connsiteX186" fmla="*/ 195012 w 1605470"/>
              <a:gd name="connsiteY186" fmla="*/ 448559 h 6858000"/>
              <a:gd name="connsiteX187" fmla="*/ 201434 w 1605470"/>
              <a:gd name="connsiteY187" fmla="*/ 441529 h 6858000"/>
              <a:gd name="connsiteX188" fmla="*/ 200655 w 1605470"/>
              <a:gd name="connsiteY188" fmla="*/ 428927 h 6858000"/>
              <a:gd name="connsiteX189" fmla="*/ 190059 w 1605470"/>
              <a:gd name="connsiteY189" fmla="*/ 430161 h 6858000"/>
              <a:gd name="connsiteX190" fmla="*/ 184450 w 1605470"/>
              <a:gd name="connsiteY190" fmla="*/ 396240 h 6858000"/>
              <a:gd name="connsiteX191" fmla="*/ 146196 w 1605470"/>
              <a:gd name="connsiteY191" fmla="*/ 358810 h 6858000"/>
              <a:gd name="connsiteX192" fmla="*/ 124571 w 1605470"/>
              <a:gd name="connsiteY192" fmla="*/ 302178 h 6858000"/>
              <a:gd name="connsiteX193" fmla="*/ 103243 w 1605470"/>
              <a:gd name="connsiteY193" fmla="*/ 211375 h 6858000"/>
              <a:gd name="connsiteX194" fmla="*/ 94571 w 1605470"/>
              <a:gd name="connsiteY194" fmla="*/ 184179 h 6858000"/>
              <a:gd name="connsiteX195" fmla="*/ 13437 w 1605470"/>
              <a:gd name="connsiteY195" fmla="*/ 19287 h 6858000"/>
              <a:gd name="connsiteX196" fmla="*/ 0 w 1605470"/>
              <a:gd name="connsiteY19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70682 w 1605470"/>
              <a:gd name="connsiteY173" fmla="*/ 786519 h 6858000"/>
              <a:gd name="connsiteX174" fmla="*/ 263668 w 1605470"/>
              <a:gd name="connsiteY174" fmla="*/ 751353 h 6858000"/>
              <a:gd name="connsiteX175" fmla="*/ 254540 w 1605470"/>
              <a:gd name="connsiteY175" fmla="*/ 741965 h 6858000"/>
              <a:gd name="connsiteX176" fmla="*/ 252501 w 1605470"/>
              <a:gd name="connsiteY176" fmla="*/ 724635 h 6858000"/>
              <a:gd name="connsiteX177" fmla="*/ 248897 w 1605470"/>
              <a:gd name="connsiteY177" fmla="*/ 681659 h 6858000"/>
              <a:gd name="connsiteX178" fmla="*/ 234316 w 1605470"/>
              <a:gd name="connsiteY178" fmla="*/ 635218 h 6858000"/>
              <a:gd name="connsiteX179" fmla="*/ 239327 w 1605470"/>
              <a:gd name="connsiteY179" fmla="*/ 613763 h 6858000"/>
              <a:gd name="connsiteX180" fmla="*/ 225269 w 1605470"/>
              <a:gd name="connsiteY180" fmla="*/ 598582 h 6858000"/>
              <a:gd name="connsiteX181" fmla="*/ 224950 w 1605470"/>
              <a:gd name="connsiteY181" fmla="*/ 576846 h 6858000"/>
              <a:gd name="connsiteX182" fmla="*/ 204632 w 1605470"/>
              <a:gd name="connsiteY182" fmla="*/ 553868 h 6858000"/>
              <a:gd name="connsiteX183" fmla="*/ 239317 w 1605470"/>
              <a:gd name="connsiteY183" fmla="*/ 517614 h 6858000"/>
              <a:gd name="connsiteX184" fmla="*/ 201693 w 1605470"/>
              <a:gd name="connsiteY184" fmla="*/ 469651 h 6858000"/>
              <a:gd name="connsiteX185" fmla="*/ 195012 w 1605470"/>
              <a:gd name="connsiteY185" fmla="*/ 448559 h 6858000"/>
              <a:gd name="connsiteX186" fmla="*/ 201434 w 1605470"/>
              <a:gd name="connsiteY186" fmla="*/ 441529 h 6858000"/>
              <a:gd name="connsiteX187" fmla="*/ 200655 w 1605470"/>
              <a:gd name="connsiteY187" fmla="*/ 428927 h 6858000"/>
              <a:gd name="connsiteX188" fmla="*/ 190059 w 1605470"/>
              <a:gd name="connsiteY188" fmla="*/ 430161 h 6858000"/>
              <a:gd name="connsiteX189" fmla="*/ 184450 w 1605470"/>
              <a:gd name="connsiteY189" fmla="*/ 396240 h 6858000"/>
              <a:gd name="connsiteX190" fmla="*/ 146196 w 1605470"/>
              <a:gd name="connsiteY190" fmla="*/ 358810 h 6858000"/>
              <a:gd name="connsiteX191" fmla="*/ 124571 w 1605470"/>
              <a:gd name="connsiteY191" fmla="*/ 302178 h 6858000"/>
              <a:gd name="connsiteX192" fmla="*/ 103243 w 1605470"/>
              <a:gd name="connsiteY192" fmla="*/ 211375 h 6858000"/>
              <a:gd name="connsiteX193" fmla="*/ 94571 w 1605470"/>
              <a:gd name="connsiteY193" fmla="*/ 184179 h 6858000"/>
              <a:gd name="connsiteX194" fmla="*/ 13437 w 1605470"/>
              <a:gd name="connsiteY194" fmla="*/ 19287 h 6858000"/>
              <a:gd name="connsiteX195" fmla="*/ 0 w 1605470"/>
              <a:gd name="connsiteY19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33116 w 1605470"/>
              <a:gd name="connsiteY140" fmla="*/ 2358011 h 6858000"/>
              <a:gd name="connsiteX141" fmla="*/ 501423 w 1605470"/>
              <a:gd name="connsiteY141" fmla="*/ 2249479 h 6858000"/>
              <a:gd name="connsiteX142" fmla="*/ 486968 w 1605470"/>
              <a:gd name="connsiteY142" fmla="*/ 2182937 h 6858000"/>
              <a:gd name="connsiteX143" fmla="*/ 488555 w 1605470"/>
              <a:gd name="connsiteY143" fmla="*/ 2155135 h 6858000"/>
              <a:gd name="connsiteX144" fmla="*/ 486013 w 1605470"/>
              <a:gd name="connsiteY144" fmla="*/ 2118008 h 6858000"/>
              <a:gd name="connsiteX145" fmla="*/ 487006 w 1605470"/>
              <a:gd name="connsiteY145" fmla="*/ 2050531 h 6858000"/>
              <a:gd name="connsiteX146" fmla="*/ 478812 w 1605470"/>
              <a:gd name="connsiteY146" fmla="*/ 1963269 h 6858000"/>
              <a:gd name="connsiteX147" fmla="*/ 442619 w 1605470"/>
              <a:gd name="connsiteY147" fmla="*/ 1910499 h 6858000"/>
              <a:gd name="connsiteX148" fmla="*/ 446785 w 1605470"/>
              <a:gd name="connsiteY148" fmla="*/ 1903212 h 6858000"/>
              <a:gd name="connsiteX149" fmla="*/ 436547 w 1605470"/>
              <a:gd name="connsiteY149" fmla="*/ 1861531 h 6858000"/>
              <a:gd name="connsiteX150" fmla="*/ 364290 w 1605470"/>
              <a:gd name="connsiteY150" fmla="*/ 1728772 h 6858000"/>
              <a:gd name="connsiteX151" fmla="*/ 345287 w 1605470"/>
              <a:gd name="connsiteY151" fmla="*/ 1646953 h 6858000"/>
              <a:gd name="connsiteX152" fmla="*/ 344412 w 1605470"/>
              <a:gd name="connsiteY152" fmla="*/ 1615777 h 6858000"/>
              <a:gd name="connsiteX153" fmla="*/ 342578 w 1605470"/>
              <a:gd name="connsiteY153" fmla="*/ 1563678 h 6858000"/>
              <a:gd name="connsiteX154" fmla="*/ 355658 w 1605470"/>
              <a:gd name="connsiteY154" fmla="*/ 1519474 h 6858000"/>
              <a:gd name="connsiteX155" fmla="*/ 348400 w 1605470"/>
              <a:gd name="connsiteY155" fmla="*/ 1477995 h 6858000"/>
              <a:gd name="connsiteX156" fmla="*/ 328025 w 1605470"/>
              <a:gd name="connsiteY156" fmla="*/ 1475165 h 6858000"/>
              <a:gd name="connsiteX157" fmla="*/ 326326 w 1605470"/>
              <a:gd name="connsiteY157" fmla="*/ 1428585 h 6858000"/>
              <a:gd name="connsiteX158" fmla="*/ 325799 w 1605470"/>
              <a:gd name="connsiteY158" fmla="*/ 1357181 h 6858000"/>
              <a:gd name="connsiteX159" fmla="*/ 320507 w 1605470"/>
              <a:gd name="connsiteY159" fmla="*/ 1347099 h 6858000"/>
              <a:gd name="connsiteX160" fmla="*/ 335347 w 1605470"/>
              <a:gd name="connsiteY160" fmla="*/ 1334233 h 6858000"/>
              <a:gd name="connsiteX161" fmla="*/ 342792 w 1605470"/>
              <a:gd name="connsiteY161" fmla="*/ 1307086 h 6858000"/>
              <a:gd name="connsiteX162" fmla="*/ 343980 w 1605470"/>
              <a:gd name="connsiteY162" fmla="*/ 1189033 h 6858000"/>
              <a:gd name="connsiteX163" fmla="*/ 348665 w 1605470"/>
              <a:gd name="connsiteY163" fmla="*/ 1168288 h 6858000"/>
              <a:gd name="connsiteX164" fmla="*/ 340947 w 1605470"/>
              <a:gd name="connsiteY164" fmla="*/ 1142577 h 6858000"/>
              <a:gd name="connsiteX165" fmla="*/ 330253 w 1605470"/>
              <a:gd name="connsiteY165" fmla="*/ 1088484 h 6858000"/>
              <a:gd name="connsiteX166" fmla="*/ 314647 w 1605470"/>
              <a:gd name="connsiteY166" fmla="*/ 1053424 h 6858000"/>
              <a:gd name="connsiteX167" fmla="*/ 322906 w 1605470"/>
              <a:gd name="connsiteY167" fmla="*/ 1044367 h 6858000"/>
              <a:gd name="connsiteX168" fmla="*/ 326818 w 1605470"/>
              <a:gd name="connsiteY168" fmla="*/ 1022828 h 6858000"/>
              <a:gd name="connsiteX169" fmla="*/ 320445 w 1605470"/>
              <a:gd name="connsiteY169" fmla="*/ 932283 h 6858000"/>
              <a:gd name="connsiteX170" fmla="*/ 322681 w 1605470"/>
              <a:gd name="connsiteY170" fmla="*/ 915925 h 6858000"/>
              <a:gd name="connsiteX171" fmla="*/ 315310 w 1605470"/>
              <a:gd name="connsiteY171" fmla="*/ 896999 h 6858000"/>
              <a:gd name="connsiteX172" fmla="*/ 284718 w 1605470"/>
              <a:gd name="connsiteY172" fmla="*/ 821517 h 6858000"/>
              <a:gd name="connsiteX173" fmla="*/ 263668 w 1605470"/>
              <a:gd name="connsiteY173" fmla="*/ 751353 h 6858000"/>
              <a:gd name="connsiteX174" fmla="*/ 254540 w 1605470"/>
              <a:gd name="connsiteY174" fmla="*/ 741965 h 6858000"/>
              <a:gd name="connsiteX175" fmla="*/ 252501 w 1605470"/>
              <a:gd name="connsiteY175" fmla="*/ 724635 h 6858000"/>
              <a:gd name="connsiteX176" fmla="*/ 248897 w 1605470"/>
              <a:gd name="connsiteY176" fmla="*/ 681659 h 6858000"/>
              <a:gd name="connsiteX177" fmla="*/ 234316 w 1605470"/>
              <a:gd name="connsiteY177" fmla="*/ 635218 h 6858000"/>
              <a:gd name="connsiteX178" fmla="*/ 239327 w 1605470"/>
              <a:gd name="connsiteY178" fmla="*/ 613763 h 6858000"/>
              <a:gd name="connsiteX179" fmla="*/ 225269 w 1605470"/>
              <a:gd name="connsiteY179" fmla="*/ 598582 h 6858000"/>
              <a:gd name="connsiteX180" fmla="*/ 224950 w 1605470"/>
              <a:gd name="connsiteY180" fmla="*/ 576846 h 6858000"/>
              <a:gd name="connsiteX181" fmla="*/ 204632 w 1605470"/>
              <a:gd name="connsiteY181" fmla="*/ 553868 h 6858000"/>
              <a:gd name="connsiteX182" fmla="*/ 239317 w 1605470"/>
              <a:gd name="connsiteY182" fmla="*/ 517614 h 6858000"/>
              <a:gd name="connsiteX183" fmla="*/ 201693 w 1605470"/>
              <a:gd name="connsiteY183" fmla="*/ 469651 h 6858000"/>
              <a:gd name="connsiteX184" fmla="*/ 195012 w 1605470"/>
              <a:gd name="connsiteY184" fmla="*/ 448559 h 6858000"/>
              <a:gd name="connsiteX185" fmla="*/ 201434 w 1605470"/>
              <a:gd name="connsiteY185" fmla="*/ 441529 h 6858000"/>
              <a:gd name="connsiteX186" fmla="*/ 200655 w 1605470"/>
              <a:gd name="connsiteY186" fmla="*/ 428927 h 6858000"/>
              <a:gd name="connsiteX187" fmla="*/ 190059 w 1605470"/>
              <a:gd name="connsiteY187" fmla="*/ 430161 h 6858000"/>
              <a:gd name="connsiteX188" fmla="*/ 184450 w 1605470"/>
              <a:gd name="connsiteY188" fmla="*/ 396240 h 6858000"/>
              <a:gd name="connsiteX189" fmla="*/ 146196 w 1605470"/>
              <a:gd name="connsiteY189" fmla="*/ 358810 h 6858000"/>
              <a:gd name="connsiteX190" fmla="*/ 124571 w 1605470"/>
              <a:gd name="connsiteY190" fmla="*/ 302178 h 6858000"/>
              <a:gd name="connsiteX191" fmla="*/ 103243 w 1605470"/>
              <a:gd name="connsiteY191" fmla="*/ 211375 h 6858000"/>
              <a:gd name="connsiteX192" fmla="*/ 94571 w 1605470"/>
              <a:gd name="connsiteY192" fmla="*/ 184179 h 6858000"/>
              <a:gd name="connsiteX193" fmla="*/ 13437 w 1605470"/>
              <a:gd name="connsiteY193" fmla="*/ 19287 h 6858000"/>
              <a:gd name="connsiteX194" fmla="*/ 0 w 1605470"/>
              <a:gd name="connsiteY19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01423 w 1605470"/>
              <a:gd name="connsiteY140" fmla="*/ 2249479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64290 w 1605470"/>
              <a:gd name="connsiteY149" fmla="*/ 1728772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8025 w 1605470"/>
              <a:gd name="connsiteY155" fmla="*/ 1475165 h 6858000"/>
              <a:gd name="connsiteX156" fmla="*/ 326326 w 1605470"/>
              <a:gd name="connsiteY156" fmla="*/ 1428585 h 6858000"/>
              <a:gd name="connsiteX157" fmla="*/ 325799 w 1605470"/>
              <a:gd name="connsiteY157" fmla="*/ 1357181 h 6858000"/>
              <a:gd name="connsiteX158" fmla="*/ 320507 w 1605470"/>
              <a:gd name="connsiteY158" fmla="*/ 1347099 h 6858000"/>
              <a:gd name="connsiteX159" fmla="*/ 335347 w 1605470"/>
              <a:gd name="connsiteY159" fmla="*/ 1334233 h 6858000"/>
              <a:gd name="connsiteX160" fmla="*/ 342792 w 1605470"/>
              <a:gd name="connsiteY160" fmla="*/ 1307086 h 6858000"/>
              <a:gd name="connsiteX161" fmla="*/ 343980 w 1605470"/>
              <a:gd name="connsiteY161" fmla="*/ 1189033 h 6858000"/>
              <a:gd name="connsiteX162" fmla="*/ 348665 w 1605470"/>
              <a:gd name="connsiteY162" fmla="*/ 1168288 h 6858000"/>
              <a:gd name="connsiteX163" fmla="*/ 340947 w 1605470"/>
              <a:gd name="connsiteY163" fmla="*/ 1142577 h 6858000"/>
              <a:gd name="connsiteX164" fmla="*/ 330253 w 1605470"/>
              <a:gd name="connsiteY164" fmla="*/ 1088484 h 6858000"/>
              <a:gd name="connsiteX165" fmla="*/ 314647 w 1605470"/>
              <a:gd name="connsiteY165" fmla="*/ 1053424 h 6858000"/>
              <a:gd name="connsiteX166" fmla="*/ 322906 w 1605470"/>
              <a:gd name="connsiteY166" fmla="*/ 1044367 h 6858000"/>
              <a:gd name="connsiteX167" fmla="*/ 326818 w 1605470"/>
              <a:gd name="connsiteY167" fmla="*/ 1022828 h 6858000"/>
              <a:gd name="connsiteX168" fmla="*/ 320445 w 1605470"/>
              <a:gd name="connsiteY168" fmla="*/ 932283 h 6858000"/>
              <a:gd name="connsiteX169" fmla="*/ 322681 w 1605470"/>
              <a:gd name="connsiteY169" fmla="*/ 915925 h 6858000"/>
              <a:gd name="connsiteX170" fmla="*/ 315310 w 1605470"/>
              <a:gd name="connsiteY170" fmla="*/ 896999 h 6858000"/>
              <a:gd name="connsiteX171" fmla="*/ 284718 w 1605470"/>
              <a:gd name="connsiteY171" fmla="*/ 821517 h 6858000"/>
              <a:gd name="connsiteX172" fmla="*/ 263668 w 1605470"/>
              <a:gd name="connsiteY172" fmla="*/ 751353 h 6858000"/>
              <a:gd name="connsiteX173" fmla="*/ 254540 w 1605470"/>
              <a:gd name="connsiteY173" fmla="*/ 741965 h 6858000"/>
              <a:gd name="connsiteX174" fmla="*/ 252501 w 1605470"/>
              <a:gd name="connsiteY174" fmla="*/ 724635 h 6858000"/>
              <a:gd name="connsiteX175" fmla="*/ 248897 w 1605470"/>
              <a:gd name="connsiteY175" fmla="*/ 681659 h 6858000"/>
              <a:gd name="connsiteX176" fmla="*/ 234316 w 1605470"/>
              <a:gd name="connsiteY176" fmla="*/ 635218 h 6858000"/>
              <a:gd name="connsiteX177" fmla="*/ 239327 w 1605470"/>
              <a:gd name="connsiteY177" fmla="*/ 613763 h 6858000"/>
              <a:gd name="connsiteX178" fmla="*/ 225269 w 1605470"/>
              <a:gd name="connsiteY178" fmla="*/ 598582 h 6858000"/>
              <a:gd name="connsiteX179" fmla="*/ 224950 w 1605470"/>
              <a:gd name="connsiteY179" fmla="*/ 576846 h 6858000"/>
              <a:gd name="connsiteX180" fmla="*/ 204632 w 1605470"/>
              <a:gd name="connsiteY180" fmla="*/ 553868 h 6858000"/>
              <a:gd name="connsiteX181" fmla="*/ 239317 w 1605470"/>
              <a:gd name="connsiteY181" fmla="*/ 517614 h 6858000"/>
              <a:gd name="connsiteX182" fmla="*/ 201693 w 1605470"/>
              <a:gd name="connsiteY182" fmla="*/ 469651 h 6858000"/>
              <a:gd name="connsiteX183" fmla="*/ 195012 w 1605470"/>
              <a:gd name="connsiteY183" fmla="*/ 448559 h 6858000"/>
              <a:gd name="connsiteX184" fmla="*/ 201434 w 1605470"/>
              <a:gd name="connsiteY184" fmla="*/ 441529 h 6858000"/>
              <a:gd name="connsiteX185" fmla="*/ 200655 w 1605470"/>
              <a:gd name="connsiteY185" fmla="*/ 428927 h 6858000"/>
              <a:gd name="connsiteX186" fmla="*/ 190059 w 1605470"/>
              <a:gd name="connsiteY186" fmla="*/ 430161 h 6858000"/>
              <a:gd name="connsiteX187" fmla="*/ 184450 w 1605470"/>
              <a:gd name="connsiteY187" fmla="*/ 396240 h 6858000"/>
              <a:gd name="connsiteX188" fmla="*/ 146196 w 1605470"/>
              <a:gd name="connsiteY188" fmla="*/ 358810 h 6858000"/>
              <a:gd name="connsiteX189" fmla="*/ 124571 w 1605470"/>
              <a:gd name="connsiteY189" fmla="*/ 302178 h 6858000"/>
              <a:gd name="connsiteX190" fmla="*/ 103243 w 1605470"/>
              <a:gd name="connsiteY190" fmla="*/ 211375 h 6858000"/>
              <a:gd name="connsiteX191" fmla="*/ 94571 w 1605470"/>
              <a:gd name="connsiteY191" fmla="*/ 184179 h 6858000"/>
              <a:gd name="connsiteX192" fmla="*/ 13437 w 1605470"/>
              <a:gd name="connsiteY192" fmla="*/ 19287 h 6858000"/>
              <a:gd name="connsiteX193" fmla="*/ 0 w 1605470"/>
              <a:gd name="connsiteY19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6326 w 1605470"/>
              <a:gd name="connsiteY155" fmla="*/ 1428585 h 6858000"/>
              <a:gd name="connsiteX156" fmla="*/ 325799 w 1605470"/>
              <a:gd name="connsiteY156" fmla="*/ 1357181 h 6858000"/>
              <a:gd name="connsiteX157" fmla="*/ 320507 w 1605470"/>
              <a:gd name="connsiteY157" fmla="*/ 1347099 h 6858000"/>
              <a:gd name="connsiteX158" fmla="*/ 335347 w 1605470"/>
              <a:gd name="connsiteY158" fmla="*/ 1334233 h 6858000"/>
              <a:gd name="connsiteX159" fmla="*/ 342792 w 1605470"/>
              <a:gd name="connsiteY159" fmla="*/ 1307086 h 6858000"/>
              <a:gd name="connsiteX160" fmla="*/ 343980 w 1605470"/>
              <a:gd name="connsiteY160" fmla="*/ 1189033 h 6858000"/>
              <a:gd name="connsiteX161" fmla="*/ 348665 w 1605470"/>
              <a:gd name="connsiteY161" fmla="*/ 1168288 h 6858000"/>
              <a:gd name="connsiteX162" fmla="*/ 340947 w 1605470"/>
              <a:gd name="connsiteY162" fmla="*/ 1142577 h 6858000"/>
              <a:gd name="connsiteX163" fmla="*/ 330253 w 1605470"/>
              <a:gd name="connsiteY163" fmla="*/ 1088484 h 6858000"/>
              <a:gd name="connsiteX164" fmla="*/ 314647 w 1605470"/>
              <a:gd name="connsiteY164" fmla="*/ 1053424 h 6858000"/>
              <a:gd name="connsiteX165" fmla="*/ 322906 w 1605470"/>
              <a:gd name="connsiteY165" fmla="*/ 1044367 h 6858000"/>
              <a:gd name="connsiteX166" fmla="*/ 326818 w 1605470"/>
              <a:gd name="connsiteY166" fmla="*/ 1022828 h 6858000"/>
              <a:gd name="connsiteX167" fmla="*/ 320445 w 1605470"/>
              <a:gd name="connsiteY167" fmla="*/ 932283 h 6858000"/>
              <a:gd name="connsiteX168" fmla="*/ 322681 w 1605470"/>
              <a:gd name="connsiteY168" fmla="*/ 915925 h 6858000"/>
              <a:gd name="connsiteX169" fmla="*/ 315310 w 1605470"/>
              <a:gd name="connsiteY169" fmla="*/ 896999 h 6858000"/>
              <a:gd name="connsiteX170" fmla="*/ 284718 w 1605470"/>
              <a:gd name="connsiteY170" fmla="*/ 821517 h 6858000"/>
              <a:gd name="connsiteX171" fmla="*/ 263668 w 1605470"/>
              <a:gd name="connsiteY171" fmla="*/ 751353 h 6858000"/>
              <a:gd name="connsiteX172" fmla="*/ 254540 w 1605470"/>
              <a:gd name="connsiteY172" fmla="*/ 741965 h 6858000"/>
              <a:gd name="connsiteX173" fmla="*/ 252501 w 1605470"/>
              <a:gd name="connsiteY173" fmla="*/ 724635 h 6858000"/>
              <a:gd name="connsiteX174" fmla="*/ 248897 w 1605470"/>
              <a:gd name="connsiteY174" fmla="*/ 681659 h 6858000"/>
              <a:gd name="connsiteX175" fmla="*/ 234316 w 1605470"/>
              <a:gd name="connsiteY175" fmla="*/ 635218 h 6858000"/>
              <a:gd name="connsiteX176" fmla="*/ 239327 w 1605470"/>
              <a:gd name="connsiteY176" fmla="*/ 613763 h 6858000"/>
              <a:gd name="connsiteX177" fmla="*/ 225269 w 1605470"/>
              <a:gd name="connsiteY177" fmla="*/ 598582 h 6858000"/>
              <a:gd name="connsiteX178" fmla="*/ 224950 w 1605470"/>
              <a:gd name="connsiteY178" fmla="*/ 576846 h 6858000"/>
              <a:gd name="connsiteX179" fmla="*/ 204632 w 1605470"/>
              <a:gd name="connsiteY179" fmla="*/ 553868 h 6858000"/>
              <a:gd name="connsiteX180" fmla="*/ 239317 w 1605470"/>
              <a:gd name="connsiteY180" fmla="*/ 517614 h 6858000"/>
              <a:gd name="connsiteX181" fmla="*/ 201693 w 1605470"/>
              <a:gd name="connsiteY181" fmla="*/ 469651 h 6858000"/>
              <a:gd name="connsiteX182" fmla="*/ 195012 w 1605470"/>
              <a:gd name="connsiteY182" fmla="*/ 448559 h 6858000"/>
              <a:gd name="connsiteX183" fmla="*/ 201434 w 1605470"/>
              <a:gd name="connsiteY183" fmla="*/ 441529 h 6858000"/>
              <a:gd name="connsiteX184" fmla="*/ 200655 w 1605470"/>
              <a:gd name="connsiteY184" fmla="*/ 428927 h 6858000"/>
              <a:gd name="connsiteX185" fmla="*/ 190059 w 1605470"/>
              <a:gd name="connsiteY185" fmla="*/ 430161 h 6858000"/>
              <a:gd name="connsiteX186" fmla="*/ 184450 w 1605470"/>
              <a:gd name="connsiteY186" fmla="*/ 396240 h 6858000"/>
              <a:gd name="connsiteX187" fmla="*/ 146196 w 1605470"/>
              <a:gd name="connsiteY187" fmla="*/ 358810 h 6858000"/>
              <a:gd name="connsiteX188" fmla="*/ 124571 w 1605470"/>
              <a:gd name="connsiteY188" fmla="*/ 302178 h 6858000"/>
              <a:gd name="connsiteX189" fmla="*/ 103243 w 1605470"/>
              <a:gd name="connsiteY189" fmla="*/ 211375 h 6858000"/>
              <a:gd name="connsiteX190" fmla="*/ 94571 w 1605470"/>
              <a:gd name="connsiteY190" fmla="*/ 184179 h 6858000"/>
              <a:gd name="connsiteX191" fmla="*/ 13437 w 1605470"/>
              <a:gd name="connsiteY191" fmla="*/ 19287 h 6858000"/>
              <a:gd name="connsiteX192" fmla="*/ 0 w 1605470"/>
              <a:gd name="connsiteY19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45287 w 1605470"/>
              <a:gd name="connsiteY150" fmla="*/ 1646953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6818 w 1605470"/>
              <a:gd name="connsiteY165" fmla="*/ 1022828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906 w 1605470"/>
              <a:gd name="connsiteY164" fmla="*/ 1044367 h 6858000"/>
              <a:gd name="connsiteX165" fmla="*/ 322475 w 1605470"/>
              <a:gd name="connsiteY165" fmla="*/ 1002093 h 6858000"/>
              <a:gd name="connsiteX166" fmla="*/ 320445 w 1605470"/>
              <a:gd name="connsiteY166" fmla="*/ 932283 h 6858000"/>
              <a:gd name="connsiteX167" fmla="*/ 322681 w 1605470"/>
              <a:gd name="connsiteY167" fmla="*/ 915925 h 6858000"/>
              <a:gd name="connsiteX168" fmla="*/ 315310 w 1605470"/>
              <a:gd name="connsiteY168" fmla="*/ 896999 h 6858000"/>
              <a:gd name="connsiteX169" fmla="*/ 284718 w 1605470"/>
              <a:gd name="connsiteY169" fmla="*/ 821517 h 6858000"/>
              <a:gd name="connsiteX170" fmla="*/ 263668 w 1605470"/>
              <a:gd name="connsiteY170" fmla="*/ 751353 h 6858000"/>
              <a:gd name="connsiteX171" fmla="*/ 254540 w 1605470"/>
              <a:gd name="connsiteY171" fmla="*/ 741965 h 6858000"/>
              <a:gd name="connsiteX172" fmla="*/ 252501 w 1605470"/>
              <a:gd name="connsiteY172" fmla="*/ 724635 h 6858000"/>
              <a:gd name="connsiteX173" fmla="*/ 248897 w 1605470"/>
              <a:gd name="connsiteY173" fmla="*/ 681659 h 6858000"/>
              <a:gd name="connsiteX174" fmla="*/ 234316 w 1605470"/>
              <a:gd name="connsiteY174" fmla="*/ 635218 h 6858000"/>
              <a:gd name="connsiteX175" fmla="*/ 239327 w 1605470"/>
              <a:gd name="connsiteY175" fmla="*/ 613763 h 6858000"/>
              <a:gd name="connsiteX176" fmla="*/ 225269 w 1605470"/>
              <a:gd name="connsiteY176" fmla="*/ 598582 h 6858000"/>
              <a:gd name="connsiteX177" fmla="*/ 224950 w 1605470"/>
              <a:gd name="connsiteY177" fmla="*/ 576846 h 6858000"/>
              <a:gd name="connsiteX178" fmla="*/ 204632 w 1605470"/>
              <a:gd name="connsiteY178" fmla="*/ 553868 h 6858000"/>
              <a:gd name="connsiteX179" fmla="*/ 239317 w 1605470"/>
              <a:gd name="connsiteY179" fmla="*/ 517614 h 6858000"/>
              <a:gd name="connsiteX180" fmla="*/ 201693 w 1605470"/>
              <a:gd name="connsiteY180" fmla="*/ 469651 h 6858000"/>
              <a:gd name="connsiteX181" fmla="*/ 195012 w 1605470"/>
              <a:gd name="connsiteY181" fmla="*/ 448559 h 6858000"/>
              <a:gd name="connsiteX182" fmla="*/ 201434 w 1605470"/>
              <a:gd name="connsiteY182" fmla="*/ 441529 h 6858000"/>
              <a:gd name="connsiteX183" fmla="*/ 200655 w 1605470"/>
              <a:gd name="connsiteY183" fmla="*/ 428927 h 6858000"/>
              <a:gd name="connsiteX184" fmla="*/ 190059 w 1605470"/>
              <a:gd name="connsiteY184" fmla="*/ 430161 h 6858000"/>
              <a:gd name="connsiteX185" fmla="*/ 184450 w 1605470"/>
              <a:gd name="connsiteY185" fmla="*/ 396240 h 6858000"/>
              <a:gd name="connsiteX186" fmla="*/ 146196 w 1605470"/>
              <a:gd name="connsiteY186" fmla="*/ 358810 h 6858000"/>
              <a:gd name="connsiteX187" fmla="*/ 124571 w 1605470"/>
              <a:gd name="connsiteY187" fmla="*/ 302178 h 6858000"/>
              <a:gd name="connsiteX188" fmla="*/ 103243 w 1605470"/>
              <a:gd name="connsiteY188" fmla="*/ 211375 h 6858000"/>
              <a:gd name="connsiteX189" fmla="*/ 94571 w 1605470"/>
              <a:gd name="connsiteY189" fmla="*/ 184179 h 6858000"/>
              <a:gd name="connsiteX190" fmla="*/ 13437 w 1605470"/>
              <a:gd name="connsiteY190" fmla="*/ 19287 h 6858000"/>
              <a:gd name="connsiteX191" fmla="*/ 0 w 1605470"/>
              <a:gd name="connsiteY19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14647 w 1605470"/>
              <a:gd name="connsiteY163" fmla="*/ 1053424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35347 w 1605470"/>
              <a:gd name="connsiteY157" fmla="*/ 1334233 h 6858000"/>
              <a:gd name="connsiteX158" fmla="*/ 342792 w 1605470"/>
              <a:gd name="connsiteY158" fmla="*/ 1307086 h 6858000"/>
              <a:gd name="connsiteX159" fmla="*/ 343980 w 1605470"/>
              <a:gd name="connsiteY159" fmla="*/ 1189033 h 6858000"/>
              <a:gd name="connsiteX160" fmla="*/ 348665 w 1605470"/>
              <a:gd name="connsiteY160" fmla="*/ 1168288 h 6858000"/>
              <a:gd name="connsiteX161" fmla="*/ 340947 w 1605470"/>
              <a:gd name="connsiteY161" fmla="*/ 1142577 h 6858000"/>
              <a:gd name="connsiteX162" fmla="*/ 330253 w 1605470"/>
              <a:gd name="connsiteY162" fmla="*/ 1088484 h 6858000"/>
              <a:gd name="connsiteX163" fmla="*/ 336360 w 1605470"/>
              <a:gd name="connsiteY163" fmla="*/ 1045131 h 6858000"/>
              <a:gd name="connsiteX164" fmla="*/ 322475 w 1605470"/>
              <a:gd name="connsiteY164" fmla="*/ 1002093 h 6858000"/>
              <a:gd name="connsiteX165" fmla="*/ 320445 w 1605470"/>
              <a:gd name="connsiteY165" fmla="*/ 932283 h 6858000"/>
              <a:gd name="connsiteX166" fmla="*/ 322681 w 1605470"/>
              <a:gd name="connsiteY166" fmla="*/ 915925 h 6858000"/>
              <a:gd name="connsiteX167" fmla="*/ 315310 w 1605470"/>
              <a:gd name="connsiteY167" fmla="*/ 896999 h 6858000"/>
              <a:gd name="connsiteX168" fmla="*/ 284718 w 1605470"/>
              <a:gd name="connsiteY168" fmla="*/ 821517 h 6858000"/>
              <a:gd name="connsiteX169" fmla="*/ 263668 w 1605470"/>
              <a:gd name="connsiteY169" fmla="*/ 751353 h 6858000"/>
              <a:gd name="connsiteX170" fmla="*/ 254540 w 1605470"/>
              <a:gd name="connsiteY170" fmla="*/ 741965 h 6858000"/>
              <a:gd name="connsiteX171" fmla="*/ 252501 w 1605470"/>
              <a:gd name="connsiteY171" fmla="*/ 724635 h 6858000"/>
              <a:gd name="connsiteX172" fmla="*/ 248897 w 1605470"/>
              <a:gd name="connsiteY172" fmla="*/ 681659 h 6858000"/>
              <a:gd name="connsiteX173" fmla="*/ 234316 w 1605470"/>
              <a:gd name="connsiteY173" fmla="*/ 635218 h 6858000"/>
              <a:gd name="connsiteX174" fmla="*/ 239327 w 1605470"/>
              <a:gd name="connsiteY174" fmla="*/ 613763 h 6858000"/>
              <a:gd name="connsiteX175" fmla="*/ 225269 w 1605470"/>
              <a:gd name="connsiteY175" fmla="*/ 598582 h 6858000"/>
              <a:gd name="connsiteX176" fmla="*/ 224950 w 1605470"/>
              <a:gd name="connsiteY176" fmla="*/ 576846 h 6858000"/>
              <a:gd name="connsiteX177" fmla="*/ 204632 w 1605470"/>
              <a:gd name="connsiteY177" fmla="*/ 553868 h 6858000"/>
              <a:gd name="connsiteX178" fmla="*/ 239317 w 1605470"/>
              <a:gd name="connsiteY178" fmla="*/ 517614 h 6858000"/>
              <a:gd name="connsiteX179" fmla="*/ 201693 w 1605470"/>
              <a:gd name="connsiteY179" fmla="*/ 469651 h 6858000"/>
              <a:gd name="connsiteX180" fmla="*/ 195012 w 1605470"/>
              <a:gd name="connsiteY180" fmla="*/ 448559 h 6858000"/>
              <a:gd name="connsiteX181" fmla="*/ 201434 w 1605470"/>
              <a:gd name="connsiteY181" fmla="*/ 441529 h 6858000"/>
              <a:gd name="connsiteX182" fmla="*/ 200655 w 1605470"/>
              <a:gd name="connsiteY182" fmla="*/ 428927 h 6858000"/>
              <a:gd name="connsiteX183" fmla="*/ 190059 w 1605470"/>
              <a:gd name="connsiteY183" fmla="*/ 430161 h 6858000"/>
              <a:gd name="connsiteX184" fmla="*/ 184450 w 1605470"/>
              <a:gd name="connsiteY184" fmla="*/ 396240 h 6858000"/>
              <a:gd name="connsiteX185" fmla="*/ 146196 w 1605470"/>
              <a:gd name="connsiteY185" fmla="*/ 358810 h 6858000"/>
              <a:gd name="connsiteX186" fmla="*/ 124571 w 1605470"/>
              <a:gd name="connsiteY186" fmla="*/ 302178 h 6858000"/>
              <a:gd name="connsiteX187" fmla="*/ 103243 w 1605470"/>
              <a:gd name="connsiteY187" fmla="*/ 211375 h 6858000"/>
              <a:gd name="connsiteX188" fmla="*/ 94571 w 1605470"/>
              <a:gd name="connsiteY188" fmla="*/ 184179 h 6858000"/>
              <a:gd name="connsiteX189" fmla="*/ 13437 w 1605470"/>
              <a:gd name="connsiteY189" fmla="*/ 19287 h 6858000"/>
              <a:gd name="connsiteX190" fmla="*/ 0 w 1605470"/>
              <a:gd name="connsiteY19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20507 w 1605470"/>
              <a:gd name="connsiteY156" fmla="*/ 1347099 h 6858000"/>
              <a:gd name="connsiteX157" fmla="*/ 342792 w 1605470"/>
              <a:gd name="connsiteY157" fmla="*/ 1307086 h 6858000"/>
              <a:gd name="connsiteX158" fmla="*/ 343980 w 1605470"/>
              <a:gd name="connsiteY158" fmla="*/ 1189033 h 6858000"/>
              <a:gd name="connsiteX159" fmla="*/ 348665 w 1605470"/>
              <a:gd name="connsiteY159" fmla="*/ 1168288 h 6858000"/>
              <a:gd name="connsiteX160" fmla="*/ 340947 w 1605470"/>
              <a:gd name="connsiteY160" fmla="*/ 1142577 h 6858000"/>
              <a:gd name="connsiteX161" fmla="*/ 330253 w 1605470"/>
              <a:gd name="connsiteY161" fmla="*/ 1088484 h 6858000"/>
              <a:gd name="connsiteX162" fmla="*/ 336360 w 1605470"/>
              <a:gd name="connsiteY162" fmla="*/ 1045131 h 6858000"/>
              <a:gd name="connsiteX163" fmla="*/ 322475 w 1605470"/>
              <a:gd name="connsiteY163" fmla="*/ 1002093 h 6858000"/>
              <a:gd name="connsiteX164" fmla="*/ 320445 w 1605470"/>
              <a:gd name="connsiteY164" fmla="*/ 932283 h 6858000"/>
              <a:gd name="connsiteX165" fmla="*/ 322681 w 1605470"/>
              <a:gd name="connsiteY165" fmla="*/ 915925 h 6858000"/>
              <a:gd name="connsiteX166" fmla="*/ 315310 w 1605470"/>
              <a:gd name="connsiteY166" fmla="*/ 896999 h 6858000"/>
              <a:gd name="connsiteX167" fmla="*/ 284718 w 1605470"/>
              <a:gd name="connsiteY167" fmla="*/ 821517 h 6858000"/>
              <a:gd name="connsiteX168" fmla="*/ 263668 w 1605470"/>
              <a:gd name="connsiteY168" fmla="*/ 751353 h 6858000"/>
              <a:gd name="connsiteX169" fmla="*/ 254540 w 1605470"/>
              <a:gd name="connsiteY169" fmla="*/ 741965 h 6858000"/>
              <a:gd name="connsiteX170" fmla="*/ 252501 w 1605470"/>
              <a:gd name="connsiteY170" fmla="*/ 724635 h 6858000"/>
              <a:gd name="connsiteX171" fmla="*/ 248897 w 1605470"/>
              <a:gd name="connsiteY171" fmla="*/ 681659 h 6858000"/>
              <a:gd name="connsiteX172" fmla="*/ 234316 w 1605470"/>
              <a:gd name="connsiteY172" fmla="*/ 635218 h 6858000"/>
              <a:gd name="connsiteX173" fmla="*/ 239327 w 1605470"/>
              <a:gd name="connsiteY173" fmla="*/ 613763 h 6858000"/>
              <a:gd name="connsiteX174" fmla="*/ 225269 w 1605470"/>
              <a:gd name="connsiteY174" fmla="*/ 598582 h 6858000"/>
              <a:gd name="connsiteX175" fmla="*/ 224950 w 1605470"/>
              <a:gd name="connsiteY175" fmla="*/ 576846 h 6858000"/>
              <a:gd name="connsiteX176" fmla="*/ 204632 w 1605470"/>
              <a:gd name="connsiteY176" fmla="*/ 553868 h 6858000"/>
              <a:gd name="connsiteX177" fmla="*/ 239317 w 1605470"/>
              <a:gd name="connsiteY177" fmla="*/ 517614 h 6858000"/>
              <a:gd name="connsiteX178" fmla="*/ 201693 w 1605470"/>
              <a:gd name="connsiteY178" fmla="*/ 469651 h 6858000"/>
              <a:gd name="connsiteX179" fmla="*/ 195012 w 1605470"/>
              <a:gd name="connsiteY179" fmla="*/ 448559 h 6858000"/>
              <a:gd name="connsiteX180" fmla="*/ 201434 w 1605470"/>
              <a:gd name="connsiteY180" fmla="*/ 441529 h 6858000"/>
              <a:gd name="connsiteX181" fmla="*/ 200655 w 1605470"/>
              <a:gd name="connsiteY181" fmla="*/ 428927 h 6858000"/>
              <a:gd name="connsiteX182" fmla="*/ 190059 w 1605470"/>
              <a:gd name="connsiteY182" fmla="*/ 430161 h 6858000"/>
              <a:gd name="connsiteX183" fmla="*/ 184450 w 1605470"/>
              <a:gd name="connsiteY183" fmla="*/ 396240 h 6858000"/>
              <a:gd name="connsiteX184" fmla="*/ 146196 w 1605470"/>
              <a:gd name="connsiteY184" fmla="*/ 358810 h 6858000"/>
              <a:gd name="connsiteX185" fmla="*/ 124571 w 1605470"/>
              <a:gd name="connsiteY185" fmla="*/ 302178 h 6858000"/>
              <a:gd name="connsiteX186" fmla="*/ 103243 w 1605470"/>
              <a:gd name="connsiteY186" fmla="*/ 211375 h 6858000"/>
              <a:gd name="connsiteX187" fmla="*/ 94571 w 1605470"/>
              <a:gd name="connsiteY187" fmla="*/ 184179 h 6858000"/>
              <a:gd name="connsiteX188" fmla="*/ 13437 w 1605470"/>
              <a:gd name="connsiteY188" fmla="*/ 19287 h 6858000"/>
              <a:gd name="connsiteX189" fmla="*/ 0 w 1605470"/>
              <a:gd name="connsiteY18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25799 w 1605470"/>
              <a:gd name="connsiteY155" fmla="*/ 1357181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52501 w 1605470"/>
              <a:gd name="connsiteY169" fmla="*/ 724635 h 6858000"/>
              <a:gd name="connsiteX170" fmla="*/ 248897 w 1605470"/>
              <a:gd name="connsiteY170" fmla="*/ 681659 h 6858000"/>
              <a:gd name="connsiteX171" fmla="*/ 234316 w 1605470"/>
              <a:gd name="connsiteY171" fmla="*/ 635218 h 6858000"/>
              <a:gd name="connsiteX172" fmla="*/ 239327 w 1605470"/>
              <a:gd name="connsiteY172" fmla="*/ 613763 h 6858000"/>
              <a:gd name="connsiteX173" fmla="*/ 225269 w 1605470"/>
              <a:gd name="connsiteY173" fmla="*/ 598582 h 6858000"/>
              <a:gd name="connsiteX174" fmla="*/ 224950 w 1605470"/>
              <a:gd name="connsiteY174" fmla="*/ 576846 h 6858000"/>
              <a:gd name="connsiteX175" fmla="*/ 204632 w 1605470"/>
              <a:gd name="connsiteY175" fmla="*/ 553868 h 6858000"/>
              <a:gd name="connsiteX176" fmla="*/ 239317 w 1605470"/>
              <a:gd name="connsiteY176" fmla="*/ 517614 h 6858000"/>
              <a:gd name="connsiteX177" fmla="*/ 201693 w 1605470"/>
              <a:gd name="connsiteY177" fmla="*/ 469651 h 6858000"/>
              <a:gd name="connsiteX178" fmla="*/ 195012 w 1605470"/>
              <a:gd name="connsiteY178" fmla="*/ 448559 h 6858000"/>
              <a:gd name="connsiteX179" fmla="*/ 201434 w 1605470"/>
              <a:gd name="connsiteY179" fmla="*/ 441529 h 6858000"/>
              <a:gd name="connsiteX180" fmla="*/ 200655 w 1605470"/>
              <a:gd name="connsiteY180" fmla="*/ 428927 h 6858000"/>
              <a:gd name="connsiteX181" fmla="*/ 190059 w 1605470"/>
              <a:gd name="connsiteY181" fmla="*/ 430161 h 6858000"/>
              <a:gd name="connsiteX182" fmla="*/ 184450 w 1605470"/>
              <a:gd name="connsiteY182" fmla="*/ 396240 h 6858000"/>
              <a:gd name="connsiteX183" fmla="*/ 146196 w 1605470"/>
              <a:gd name="connsiteY183" fmla="*/ 358810 h 6858000"/>
              <a:gd name="connsiteX184" fmla="*/ 124571 w 1605470"/>
              <a:gd name="connsiteY184" fmla="*/ 302178 h 6858000"/>
              <a:gd name="connsiteX185" fmla="*/ 103243 w 1605470"/>
              <a:gd name="connsiteY185" fmla="*/ 211375 h 6858000"/>
              <a:gd name="connsiteX186" fmla="*/ 94571 w 1605470"/>
              <a:gd name="connsiteY186" fmla="*/ 184179 h 6858000"/>
              <a:gd name="connsiteX187" fmla="*/ 13437 w 1605470"/>
              <a:gd name="connsiteY187" fmla="*/ 19287 h 6858000"/>
              <a:gd name="connsiteX188" fmla="*/ 0 w 1605470"/>
              <a:gd name="connsiteY18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632 w 1605470"/>
              <a:gd name="connsiteY174" fmla="*/ 553868 h 6858000"/>
              <a:gd name="connsiteX175" fmla="*/ 239317 w 1605470"/>
              <a:gd name="connsiteY175" fmla="*/ 517614 h 6858000"/>
              <a:gd name="connsiteX176" fmla="*/ 201693 w 1605470"/>
              <a:gd name="connsiteY176" fmla="*/ 469651 h 6858000"/>
              <a:gd name="connsiteX177" fmla="*/ 195012 w 1605470"/>
              <a:gd name="connsiteY177" fmla="*/ 448559 h 6858000"/>
              <a:gd name="connsiteX178" fmla="*/ 201434 w 1605470"/>
              <a:gd name="connsiteY178" fmla="*/ 441529 h 6858000"/>
              <a:gd name="connsiteX179" fmla="*/ 200655 w 1605470"/>
              <a:gd name="connsiteY179" fmla="*/ 428927 h 6858000"/>
              <a:gd name="connsiteX180" fmla="*/ 190059 w 1605470"/>
              <a:gd name="connsiteY180" fmla="*/ 430161 h 6858000"/>
              <a:gd name="connsiteX181" fmla="*/ 184450 w 1605470"/>
              <a:gd name="connsiteY181" fmla="*/ 396240 h 6858000"/>
              <a:gd name="connsiteX182" fmla="*/ 146196 w 1605470"/>
              <a:gd name="connsiteY182" fmla="*/ 358810 h 6858000"/>
              <a:gd name="connsiteX183" fmla="*/ 124571 w 1605470"/>
              <a:gd name="connsiteY183" fmla="*/ 302178 h 6858000"/>
              <a:gd name="connsiteX184" fmla="*/ 103243 w 1605470"/>
              <a:gd name="connsiteY184" fmla="*/ 211375 h 6858000"/>
              <a:gd name="connsiteX185" fmla="*/ 94571 w 1605470"/>
              <a:gd name="connsiteY185" fmla="*/ 184179 h 6858000"/>
              <a:gd name="connsiteX186" fmla="*/ 13437 w 1605470"/>
              <a:gd name="connsiteY186" fmla="*/ 19287 h 6858000"/>
              <a:gd name="connsiteX187" fmla="*/ 0 w 1605470"/>
              <a:gd name="connsiteY18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46196 w 1605470"/>
              <a:gd name="connsiteY181" fmla="*/ 358810 h 6858000"/>
              <a:gd name="connsiteX182" fmla="*/ 124571 w 1605470"/>
              <a:gd name="connsiteY182" fmla="*/ 302178 h 6858000"/>
              <a:gd name="connsiteX183" fmla="*/ 103243 w 1605470"/>
              <a:gd name="connsiteY183" fmla="*/ 211375 h 6858000"/>
              <a:gd name="connsiteX184" fmla="*/ 94571 w 1605470"/>
              <a:gd name="connsiteY184" fmla="*/ 184179 h 6858000"/>
              <a:gd name="connsiteX185" fmla="*/ 13437 w 1605470"/>
              <a:gd name="connsiteY185" fmla="*/ 19287 h 6858000"/>
              <a:gd name="connsiteX186" fmla="*/ 0 w 1605470"/>
              <a:gd name="connsiteY18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84450 w 1605470"/>
              <a:gd name="connsiteY180" fmla="*/ 396240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01693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39317 w 1605470"/>
              <a:gd name="connsiteY174" fmla="*/ 517614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2475 w 1605470"/>
              <a:gd name="connsiteY162" fmla="*/ 1002093 h 6858000"/>
              <a:gd name="connsiteX163" fmla="*/ 320445 w 1605470"/>
              <a:gd name="connsiteY163" fmla="*/ 932283 h 6858000"/>
              <a:gd name="connsiteX164" fmla="*/ 322681 w 1605470"/>
              <a:gd name="connsiteY164" fmla="*/ 915925 h 6858000"/>
              <a:gd name="connsiteX165" fmla="*/ 315310 w 1605470"/>
              <a:gd name="connsiteY165" fmla="*/ 896999 h 6858000"/>
              <a:gd name="connsiteX166" fmla="*/ 284718 w 1605470"/>
              <a:gd name="connsiteY166" fmla="*/ 821517 h 6858000"/>
              <a:gd name="connsiteX167" fmla="*/ 263668 w 1605470"/>
              <a:gd name="connsiteY167" fmla="*/ 751353 h 6858000"/>
              <a:gd name="connsiteX168" fmla="*/ 254540 w 1605470"/>
              <a:gd name="connsiteY168" fmla="*/ 741965 h 6858000"/>
              <a:gd name="connsiteX169" fmla="*/ 248897 w 1605470"/>
              <a:gd name="connsiteY169" fmla="*/ 681659 h 6858000"/>
              <a:gd name="connsiteX170" fmla="*/ 234316 w 1605470"/>
              <a:gd name="connsiteY170" fmla="*/ 635218 h 6858000"/>
              <a:gd name="connsiteX171" fmla="*/ 239327 w 1605470"/>
              <a:gd name="connsiteY171" fmla="*/ 613763 h 6858000"/>
              <a:gd name="connsiteX172" fmla="*/ 225269 w 1605470"/>
              <a:gd name="connsiteY172" fmla="*/ 598582 h 6858000"/>
              <a:gd name="connsiteX173" fmla="*/ 224950 w 1605470"/>
              <a:gd name="connsiteY173" fmla="*/ 576846 h 6858000"/>
              <a:gd name="connsiteX174" fmla="*/ 204576 w 1605470"/>
              <a:gd name="connsiteY174" fmla="*/ 530055 h 6858000"/>
              <a:gd name="connsiteX175" fmla="*/ 219064 w 1605470"/>
              <a:gd name="connsiteY175" fmla="*/ 469651 h 6858000"/>
              <a:gd name="connsiteX176" fmla="*/ 195012 w 1605470"/>
              <a:gd name="connsiteY176" fmla="*/ 448559 h 6858000"/>
              <a:gd name="connsiteX177" fmla="*/ 201434 w 1605470"/>
              <a:gd name="connsiteY177" fmla="*/ 441529 h 6858000"/>
              <a:gd name="connsiteX178" fmla="*/ 200655 w 1605470"/>
              <a:gd name="connsiteY178" fmla="*/ 428927 h 6858000"/>
              <a:gd name="connsiteX179" fmla="*/ 190059 w 1605470"/>
              <a:gd name="connsiteY179" fmla="*/ 430161 h 6858000"/>
              <a:gd name="connsiteX180" fmla="*/ 167079 w 1605470"/>
              <a:gd name="connsiteY180" fmla="*/ 367211 h 6858000"/>
              <a:gd name="connsiteX181" fmla="*/ 124571 w 1605470"/>
              <a:gd name="connsiteY181" fmla="*/ 302178 h 6858000"/>
              <a:gd name="connsiteX182" fmla="*/ 103243 w 1605470"/>
              <a:gd name="connsiteY182" fmla="*/ 211375 h 6858000"/>
              <a:gd name="connsiteX183" fmla="*/ 94571 w 1605470"/>
              <a:gd name="connsiteY183" fmla="*/ 184179 h 6858000"/>
              <a:gd name="connsiteX184" fmla="*/ 13437 w 1605470"/>
              <a:gd name="connsiteY184" fmla="*/ 19287 h 6858000"/>
              <a:gd name="connsiteX185" fmla="*/ 0 w 1605470"/>
              <a:gd name="connsiteY18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36360 w 1605470"/>
              <a:gd name="connsiteY161" fmla="*/ 1045131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54540 w 1605470"/>
              <a:gd name="connsiteY167" fmla="*/ 741965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44412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596759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25179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30521 w 1605470"/>
              <a:gd name="connsiteY136" fmla="*/ 2422066 h 6858000"/>
              <a:gd name="connsiteX137" fmla="*/ 528878 w 1605470"/>
              <a:gd name="connsiteY137" fmla="*/ 2408971 h 6858000"/>
              <a:gd name="connsiteX138" fmla="*/ 535510 w 1605470"/>
              <a:gd name="connsiteY138" fmla="*/ 2402874 h 6858000"/>
              <a:gd name="connsiteX139" fmla="*/ 538122 w 1605470"/>
              <a:gd name="connsiteY139" fmla="*/ 2381443 h 6858000"/>
              <a:gd name="connsiteX140" fmla="*/ 514451 w 1605470"/>
              <a:gd name="connsiteY140" fmla="*/ 2261920 h 6858000"/>
              <a:gd name="connsiteX141" fmla="*/ 486968 w 1605470"/>
              <a:gd name="connsiteY141" fmla="*/ 2182937 h 6858000"/>
              <a:gd name="connsiteX142" fmla="*/ 488555 w 1605470"/>
              <a:gd name="connsiteY142" fmla="*/ 2155135 h 6858000"/>
              <a:gd name="connsiteX143" fmla="*/ 486013 w 1605470"/>
              <a:gd name="connsiteY143" fmla="*/ 2118008 h 6858000"/>
              <a:gd name="connsiteX144" fmla="*/ 487006 w 1605470"/>
              <a:gd name="connsiteY144" fmla="*/ 2050531 h 6858000"/>
              <a:gd name="connsiteX145" fmla="*/ 478812 w 1605470"/>
              <a:gd name="connsiteY145" fmla="*/ 1963269 h 6858000"/>
              <a:gd name="connsiteX146" fmla="*/ 442619 w 1605470"/>
              <a:gd name="connsiteY146" fmla="*/ 1910499 h 6858000"/>
              <a:gd name="connsiteX147" fmla="*/ 446785 w 1605470"/>
              <a:gd name="connsiteY147" fmla="*/ 1903212 h 6858000"/>
              <a:gd name="connsiteX148" fmla="*/ 436547 w 1605470"/>
              <a:gd name="connsiteY148" fmla="*/ 1861531 h 6858000"/>
              <a:gd name="connsiteX149" fmla="*/ 390346 w 1605470"/>
              <a:gd name="connsiteY149" fmla="*/ 1732919 h 6858000"/>
              <a:gd name="connsiteX150" fmla="*/ 362657 w 1605470"/>
              <a:gd name="connsiteY150" fmla="*/ 1663540 h 6858000"/>
              <a:gd name="connsiteX151" fmla="*/ 361783 w 1605470"/>
              <a:gd name="connsiteY151" fmla="*/ 1615777 h 6858000"/>
              <a:gd name="connsiteX152" fmla="*/ 342578 w 1605470"/>
              <a:gd name="connsiteY152" fmla="*/ 1563678 h 6858000"/>
              <a:gd name="connsiteX153" fmla="*/ 355658 w 1605470"/>
              <a:gd name="connsiteY153" fmla="*/ 1519474 h 6858000"/>
              <a:gd name="connsiteX154" fmla="*/ 348400 w 1605470"/>
              <a:gd name="connsiteY154" fmla="*/ 1477995 h 6858000"/>
              <a:gd name="connsiteX155" fmla="*/ 334485 w 1605470"/>
              <a:gd name="connsiteY155" fmla="*/ 1373769 h 6858000"/>
              <a:gd name="connsiteX156" fmla="*/ 342792 w 1605470"/>
              <a:gd name="connsiteY156" fmla="*/ 1307086 h 6858000"/>
              <a:gd name="connsiteX157" fmla="*/ 343980 w 1605470"/>
              <a:gd name="connsiteY157" fmla="*/ 1189033 h 6858000"/>
              <a:gd name="connsiteX158" fmla="*/ 348665 w 1605470"/>
              <a:gd name="connsiteY158" fmla="*/ 1168288 h 6858000"/>
              <a:gd name="connsiteX159" fmla="*/ 340947 w 1605470"/>
              <a:gd name="connsiteY159" fmla="*/ 1142577 h 6858000"/>
              <a:gd name="connsiteX160" fmla="*/ 330253 w 1605470"/>
              <a:gd name="connsiteY160" fmla="*/ 1088484 h 6858000"/>
              <a:gd name="connsiteX161" fmla="*/ 318989 w 1605470"/>
              <a:gd name="connsiteY161" fmla="*/ 1016103 h 6858000"/>
              <a:gd name="connsiteX162" fmla="*/ 320445 w 1605470"/>
              <a:gd name="connsiteY162" fmla="*/ 932283 h 6858000"/>
              <a:gd name="connsiteX163" fmla="*/ 322681 w 1605470"/>
              <a:gd name="connsiteY163" fmla="*/ 915925 h 6858000"/>
              <a:gd name="connsiteX164" fmla="*/ 315310 w 1605470"/>
              <a:gd name="connsiteY164" fmla="*/ 896999 h 6858000"/>
              <a:gd name="connsiteX165" fmla="*/ 284718 w 1605470"/>
              <a:gd name="connsiteY165" fmla="*/ 821517 h 6858000"/>
              <a:gd name="connsiteX166" fmla="*/ 263668 w 1605470"/>
              <a:gd name="connsiteY166" fmla="*/ 751353 h 6858000"/>
              <a:gd name="connsiteX167" fmla="*/ 263226 w 1605470"/>
              <a:gd name="connsiteY167" fmla="*/ 721230 h 6858000"/>
              <a:gd name="connsiteX168" fmla="*/ 248897 w 1605470"/>
              <a:gd name="connsiteY168" fmla="*/ 681659 h 6858000"/>
              <a:gd name="connsiteX169" fmla="*/ 234316 w 1605470"/>
              <a:gd name="connsiteY169" fmla="*/ 635218 h 6858000"/>
              <a:gd name="connsiteX170" fmla="*/ 239327 w 1605470"/>
              <a:gd name="connsiteY170" fmla="*/ 613763 h 6858000"/>
              <a:gd name="connsiteX171" fmla="*/ 225269 w 1605470"/>
              <a:gd name="connsiteY171" fmla="*/ 598582 h 6858000"/>
              <a:gd name="connsiteX172" fmla="*/ 224950 w 1605470"/>
              <a:gd name="connsiteY172" fmla="*/ 576846 h 6858000"/>
              <a:gd name="connsiteX173" fmla="*/ 204576 w 1605470"/>
              <a:gd name="connsiteY173" fmla="*/ 530055 h 6858000"/>
              <a:gd name="connsiteX174" fmla="*/ 219064 w 1605470"/>
              <a:gd name="connsiteY174" fmla="*/ 469651 h 6858000"/>
              <a:gd name="connsiteX175" fmla="*/ 195012 w 1605470"/>
              <a:gd name="connsiteY175" fmla="*/ 448559 h 6858000"/>
              <a:gd name="connsiteX176" fmla="*/ 201434 w 1605470"/>
              <a:gd name="connsiteY176" fmla="*/ 441529 h 6858000"/>
              <a:gd name="connsiteX177" fmla="*/ 200655 w 1605470"/>
              <a:gd name="connsiteY177" fmla="*/ 428927 h 6858000"/>
              <a:gd name="connsiteX178" fmla="*/ 190059 w 1605470"/>
              <a:gd name="connsiteY178" fmla="*/ 430161 h 6858000"/>
              <a:gd name="connsiteX179" fmla="*/ 167079 w 1605470"/>
              <a:gd name="connsiteY179" fmla="*/ 367211 h 6858000"/>
              <a:gd name="connsiteX180" fmla="*/ 124571 w 1605470"/>
              <a:gd name="connsiteY180" fmla="*/ 302178 h 6858000"/>
              <a:gd name="connsiteX181" fmla="*/ 103243 w 1605470"/>
              <a:gd name="connsiteY181" fmla="*/ 211375 h 6858000"/>
              <a:gd name="connsiteX182" fmla="*/ 94571 w 1605470"/>
              <a:gd name="connsiteY182" fmla="*/ 184179 h 6858000"/>
              <a:gd name="connsiteX183" fmla="*/ 13437 w 1605470"/>
              <a:gd name="connsiteY183" fmla="*/ 19287 h 6858000"/>
              <a:gd name="connsiteX184" fmla="*/ 0 w 1605470"/>
              <a:gd name="connsiteY18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1317 w 1605470"/>
              <a:gd name="connsiteY79" fmla="*/ 4346145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21848 w 1605470"/>
              <a:gd name="connsiteY81" fmla="*/ 4061253 h 6858000"/>
              <a:gd name="connsiteX82" fmla="*/ 710868 w 1605470"/>
              <a:gd name="connsiteY82" fmla="*/ 4048827 h 6858000"/>
              <a:gd name="connsiteX83" fmla="*/ 704810 w 1605470"/>
              <a:gd name="connsiteY83" fmla="*/ 4033999 h 6858000"/>
              <a:gd name="connsiteX84" fmla="*/ 705959 w 1605470"/>
              <a:gd name="connsiteY84" fmla="*/ 4031933 h 6858000"/>
              <a:gd name="connsiteX85" fmla="*/ 704535 w 1605470"/>
              <a:gd name="connsiteY85" fmla="*/ 4013953 h 6858000"/>
              <a:gd name="connsiteX86" fmla="*/ 700443 w 1605470"/>
              <a:gd name="connsiteY86" fmla="*/ 4010511 h 6858000"/>
              <a:gd name="connsiteX87" fmla="*/ 698282 w 1605470"/>
              <a:gd name="connsiteY87" fmla="*/ 3998331 h 6858000"/>
              <a:gd name="connsiteX88" fmla="*/ 690830 w 1605470"/>
              <a:gd name="connsiteY88" fmla="*/ 3974753 h 6858000"/>
              <a:gd name="connsiteX89" fmla="*/ 692428 w 1605470"/>
              <a:gd name="connsiteY89" fmla="*/ 3969950 h 6858000"/>
              <a:gd name="connsiteX90" fmla="*/ 685850 w 1605470"/>
              <a:gd name="connsiteY90" fmla="*/ 3933779 h 6858000"/>
              <a:gd name="connsiteX91" fmla="*/ 687181 w 1605470"/>
              <a:gd name="connsiteY91" fmla="*/ 3933093 h 6858000"/>
              <a:gd name="connsiteX92" fmla="*/ 691535 w 1605470"/>
              <a:gd name="connsiteY92" fmla="*/ 3922082 h 6858000"/>
              <a:gd name="connsiteX93" fmla="*/ 696613 w 1605470"/>
              <a:gd name="connsiteY93" fmla="*/ 3901461 h 6858000"/>
              <a:gd name="connsiteX94" fmla="*/ 725908 w 1605470"/>
              <a:gd name="connsiteY94" fmla="*/ 3851605 h 6858000"/>
              <a:gd name="connsiteX95" fmla="*/ 719207 w 1605470"/>
              <a:gd name="connsiteY95" fmla="*/ 3813873 h 6858000"/>
              <a:gd name="connsiteX96" fmla="*/ 718632 w 1605470"/>
              <a:gd name="connsiteY96" fmla="*/ 3806161 h 6858000"/>
              <a:gd name="connsiteX97" fmla="*/ 718939 w 1605470"/>
              <a:gd name="connsiteY97" fmla="*/ 3805957 h 6858000"/>
              <a:gd name="connsiteX98" fmla="*/ 718966 w 1605470"/>
              <a:gd name="connsiteY98" fmla="*/ 3797724 h 6858000"/>
              <a:gd name="connsiteX99" fmla="*/ 717581 w 1605470"/>
              <a:gd name="connsiteY99" fmla="*/ 3792098 h 6858000"/>
              <a:gd name="connsiteX100" fmla="*/ 716465 w 1605470"/>
              <a:gd name="connsiteY100" fmla="*/ 3777135 h 6858000"/>
              <a:gd name="connsiteX101" fmla="*/ 718198 w 1605470"/>
              <a:gd name="connsiteY101" fmla="*/ 3771656 h 6858000"/>
              <a:gd name="connsiteX102" fmla="*/ 721941 w 1605470"/>
              <a:gd name="connsiteY102" fmla="*/ 3769007 h 6858000"/>
              <a:gd name="connsiteX103" fmla="*/ 721407 w 1605470"/>
              <a:gd name="connsiteY103" fmla="*/ 3767709 h 6858000"/>
              <a:gd name="connsiteX104" fmla="*/ 730103 w 1605470"/>
              <a:gd name="connsiteY104" fmla="*/ 3738082 h 6858000"/>
              <a:gd name="connsiteX105" fmla="*/ 737449 w 1605470"/>
              <a:gd name="connsiteY105" fmla="*/ 3673397 h 6858000"/>
              <a:gd name="connsiteX106" fmla="*/ 736745 w 1605470"/>
              <a:gd name="connsiteY106" fmla="*/ 3637109 h 6858000"/>
              <a:gd name="connsiteX107" fmla="*/ 740188 w 1605470"/>
              <a:gd name="connsiteY107" fmla="*/ 3536883 h 6858000"/>
              <a:gd name="connsiteX108" fmla="*/ 747726 w 1605470"/>
              <a:gd name="connsiteY108" fmla="*/ 3435652 h 6858000"/>
              <a:gd name="connsiteX109" fmla="*/ 774383 w 1605470"/>
              <a:gd name="connsiteY109" fmla="*/ 3381564 h 6858000"/>
              <a:gd name="connsiteX110" fmla="*/ 774870 w 1605470"/>
              <a:gd name="connsiteY110" fmla="*/ 3375761 h 6858000"/>
              <a:gd name="connsiteX111" fmla="*/ 770510 w 1605470"/>
              <a:gd name="connsiteY111" fmla="*/ 3361844 h 6858000"/>
              <a:gd name="connsiteX112" fmla="*/ 767933 w 1605470"/>
              <a:gd name="connsiteY112" fmla="*/ 3356929 h 6858000"/>
              <a:gd name="connsiteX113" fmla="*/ 766158 w 1605470"/>
              <a:gd name="connsiteY113" fmla="*/ 3349058 h 6858000"/>
              <a:gd name="connsiteX114" fmla="*/ 766414 w 1605470"/>
              <a:gd name="connsiteY114" fmla="*/ 3348763 h 6858000"/>
              <a:gd name="connsiteX115" fmla="*/ 764166 w 1605470"/>
              <a:gd name="connsiteY115" fmla="*/ 3341588 h 6858000"/>
              <a:gd name="connsiteX116" fmla="*/ 749397 w 1605470"/>
              <a:gd name="connsiteY116" fmla="*/ 3307769 h 6858000"/>
              <a:gd name="connsiteX117" fmla="*/ 766960 w 1605470"/>
              <a:gd name="connsiteY117" fmla="*/ 3250522 h 6858000"/>
              <a:gd name="connsiteX118" fmla="*/ 767385 w 1605470"/>
              <a:gd name="connsiteY118" fmla="*/ 3229163 h 6858000"/>
              <a:gd name="connsiteX119" fmla="*/ 769208 w 1605470"/>
              <a:gd name="connsiteY119" fmla="*/ 3217217 h 6858000"/>
              <a:gd name="connsiteX120" fmla="*/ 770350 w 1605470"/>
              <a:gd name="connsiteY120" fmla="*/ 3216125 h 6858000"/>
              <a:gd name="connsiteX121" fmla="*/ 756043 w 1605470"/>
              <a:gd name="connsiteY121" fmla="*/ 3183755 h 6858000"/>
              <a:gd name="connsiteX122" fmla="*/ 756544 w 1605470"/>
              <a:gd name="connsiteY122" fmla="*/ 3178642 h 6858000"/>
              <a:gd name="connsiteX123" fmla="*/ 744144 w 1605470"/>
              <a:gd name="connsiteY123" fmla="*/ 3158586 h 6858000"/>
              <a:gd name="connsiteX124" fmla="*/ 739378 w 1605470"/>
              <a:gd name="connsiteY124" fmla="*/ 3147669 h 6858000"/>
              <a:gd name="connsiteX125" fmla="*/ 734648 w 1605470"/>
              <a:gd name="connsiteY125" fmla="*/ 3145733 h 6858000"/>
              <a:gd name="connsiteX126" fmla="*/ 729329 w 1605470"/>
              <a:gd name="connsiteY126" fmla="*/ 3129034 h 6858000"/>
              <a:gd name="connsiteX127" fmla="*/ 729994 w 1605470"/>
              <a:gd name="connsiteY127" fmla="*/ 3126682 h 6858000"/>
              <a:gd name="connsiteX128" fmla="*/ 720862 w 1605470"/>
              <a:gd name="connsiteY128" fmla="*/ 3114519 h 6858000"/>
              <a:gd name="connsiteX129" fmla="*/ 707471 w 1605470"/>
              <a:gd name="connsiteY129" fmla="*/ 3106272 h 6858000"/>
              <a:gd name="connsiteX130" fmla="*/ 680201 w 1605470"/>
              <a:gd name="connsiteY130" fmla="*/ 2958185 h 6858000"/>
              <a:gd name="connsiteX131" fmla="*/ 622815 w 1605470"/>
              <a:gd name="connsiteY131" fmla="*/ 2762989 h 6858000"/>
              <a:gd name="connsiteX132" fmla="*/ 571733 w 1605470"/>
              <a:gd name="connsiteY132" fmla="*/ 2554718 h 6858000"/>
              <a:gd name="connsiteX133" fmla="*/ 551827 w 1605470"/>
              <a:gd name="connsiteY133" fmla="*/ 2485734 h 6858000"/>
              <a:gd name="connsiteX134" fmla="*/ 542550 w 1605470"/>
              <a:gd name="connsiteY134" fmla="*/ 2447068 h 6858000"/>
              <a:gd name="connsiteX135" fmla="*/ 529511 w 1605470"/>
              <a:gd name="connsiteY135" fmla="*/ 2425819 h 6858000"/>
              <a:gd name="connsiteX136" fmla="*/ 528878 w 1605470"/>
              <a:gd name="connsiteY136" fmla="*/ 2408971 h 6858000"/>
              <a:gd name="connsiteX137" fmla="*/ 535510 w 1605470"/>
              <a:gd name="connsiteY137" fmla="*/ 2402874 h 6858000"/>
              <a:gd name="connsiteX138" fmla="*/ 538122 w 1605470"/>
              <a:gd name="connsiteY138" fmla="*/ 2381443 h 6858000"/>
              <a:gd name="connsiteX139" fmla="*/ 514451 w 1605470"/>
              <a:gd name="connsiteY139" fmla="*/ 2261920 h 6858000"/>
              <a:gd name="connsiteX140" fmla="*/ 486968 w 1605470"/>
              <a:gd name="connsiteY140" fmla="*/ 2182937 h 6858000"/>
              <a:gd name="connsiteX141" fmla="*/ 488555 w 1605470"/>
              <a:gd name="connsiteY141" fmla="*/ 2155135 h 6858000"/>
              <a:gd name="connsiteX142" fmla="*/ 486013 w 1605470"/>
              <a:gd name="connsiteY142" fmla="*/ 2118008 h 6858000"/>
              <a:gd name="connsiteX143" fmla="*/ 487006 w 1605470"/>
              <a:gd name="connsiteY143" fmla="*/ 2050531 h 6858000"/>
              <a:gd name="connsiteX144" fmla="*/ 478812 w 1605470"/>
              <a:gd name="connsiteY144" fmla="*/ 1963269 h 6858000"/>
              <a:gd name="connsiteX145" fmla="*/ 442619 w 1605470"/>
              <a:gd name="connsiteY145" fmla="*/ 1910499 h 6858000"/>
              <a:gd name="connsiteX146" fmla="*/ 446785 w 1605470"/>
              <a:gd name="connsiteY146" fmla="*/ 1903212 h 6858000"/>
              <a:gd name="connsiteX147" fmla="*/ 436547 w 1605470"/>
              <a:gd name="connsiteY147" fmla="*/ 1861531 h 6858000"/>
              <a:gd name="connsiteX148" fmla="*/ 390346 w 1605470"/>
              <a:gd name="connsiteY148" fmla="*/ 1732919 h 6858000"/>
              <a:gd name="connsiteX149" fmla="*/ 362657 w 1605470"/>
              <a:gd name="connsiteY149" fmla="*/ 1663540 h 6858000"/>
              <a:gd name="connsiteX150" fmla="*/ 361783 w 1605470"/>
              <a:gd name="connsiteY150" fmla="*/ 1615777 h 6858000"/>
              <a:gd name="connsiteX151" fmla="*/ 342578 w 1605470"/>
              <a:gd name="connsiteY151" fmla="*/ 1563678 h 6858000"/>
              <a:gd name="connsiteX152" fmla="*/ 355658 w 1605470"/>
              <a:gd name="connsiteY152" fmla="*/ 1519474 h 6858000"/>
              <a:gd name="connsiteX153" fmla="*/ 348400 w 1605470"/>
              <a:gd name="connsiteY153" fmla="*/ 1477995 h 6858000"/>
              <a:gd name="connsiteX154" fmla="*/ 334485 w 1605470"/>
              <a:gd name="connsiteY154" fmla="*/ 1373769 h 6858000"/>
              <a:gd name="connsiteX155" fmla="*/ 342792 w 1605470"/>
              <a:gd name="connsiteY155" fmla="*/ 1307086 h 6858000"/>
              <a:gd name="connsiteX156" fmla="*/ 343980 w 1605470"/>
              <a:gd name="connsiteY156" fmla="*/ 1189033 h 6858000"/>
              <a:gd name="connsiteX157" fmla="*/ 348665 w 1605470"/>
              <a:gd name="connsiteY157" fmla="*/ 1168288 h 6858000"/>
              <a:gd name="connsiteX158" fmla="*/ 340947 w 1605470"/>
              <a:gd name="connsiteY158" fmla="*/ 1142577 h 6858000"/>
              <a:gd name="connsiteX159" fmla="*/ 330253 w 1605470"/>
              <a:gd name="connsiteY159" fmla="*/ 1088484 h 6858000"/>
              <a:gd name="connsiteX160" fmla="*/ 318989 w 1605470"/>
              <a:gd name="connsiteY160" fmla="*/ 1016103 h 6858000"/>
              <a:gd name="connsiteX161" fmla="*/ 320445 w 1605470"/>
              <a:gd name="connsiteY161" fmla="*/ 932283 h 6858000"/>
              <a:gd name="connsiteX162" fmla="*/ 322681 w 1605470"/>
              <a:gd name="connsiteY162" fmla="*/ 915925 h 6858000"/>
              <a:gd name="connsiteX163" fmla="*/ 315310 w 1605470"/>
              <a:gd name="connsiteY163" fmla="*/ 896999 h 6858000"/>
              <a:gd name="connsiteX164" fmla="*/ 284718 w 1605470"/>
              <a:gd name="connsiteY164" fmla="*/ 821517 h 6858000"/>
              <a:gd name="connsiteX165" fmla="*/ 263668 w 1605470"/>
              <a:gd name="connsiteY165" fmla="*/ 751353 h 6858000"/>
              <a:gd name="connsiteX166" fmla="*/ 263226 w 1605470"/>
              <a:gd name="connsiteY166" fmla="*/ 721230 h 6858000"/>
              <a:gd name="connsiteX167" fmla="*/ 248897 w 1605470"/>
              <a:gd name="connsiteY167" fmla="*/ 681659 h 6858000"/>
              <a:gd name="connsiteX168" fmla="*/ 234316 w 1605470"/>
              <a:gd name="connsiteY168" fmla="*/ 635218 h 6858000"/>
              <a:gd name="connsiteX169" fmla="*/ 239327 w 1605470"/>
              <a:gd name="connsiteY169" fmla="*/ 613763 h 6858000"/>
              <a:gd name="connsiteX170" fmla="*/ 225269 w 1605470"/>
              <a:gd name="connsiteY170" fmla="*/ 598582 h 6858000"/>
              <a:gd name="connsiteX171" fmla="*/ 224950 w 1605470"/>
              <a:gd name="connsiteY171" fmla="*/ 576846 h 6858000"/>
              <a:gd name="connsiteX172" fmla="*/ 204576 w 1605470"/>
              <a:gd name="connsiteY172" fmla="*/ 530055 h 6858000"/>
              <a:gd name="connsiteX173" fmla="*/ 219064 w 1605470"/>
              <a:gd name="connsiteY173" fmla="*/ 469651 h 6858000"/>
              <a:gd name="connsiteX174" fmla="*/ 195012 w 1605470"/>
              <a:gd name="connsiteY174" fmla="*/ 448559 h 6858000"/>
              <a:gd name="connsiteX175" fmla="*/ 201434 w 1605470"/>
              <a:gd name="connsiteY175" fmla="*/ 441529 h 6858000"/>
              <a:gd name="connsiteX176" fmla="*/ 200655 w 1605470"/>
              <a:gd name="connsiteY176" fmla="*/ 428927 h 6858000"/>
              <a:gd name="connsiteX177" fmla="*/ 190059 w 1605470"/>
              <a:gd name="connsiteY177" fmla="*/ 430161 h 6858000"/>
              <a:gd name="connsiteX178" fmla="*/ 167079 w 1605470"/>
              <a:gd name="connsiteY178" fmla="*/ 367211 h 6858000"/>
              <a:gd name="connsiteX179" fmla="*/ 124571 w 1605470"/>
              <a:gd name="connsiteY179" fmla="*/ 302178 h 6858000"/>
              <a:gd name="connsiteX180" fmla="*/ 103243 w 1605470"/>
              <a:gd name="connsiteY180" fmla="*/ 211375 h 6858000"/>
              <a:gd name="connsiteX181" fmla="*/ 94571 w 1605470"/>
              <a:gd name="connsiteY181" fmla="*/ 184179 h 6858000"/>
              <a:gd name="connsiteX182" fmla="*/ 13437 w 1605470"/>
              <a:gd name="connsiteY182" fmla="*/ 19287 h 6858000"/>
              <a:gd name="connsiteX183" fmla="*/ 0 w 1605470"/>
              <a:gd name="connsiteY18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0868 w 1605470"/>
              <a:gd name="connsiteY81" fmla="*/ 4048827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25908 w 1605470"/>
              <a:gd name="connsiteY93" fmla="*/ 3851605 h 6858000"/>
              <a:gd name="connsiteX94" fmla="*/ 719207 w 1605470"/>
              <a:gd name="connsiteY94" fmla="*/ 3813873 h 6858000"/>
              <a:gd name="connsiteX95" fmla="*/ 718632 w 1605470"/>
              <a:gd name="connsiteY95" fmla="*/ 3806161 h 6858000"/>
              <a:gd name="connsiteX96" fmla="*/ 718939 w 1605470"/>
              <a:gd name="connsiteY96" fmla="*/ 3805957 h 6858000"/>
              <a:gd name="connsiteX97" fmla="*/ 718966 w 1605470"/>
              <a:gd name="connsiteY97" fmla="*/ 3797724 h 6858000"/>
              <a:gd name="connsiteX98" fmla="*/ 717581 w 1605470"/>
              <a:gd name="connsiteY98" fmla="*/ 3792098 h 6858000"/>
              <a:gd name="connsiteX99" fmla="*/ 716465 w 1605470"/>
              <a:gd name="connsiteY99" fmla="*/ 3777135 h 6858000"/>
              <a:gd name="connsiteX100" fmla="*/ 718198 w 1605470"/>
              <a:gd name="connsiteY100" fmla="*/ 3771656 h 6858000"/>
              <a:gd name="connsiteX101" fmla="*/ 721941 w 1605470"/>
              <a:gd name="connsiteY101" fmla="*/ 3769007 h 6858000"/>
              <a:gd name="connsiteX102" fmla="*/ 721407 w 1605470"/>
              <a:gd name="connsiteY102" fmla="*/ 3767709 h 6858000"/>
              <a:gd name="connsiteX103" fmla="*/ 730103 w 1605470"/>
              <a:gd name="connsiteY103" fmla="*/ 3738082 h 6858000"/>
              <a:gd name="connsiteX104" fmla="*/ 737449 w 1605470"/>
              <a:gd name="connsiteY104" fmla="*/ 3673397 h 6858000"/>
              <a:gd name="connsiteX105" fmla="*/ 736745 w 1605470"/>
              <a:gd name="connsiteY105" fmla="*/ 3637109 h 6858000"/>
              <a:gd name="connsiteX106" fmla="*/ 740188 w 1605470"/>
              <a:gd name="connsiteY106" fmla="*/ 3536883 h 6858000"/>
              <a:gd name="connsiteX107" fmla="*/ 747726 w 1605470"/>
              <a:gd name="connsiteY107" fmla="*/ 3435652 h 6858000"/>
              <a:gd name="connsiteX108" fmla="*/ 774383 w 1605470"/>
              <a:gd name="connsiteY108" fmla="*/ 3381564 h 6858000"/>
              <a:gd name="connsiteX109" fmla="*/ 774870 w 1605470"/>
              <a:gd name="connsiteY109" fmla="*/ 3375761 h 6858000"/>
              <a:gd name="connsiteX110" fmla="*/ 770510 w 1605470"/>
              <a:gd name="connsiteY110" fmla="*/ 3361844 h 6858000"/>
              <a:gd name="connsiteX111" fmla="*/ 767933 w 1605470"/>
              <a:gd name="connsiteY111" fmla="*/ 3356929 h 6858000"/>
              <a:gd name="connsiteX112" fmla="*/ 766158 w 1605470"/>
              <a:gd name="connsiteY112" fmla="*/ 3349058 h 6858000"/>
              <a:gd name="connsiteX113" fmla="*/ 766414 w 1605470"/>
              <a:gd name="connsiteY113" fmla="*/ 3348763 h 6858000"/>
              <a:gd name="connsiteX114" fmla="*/ 764166 w 1605470"/>
              <a:gd name="connsiteY114" fmla="*/ 3341588 h 6858000"/>
              <a:gd name="connsiteX115" fmla="*/ 749397 w 1605470"/>
              <a:gd name="connsiteY115" fmla="*/ 3307769 h 6858000"/>
              <a:gd name="connsiteX116" fmla="*/ 766960 w 1605470"/>
              <a:gd name="connsiteY116" fmla="*/ 3250522 h 6858000"/>
              <a:gd name="connsiteX117" fmla="*/ 767385 w 1605470"/>
              <a:gd name="connsiteY117" fmla="*/ 3229163 h 6858000"/>
              <a:gd name="connsiteX118" fmla="*/ 769208 w 1605470"/>
              <a:gd name="connsiteY118" fmla="*/ 3217217 h 6858000"/>
              <a:gd name="connsiteX119" fmla="*/ 770350 w 1605470"/>
              <a:gd name="connsiteY119" fmla="*/ 3216125 h 6858000"/>
              <a:gd name="connsiteX120" fmla="*/ 756043 w 1605470"/>
              <a:gd name="connsiteY120" fmla="*/ 3183755 h 6858000"/>
              <a:gd name="connsiteX121" fmla="*/ 756544 w 1605470"/>
              <a:gd name="connsiteY121" fmla="*/ 3178642 h 6858000"/>
              <a:gd name="connsiteX122" fmla="*/ 744144 w 1605470"/>
              <a:gd name="connsiteY122" fmla="*/ 3158586 h 6858000"/>
              <a:gd name="connsiteX123" fmla="*/ 739378 w 1605470"/>
              <a:gd name="connsiteY123" fmla="*/ 3147669 h 6858000"/>
              <a:gd name="connsiteX124" fmla="*/ 734648 w 1605470"/>
              <a:gd name="connsiteY124" fmla="*/ 3145733 h 6858000"/>
              <a:gd name="connsiteX125" fmla="*/ 729329 w 1605470"/>
              <a:gd name="connsiteY125" fmla="*/ 3129034 h 6858000"/>
              <a:gd name="connsiteX126" fmla="*/ 729994 w 1605470"/>
              <a:gd name="connsiteY126" fmla="*/ 3126682 h 6858000"/>
              <a:gd name="connsiteX127" fmla="*/ 720862 w 1605470"/>
              <a:gd name="connsiteY127" fmla="*/ 3114519 h 6858000"/>
              <a:gd name="connsiteX128" fmla="*/ 707471 w 1605470"/>
              <a:gd name="connsiteY128" fmla="*/ 3106272 h 6858000"/>
              <a:gd name="connsiteX129" fmla="*/ 680201 w 1605470"/>
              <a:gd name="connsiteY129" fmla="*/ 2958185 h 6858000"/>
              <a:gd name="connsiteX130" fmla="*/ 622815 w 1605470"/>
              <a:gd name="connsiteY130" fmla="*/ 2762989 h 6858000"/>
              <a:gd name="connsiteX131" fmla="*/ 571733 w 1605470"/>
              <a:gd name="connsiteY131" fmla="*/ 2554718 h 6858000"/>
              <a:gd name="connsiteX132" fmla="*/ 551827 w 1605470"/>
              <a:gd name="connsiteY132" fmla="*/ 2485734 h 6858000"/>
              <a:gd name="connsiteX133" fmla="*/ 542550 w 1605470"/>
              <a:gd name="connsiteY133" fmla="*/ 2447068 h 6858000"/>
              <a:gd name="connsiteX134" fmla="*/ 529511 w 1605470"/>
              <a:gd name="connsiteY134" fmla="*/ 2425819 h 6858000"/>
              <a:gd name="connsiteX135" fmla="*/ 528878 w 1605470"/>
              <a:gd name="connsiteY135" fmla="*/ 2408971 h 6858000"/>
              <a:gd name="connsiteX136" fmla="*/ 535510 w 1605470"/>
              <a:gd name="connsiteY136" fmla="*/ 2402874 h 6858000"/>
              <a:gd name="connsiteX137" fmla="*/ 538122 w 1605470"/>
              <a:gd name="connsiteY137" fmla="*/ 2381443 h 6858000"/>
              <a:gd name="connsiteX138" fmla="*/ 514451 w 1605470"/>
              <a:gd name="connsiteY138" fmla="*/ 2261920 h 6858000"/>
              <a:gd name="connsiteX139" fmla="*/ 486968 w 1605470"/>
              <a:gd name="connsiteY139" fmla="*/ 2182937 h 6858000"/>
              <a:gd name="connsiteX140" fmla="*/ 488555 w 1605470"/>
              <a:gd name="connsiteY140" fmla="*/ 2155135 h 6858000"/>
              <a:gd name="connsiteX141" fmla="*/ 486013 w 1605470"/>
              <a:gd name="connsiteY141" fmla="*/ 2118008 h 6858000"/>
              <a:gd name="connsiteX142" fmla="*/ 487006 w 1605470"/>
              <a:gd name="connsiteY142" fmla="*/ 2050531 h 6858000"/>
              <a:gd name="connsiteX143" fmla="*/ 478812 w 1605470"/>
              <a:gd name="connsiteY143" fmla="*/ 1963269 h 6858000"/>
              <a:gd name="connsiteX144" fmla="*/ 442619 w 1605470"/>
              <a:gd name="connsiteY144" fmla="*/ 1910499 h 6858000"/>
              <a:gd name="connsiteX145" fmla="*/ 446785 w 1605470"/>
              <a:gd name="connsiteY145" fmla="*/ 1903212 h 6858000"/>
              <a:gd name="connsiteX146" fmla="*/ 436547 w 1605470"/>
              <a:gd name="connsiteY146" fmla="*/ 1861531 h 6858000"/>
              <a:gd name="connsiteX147" fmla="*/ 390346 w 1605470"/>
              <a:gd name="connsiteY147" fmla="*/ 1732919 h 6858000"/>
              <a:gd name="connsiteX148" fmla="*/ 362657 w 1605470"/>
              <a:gd name="connsiteY148" fmla="*/ 1663540 h 6858000"/>
              <a:gd name="connsiteX149" fmla="*/ 361783 w 1605470"/>
              <a:gd name="connsiteY149" fmla="*/ 1615777 h 6858000"/>
              <a:gd name="connsiteX150" fmla="*/ 342578 w 1605470"/>
              <a:gd name="connsiteY150" fmla="*/ 1563678 h 6858000"/>
              <a:gd name="connsiteX151" fmla="*/ 355658 w 1605470"/>
              <a:gd name="connsiteY151" fmla="*/ 1519474 h 6858000"/>
              <a:gd name="connsiteX152" fmla="*/ 348400 w 1605470"/>
              <a:gd name="connsiteY152" fmla="*/ 1477995 h 6858000"/>
              <a:gd name="connsiteX153" fmla="*/ 334485 w 1605470"/>
              <a:gd name="connsiteY153" fmla="*/ 1373769 h 6858000"/>
              <a:gd name="connsiteX154" fmla="*/ 342792 w 1605470"/>
              <a:gd name="connsiteY154" fmla="*/ 1307086 h 6858000"/>
              <a:gd name="connsiteX155" fmla="*/ 343980 w 1605470"/>
              <a:gd name="connsiteY155" fmla="*/ 1189033 h 6858000"/>
              <a:gd name="connsiteX156" fmla="*/ 348665 w 1605470"/>
              <a:gd name="connsiteY156" fmla="*/ 1168288 h 6858000"/>
              <a:gd name="connsiteX157" fmla="*/ 340947 w 1605470"/>
              <a:gd name="connsiteY157" fmla="*/ 1142577 h 6858000"/>
              <a:gd name="connsiteX158" fmla="*/ 330253 w 1605470"/>
              <a:gd name="connsiteY158" fmla="*/ 1088484 h 6858000"/>
              <a:gd name="connsiteX159" fmla="*/ 318989 w 1605470"/>
              <a:gd name="connsiteY159" fmla="*/ 1016103 h 6858000"/>
              <a:gd name="connsiteX160" fmla="*/ 320445 w 1605470"/>
              <a:gd name="connsiteY160" fmla="*/ 932283 h 6858000"/>
              <a:gd name="connsiteX161" fmla="*/ 322681 w 1605470"/>
              <a:gd name="connsiteY161" fmla="*/ 915925 h 6858000"/>
              <a:gd name="connsiteX162" fmla="*/ 315310 w 1605470"/>
              <a:gd name="connsiteY162" fmla="*/ 896999 h 6858000"/>
              <a:gd name="connsiteX163" fmla="*/ 284718 w 1605470"/>
              <a:gd name="connsiteY163" fmla="*/ 821517 h 6858000"/>
              <a:gd name="connsiteX164" fmla="*/ 263668 w 1605470"/>
              <a:gd name="connsiteY164" fmla="*/ 751353 h 6858000"/>
              <a:gd name="connsiteX165" fmla="*/ 263226 w 1605470"/>
              <a:gd name="connsiteY165" fmla="*/ 721230 h 6858000"/>
              <a:gd name="connsiteX166" fmla="*/ 248897 w 1605470"/>
              <a:gd name="connsiteY166" fmla="*/ 681659 h 6858000"/>
              <a:gd name="connsiteX167" fmla="*/ 234316 w 1605470"/>
              <a:gd name="connsiteY167" fmla="*/ 635218 h 6858000"/>
              <a:gd name="connsiteX168" fmla="*/ 239327 w 1605470"/>
              <a:gd name="connsiteY168" fmla="*/ 613763 h 6858000"/>
              <a:gd name="connsiteX169" fmla="*/ 225269 w 1605470"/>
              <a:gd name="connsiteY169" fmla="*/ 598582 h 6858000"/>
              <a:gd name="connsiteX170" fmla="*/ 224950 w 1605470"/>
              <a:gd name="connsiteY170" fmla="*/ 576846 h 6858000"/>
              <a:gd name="connsiteX171" fmla="*/ 204576 w 1605470"/>
              <a:gd name="connsiteY171" fmla="*/ 530055 h 6858000"/>
              <a:gd name="connsiteX172" fmla="*/ 219064 w 1605470"/>
              <a:gd name="connsiteY172" fmla="*/ 469651 h 6858000"/>
              <a:gd name="connsiteX173" fmla="*/ 195012 w 1605470"/>
              <a:gd name="connsiteY173" fmla="*/ 448559 h 6858000"/>
              <a:gd name="connsiteX174" fmla="*/ 201434 w 1605470"/>
              <a:gd name="connsiteY174" fmla="*/ 441529 h 6858000"/>
              <a:gd name="connsiteX175" fmla="*/ 200655 w 1605470"/>
              <a:gd name="connsiteY175" fmla="*/ 428927 h 6858000"/>
              <a:gd name="connsiteX176" fmla="*/ 190059 w 1605470"/>
              <a:gd name="connsiteY176" fmla="*/ 430161 h 6858000"/>
              <a:gd name="connsiteX177" fmla="*/ 167079 w 1605470"/>
              <a:gd name="connsiteY177" fmla="*/ 367211 h 6858000"/>
              <a:gd name="connsiteX178" fmla="*/ 124571 w 1605470"/>
              <a:gd name="connsiteY178" fmla="*/ 302178 h 6858000"/>
              <a:gd name="connsiteX179" fmla="*/ 103243 w 1605470"/>
              <a:gd name="connsiteY179" fmla="*/ 211375 h 6858000"/>
              <a:gd name="connsiteX180" fmla="*/ 94571 w 1605470"/>
              <a:gd name="connsiteY180" fmla="*/ 184179 h 6858000"/>
              <a:gd name="connsiteX181" fmla="*/ 13437 w 1605470"/>
              <a:gd name="connsiteY181" fmla="*/ 19287 h 6858000"/>
              <a:gd name="connsiteX182" fmla="*/ 0 w 1605470"/>
              <a:gd name="connsiteY18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65660 w 1605470"/>
              <a:gd name="connsiteY79" fmla="*/ 4308823 h 6858000"/>
              <a:gd name="connsiteX80" fmla="*/ 715481 w 1605470"/>
              <a:gd name="connsiteY80" fmla="*/ 4214165 h 6858000"/>
              <a:gd name="connsiteX81" fmla="*/ 719554 w 1605470"/>
              <a:gd name="connsiteY81" fmla="*/ 4090296 h 6858000"/>
              <a:gd name="connsiteX82" fmla="*/ 704810 w 1605470"/>
              <a:gd name="connsiteY82" fmla="*/ 4033999 h 6858000"/>
              <a:gd name="connsiteX83" fmla="*/ 705959 w 1605470"/>
              <a:gd name="connsiteY83" fmla="*/ 4031933 h 6858000"/>
              <a:gd name="connsiteX84" fmla="*/ 704535 w 1605470"/>
              <a:gd name="connsiteY84" fmla="*/ 4013953 h 6858000"/>
              <a:gd name="connsiteX85" fmla="*/ 700443 w 1605470"/>
              <a:gd name="connsiteY85" fmla="*/ 4010511 h 6858000"/>
              <a:gd name="connsiteX86" fmla="*/ 698282 w 1605470"/>
              <a:gd name="connsiteY86" fmla="*/ 3998331 h 6858000"/>
              <a:gd name="connsiteX87" fmla="*/ 690830 w 1605470"/>
              <a:gd name="connsiteY87" fmla="*/ 3974753 h 6858000"/>
              <a:gd name="connsiteX88" fmla="*/ 692428 w 1605470"/>
              <a:gd name="connsiteY88" fmla="*/ 3969950 h 6858000"/>
              <a:gd name="connsiteX89" fmla="*/ 685850 w 1605470"/>
              <a:gd name="connsiteY89" fmla="*/ 3933779 h 6858000"/>
              <a:gd name="connsiteX90" fmla="*/ 687181 w 1605470"/>
              <a:gd name="connsiteY90" fmla="*/ 3933093 h 6858000"/>
              <a:gd name="connsiteX91" fmla="*/ 691535 w 1605470"/>
              <a:gd name="connsiteY91" fmla="*/ 3922082 h 6858000"/>
              <a:gd name="connsiteX92" fmla="*/ 696613 w 1605470"/>
              <a:gd name="connsiteY92" fmla="*/ 3901461 h 6858000"/>
              <a:gd name="connsiteX93" fmla="*/ 719207 w 1605470"/>
              <a:gd name="connsiteY93" fmla="*/ 3813873 h 6858000"/>
              <a:gd name="connsiteX94" fmla="*/ 718632 w 1605470"/>
              <a:gd name="connsiteY94" fmla="*/ 3806161 h 6858000"/>
              <a:gd name="connsiteX95" fmla="*/ 718939 w 1605470"/>
              <a:gd name="connsiteY95" fmla="*/ 3805957 h 6858000"/>
              <a:gd name="connsiteX96" fmla="*/ 718966 w 1605470"/>
              <a:gd name="connsiteY96" fmla="*/ 3797724 h 6858000"/>
              <a:gd name="connsiteX97" fmla="*/ 717581 w 1605470"/>
              <a:gd name="connsiteY97" fmla="*/ 3792098 h 6858000"/>
              <a:gd name="connsiteX98" fmla="*/ 716465 w 1605470"/>
              <a:gd name="connsiteY98" fmla="*/ 3777135 h 6858000"/>
              <a:gd name="connsiteX99" fmla="*/ 718198 w 1605470"/>
              <a:gd name="connsiteY99" fmla="*/ 3771656 h 6858000"/>
              <a:gd name="connsiteX100" fmla="*/ 721941 w 1605470"/>
              <a:gd name="connsiteY100" fmla="*/ 3769007 h 6858000"/>
              <a:gd name="connsiteX101" fmla="*/ 721407 w 1605470"/>
              <a:gd name="connsiteY101" fmla="*/ 3767709 h 6858000"/>
              <a:gd name="connsiteX102" fmla="*/ 730103 w 1605470"/>
              <a:gd name="connsiteY102" fmla="*/ 3738082 h 6858000"/>
              <a:gd name="connsiteX103" fmla="*/ 737449 w 1605470"/>
              <a:gd name="connsiteY103" fmla="*/ 3673397 h 6858000"/>
              <a:gd name="connsiteX104" fmla="*/ 736745 w 1605470"/>
              <a:gd name="connsiteY104" fmla="*/ 3637109 h 6858000"/>
              <a:gd name="connsiteX105" fmla="*/ 740188 w 1605470"/>
              <a:gd name="connsiteY105" fmla="*/ 3536883 h 6858000"/>
              <a:gd name="connsiteX106" fmla="*/ 747726 w 1605470"/>
              <a:gd name="connsiteY106" fmla="*/ 3435652 h 6858000"/>
              <a:gd name="connsiteX107" fmla="*/ 774383 w 1605470"/>
              <a:gd name="connsiteY107" fmla="*/ 3381564 h 6858000"/>
              <a:gd name="connsiteX108" fmla="*/ 774870 w 1605470"/>
              <a:gd name="connsiteY108" fmla="*/ 3375761 h 6858000"/>
              <a:gd name="connsiteX109" fmla="*/ 770510 w 1605470"/>
              <a:gd name="connsiteY109" fmla="*/ 3361844 h 6858000"/>
              <a:gd name="connsiteX110" fmla="*/ 767933 w 1605470"/>
              <a:gd name="connsiteY110" fmla="*/ 3356929 h 6858000"/>
              <a:gd name="connsiteX111" fmla="*/ 766158 w 1605470"/>
              <a:gd name="connsiteY111" fmla="*/ 3349058 h 6858000"/>
              <a:gd name="connsiteX112" fmla="*/ 766414 w 1605470"/>
              <a:gd name="connsiteY112" fmla="*/ 3348763 h 6858000"/>
              <a:gd name="connsiteX113" fmla="*/ 764166 w 1605470"/>
              <a:gd name="connsiteY113" fmla="*/ 3341588 h 6858000"/>
              <a:gd name="connsiteX114" fmla="*/ 749397 w 1605470"/>
              <a:gd name="connsiteY114" fmla="*/ 3307769 h 6858000"/>
              <a:gd name="connsiteX115" fmla="*/ 766960 w 1605470"/>
              <a:gd name="connsiteY115" fmla="*/ 3250522 h 6858000"/>
              <a:gd name="connsiteX116" fmla="*/ 767385 w 1605470"/>
              <a:gd name="connsiteY116" fmla="*/ 3229163 h 6858000"/>
              <a:gd name="connsiteX117" fmla="*/ 769208 w 1605470"/>
              <a:gd name="connsiteY117" fmla="*/ 3217217 h 6858000"/>
              <a:gd name="connsiteX118" fmla="*/ 770350 w 1605470"/>
              <a:gd name="connsiteY118" fmla="*/ 3216125 h 6858000"/>
              <a:gd name="connsiteX119" fmla="*/ 756043 w 1605470"/>
              <a:gd name="connsiteY119" fmla="*/ 3183755 h 6858000"/>
              <a:gd name="connsiteX120" fmla="*/ 756544 w 1605470"/>
              <a:gd name="connsiteY120" fmla="*/ 3178642 h 6858000"/>
              <a:gd name="connsiteX121" fmla="*/ 744144 w 1605470"/>
              <a:gd name="connsiteY121" fmla="*/ 3158586 h 6858000"/>
              <a:gd name="connsiteX122" fmla="*/ 739378 w 1605470"/>
              <a:gd name="connsiteY122" fmla="*/ 3147669 h 6858000"/>
              <a:gd name="connsiteX123" fmla="*/ 734648 w 1605470"/>
              <a:gd name="connsiteY123" fmla="*/ 3145733 h 6858000"/>
              <a:gd name="connsiteX124" fmla="*/ 729329 w 1605470"/>
              <a:gd name="connsiteY124" fmla="*/ 3129034 h 6858000"/>
              <a:gd name="connsiteX125" fmla="*/ 729994 w 1605470"/>
              <a:gd name="connsiteY125" fmla="*/ 3126682 h 6858000"/>
              <a:gd name="connsiteX126" fmla="*/ 720862 w 1605470"/>
              <a:gd name="connsiteY126" fmla="*/ 3114519 h 6858000"/>
              <a:gd name="connsiteX127" fmla="*/ 707471 w 1605470"/>
              <a:gd name="connsiteY127" fmla="*/ 3106272 h 6858000"/>
              <a:gd name="connsiteX128" fmla="*/ 680201 w 1605470"/>
              <a:gd name="connsiteY128" fmla="*/ 2958185 h 6858000"/>
              <a:gd name="connsiteX129" fmla="*/ 622815 w 1605470"/>
              <a:gd name="connsiteY129" fmla="*/ 2762989 h 6858000"/>
              <a:gd name="connsiteX130" fmla="*/ 571733 w 1605470"/>
              <a:gd name="connsiteY130" fmla="*/ 2554718 h 6858000"/>
              <a:gd name="connsiteX131" fmla="*/ 551827 w 1605470"/>
              <a:gd name="connsiteY131" fmla="*/ 2485734 h 6858000"/>
              <a:gd name="connsiteX132" fmla="*/ 542550 w 1605470"/>
              <a:gd name="connsiteY132" fmla="*/ 2447068 h 6858000"/>
              <a:gd name="connsiteX133" fmla="*/ 529511 w 1605470"/>
              <a:gd name="connsiteY133" fmla="*/ 2425819 h 6858000"/>
              <a:gd name="connsiteX134" fmla="*/ 528878 w 1605470"/>
              <a:gd name="connsiteY134" fmla="*/ 2408971 h 6858000"/>
              <a:gd name="connsiteX135" fmla="*/ 535510 w 1605470"/>
              <a:gd name="connsiteY135" fmla="*/ 2402874 h 6858000"/>
              <a:gd name="connsiteX136" fmla="*/ 538122 w 1605470"/>
              <a:gd name="connsiteY136" fmla="*/ 2381443 h 6858000"/>
              <a:gd name="connsiteX137" fmla="*/ 514451 w 1605470"/>
              <a:gd name="connsiteY137" fmla="*/ 2261920 h 6858000"/>
              <a:gd name="connsiteX138" fmla="*/ 486968 w 1605470"/>
              <a:gd name="connsiteY138" fmla="*/ 2182937 h 6858000"/>
              <a:gd name="connsiteX139" fmla="*/ 488555 w 1605470"/>
              <a:gd name="connsiteY139" fmla="*/ 2155135 h 6858000"/>
              <a:gd name="connsiteX140" fmla="*/ 486013 w 1605470"/>
              <a:gd name="connsiteY140" fmla="*/ 2118008 h 6858000"/>
              <a:gd name="connsiteX141" fmla="*/ 487006 w 1605470"/>
              <a:gd name="connsiteY141" fmla="*/ 2050531 h 6858000"/>
              <a:gd name="connsiteX142" fmla="*/ 478812 w 1605470"/>
              <a:gd name="connsiteY142" fmla="*/ 1963269 h 6858000"/>
              <a:gd name="connsiteX143" fmla="*/ 442619 w 1605470"/>
              <a:gd name="connsiteY143" fmla="*/ 1910499 h 6858000"/>
              <a:gd name="connsiteX144" fmla="*/ 446785 w 1605470"/>
              <a:gd name="connsiteY144" fmla="*/ 1903212 h 6858000"/>
              <a:gd name="connsiteX145" fmla="*/ 436547 w 1605470"/>
              <a:gd name="connsiteY145" fmla="*/ 1861531 h 6858000"/>
              <a:gd name="connsiteX146" fmla="*/ 390346 w 1605470"/>
              <a:gd name="connsiteY146" fmla="*/ 1732919 h 6858000"/>
              <a:gd name="connsiteX147" fmla="*/ 362657 w 1605470"/>
              <a:gd name="connsiteY147" fmla="*/ 1663540 h 6858000"/>
              <a:gd name="connsiteX148" fmla="*/ 361783 w 1605470"/>
              <a:gd name="connsiteY148" fmla="*/ 1615777 h 6858000"/>
              <a:gd name="connsiteX149" fmla="*/ 342578 w 1605470"/>
              <a:gd name="connsiteY149" fmla="*/ 1563678 h 6858000"/>
              <a:gd name="connsiteX150" fmla="*/ 355658 w 1605470"/>
              <a:gd name="connsiteY150" fmla="*/ 1519474 h 6858000"/>
              <a:gd name="connsiteX151" fmla="*/ 348400 w 1605470"/>
              <a:gd name="connsiteY151" fmla="*/ 1477995 h 6858000"/>
              <a:gd name="connsiteX152" fmla="*/ 334485 w 1605470"/>
              <a:gd name="connsiteY152" fmla="*/ 1373769 h 6858000"/>
              <a:gd name="connsiteX153" fmla="*/ 342792 w 1605470"/>
              <a:gd name="connsiteY153" fmla="*/ 1307086 h 6858000"/>
              <a:gd name="connsiteX154" fmla="*/ 343980 w 1605470"/>
              <a:gd name="connsiteY154" fmla="*/ 1189033 h 6858000"/>
              <a:gd name="connsiteX155" fmla="*/ 348665 w 1605470"/>
              <a:gd name="connsiteY155" fmla="*/ 1168288 h 6858000"/>
              <a:gd name="connsiteX156" fmla="*/ 340947 w 1605470"/>
              <a:gd name="connsiteY156" fmla="*/ 1142577 h 6858000"/>
              <a:gd name="connsiteX157" fmla="*/ 330253 w 1605470"/>
              <a:gd name="connsiteY157" fmla="*/ 1088484 h 6858000"/>
              <a:gd name="connsiteX158" fmla="*/ 318989 w 1605470"/>
              <a:gd name="connsiteY158" fmla="*/ 1016103 h 6858000"/>
              <a:gd name="connsiteX159" fmla="*/ 320445 w 1605470"/>
              <a:gd name="connsiteY159" fmla="*/ 932283 h 6858000"/>
              <a:gd name="connsiteX160" fmla="*/ 322681 w 1605470"/>
              <a:gd name="connsiteY160" fmla="*/ 915925 h 6858000"/>
              <a:gd name="connsiteX161" fmla="*/ 315310 w 1605470"/>
              <a:gd name="connsiteY161" fmla="*/ 896999 h 6858000"/>
              <a:gd name="connsiteX162" fmla="*/ 284718 w 1605470"/>
              <a:gd name="connsiteY162" fmla="*/ 821517 h 6858000"/>
              <a:gd name="connsiteX163" fmla="*/ 263668 w 1605470"/>
              <a:gd name="connsiteY163" fmla="*/ 751353 h 6858000"/>
              <a:gd name="connsiteX164" fmla="*/ 263226 w 1605470"/>
              <a:gd name="connsiteY164" fmla="*/ 721230 h 6858000"/>
              <a:gd name="connsiteX165" fmla="*/ 248897 w 1605470"/>
              <a:gd name="connsiteY165" fmla="*/ 681659 h 6858000"/>
              <a:gd name="connsiteX166" fmla="*/ 234316 w 1605470"/>
              <a:gd name="connsiteY166" fmla="*/ 635218 h 6858000"/>
              <a:gd name="connsiteX167" fmla="*/ 239327 w 1605470"/>
              <a:gd name="connsiteY167" fmla="*/ 613763 h 6858000"/>
              <a:gd name="connsiteX168" fmla="*/ 225269 w 1605470"/>
              <a:gd name="connsiteY168" fmla="*/ 598582 h 6858000"/>
              <a:gd name="connsiteX169" fmla="*/ 224950 w 1605470"/>
              <a:gd name="connsiteY169" fmla="*/ 576846 h 6858000"/>
              <a:gd name="connsiteX170" fmla="*/ 204576 w 1605470"/>
              <a:gd name="connsiteY170" fmla="*/ 530055 h 6858000"/>
              <a:gd name="connsiteX171" fmla="*/ 219064 w 1605470"/>
              <a:gd name="connsiteY171" fmla="*/ 469651 h 6858000"/>
              <a:gd name="connsiteX172" fmla="*/ 195012 w 1605470"/>
              <a:gd name="connsiteY172" fmla="*/ 448559 h 6858000"/>
              <a:gd name="connsiteX173" fmla="*/ 201434 w 1605470"/>
              <a:gd name="connsiteY173" fmla="*/ 441529 h 6858000"/>
              <a:gd name="connsiteX174" fmla="*/ 200655 w 1605470"/>
              <a:gd name="connsiteY174" fmla="*/ 428927 h 6858000"/>
              <a:gd name="connsiteX175" fmla="*/ 190059 w 1605470"/>
              <a:gd name="connsiteY175" fmla="*/ 430161 h 6858000"/>
              <a:gd name="connsiteX176" fmla="*/ 167079 w 1605470"/>
              <a:gd name="connsiteY176" fmla="*/ 367211 h 6858000"/>
              <a:gd name="connsiteX177" fmla="*/ 124571 w 1605470"/>
              <a:gd name="connsiteY177" fmla="*/ 302178 h 6858000"/>
              <a:gd name="connsiteX178" fmla="*/ 103243 w 1605470"/>
              <a:gd name="connsiteY178" fmla="*/ 211375 h 6858000"/>
              <a:gd name="connsiteX179" fmla="*/ 94571 w 1605470"/>
              <a:gd name="connsiteY179" fmla="*/ 184179 h 6858000"/>
              <a:gd name="connsiteX180" fmla="*/ 13437 w 1605470"/>
              <a:gd name="connsiteY180" fmla="*/ 19287 h 6858000"/>
              <a:gd name="connsiteX181" fmla="*/ 0 w 1605470"/>
              <a:gd name="connsiteY18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429138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29578 w 1605470"/>
              <a:gd name="connsiteY77" fmla="*/ 4456787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62965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34671 w 1605470"/>
              <a:gd name="connsiteY75" fmla="*/ 4715631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588 w 1605470"/>
              <a:gd name="connsiteY68" fmla="*/ 4845927 h 6858000"/>
              <a:gd name="connsiteX69" fmla="*/ 724935 w 1605470"/>
              <a:gd name="connsiteY69" fmla="*/ 4821504 h 6858000"/>
              <a:gd name="connsiteX70" fmla="*/ 732118 w 1605470"/>
              <a:gd name="connsiteY70" fmla="*/ 4801535 h 6858000"/>
              <a:gd name="connsiteX71" fmla="*/ 739787 w 1605470"/>
              <a:gd name="connsiteY71" fmla="*/ 4797794 h 6858000"/>
              <a:gd name="connsiteX72" fmla="*/ 741081 w 1605470"/>
              <a:gd name="connsiteY72" fmla="*/ 4784526 h 6858000"/>
              <a:gd name="connsiteX73" fmla="*/ 742865 w 1605470"/>
              <a:gd name="connsiteY73" fmla="*/ 4781211 h 6858000"/>
              <a:gd name="connsiteX74" fmla="*/ 751652 w 1605470"/>
              <a:gd name="connsiteY74" fmla="*/ 4761984 h 6858000"/>
              <a:gd name="connsiteX75" fmla="*/ 747700 w 1605470"/>
              <a:gd name="connsiteY75" fmla="*/ 4690749 h 6858000"/>
              <a:gd name="connsiteX76" fmla="*/ 743180 w 1605470"/>
              <a:gd name="connsiteY76" fmla="*/ 4613201 h 6858000"/>
              <a:gd name="connsiteX77" fmla="*/ 738263 w 1605470"/>
              <a:gd name="connsiteY77" fmla="*/ 4444346 h 6858000"/>
              <a:gd name="connsiteX78" fmla="*/ 756542 w 1605470"/>
              <a:gd name="connsiteY78" fmla="*/ 4350346 h 6858000"/>
              <a:gd name="connsiteX79" fmla="*/ 715481 w 1605470"/>
              <a:gd name="connsiteY79" fmla="*/ 4214165 h 6858000"/>
              <a:gd name="connsiteX80" fmla="*/ 719554 w 1605470"/>
              <a:gd name="connsiteY80" fmla="*/ 4090296 h 6858000"/>
              <a:gd name="connsiteX81" fmla="*/ 704810 w 1605470"/>
              <a:gd name="connsiteY81" fmla="*/ 4033999 h 6858000"/>
              <a:gd name="connsiteX82" fmla="*/ 705959 w 1605470"/>
              <a:gd name="connsiteY82" fmla="*/ 4031933 h 6858000"/>
              <a:gd name="connsiteX83" fmla="*/ 704535 w 1605470"/>
              <a:gd name="connsiteY83" fmla="*/ 4013953 h 6858000"/>
              <a:gd name="connsiteX84" fmla="*/ 700443 w 1605470"/>
              <a:gd name="connsiteY84" fmla="*/ 4010511 h 6858000"/>
              <a:gd name="connsiteX85" fmla="*/ 698282 w 1605470"/>
              <a:gd name="connsiteY85" fmla="*/ 3998331 h 6858000"/>
              <a:gd name="connsiteX86" fmla="*/ 690830 w 1605470"/>
              <a:gd name="connsiteY86" fmla="*/ 3974753 h 6858000"/>
              <a:gd name="connsiteX87" fmla="*/ 692428 w 1605470"/>
              <a:gd name="connsiteY87" fmla="*/ 3969950 h 6858000"/>
              <a:gd name="connsiteX88" fmla="*/ 685850 w 1605470"/>
              <a:gd name="connsiteY88" fmla="*/ 3933779 h 6858000"/>
              <a:gd name="connsiteX89" fmla="*/ 687181 w 1605470"/>
              <a:gd name="connsiteY89" fmla="*/ 3933093 h 6858000"/>
              <a:gd name="connsiteX90" fmla="*/ 691535 w 1605470"/>
              <a:gd name="connsiteY90" fmla="*/ 3922082 h 6858000"/>
              <a:gd name="connsiteX91" fmla="*/ 696613 w 1605470"/>
              <a:gd name="connsiteY91" fmla="*/ 3901461 h 6858000"/>
              <a:gd name="connsiteX92" fmla="*/ 719207 w 1605470"/>
              <a:gd name="connsiteY92" fmla="*/ 3813873 h 6858000"/>
              <a:gd name="connsiteX93" fmla="*/ 718632 w 1605470"/>
              <a:gd name="connsiteY93" fmla="*/ 3806161 h 6858000"/>
              <a:gd name="connsiteX94" fmla="*/ 718939 w 1605470"/>
              <a:gd name="connsiteY94" fmla="*/ 3805957 h 6858000"/>
              <a:gd name="connsiteX95" fmla="*/ 718966 w 1605470"/>
              <a:gd name="connsiteY95" fmla="*/ 3797724 h 6858000"/>
              <a:gd name="connsiteX96" fmla="*/ 717581 w 1605470"/>
              <a:gd name="connsiteY96" fmla="*/ 3792098 h 6858000"/>
              <a:gd name="connsiteX97" fmla="*/ 716465 w 1605470"/>
              <a:gd name="connsiteY97" fmla="*/ 3777135 h 6858000"/>
              <a:gd name="connsiteX98" fmla="*/ 718198 w 1605470"/>
              <a:gd name="connsiteY98" fmla="*/ 3771656 h 6858000"/>
              <a:gd name="connsiteX99" fmla="*/ 721941 w 1605470"/>
              <a:gd name="connsiteY99" fmla="*/ 3769007 h 6858000"/>
              <a:gd name="connsiteX100" fmla="*/ 721407 w 1605470"/>
              <a:gd name="connsiteY100" fmla="*/ 3767709 h 6858000"/>
              <a:gd name="connsiteX101" fmla="*/ 730103 w 1605470"/>
              <a:gd name="connsiteY101" fmla="*/ 3738082 h 6858000"/>
              <a:gd name="connsiteX102" fmla="*/ 737449 w 1605470"/>
              <a:gd name="connsiteY102" fmla="*/ 3673397 h 6858000"/>
              <a:gd name="connsiteX103" fmla="*/ 736745 w 1605470"/>
              <a:gd name="connsiteY103" fmla="*/ 3637109 h 6858000"/>
              <a:gd name="connsiteX104" fmla="*/ 740188 w 1605470"/>
              <a:gd name="connsiteY104" fmla="*/ 3536883 h 6858000"/>
              <a:gd name="connsiteX105" fmla="*/ 747726 w 1605470"/>
              <a:gd name="connsiteY105" fmla="*/ 3435652 h 6858000"/>
              <a:gd name="connsiteX106" fmla="*/ 774383 w 1605470"/>
              <a:gd name="connsiteY106" fmla="*/ 3381564 h 6858000"/>
              <a:gd name="connsiteX107" fmla="*/ 774870 w 1605470"/>
              <a:gd name="connsiteY107" fmla="*/ 3375761 h 6858000"/>
              <a:gd name="connsiteX108" fmla="*/ 770510 w 1605470"/>
              <a:gd name="connsiteY108" fmla="*/ 3361844 h 6858000"/>
              <a:gd name="connsiteX109" fmla="*/ 767933 w 1605470"/>
              <a:gd name="connsiteY109" fmla="*/ 3356929 h 6858000"/>
              <a:gd name="connsiteX110" fmla="*/ 766158 w 1605470"/>
              <a:gd name="connsiteY110" fmla="*/ 3349058 h 6858000"/>
              <a:gd name="connsiteX111" fmla="*/ 766414 w 1605470"/>
              <a:gd name="connsiteY111" fmla="*/ 3348763 h 6858000"/>
              <a:gd name="connsiteX112" fmla="*/ 764166 w 1605470"/>
              <a:gd name="connsiteY112" fmla="*/ 3341588 h 6858000"/>
              <a:gd name="connsiteX113" fmla="*/ 749397 w 1605470"/>
              <a:gd name="connsiteY113" fmla="*/ 3307769 h 6858000"/>
              <a:gd name="connsiteX114" fmla="*/ 766960 w 1605470"/>
              <a:gd name="connsiteY114" fmla="*/ 3250522 h 6858000"/>
              <a:gd name="connsiteX115" fmla="*/ 767385 w 1605470"/>
              <a:gd name="connsiteY115" fmla="*/ 3229163 h 6858000"/>
              <a:gd name="connsiteX116" fmla="*/ 769208 w 1605470"/>
              <a:gd name="connsiteY116" fmla="*/ 3217217 h 6858000"/>
              <a:gd name="connsiteX117" fmla="*/ 770350 w 1605470"/>
              <a:gd name="connsiteY117" fmla="*/ 3216125 h 6858000"/>
              <a:gd name="connsiteX118" fmla="*/ 756043 w 1605470"/>
              <a:gd name="connsiteY118" fmla="*/ 3183755 h 6858000"/>
              <a:gd name="connsiteX119" fmla="*/ 756544 w 1605470"/>
              <a:gd name="connsiteY119" fmla="*/ 3178642 h 6858000"/>
              <a:gd name="connsiteX120" fmla="*/ 744144 w 1605470"/>
              <a:gd name="connsiteY120" fmla="*/ 3158586 h 6858000"/>
              <a:gd name="connsiteX121" fmla="*/ 739378 w 1605470"/>
              <a:gd name="connsiteY121" fmla="*/ 3147669 h 6858000"/>
              <a:gd name="connsiteX122" fmla="*/ 734648 w 1605470"/>
              <a:gd name="connsiteY122" fmla="*/ 3145733 h 6858000"/>
              <a:gd name="connsiteX123" fmla="*/ 729329 w 1605470"/>
              <a:gd name="connsiteY123" fmla="*/ 3129034 h 6858000"/>
              <a:gd name="connsiteX124" fmla="*/ 729994 w 1605470"/>
              <a:gd name="connsiteY124" fmla="*/ 3126682 h 6858000"/>
              <a:gd name="connsiteX125" fmla="*/ 720862 w 1605470"/>
              <a:gd name="connsiteY125" fmla="*/ 3114519 h 6858000"/>
              <a:gd name="connsiteX126" fmla="*/ 707471 w 1605470"/>
              <a:gd name="connsiteY126" fmla="*/ 3106272 h 6858000"/>
              <a:gd name="connsiteX127" fmla="*/ 680201 w 1605470"/>
              <a:gd name="connsiteY127" fmla="*/ 2958185 h 6858000"/>
              <a:gd name="connsiteX128" fmla="*/ 622815 w 1605470"/>
              <a:gd name="connsiteY128" fmla="*/ 2762989 h 6858000"/>
              <a:gd name="connsiteX129" fmla="*/ 571733 w 1605470"/>
              <a:gd name="connsiteY129" fmla="*/ 2554718 h 6858000"/>
              <a:gd name="connsiteX130" fmla="*/ 551827 w 1605470"/>
              <a:gd name="connsiteY130" fmla="*/ 2485734 h 6858000"/>
              <a:gd name="connsiteX131" fmla="*/ 542550 w 1605470"/>
              <a:gd name="connsiteY131" fmla="*/ 2447068 h 6858000"/>
              <a:gd name="connsiteX132" fmla="*/ 529511 w 1605470"/>
              <a:gd name="connsiteY132" fmla="*/ 2425819 h 6858000"/>
              <a:gd name="connsiteX133" fmla="*/ 528878 w 1605470"/>
              <a:gd name="connsiteY133" fmla="*/ 2408971 h 6858000"/>
              <a:gd name="connsiteX134" fmla="*/ 535510 w 1605470"/>
              <a:gd name="connsiteY134" fmla="*/ 2402874 h 6858000"/>
              <a:gd name="connsiteX135" fmla="*/ 538122 w 1605470"/>
              <a:gd name="connsiteY135" fmla="*/ 2381443 h 6858000"/>
              <a:gd name="connsiteX136" fmla="*/ 514451 w 1605470"/>
              <a:gd name="connsiteY136" fmla="*/ 2261920 h 6858000"/>
              <a:gd name="connsiteX137" fmla="*/ 486968 w 1605470"/>
              <a:gd name="connsiteY137" fmla="*/ 2182937 h 6858000"/>
              <a:gd name="connsiteX138" fmla="*/ 488555 w 1605470"/>
              <a:gd name="connsiteY138" fmla="*/ 2155135 h 6858000"/>
              <a:gd name="connsiteX139" fmla="*/ 486013 w 1605470"/>
              <a:gd name="connsiteY139" fmla="*/ 2118008 h 6858000"/>
              <a:gd name="connsiteX140" fmla="*/ 487006 w 1605470"/>
              <a:gd name="connsiteY140" fmla="*/ 2050531 h 6858000"/>
              <a:gd name="connsiteX141" fmla="*/ 478812 w 1605470"/>
              <a:gd name="connsiteY141" fmla="*/ 1963269 h 6858000"/>
              <a:gd name="connsiteX142" fmla="*/ 442619 w 1605470"/>
              <a:gd name="connsiteY142" fmla="*/ 1910499 h 6858000"/>
              <a:gd name="connsiteX143" fmla="*/ 446785 w 1605470"/>
              <a:gd name="connsiteY143" fmla="*/ 1903212 h 6858000"/>
              <a:gd name="connsiteX144" fmla="*/ 436547 w 1605470"/>
              <a:gd name="connsiteY144" fmla="*/ 1861531 h 6858000"/>
              <a:gd name="connsiteX145" fmla="*/ 390346 w 1605470"/>
              <a:gd name="connsiteY145" fmla="*/ 1732919 h 6858000"/>
              <a:gd name="connsiteX146" fmla="*/ 362657 w 1605470"/>
              <a:gd name="connsiteY146" fmla="*/ 1663540 h 6858000"/>
              <a:gd name="connsiteX147" fmla="*/ 361783 w 1605470"/>
              <a:gd name="connsiteY147" fmla="*/ 1615777 h 6858000"/>
              <a:gd name="connsiteX148" fmla="*/ 342578 w 1605470"/>
              <a:gd name="connsiteY148" fmla="*/ 1563678 h 6858000"/>
              <a:gd name="connsiteX149" fmla="*/ 355658 w 1605470"/>
              <a:gd name="connsiteY149" fmla="*/ 1519474 h 6858000"/>
              <a:gd name="connsiteX150" fmla="*/ 348400 w 1605470"/>
              <a:gd name="connsiteY150" fmla="*/ 1477995 h 6858000"/>
              <a:gd name="connsiteX151" fmla="*/ 334485 w 1605470"/>
              <a:gd name="connsiteY151" fmla="*/ 1373769 h 6858000"/>
              <a:gd name="connsiteX152" fmla="*/ 342792 w 1605470"/>
              <a:gd name="connsiteY152" fmla="*/ 1307086 h 6858000"/>
              <a:gd name="connsiteX153" fmla="*/ 343980 w 1605470"/>
              <a:gd name="connsiteY153" fmla="*/ 1189033 h 6858000"/>
              <a:gd name="connsiteX154" fmla="*/ 348665 w 1605470"/>
              <a:gd name="connsiteY154" fmla="*/ 1168288 h 6858000"/>
              <a:gd name="connsiteX155" fmla="*/ 340947 w 1605470"/>
              <a:gd name="connsiteY155" fmla="*/ 1142577 h 6858000"/>
              <a:gd name="connsiteX156" fmla="*/ 330253 w 1605470"/>
              <a:gd name="connsiteY156" fmla="*/ 1088484 h 6858000"/>
              <a:gd name="connsiteX157" fmla="*/ 318989 w 1605470"/>
              <a:gd name="connsiteY157" fmla="*/ 1016103 h 6858000"/>
              <a:gd name="connsiteX158" fmla="*/ 320445 w 1605470"/>
              <a:gd name="connsiteY158" fmla="*/ 932283 h 6858000"/>
              <a:gd name="connsiteX159" fmla="*/ 322681 w 1605470"/>
              <a:gd name="connsiteY159" fmla="*/ 915925 h 6858000"/>
              <a:gd name="connsiteX160" fmla="*/ 315310 w 1605470"/>
              <a:gd name="connsiteY160" fmla="*/ 896999 h 6858000"/>
              <a:gd name="connsiteX161" fmla="*/ 284718 w 1605470"/>
              <a:gd name="connsiteY161" fmla="*/ 821517 h 6858000"/>
              <a:gd name="connsiteX162" fmla="*/ 263668 w 1605470"/>
              <a:gd name="connsiteY162" fmla="*/ 751353 h 6858000"/>
              <a:gd name="connsiteX163" fmla="*/ 263226 w 1605470"/>
              <a:gd name="connsiteY163" fmla="*/ 721230 h 6858000"/>
              <a:gd name="connsiteX164" fmla="*/ 248897 w 1605470"/>
              <a:gd name="connsiteY164" fmla="*/ 681659 h 6858000"/>
              <a:gd name="connsiteX165" fmla="*/ 234316 w 1605470"/>
              <a:gd name="connsiteY165" fmla="*/ 635218 h 6858000"/>
              <a:gd name="connsiteX166" fmla="*/ 239327 w 1605470"/>
              <a:gd name="connsiteY166" fmla="*/ 613763 h 6858000"/>
              <a:gd name="connsiteX167" fmla="*/ 225269 w 1605470"/>
              <a:gd name="connsiteY167" fmla="*/ 598582 h 6858000"/>
              <a:gd name="connsiteX168" fmla="*/ 224950 w 1605470"/>
              <a:gd name="connsiteY168" fmla="*/ 576846 h 6858000"/>
              <a:gd name="connsiteX169" fmla="*/ 204576 w 1605470"/>
              <a:gd name="connsiteY169" fmla="*/ 530055 h 6858000"/>
              <a:gd name="connsiteX170" fmla="*/ 219064 w 1605470"/>
              <a:gd name="connsiteY170" fmla="*/ 469651 h 6858000"/>
              <a:gd name="connsiteX171" fmla="*/ 195012 w 1605470"/>
              <a:gd name="connsiteY171" fmla="*/ 448559 h 6858000"/>
              <a:gd name="connsiteX172" fmla="*/ 201434 w 1605470"/>
              <a:gd name="connsiteY172" fmla="*/ 441529 h 6858000"/>
              <a:gd name="connsiteX173" fmla="*/ 200655 w 1605470"/>
              <a:gd name="connsiteY173" fmla="*/ 428927 h 6858000"/>
              <a:gd name="connsiteX174" fmla="*/ 190059 w 1605470"/>
              <a:gd name="connsiteY174" fmla="*/ 430161 h 6858000"/>
              <a:gd name="connsiteX175" fmla="*/ 167079 w 1605470"/>
              <a:gd name="connsiteY175" fmla="*/ 367211 h 6858000"/>
              <a:gd name="connsiteX176" fmla="*/ 124571 w 1605470"/>
              <a:gd name="connsiteY176" fmla="*/ 302178 h 6858000"/>
              <a:gd name="connsiteX177" fmla="*/ 103243 w 1605470"/>
              <a:gd name="connsiteY177" fmla="*/ 211375 h 6858000"/>
              <a:gd name="connsiteX178" fmla="*/ 94571 w 1605470"/>
              <a:gd name="connsiteY178" fmla="*/ 184179 h 6858000"/>
              <a:gd name="connsiteX179" fmla="*/ 13437 w 1605470"/>
              <a:gd name="connsiteY179" fmla="*/ 19287 h 6858000"/>
              <a:gd name="connsiteX180" fmla="*/ 0 w 1605470"/>
              <a:gd name="connsiteY18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09371 w 1605470"/>
              <a:gd name="connsiteY34" fmla="*/ 5950668 h 6858000"/>
              <a:gd name="connsiteX35" fmla="*/ 442432 w 1605470"/>
              <a:gd name="connsiteY35" fmla="*/ 5934687 h 6858000"/>
              <a:gd name="connsiteX36" fmla="*/ 489472 w 1605470"/>
              <a:gd name="connsiteY36" fmla="*/ 5732419 h 6858000"/>
              <a:gd name="connsiteX37" fmla="*/ 512623 w 1605470"/>
              <a:gd name="connsiteY37" fmla="*/ 5685392 h 6858000"/>
              <a:gd name="connsiteX38" fmla="*/ 510261 w 1605470"/>
              <a:gd name="connsiteY38" fmla="*/ 5634527 h 6858000"/>
              <a:gd name="connsiteX39" fmla="*/ 523992 w 1605470"/>
              <a:gd name="connsiteY39" fmla="*/ 5619557 h 6858000"/>
              <a:gd name="connsiteX40" fmla="*/ 526609 w 1605470"/>
              <a:gd name="connsiteY40" fmla="*/ 5617081 h 6858000"/>
              <a:gd name="connsiteX41" fmla="*/ 531653 w 1605470"/>
              <a:gd name="connsiteY41" fmla="*/ 5604904 h 6858000"/>
              <a:gd name="connsiteX42" fmla="*/ 539863 w 1605470"/>
              <a:gd name="connsiteY42" fmla="*/ 5604298 h 6858000"/>
              <a:gd name="connsiteX43" fmla="*/ 552319 w 1605470"/>
              <a:gd name="connsiteY43" fmla="*/ 5587997 h 6858000"/>
              <a:gd name="connsiteX44" fmla="*/ 559710 w 1605470"/>
              <a:gd name="connsiteY44" fmla="*/ 5564796 h 6858000"/>
              <a:gd name="connsiteX45" fmla="*/ 587214 w 1605470"/>
              <a:gd name="connsiteY45" fmla="*/ 5451511 h 6858000"/>
              <a:gd name="connsiteX46" fmla="*/ 608019 w 1605470"/>
              <a:gd name="connsiteY46" fmla="*/ 5385461 h 6858000"/>
              <a:gd name="connsiteX47" fmla="*/ 622750 w 1605470"/>
              <a:gd name="connsiteY47" fmla="*/ 5363084 h 6858000"/>
              <a:gd name="connsiteX48" fmla="*/ 638731 w 1605470"/>
              <a:gd name="connsiteY48" fmla="*/ 5330009 h 6858000"/>
              <a:gd name="connsiteX49" fmla="*/ 672224 w 1605470"/>
              <a:gd name="connsiteY49" fmla="*/ 5273739 h 6858000"/>
              <a:gd name="connsiteX50" fmla="*/ 681823 w 1605470"/>
              <a:gd name="connsiteY50" fmla="*/ 5241779 h 6858000"/>
              <a:gd name="connsiteX51" fmla="*/ 693049 w 1605470"/>
              <a:gd name="connsiteY51" fmla="*/ 5225268 h 6858000"/>
              <a:gd name="connsiteX52" fmla="*/ 694069 w 1605470"/>
              <a:gd name="connsiteY52" fmla="*/ 5217684 h 6858000"/>
              <a:gd name="connsiteX53" fmla="*/ 701410 w 1605470"/>
              <a:gd name="connsiteY53" fmla="*/ 5193377 h 6858000"/>
              <a:gd name="connsiteX54" fmla="*/ 704713 w 1605470"/>
              <a:gd name="connsiteY54" fmla="*/ 5179288 h 6858000"/>
              <a:gd name="connsiteX55" fmla="*/ 705697 w 1605470"/>
              <a:gd name="connsiteY55" fmla="*/ 5173621 h 6858000"/>
              <a:gd name="connsiteX56" fmla="*/ 701331 w 1605470"/>
              <a:gd name="connsiteY56" fmla="*/ 5159961 h 6858000"/>
              <a:gd name="connsiteX57" fmla="*/ 708008 w 1605470"/>
              <a:gd name="connsiteY57" fmla="*/ 5144295 h 6858000"/>
              <a:gd name="connsiteX58" fmla="*/ 704941 w 1605470"/>
              <a:gd name="connsiteY58" fmla="*/ 5125185 h 6858000"/>
              <a:gd name="connsiteX59" fmla="*/ 711771 w 1605470"/>
              <a:gd name="connsiteY59" fmla="*/ 5121884 h 6858000"/>
              <a:gd name="connsiteX60" fmla="*/ 721092 w 1605470"/>
              <a:gd name="connsiteY60" fmla="*/ 5108383 h 6858000"/>
              <a:gd name="connsiteX61" fmla="*/ 717045 w 1605470"/>
              <a:gd name="connsiteY61" fmla="*/ 5094705 h 6858000"/>
              <a:gd name="connsiteX62" fmla="*/ 718807 w 1605470"/>
              <a:gd name="connsiteY62" fmla="*/ 5067850 h 6858000"/>
              <a:gd name="connsiteX63" fmla="*/ 721538 w 1605470"/>
              <a:gd name="connsiteY63" fmla="*/ 5060861 h 6858000"/>
              <a:gd name="connsiteX64" fmla="*/ 718242 w 1605470"/>
              <a:gd name="connsiteY64" fmla="*/ 5034192 h 6858000"/>
              <a:gd name="connsiteX65" fmla="*/ 719796 w 1605470"/>
              <a:gd name="connsiteY65" fmla="*/ 4993030 h 6858000"/>
              <a:gd name="connsiteX66" fmla="*/ 726705 w 1605470"/>
              <a:gd name="connsiteY66" fmla="*/ 4946844 h 6858000"/>
              <a:gd name="connsiteX67" fmla="*/ 722561 w 1605470"/>
              <a:gd name="connsiteY67" fmla="*/ 4932692 h 6858000"/>
              <a:gd name="connsiteX68" fmla="*/ 724935 w 1605470"/>
              <a:gd name="connsiteY68" fmla="*/ 4821504 h 6858000"/>
              <a:gd name="connsiteX69" fmla="*/ 732118 w 1605470"/>
              <a:gd name="connsiteY69" fmla="*/ 4801535 h 6858000"/>
              <a:gd name="connsiteX70" fmla="*/ 739787 w 1605470"/>
              <a:gd name="connsiteY70" fmla="*/ 4797794 h 6858000"/>
              <a:gd name="connsiteX71" fmla="*/ 741081 w 1605470"/>
              <a:gd name="connsiteY71" fmla="*/ 4784526 h 6858000"/>
              <a:gd name="connsiteX72" fmla="*/ 742865 w 1605470"/>
              <a:gd name="connsiteY72" fmla="*/ 4781211 h 6858000"/>
              <a:gd name="connsiteX73" fmla="*/ 751652 w 1605470"/>
              <a:gd name="connsiteY73" fmla="*/ 4761984 h 6858000"/>
              <a:gd name="connsiteX74" fmla="*/ 747700 w 1605470"/>
              <a:gd name="connsiteY74" fmla="*/ 4690749 h 6858000"/>
              <a:gd name="connsiteX75" fmla="*/ 743180 w 1605470"/>
              <a:gd name="connsiteY75" fmla="*/ 4613201 h 6858000"/>
              <a:gd name="connsiteX76" fmla="*/ 738263 w 1605470"/>
              <a:gd name="connsiteY76" fmla="*/ 4444346 h 6858000"/>
              <a:gd name="connsiteX77" fmla="*/ 756542 w 1605470"/>
              <a:gd name="connsiteY77" fmla="*/ 4350346 h 6858000"/>
              <a:gd name="connsiteX78" fmla="*/ 715481 w 1605470"/>
              <a:gd name="connsiteY78" fmla="*/ 4214165 h 6858000"/>
              <a:gd name="connsiteX79" fmla="*/ 719554 w 1605470"/>
              <a:gd name="connsiteY79" fmla="*/ 4090296 h 6858000"/>
              <a:gd name="connsiteX80" fmla="*/ 704810 w 1605470"/>
              <a:gd name="connsiteY80" fmla="*/ 4033999 h 6858000"/>
              <a:gd name="connsiteX81" fmla="*/ 705959 w 1605470"/>
              <a:gd name="connsiteY81" fmla="*/ 4031933 h 6858000"/>
              <a:gd name="connsiteX82" fmla="*/ 704535 w 1605470"/>
              <a:gd name="connsiteY82" fmla="*/ 4013953 h 6858000"/>
              <a:gd name="connsiteX83" fmla="*/ 700443 w 1605470"/>
              <a:gd name="connsiteY83" fmla="*/ 4010511 h 6858000"/>
              <a:gd name="connsiteX84" fmla="*/ 698282 w 1605470"/>
              <a:gd name="connsiteY84" fmla="*/ 3998331 h 6858000"/>
              <a:gd name="connsiteX85" fmla="*/ 690830 w 1605470"/>
              <a:gd name="connsiteY85" fmla="*/ 3974753 h 6858000"/>
              <a:gd name="connsiteX86" fmla="*/ 692428 w 1605470"/>
              <a:gd name="connsiteY86" fmla="*/ 3969950 h 6858000"/>
              <a:gd name="connsiteX87" fmla="*/ 685850 w 1605470"/>
              <a:gd name="connsiteY87" fmla="*/ 3933779 h 6858000"/>
              <a:gd name="connsiteX88" fmla="*/ 687181 w 1605470"/>
              <a:gd name="connsiteY88" fmla="*/ 3933093 h 6858000"/>
              <a:gd name="connsiteX89" fmla="*/ 691535 w 1605470"/>
              <a:gd name="connsiteY89" fmla="*/ 3922082 h 6858000"/>
              <a:gd name="connsiteX90" fmla="*/ 696613 w 1605470"/>
              <a:gd name="connsiteY90" fmla="*/ 3901461 h 6858000"/>
              <a:gd name="connsiteX91" fmla="*/ 719207 w 1605470"/>
              <a:gd name="connsiteY91" fmla="*/ 3813873 h 6858000"/>
              <a:gd name="connsiteX92" fmla="*/ 718632 w 1605470"/>
              <a:gd name="connsiteY92" fmla="*/ 3806161 h 6858000"/>
              <a:gd name="connsiteX93" fmla="*/ 718939 w 1605470"/>
              <a:gd name="connsiteY93" fmla="*/ 3805957 h 6858000"/>
              <a:gd name="connsiteX94" fmla="*/ 718966 w 1605470"/>
              <a:gd name="connsiteY94" fmla="*/ 3797724 h 6858000"/>
              <a:gd name="connsiteX95" fmla="*/ 717581 w 1605470"/>
              <a:gd name="connsiteY95" fmla="*/ 3792098 h 6858000"/>
              <a:gd name="connsiteX96" fmla="*/ 716465 w 1605470"/>
              <a:gd name="connsiteY96" fmla="*/ 3777135 h 6858000"/>
              <a:gd name="connsiteX97" fmla="*/ 718198 w 1605470"/>
              <a:gd name="connsiteY97" fmla="*/ 3771656 h 6858000"/>
              <a:gd name="connsiteX98" fmla="*/ 721941 w 1605470"/>
              <a:gd name="connsiteY98" fmla="*/ 3769007 h 6858000"/>
              <a:gd name="connsiteX99" fmla="*/ 721407 w 1605470"/>
              <a:gd name="connsiteY99" fmla="*/ 3767709 h 6858000"/>
              <a:gd name="connsiteX100" fmla="*/ 730103 w 1605470"/>
              <a:gd name="connsiteY100" fmla="*/ 3738082 h 6858000"/>
              <a:gd name="connsiteX101" fmla="*/ 737449 w 1605470"/>
              <a:gd name="connsiteY101" fmla="*/ 3673397 h 6858000"/>
              <a:gd name="connsiteX102" fmla="*/ 736745 w 1605470"/>
              <a:gd name="connsiteY102" fmla="*/ 3637109 h 6858000"/>
              <a:gd name="connsiteX103" fmla="*/ 740188 w 1605470"/>
              <a:gd name="connsiteY103" fmla="*/ 3536883 h 6858000"/>
              <a:gd name="connsiteX104" fmla="*/ 747726 w 1605470"/>
              <a:gd name="connsiteY104" fmla="*/ 3435652 h 6858000"/>
              <a:gd name="connsiteX105" fmla="*/ 774383 w 1605470"/>
              <a:gd name="connsiteY105" fmla="*/ 3381564 h 6858000"/>
              <a:gd name="connsiteX106" fmla="*/ 774870 w 1605470"/>
              <a:gd name="connsiteY106" fmla="*/ 3375761 h 6858000"/>
              <a:gd name="connsiteX107" fmla="*/ 770510 w 1605470"/>
              <a:gd name="connsiteY107" fmla="*/ 3361844 h 6858000"/>
              <a:gd name="connsiteX108" fmla="*/ 767933 w 1605470"/>
              <a:gd name="connsiteY108" fmla="*/ 3356929 h 6858000"/>
              <a:gd name="connsiteX109" fmla="*/ 766158 w 1605470"/>
              <a:gd name="connsiteY109" fmla="*/ 3349058 h 6858000"/>
              <a:gd name="connsiteX110" fmla="*/ 766414 w 1605470"/>
              <a:gd name="connsiteY110" fmla="*/ 3348763 h 6858000"/>
              <a:gd name="connsiteX111" fmla="*/ 764166 w 1605470"/>
              <a:gd name="connsiteY111" fmla="*/ 3341588 h 6858000"/>
              <a:gd name="connsiteX112" fmla="*/ 749397 w 1605470"/>
              <a:gd name="connsiteY112" fmla="*/ 3307769 h 6858000"/>
              <a:gd name="connsiteX113" fmla="*/ 766960 w 1605470"/>
              <a:gd name="connsiteY113" fmla="*/ 3250522 h 6858000"/>
              <a:gd name="connsiteX114" fmla="*/ 767385 w 1605470"/>
              <a:gd name="connsiteY114" fmla="*/ 3229163 h 6858000"/>
              <a:gd name="connsiteX115" fmla="*/ 769208 w 1605470"/>
              <a:gd name="connsiteY115" fmla="*/ 3217217 h 6858000"/>
              <a:gd name="connsiteX116" fmla="*/ 770350 w 1605470"/>
              <a:gd name="connsiteY116" fmla="*/ 3216125 h 6858000"/>
              <a:gd name="connsiteX117" fmla="*/ 756043 w 1605470"/>
              <a:gd name="connsiteY117" fmla="*/ 3183755 h 6858000"/>
              <a:gd name="connsiteX118" fmla="*/ 756544 w 1605470"/>
              <a:gd name="connsiteY118" fmla="*/ 3178642 h 6858000"/>
              <a:gd name="connsiteX119" fmla="*/ 744144 w 1605470"/>
              <a:gd name="connsiteY119" fmla="*/ 3158586 h 6858000"/>
              <a:gd name="connsiteX120" fmla="*/ 739378 w 1605470"/>
              <a:gd name="connsiteY120" fmla="*/ 3147669 h 6858000"/>
              <a:gd name="connsiteX121" fmla="*/ 734648 w 1605470"/>
              <a:gd name="connsiteY121" fmla="*/ 3145733 h 6858000"/>
              <a:gd name="connsiteX122" fmla="*/ 729329 w 1605470"/>
              <a:gd name="connsiteY122" fmla="*/ 3129034 h 6858000"/>
              <a:gd name="connsiteX123" fmla="*/ 729994 w 1605470"/>
              <a:gd name="connsiteY123" fmla="*/ 3126682 h 6858000"/>
              <a:gd name="connsiteX124" fmla="*/ 720862 w 1605470"/>
              <a:gd name="connsiteY124" fmla="*/ 3114519 h 6858000"/>
              <a:gd name="connsiteX125" fmla="*/ 707471 w 1605470"/>
              <a:gd name="connsiteY125" fmla="*/ 3106272 h 6858000"/>
              <a:gd name="connsiteX126" fmla="*/ 680201 w 1605470"/>
              <a:gd name="connsiteY126" fmla="*/ 2958185 h 6858000"/>
              <a:gd name="connsiteX127" fmla="*/ 622815 w 1605470"/>
              <a:gd name="connsiteY127" fmla="*/ 2762989 h 6858000"/>
              <a:gd name="connsiteX128" fmla="*/ 571733 w 1605470"/>
              <a:gd name="connsiteY128" fmla="*/ 2554718 h 6858000"/>
              <a:gd name="connsiteX129" fmla="*/ 551827 w 1605470"/>
              <a:gd name="connsiteY129" fmla="*/ 2485734 h 6858000"/>
              <a:gd name="connsiteX130" fmla="*/ 542550 w 1605470"/>
              <a:gd name="connsiteY130" fmla="*/ 2447068 h 6858000"/>
              <a:gd name="connsiteX131" fmla="*/ 529511 w 1605470"/>
              <a:gd name="connsiteY131" fmla="*/ 2425819 h 6858000"/>
              <a:gd name="connsiteX132" fmla="*/ 528878 w 1605470"/>
              <a:gd name="connsiteY132" fmla="*/ 2408971 h 6858000"/>
              <a:gd name="connsiteX133" fmla="*/ 535510 w 1605470"/>
              <a:gd name="connsiteY133" fmla="*/ 2402874 h 6858000"/>
              <a:gd name="connsiteX134" fmla="*/ 538122 w 1605470"/>
              <a:gd name="connsiteY134" fmla="*/ 2381443 h 6858000"/>
              <a:gd name="connsiteX135" fmla="*/ 514451 w 1605470"/>
              <a:gd name="connsiteY135" fmla="*/ 2261920 h 6858000"/>
              <a:gd name="connsiteX136" fmla="*/ 486968 w 1605470"/>
              <a:gd name="connsiteY136" fmla="*/ 2182937 h 6858000"/>
              <a:gd name="connsiteX137" fmla="*/ 488555 w 1605470"/>
              <a:gd name="connsiteY137" fmla="*/ 2155135 h 6858000"/>
              <a:gd name="connsiteX138" fmla="*/ 486013 w 1605470"/>
              <a:gd name="connsiteY138" fmla="*/ 2118008 h 6858000"/>
              <a:gd name="connsiteX139" fmla="*/ 487006 w 1605470"/>
              <a:gd name="connsiteY139" fmla="*/ 2050531 h 6858000"/>
              <a:gd name="connsiteX140" fmla="*/ 478812 w 1605470"/>
              <a:gd name="connsiteY140" fmla="*/ 1963269 h 6858000"/>
              <a:gd name="connsiteX141" fmla="*/ 442619 w 1605470"/>
              <a:gd name="connsiteY141" fmla="*/ 1910499 h 6858000"/>
              <a:gd name="connsiteX142" fmla="*/ 446785 w 1605470"/>
              <a:gd name="connsiteY142" fmla="*/ 1903212 h 6858000"/>
              <a:gd name="connsiteX143" fmla="*/ 436547 w 1605470"/>
              <a:gd name="connsiteY143" fmla="*/ 1861531 h 6858000"/>
              <a:gd name="connsiteX144" fmla="*/ 390346 w 1605470"/>
              <a:gd name="connsiteY144" fmla="*/ 1732919 h 6858000"/>
              <a:gd name="connsiteX145" fmla="*/ 362657 w 1605470"/>
              <a:gd name="connsiteY145" fmla="*/ 1663540 h 6858000"/>
              <a:gd name="connsiteX146" fmla="*/ 361783 w 1605470"/>
              <a:gd name="connsiteY146" fmla="*/ 1615777 h 6858000"/>
              <a:gd name="connsiteX147" fmla="*/ 342578 w 1605470"/>
              <a:gd name="connsiteY147" fmla="*/ 1563678 h 6858000"/>
              <a:gd name="connsiteX148" fmla="*/ 355658 w 1605470"/>
              <a:gd name="connsiteY148" fmla="*/ 1519474 h 6858000"/>
              <a:gd name="connsiteX149" fmla="*/ 348400 w 1605470"/>
              <a:gd name="connsiteY149" fmla="*/ 1477995 h 6858000"/>
              <a:gd name="connsiteX150" fmla="*/ 334485 w 1605470"/>
              <a:gd name="connsiteY150" fmla="*/ 1373769 h 6858000"/>
              <a:gd name="connsiteX151" fmla="*/ 342792 w 1605470"/>
              <a:gd name="connsiteY151" fmla="*/ 1307086 h 6858000"/>
              <a:gd name="connsiteX152" fmla="*/ 343980 w 1605470"/>
              <a:gd name="connsiteY152" fmla="*/ 1189033 h 6858000"/>
              <a:gd name="connsiteX153" fmla="*/ 348665 w 1605470"/>
              <a:gd name="connsiteY153" fmla="*/ 1168288 h 6858000"/>
              <a:gd name="connsiteX154" fmla="*/ 340947 w 1605470"/>
              <a:gd name="connsiteY154" fmla="*/ 1142577 h 6858000"/>
              <a:gd name="connsiteX155" fmla="*/ 330253 w 1605470"/>
              <a:gd name="connsiteY155" fmla="*/ 1088484 h 6858000"/>
              <a:gd name="connsiteX156" fmla="*/ 318989 w 1605470"/>
              <a:gd name="connsiteY156" fmla="*/ 1016103 h 6858000"/>
              <a:gd name="connsiteX157" fmla="*/ 320445 w 1605470"/>
              <a:gd name="connsiteY157" fmla="*/ 932283 h 6858000"/>
              <a:gd name="connsiteX158" fmla="*/ 322681 w 1605470"/>
              <a:gd name="connsiteY158" fmla="*/ 915925 h 6858000"/>
              <a:gd name="connsiteX159" fmla="*/ 315310 w 1605470"/>
              <a:gd name="connsiteY159" fmla="*/ 896999 h 6858000"/>
              <a:gd name="connsiteX160" fmla="*/ 284718 w 1605470"/>
              <a:gd name="connsiteY160" fmla="*/ 821517 h 6858000"/>
              <a:gd name="connsiteX161" fmla="*/ 263668 w 1605470"/>
              <a:gd name="connsiteY161" fmla="*/ 751353 h 6858000"/>
              <a:gd name="connsiteX162" fmla="*/ 263226 w 1605470"/>
              <a:gd name="connsiteY162" fmla="*/ 721230 h 6858000"/>
              <a:gd name="connsiteX163" fmla="*/ 248897 w 1605470"/>
              <a:gd name="connsiteY163" fmla="*/ 681659 h 6858000"/>
              <a:gd name="connsiteX164" fmla="*/ 234316 w 1605470"/>
              <a:gd name="connsiteY164" fmla="*/ 635218 h 6858000"/>
              <a:gd name="connsiteX165" fmla="*/ 239327 w 1605470"/>
              <a:gd name="connsiteY165" fmla="*/ 613763 h 6858000"/>
              <a:gd name="connsiteX166" fmla="*/ 225269 w 1605470"/>
              <a:gd name="connsiteY166" fmla="*/ 598582 h 6858000"/>
              <a:gd name="connsiteX167" fmla="*/ 224950 w 1605470"/>
              <a:gd name="connsiteY167" fmla="*/ 576846 h 6858000"/>
              <a:gd name="connsiteX168" fmla="*/ 204576 w 1605470"/>
              <a:gd name="connsiteY168" fmla="*/ 530055 h 6858000"/>
              <a:gd name="connsiteX169" fmla="*/ 219064 w 1605470"/>
              <a:gd name="connsiteY169" fmla="*/ 469651 h 6858000"/>
              <a:gd name="connsiteX170" fmla="*/ 195012 w 1605470"/>
              <a:gd name="connsiteY170" fmla="*/ 448559 h 6858000"/>
              <a:gd name="connsiteX171" fmla="*/ 201434 w 1605470"/>
              <a:gd name="connsiteY171" fmla="*/ 441529 h 6858000"/>
              <a:gd name="connsiteX172" fmla="*/ 200655 w 1605470"/>
              <a:gd name="connsiteY172" fmla="*/ 428927 h 6858000"/>
              <a:gd name="connsiteX173" fmla="*/ 190059 w 1605470"/>
              <a:gd name="connsiteY173" fmla="*/ 430161 h 6858000"/>
              <a:gd name="connsiteX174" fmla="*/ 167079 w 1605470"/>
              <a:gd name="connsiteY174" fmla="*/ 367211 h 6858000"/>
              <a:gd name="connsiteX175" fmla="*/ 124571 w 1605470"/>
              <a:gd name="connsiteY175" fmla="*/ 302178 h 6858000"/>
              <a:gd name="connsiteX176" fmla="*/ 103243 w 1605470"/>
              <a:gd name="connsiteY176" fmla="*/ 211375 h 6858000"/>
              <a:gd name="connsiteX177" fmla="*/ 94571 w 1605470"/>
              <a:gd name="connsiteY177" fmla="*/ 184179 h 6858000"/>
              <a:gd name="connsiteX178" fmla="*/ 13437 w 1605470"/>
              <a:gd name="connsiteY178" fmla="*/ 19287 h 6858000"/>
              <a:gd name="connsiteX179" fmla="*/ 0 w 1605470"/>
              <a:gd name="connsiteY17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380910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385303 w 1605470"/>
              <a:gd name="connsiteY32" fmla="*/ 6171970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35123 w 1605470"/>
              <a:gd name="connsiteY31" fmla="*/ 6315613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41730 w 1605470"/>
              <a:gd name="connsiteY30" fmla="*/ 6331735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89472 w 1605470"/>
              <a:gd name="connsiteY35" fmla="*/ 5732419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12623 w 1605470"/>
              <a:gd name="connsiteY36" fmla="*/ 5685392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26609 w 1605470"/>
              <a:gd name="connsiteY39" fmla="*/ 5617081 h 6858000"/>
              <a:gd name="connsiteX40" fmla="*/ 531653 w 1605470"/>
              <a:gd name="connsiteY40" fmla="*/ 5604904 h 6858000"/>
              <a:gd name="connsiteX41" fmla="*/ 539863 w 1605470"/>
              <a:gd name="connsiteY41" fmla="*/ 5604298 h 6858000"/>
              <a:gd name="connsiteX42" fmla="*/ 552319 w 1605470"/>
              <a:gd name="connsiteY42" fmla="*/ 5587997 h 6858000"/>
              <a:gd name="connsiteX43" fmla="*/ 559710 w 1605470"/>
              <a:gd name="connsiteY43" fmla="*/ 5564796 h 6858000"/>
              <a:gd name="connsiteX44" fmla="*/ 587214 w 1605470"/>
              <a:gd name="connsiteY44" fmla="*/ 5451511 h 6858000"/>
              <a:gd name="connsiteX45" fmla="*/ 608019 w 1605470"/>
              <a:gd name="connsiteY45" fmla="*/ 5385461 h 6858000"/>
              <a:gd name="connsiteX46" fmla="*/ 622750 w 1605470"/>
              <a:gd name="connsiteY46" fmla="*/ 5363084 h 6858000"/>
              <a:gd name="connsiteX47" fmla="*/ 638731 w 1605470"/>
              <a:gd name="connsiteY47" fmla="*/ 5330009 h 6858000"/>
              <a:gd name="connsiteX48" fmla="*/ 672224 w 1605470"/>
              <a:gd name="connsiteY48" fmla="*/ 5273739 h 6858000"/>
              <a:gd name="connsiteX49" fmla="*/ 681823 w 1605470"/>
              <a:gd name="connsiteY49" fmla="*/ 5241779 h 6858000"/>
              <a:gd name="connsiteX50" fmla="*/ 693049 w 1605470"/>
              <a:gd name="connsiteY50" fmla="*/ 5225268 h 6858000"/>
              <a:gd name="connsiteX51" fmla="*/ 694069 w 1605470"/>
              <a:gd name="connsiteY51" fmla="*/ 5217684 h 6858000"/>
              <a:gd name="connsiteX52" fmla="*/ 701410 w 1605470"/>
              <a:gd name="connsiteY52" fmla="*/ 5193377 h 6858000"/>
              <a:gd name="connsiteX53" fmla="*/ 704713 w 1605470"/>
              <a:gd name="connsiteY53" fmla="*/ 5179288 h 6858000"/>
              <a:gd name="connsiteX54" fmla="*/ 705697 w 1605470"/>
              <a:gd name="connsiteY54" fmla="*/ 5173621 h 6858000"/>
              <a:gd name="connsiteX55" fmla="*/ 701331 w 1605470"/>
              <a:gd name="connsiteY55" fmla="*/ 5159961 h 6858000"/>
              <a:gd name="connsiteX56" fmla="*/ 708008 w 1605470"/>
              <a:gd name="connsiteY56" fmla="*/ 5144295 h 6858000"/>
              <a:gd name="connsiteX57" fmla="*/ 704941 w 1605470"/>
              <a:gd name="connsiteY57" fmla="*/ 5125185 h 6858000"/>
              <a:gd name="connsiteX58" fmla="*/ 711771 w 1605470"/>
              <a:gd name="connsiteY58" fmla="*/ 5121884 h 6858000"/>
              <a:gd name="connsiteX59" fmla="*/ 721092 w 1605470"/>
              <a:gd name="connsiteY59" fmla="*/ 5108383 h 6858000"/>
              <a:gd name="connsiteX60" fmla="*/ 717045 w 1605470"/>
              <a:gd name="connsiteY60" fmla="*/ 5094705 h 6858000"/>
              <a:gd name="connsiteX61" fmla="*/ 718807 w 1605470"/>
              <a:gd name="connsiteY61" fmla="*/ 5067850 h 6858000"/>
              <a:gd name="connsiteX62" fmla="*/ 721538 w 1605470"/>
              <a:gd name="connsiteY62" fmla="*/ 5060861 h 6858000"/>
              <a:gd name="connsiteX63" fmla="*/ 718242 w 1605470"/>
              <a:gd name="connsiteY63" fmla="*/ 5034192 h 6858000"/>
              <a:gd name="connsiteX64" fmla="*/ 719796 w 1605470"/>
              <a:gd name="connsiteY64" fmla="*/ 4993030 h 6858000"/>
              <a:gd name="connsiteX65" fmla="*/ 726705 w 1605470"/>
              <a:gd name="connsiteY65" fmla="*/ 4946844 h 6858000"/>
              <a:gd name="connsiteX66" fmla="*/ 722561 w 1605470"/>
              <a:gd name="connsiteY66" fmla="*/ 4932692 h 6858000"/>
              <a:gd name="connsiteX67" fmla="*/ 724935 w 1605470"/>
              <a:gd name="connsiteY67" fmla="*/ 4821504 h 6858000"/>
              <a:gd name="connsiteX68" fmla="*/ 732118 w 1605470"/>
              <a:gd name="connsiteY68" fmla="*/ 4801535 h 6858000"/>
              <a:gd name="connsiteX69" fmla="*/ 739787 w 1605470"/>
              <a:gd name="connsiteY69" fmla="*/ 4797794 h 6858000"/>
              <a:gd name="connsiteX70" fmla="*/ 741081 w 1605470"/>
              <a:gd name="connsiteY70" fmla="*/ 4784526 h 6858000"/>
              <a:gd name="connsiteX71" fmla="*/ 742865 w 1605470"/>
              <a:gd name="connsiteY71" fmla="*/ 4781211 h 6858000"/>
              <a:gd name="connsiteX72" fmla="*/ 751652 w 1605470"/>
              <a:gd name="connsiteY72" fmla="*/ 4761984 h 6858000"/>
              <a:gd name="connsiteX73" fmla="*/ 747700 w 1605470"/>
              <a:gd name="connsiteY73" fmla="*/ 4690749 h 6858000"/>
              <a:gd name="connsiteX74" fmla="*/ 743180 w 1605470"/>
              <a:gd name="connsiteY74" fmla="*/ 4613201 h 6858000"/>
              <a:gd name="connsiteX75" fmla="*/ 738263 w 1605470"/>
              <a:gd name="connsiteY75" fmla="*/ 4444346 h 6858000"/>
              <a:gd name="connsiteX76" fmla="*/ 756542 w 1605470"/>
              <a:gd name="connsiteY76" fmla="*/ 4350346 h 6858000"/>
              <a:gd name="connsiteX77" fmla="*/ 715481 w 1605470"/>
              <a:gd name="connsiteY77" fmla="*/ 4214165 h 6858000"/>
              <a:gd name="connsiteX78" fmla="*/ 719554 w 1605470"/>
              <a:gd name="connsiteY78" fmla="*/ 4090296 h 6858000"/>
              <a:gd name="connsiteX79" fmla="*/ 704810 w 1605470"/>
              <a:gd name="connsiteY79" fmla="*/ 4033999 h 6858000"/>
              <a:gd name="connsiteX80" fmla="*/ 705959 w 1605470"/>
              <a:gd name="connsiteY80" fmla="*/ 4031933 h 6858000"/>
              <a:gd name="connsiteX81" fmla="*/ 704535 w 1605470"/>
              <a:gd name="connsiteY81" fmla="*/ 4013953 h 6858000"/>
              <a:gd name="connsiteX82" fmla="*/ 700443 w 1605470"/>
              <a:gd name="connsiteY82" fmla="*/ 4010511 h 6858000"/>
              <a:gd name="connsiteX83" fmla="*/ 698282 w 1605470"/>
              <a:gd name="connsiteY83" fmla="*/ 3998331 h 6858000"/>
              <a:gd name="connsiteX84" fmla="*/ 690830 w 1605470"/>
              <a:gd name="connsiteY84" fmla="*/ 3974753 h 6858000"/>
              <a:gd name="connsiteX85" fmla="*/ 692428 w 1605470"/>
              <a:gd name="connsiteY85" fmla="*/ 3969950 h 6858000"/>
              <a:gd name="connsiteX86" fmla="*/ 685850 w 1605470"/>
              <a:gd name="connsiteY86" fmla="*/ 3933779 h 6858000"/>
              <a:gd name="connsiteX87" fmla="*/ 687181 w 1605470"/>
              <a:gd name="connsiteY87" fmla="*/ 3933093 h 6858000"/>
              <a:gd name="connsiteX88" fmla="*/ 691535 w 1605470"/>
              <a:gd name="connsiteY88" fmla="*/ 3922082 h 6858000"/>
              <a:gd name="connsiteX89" fmla="*/ 696613 w 1605470"/>
              <a:gd name="connsiteY89" fmla="*/ 3901461 h 6858000"/>
              <a:gd name="connsiteX90" fmla="*/ 719207 w 1605470"/>
              <a:gd name="connsiteY90" fmla="*/ 3813873 h 6858000"/>
              <a:gd name="connsiteX91" fmla="*/ 718632 w 1605470"/>
              <a:gd name="connsiteY91" fmla="*/ 3806161 h 6858000"/>
              <a:gd name="connsiteX92" fmla="*/ 718939 w 1605470"/>
              <a:gd name="connsiteY92" fmla="*/ 3805957 h 6858000"/>
              <a:gd name="connsiteX93" fmla="*/ 718966 w 1605470"/>
              <a:gd name="connsiteY93" fmla="*/ 3797724 h 6858000"/>
              <a:gd name="connsiteX94" fmla="*/ 717581 w 1605470"/>
              <a:gd name="connsiteY94" fmla="*/ 3792098 h 6858000"/>
              <a:gd name="connsiteX95" fmla="*/ 716465 w 1605470"/>
              <a:gd name="connsiteY95" fmla="*/ 3777135 h 6858000"/>
              <a:gd name="connsiteX96" fmla="*/ 718198 w 1605470"/>
              <a:gd name="connsiteY96" fmla="*/ 3771656 h 6858000"/>
              <a:gd name="connsiteX97" fmla="*/ 721941 w 1605470"/>
              <a:gd name="connsiteY97" fmla="*/ 3769007 h 6858000"/>
              <a:gd name="connsiteX98" fmla="*/ 721407 w 1605470"/>
              <a:gd name="connsiteY98" fmla="*/ 3767709 h 6858000"/>
              <a:gd name="connsiteX99" fmla="*/ 730103 w 1605470"/>
              <a:gd name="connsiteY99" fmla="*/ 3738082 h 6858000"/>
              <a:gd name="connsiteX100" fmla="*/ 737449 w 1605470"/>
              <a:gd name="connsiteY100" fmla="*/ 3673397 h 6858000"/>
              <a:gd name="connsiteX101" fmla="*/ 736745 w 1605470"/>
              <a:gd name="connsiteY101" fmla="*/ 3637109 h 6858000"/>
              <a:gd name="connsiteX102" fmla="*/ 740188 w 1605470"/>
              <a:gd name="connsiteY102" fmla="*/ 3536883 h 6858000"/>
              <a:gd name="connsiteX103" fmla="*/ 747726 w 1605470"/>
              <a:gd name="connsiteY103" fmla="*/ 3435652 h 6858000"/>
              <a:gd name="connsiteX104" fmla="*/ 774383 w 1605470"/>
              <a:gd name="connsiteY104" fmla="*/ 3381564 h 6858000"/>
              <a:gd name="connsiteX105" fmla="*/ 774870 w 1605470"/>
              <a:gd name="connsiteY105" fmla="*/ 3375761 h 6858000"/>
              <a:gd name="connsiteX106" fmla="*/ 770510 w 1605470"/>
              <a:gd name="connsiteY106" fmla="*/ 3361844 h 6858000"/>
              <a:gd name="connsiteX107" fmla="*/ 767933 w 1605470"/>
              <a:gd name="connsiteY107" fmla="*/ 3356929 h 6858000"/>
              <a:gd name="connsiteX108" fmla="*/ 766158 w 1605470"/>
              <a:gd name="connsiteY108" fmla="*/ 3349058 h 6858000"/>
              <a:gd name="connsiteX109" fmla="*/ 766414 w 1605470"/>
              <a:gd name="connsiteY109" fmla="*/ 3348763 h 6858000"/>
              <a:gd name="connsiteX110" fmla="*/ 764166 w 1605470"/>
              <a:gd name="connsiteY110" fmla="*/ 3341588 h 6858000"/>
              <a:gd name="connsiteX111" fmla="*/ 749397 w 1605470"/>
              <a:gd name="connsiteY111" fmla="*/ 3307769 h 6858000"/>
              <a:gd name="connsiteX112" fmla="*/ 766960 w 1605470"/>
              <a:gd name="connsiteY112" fmla="*/ 3250522 h 6858000"/>
              <a:gd name="connsiteX113" fmla="*/ 767385 w 1605470"/>
              <a:gd name="connsiteY113" fmla="*/ 3229163 h 6858000"/>
              <a:gd name="connsiteX114" fmla="*/ 769208 w 1605470"/>
              <a:gd name="connsiteY114" fmla="*/ 3217217 h 6858000"/>
              <a:gd name="connsiteX115" fmla="*/ 770350 w 1605470"/>
              <a:gd name="connsiteY115" fmla="*/ 3216125 h 6858000"/>
              <a:gd name="connsiteX116" fmla="*/ 756043 w 1605470"/>
              <a:gd name="connsiteY116" fmla="*/ 3183755 h 6858000"/>
              <a:gd name="connsiteX117" fmla="*/ 756544 w 1605470"/>
              <a:gd name="connsiteY117" fmla="*/ 3178642 h 6858000"/>
              <a:gd name="connsiteX118" fmla="*/ 744144 w 1605470"/>
              <a:gd name="connsiteY118" fmla="*/ 3158586 h 6858000"/>
              <a:gd name="connsiteX119" fmla="*/ 739378 w 1605470"/>
              <a:gd name="connsiteY119" fmla="*/ 3147669 h 6858000"/>
              <a:gd name="connsiteX120" fmla="*/ 734648 w 1605470"/>
              <a:gd name="connsiteY120" fmla="*/ 3145733 h 6858000"/>
              <a:gd name="connsiteX121" fmla="*/ 729329 w 1605470"/>
              <a:gd name="connsiteY121" fmla="*/ 3129034 h 6858000"/>
              <a:gd name="connsiteX122" fmla="*/ 729994 w 1605470"/>
              <a:gd name="connsiteY122" fmla="*/ 3126682 h 6858000"/>
              <a:gd name="connsiteX123" fmla="*/ 720862 w 1605470"/>
              <a:gd name="connsiteY123" fmla="*/ 3114519 h 6858000"/>
              <a:gd name="connsiteX124" fmla="*/ 707471 w 1605470"/>
              <a:gd name="connsiteY124" fmla="*/ 3106272 h 6858000"/>
              <a:gd name="connsiteX125" fmla="*/ 680201 w 1605470"/>
              <a:gd name="connsiteY125" fmla="*/ 2958185 h 6858000"/>
              <a:gd name="connsiteX126" fmla="*/ 622815 w 1605470"/>
              <a:gd name="connsiteY126" fmla="*/ 2762989 h 6858000"/>
              <a:gd name="connsiteX127" fmla="*/ 571733 w 1605470"/>
              <a:gd name="connsiteY127" fmla="*/ 2554718 h 6858000"/>
              <a:gd name="connsiteX128" fmla="*/ 551827 w 1605470"/>
              <a:gd name="connsiteY128" fmla="*/ 2485734 h 6858000"/>
              <a:gd name="connsiteX129" fmla="*/ 542550 w 1605470"/>
              <a:gd name="connsiteY129" fmla="*/ 2447068 h 6858000"/>
              <a:gd name="connsiteX130" fmla="*/ 529511 w 1605470"/>
              <a:gd name="connsiteY130" fmla="*/ 2425819 h 6858000"/>
              <a:gd name="connsiteX131" fmla="*/ 528878 w 1605470"/>
              <a:gd name="connsiteY131" fmla="*/ 2408971 h 6858000"/>
              <a:gd name="connsiteX132" fmla="*/ 535510 w 1605470"/>
              <a:gd name="connsiteY132" fmla="*/ 2402874 h 6858000"/>
              <a:gd name="connsiteX133" fmla="*/ 538122 w 1605470"/>
              <a:gd name="connsiteY133" fmla="*/ 2381443 h 6858000"/>
              <a:gd name="connsiteX134" fmla="*/ 514451 w 1605470"/>
              <a:gd name="connsiteY134" fmla="*/ 2261920 h 6858000"/>
              <a:gd name="connsiteX135" fmla="*/ 486968 w 1605470"/>
              <a:gd name="connsiteY135" fmla="*/ 2182937 h 6858000"/>
              <a:gd name="connsiteX136" fmla="*/ 488555 w 1605470"/>
              <a:gd name="connsiteY136" fmla="*/ 2155135 h 6858000"/>
              <a:gd name="connsiteX137" fmla="*/ 486013 w 1605470"/>
              <a:gd name="connsiteY137" fmla="*/ 2118008 h 6858000"/>
              <a:gd name="connsiteX138" fmla="*/ 487006 w 1605470"/>
              <a:gd name="connsiteY138" fmla="*/ 2050531 h 6858000"/>
              <a:gd name="connsiteX139" fmla="*/ 478812 w 1605470"/>
              <a:gd name="connsiteY139" fmla="*/ 1963269 h 6858000"/>
              <a:gd name="connsiteX140" fmla="*/ 442619 w 1605470"/>
              <a:gd name="connsiteY140" fmla="*/ 1910499 h 6858000"/>
              <a:gd name="connsiteX141" fmla="*/ 446785 w 1605470"/>
              <a:gd name="connsiteY141" fmla="*/ 1903212 h 6858000"/>
              <a:gd name="connsiteX142" fmla="*/ 436547 w 1605470"/>
              <a:gd name="connsiteY142" fmla="*/ 1861531 h 6858000"/>
              <a:gd name="connsiteX143" fmla="*/ 390346 w 1605470"/>
              <a:gd name="connsiteY143" fmla="*/ 1732919 h 6858000"/>
              <a:gd name="connsiteX144" fmla="*/ 362657 w 1605470"/>
              <a:gd name="connsiteY144" fmla="*/ 1663540 h 6858000"/>
              <a:gd name="connsiteX145" fmla="*/ 361783 w 1605470"/>
              <a:gd name="connsiteY145" fmla="*/ 1615777 h 6858000"/>
              <a:gd name="connsiteX146" fmla="*/ 342578 w 1605470"/>
              <a:gd name="connsiteY146" fmla="*/ 1563678 h 6858000"/>
              <a:gd name="connsiteX147" fmla="*/ 355658 w 1605470"/>
              <a:gd name="connsiteY147" fmla="*/ 1519474 h 6858000"/>
              <a:gd name="connsiteX148" fmla="*/ 348400 w 1605470"/>
              <a:gd name="connsiteY148" fmla="*/ 1477995 h 6858000"/>
              <a:gd name="connsiteX149" fmla="*/ 334485 w 1605470"/>
              <a:gd name="connsiteY149" fmla="*/ 1373769 h 6858000"/>
              <a:gd name="connsiteX150" fmla="*/ 342792 w 1605470"/>
              <a:gd name="connsiteY150" fmla="*/ 1307086 h 6858000"/>
              <a:gd name="connsiteX151" fmla="*/ 343980 w 1605470"/>
              <a:gd name="connsiteY151" fmla="*/ 1189033 h 6858000"/>
              <a:gd name="connsiteX152" fmla="*/ 348665 w 1605470"/>
              <a:gd name="connsiteY152" fmla="*/ 1168288 h 6858000"/>
              <a:gd name="connsiteX153" fmla="*/ 340947 w 1605470"/>
              <a:gd name="connsiteY153" fmla="*/ 1142577 h 6858000"/>
              <a:gd name="connsiteX154" fmla="*/ 330253 w 1605470"/>
              <a:gd name="connsiteY154" fmla="*/ 1088484 h 6858000"/>
              <a:gd name="connsiteX155" fmla="*/ 318989 w 1605470"/>
              <a:gd name="connsiteY155" fmla="*/ 1016103 h 6858000"/>
              <a:gd name="connsiteX156" fmla="*/ 320445 w 1605470"/>
              <a:gd name="connsiteY156" fmla="*/ 932283 h 6858000"/>
              <a:gd name="connsiteX157" fmla="*/ 322681 w 1605470"/>
              <a:gd name="connsiteY157" fmla="*/ 915925 h 6858000"/>
              <a:gd name="connsiteX158" fmla="*/ 315310 w 1605470"/>
              <a:gd name="connsiteY158" fmla="*/ 896999 h 6858000"/>
              <a:gd name="connsiteX159" fmla="*/ 284718 w 1605470"/>
              <a:gd name="connsiteY159" fmla="*/ 821517 h 6858000"/>
              <a:gd name="connsiteX160" fmla="*/ 263668 w 1605470"/>
              <a:gd name="connsiteY160" fmla="*/ 751353 h 6858000"/>
              <a:gd name="connsiteX161" fmla="*/ 263226 w 1605470"/>
              <a:gd name="connsiteY161" fmla="*/ 721230 h 6858000"/>
              <a:gd name="connsiteX162" fmla="*/ 248897 w 1605470"/>
              <a:gd name="connsiteY162" fmla="*/ 681659 h 6858000"/>
              <a:gd name="connsiteX163" fmla="*/ 234316 w 1605470"/>
              <a:gd name="connsiteY163" fmla="*/ 635218 h 6858000"/>
              <a:gd name="connsiteX164" fmla="*/ 239327 w 1605470"/>
              <a:gd name="connsiteY164" fmla="*/ 613763 h 6858000"/>
              <a:gd name="connsiteX165" fmla="*/ 225269 w 1605470"/>
              <a:gd name="connsiteY165" fmla="*/ 598582 h 6858000"/>
              <a:gd name="connsiteX166" fmla="*/ 224950 w 1605470"/>
              <a:gd name="connsiteY166" fmla="*/ 576846 h 6858000"/>
              <a:gd name="connsiteX167" fmla="*/ 204576 w 1605470"/>
              <a:gd name="connsiteY167" fmla="*/ 530055 h 6858000"/>
              <a:gd name="connsiteX168" fmla="*/ 219064 w 1605470"/>
              <a:gd name="connsiteY168" fmla="*/ 469651 h 6858000"/>
              <a:gd name="connsiteX169" fmla="*/ 195012 w 1605470"/>
              <a:gd name="connsiteY169" fmla="*/ 448559 h 6858000"/>
              <a:gd name="connsiteX170" fmla="*/ 201434 w 1605470"/>
              <a:gd name="connsiteY170" fmla="*/ 441529 h 6858000"/>
              <a:gd name="connsiteX171" fmla="*/ 200655 w 1605470"/>
              <a:gd name="connsiteY171" fmla="*/ 428927 h 6858000"/>
              <a:gd name="connsiteX172" fmla="*/ 190059 w 1605470"/>
              <a:gd name="connsiteY172" fmla="*/ 430161 h 6858000"/>
              <a:gd name="connsiteX173" fmla="*/ 167079 w 1605470"/>
              <a:gd name="connsiteY173" fmla="*/ 367211 h 6858000"/>
              <a:gd name="connsiteX174" fmla="*/ 124571 w 1605470"/>
              <a:gd name="connsiteY174" fmla="*/ 302178 h 6858000"/>
              <a:gd name="connsiteX175" fmla="*/ 103243 w 1605470"/>
              <a:gd name="connsiteY175" fmla="*/ 211375 h 6858000"/>
              <a:gd name="connsiteX176" fmla="*/ 94571 w 1605470"/>
              <a:gd name="connsiteY176" fmla="*/ 184179 h 6858000"/>
              <a:gd name="connsiteX177" fmla="*/ 13437 w 1605470"/>
              <a:gd name="connsiteY177" fmla="*/ 19287 h 6858000"/>
              <a:gd name="connsiteX178" fmla="*/ 0 w 1605470"/>
              <a:gd name="connsiteY17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10261 w 1605470"/>
              <a:gd name="connsiteY37" fmla="*/ 5634527 h 6858000"/>
              <a:gd name="connsiteX38" fmla="*/ 523992 w 1605470"/>
              <a:gd name="connsiteY38" fmla="*/ 5619557 h 6858000"/>
              <a:gd name="connsiteX39" fmla="*/ 531653 w 1605470"/>
              <a:gd name="connsiteY39" fmla="*/ 5604904 h 6858000"/>
              <a:gd name="connsiteX40" fmla="*/ 539863 w 1605470"/>
              <a:gd name="connsiteY40" fmla="*/ 5604298 h 6858000"/>
              <a:gd name="connsiteX41" fmla="*/ 552319 w 1605470"/>
              <a:gd name="connsiteY41" fmla="*/ 5587997 h 6858000"/>
              <a:gd name="connsiteX42" fmla="*/ 559710 w 1605470"/>
              <a:gd name="connsiteY42" fmla="*/ 5564796 h 6858000"/>
              <a:gd name="connsiteX43" fmla="*/ 587214 w 1605470"/>
              <a:gd name="connsiteY43" fmla="*/ 5451511 h 6858000"/>
              <a:gd name="connsiteX44" fmla="*/ 608019 w 1605470"/>
              <a:gd name="connsiteY44" fmla="*/ 5385461 h 6858000"/>
              <a:gd name="connsiteX45" fmla="*/ 622750 w 1605470"/>
              <a:gd name="connsiteY45" fmla="*/ 5363084 h 6858000"/>
              <a:gd name="connsiteX46" fmla="*/ 638731 w 1605470"/>
              <a:gd name="connsiteY46" fmla="*/ 5330009 h 6858000"/>
              <a:gd name="connsiteX47" fmla="*/ 672224 w 1605470"/>
              <a:gd name="connsiteY47" fmla="*/ 5273739 h 6858000"/>
              <a:gd name="connsiteX48" fmla="*/ 681823 w 1605470"/>
              <a:gd name="connsiteY48" fmla="*/ 5241779 h 6858000"/>
              <a:gd name="connsiteX49" fmla="*/ 693049 w 1605470"/>
              <a:gd name="connsiteY49" fmla="*/ 5225268 h 6858000"/>
              <a:gd name="connsiteX50" fmla="*/ 694069 w 1605470"/>
              <a:gd name="connsiteY50" fmla="*/ 5217684 h 6858000"/>
              <a:gd name="connsiteX51" fmla="*/ 701410 w 1605470"/>
              <a:gd name="connsiteY51" fmla="*/ 5193377 h 6858000"/>
              <a:gd name="connsiteX52" fmla="*/ 704713 w 1605470"/>
              <a:gd name="connsiteY52" fmla="*/ 5179288 h 6858000"/>
              <a:gd name="connsiteX53" fmla="*/ 705697 w 1605470"/>
              <a:gd name="connsiteY53" fmla="*/ 5173621 h 6858000"/>
              <a:gd name="connsiteX54" fmla="*/ 701331 w 1605470"/>
              <a:gd name="connsiteY54" fmla="*/ 5159961 h 6858000"/>
              <a:gd name="connsiteX55" fmla="*/ 708008 w 1605470"/>
              <a:gd name="connsiteY55" fmla="*/ 5144295 h 6858000"/>
              <a:gd name="connsiteX56" fmla="*/ 704941 w 1605470"/>
              <a:gd name="connsiteY56" fmla="*/ 5125185 h 6858000"/>
              <a:gd name="connsiteX57" fmla="*/ 711771 w 1605470"/>
              <a:gd name="connsiteY57" fmla="*/ 5121884 h 6858000"/>
              <a:gd name="connsiteX58" fmla="*/ 721092 w 1605470"/>
              <a:gd name="connsiteY58" fmla="*/ 5108383 h 6858000"/>
              <a:gd name="connsiteX59" fmla="*/ 717045 w 1605470"/>
              <a:gd name="connsiteY59" fmla="*/ 5094705 h 6858000"/>
              <a:gd name="connsiteX60" fmla="*/ 718807 w 1605470"/>
              <a:gd name="connsiteY60" fmla="*/ 5067850 h 6858000"/>
              <a:gd name="connsiteX61" fmla="*/ 721538 w 1605470"/>
              <a:gd name="connsiteY61" fmla="*/ 5060861 h 6858000"/>
              <a:gd name="connsiteX62" fmla="*/ 718242 w 1605470"/>
              <a:gd name="connsiteY62" fmla="*/ 5034192 h 6858000"/>
              <a:gd name="connsiteX63" fmla="*/ 719796 w 1605470"/>
              <a:gd name="connsiteY63" fmla="*/ 4993030 h 6858000"/>
              <a:gd name="connsiteX64" fmla="*/ 726705 w 1605470"/>
              <a:gd name="connsiteY64" fmla="*/ 4946844 h 6858000"/>
              <a:gd name="connsiteX65" fmla="*/ 722561 w 1605470"/>
              <a:gd name="connsiteY65" fmla="*/ 4932692 h 6858000"/>
              <a:gd name="connsiteX66" fmla="*/ 724935 w 1605470"/>
              <a:gd name="connsiteY66" fmla="*/ 4821504 h 6858000"/>
              <a:gd name="connsiteX67" fmla="*/ 732118 w 1605470"/>
              <a:gd name="connsiteY67" fmla="*/ 4801535 h 6858000"/>
              <a:gd name="connsiteX68" fmla="*/ 739787 w 1605470"/>
              <a:gd name="connsiteY68" fmla="*/ 4797794 h 6858000"/>
              <a:gd name="connsiteX69" fmla="*/ 741081 w 1605470"/>
              <a:gd name="connsiteY69" fmla="*/ 4784526 h 6858000"/>
              <a:gd name="connsiteX70" fmla="*/ 742865 w 1605470"/>
              <a:gd name="connsiteY70" fmla="*/ 4781211 h 6858000"/>
              <a:gd name="connsiteX71" fmla="*/ 751652 w 1605470"/>
              <a:gd name="connsiteY71" fmla="*/ 4761984 h 6858000"/>
              <a:gd name="connsiteX72" fmla="*/ 747700 w 1605470"/>
              <a:gd name="connsiteY72" fmla="*/ 4690749 h 6858000"/>
              <a:gd name="connsiteX73" fmla="*/ 743180 w 1605470"/>
              <a:gd name="connsiteY73" fmla="*/ 4613201 h 6858000"/>
              <a:gd name="connsiteX74" fmla="*/ 738263 w 1605470"/>
              <a:gd name="connsiteY74" fmla="*/ 4444346 h 6858000"/>
              <a:gd name="connsiteX75" fmla="*/ 756542 w 1605470"/>
              <a:gd name="connsiteY75" fmla="*/ 4350346 h 6858000"/>
              <a:gd name="connsiteX76" fmla="*/ 715481 w 1605470"/>
              <a:gd name="connsiteY76" fmla="*/ 4214165 h 6858000"/>
              <a:gd name="connsiteX77" fmla="*/ 719554 w 1605470"/>
              <a:gd name="connsiteY77" fmla="*/ 4090296 h 6858000"/>
              <a:gd name="connsiteX78" fmla="*/ 704810 w 1605470"/>
              <a:gd name="connsiteY78" fmla="*/ 4033999 h 6858000"/>
              <a:gd name="connsiteX79" fmla="*/ 705959 w 1605470"/>
              <a:gd name="connsiteY79" fmla="*/ 4031933 h 6858000"/>
              <a:gd name="connsiteX80" fmla="*/ 704535 w 1605470"/>
              <a:gd name="connsiteY80" fmla="*/ 4013953 h 6858000"/>
              <a:gd name="connsiteX81" fmla="*/ 700443 w 1605470"/>
              <a:gd name="connsiteY81" fmla="*/ 4010511 h 6858000"/>
              <a:gd name="connsiteX82" fmla="*/ 698282 w 1605470"/>
              <a:gd name="connsiteY82" fmla="*/ 3998331 h 6858000"/>
              <a:gd name="connsiteX83" fmla="*/ 690830 w 1605470"/>
              <a:gd name="connsiteY83" fmla="*/ 3974753 h 6858000"/>
              <a:gd name="connsiteX84" fmla="*/ 692428 w 1605470"/>
              <a:gd name="connsiteY84" fmla="*/ 3969950 h 6858000"/>
              <a:gd name="connsiteX85" fmla="*/ 685850 w 1605470"/>
              <a:gd name="connsiteY85" fmla="*/ 3933779 h 6858000"/>
              <a:gd name="connsiteX86" fmla="*/ 687181 w 1605470"/>
              <a:gd name="connsiteY86" fmla="*/ 3933093 h 6858000"/>
              <a:gd name="connsiteX87" fmla="*/ 691535 w 1605470"/>
              <a:gd name="connsiteY87" fmla="*/ 3922082 h 6858000"/>
              <a:gd name="connsiteX88" fmla="*/ 696613 w 1605470"/>
              <a:gd name="connsiteY88" fmla="*/ 3901461 h 6858000"/>
              <a:gd name="connsiteX89" fmla="*/ 719207 w 1605470"/>
              <a:gd name="connsiteY89" fmla="*/ 3813873 h 6858000"/>
              <a:gd name="connsiteX90" fmla="*/ 718632 w 1605470"/>
              <a:gd name="connsiteY90" fmla="*/ 3806161 h 6858000"/>
              <a:gd name="connsiteX91" fmla="*/ 718939 w 1605470"/>
              <a:gd name="connsiteY91" fmla="*/ 3805957 h 6858000"/>
              <a:gd name="connsiteX92" fmla="*/ 718966 w 1605470"/>
              <a:gd name="connsiteY92" fmla="*/ 3797724 h 6858000"/>
              <a:gd name="connsiteX93" fmla="*/ 717581 w 1605470"/>
              <a:gd name="connsiteY93" fmla="*/ 3792098 h 6858000"/>
              <a:gd name="connsiteX94" fmla="*/ 716465 w 1605470"/>
              <a:gd name="connsiteY94" fmla="*/ 3777135 h 6858000"/>
              <a:gd name="connsiteX95" fmla="*/ 718198 w 1605470"/>
              <a:gd name="connsiteY95" fmla="*/ 3771656 h 6858000"/>
              <a:gd name="connsiteX96" fmla="*/ 721941 w 1605470"/>
              <a:gd name="connsiteY96" fmla="*/ 3769007 h 6858000"/>
              <a:gd name="connsiteX97" fmla="*/ 721407 w 1605470"/>
              <a:gd name="connsiteY97" fmla="*/ 3767709 h 6858000"/>
              <a:gd name="connsiteX98" fmla="*/ 730103 w 1605470"/>
              <a:gd name="connsiteY98" fmla="*/ 3738082 h 6858000"/>
              <a:gd name="connsiteX99" fmla="*/ 737449 w 1605470"/>
              <a:gd name="connsiteY99" fmla="*/ 3673397 h 6858000"/>
              <a:gd name="connsiteX100" fmla="*/ 736745 w 1605470"/>
              <a:gd name="connsiteY100" fmla="*/ 3637109 h 6858000"/>
              <a:gd name="connsiteX101" fmla="*/ 740188 w 1605470"/>
              <a:gd name="connsiteY101" fmla="*/ 3536883 h 6858000"/>
              <a:gd name="connsiteX102" fmla="*/ 747726 w 1605470"/>
              <a:gd name="connsiteY102" fmla="*/ 3435652 h 6858000"/>
              <a:gd name="connsiteX103" fmla="*/ 774383 w 1605470"/>
              <a:gd name="connsiteY103" fmla="*/ 3381564 h 6858000"/>
              <a:gd name="connsiteX104" fmla="*/ 774870 w 1605470"/>
              <a:gd name="connsiteY104" fmla="*/ 3375761 h 6858000"/>
              <a:gd name="connsiteX105" fmla="*/ 770510 w 1605470"/>
              <a:gd name="connsiteY105" fmla="*/ 3361844 h 6858000"/>
              <a:gd name="connsiteX106" fmla="*/ 767933 w 1605470"/>
              <a:gd name="connsiteY106" fmla="*/ 3356929 h 6858000"/>
              <a:gd name="connsiteX107" fmla="*/ 766158 w 1605470"/>
              <a:gd name="connsiteY107" fmla="*/ 3349058 h 6858000"/>
              <a:gd name="connsiteX108" fmla="*/ 766414 w 1605470"/>
              <a:gd name="connsiteY108" fmla="*/ 3348763 h 6858000"/>
              <a:gd name="connsiteX109" fmla="*/ 764166 w 1605470"/>
              <a:gd name="connsiteY109" fmla="*/ 3341588 h 6858000"/>
              <a:gd name="connsiteX110" fmla="*/ 749397 w 1605470"/>
              <a:gd name="connsiteY110" fmla="*/ 3307769 h 6858000"/>
              <a:gd name="connsiteX111" fmla="*/ 766960 w 1605470"/>
              <a:gd name="connsiteY111" fmla="*/ 3250522 h 6858000"/>
              <a:gd name="connsiteX112" fmla="*/ 767385 w 1605470"/>
              <a:gd name="connsiteY112" fmla="*/ 3229163 h 6858000"/>
              <a:gd name="connsiteX113" fmla="*/ 769208 w 1605470"/>
              <a:gd name="connsiteY113" fmla="*/ 3217217 h 6858000"/>
              <a:gd name="connsiteX114" fmla="*/ 770350 w 1605470"/>
              <a:gd name="connsiteY114" fmla="*/ 3216125 h 6858000"/>
              <a:gd name="connsiteX115" fmla="*/ 756043 w 1605470"/>
              <a:gd name="connsiteY115" fmla="*/ 3183755 h 6858000"/>
              <a:gd name="connsiteX116" fmla="*/ 756544 w 1605470"/>
              <a:gd name="connsiteY116" fmla="*/ 3178642 h 6858000"/>
              <a:gd name="connsiteX117" fmla="*/ 744144 w 1605470"/>
              <a:gd name="connsiteY117" fmla="*/ 3158586 h 6858000"/>
              <a:gd name="connsiteX118" fmla="*/ 739378 w 1605470"/>
              <a:gd name="connsiteY118" fmla="*/ 3147669 h 6858000"/>
              <a:gd name="connsiteX119" fmla="*/ 734648 w 1605470"/>
              <a:gd name="connsiteY119" fmla="*/ 3145733 h 6858000"/>
              <a:gd name="connsiteX120" fmla="*/ 729329 w 1605470"/>
              <a:gd name="connsiteY120" fmla="*/ 3129034 h 6858000"/>
              <a:gd name="connsiteX121" fmla="*/ 729994 w 1605470"/>
              <a:gd name="connsiteY121" fmla="*/ 3126682 h 6858000"/>
              <a:gd name="connsiteX122" fmla="*/ 720862 w 1605470"/>
              <a:gd name="connsiteY122" fmla="*/ 3114519 h 6858000"/>
              <a:gd name="connsiteX123" fmla="*/ 707471 w 1605470"/>
              <a:gd name="connsiteY123" fmla="*/ 3106272 h 6858000"/>
              <a:gd name="connsiteX124" fmla="*/ 680201 w 1605470"/>
              <a:gd name="connsiteY124" fmla="*/ 2958185 h 6858000"/>
              <a:gd name="connsiteX125" fmla="*/ 622815 w 1605470"/>
              <a:gd name="connsiteY125" fmla="*/ 2762989 h 6858000"/>
              <a:gd name="connsiteX126" fmla="*/ 571733 w 1605470"/>
              <a:gd name="connsiteY126" fmla="*/ 2554718 h 6858000"/>
              <a:gd name="connsiteX127" fmla="*/ 551827 w 1605470"/>
              <a:gd name="connsiteY127" fmla="*/ 2485734 h 6858000"/>
              <a:gd name="connsiteX128" fmla="*/ 542550 w 1605470"/>
              <a:gd name="connsiteY128" fmla="*/ 2447068 h 6858000"/>
              <a:gd name="connsiteX129" fmla="*/ 529511 w 1605470"/>
              <a:gd name="connsiteY129" fmla="*/ 2425819 h 6858000"/>
              <a:gd name="connsiteX130" fmla="*/ 528878 w 1605470"/>
              <a:gd name="connsiteY130" fmla="*/ 2408971 h 6858000"/>
              <a:gd name="connsiteX131" fmla="*/ 535510 w 1605470"/>
              <a:gd name="connsiteY131" fmla="*/ 2402874 h 6858000"/>
              <a:gd name="connsiteX132" fmla="*/ 538122 w 1605470"/>
              <a:gd name="connsiteY132" fmla="*/ 2381443 h 6858000"/>
              <a:gd name="connsiteX133" fmla="*/ 514451 w 1605470"/>
              <a:gd name="connsiteY133" fmla="*/ 2261920 h 6858000"/>
              <a:gd name="connsiteX134" fmla="*/ 486968 w 1605470"/>
              <a:gd name="connsiteY134" fmla="*/ 2182937 h 6858000"/>
              <a:gd name="connsiteX135" fmla="*/ 488555 w 1605470"/>
              <a:gd name="connsiteY135" fmla="*/ 2155135 h 6858000"/>
              <a:gd name="connsiteX136" fmla="*/ 486013 w 1605470"/>
              <a:gd name="connsiteY136" fmla="*/ 2118008 h 6858000"/>
              <a:gd name="connsiteX137" fmla="*/ 487006 w 1605470"/>
              <a:gd name="connsiteY137" fmla="*/ 2050531 h 6858000"/>
              <a:gd name="connsiteX138" fmla="*/ 478812 w 1605470"/>
              <a:gd name="connsiteY138" fmla="*/ 1963269 h 6858000"/>
              <a:gd name="connsiteX139" fmla="*/ 442619 w 1605470"/>
              <a:gd name="connsiteY139" fmla="*/ 1910499 h 6858000"/>
              <a:gd name="connsiteX140" fmla="*/ 446785 w 1605470"/>
              <a:gd name="connsiteY140" fmla="*/ 1903212 h 6858000"/>
              <a:gd name="connsiteX141" fmla="*/ 436547 w 1605470"/>
              <a:gd name="connsiteY141" fmla="*/ 1861531 h 6858000"/>
              <a:gd name="connsiteX142" fmla="*/ 390346 w 1605470"/>
              <a:gd name="connsiteY142" fmla="*/ 1732919 h 6858000"/>
              <a:gd name="connsiteX143" fmla="*/ 362657 w 1605470"/>
              <a:gd name="connsiteY143" fmla="*/ 1663540 h 6858000"/>
              <a:gd name="connsiteX144" fmla="*/ 361783 w 1605470"/>
              <a:gd name="connsiteY144" fmla="*/ 1615777 h 6858000"/>
              <a:gd name="connsiteX145" fmla="*/ 342578 w 1605470"/>
              <a:gd name="connsiteY145" fmla="*/ 1563678 h 6858000"/>
              <a:gd name="connsiteX146" fmla="*/ 355658 w 1605470"/>
              <a:gd name="connsiteY146" fmla="*/ 1519474 h 6858000"/>
              <a:gd name="connsiteX147" fmla="*/ 348400 w 1605470"/>
              <a:gd name="connsiteY147" fmla="*/ 1477995 h 6858000"/>
              <a:gd name="connsiteX148" fmla="*/ 334485 w 1605470"/>
              <a:gd name="connsiteY148" fmla="*/ 1373769 h 6858000"/>
              <a:gd name="connsiteX149" fmla="*/ 342792 w 1605470"/>
              <a:gd name="connsiteY149" fmla="*/ 1307086 h 6858000"/>
              <a:gd name="connsiteX150" fmla="*/ 343980 w 1605470"/>
              <a:gd name="connsiteY150" fmla="*/ 1189033 h 6858000"/>
              <a:gd name="connsiteX151" fmla="*/ 348665 w 1605470"/>
              <a:gd name="connsiteY151" fmla="*/ 1168288 h 6858000"/>
              <a:gd name="connsiteX152" fmla="*/ 340947 w 1605470"/>
              <a:gd name="connsiteY152" fmla="*/ 1142577 h 6858000"/>
              <a:gd name="connsiteX153" fmla="*/ 330253 w 1605470"/>
              <a:gd name="connsiteY153" fmla="*/ 1088484 h 6858000"/>
              <a:gd name="connsiteX154" fmla="*/ 318989 w 1605470"/>
              <a:gd name="connsiteY154" fmla="*/ 1016103 h 6858000"/>
              <a:gd name="connsiteX155" fmla="*/ 320445 w 1605470"/>
              <a:gd name="connsiteY155" fmla="*/ 932283 h 6858000"/>
              <a:gd name="connsiteX156" fmla="*/ 322681 w 1605470"/>
              <a:gd name="connsiteY156" fmla="*/ 915925 h 6858000"/>
              <a:gd name="connsiteX157" fmla="*/ 315310 w 1605470"/>
              <a:gd name="connsiteY157" fmla="*/ 896999 h 6858000"/>
              <a:gd name="connsiteX158" fmla="*/ 284718 w 1605470"/>
              <a:gd name="connsiteY158" fmla="*/ 821517 h 6858000"/>
              <a:gd name="connsiteX159" fmla="*/ 263668 w 1605470"/>
              <a:gd name="connsiteY159" fmla="*/ 751353 h 6858000"/>
              <a:gd name="connsiteX160" fmla="*/ 263226 w 1605470"/>
              <a:gd name="connsiteY160" fmla="*/ 721230 h 6858000"/>
              <a:gd name="connsiteX161" fmla="*/ 248897 w 1605470"/>
              <a:gd name="connsiteY161" fmla="*/ 681659 h 6858000"/>
              <a:gd name="connsiteX162" fmla="*/ 234316 w 1605470"/>
              <a:gd name="connsiteY162" fmla="*/ 635218 h 6858000"/>
              <a:gd name="connsiteX163" fmla="*/ 239327 w 1605470"/>
              <a:gd name="connsiteY163" fmla="*/ 613763 h 6858000"/>
              <a:gd name="connsiteX164" fmla="*/ 225269 w 1605470"/>
              <a:gd name="connsiteY164" fmla="*/ 598582 h 6858000"/>
              <a:gd name="connsiteX165" fmla="*/ 224950 w 1605470"/>
              <a:gd name="connsiteY165" fmla="*/ 576846 h 6858000"/>
              <a:gd name="connsiteX166" fmla="*/ 204576 w 1605470"/>
              <a:gd name="connsiteY166" fmla="*/ 530055 h 6858000"/>
              <a:gd name="connsiteX167" fmla="*/ 219064 w 1605470"/>
              <a:gd name="connsiteY167" fmla="*/ 469651 h 6858000"/>
              <a:gd name="connsiteX168" fmla="*/ 195012 w 1605470"/>
              <a:gd name="connsiteY168" fmla="*/ 448559 h 6858000"/>
              <a:gd name="connsiteX169" fmla="*/ 201434 w 1605470"/>
              <a:gd name="connsiteY169" fmla="*/ 441529 h 6858000"/>
              <a:gd name="connsiteX170" fmla="*/ 200655 w 1605470"/>
              <a:gd name="connsiteY170" fmla="*/ 428927 h 6858000"/>
              <a:gd name="connsiteX171" fmla="*/ 190059 w 1605470"/>
              <a:gd name="connsiteY171" fmla="*/ 430161 h 6858000"/>
              <a:gd name="connsiteX172" fmla="*/ 167079 w 1605470"/>
              <a:gd name="connsiteY172" fmla="*/ 367211 h 6858000"/>
              <a:gd name="connsiteX173" fmla="*/ 124571 w 1605470"/>
              <a:gd name="connsiteY173" fmla="*/ 302178 h 6858000"/>
              <a:gd name="connsiteX174" fmla="*/ 103243 w 1605470"/>
              <a:gd name="connsiteY174" fmla="*/ 211375 h 6858000"/>
              <a:gd name="connsiteX175" fmla="*/ 94571 w 1605470"/>
              <a:gd name="connsiteY175" fmla="*/ 184179 h 6858000"/>
              <a:gd name="connsiteX176" fmla="*/ 13437 w 1605470"/>
              <a:gd name="connsiteY176" fmla="*/ 19287 h 6858000"/>
              <a:gd name="connsiteX177" fmla="*/ 0 w 1605470"/>
              <a:gd name="connsiteY17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59710 w 1605470"/>
              <a:gd name="connsiteY41" fmla="*/ 5564796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613201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7045 w 1605470"/>
              <a:gd name="connsiteY58" fmla="*/ 5094705 h 6858000"/>
              <a:gd name="connsiteX59" fmla="*/ 718807 w 1605470"/>
              <a:gd name="connsiteY59" fmla="*/ 5067850 h 6858000"/>
              <a:gd name="connsiteX60" fmla="*/ 721538 w 1605470"/>
              <a:gd name="connsiteY60" fmla="*/ 5060861 h 6858000"/>
              <a:gd name="connsiteX61" fmla="*/ 718242 w 1605470"/>
              <a:gd name="connsiteY61" fmla="*/ 5034192 h 6858000"/>
              <a:gd name="connsiteX62" fmla="*/ 719796 w 1605470"/>
              <a:gd name="connsiteY62" fmla="*/ 4993030 h 6858000"/>
              <a:gd name="connsiteX63" fmla="*/ 726705 w 1605470"/>
              <a:gd name="connsiteY63" fmla="*/ 4946844 h 6858000"/>
              <a:gd name="connsiteX64" fmla="*/ 722561 w 1605470"/>
              <a:gd name="connsiteY64" fmla="*/ 4932692 h 6858000"/>
              <a:gd name="connsiteX65" fmla="*/ 724935 w 1605470"/>
              <a:gd name="connsiteY65" fmla="*/ 4821504 h 6858000"/>
              <a:gd name="connsiteX66" fmla="*/ 732118 w 1605470"/>
              <a:gd name="connsiteY66" fmla="*/ 4801535 h 6858000"/>
              <a:gd name="connsiteX67" fmla="*/ 739787 w 1605470"/>
              <a:gd name="connsiteY67" fmla="*/ 4797794 h 6858000"/>
              <a:gd name="connsiteX68" fmla="*/ 741081 w 1605470"/>
              <a:gd name="connsiteY68" fmla="*/ 4784526 h 6858000"/>
              <a:gd name="connsiteX69" fmla="*/ 742865 w 1605470"/>
              <a:gd name="connsiteY69" fmla="*/ 4781211 h 6858000"/>
              <a:gd name="connsiteX70" fmla="*/ 751652 w 1605470"/>
              <a:gd name="connsiteY70" fmla="*/ 4761984 h 6858000"/>
              <a:gd name="connsiteX71" fmla="*/ 747700 w 1605470"/>
              <a:gd name="connsiteY71" fmla="*/ 4690749 h 6858000"/>
              <a:gd name="connsiteX72" fmla="*/ 743180 w 1605470"/>
              <a:gd name="connsiteY72" fmla="*/ 4584173 h 6858000"/>
              <a:gd name="connsiteX73" fmla="*/ 738263 w 1605470"/>
              <a:gd name="connsiteY73" fmla="*/ 4444346 h 6858000"/>
              <a:gd name="connsiteX74" fmla="*/ 756542 w 1605470"/>
              <a:gd name="connsiteY74" fmla="*/ 4350346 h 6858000"/>
              <a:gd name="connsiteX75" fmla="*/ 715481 w 1605470"/>
              <a:gd name="connsiteY75" fmla="*/ 4214165 h 6858000"/>
              <a:gd name="connsiteX76" fmla="*/ 719554 w 1605470"/>
              <a:gd name="connsiteY76" fmla="*/ 4090296 h 6858000"/>
              <a:gd name="connsiteX77" fmla="*/ 704810 w 1605470"/>
              <a:gd name="connsiteY77" fmla="*/ 4033999 h 6858000"/>
              <a:gd name="connsiteX78" fmla="*/ 705959 w 1605470"/>
              <a:gd name="connsiteY78" fmla="*/ 4031933 h 6858000"/>
              <a:gd name="connsiteX79" fmla="*/ 704535 w 1605470"/>
              <a:gd name="connsiteY79" fmla="*/ 4013953 h 6858000"/>
              <a:gd name="connsiteX80" fmla="*/ 700443 w 1605470"/>
              <a:gd name="connsiteY80" fmla="*/ 4010511 h 6858000"/>
              <a:gd name="connsiteX81" fmla="*/ 698282 w 1605470"/>
              <a:gd name="connsiteY81" fmla="*/ 3998331 h 6858000"/>
              <a:gd name="connsiteX82" fmla="*/ 690830 w 1605470"/>
              <a:gd name="connsiteY82" fmla="*/ 3974753 h 6858000"/>
              <a:gd name="connsiteX83" fmla="*/ 692428 w 1605470"/>
              <a:gd name="connsiteY83" fmla="*/ 3969950 h 6858000"/>
              <a:gd name="connsiteX84" fmla="*/ 685850 w 1605470"/>
              <a:gd name="connsiteY84" fmla="*/ 3933779 h 6858000"/>
              <a:gd name="connsiteX85" fmla="*/ 687181 w 1605470"/>
              <a:gd name="connsiteY85" fmla="*/ 3933093 h 6858000"/>
              <a:gd name="connsiteX86" fmla="*/ 691535 w 1605470"/>
              <a:gd name="connsiteY86" fmla="*/ 3922082 h 6858000"/>
              <a:gd name="connsiteX87" fmla="*/ 696613 w 1605470"/>
              <a:gd name="connsiteY87" fmla="*/ 3901461 h 6858000"/>
              <a:gd name="connsiteX88" fmla="*/ 719207 w 1605470"/>
              <a:gd name="connsiteY88" fmla="*/ 3813873 h 6858000"/>
              <a:gd name="connsiteX89" fmla="*/ 718632 w 1605470"/>
              <a:gd name="connsiteY89" fmla="*/ 3806161 h 6858000"/>
              <a:gd name="connsiteX90" fmla="*/ 718939 w 1605470"/>
              <a:gd name="connsiteY90" fmla="*/ 3805957 h 6858000"/>
              <a:gd name="connsiteX91" fmla="*/ 718966 w 1605470"/>
              <a:gd name="connsiteY91" fmla="*/ 3797724 h 6858000"/>
              <a:gd name="connsiteX92" fmla="*/ 717581 w 1605470"/>
              <a:gd name="connsiteY92" fmla="*/ 3792098 h 6858000"/>
              <a:gd name="connsiteX93" fmla="*/ 716465 w 1605470"/>
              <a:gd name="connsiteY93" fmla="*/ 3777135 h 6858000"/>
              <a:gd name="connsiteX94" fmla="*/ 718198 w 1605470"/>
              <a:gd name="connsiteY94" fmla="*/ 3771656 h 6858000"/>
              <a:gd name="connsiteX95" fmla="*/ 721941 w 1605470"/>
              <a:gd name="connsiteY95" fmla="*/ 3769007 h 6858000"/>
              <a:gd name="connsiteX96" fmla="*/ 721407 w 1605470"/>
              <a:gd name="connsiteY96" fmla="*/ 3767709 h 6858000"/>
              <a:gd name="connsiteX97" fmla="*/ 730103 w 1605470"/>
              <a:gd name="connsiteY97" fmla="*/ 3738082 h 6858000"/>
              <a:gd name="connsiteX98" fmla="*/ 737449 w 1605470"/>
              <a:gd name="connsiteY98" fmla="*/ 3673397 h 6858000"/>
              <a:gd name="connsiteX99" fmla="*/ 736745 w 1605470"/>
              <a:gd name="connsiteY99" fmla="*/ 3637109 h 6858000"/>
              <a:gd name="connsiteX100" fmla="*/ 740188 w 1605470"/>
              <a:gd name="connsiteY100" fmla="*/ 3536883 h 6858000"/>
              <a:gd name="connsiteX101" fmla="*/ 747726 w 1605470"/>
              <a:gd name="connsiteY101" fmla="*/ 3435652 h 6858000"/>
              <a:gd name="connsiteX102" fmla="*/ 774383 w 1605470"/>
              <a:gd name="connsiteY102" fmla="*/ 3381564 h 6858000"/>
              <a:gd name="connsiteX103" fmla="*/ 774870 w 1605470"/>
              <a:gd name="connsiteY103" fmla="*/ 3375761 h 6858000"/>
              <a:gd name="connsiteX104" fmla="*/ 770510 w 1605470"/>
              <a:gd name="connsiteY104" fmla="*/ 3361844 h 6858000"/>
              <a:gd name="connsiteX105" fmla="*/ 767933 w 1605470"/>
              <a:gd name="connsiteY105" fmla="*/ 3356929 h 6858000"/>
              <a:gd name="connsiteX106" fmla="*/ 766158 w 1605470"/>
              <a:gd name="connsiteY106" fmla="*/ 3349058 h 6858000"/>
              <a:gd name="connsiteX107" fmla="*/ 766414 w 1605470"/>
              <a:gd name="connsiteY107" fmla="*/ 3348763 h 6858000"/>
              <a:gd name="connsiteX108" fmla="*/ 764166 w 1605470"/>
              <a:gd name="connsiteY108" fmla="*/ 3341588 h 6858000"/>
              <a:gd name="connsiteX109" fmla="*/ 749397 w 1605470"/>
              <a:gd name="connsiteY109" fmla="*/ 3307769 h 6858000"/>
              <a:gd name="connsiteX110" fmla="*/ 766960 w 1605470"/>
              <a:gd name="connsiteY110" fmla="*/ 3250522 h 6858000"/>
              <a:gd name="connsiteX111" fmla="*/ 767385 w 1605470"/>
              <a:gd name="connsiteY111" fmla="*/ 3229163 h 6858000"/>
              <a:gd name="connsiteX112" fmla="*/ 769208 w 1605470"/>
              <a:gd name="connsiteY112" fmla="*/ 3217217 h 6858000"/>
              <a:gd name="connsiteX113" fmla="*/ 770350 w 1605470"/>
              <a:gd name="connsiteY113" fmla="*/ 3216125 h 6858000"/>
              <a:gd name="connsiteX114" fmla="*/ 756043 w 1605470"/>
              <a:gd name="connsiteY114" fmla="*/ 3183755 h 6858000"/>
              <a:gd name="connsiteX115" fmla="*/ 756544 w 1605470"/>
              <a:gd name="connsiteY115" fmla="*/ 3178642 h 6858000"/>
              <a:gd name="connsiteX116" fmla="*/ 744144 w 1605470"/>
              <a:gd name="connsiteY116" fmla="*/ 3158586 h 6858000"/>
              <a:gd name="connsiteX117" fmla="*/ 739378 w 1605470"/>
              <a:gd name="connsiteY117" fmla="*/ 3147669 h 6858000"/>
              <a:gd name="connsiteX118" fmla="*/ 734648 w 1605470"/>
              <a:gd name="connsiteY118" fmla="*/ 3145733 h 6858000"/>
              <a:gd name="connsiteX119" fmla="*/ 729329 w 1605470"/>
              <a:gd name="connsiteY119" fmla="*/ 3129034 h 6858000"/>
              <a:gd name="connsiteX120" fmla="*/ 729994 w 1605470"/>
              <a:gd name="connsiteY120" fmla="*/ 3126682 h 6858000"/>
              <a:gd name="connsiteX121" fmla="*/ 720862 w 1605470"/>
              <a:gd name="connsiteY121" fmla="*/ 3114519 h 6858000"/>
              <a:gd name="connsiteX122" fmla="*/ 707471 w 1605470"/>
              <a:gd name="connsiteY122" fmla="*/ 3106272 h 6858000"/>
              <a:gd name="connsiteX123" fmla="*/ 680201 w 1605470"/>
              <a:gd name="connsiteY123" fmla="*/ 2958185 h 6858000"/>
              <a:gd name="connsiteX124" fmla="*/ 622815 w 1605470"/>
              <a:gd name="connsiteY124" fmla="*/ 2762989 h 6858000"/>
              <a:gd name="connsiteX125" fmla="*/ 571733 w 1605470"/>
              <a:gd name="connsiteY125" fmla="*/ 2554718 h 6858000"/>
              <a:gd name="connsiteX126" fmla="*/ 551827 w 1605470"/>
              <a:gd name="connsiteY126" fmla="*/ 2485734 h 6858000"/>
              <a:gd name="connsiteX127" fmla="*/ 542550 w 1605470"/>
              <a:gd name="connsiteY127" fmla="*/ 2447068 h 6858000"/>
              <a:gd name="connsiteX128" fmla="*/ 529511 w 1605470"/>
              <a:gd name="connsiteY128" fmla="*/ 2425819 h 6858000"/>
              <a:gd name="connsiteX129" fmla="*/ 528878 w 1605470"/>
              <a:gd name="connsiteY129" fmla="*/ 2408971 h 6858000"/>
              <a:gd name="connsiteX130" fmla="*/ 535510 w 1605470"/>
              <a:gd name="connsiteY130" fmla="*/ 2402874 h 6858000"/>
              <a:gd name="connsiteX131" fmla="*/ 538122 w 1605470"/>
              <a:gd name="connsiteY131" fmla="*/ 2381443 h 6858000"/>
              <a:gd name="connsiteX132" fmla="*/ 514451 w 1605470"/>
              <a:gd name="connsiteY132" fmla="*/ 2261920 h 6858000"/>
              <a:gd name="connsiteX133" fmla="*/ 486968 w 1605470"/>
              <a:gd name="connsiteY133" fmla="*/ 2182937 h 6858000"/>
              <a:gd name="connsiteX134" fmla="*/ 488555 w 1605470"/>
              <a:gd name="connsiteY134" fmla="*/ 2155135 h 6858000"/>
              <a:gd name="connsiteX135" fmla="*/ 486013 w 1605470"/>
              <a:gd name="connsiteY135" fmla="*/ 2118008 h 6858000"/>
              <a:gd name="connsiteX136" fmla="*/ 487006 w 1605470"/>
              <a:gd name="connsiteY136" fmla="*/ 2050531 h 6858000"/>
              <a:gd name="connsiteX137" fmla="*/ 478812 w 1605470"/>
              <a:gd name="connsiteY137" fmla="*/ 1963269 h 6858000"/>
              <a:gd name="connsiteX138" fmla="*/ 442619 w 1605470"/>
              <a:gd name="connsiteY138" fmla="*/ 1910499 h 6858000"/>
              <a:gd name="connsiteX139" fmla="*/ 446785 w 1605470"/>
              <a:gd name="connsiteY139" fmla="*/ 1903212 h 6858000"/>
              <a:gd name="connsiteX140" fmla="*/ 436547 w 1605470"/>
              <a:gd name="connsiteY140" fmla="*/ 1861531 h 6858000"/>
              <a:gd name="connsiteX141" fmla="*/ 390346 w 1605470"/>
              <a:gd name="connsiteY141" fmla="*/ 1732919 h 6858000"/>
              <a:gd name="connsiteX142" fmla="*/ 362657 w 1605470"/>
              <a:gd name="connsiteY142" fmla="*/ 1663540 h 6858000"/>
              <a:gd name="connsiteX143" fmla="*/ 361783 w 1605470"/>
              <a:gd name="connsiteY143" fmla="*/ 1615777 h 6858000"/>
              <a:gd name="connsiteX144" fmla="*/ 342578 w 1605470"/>
              <a:gd name="connsiteY144" fmla="*/ 1563678 h 6858000"/>
              <a:gd name="connsiteX145" fmla="*/ 355658 w 1605470"/>
              <a:gd name="connsiteY145" fmla="*/ 1519474 h 6858000"/>
              <a:gd name="connsiteX146" fmla="*/ 348400 w 1605470"/>
              <a:gd name="connsiteY146" fmla="*/ 1477995 h 6858000"/>
              <a:gd name="connsiteX147" fmla="*/ 334485 w 1605470"/>
              <a:gd name="connsiteY147" fmla="*/ 1373769 h 6858000"/>
              <a:gd name="connsiteX148" fmla="*/ 342792 w 1605470"/>
              <a:gd name="connsiteY148" fmla="*/ 1307086 h 6858000"/>
              <a:gd name="connsiteX149" fmla="*/ 343980 w 1605470"/>
              <a:gd name="connsiteY149" fmla="*/ 1189033 h 6858000"/>
              <a:gd name="connsiteX150" fmla="*/ 348665 w 1605470"/>
              <a:gd name="connsiteY150" fmla="*/ 1168288 h 6858000"/>
              <a:gd name="connsiteX151" fmla="*/ 340947 w 1605470"/>
              <a:gd name="connsiteY151" fmla="*/ 1142577 h 6858000"/>
              <a:gd name="connsiteX152" fmla="*/ 330253 w 1605470"/>
              <a:gd name="connsiteY152" fmla="*/ 1088484 h 6858000"/>
              <a:gd name="connsiteX153" fmla="*/ 318989 w 1605470"/>
              <a:gd name="connsiteY153" fmla="*/ 1016103 h 6858000"/>
              <a:gd name="connsiteX154" fmla="*/ 320445 w 1605470"/>
              <a:gd name="connsiteY154" fmla="*/ 932283 h 6858000"/>
              <a:gd name="connsiteX155" fmla="*/ 322681 w 1605470"/>
              <a:gd name="connsiteY155" fmla="*/ 915925 h 6858000"/>
              <a:gd name="connsiteX156" fmla="*/ 315310 w 1605470"/>
              <a:gd name="connsiteY156" fmla="*/ 896999 h 6858000"/>
              <a:gd name="connsiteX157" fmla="*/ 284718 w 1605470"/>
              <a:gd name="connsiteY157" fmla="*/ 821517 h 6858000"/>
              <a:gd name="connsiteX158" fmla="*/ 263668 w 1605470"/>
              <a:gd name="connsiteY158" fmla="*/ 751353 h 6858000"/>
              <a:gd name="connsiteX159" fmla="*/ 263226 w 1605470"/>
              <a:gd name="connsiteY159" fmla="*/ 721230 h 6858000"/>
              <a:gd name="connsiteX160" fmla="*/ 248897 w 1605470"/>
              <a:gd name="connsiteY160" fmla="*/ 681659 h 6858000"/>
              <a:gd name="connsiteX161" fmla="*/ 234316 w 1605470"/>
              <a:gd name="connsiteY161" fmla="*/ 635218 h 6858000"/>
              <a:gd name="connsiteX162" fmla="*/ 239327 w 1605470"/>
              <a:gd name="connsiteY162" fmla="*/ 613763 h 6858000"/>
              <a:gd name="connsiteX163" fmla="*/ 225269 w 1605470"/>
              <a:gd name="connsiteY163" fmla="*/ 598582 h 6858000"/>
              <a:gd name="connsiteX164" fmla="*/ 224950 w 1605470"/>
              <a:gd name="connsiteY164" fmla="*/ 576846 h 6858000"/>
              <a:gd name="connsiteX165" fmla="*/ 204576 w 1605470"/>
              <a:gd name="connsiteY165" fmla="*/ 530055 h 6858000"/>
              <a:gd name="connsiteX166" fmla="*/ 219064 w 1605470"/>
              <a:gd name="connsiteY166" fmla="*/ 469651 h 6858000"/>
              <a:gd name="connsiteX167" fmla="*/ 195012 w 1605470"/>
              <a:gd name="connsiteY167" fmla="*/ 448559 h 6858000"/>
              <a:gd name="connsiteX168" fmla="*/ 201434 w 1605470"/>
              <a:gd name="connsiteY168" fmla="*/ 441529 h 6858000"/>
              <a:gd name="connsiteX169" fmla="*/ 200655 w 1605470"/>
              <a:gd name="connsiteY169" fmla="*/ 428927 h 6858000"/>
              <a:gd name="connsiteX170" fmla="*/ 190059 w 1605470"/>
              <a:gd name="connsiteY170" fmla="*/ 430161 h 6858000"/>
              <a:gd name="connsiteX171" fmla="*/ 167079 w 1605470"/>
              <a:gd name="connsiteY171" fmla="*/ 367211 h 6858000"/>
              <a:gd name="connsiteX172" fmla="*/ 124571 w 1605470"/>
              <a:gd name="connsiteY172" fmla="*/ 302178 h 6858000"/>
              <a:gd name="connsiteX173" fmla="*/ 103243 w 1605470"/>
              <a:gd name="connsiteY173" fmla="*/ 211375 h 6858000"/>
              <a:gd name="connsiteX174" fmla="*/ 94571 w 1605470"/>
              <a:gd name="connsiteY174" fmla="*/ 184179 h 6858000"/>
              <a:gd name="connsiteX175" fmla="*/ 13437 w 1605470"/>
              <a:gd name="connsiteY175" fmla="*/ 19287 h 6858000"/>
              <a:gd name="connsiteX176" fmla="*/ 0 w 1605470"/>
              <a:gd name="connsiteY17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21092 w 1605470"/>
              <a:gd name="connsiteY57" fmla="*/ 5108383 h 6858000"/>
              <a:gd name="connsiteX58" fmla="*/ 718807 w 1605470"/>
              <a:gd name="connsiteY58" fmla="*/ 5067850 h 6858000"/>
              <a:gd name="connsiteX59" fmla="*/ 721538 w 1605470"/>
              <a:gd name="connsiteY59" fmla="*/ 5060861 h 6858000"/>
              <a:gd name="connsiteX60" fmla="*/ 718242 w 1605470"/>
              <a:gd name="connsiteY60" fmla="*/ 5034192 h 6858000"/>
              <a:gd name="connsiteX61" fmla="*/ 719796 w 1605470"/>
              <a:gd name="connsiteY61" fmla="*/ 4993030 h 6858000"/>
              <a:gd name="connsiteX62" fmla="*/ 726705 w 1605470"/>
              <a:gd name="connsiteY62" fmla="*/ 4946844 h 6858000"/>
              <a:gd name="connsiteX63" fmla="*/ 722561 w 1605470"/>
              <a:gd name="connsiteY63" fmla="*/ 4932692 h 6858000"/>
              <a:gd name="connsiteX64" fmla="*/ 724935 w 1605470"/>
              <a:gd name="connsiteY64" fmla="*/ 4821504 h 6858000"/>
              <a:gd name="connsiteX65" fmla="*/ 732118 w 1605470"/>
              <a:gd name="connsiteY65" fmla="*/ 4801535 h 6858000"/>
              <a:gd name="connsiteX66" fmla="*/ 739787 w 1605470"/>
              <a:gd name="connsiteY66" fmla="*/ 4797794 h 6858000"/>
              <a:gd name="connsiteX67" fmla="*/ 741081 w 1605470"/>
              <a:gd name="connsiteY67" fmla="*/ 4784526 h 6858000"/>
              <a:gd name="connsiteX68" fmla="*/ 742865 w 1605470"/>
              <a:gd name="connsiteY68" fmla="*/ 4781211 h 6858000"/>
              <a:gd name="connsiteX69" fmla="*/ 751652 w 1605470"/>
              <a:gd name="connsiteY69" fmla="*/ 4761984 h 6858000"/>
              <a:gd name="connsiteX70" fmla="*/ 747700 w 1605470"/>
              <a:gd name="connsiteY70" fmla="*/ 4690749 h 6858000"/>
              <a:gd name="connsiteX71" fmla="*/ 743180 w 1605470"/>
              <a:gd name="connsiteY71" fmla="*/ 4584173 h 6858000"/>
              <a:gd name="connsiteX72" fmla="*/ 738263 w 1605470"/>
              <a:gd name="connsiteY72" fmla="*/ 4444346 h 6858000"/>
              <a:gd name="connsiteX73" fmla="*/ 756542 w 1605470"/>
              <a:gd name="connsiteY73" fmla="*/ 4350346 h 6858000"/>
              <a:gd name="connsiteX74" fmla="*/ 715481 w 1605470"/>
              <a:gd name="connsiteY74" fmla="*/ 4214165 h 6858000"/>
              <a:gd name="connsiteX75" fmla="*/ 719554 w 1605470"/>
              <a:gd name="connsiteY75" fmla="*/ 4090296 h 6858000"/>
              <a:gd name="connsiteX76" fmla="*/ 704810 w 1605470"/>
              <a:gd name="connsiteY76" fmla="*/ 4033999 h 6858000"/>
              <a:gd name="connsiteX77" fmla="*/ 705959 w 1605470"/>
              <a:gd name="connsiteY77" fmla="*/ 4031933 h 6858000"/>
              <a:gd name="connsiteX78" fmla="*/ 704535 w 1605470"/>
              <a:gd name="connsiteY78" fmla="*/ 4013953 h 6858000"/>
              <a:gd name="connsiteX79" fmla="*/ 700443 w 1605470"/>
              <a:gd name="connsiteY79" fmla="*/ 4010511 h 6858000"/>
              <a:gd name="connsiteX80" fmla="*/ 698282 w 1605470"/>
              <a:gd name="connsiteY80" fmla="*/ 3998331 h 6858000"/>
              <a:gd name="connsiteX81" fmla="*/ 690830 w 1605470"/>
              <a:gd name="connsiteY81" fmla="*/ 3974753 h 6858000"/>
              <a:gd name="connsiteX82" fmla="*/ 692428 w 1605470"/>
              <a:gd name="connsiteY82" fmla="*/ 3969950 h 6858000"/>
              <a:gd name="connsiteX83" fmla="*/ 685850 w 1605470"/>
              <a:gd name="connsiteY83" fmla="*/ 3933779 h 6858000"/>
              <a:gd name="connsiteX84" fmla="*/ 687181 w 1605470"/>
              <a:gd name="connsiteY84" fmla="*/ 3933093 h 6858000"/>
              <a:gd name="connsiteX85" fmla="*/ 691535 w 1605470"/>
              <a:gd name="connsiteY85" fmla="*/ 3922082 h 6858000"/>
              <a:gd name="connsiteX86" fmla="*/ 696613 w 1605470"/>
              <a:gd name="connsiteY86" fmla="*/ 3901461 h 6858000"/>
              <a:gd name="connsiteX87" fmla="*/ 719207 w 1605470"/>
              <a:gd name="connsiteY87" fmla="*/ 3813873 h 6858000"/>
              <a:gd name="connsiteX88" fmla="*/ 718632 w 1605470"/>
              <a:gd name="connsiteY88" fmla="*/ 3806161 h 6858000"/>
              <a:gd name="connsiteX89" fmla="*/ 718939 w 1605470"/>
              <a:gd name="connsiteY89" fmla="*/ 3805957 h 6858000"/>
              <a:gd name="connsiteX90" fmla="*/ 718966 w 1605470"/>
              <a:gd name="connsiteY90" fmla="*/ 3797724 h 6858000"/>
              <a:gd name="connsiteX91" fmla="*/ 717581 w 1605470"/>
              <a:gd name="connsiteY91" fmla="*/ 3792098 h 6858000"/>
              <a:gd name="connsiteX92" fmla="*/ 716465 w 1605470"/>
              <a:gd name="connsiteY92" fmla="*/ 3777135 h 6858000"/>
              <a:gd name="connsiteX93" fmla="*/ 718198 w 1605470"/>
              <a:gd name="connsiteY93" fmla="*/ 3771656 h 6858000"/>
              <a:gd name="connsiteX94" fmla="*/ 721941 w 1605470"/>
              <a:gd name="connsiteY94" fmla="*/ 3769007 h 6858000"/>
              <a:gd name="connsiteX95" fmla="*/ 721407 w 1605470"/>
              <a:gd name="connsiteY95" fmla="*/ 3767709 h 6858000"/>
              <a:gd name="connsiteX96" fmla="*/ 730103 w 1605470"/>
              <a:gd name="connsiteY96" fmla="*/ 3738082 h 6858000"/>
              <a:gd name="connsiteX97" fmla="*/ 737449 w 1605470"/>
              <a:gd name="connsiteY97" fmla="*/ 3673397 h 6858000"/>
              <a:gd name="connsiteX98" fmla="*/ 736745 w 1605470"/>
              <a:gd name="connsiteY98" fmla="*/ 3637109 h 6858000"/>
              <a:gd name="connsiteX99" fmla="*/ 740188 w 1605470"/>
              <a:gd name="connsiteY99" fmla="*/ 3536883 h 6858000"/>
              <a:gd name="connsiteX100" fmla="*/ 747726 w 1605470"/>
              <a:gd name="connsiteY100" fmla="*/ 3435652 h 6858000"/>
              <a:gd name="connsiteX101" fmla="*/ 774383 w 1605470"/>
              <a:gd name="connsiteY101" fmla="*/ 3381564 h 6858000"/>
              <a:gd name="connsiteX102" fmla="*/ 774870 w 1605470"/>
              <a:gd name="connsiteY102" fmla="*/ 3375761 h 6858000"/>
              <a:gd name="connsiteX103" fmla="*/ 770510 w 1605470"/>
              <a:gd name="connsiteY103" fmla="*/ 3361844 h 6858000"/>
              <a:gd name="connsiteX104" fmla="*/ 767933 w 1605470"/>
              <a:gd name="connsiteY104" fmla="*/ 3356929 h 6858000"/>
              <a:gd name="connsiteX105" fmla="*/ 766158 w 1605470"/>
              <a:gd name="connsiteY105" fmla="*/ 3349058 h 6858000"/>
              <a:gd name="connsiteX106" fmla="*/ 766414 w 1605470"/>
              <a:gd name="connsiteY106" fmla="*/ 3348763 h 6858000"/>
              <a:gd name="connsiteX107" fmla="*/ 764166 w 1605470"/>
              <a:gd name="connsiteY107" fmla="*/ 3341588 h 6858000"/>
              <a:gd name="connsiteX108" fmla="*/ 749397 w 1605470"/>
              <a:gd name="connsiteY108" fmla="*/ 3307769 h 6858000"/>
              <a:gd name="connsiteX109" fmla="*/ 766960 w 1605470"/>
              <a:gd name="connsiteY109" fmla="*/ 3250522 h 6858000"/>
              <a:gd name="connsiteX110" fmla="*/ 767385 w 1605470"/>
              <a:gd name="connsiteY110" fmla="*/ 3229163 h 6858000"/>
              <a:gd name="connsiteX111" fmla="*/ 769208 w 1605470"/>
              <a:gd name="connsiteY111" fmla="*/ 3217217 h 6858000"/>
              <a:gd name="connsiteX112" fmla="*/ 770350 w 1605470"/>
              <a:gd name="connsiteY112" fmla="*/ 3216125 h 6858000"/>
              <a:gd name="connsiteX113" fmla="*/ 756043 w 1605470"/>
              <a:gd name="connsiteY113" fmla="*/ 3183755 h 6858000"/>
              <a:gd name="connsiteX114" fmla="*/ 756544 w 1605470"/>
              <a:gd name="connsiteY114" fmla="*/ 3178642 h 6858000"/>
              <a:gd name="connsiteX115" fmla="*/ 744144 w 1605470"/>
              <a:gd name="connsiteY115" fmla="*/ 3158586 h 6858000"/>
              <a:gd name="connsiteX116" fmla="*/ 739378 w 1605470"/>
              <a:gd name="connsiteY116" fmla="*/ 3147669 h 6858000"/>
              <a:gd name="connsiteX117" fmla="*/ 734648 w 1605470"/>
              <a:gd name="connsiteY117" fmla="*/ 3145733 h 6858000"/>
              <a:gd name="connsiteX118" fmla="*/ 729329 w 1605470"/>
              <a:gd name="connsiteY118" fmla="*/ 3129034 h 6858000"/>
              <a:gd name="connsiteX119" fmla="*/ 729994 w 1605470"/>
              <a:gd name="connsiteY119" fmla="*/ 3126682 h 6858000"/>
              <a:gd name="connsiteX120" fmla="*/ 720862 w 1605470"/>
              <a:gd name="connsiteY120" fmla="*/ 3114519 h 6858000"/>
              <a:gd name="connsiteX121" fmla="*/ 707471 w 1605470"/>
              <a:gd name="connsiteY121" fmla="*/ 3106272 h 6858000"/>
              <a:gd name="connsiteX122" fmla="*/ 680201 w 1605470"/>
              <a:gd name="connsiteY122" fmla="*/ 2958185 h 6858000"/>
              <a:gd name="connsiteX123" fmla="*/ 622815 w 1605470"/>
              <a:gd name="connsiteY123" fmla="*/ 2762989 h 6858000"/>
              <a:gd name="connsiteX124" fmla="*/ 571733 w 1605470"/>
              <a:gd name="connsiteY124" fmla="*/ 2554718 h 6858000"/>
              <a:gd name="connsiteX125" fmla="*/ 551827 w 1605470"/>
              <a:gd name="connsiteY125" fmla="*/ 2485734 h 6858000"/>
              <a:gd name="connsiteX126" fmla="*/ 542550 w 1605470"/>
              <a:gd name="connsiteY126" fmla="*/ 2447068 h 6858000"/>
              <a:gd name="connsiteX127" fmla="*/ 529511 w 1605470"/>
              <a:gd name="connsiteY127" fmla="*/ 2425819 h 6858000"/>
              <a:gd name="connsiteX128" fmla="*/ 528878 w 1605470"/>
              <a:gd name="connsiteY128" fmla="*/ 2408971 h 6858000"/>
              <a:gd name="connsiteX129" fmla="*/ 535510 w 1605470"/>
              <a:gd name="connsiteY129" fmla="*/ 2402874 h 6858000"/>
              <a:gd name="connsiteX130" fmla="*/ 538122 w 1605470"/>
              <a:gd name="connsiteY130" fmla="*/ 2381443 h 6858000"/>
              <a:gd name="connsiteX131" fmla="*/ 514451 w 1605470"/>
              <a:gd name="connsiteY131" fmla="*/ 2261920 h 6858000"/>
              <a:gd name="connsiteX132" fmla="*/ 486968 w 1605470"/>
              <a:gd name="connsiteY132" fmla="*/ 2182937 h 6858000"/>
              <a:gd name="connsiteX133" fmla="*/ 488555 w 1605470"/>
              <a:gd name="connsiteY133" fmla="*/ 2155135 h 6858000"/>
              <a:gd name="connsiteX134" fmla="*/ 486013 w 1605470"/>
              <a:gd name="connsiteY134" fmla="*/ 2118008 h 6858000"/>
              <a:gd name="connsiteX135" fmla="*/ 487006 w 1605470"/>
              <a:gd name="connsiteY135" fmla="*/ 2050531 h 6858000"/>
              <a:gd name="connsiteX136" fmla="*/ 478812 w 1605470"/>
              <a:gd name="connsiteY136" fmla="*/ 1963269 h 6858000"/>
              <a:gd name="connsiteX137" fmla="*/ 442619 w 1605470"/>
              <a:gd name="connsiteY137" fmla="*/ 1910499 h 6858000"/>
              <a:gd name="connsiteX138" fmla="*/ 446785 w 1605470"/>
              <a:gd name="connsiteY138" fmla="*/ 1903212 h 6858000"/>
              <a:gd name="connsiteX139" fmla="*/ 436547 w 1605470"/>
              <a:gd name="connsiteY139" fmla="*/ 1861531 h 6858000"/>
              <a:gd name="connsiteX140" fmla="*/ 390346 w 1605470"/>
              <a:gd name="connsiteY140" fmla="*/ 1732919 h 6858000"/>
              <a:gd name="connsiteX141" fmla="*/ 362657 w 1605470"/>
              <a:gd name="connsiteY141" fmla="*/ 1663540 h 6858000"/>
              <a:gd name="connsiteX142" fmla="*/ 361783 w 1605470"/>
              <a:gd name="connsiteY142" fmla="*/ 1615777 h 6858000"/>
              <a:gd name="connsiteX143" fmla="*/ 342578 w 1605470"/>
              <a:gd name="connsiteY143" fmla="*/ 1563678 h 6858000"/>
              <a:gd name="connsiteX144" fmla="*/ 355658 w 1605470"/>
              <a:gd name="connsiteY144" fmla="*/ 1519474 h 6858000"/>
              <a:gd name="connsiteX145" fmla="*/ 348400 w 1605470"/>
              <a:gd name="connsiteY145" fmla="*/ 1477995 h 6858000"/>
              <a:gd name="connsiteX146" fmla="*/ 334485 w 1605470"/>
              <a:gd name="connsiteY146" fmla="*/ 1373769 h 6858000"/>
              <a:gd name="connsiteX147" fmla="*/ 342792 w 1605470"/>
              <a:gd name="connsiteY147" fmla="*/ 1307086 h 6858000"/>
              <a:gd name="connsiteX148" fmla="*/ 343980 w 1605470"/>
              <a:gd name="connsiteY148" fmla="*/ 1189033 h 6858000"/>
              <a:gd name="connsiteX149" fmla="*/ 348665 w 1605470"/>
              <a:gd name="connsiteY149" fmla="*/ 1168288 h 6858000"/>
              <a:gd name="connsiteX150" fmla="*/ 340947 w 1605470"/>
              <a:gd name="connsiteY150" fmla="*/ 1142577 h 6858000"/>
              <a:gd name="connsiteX151" fmla="*/ 330253 w 1605470"/>
              <a:gd name="connsiteY151" fmla="*/ 1088484 h 6858000"/>
              <a:gd name="connsiteX152" fmla="*/ 318989 w 1605470"/>
              <a:gd name="connsiteY152" fmla="*/ 1016103 h 6858000"/>
              <a:gd name="connsiteX153" fmla="*/ 320445 w 1605470"/>
              <a:gd name="connsiteY153" fmla="*/ 932283 h 6858000"/>
              <a:gd name="connsiteX154" fmla="*/ 322681 w 1605470"/>
              <a:gd name="connsiteY154" fmla="*/ 915925 h 6858000"/>
              <a:gd name="connsiteX155" fmla="*/ 315310 w 1605470"/>
              <a:gd name="connsiteY155" fmla="*/ 896999 h 6858000"/>
              <a:gd name="connsiteX156" fmla="*/ 284718 w 1605470"/>
              <a:gd name="connsiteY156" fmla="*/ 821517 h 6858000"/>
              <a:gd name="connsiteX157" fmla="*/ 263668 w 1605470"/>
              <a:gd name="connsiteY157" fmla="*/ 751353 h 6858000"/>
              <a:gd name="connsiteX158" fmla="*/ 263226 w 1605470"/>
              <a:gd name="connsiteY158" fmla="*/ 721230 h 6858000"/>
              <a:gd name="connsiteX159" fmla="*/ 248897 w 1605470"/>
              <a:gd name="connsiteY159" fmla="*/ 681659 h 6858000"/>
              <a:gd name="connsiteX160" fmla="*/ 234316 w 1605470"/>
              <a:gd name="connsiteY160" fmla="*/ 635218 h 6858000"/>
              <a:gd name="connsiteX161" fmla="*/ 239327 w 1605470"/>
              <a:gd name="connsiteY161" fmla="*/ 613763 h 6858000"/>
              <a:gd name="connsiteX162" fmla="*/ 225269 w 1605470"/>
              <a:gd name="connsiteY162" fmla="*/ 598582 h 6858000"/>
              <a:gd name="connsiteX163" fmla="*/ 224950 w 1605470"/>
              <a:gd name="connsiteY163" fmla="*/ 576846 h 6858000"/>
              <a:gd name="connsiteX164" fmla="*/ 204576 w 1605470"/>
              <a:gd name="connsiteY164" fmla="*/ 530055 h 6858000"/>
              <a:gd name="connsiteX165" fmla="*/ 219064 w 1605470"/>
              <a:gd name="connsiteY165" fmla="*/ 469651 h 6858000"/>
              <a:gd name="connsiteX166" fmla="*/ 195012 w 1605470"/>
              <a:gd name="connsiteY166" fmla="*/ 448559 h 6858000"/>
              <a:gd name="connsiteX167" fmla="*/ 201434 w 1605470"/>
              <a:gd name="connsiteY167" fmla="*/ 441529 h 6858000"/>
              <a:gd name="connsiteX168" fmla="*/ 200655 w 1605470"/>
              <a:gd name="connsiteY168" fmla="*/ 428927 h 6858000"/>
              <a:gd name="connsiteX169" fmla="*/ 190059 w 1605470"/>
              <a:gd name="connsiteY169" fmla="*/ 430161 h 6858000"/>
              <a:gd name="connsiteX170" fmla="*/ 167079 w 1605470"/>
              <a:gd name="connsiteY170" fmla="*/ 367211 h 6858000"/>
              <a:gd name="connsiteX171" fmla="*/ 124571 w 1605470"/>
              <a:gd name="connsiteY171" fmla="*/ 302178 h 6858000"/>
              <a:gd name="connsiteX172" fmla="*/ 103243 w 1605470"/>
              <a:gd name="connsiteY172" fmla="*/ 211375 h 6858000"/>
              <a:gd name="connsiteX173" fmla="*/ 94571 w 1605470"/>
              <a:gd name="connsiteY173" fmla="*/ 184179 h 6858000"/>
              <a:gd name="connsiteX174" fmla="*/ 13437 w 1605470"/>
              <a:gd name="connsiteY174" fmla="*/ 19287 h 6858000"/>
              <a:gd name="connsiteX175" fmla="*/ 0 w 1605470"/>
              <a:gd name="connsiteY17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64053 w 1605470"/>
              <a:gd name="connsiteY41" fmla="*/ 5539915 h 6858000"/>
              <a:gd name="connsiteX42" fmla="*/ 587214 w 1605470"/>
              <a:gd name="connsiteY42" fmla="*/ 5451511 h 6858000"/>
              <a:gd name="connsiteX43" fmla="*/ 608019 w 1605470"/>
              <a:gd name="connsiteY43" fmla="*/ 5385461 h 6858000"/>
              <a:gd name="connsiteX44" fmla="*/ 622750 w 1605470"/>
              <a:gd name="connsiteY44" fmla="*/ 5363084 h 6858000"/>
              <a:gd name="connsiteX45" fmla="*/ 638731 w 1605470"/>
              <a:gd name="connsiteY45" fmla="*/ 5330009 h 6858000"/>
              <a:gd name="connsiteX46" fmla="*/ 672224 w 1605470"/>
              <a:gd name="connsiteY46" fmla="*/ 5273739 h 6858000"/>
              <a:gd name="connsiteX47" fmla="*/ 681823 w 1605470"/>
              <a:gd name="connsiteY47" fmla="*/ 5241779 h 6858000"/>
              <a:gd name="connsiteX48" fmla="*/ 693049 w 1605470"/>
              <a:gd name="connsiteY48" fmla="*/ 5225268 h 6858000"/>
              <a:gd name="connsiteX49" fmla="*/ 694069 w 1605470"/>
              <a:gd name="connsiteY49" fmla="*/ 5217684 h 6858000"/>
              <a:gd name="connsiteX50" fmla="*/ 701410 w 1605470"/>
              <a:gd name="connsiteY50" fmla="*/ 5193377 h 6858000"/>
              <a:gd name="connsiteX51" fmla="*/ 704713 w 1605470"/>
              <a:gd name="connsiteY51" fmla="*/ 5179288 h 6858000"/>
              <a:gd name="connsiteX52" fmla="*/ 705697 w 1605470"/>
              <a:gd name="connsiteY52" fmla="*/ 5173621 h 6858000"/>
              <a:gd name="connsiteX53" fmla="*/ 701331 w 1605470"/>
              <a:gd name="connsiteY53" fmla="*/ 5159961 h 6858000"/>
              <a:gd name="connsiteX54" fmla="*/ 708008 w 1605470"/>
              <a:gd name="connsiteY54" fmla="*/ 5144295 h 6858000"/>
              <a:gd name="connsiteX55" fmla="*/ 704941 w 1605470"/>
              <a:gd name="connsiteY55" fmla="*/ 5125185 h 6858000"/>
              <a:gd name="connsiteX56" fmla="*/ 711771 w 1605470"/>
              <a:gd name="connsiteY56" fmla="*/ 5121884 h 6858000"/>
              <a:gd name="connsiteX57" fmla="*/ 718807 w 1605470"/>
              <a:gd name="connsiteY57" fmla="*/ 5067850 h 6858000"/>
              <a:gd name="connsiteX58" fmla="*/ 721538 w 1605470"/>
              <a:gd name="connsiteY58" fmla="*/ 5060861 h 6858000"/>
              <a:gd name="connsiteX59" fmla="*/ 718242 w 1605470"/>
              <a:gd name="connsiteY59" fmla="*/ 5034192 h 6858000"/>
              <a:gd name="connsiteX60" fmla="*/ 719796 w 1605470"/>
              <a:gd name="connsiteY60" fmla="*/ 4993030 h 6858000"/>
              <a:gd name="connsiteX61" fmla="*/ 726705 w 1605470"/>
              <a:gd name="connsiteY61" fmla="*/ 4946844 h 6858000"/>
              <a:gd name="connsiteX62" fmla="*/ 722561 w 1605470"/>
              <a:gd name="connsiteY62" fmla="*/ 4932692 h 6858000"/>
              <a:gd name="connsiteX63" fmla="*/ 724935 w 1605470"/>
              <a:gd name="connsiteY63" fmla="*/ 4821504 h 6858000"/>
              <a:gd name="connsiteX64" fmla="*/ 732118 w 1605470"/>
              <a:gd name="connsiteY64" fmla="*/ 4801535 h 6858000"/>
              <a:gd name="connsiteX65" fmla="*/ 739787 w 1605470"/>
              <a:gd name="connsiteY65" fmla="*/ 4797794 h 6858000"/>
              <a:gd name="connsiteX66" fmla="*/ 741081 w 1605470"/>
              <a:gd name="connsiteY66" fmla="*/ 4784526 h 6858000"/>
              <a:gd name="connsiteX67" fmla="*/ 742865 w 1605470"/>
              <a:gd name="connsiteY67" fmla="*/ 4781211 h 6858000"/>
              <a:gd name="connsiteX68" fmla="*/ 751652 w 1605470"/>
              <a:gd name="connsiteY68" fmla="*/ 4761984 h 6858000"/>
              <a:gd name="connsiteX69" fmla="*/ 747700 w 1605470"/>
              <a:gd name="connsiteY69" fmla="*/ 4690749 h 6858000"/>
              <a:gd name="connsiteX70" fmla="*/ 743180 w 1605470"/>
              <a:gd name="connsiteY70" fmla="*/ 4584173 h 6858000"/>
              <a:gd name="connsiteX71" fmla="*/ 738263 w 1605470"/>
              <a:gd name="connsiteY71" fmla="*/ 4444346 h 6858000"/>
              <a:gd name="connsiteX72" fmla="*/ 756542 w 1605470"/>
              <a:gd name="connsiteY72" fmla="*/ 4350346 h 6858000"/>
              <a:gd name="connsiteX73" fmla="*/ 715481 w 1605470"/>
              <a:gd name="connsiteY73" fmla="*/ 4214165 h 6858000"/>
              <a:gd name="connsiteX74" fmla="*/ 719554 w 1605470"/>
              <a:gd name="connsiteY74" fmla="*/ 4090296 h 6858000"/>
              <a:gd name="connsiteX75" fmla="*/ 704810 w 1605470"/>
              <a:gd name="connsiteY75" fmla="*/ 4033999 h 6858000"/>
              <a:gd name="connsiteX76" fmla="*/ 705959 w 1605470"/>
              <a:gd name="connsiteY76" fmla="*/ 4031933 h 6858000"/>
              <a:gd name="connsiteX77" fmla="*/ 704535 w 1605470"/>
              <a:gd name="connsiteY77" fmla="*/ 4013953 h 6858000"/>
              <a:gd name="connsiteX78" fmla="*/ 700443 w 1605470"/>
              <a:gd name="connsiteY78" fmla="*/ 4010511 h 6858000"/>
              <a:gd name="connsiteX79" fmla="*/ 698282 w 1605470"/>
              <a:gd name="connsiteY79" fmla="*/ 3998331 h 6858000"/>
              <a:gd name="connsiteX80" fmla="*/ 690830 w 1605470"/>
              <a:gd name="connsiteY80" fmla="*/ 3974753 h 6858000"/>
              <a:gd name="connsiteX81" fmla="*/ 692428 w 1605470"/>
              <a:gd name="connsiteY81" fmla="*/ 3969950 h 6858000"/>
              <a:gd name="connsiteX82" fmla="*/ 685850 w 1605470"/>
              <a:gd name="connsiteY82" fmla="*/ 3933779 h 6858000"/>
              <a:gd name="connsiteX83" fmla="*/ 687181 w 1605470"/>
              <a:gd name="connsiteY83" fmla="*/ 3933093 h 6858000"/>
              <a:gd name="connsiteX84" fmla="*/ 691535 w 1605470"/>
              <a:gd name="connsiteY84" fmla="*/ 3922082 h 6858000"/>
              <a:gd name="connsiteX85" fmla="*/ 696613 w 1605470"/>
              <a:gd name="connsiteY85" fmla="*/ 3901461 h 6858000"/>
              <a:gd name="connsiteX86" fmla="*/ 719207 w 1605470"/>
              <a:gd name="connsiteY86" fmla="*/ 3813873 h 6858000"/>
              <a:gd name="connsiteX87" fmla="*/ 718632 w 1605470"/>
              <a:gd name="connsiteY87" fmla="*/ 3806161 h 6858000"/>
              <a:gd name="connsiteX88" fmla="*/ 718939 w 1605470"/>
              <a:gd name="connsiteY88" fmla="*/ 3805957 h 6858000"/>
              <a:gd name="connsiteX89" fmla="*/ 718966 w 1605470"/>
              <a:gd name="connsiteY89" fmla="*/ 3797724 h 6858000"/>
              <a:gd name="connsiteX90" fmla="*/ 717581 w 1605470"/>
              <a:gd name="connsiteY90" fmla="*/ 3792098 h 6858000"/>
              <a:gd name="connsiteX91" fmla="*/ 716465 w 1605470"/>
              <a:gd name="connsiteY91" fmla="*/ 3777135 h 6858000"/>
              <a:gd name="connsiteX92" fmla="*/ 718198 w 1605470"/>
              <a:gd name="connsiteY92" fmla="*/ 3771656 h 6858000"/>
              <a:gd name="connsiteX93" fmla="*/ 721941 w 1605470"/>
              <a:gd name="connsiteY93" fmla="*/ 3769007 h 6858000"/>
              <a:gd name="connsiteX94" fmla="*/ 721407 w 1605470"/>
              <a:gd name="connsiteY94" fmla="*/ 3767709 h 6858000"/>
              <a:gd name="connsiteX95" fmla="*/ 730103 w 1605470"/>
              <a:gd name="connsiteY95" fmla="*/ 3738082 h 6858000"/>
              <a:gd name="connsiteX96" fmla="*/ 737449 w 1605470"/>
              <a:gd name="connsiteY96" fmla="*/ 3673397 h 6858000"/>
              <a:gd name="connsiteX97" fmla="*/ 736745 w 1605470"/>
              <a:gd name="connsiteY97" fmla="*/ 3637109 h 6858000"/>
              <a:gd name="connsiteX98" fmla="*/ 740188 w 1605470"/>
              <a:gd name="connsiteY98" fmla="*/ 3536883 h 6858000"/>
              <a:gd name="connsiteX99" fmla="*/ 747726 w 1605470"/>
              <a:gd name="connsiteY99" fmla="*/ 3435652 h 6858000"/>
              <a:gd name="connsiteX100" fmla="*/ 774383 w 1605470"/>
              <a:gd name="connsiteY100" fmla="*/ 3381564 h 6858000"/>
              <a:gd name="connsiteX101" fmla="*/ 774870 w 1605470"/>
              <a:gd name="connsiteY101" fmla="*/ 3375761 h 6858000"/>
              <a:gd name="connsiteX102" fmla="*/ 770510 w 1605470"/>
              <a:gd name="connsiteY102" fmla="*/ 3361844 h 6858000"/>
              <a:gd name="connsiteX103" fmla="*/ 767933 w 1605470"/>
              <a:gd name="connsiteY103" fmla="*/ 3356929 h 6858000"/>
              <a:gd name="connsiteX104" fmla="*/ 766158 w 1605470"/>
              <a:gd name="connsiteY104" fmla="*/ 3349058 h 6858000"/>
              <a:gd name="connsiteX105" fmla="*/ 766414 w 1605470"/>
              <a:gd name="connsiteY105" fmla="*/ 3348763 h 6858000"/>
              <a:gd name="connsiteX106" fmla="*/ 764166 w 1605470"/>
              <a:gd name="connsiteY106" fmla="*/ 3341588 h 6858000"/>
              <a:gd name="connsiteX107" fmla="*/ 749397 w 1605470"/>
              <a:gd name="connsiteY107" fmla="*/ 3307769 h 6858000"/>
              <a:gd name="connsiteX108" fmla="*/ 766960 w 1605470"/>
              <a:gd name="connsiteY108" fmla="*/ 3250522 h 6858000"/>
              <a:gd name="connsiteX109" fmla="*/ 767385 w 1605470"/>
              <a:gd name="connsiteY109" fmla="*/ 3229163 h 6858000"/>
              <a:gd name="connsiteX110" fmla="*/ 769208 w 1605470"/>
              <a:gd name="connsiteY110" fmla="*/ 3217217 h 6858000"/>
              <a:gd name="connsiteX111" fmla="*/ 770350 w 1605470"/>
              <a:gd name="connsiteY111" fmla="*/ 3216125 h 6858000"/>
              <a:gd name="connsiteX112" fmla="*/ 756043 w 1605470"/>
              <a:gd name="connsiteY112" fmla="*/ 3183755 h 6858000"/>
              <a:gd name="connsiteX113" fmla="*/ 756544 w 1605470"/>
              <a:gd name="connsiteY113" fmla="*/ 3178642 h 6858000"/>
              <a:gd name="connsiteX114" fmla="*/ 744144 w 1605470"/>
              <a:gd name="connsiteY114" fmla="*/ 3158586 h 6858000"/>
              <a:gd name="connsiteX115" fmla="*/ 739378 w 1605470"/>
              <a:gd name="connsiteY115" fmla="*/ 3147669 h 6858000"/>
              <a:gd name="connsiteX116" fmla="*/ 734648 w 1605470"/>
              <a:gd name="connsiteY116" fmla="*/ 3145733 h 6858000"/>
              <a:gd name="connsiteX117" fmla="*/ 729329 w 1605470"/>
              <a:gd name="connsiteY117" fmla="*/ 3129034 h 6858000"/>
              <a:gd name="connsiteX118" fmla="*/ 729994 w 1605470"/>
              <a:gd name="connsiteY118" fmla="*/ 3126682 h 6858000"/>
              <a:gd name="connsiteX119" fmla="*/ 720862 w 1605470"/>
              <a:gd name="connsiteY119" fmla="*/ 3114519 h 6858000"/>
              <a:gd name="connsiteX120" fmla="*/ 707471 w 1605470"/>
              <a:gd name="connsiteY120" fmla="*/ 3106272 h 6858000"/>
              <a:gd name="connsiteX121" fmla="*/ 680201 w 1605470"/>
              <a:gd name="connsiteY121" fmla="*/ 2958185 h 6858000"/>
              <a:gd name="connsiteX122" fmla="*/ 622815 w 1605470"/>
              <a:gd name="connsiteY122" fmla="*/ 2762989 h 6858000"/>
              <a:gd name="connsiteX123" fmla="*/ 571733 w 1605470"/>
              <a:gd name="connsiteY123" fmla="*/ 2554718 h 6858000"/>
              <a:gd name="connsiteX124" fmla="*/ 551827 w 1605470"/>
              <a:gd name="connsiteY124" fmla="*/ 2485734 h 6858000"/>
              <a:gd name="connsiteX125" fmla="*/ 542550 w 1605470"/>
              <a:gd name="connsiteY125" fmla="*/ 2447068 h 6858000"/>
              <a:gd name="connsiteX126" fmla="*/ 529511 w 1605470"/>
              <a:gd name="connsiteY126" fmla="*/ 2425819 h 6858000"/>
              <a:gd name="connsiteX127" fmla="*/ 528878 w 1605470"/>
              <a:gd name="connsiteY127" fmla="*/ 2408971 h 6858000"/>
              <a:gd name="connsiteX128" fmla="*/ 535510 w 1605470"/>
              <a:gd name="connsiteY128" fmla="*/ 2402874 h 6858000"/>
              <a:gd name="connsiteX129" fmla="*/ 538122 w 1605470"/>
              <a:gd name="connsiteY129" fmla="*/ 2381443 h 6858000"/>
              <a:gd name="connsiteX130" fmla="*/ 514451 w 1605470"/>
              <a:gd name="connsiteY130" fmla="*/ 2261920 h 6858000"/>
              <a:gd name="connsiteX131" fmla="*/ 486968 w 1605470"/>
              <a:gd name="connsiteY131" fmla="*/ 2182937 h 6858000"/>
              <a:gd name="connsiteX132" fmla="*/ 488555 w 1605470"/>
              <a:gd name="connsiteY132" fmla="*/ 2155135 h 6858000"/>
              <a:gd name="connsiteX133" fmla="*/ 486013 w 1605470"/>
              <a:gd name="connsiteY133" fmla="*/ 2118008 h 6858000"/>
              <a:gd name="connsiteX134" fmla="*/ 487006 w 1605470"/>
              <a:gd name="connsiteY134" fmla="*/ 2050531 h 6858000"/>
              <a:gd name="connsiteX135" fmla="*/ 478812 w 1605470"/>
              <a:gd name="connsiteY135" fmla="*/ 1963269 h 6858000"/>
              <a:gd name="connsiteX136" fmla="*/ 442619 w 1605470"/>
              <a:gd name="connsiteY136" fmla="*/ 1910499 h 6858000"/>
              <a:gd name="connsiteX137" fmla="*/ 446785 w 1605470"/>
              <a:gd name="connsiteY137" fmla="*/ 1903212 h 6858000"/>
              <a:gd name="connsiteX138" fmla="*/ 436547 w 1605470"/>
              <a:gd name="connsiteY138" fmla="*/ 1861531 h 6858000"/>
              <a:gd name="connsiteX139" fmla="*/ 390346 w 1605470"/>
              <a:gd name="connsiteY139" fmla="*/ 1732919 h 6858000"/>
              <a:gd name="connsiteX140" fmla="*/ 362657 w 1605470"/>
              <a:gd name="connsiteY140" fmla="*/ 1663540 h 6858000"/>
              <a:gd name="connsiteX141" fmla="*/ 361783 w 1605470"/>
              <a:gd name="connsiteY141" fmla="*/ 1615777 h 6858000"/>
              <a:gd name="connsiteX142" fmla="*/ 342578 w 1605470"/>
              <a:gd name="connsiteY142" fmla="*/ 1563678 h 6858000"/>
              <a:gd name="connsiteX143" fmla="*/ 355658 w 1605470"/>
              <a:gd name="connsiteY143" fmla="*/ 1519474 h 6858000"/>
              <a:gd name="connsiteX144" fmla="*/ 348400 w 1605470"/>
              <a:gd name="connsiteY144" fmla="*/ 1477995 h 6858000"/>
              <a:gd name="connsiteX145" fmla="*/ 334485 w 1605470"/>
              <a:gd name="connsiteY145" fmla="*/ 1373769 h 6858000"/>
              <a:gd name="connsiteX146" fmla="*/ 342792 w 1605470"/>
              <a:gd name="connsiteY146" fmla="*/ 1307086 h 6858000"/>
              <a:gd name="connsiteX147" fmla="*/ 343980 w 1605470"/>
              <a:gd name="connsiteY147" fmla="*/ 1189033 h 6858000"/>
              <a:gd name="connsiteX148" fmla="*/ 348665 w 1605470"/>
              <a:gd name="connsiteY148" fmla="*/ 1168288 h 6858000"/>
              <a:gd name="connsiteX149" fmla="*/ 340947 w 1605470"/>
              <a:gd name="connsiteY149" fmla="*/ 1142577 h 6858000"/>
              <a:gd name="connsiteX150" fmla="*/ 330253 w 1605470"/>
              <a:gd name="connsiteY150" fmla="*/ 1088484 h 6858000"/>
              <a:gd name="connsiteX151" fmla="*/ 318989 w 1605470"/>
              <a:gd name="connsiteY151" fmla="*/ 1016103 h 6858000"/>
              <a:gd name="connsiteX152" fmla="*/ 320445 w 1605470"/>
              <a:gd name="connsiteY152" fmla="*/ 932283 h 6858000"/>
              <a:gd name="connsiteX153" fmla="*/ 322681 w 1605470"/>
              <a:gd name="connsiteY153" fmla="*/ 915925 h 6858000"/>
              <a:gd name="connsiteX154" fmla="*/ 315310 w 1605470"/>
              <a:gd name="connsiteY154" fmla="*/ 896999 h 6858000"/>
              <a:gd name="connsiteX155" fmla="*/ 284718 w 1605470"/>
              <a:gd name="connsiteY155" fmla="*/ 821517 h 6858000"/>
              <a:gd name="connsiteX156" fmla="*/ 263668 w 1605470"/>
              <a:gd name="connsiteY156" fmla="*/ 751353 h 6858000"/>
              <a:gd name="connsiteX157" fmla="*/ 263226 w 1605470"/>
              <a:gd name="connsiteY157" fmla="*/ 721230 h 6858000"/>
              <a:gd name="connsiteX158" fmla="*/ 248897 w 1605470"/>
              <a:gd name="connsiteY158" fmla="*/ 681659 h 6858000"/>
              <a:gd name="connsiteX159" fmla="*/ 234316 w 1605470"/>
              <a:gd name="connsiteY159" fmla="*/ 635218 h 6858000"/>
              <a:gd name="connsiteX160" fmla="*/ 239327 w 1605470"/>
              <a:gd name="connsiteY160" fmla="*/ 613763 h 6858000"/>
              <a:gd name="connsiteX161" fmla="*/ 225269 w 1605470"/>
              <a:gd name="connsiteY161" fmla="*/ 598582 h 6858000"/>
              <a:gd name="connsiteX162" fmla="*/ 224950 w 1605470"/>
              <a:gd name="connsiteY162" fmla="*/ 576846 h 6858000"/>
              <a:gd name="connsiteX163" fmla="*/ 204576 w 1605470"/>
              <a:gd name="connsiteY163" fmla="*/ 530055 h 6858000"/>
              <a:gd name="connsiteX164" fmla="*/ 219064 w 1605470"/>
              <a:gd name="connsiteY164" fmla="*/ 469651 h 6858000"/>
              <a:gd name="connsiteX165" fmla="*/ 195012 w 1605470"/>
              <a:gd name="connsiteY165" fmla="*/ 448559 h 6858000"/>
              <a:gd name="connsiteX166" fmla="*/ 201434 w 1605470"/>
              <a:gd name="connsiteY166" fmla="*/ 441529 h 6858000"/>
              <a:gd name="connsiteX167" fmla="*/ 200655 w 1605470"/>
              <a:gd name="connsiteY167" fmla="*/ 428927 h 6858000"/>
              <a:gd name="connsiteX168" fmla="*/ 190059 w 1605470"/>
              <a:gd name="connsiteY168" fmla="*/ 430161 h 6858000"/>
              <a:gd name="connsiteX169" fmla="*/ 167079 w 1605470"/>
              <a:gd name="connsiteY169" fmla="*/ 367211 h 6858000"/>
              <a:gd name="connsiteX170" fmla="*/ 124571 w 1605470"/>
              <a:gd name="connsiteY170" fmla="*/ 302178 h 6858000"/>
              <a:gd name="connsiteX171" fmla="*/ 103243 w 1605470"/>
              <a:gd name="connsiteY171" fmla="*/ 211375 h 6858000"/>
              <a:gd name="connsiteX172" fmla="*/ 94571 w 1605470"/>
              <a:gd name="connsiteY172" fmla="*/ 184179 h 6858000"/>
              <a:gd name="connsiteX173" fmla="*/ 13437 w 1605470"/>
              <a:gd name="connsiteY173" fmla="*/ 19287 h 6858000"/>
              <a:gd name="connsiteX174" fmla="*/ 0 w 1605470"/>
              <a:gd name="connsiteY17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87214 w 1605470"/>
              <a:gd name="connsiteY41" fmla="*/ 5451511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08019 w 1605470"/>
              <a:gd name="connsiteY42" fmla="*/ 5385461 h 6858000"/>
              <a:gd name="connsiteX43" fmla="*/ 622750 w 1605470"/>
              <a:gd name="connsiteY43" fmla="*/ 5363084 h 6858000"/>
              <a:gd name="connsiteX44" fmla="*/ 638731 w 1605470"/>
              <a:gd name="connsiteY44" fmla="*/ 5330009 h 6858000"/>
              <a:gd name="connsiteX45" fmla="*/ 672224 w 1605470"/>
              <a:gd name="connsiteY45" fmla="*/ 5273739 h 6858000"/>
              <a:gd name="connsiteX46" fmla="*/ 681823 w 1605470"/>
              <a:gd name="connsiteY46" fmla="*/ 5241779 h 6858000"/>
              <a:gd name="connsiteX47" fmla="*/ 693049 w 1605470"/>
              <a:gd name="connsiteY47" fmla="*/ 5225268 h 6858000"/>
              <a:gd name="connsiteX48" fmla="*/ 694069 w 1605470"/>
              <a:gd name="connsiteY48" fmla="*/ 5217684 h 6858000"/>
              <a:gd name="connsiteX49" fmla="*/ 701410 w 1605470"/>
              <a:gd name="connsiteY49" fmla="*/ 5193377 h 6858000"/>
              <a:gd name="connsiteX50" fmla="*/ 704713 w 1605470"/>
              <a:gd name="connsiteY50" fmla="*/ 5179288 h 6858000"/>
              <a:gd name="connsiteX51" fmla="*/ 705697 w 1605470"/>
              <a:gd name="connsiteY51" fmla="*/ 5173621 h 6858000"/>
              <a:gd name="connsiteX52" fmla="*/ 701331 w 1605470"/>
              <a:gd name="connsiteY52" fmla="*/ 5159961 h 6858000"/>
              <a:gd name="connsiteX53" fmla="*/ 708008 w 1605470"/>
              <a:gd name="connsiteY53" fmla="*/ 5144295 h 6858000"/>
              <a:gd name="connsiteX54" fmla="*/ 704941 w 1605470"/>
              <a:gd name="connsiteY54" fmla="*/ 5125185 h 6858000"/>
              <a:gd name="connsiteX55" fmla="*/ 711771 w 1605470"/>
              <a:gd name="connsiteY55" fmla="*/ 5121884 h 6858000"/>
              <a:gd name="connsiteX56" fmla="*/ 718807 w 1605470"/>
              <a:gd name="connsiteY56" fmla="*/ 5067850 h 6858000"/>
              <a:gd name="connsiteX57" fmla="*/ 721538 w 1605470"/>
              <a:gd name="connsiteY57" fmla="*/ 5060861 h 6858000"/>
              <a:gd name="connsiteX58" fmla="*/ 718242 w 1605470"/>
              <a:gd name="connsiteY58" fmla="*/ 5034192 h 6858000"/>
              <a:gd name="connsiteX59" fmla="*/ 719796 w 1605470"/>
              <a:gd name="connsiteY59" fmla="*/ 4993030 h 6858000"/>
              <a:gd name="connsiteX60" fmla="*/ 726705 w 1605470"/>
              <a:gd name="connsiteY60" fmla="*/ 4946844 h 6858000"/>
              <a:gd name="connsiteX61" fmla="*/ 722561 w 1605470"/>
              <a:gd name="connsiteY61" fmla="*/ 4932692 h 6858000"/>
              <a:gd name="connsiteX62" fmla="*/ 724935 w 1605470"/>
              <a:gd name="connsiteY62" fmla="*/ 4821504 h 6858000"/>
              <a:gd name="connsiteX63" fmla="*/ 732118 w 1605470"/>
              <a:gd name="connsiteY63" fmla="*/ 4801535 h 6858000"/>
              <a:gd name="connsiteX64" fmla="*/ 739787 w 1605470"/>
              <a:gd name="connsiteY64" fmla="*/ 4797794 h 6858000"/>
              <a:gd name="connsiteX65" fmla="*/ 741081 w 1605470"/>
              <a:gd name="connsiteY65" fmla="*/ 4784526 h 6858000"/>
              <a:gd name="connsiteX66" fmla="*/ 742865 w 1605470"/>
              <a:gd name="connsiteY66" fmla="*/ 4781211 h 6858000"/>
              <a:gd name="connsiteX67" fmla="*/ 751652 w 1605470"/>
              <a:gd name="connsiteY67" fmla="*/ 4761984 h 6858000"/>
              <a:gd name="connsiteX68" fmla="*/ 747700 w 1605470"/>
              <a:gd name="connsiteY68" fmla="*/ 4690749 h 6858000"/>
              <a:gd name="connsiteX69" fmla="*/ 743180 w 1605470"/>
              <a:gd name="connsiteY69" fmla="*/ 4584173 h 6858000"/>
              <a:gd name="connsiteX70" fmla="*/ 738263 w 1605470"/>
              <a:gd name="connsiteY70" fmla="*/ 4444346 h 6858000"/>
              <a:gd name="connsiteX71" fmla="*/ 756542 w 1605470"/>
              <a:gd name="connsiteY71" fmla="*/ 4350346 h 6858000"/>
              <a:gd name="connsiteX72" fmla="*/ 715481 w 1605470"/>
              <a:gd name="connsiteY72" fmla="*/ 4214165 h 6858000"/>
              <a:gd name="connsiteX73" fmla="*/ 719554 w 1605470"/>
              <a:gd name="connsiteY73" fmla="*/ 4090296 h 6858000"/>
              <a:gd name="connsiteX74" fmla="*/ 704810 w 1605470"/>
              <a:gd name="connsiteY74" fmla="*/ 4033999 h 6858000"/>
              <a:gd name="connsiteX75" fmla="*/ 705959 w 1605470"/>
              <a:gd name="connsiteY75" fmla="*/ 4031933 h 6858000"/>
              <a:gd name="connsiteX76" fmla="*/ 704535 w 1605470"/>
              <a:gd name="connsiteY76" fmla="*/ 4013953 h 6858000"/>
              <a:gd name="connsiteX77" fmla="*/ 700443 w 1605470"/>
              <a:gd name="connsiteY77" fmla="*/ 4010511 h 6858000"/>
              <a:gd name="connsiteX78" fmla="*/ 698282 w 1605470"/>
              <a:gd name="connsiteY78" fmla="*/ 3998331 h 6858000"/>
              <a:gd name="connsiteX79" fmla="*/ 690830 w 1605470"/>
              <a:gd name="connsiteY79" fmla="*/ 3974753 h 6858000"/>
              <a:gd name="connsiteX80" fmla="*/ 692428 w 1605470"/>
              <a:gd name="connsiteY80" fmla="*/ 3969950 h 6858000"/>
              <a:gd name="connsiteX81" fmla="*/ 685850 w 1605470"/>
              <a:gd name="connsiteY81" fmla="*/ 3933779 h 6858000"/>
              <a:gd name="connsiteX82" fmla="*/ 687181 w 1605470"/>
              <a:gd name="connsiteY82" fmla="*/ 3933093 h 6858000"/>
              <a:gd name="connsiteX83" fmla="*/ 691535 w 1605470"/>
              <a:gd name="connsiteY83" fmla="*/ 3922082 h 6858000"/>
              <a:gd name="connsiteX84" fmla="*/ 696613 w 1605470"/>
              <a:gd name="connsiteY84" fmla="*/ 3901461 h 6858000"/>
              <a:gd name="connsiteX85" fmla="*/ 719207 w 1605470"/>
              <a:gd name="connsiteY85" fmla="*/ 3813873 h 6858000"/>
              <a:gd name="connsiteX86" fmla="*/ 718632 w 1605470"/>
              <a:gd name="connsiteY86" fmla="*/ 3806161 h 6858000"/>
              <a:gd name="connsiteX87" fmla="*/ 718939 w 1605470"/>
              <a:gd name="connsiteY87" fmla="*/ 3805957 h 6858000"/>
              <a:gd name="connsiteX88" fmla="*/ 718966 w 1605470"/>
              <a:gd name="connsiteY88" fmla="*/ 3797724 h 6858000"/>
              <a:gd name="connsiteX89" fmla="*/ 717581 w 1605470"/>
              <a:gd name="connsiteY89" fmla="*/ 3792098 h 6858000"/>
              <a:gd name="connsiteX90" fmla="*/ 716465 w 1605470"/>
              <a:gd name="connsiteY90" fmla="*/ 3777135 h 6858000"/>
              <a:gd name="connsiteX91" fmla="*/ 718198 w 1605470"/>
              <a:gd name="connsiteY91" fmla="*/ 3771656 h 6858000"/>
              <a:gd name="connsiteX92" fmla="*/ 721941 w 1605470"/>
              <a:gd name="connsiteY92" fmla="*/ 3769007 h 6858000"/>
              <a:gd name="connsiteX93" fmla="*/ 721407 w 1605470"/>
              <a:gd name="connsiteY93" fmla="*/ 3767709 h 6858000"/>
              <a:gd name="connsiteX94" fmla="*/ 730103 w 1605470"/>
              <a:gd name="connsiteY94" fmla="*/ 3738082 h 6858000"/>
              <a:gd name="connsiteX95" fmla="*/ 737449 w 1605470"/>
              <a:gd name="connsiteY95" fmla="*/ 3673397 h 6858000"/>
              <a:gd name="connsiteX96" fmla="*/ 736745 w 1605470"/>
              <a:gd name="connsiteY96" fmla="*/ 3637109 h 6858000"/>
              <a:gd name="connsiteX97" fmla="*/ 740188 w 1605470"/>
              <a:gd name="connsiteY97" fmla="*/ 3536883 h 6858000"/>
              <a:gd name="connsiteX98" fmla="*/ 747726 w 1605470"/>
              <a:gd name="connsiteY98" fmla="*/ 3435652 h 6858000"/>
              <a:gd name="connsiteX99" fmla="*/ 774383 w 1605470"/>
              <a:gd name="connsiteY99" fmla="*/ 3381564 h 6858000"/>
              <a:gd name="connsiteX100" fmla="*/ 774870 w 1605470"/>
              <a:gd name="connsiteY100" fmla="*/ 3375761 h 6858000"/>
              <a:gd name="connsiteX101" fmla="*/ 770510 w 1605470"/>
              <a:gd name="connsiteY101" fmla="*/ 3361844 h 6858000"/>
              <a:gd name="connsiteX102" fmla="*/ 767933 w 1605470"/>
              <a:gd name="connsiteY102" fmla="*/ 3356929 h 6858000"/>
              <a:gd name="connsiteX103" fmla="*/ 766158 w 1605470"/>
              <a:gd name="connsiteY103" fmla="*/ 3349058 h 6858000"/>
              <a:gd name="connsiteX104" fmla="*/ 766414 w 1605470"/>
              <a:gd name="connsiteY104" fmla="*/ 3348763 h 6858000"/>
              <a:gd name="connsiteX105" fmla="*/ 764166 w 1605470"/>
              <a:gd name="connsiteY105" fmla="*/ 3341588 h 6858000"/>
              <a:gd name="connsiteX106" fmla="*/ 749397 w 1605470"/>
              <a:gd name="connsiteY106" fmla="*/ 3307769 h 6858000"/>
              <a:gd name="connsiteX107" fmla="*/ 766960 w 1605470"/>
              <a:gd name="connsiteY107" fmla="*/ 3250522 h 6858000"/>
              <a:gd name="connsiteX108" fmla="*/ 767385 w 1605470"/>
              <a:gd name="connsiteY108" fmla="*/ 3229163 h 6858000"/>
              <a:gd name="connsiteX109" fmla="*/ 769208 w 1605470"/>
              <a:gd name="connsiteY109" fmla="*/ 3217217 h 6858000"/>
              <a:gd name="connsiteX110" fmla="*/ 770350 w 1605470"/>
              <a:gd name="connsiteY110" fmla="*/ 3216125 h 6858000"/>
              <a:gd name="connsiteX111" fmla="*/ 756043 w 1605470"/>
              <a:gd name="connsiteY111" fmla="*/ 3183755 h 6858000"/>
              <a:gd name="connsiteX112" fmla="*/ 756544 w 1605470"/>
              <a:gd name="connsiteY112" fmla="*/ 3178642 h 6858000"/>
              <a:gd name="connsiteX113" fmla="*/ 744144 w 1605470"/>
              <a:gd name="connsiteY113" fmla="*/ 3158586 h 6858000"/>
              <a:gd name="connsiteX114" fmla="*/ 739378 w 1605470"/>
              <a:gd name="connsiteY114" fmla="*/ 3147669 h 6858000"/>
              <a:gd name="connsiteX115" fmla="*/ 734648 w 1605470"/>
              <a:gd name="connsiteY115" fmla="*/ 3145733 h 6858000"/>
              <a:gd name="connsiteX116" fmla="*/ 729329 w 1605470"/>
              <a:gd name="connsiteY116" fmla="*/ 3129034 h 6858000"/>
              <a:gd name="connsiteX117" fmla="*/ 729994 w 1605470"/>
              <a:gd name="connsiteY117" fmla="*/ 3126682 h 6858000"/>
              <a:gd name="connsiteX118" fmla="*/ 720862 w 1605470"/>
              <a:gd name="connsiteY118" fmla="*/ 3114519 h 6858000"/>
              <a:gd name="connsiteX119" fmla="*/ 707471 w 1605470"/>
              <a:gd name="connsiteY119" fmla="*/ 3106272 h 6858000"/>
              <a:gd name="connsiteX120" fmla="*/ 680201 w 1605470"/>
              <a:gd name="connsiteY120" fmla="*/ 2958185 h 6858000"/>
              <a:gd name="connsiteX121" fmla="*/ 622815 w 1605470"/>
              <a:gd name="connsiteY121" fmla="*/ 2762989 h 6858000"/>
              <a:gd name="connsiteX122" fmla="*/ 571733 w 1605470"/>
              <a:gd name="connsiteY122" fmla="*/ 2554718 h 6858000"/>
              <a:gd name="connsiteX123" fmla="*/ 551827 w 1605470"/>
              <a:gd name="connsiteY123" fmla="*/ 2485734 h 6858000"/>
              <a:gd name="connsiteX124" fmla="*/ 542550 w 1605470"/>
              <a:gd name="connsiteY124" fmla="*/ 2447068 h 6858000"/>
              <a:gd name="connsiteX125" fmla="*/ 529511 w 1605470"/>
              <a:gd name="connsiteY125" fmla="*/ 2425819 h 6858000"/>
              <a:gd name="connsiteX126" fmla="*/ 528878 w 1605470"/>
              <a:gd name="connsiteY126" fmla="*/ 2408971 h 6858000"/>
              <a:gd name="connsiteX127" fmla="*/ 535510 w 1605470"/>
              <a:gd name="connsiteY127" fmla="*/ 2402874 h 6858000"/>
              <a:gd name="connsiteX128" fmla="*/ 538122 w 1605470"/>
              <a:gd name="connsiteY128" fmla="*/ 2381443 h 6858000"/>
              <a:gd name="connsiteX129" fmla="*/ 514451 w 1605470"/>
              <a:gd name="connsiteY129" fmla="*/ 2261920 h 6858000"/>
              <a:gd name="connsiteX130" fmla="*/ 486968 w 1605470"/>
              <a:gd name="connsiteY130" fmla="*/ 2182937 h 6858000"/>
              <a:gd name="connsiteX131" fmla="*/ 488555 w 1605470"/>
              <a:gd name="connsiteY131" fmla="*/ 2155135 h 6858000"/>
              <a:gd name="connsiteX132" fmla="*/ 486013 w 1605470"/>
              <a:gd name="connsiteY132" fmla="*/ 2118008 h 6858000"/>
              <a:gd name="connsiteX133" fmla="*/ 487006 w 1605470"/>
              <a:gd name="connsiteY133" fmla="*/ 2050531 h 6858000"/>
              <a:gd name="connsiteX134" fmla="*/ 478812 w 1605470"/>
              <a:gd name="connsiteY134" fmla="*/ 1963269 h 6858000"/>
              <a:gd name="connsiteX135" fmla="*/ 442619 w 1605470"/>
              <a:gd name="connsiteY135" fmla="*/ 1910499 h 6858000"/>
              <a:gd name="connsiteX136" fmla="*/ 446785 w 1605470"/>
              <a:gd name="connsiteY136" fmla="*/ 1903212 h 6858000"/>
              <a:gd name="connsiteX137" fmla="*/ 436547 w 1605470"/>
              <a:gd name="connsiteY137" fmla="*/ 1861531 h 6858000"/>
              <a:gd name="connsiteX138" fmla="*/ 390346 w 1605470"/>
              <a:gd name="connsiteY138" fmla="*/ 1732919 h 6858000"/>
              <a:gd name="connsiteX139" fmla="*/ 362657 w 1605470"/>
              <a:gd name="connsiteY139" fmla="*/ 1663540 h 6858000"/>
              <a:gd name="connsiteX140" fmla="*/ 361783 w 1605470"/>
              <a:gd name="connsiteY140" fmla="*/ 1615777 h 6858000"/>
              <a:gd name="connsiteX141" fmla="*/ 342578 w 1605470"/>
              <a:gd name="connsiteY141" fmla="*/ 1563678 h 6858000"/>
              <a:gd name="connsiteX142" fmla="*/ 355658 w 1605470"/>
              <a:gd name="connsiteY142" fmla="*/ 1519474 h 6858000"/>
              <a:gd name="connsiteX143" fmla="*/ 348400 w 1605470"/>
              <a:gd name="connsiteY143" fmla="*/ 1477995 h 6858000"/>
              <a:gd name="connsiteX144" fmla="*/ 334485 w 1605470"/>
              <a:gd name="connsiteY144" fmla="*/ 1373769 h 6858000"/>
              <a:gd name="connsiteX145" fmla="*/ 342792 w 1605470"/>
              <a:gd name="connsiteY145" fmla="*/ 1307086 h 6858000"/>
              <a:gd name="connsiteX146" fmla="*/ 343980 w 1605470"/>
              <a:gd name="connsiteY146" fmla="*/ 1189033 h 6858000"/>
              <a:gd name="connsiteX147" fmla="*/ 348665 w 1605470"/>
              <a:gd name="connsiteY147" fmla="*/ 1168288 h 6858000"/>
              <a:gd name="connsiteX148" fmla="*/ 340947 w 1605470"/>
              <a:gd name="connsiteY148" fmla="*/ 1142577 h 6858000"/>
              <a:gd name="connsiteX149" fmla="*/ 330253 w 1605470"/>
              <a:gd name="connsiteY149" fmla="*/ 1088484 h 6858000"/>
              <a:gd name="connsiteX150" fmla="*/ 318989 w 1605470"/>
              <a:gd name="connsiteY150" fmla="*/ 1016103 h 6858000"/>
              <a:gd name="connsiteX151" fmla="*/ 320445 w 1605470"/>
              <a:gd name="connsiteY151" fmla="*/ 932283 h 6858000"/>
              <a:gd name="connsiteX152" fmla="*/ 322681 w 1605470"/>
              <a:gd name="connsiteY152" fmla="*/ 915925 h 6858000"/>
              <a:gd name="connsiteX153" fmla="*/ 315310 w 1605470"/>
              <a:gd name="connsiteY153" fmla="*/ 896999 h 6858000"/>
              <a:gd name="connsiteX154" fmla="*/ 284718 w 1605470"/>
              <a:gd name="connsiteY154" fmla="*/ 821517 h 6858000"/>
              <a:gd name="connsiteX155" fmla="*/ 263668 w 1605470"/>
              <a:gd name="connsiteY155" fmla="*/ 751353 h 6858000"/>
              <a:gd name="connsiteX156" fmla="*/ 263226 w 1605470"/>
              <a:gd name="connsiteY156" fmla="*/ 721230 h 6858000"/>
              <a:gd name="connsiteX157" fmla="*/ 248897 w 1605470"/>
              <a:gd name="connsiteY157" fmla="*/ 681659 h 6858000"/>
              <a:gd name="connsiteX158" fmla="*/ 234316 w 1605470"/>
              <a:gd name="connsiteY158" fmla="*/ 635218 h 6858000"/>
              <a:gd name="connsiteX159" fmla="*/ 239327 w 1605470"/>
              <a:gd name="connsiteY159" fmla="*/ 613763 h 6858000"/>
              <a:gd name="connsiteX160" fmla="*/ 225269 w 1605470"/>
              <a:gd name="connsiteY160" fmla="*/ 598582 h 6858000"/>
              <a:gd name="connsiteX161" fmla="*/ 224950 w 1605470"/>
              <a:gd name="connsiteY161" fmla="*/ 576846 h 6858000"/>
              <a:gd name="connsiteX162" fmla="*/ 204576 w 1605470"/>
              <a:gd name="connsiteY162" fmla="*/ 530055 h 6858000"/>
              <a:gd name="connsiteX163" fmla="*/ 219064 w 1605470"/>
              <a:gd name="connsiteY163" fmla="*/ 469651 h 6858000"/>
              <a:gd name="connsiteX164" fmla="*/ 195012 w 1605470"/>
              <a:gd name="connsiteY164" fmla="*/ 448559 h 6858000"/>
              <a:gd name="connsiteX165" fmla="*/ 201434 w 1605470"/>
              <a:gd name="connsiteY165" fmla="*/ 441529 h 6858000"/>
              <a:gd name="connsiteX166" fmla="*/ 200655 w 1605470"/>
              <a:gd name="connsiteY166" fmla="*/ 428927 h 6858000"/>
              <a:gd name="connsiteX167" fmla="*/ 190059 w 1605470"/>
              <a:gd name="connsiteY167" fmla="*/ 430161 h 6858000"/>
              <a:gd name="connsiteX168" fmla="*/ 167079 w 1605470"/>
              <a:gd name="connsiteY168" fmla="*/ 367211 h 6858000"/>
              <a:gd name="connsiteX169" fmla="*/ 124571 w 1605470"/>
              <a:gd name="connsiteY169" fmla="*/ 302178 h 6858000"/>
              <a:gd name="connsiteX170" fmla="*/ 103243 w 1605470"/>
              <a:gd name="connsiteY170" fmla="*/ 211375 h 6858000"/>
              <a:gd name="connsiteX171" fmla="*/ 94571 w 1605470"/>
              <a:gd name="connsiteY171" fmla="*/ 184179 h 6858000"/>
              <a:gd name="connsiteX172" fmla="*/ 13437 w 1605470"/>
              <a:gd name="connsiteY172" fmla="*/ 19287 h 6858000"/>
              <a:gd name="connsiteX173" fmla="*/ 0 w 1605470"/>
              <a:gd name="connsiteY17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63084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56542 w 1605470"/>
              <a:gd name="connsiteY70" fmla="*/ 4350346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46785 w 1605470"/>
              <a:gd name="connsiteY135" fmla="*/ 1903212 h 6858000"/>
              <a:gd name="connsiteX136" fmla="*/ 436547 w 1605470"/>
              <a:gd name="connsiteY136" fmla="*/ 1861531 h 6858000"/>
              <a:gd name="connsiteX137" fmla="*/ 390346 w 1605470"/>
              <a:gd name="connsiteY137" fmla="*/ 1732919 h 6858000"/>
              <a:gd name="connsiteX138" fmla="*/ 362657 w 1605470"/>
              <a:gd name="connsiteY138" fmla="*/ 1663540 h 6858000"/>
              <a:gd name="connsiteX139" fmla="*/ 361783 w 1605470"/>
              <a:gd name="connsiteY139" fmla="*/ 1615777 h 6858000"/>
              <a:gd name="connsiteX140" fmla="*/ 342578 w 1605470"/>
              <a:gd name="connsiteY140" fmla="*/ 1563678 h 6858000"/>
              <a:gd name="connsiteX141" fmla="*/ 355658 w 1605470"/>
              <a:gd name="connsiteY141" fmla="*/ 1519474 h 6858000"/>
              <a:gd name="connsiteX142" fmla="*/ 348400 w 1605470"/>
              <a:gd name="connsiteY142" fmla="*/ 1477995 h 6858000"/>
              <a:gd name="connsiteX143" fmla="*/ 334485 w 1605470"/>
              <a:gd name="connsiteY143" fmla="*/ 1373769 h 6858000"/>
              <a:gd name="connsiteX144" fmla="*/ 342792 w 1605470"/>
              <a:gd name="connsiteY144" fmla="*/ 1307086 h 6858000"/>
              <a:gd name="connsiteX145" fmla="*/ 343980 w 1605470"/>
              <a:gd name="connsiteY145" fmla="*/ 1189033 h 6858000"/>
              <a:gd name="connsiteX146" fmla="*/ 348665 w 1605470"/>
              <a:gd name="connsiteY146" fmla="*/ 1168288 h 6858000"/>
              <a:gd name="connsiteX147" fmla="*/ 340947 w 1605470"/>
              <a:gd name="connsiteY147" fmla="*/ 1142577 h 6858000"/>
              <a:gd name="connsiteX148" fmla="*/ 330253 w 1605470"/>
              <a:gd name="connsiteY148" fmla="*/ 1088484 h 6858000"/>
              <a:gd name="connsiteX149" fmla="*/ 318989 w 1605470"/>
              <a:gd name="connsiteY149" fmla="*/ 1016103 h 6858000"/>
              <a:gd name="connsiteX150" fmla="*/ 320445 w 1605470"/>
              <a:gd name="connsiteY150" fmla="*/ 932283 h 6858000"/>
              <a:gd name="connsiteX151" fmla="*/ 322681 w 1605470"/>
              <a:gd name="connsiteY151" fmla="*/ 915925 h 6858000"/>
              <a:gd name="connsiteX152" fmla="*/ 315310 w 1605470"/>
              <a:gd name="connsiteY152" fmla="*/ 896999 h 6858000"/>
              <a:gd name="connsiteX153" fmla="*/ 284718 w 1605470"/>
              <a:gd name="connsiteY153" fmla="*/ 821517 h 6858000"/>
              <a:gd name="connsiteX154" fmla="*/ 263668 w 1605470"/>
              <a:gd name="connsiteY154" fmla="*/ 751353 h 6858000"/>
              <a:gd name="connsiteX155" fmla="*/ 263226 w 1605470"/>
              <a:gd name="connsiteY155" fmla="*/ 721230 h 6858000"/>
              <a:gd name="connsiteX156" fmla="*/ 248897 w 1605470"/>
              <a:gd name="connsiteY156" fmla="*/ 681659 h 6858000"/>
              <a:gd name="connsiteX157" fmla="*/ 234316 w 1605470"/>
              <a:gd name="connsiteY157" fmla="*/ 635218 h 6858000"/>
              <a:gd name="connsiteX158" fmla="*/ 239327 w 1605470"/>
              <a:gd name="connsiteY158" fmla="*/ 613763 h 6858000"/>
              <a:gd name="connsiteX159" fmla="*/ 225269 w 1605470"/>
              <a:gd name="connsiteY159" fmla="*/ 598582 h 6858000"/>
              <a:gd name="connsiteX160" fmla="*/ 224950 w 1605470"/>
              <a:gd name="connsiteY160" fmla="*/ 576846 h 6858000"/>
              <a:gd name="connsiteX161" fmla="*/ 204576 w 1605470"/>
              <a:gd name="connsiteY161" fmla="*/ 530055 h 6858000"/>
              <a:gd name="connsiteX162" fmla="*/ 219064 w 1605470"/>
              <a:gd name="connsiteY162" fmla="*/ 469651 h 6858000"/>
              <a:gd name="connsiteX163" fmla="*/ 195012 w 1605470"/>
              <a:gd name="connsiteY163" fmla="*/ 448559 h 6858000"/>
              <a:gd name="connsiteX164" fmla="*/ 201434 w 1605470"/>
              <a:gd name="connsiteY164" fmla="*/ 441529 h 6858000"/>
              <a:gd name="connsiteX165" fmla="*/ 200655 w 1605470"/>
              <a:gd name="connsiteY165" fmla="*/ 428927 h 6858000"/>
              <a:gd name="connsiteX166" fmla="*/ 190059 w 1605470"/>
              <a:gd name="connsiteY166" fmla="*/ 430161 h 6858000"/>
              <a:gd name="connsiteX167" fmla="*/ 167079 w 1605470"/>
              <a:gd name="connsiteY167" fmla="*/ 367211 h 6858000"/>
              <a:gd name="connsiteX168" fmla="*/ 124571 w 1605470"/>
              <a:gd name="connsiteY168" fmla="*/ 302178 h 6858000"/>
              <a:gd name="connsiteX169" fmla="*/ 103243 w 1605470"/>
              <a:gd name="connsiteY169" fmla="*/ 211375 h 6858000"/>
              <a:gd name="connsiteX170" fmla="*/ 94571 w 1605470"/>
              <a:gd name="connsiteY170" fmla="*/ 184179 h 6858000"/>
              <a:gd name="connsiteX171" fmla="*/ 13437 w 1605470"/>
              <a:gd name="connsiteY171" fmla="*/ 19287 h 6858000"/>
              <a:gd name="connsiteX172" fmla="*/ 0 w 1605470"/>
              <a:gd name="connsiteY17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42619 w 1605470"/>
              <a:gd name="connsiteY134" fmla="*/ 1910499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486968 w 1605470"/>
              <a:gd name="connsiteY129" fmla="*/ 2182937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24935 w 1605470"/>
              <a:gd name="connsiteY61" fmla="*/ 4821504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39863 w 1605470"/>
              <a:gd name="connsiteY39" fmla="*/ 5604298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52319 w 1605470"/>
              <a:gd name="connsiteY40" fmla="*/ 5587997 h 6858000"/>
              <a:gd name="connsiteX41" fmla="*/ 591557 w 1605470"/>
              <a:gd name="connsiteY41" fmla="*/ 5476393 h 6858000"/>
              <a:gd name="connsiteX42" fmla="*/ 622750 w 1605470"/>
              <a:gd name="connsiteY42" fmla="*/ 5396260 h 6858000"/>
              <a:gd name="connsiteX43" fmla="*/ 638731 w 1605470"/>
              <a:gd name="connsiteY43" fmla="*/ 5330009 h 6858000"/>
              <a:gd name="connsiteX44" fmla="*/ 672224 w 1605470"/>
              <a:gd name="connsiteY44" fmla="*/ 5273739 h 6858000"/>
              <a:gd name="connsiteX45" fmla="*/ 681823 w 1605470"/>
              <a:gd name="connsiteY45" fmla="*/ 5241779 h 6858000"/>
              <a:gd name="connsiteX46" fmla="*/ 693049 w 1605470"/>
              <a:gd name="connsiteY46" fmla="*/ 5225268 h 6858000"/>
              <a:gd name="connsiteX47" fmla="*/ 694069 w 1605470"/>
              <a:gd name="connsiteY47" fmla="*/ 5217684 h 6858000"/>
              <a:gd name="connsiteX48" fmla="*/ 701410 w 1605470"/>
              <a:gd name="connsiteY48" fmla="*/ 5193377 h 6858000"/>
              <a:gd name="connsiteX49" fmla="*/ 704713 w 1605470"/>
              <a:gd name="connsiteY49" fmla="*/ 5179288 h 6858000"/>
              <a:gd name="connsiteX50" fmla="*/ 705697 w 1605470"/>
              <a:gd name="connsiteY50" fmla="*/ 5173621 h 6858000"/>
              <a:gd name="connsiteX51" fmla="*/ 701331 w 1605470"/>
              <a:gd name="connsiteY51" fmla="*/ 5159961 h 6858000"/>
              <a:gd name="connsiteX52" fmla="*/ 708008 w 1605470"/>
              <a:gd name="connsiteY52" fmla="*/ 5144295 h 6858000"/>
              <a:gd name="connsiteX53" fmla="*/ 704941 w 1605470"/>
              <a:gd name="connsiteY53" fmla="*/ 5125185 h 6858000"/>
              <a:gd name="connsiteX54" fmla="*/ 711771 w 1605470"/>
              <a:gd name="connsiteY54" fmla="*/ 5121884 h 6858000"/>
              <a:gd name="connsiteX55" fmla="*/ 718807 w 1605470"/>
              <a:gd name="connsiteY55" fmla="*/ 5067850 h 6858000"/>
              <a:gd name="connsiteX56" fmla="*/ 721538 w 1605470"/>
              <a:gd name="connsiteY56" fmla="*/ 5060861 h 6858000"/>
              <a:gd name="connsiteX57" fmla="*/ 718242 w 1605470"/>
              <a:gd name="connsiteY57" fmla="*/ 5034192 h 6858000"/>
              <a:gd name="connsiteX58" fmla="*/ 719796 w 1605470"/>
              <a:gd name="connsiteY58" fmla="*/ 4993030 h 6858000"/>
              <a:gd name="connsiteX59" fmla="*/ 726705 w 1605470"/>
              <a:gd name="connsiteY59" fmla="*/ 4946844 h 6858000"/>
              <a:gd name="connsiteX60" fmla="*/ 722561 w 1605470"/>
              <a:gd name="connsiteY60" fmla="*/ 4932692 h 6858000"/>
              <a:gd name="connsiteX61" fmla="*/ 737964 w 1605470"/>
              <a:gd name="connsiteY61" fmla="*/ 4858827 h 6858000"/>
              <a:gd name="connsiteX62" fmla="*/ 732118 w 1605470"/>
              <a:gd name="connsiteY62" fmla="*/ 4801535 h 6858000"/>
              <a:gd name="connsiteX63" fmla="*/ 739787 w 1605470"/>
              <a:gd name="connsiteY63" fmla="*/ 4797794 h 6858000"/>
              <a:gd name="connsiteX64" fmla="*/ 741081 w 1605470"/>
              <a:gd name="connsiteY64" fmla="*/ 4784526 h 6858000"/>
              <a:gd name="connsiteX65" fmla="*/ 742865 w 1605470"/>
              <a:gd name="connsiteY65" fmla="*/ 4781211 h 6858000"/>
              <a:gd name="connsiteX66" fmla="*/ 751652 w 1605470"/>
              <a:gd name="connsiteY66" fmla="*/ 4761984 h 6858000"/>
              <a:gd name="connsiteX67" fmla="*/ 747700 w 1605470"/>
              <a:gd name="connsiteY67" fmla="*/ 4690749 h 6858000"/>
              <a:gd name="connsiteX68" fmla="*/ 743180 w 1605470"/>
              <a:gd name="connsiteY68" fmla="*/ 4584173 h 6858000"/>
              <a:gd name="connsiteX69" fmla="*/ 738263 w 1605470"/>
              <a:gd name="connsiteY69" fmla="*/ 4444346 h 6858000"/>
              <a:gd name="connsiteX70" fmla="*/ 734828 w 1605470"/>
              <a:gd name="connsiteY70" fmla="*/ 4375228 h 6858000"/>
              <a:gd name="connsiteX71" fmla="*/ 715481 w 1605470"/>
              <a:gd name="connsiteY71" fmla="*/ 4214165 h 6858000"/>
              <a:gd name="connsiteX72" fmla="*/ 719554 w 1605470"/>
              <a:gd name="connsiteY72" fmla="*/ 4090296 h 6858000"/>
              <a:gd name="connsiteX73" fmla="*/ 704810 w 1605470"/>
              <a:gd name="connsiteY73" fmla="*/ 4033999 h 6858000"/>
              <a:gd name="connsiteX74" fmla="*/ 705959 w 1605470"/>
              <a:gd name="connsiteY74" fmla="*/ 4031933 h 6858000"/>
              <a:gd name="connsiteX75" fmla="*/ 704535 w 1605470"/>
              <a:gd name="connsiteY75" fmla="*/ 4013953 h 6858000"/>
              <a:gd name="connsiteX76" fmla="*/ 700443 w 1605470"/>
              <a:gd name="connsiteY76" fmla="*/ 4010511 h 6858000"/>
              <a:gd name="connsiteX77" fmla="*/ 698282 w 1605470"/>
              <a:gd name="connsiteY77" fmla="*/ 3998331 h 6858000"/>
              <a:gd name="connsiteX78" fmla="*/ 690830 w 1605470"/>
              <a:gd name="connsiteY78" fmla="*/ 3974753 h 6858000"/>
              <a:gd name="connsiteX79" fmla="*/ 692428 w 1605470"/>
              <a:gd name="connsiteY79" fmla="*/ 3969950 h 6858000"/>
              <a:gd name="connsiteX80" fmla="*/ 685850 w 1605470"/>
              <a:gd name="connsiteY80" fmla="*/ 3933779 h 6858000"/>
              <a:gd name="connsiteX81" fmla="*/ 687181 w 1605470"/>
              <a:gd name="connsiteY81" fmla="*/ 3933093 h 6858000"/>
              <a:gd name="connsiteX82" fmla="*/ 691535 w 1605470"/>
              <a:gd name="connsiteY82" fmla="*/ 3922082 h 6858000"/>
              <a:gd name="connsiteX83" fmla="*/ 696613 w 1605470"/>
              <a:gd name="connsiteY83" fmla="*/ 3901461 h 6858000"/>
              <a:gd name="connsiteX84" fmla="*/ 719207 w 1605470"/>
              <a:gd name="connsiteY84" fmla="*/ 3813873 h 6858000"/>
              <a:gd name="connsiteX85" fmla="*/ 718632 w 1605470"/>
              <a:gd name="connsiteY85" fmla="*/ 3806161 h 6858000"/>
              <a:gd name="connsiteX86" fmla="*/ 718939 w 1605470"/>
              <a:gd name="connsiteY86" fmla="*/ 3805957 h 6858000"/>
              <a:gd name="connsiteX87" fmla="*/ 718966 w 1605470"/>
              <a:gd name="connsiteY87" fmla="*/ 3797724 h 6858000"/>
              <a:gd name="connsiteX88" fmla="*/ 717581 w 1605470"/>
              <a:gd name="connsiteY88" fmla="*/ 3792098 h 6858000"/>
              <a:gd name="connsiteX89" fmla="*/ 716465 w 1605470"/>
              <a:gd name="connsiteY89" fmla="*/ 3777135 h 6858000"/>
              <a:gd name="connsiteX90" fmla="*/ 718198 w 1605470"/>
              <a:gd name="connsiteY90" fmla="*/ 3771656 h 6858000"/>
              <a:gd name="connsiteX91" fmla="*/ 721941 w 1605470"/>
              <a:gd name="connsiteY91" fmla="*/ 3769007 h 6858000"/>
              <a:gd name="connsiteX92" fmla="*/ 721407 w 1605470"/>
              <a:gd name="connsiteY92" fmla="*/ 3767709 h 6858000"/>
              <a:gd name="connsiteX93" fmla="*/ 730103 w 1605470"/>
              <a:gd name="connsiteY93" fmla="*/ 3738082 h 6858000"/>
              <a:gd name="connsiteX94" fmla="*/ 737449 w 1605470"/>
              <a:gd name="connsiteY94" fmla="*/ 3673397 h 6858000"/>
              <a:gd name="connsiteX95" fmla="*/ 736745 w 1605470"/>
              <a:gd name="connsiteY95" fmla="*/ 3637109 h 6858000"/>
              <a:gd name="connsiteX96" fmla="*/ 740188 w 1605470"/>
              <a:gd name="connsiteY96" fmla="*/ 3536883 h 6858000"/>
              <a:gd name="connsiteX97" fmla="*/ 747726 w 1605470"/>
              <a:gd name="connsiteY97" fmla="*/ 3435652 h 6858000"/>
              <a:gd name="connsiteX98" fmla="*/ 774383 w 1605470"/>
              <a:gd name="connsiteY98" fmla="*/ 3381564 h 6858000"/>
              <a:gd name="connsiteX99" fmla="*/ 774870 w 1605470"/>
              <a:gd name="connsiteY99" fmla="*/ 3375761 h 6858000"/>
              <a:gd name="connsiteX100" fmla="*/ 770510 w 1605470"/>
              <a:gd name="connsiteY100" fmla="*/ 3361844 h 6858000"/>
              <a:gd name="connsiteX101" fmla="*/ 767933 w 1605470"/>
              <a:gd name="connsiteY101" fmla="*/ 3356929 h 6858000"/>
              <a:gd name="connsiteX102" fmla="*/ 766158 w 1605470"/>
              <a:gd name="connsiteY102" fmla="*/ 3349058 h 6858000"/>
              <a:gd name="connsiteX103" fmla="*/ 766414 w 1605470"/>
              <a:gd name="connsiteY103" fmla="*/ 3348763 h 6858000"/>
              <a:gd name="connsiteX104" fmla="*/ 764166 w 1605470"/>
              <a:gd name="connsiteY104" fmla="*/ 3341588 h 6858000"/>
              <a:gd name="connsiteX105" fmla="*/ 749397 w 1605470"/>
              <a:gd name="connsiteY105" fmla="*/ 3307769 h 6858000"/>
              <a:gd name="connsiteX106" fmla="*/ 766960 w 1605470"/>
              <a:gd name="connsiteY106" fmla="*/ 3250522 h 6858000"/>
              <a:gd name="connsiteX107" fmla="*/ 767385 w 1605470"/>
              <a:gd name="connsiteY107" fmla="*/ 3229163 h 6858000"/>
              <a:gd name="connsiteX108" fmla="*/ 769208 w 1605470"/>
              <a:gd name="connsiteY108" fmla="*/ 3217217 h 6858000"/>
              <a:gd name="connsiteX109" fmla="*/ 770350 w 1605470"/>
              <a:gd name="connsiteY109" fmla="*/ 3216125 h 6858000"/>
              <a:gd name="connsiteX110" fmla="*/ 756043 w 1605470"/>
              <a:gd name="connsiteY110" fmla="*/ 3183755 h 6858000"/>
              <a:gd name="connsiteX111" fmla="*/ 756544 w 1605470"/>
              <a:gd name="connsiteY111" fmla="*/ 3178642 h 6858000"/>
              <a:gd name="connsiteX112" fmla="*/ 744144 w 1605470"/>
              <a:gd name="connsiteY112" fmla="*/ 3158586 h 6858000"/>
              <a:gd name="connsiteX113" fmla="*/ 739378 w 1605470"/>
              <a:gd name="connsiteY113" fmla="*/ 3147669 h 6858000"/>
              <a:gd name="connsiteX114" fmla="*/ 734648 w 1605470"/>
              <a:gd name="connsiteY114" fmla="*/ 3145733 h 6858000"/>
              <a:gd name="connsiteX115" fmla="*/ 729329 w 1605470"/>
              <a:gd name="connsiteY115" fmla="*/ 3129034 h 6858000"/>
              <a:gd name="connsiteX116" fmla="*/ 729994 w 1605470"/>
              <a:gd name="connsiteY116" fmla="*/ 3126682 h 6858000"/>
              <a:gd name="connsiteX117" fmla="*/ 720862 w 1605470"/>
              <a:gd name="connsiteY117" fmla="*/ 3114519 h 6858000"/>
              <a:gd name="connsiteX118" fmla="*/ 707471 w 1605470"/>
              <a:gd name="connsiteY118" fmla="*/ 3106272 h 6858000"/>
              <a:gd name="connsiteX119" fmla="*/ 680201 w 1605470"/>
              <a:gd name="connsiteY119" fmla="*/ 2958185 h 6858000"/>
              <a:gd name="connsiteX120" fmla="*/ 622815 w 1605470"/>
              <a:gd name="connsiteY120" fmla="*/ 2762989 h 6858000"/>
              <a:gd name="connsiteX121" fmla="*/ 571733 w 1605470"/>
              <a:gd name="connsiteY121" fmla="*/ 2554718 h 6858000"/>
              <a:gd name="connsiteX122" fmla="*/ 551827 w 1605470"/>
              <a:gd name="connsiteY122" fmla="*/ 2485734 h 6858000"/>
              <a:gd name="connsiteX123" fmla="*/ 542550 w 1605470"/>
              <a:gd name="connsiteY123" fmla="*/ 2447068 h 6858000"/>
              <a:gd name="connsiteX124" fmla="*/ 529511 w 1605470"/>
              <a:gd name="connsiteY124" fmla="*/ 2425819 h 6858000"/>
              <a:gd name="connsiteX125" fmla="*/ 528878 w 1605470"/>
              <a:gd name="connsiteY125" fmla="*/ 2408971 h 6858000"/>
              <a:gd name="connsiteX126" fmla="*/ 535510 w 1605470"/>
              <a:gd name="connsiteY126" fmla="*/ 2402874 h 6858000"/>
              <a:gd name="connsiteX127" fmla="*/ 538122 w 1605470"/>
              <a:gd name="connsiteY127" fmla="*/ 2381443 h 6858000"/>
              <a:gd name="connsiteX128" fmla="*/ 514451 w 1605470"/>
              <a:gd name="connsiteY128" fmla="*/ 2261920 h 6858000"/>
              <a:gd name="connsiteX129" fmla="*/ 504338 w 1605470"/>
              <a:gd name="connsiteY129" fmla="*/ 2195378 h 6858000"/>
              <a:gd name="connsiteX130" fmla="*/ 488555 w 1605470"/>
              <a:gd name="connsiteY130" fmla="*/ 2155135 h 6858000"/>
              <a:gd name="connsiteX131" fmla="*/ 486013 w 1605470"/>
              <a:gd name="connsiteY131" fmla="*/ 2118008 h 6858000"/>
              <a:gd name="connsiteX132" fmla="*/ 487006 w 1605470"/>
              <a:gd name="connsiteY132" fmla="*/ 2050531 h 6858000"/>
              <a:gd name="connsiteX133" fmla="*/ 478812 w 1605470"/>
              <a:gd name="connsiteY133" fmla="*/ 1963269 h 6858000"/>
              <a:gd name="connsiteX134" fmla="*/ 459990 w 1605470"/>
              <a:gd name="connsiteY134" fmla="*/ 1906352 h 6858000"/>
              <a:gd name="connsiteX135" fmla="*/ 436547 w 1605470"/>
              <a:gd name="connsiteY135" fmla="*/ 1861531 h 6858000"/>
              <a:gd name="connsiteX136" fmla="*/ 390346 w 1605470"/>
              <a:gd name="connsiteY136" fmla="*/ 1732919 h 6858000"/>
              <a:gd name="connsiteX137" fmla="*/ 362657 w 1605470"/>
              <a:gd name="connsiteY137" fmla="*/ 1663540 h 6858000"/>
              <a:gd name="connsiteX138" fmla="*/ 361783 w 1605470"/>
              <a:gd name="connsiteY138" fmla="*/ 1615777 h 6858000"/>
              <a:gd name="connsiteX139" fmla="*/ 342578 w 1605470"/>
              <a:gd name="connsiteY139" fmla="*/ 1563678 h 6858000"/>
              <a:gd name="connsiteX140" fmla="*/ 355658 w 1605470"/>
              <a:gd name="connsiteY140" fmla="*/ 1519474 h 6858000"/>
              <a:gd name="connsiteX141" fmla="*/ 348400 w 1605470"/>
              <a:gd name="connsiteY141" fmla="*/ 1477995 h 6858000"/>
              <a:gd name="connsiteX142" fmla="*/ 334485 w 1605470"/>
              <a:gd name="connsiteY142" fmla="*/ 1373769 h 6858000"/>
              <a:gd name="connsiteX143" fmla="*/ 342792 w 1605470"/>
              <a:gd name="connsiteY143" fmla="*/ 1307086 h 6858000"/>
              <a:gd name="connsiteX144" fmla="*/ 343980 w 1605470"/>
              <a:gd name="connsiteY144" fmla="*/ 1189033 h 6858000"/>
              <a:gd name="connsiteX145" fmla="*/ 348665 w 1605470"/>
              <a:gd name="connsiteY145" fmla="*/ 1168288 h 6858000"/>
              <a:gd name="connsiteX146" fmla="*/ 340947 w 1605470"/>
              <a:gd name="connsiteY146" fmla="*/ 1142577 h 6858000"/>
              <a:gd name="connsiteX147" fmla="*/ 330253 w 1605470"/>
              <a:gd name="connsiteY147" fmla="*/ 1088484 h 6858000"/>
              <a:gd name="connsiteX148" fmla="*/ 318989 w 1605470"/>
              <a:gd name="connsiteY148" fmla="*/ 1016103 h 6858000"/>
              <a:gd name="connsiteX149" fmla="*/ 320445 w 1605470"/>
              <a:gd name="connsiteY149" fmla="*/ 932283 h 6858000"/>
              <a:gd name="connsiteX150" fmla="*/ 322681 w 1605470"/>
              <a:gd name="connsiteY150" fmla="*/ 915925 h 6858000"/>
              <a:gd name="connsiteX151" fmla="*/ 315310 w 1605470"/>
              <a:gd name="connsiteY151" fmla="*/ 896999 h 6858000"/>
              <a:gd name="connsiteX152" fmla="*/ 284718 w 1605470"/>
              <a:gd name="connsiteY152" fmla="*/ 821517 h 6858000"/>
              <a:gd name="connsiteX153" fmla="*/ 263668 w 1605470"/>
              <a:gd name="connsiteY153" fmla="*/ 751353 h 6858000"/>
              <a:gd name="connsiteX154" fmla="*/ 263226 w 1605470"/>
              <a:gd name="connsiteY154" fmla="*/ 721230 h 6858000"/>
              <a:gd name="connsiteX155" fmla="*/ 248897 w 1605470"/>
              <a:gd name="connsiteY155" fmla="*/ 681659 h 6858000"/>
              <a:gd name="connsiteX156" fmla="*/ 234316 w 1605470"/>
              <a:gd name="connsiteY156" fmla="*/ 635218 h 6858000"/>
              <a:gd name="connsiteX157" fmla="*/ 239327 w 1605470"/>
              <a:gd name="connsiteY157" fmla="*/ 613763 h 6858000"/>
              <a:gd name="connsiteX158" fmla="*/ 225269 w 1605470"/>
              <a:gd name="connsiteY158" fmla="*/ 598582 h 6858000"/>
              <a:gd name="connsiteX159" fmla="*/ 224950 w 1605470"/>
              <a:gd name="connsiteY159" fmla="*/ 576846 h 6858000"/>
              <a:gd name="connsiteX160" fmla="*/ 204576 w 1605470"/>
              <a:gd name="connsiteY160" fmla="*/ 530055 h 6858000"/>
              <a:gd name="connsiteX161" fmla="*/ 219064 w 1605470"/>
              <a:gd name="connsiteY161" fmla="*/ 469651 h 6858000"/>
              <a:gd name="connsiteX162" fmla="*/ 195012 w 1605470"/>
              <a:gd name="connsiteY162" fmla="*/ 448559 h 6858000"/>
              <a:gd name="connsiteX163" fmla="*/ 201434 w 1605470"/>
              <a:gd name="connsiteY163" fmla="*/ 441529 h 6858000"/>
              <a:gd name="connsiteX164" fmla="*/ 200655 w 1605470"/>
              <a:gd name="connsiteY164" fmla="*/ 428927 h 6858000"/>
              <a:gd name="connsiteX165" fmla="*/ 190059 w 1605470"/>
              <a:gd name="connsiteY165" fmla="*/ 430161 h 6858000"/>
              <a:gd name="connsiteX166" fmla="*/ 167079 w 1605470"/>
              <a:gd name="connsiteY166" fmla="*/ 367211 h 6858000"/>
              <a:gd name="connsiteX167" fmla="*/ 124571 w 1605470"/>
              <a:gd name="connsiteY167" fmla="*/ 302178 h 6858000"/>
              <a:gd name="connsiteX168" fmla="*/ 103243 w 1605470"/>
              <a:gd name="connsiteY168" fmla="*/ 211375 h 6858000"/>
              <a:gd name="connsiteX169" fmla="*/ 94571 w 1605470"/>
              <a:gd name="connsiteY169" fmla="*/ 184179 h 6858000"/>
              <a:gd name="connsiteX170" fmla="*/ 13437 w 1605470"/>
              <a:gd name="connsiteY170" fmla="*/ 19287 h 6858000"/>
              <a:gd name="connsiteX171" fmla="*/ 0 w 1605470"/>
              <a:gd name="connsiteY17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44206 w 1605470"/>
              <a:gd name="connsiteY39" fmla="*/ 5641620 h 6858000"/>
              <a:gd name="connsiteX40" fmla="*/ 591557 w 1605470"/>
              <a:gd name="connsiteY40" fmla="*/ 5476393 h 6858000"/>
              <a:gd name="connsiteX41" fmla="*/ 622750 w 1605470"/>
              <a:gd name="connsiteY41" fmla="*/ 5396260 h 6858000"/>
              <a:gd name="connsiteX42" fmla="*/ 638731 w 1605470"/>
              <a:gd name="connsiteY42" fmla="*/ 5330009 h 6858000"/>
              <a:gd name="connsiteX43" fmla="*/ 672224 w 1605470"/>
              <a:gd name="connsiteY43" fmla="*/ 5273739 h 6858000"/>
              <a:gd name="connsiteX44" fmla="*/ 681823 w 1605470"/>
              <a:gd name="connsiteY44" fmla="*/ 5241779 h 6858000"/>
              <a:gd name="connsiteX45" fmla="*/ 693049 w 1605470"/>
              <a:gd name="connsiteY45" fmla="*/ 5225268 h 6858000"/>
              <a:gd name="connsiteX46" fmla="*/ 694069 w 1605470"/>
              <a:gd name="connsiteY46" fmla="*/ 5217684 h 6858000"/>
              <a:gd name="connsiteX47" fmla="*/ 701410 w 1605470"/>
              <a:gd name="connsiteY47" fmla="*/ 5193377 h 6858000"/>
              <a:gd name="connsiteX48" fmla="*/ 704713 w 1605470"/>
              <a:gd name="connsiteY48" fmla="*/ 5179288 h 6858000"/>
              <a:gd name="connsiteX49" fmla="*/ 705697 w 1605470"/>
              <a:gd name="connsiteY49" fmla="*/ 5173621 h 6858000"/>
              <a:gd name="connsiteX50" fmla="*/ 701331 w 1605470"/>
              <a:gd name="connsiteY50" fmla="*/ 5159961 h 6858000"/>
              <a:gd name="connsiteX51" fmla="*/ 708008 w 1605470"/>
              <a:gd name="connsiteY51" fmla="*/ 5144295 h 6858000"/>
              <a:gd name="connsiteX52" fmla="*/ 704941 w 1605470"/>
              <a:gd name="connsiteY52" fmla="*/ 5125185 h 6858000"/>
              <a:gd name="connsiteX53" fmla="*/ 711771 w 1605470"/>
              <a:gd name="connsiteY53" fmla="*/ 5121884 h 6858000"/>
              <a:gd name="connsiteX54" fmla="*/ 718807 w 1605470"/>
              <a:gd name="connsiteY54" fmla="*/ 5067850 h 6858000"/>
              <a:gd name="connsiteX55" fmla="*/ 721538 w 1605470"/>
              <a:gd name="connsiteY55" fmla="*/ 5060861 h 6858000"/>
              <a:gd name="connsiteX56" fmla="*/ 718242 w 1605470"/>
              <a:gd name="connsiteY56" fmla="*/ 5034192 h 6858000"/>
              <a:gd name="connsiteX57" fmla="*/ 719796 w 1605470"/>
              <a:gd name="connsiteY57" fmla="*/ 4993030 h 6858000"/>
              <a:gd name="connsiteX58" fmla="*/ 726705 w 1605470"/>
              <a:gd name="connsiteY58" fmla="*/ 4946844 h 6858000"/>
              <a:gd name="connsiteX59" fmla="*/ 722561 w 1605470"/>
              <a:gd name="connsiteY59" fmla="*/ 4932692 h 6858000"/>
              <a:gd name="connsiteX60" fmla="*/ 737964 w 1605470"/>
              <a:gd name="connsiteY60" fmla="*/ 4858827 h 6858000"/>
              <a:gd name="connsiteX61" fmla="*/ 732118 w 1605470"/>
              <a:gd name="connsiteY61" fmla="*/ 4801535 h 6858000"/>
              <a:gd name="connsiteX62" fmla="*/ 739787 w 1605470"/>
              <a:gd name="connsiteY62" fmla="*/ 4797794 h 6858000"/>
              <a:gd name="connsiteX63" fmla="*/ 741081 w 1605470"/>
              <a:gd name="connsiteY63" fmla="*/ 4784526 h 6858000"/>
              <a:gd name="connsiteX64" fmla="*/ 742865 w 1605470"/>
              <a:gd name="connsiteY64" fmla="*/ 4781211 h 6858000"/>
              <a:gd name="connsiteX65" fmla="*/ 751652 w 1605470"/>
              <a:gd name="connsiteY65" fmla="*/ 4761984 h 6858000"/>
              <a:gd name="connsiteX66" fmla="*/ 747700 w 1605470"/>
              <a:gd name="connsiteY66" fmla="*/ 4690749 h 6858000"/>
              <a:gd name="connsiteX67" fmla="*/ 743180 w 1605470"/>
              <a:gd name="connsiteY67" fmla="*/ 4584173 h 6858000"/>
              <a:gd name="connsiteX68" fmla="*/ 738263 w 1605470"/>
              <a:gd name="connsiteY68" fmla="*/ 4444346 h 6858000"/>
              <a:gd name="connsiteX69" fmla="*/ 734828 w 1605470"/>
              <a:gd name="connsiteY69" fmla="*/ 4375228 h 6858000"/>
              <a:gd name="connsiteX70" fmla="*/ 715481 w 1605470"/>
              <a:gd name="connsiteY70" fmla="*/ 4214165 h 6858000"/>
              <a:gd name="connsiteX71" fmla="*/ 719554 w 1605470"/>
              <a:gd name="connsiteY71" fmla="*/ 4090296 h 6858000"/>
              <a:gd name="connsiteX72" fmla="*/ 704810 w 1605470"/>
              <a:gd name="connsiteY72" fmla="*/ 4033999 h 6858000"/>
              <a:gd name="connsiteX73" fmla="*/ 705959 w 1605470"/>
              <a:gd name="connsiteY73" fmla="*/ 4031933 h 6858000"/>
              <a:gd name="connsiteX74" fmla="*/ 704535 w 1605470"/>
              <a:gd name="connsiteY74" fmla="*/ 4013953 h 6858000"/>
              <a:gd name="connsiteX75" fmla="*/ 700443 w 1605470"/>
              <a:gd name="connsiteY75" fmla="*/ 4010511 h 6858000"/>
              <a:gd name="connsiteX76" fmla="*/ 698282 w 1605470"/>
              <a:gd name="connsiteY76" fmla="*/ 3998331 h 6858000"/>
              <a:gd name="connsiteX77" fmla="*/ 690830 w 1605470"/>
              <a:gd name="connsiteY77" fmla="*/ 3974753 h 6858000"/>
              <a:gd name="connsiteX78" fmla="*/ 692428 w 1605470"/>
              <a:gd name="connsiteY78" fmla="*/ 3969950 h 6858000"/>
              <a:gd name="connsiteX79" fmla="*/ 685850 w 1605470"/>
              <a:gd name="connsiteY79" fmla="*/ 3933779 h 6858000"/>
              <a:gd name="connsiteX80" fmla="*/ 687181 w 1605470"/>
              <a:gd name="connsiteY80" fmla="*/ 3933093 h 6858000"/>
              <a:gd name="connsiteX81" fmla="*/ 691535 w 1605470"/>
              <a:gd name="connsiteY81" fmla="*/ 3922082 h 6858000"/>
              <a:gd name="connsiteX82" fmla="*/ 696613 w 1605470"/>
              <a:gd name="connsiteY82" fmla="*/ 3901461 h 6858000"/>
              <a:gd name="connsiteX83" fmla="*/ 719207 w 1605470"/>
              <a:gd name="connsiteY83" fmla="*/ 3813873 h 6858000"/>
              <a:gd name="connsiteX84" fmla="*/ 718632 w 1605470"/>
              <a:gd name="connsiteY84" fmla="*/ 3806161 h 6858000"/>
              <a:gd name="connsiteX85" fmla="*/ 718939 w 1605470"/>
              <a:gd name="connsiteY85" fmla="*/ 3805957 h 6858000"/>
              <a:gd name="connsiteX86" fmla="*/ 718966 w 1605470"/>
              <a:gd name="connsiteY86" fmla="*/ 3797724 h 6858000"/>
              <a:gd name="connsiteX87" fmla="*/ 717581 w 1605470"/>
              <a:gd name="connsiteY87" fmla="*/ 3792098 h 6858000"/>
              <a:gd name="connsiteX88" fmla="*/ 716465 w 1605470"/>
              <a:gd name="connsiteY88" fmla="*/ 3777135 h 6858000"/>
              <a:gd name="connsiteX89" fmla="*/ 718198 w 1605470"/>
              <a:gd name="connsiteY89" fmla="*/ 3771656 h 6858000"/>
              <a:gd name="connsiteX90" fmla="*/ 721941 w 1605470"/>
              <a:gd name="connsiteY90" fmla="*/ 3769007 h 6858000"/>
              <a:gd name="connsiteX91" fmla="*/ 721407 w 1605470"/>
              <a:gd name="connsiteY91" fmla="*/ 3767709 h 6858000"/>
              <a:gd name="connsiteX92" fmla="*/ 730103 w 1605470"/>
              <a:gd name="connsiteY92" fmla="*/ 3738082 h 6858000"/>
              <a:gd name="connsiteX93" fmla="*/ 737449 w 1605470"/>
              <a:gd name="connsiteY93" fmla="*/ 3673397 h 6858000"/>
              <a:gd name="connsiteX94" fmla="*/ 736745 w 1605470"/>
              <a:gd name="connsiteY94" fmla="*/ 3637109 h 6858000"/>
              <a:gd name="connsiteX95" fmla="*/ 740188 w 1605470"/>
              <a:gd name="connsiteY95" fmla="*/ 3536883 h 6858000"/>
              <a:gd name="connsiteX96" fmla="*/ 747726 w 1605470"/>
              <a:gd name="connsiteY96" fmla="*/ 3435652 h 6858000"/>
              <a:gd name="connsiteX97" fmla="*/ 774383 w 1605470"/>
              <a:gd name="connsiteY97" fmla="*/ 3381564 h 6858000"/>
              <a:gd name="connsiteX98" fmla="*/ 774870 w 1605470"/>
              <a:gd name="connsiteY98" fmla="*/ 3375761 h 6858000"/>
              <a:gd name="connsiteX99" fmla="*/ 770510 w 1605470"/>
              <a:gd name="connsiteY99" fmla="*/ 3361844 h 6858000"/>
              <a:gd name="connsiteX100" fmla="*/ 767933 w 1605470"/>
              <a:gd name="connsiteY100" fmla="*/ 3356929 h 6858000"/>
              <a:gd name="connsiteX101" fmla="*/ 766158 w 1605470"/>
              <a:gd name="connsiteY101" fmla="*/ 3349058 h 6858000"/>
              <a:gd name="connsiteX102" fmla="*/ 766414 w 1605470"/>
              <a:gd name="connsiteY102" fmla="*/ 3348763 h 6858000"/>
              <a:gd name="connsiteX103" fmla="*/ 764166 w 1605470"/>
              <a:gd name="connsiteY103" fmla="*/ 3341588 h 6858000"/>
              <a:gd name="connsiteX104" fmla="*/ 749397 w 1605470"/>
              <a:gd name="connsiteY104" fmla="*/ 3307769 h 6858000"/>
              <a:gd name="connsiteX105" fmla="*/ 766960 w 1605470"/>
              <a:gd name="connsiteY105" fmla="*/ 3250522 h 6858000"/>
              <a:gd name="connsiteX106" fmla="*/ 767385 w 1605470"/>
              <a:gd name="connsiteY106" fmla="*/ 3229163 h 6858000"/>
              <a:gd name="connsiteX107" fmla="*/ 769208 w 1605470"/>
              <a:gd name="connsiteY107" fmla="*/ 3217217 h 6858000"/>
              <a:gd name="connsiteX108" fmla="*/ 770350 w 1605470"/>
              <a:gd name="connsiteY108" fmla="*/ 3216125 h 6858000"/>
              <a:gd name="connsiteX109" fmla="*/ 756043 w 1605470"/>
              <a:gd name="connsiteY109" fmla="*/ 3183755 h 6858000"/>
              <a:gd name="connsiteX110" fmla="*/ 756544 w 1605470"/>
              <a:gd name="connsiteY110" fmla="*/ 3178642 h 6858000"/>
              <a:gd name="connsiteX111" fmla="*/ 744144 w 1605470"/>
              <a:gd name="connsiteY111" fmla="*/ 3158586 h 6858000"/>
              <a:gd name="connsiteX112" fmla="*/ 739378 w 1605470"/>
              <a:gd name="connsiteY112" fmla="*/ 3147669 h 6858000"/>
              <a:gd name="connsiteX113" fmla="*/ 734648 w 1605470"/>
              <a:gd name="connsiteY113" fmla="*/ 3145733 h 6858000"/>
              <a:gd name="connsiteX114" fmla="*/ 729329 w 1605470"/>
              <a:gd name="connsiteY114" fmla="*/ 3129034 h 6858000"/>
              <a:gd name="connsiteX115" fmla="*/ 729994 w 1605470"/>
              <a:gd name="connsiteY115" fmla="*/ 3126682 h 6858000"/>
              <a:gd name="connsiteX116" fmla="*/ 720862 w 1605470"/>
              <a:gd name="connsiteY116" fmla="*/ 3114519 h 6858000"/>
              <a:gd name="connsiteX117" fmla="*/ 707471 w 1605470"/>
              <a:gd name="connsiteY117" fmla="*/ 3106272 h 6858000"/>
              <a:gd name="connsiteX118" fmla="*/ 680201 w 1605470"/>
              <a:gd name="connsiteY118" fmla="*/ 2958185 h 6858000"/>
              <a:gd name="connsiteX119" fmla="*/ 622815 w 1605470"/>
              <a:gd name="connsiteY119" fmla="*/ 2762989 h 6858000"/>
              <a:gd name="connsiteX120" fmla="*/ 571733 w 1605470"/>
              <a:gd name="connsiteY120" fmla="*/ 2554718 h 6858000"/>
              <a:gd name="connsiteX121" fmla="*/ 551827 w 1605470"/>
              <a:gd name="connsiteY121" fmla="*/ 2485734 h 6858000"/>
              <a:gd name="connsiteX122" fmla="*/ 542550 w 1605470"/>
              <a:gd name="connsiteY122" fmla="*/ 2447068 h 6858000"/>
              <a:gd name="connsiteX123" fmla="*/ 529511 w 1605470"/>
              <a:gd name="connsiteY123" fmla="*/ 2425819 h 6858000"/>
              <a:gd name="connsiteX124" fmla="*/ 528878 w 1605470"/>
              <a:gd name="connsiteY124" fmla="*/ 2408971 h 6858000"/>
              <a:gd name="connsiteX125" fmla="*/ 535510 w 1605470"/>
              <a:gd name="connsiteY125" fmla="*/ 2402874 h 6858000"/>
              <a:gd name="connsiteX126" fmla="*/ 538122 w 1605470"/>
              <a:gd name="connsiteY126" fmla="*/ 2381443 h 6858000"/>
              <a:gd name="connsiteX127" fmla="*/ 514451 w 1605470"/>
              <a:gd name="connsiteY127" fmla="*/ 2261920 h 6858000"/>
              <a:gd name="connsiteX128" fmla="*/ 504338 w 1605470"/>
              <a:gd name="connsiteY128" fmla="*/ 2195378 h 6858000"/>
              <a:gd name="connsiteX129" fmla="*/ 488555 w 1605470"/>
              <a:gd name="connsiteY129" fmla="*/ 2155135 h 6858000"/>
              <a:gd name="connsiteX130" fmla="*/ 486013 w 1605470"/>
              <a:gd name="connsiteY130" fmla="*/ 2118008 h 6858000"/>
              <a:gd name="connsiteX131" fmla="*/ 487006 w 1605470"/>
              <a:gd name="connsiteY131" fmla="*/ 2050531 h 6858000"/>
              <a:gd name="connsiteX132" fmla="*/ 478812 w 1605470"/>
              <a:gd name="connsiteY132" fmla="*/ 1963269 h 6858000"/>
              <a:gd name="connsiteX133" fmla="*/ 459990 w 1605470"/>
              <a:gd name="connsiteY133" fmla="*/ 1906352 h 6858000"/>
              <a:gd name="connsiteX134" fmla="*/ 436547 w 1605470"/>
              <a:gd name="connsiteY134" fmla="*/ 1861531 h 6858000"/>
              <a:gd name="connsiteX135" fmla="*/ 390346 w 1605470"/>
              <a:gd name="connsiteY135" fmla="*/ 1732919 h 6858000"/>
              <a:gd name="connsiteX136" fmla="*/ 362657 w 1605470"/>
              <a:gd name="connsiteY136" fmla="*/ 1663540 h 6858000"/>
              <a:gd name="connsiteX137" fmla="*/ 361783 w 1605470"/>
              <a:gd name="connsiteY137" fmla="*/ 1615777 h 6858000"/>
              <a:gd name="connsiteX138" fmla="*/ 342578 w 1605470"/>
              <a:gd name="connsiteY138" fmla="*/ 1563678 h 6858000"/>
              <a:gd name="connsiteX139" fmla="*/ 355658 w 1605470"/>
              <a:gd name="connsiteY139" fmla="*/ 1519474 h 6858000"/>
              <a:gd name="connsiteX140" fmla="*/ 348400 w 1605470"/>
              <a:gd name="connsiteY140" fmla="*/ 1477995 h 6858000"/>
              <a:gd name="connsiteX141" fmla="*/ 334485 w 1605470"/>
              <a:gd name="connsiteY141" fmla="*/ 1373769 h 6858000"/>
              <a:gd name="connsiteX142" fmla="*/ 342792 w 1605470"/>
              <a:gd name="connsiteY142" fmla="*/ 1307086 h 6858000"/>
              <a:gd name="connsiteX143" fmla="*/ 343980 w 1605470"/>
              <a:gd name="connsiteY143" fmla="*/ 1189033 h 6858000"/>
              <a:gd name="connsiteX144" fmla="*/ 348665 w 1605470"/>
              <a:gd name="connsiteY144" fmla="*/ 1168288 h 6858000"/>
              <a:gd name="connsiteX145" fmla="*/ 340947 w 1605470"/>
              <a:gd name="connsiteY145" fmla="*/ 1142577 h 6858000"/>
              <a:gd name="connsiteX146" fmla="*/ 330253 w 1605470"/>
              <a:gd name="connsiteY146" fmla="*/ 1088484 h 6858000"/>
              <a:gd name="connsiteX147" fmla="*/ 318989 w 1605470"/>
              <a:gd name="connsiteY147" fmla="*/ 1016103 h 6858000"/>
              <a:gd name="connsiteX148" fmla="*/ 320445 w 1605470"/>
              <a:gd name="connsiteY148" fmla="*/ 932283 h 6858000"/>
              <a:gd name="connsiteX149" fmla="*/ 322681 w 1605470"/>
              <a:gd name="connsiteY149" fmla="*/ 915925 h 6858000"/>
              <a:gd name="connsiteX150" fmla="*/ 315310 w 1605470"/>
              <a:gd name="connsiteY150" fmla="*/ 896999 h 6858000"/>
              <a:gd name="connsiteX151" fmla="*/ 284718 w 1605470"/>
              <a:gd name="connsiteY151" fmla="*/ 821517 h 6858000"/>
              <a:gd name="connsiteX152" fmla="*/ 263668 w 1605470"/>
              <a:gd name="connsiteY152" fmla="*/ 751353 h 6858000"/>
              <a:gd name="connsiteX153" fmla="*/ 263226 w 1605470"/>
              <a:gd name="connsiteY153" fmla="*/ 721230 h 6858000"/>
              <a:gd name="connsiteX154" fmla="*/ 248897 w 1605470"/>
              <a:gd name="connsiteY154" fmla="*/ 681659 h 6858000"/>
              <a:gd name="connsiteX155" fmla="*/ 234316 w 1605470"/>
              <a:gd name="connsiteY155" fmla="*/ 635218 h 6858000"/>
              <a:gd name="connsiteX156" fmla="*/ 239327 w 1605470"/>
              <a:gd name="connsiteY156" fmla="*/ 613763 h 6858000"/>
              <a:gd name="connsiteX157" fmla="*/ 225269 w 1605470"/>
              <a:gd name="connsiteY157" fmla="*/ 598582 h 6858000"/>
              <a:gd name="connsiteX158" fmla="*/ 224950 w 1605470"/>
              <a:gd name="connsiteY158" fmla="*/ 576846 h 6858000"/>
              <a:gd name="connsiteX159" fmla="*/ 204576 w 1605470"/>
              <a:gd name="connsiteY159" fmla="*/ 530055 h 6858000"/>
              <a:gd name="connsiteX160" fmla="*/ 219064 w 1605470"/>
              <a:gd name="connsiteY160" fmla="*/ 469651 h 6858000"/>
              <a:gd name="connsiteX161" fmla="*/ 195012 w 1605470"/>
              <a:gd name="connsiteY161" fmla="*/ 448559 h 6858000"/>
              <a:gd name="connsiteX162" fmla="*/ 201434 w 1605470"/>
              <a:gd name="connsiteY162" fmla="*/ 441529 h 6858000"/>
              <a:gd name="connsiteX163" fmla="*/ 200655 w 1605470"/>
              <a:gd name="connsiteY163" fmla="*/ 428927 h 6858000"/>
              <a:gd name="connsiteX164" fmla="*/ 190059 w 1605470"/>
              <a:gd name="connsiteY164" fmla="*/ 430161 h 6858000"/>
              <a:gd name="connsiteX165" fmla="*/ 167079 w 1605470"/>
              <a:gd name="connsiteY165" fmla="*/ 367211 h 6858000"/>
              <a:gd name="connsiteX166" fmla="*/ 124571 w 1605470"/>
              <a:gd name="connsiteY166" fmla="*/ 302178 h 6858000"/>
              <a:gd name="connsiteX167" fmla="*/ 103243 w 1605470"/>
              <a:gd name="connsiteY167" fmla="*/ 211375 h 6858000"/>
              <a:gd name="connsiteX168" fmla="*/ 94571 w 1605470"/>
              <a:gd name="connsiteY168" fmla="*/ 184179 h 6858000"/>
              <a:gd name="connsiteX169" fmla="*/ 13437 w 1605470"/>
              <a:gd name="connsiteY169" fmla="*/ 19287 h 6858000"/>
              <a:gd name="connsiteX170" fmla="*/ 0 w 1605470"/>
              <a:gd name="connsiteY17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31653 w 1605470"/>
              <a:gd name="connsiteY38" fmla="*/ 5604904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3992 w 1605470"/>
              <a:gd name="connsiteY37" fmla="*/ 5619557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4870 w 1605470"/>
              <a:gd name="connsiteY97" fmla="*/ 3375761 h 6858000"/>
              <a:gd name="connsiteX98" fmla="*/ 770510 w 1605470"/>
              <a:gd name="connsiteY98" fmla="*/ 3361844 h 6858000"/>
              <a:gd name="connsiteX99" fmla="*/ 767933 w 1605470"/>
              <a:gd name="connsiteY99" fmla="*/ 3356929 h 6858000"/>
              <a:gd name="connsiteX100" fmla="*/ 766158 w 1605470"/>
              <a:gd name="connsiteY100" fmla="*/ 3349058 h 6858000"/>
              <a:gd name="connsiteX101" fmla="*/ 766414 w 1605470"/>
              <a:gd name="connsiteY101" fmla="*/ 3348763 h 6858000"/>
              <a:gd name="connsiteX102" fmla="*/ 764166 w 1605470"/>
              <a:gd name="connsiteY102" fmla="*/ 3341588 h 6858000"/>
              <a:gd name="connsiteX103" fmla="*/ 749397 w 1605470"/>
              <a:gd name="connsiteY103" fmla="*/ 3307769 h 6858000"/>
              <a:gd name="connsiteX104" fmla="*/ 766960 w 1605470"/>
              <a:gd name="connsiteY104" fmla="*/ 3250522 h 6858000"/>
              <a:gd name="connsiteX105" fmla="*/ 767385 w 1605470"/>
              <a:gd name="connsiteY105" fmla="*/ 3229163 h 6858000"/>
              <a:gd name="connsiteX106" fmla="*/ 769208 w 1605470"/>
              <a:gd name="connsiteY106" fmla="*/ 3217217 h 6858000"/>
              <a:gd name="connsiteX107" fmla="*/ 770350 w 1605470"/>
              <a:gd name="connsiteY107" fmla="*/ 3216125 h 6858000"/>
              <a:gd name="connsiteX108" fmla="*/ 756043 w 1605470"/>
              <a:gd name="connsiteY108" fmla="*/ 3183755 h 6858000"/>
              <a:gd name="connsiteX109" fmla="*/ 756544 w 1605470"/>
              <a:gd name="connsiteY109" fmla="*/ 3178642 h 6858000"/>
              <a:gd name="connsiteX110" fmla="*/ 744144 w 1605470"/>
              <a:gd name="connsiteY110" fmla="*/ 3158586 h 6858000"/>
              <a:gd name="connsiteX111" fmla="*/ 739378 w 1605470"/>
              <a:gd name="connsiteY111" fmla="*/ 3147669 h 6858000"/>
              <a:gd name="connsiteX112" fmla="*/ 734648 w 1605470"/>
              <a:gd name="connsiteY112" fmla="*/ 3145733 h 6858000"/>
              <a:gd name="connsiteX113" fmla="*/ 729329 w 1605470"/>
              <a:gd name="connsiteY113" fmla="*/ 3129034 h 6858000"/>
              <a:gd name="connsiteX114" fmla="*/ 729994 w 1605470"/>
              <a:gd name="connsiteY114" fmla="*/ 3126682 h 6858000"/>
              <a:gd name="connsiteX115" fmla="*/ 720862 w 1605470"/>
              <a:gd name="connsiteY115" fmla="*/ 3114519 h 6858000"/>
              <a:gd name="connsiteX116" fmla="*/ 707471 w 1605470"/>
              <a:gd name="connsiteY116" fmla="*/ 3106272 h 6858000"/>
              <a:gd name="connsiteX117" fmla="*/ 680201 w 1605470"/>
              <a:gd name="connsiteY117" fmla="*/ 2958185 h 6858000"/>
              <a:gd name="connsiteX118" fmla="*/ 622815 w 1605470"/>
              <a:gd name="connsiteY118" fmla="*/ 2762989 h 6858000"/>
              <a:gd name="connsiteX119" fmla="*/ 571733 w 1605470"/>
              <a:gd name="connsiteY119" fmla="*/ 2554718 h 6858000"/>
              <a:gd name="connsiteX120" fmla="*/ 551827 w 1605470"/>
              <a:gd name="connsiteY120" fmla="*/ 2485734 h 6858000"/>
              <a:gd name="connsiteX121" fmla="*/ 542550 w 1605470"/>
              <a:gd name="connsiteY121" fmla="*/ 2447068 h 6858000"/>
              <a:gd name="connsiteX122" fmla="*/ 529511 w 1605470"/>
              <a:gd name="connsiteY122" fmla="*/ 2425819 h 6858000"/>
              <a:gd name="connsiteX123" fmla="*/ 528878 w 1605470"/>
              <a:gd name="connsiteY123" fmla="*/ 2408971 h 6858000"/>
              <a:gd name="connsiteX124" fmla="*/ 535510 w 1605470"/>
              <a:gd name="connsiteY124" fmla="*/ 2402874 h 6858000"/>
              <a:gd name="connsiteX125" fmla="*/ 538122 w 1605470"/>
              <a:gd name="connsiteY125" fmla="*/ 2381443 h 6858000"/>
              <a:gd name="connsiteX126" fmla="*/ 514451 w 1605470"/>
              <a:gd name="connsiteY126" fmla="*/ 2261920 h 6858000"/>
              <a:gd name="connsiteX127" fmla="*/ 504338 w 1605470"/>
              <a:gd name="connsiteY127" fmla="*/ 2195378 h 6858000"/>
              <a:gd name="connsiteX128" fmla="*/ 488555 w 1605470"/>
              <a:gd name="connsiteY128" fmla="*/ 2155135 h 6858000"/>
              <a:gd name="connsiteX129" fmla="*/ 486013 w 1605470"/>
              <a:gd name="connsiteY129" fmla="*/ 2118008 h 6858000"/>
              <a:gd name="connsiteX130" fmla="*/ 487006 w 1605470"/>
              <a:gd name="connsiteY130" fmla="*/ 2050531 h 6858000"/>
              <a:gd name="connsiteX131" fmla="*/ 478812 w 1605470"/>
              <a:gd name="connsiteY131" fmla="*/ 1963269 h 6858000"/>
              <a:gd name="connsiteX132" fmla="*/ 459990 w 1605470"/>
              <a:gd name="connsiteY132" fmla="*/ 1906352 h 6858000"/>
              <a:gd name="connsiteX133" fmla="*/ 436547 w 1605470"/>
              <a:gd name="connsiteY133" fmla="*/ 1861531 h 6858000"/>
              <a:gd name="connsiteX134" fmla="*/ 390346 w 1605470"/>
              <a:gd name="connsiteY134" fmla="*/ 1732919 h 6858000"/>
              <a:gd name="connsiteX135" fmla="*/ 362657 w 1605470"/>
              <a:gd name="connsiteY135" fmla="*/ 1663540 h 6858000"/>
              <a:gd name="connsiteX136" fmla="*/ 361783 w 1605470"/>
              <a:gd name="connsiteY136" fmla="*/ 1615777 h 6858000"/>
              <a:gd name="connsiteX137" fmla="*/ 342578 w 1605470"/>
              <a:gd name="connsiteY137" fmla="*/ 1563678 h 6858000"/>
              <a:gd name="connsiteX138" fmla="*/ 355658 w 1605470"/>
              <a:gd name="connsiteY138" fmla="*/ 1519474 h 6858000"/>
              <a:gd name="connsiteX139" fmla="*/ 348400 w 1605470"/>
              <a:gd name="connsiteY139" fmla="*/ 1477995 h 6858000"/>
              <a:gd name="connsiteX140" fmla="*/ 334485 w 1605470"/>
              <a:gd name="connsiteY140" fmla="*/ 1373769 h 6858000"/>
              <a:gd name="connsiteX141" fmla="*/ 342792 w 1605470"/>
              <a:gd name="connsiteY141" fmla="*/ 1307086 h 6858000"/>
              <a:gd name="connsiteX142" fmla="*/ 343980 w 1605470"/>
              <a:gd name="connsiteY142" fmla="*/ 1189033 h 6858000"/>
              <a:gd name="connsiteX143" fmla="*/ 348665 w 1605470"/>
              <a:gd name="connsiteY143" fmla="*/ 1168288 h 6858000"/>
              <a:gd name="connsiteX144" fmla="*/ 340947 w 1605470"/>
              <a:gd name="connsiteY144" fmla="*/ 1142577 h 6858000"/>
              <a:gd name="connsiteX145" fmla="*/ 330253 w 1605470"/>
              <a:gd name="connsiteY145" fmla="*/ 1088484 h 6858000"/>
              <a:gd name="connsiteX146" fmla="*/ 318989 w 1605470"/>
              <a:gd name="connsiteY146" fmla="*/ 1016103 h 6858000"/>
              <a:gd name="connsiteX147" fmla="*/ 320445 w 1605470"/>
              <a:gd name="connsiteY147" fmla="*/ 932283 h 6858000"/>
              <a:gd name="connsiteX148" fmla="*/ 322681 w 1605470"/>
              <a:gd name="connsiteY148" fmla="*/ 915925 h 6858000"/>
              <a:gd name="connsiteX149" fmla="*/ 315310 w 1605470"/>
              <a:gd name="connsiteY149" fmla="*/ 896999 h 6858000"/>
              <a:gd name="connsiteX150" fmla="*/ 284718 w 1605470"/>
              <a:gd name="connsiteY150" fmla="*/ 821517 h 6858000"/>
              <a:gd name="connsiteX151" fmla="*/ 263668 w 1605470"/>
              <a:gd name="connsiteY151" fmla="*/ 751353 h 6858000"/>
              <a:gd name="connsiteX152" fmla="*/ 263226 w 1605470"/>
              <a:gd name="connsiteY152" fmla="*/ 721230 h 6858000"/>
              <a:gd name="connsiteX153" fmla="*/ 248897 w 1605470"/>
              <a:gd name="connsiteY153" fmla="*/ 681659 h 6858000"/>
              <a:gd name="connsiteX154" fmla="*/ 234316 w 1605470"/>
              <a:gd name="connsiteY154" fmla="*/ 635218 h 6858000"/>
              <a:gd name="connsiteX155" fmla="*/ 239327 w 1605470"/>
              <a:gd name="connsiteY155" fmla="*/ 613763 h 6858000"/>
              <a:gd name="connsiteX156" fmla="*/ 225269 w 1605470"/>
              <a:gd name="connsiteY156" fmla="*/ 598582 h 6858000"/>
              <a:gd name="connsiteX157" fmla="*/ 224950 w 1605470"/>
              <a:gd name="connsiteY157" fmla="*/ 576846 h 6858000"/>
              <a:gd name="connsiteX158" fmla="*/ 204576 w 1605470"/>
              <a:gd name="connsiteY158" fmla="*/ 530055 h 6858000"/>
              <a:gd name="connsiteX159" fmla="*/ 219064 w 1605470"/>
              <a:gd name="connsiteY159" fmla="*/ 469651 h 6858000"/>
              <a:gd name="connsiteX160" fmla="*/ 195012 w 1605470"/>
              <a:gd name="connsiteY160" fmla="*/ 448559 h 6858000"/>
              <a:gd name="connsiteX161" fmla="*/ 201434 w 1605470"/>
              <a:gd name="connsiteY161" fmla="*/ 441529 h 6858000"/>
              <a:gd name="connsiteX162" fmla="*/ 200655 w 1605470"/>
              <a:gd name="connsiteY162" fmla="*/ 428927 h 6858000"/>
              <a:gd name="connsiteX163" fmla="*/ 190059 w 1605470"/>
              <a:gd name="connsiteY163" fmla="*/ 430161 h 6858000"/>
              <a:gd name="connsiteX164" fmla="*/ 167079 w 1605470"/>
              <a:gd name="connsiteY164" fmla="*/ 367211 h 6858000"/>
              <a:gd name="connsiteX165" fmla="*/ 124571 w 1605470"/>
              <a:gd name="connsiteY165" fmla="*/ 302178 h 6858000"/>
              <a:gd name="connsiteX166" fmla="*/ 103243 w 1605470"/>
              <a:gd name="connsiteY166" fmla="*/ 211375 h 6858000"/>
              <a:gd name="connsiteX167" fmla="*/ 94571 w 1605470"/>
              <a:gd name="connsiteY167" fmla="*/ 184179 h 6858000"/>
              <a:gd name="connsiteX168" fmla="*/ 13437 w 1605470"/>
              <a:gd name="connsiteY168" fmla="*/ 19287 h 6858000"/>
              <a:gd name="connsiteX169" fmla="*/ 0 w 1605470"/>
              <a:gd name="connsiteY16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7933 w 1605470"/>
              <a:gd name="connsiteY98" fmla="*/ 3356929 h 6858000"/>
              <a:gd name="connsiteX99" fmla="*/ 766158 w 1605470"/>
              <a:gd name="connsiteY99" fmla="*/ 3349058 h 6858000"/>
              <a:gd name="connsiteX100" fmla="*/ 766414 w 1605470"/>
              <a:gd name="connsiteY100" fmla="*/ 3348763 h 6858000"/>
              <a:gd name="connsiteX101" fmla="*/ 764166 w 1605470"/>
              <a:gd name="connsiteY101" fmla="*/ 3341588 h 6858000"/>
              <a:gd name="connsiteX102" fmla="*/ 749397 w 1605470"/>
              <a:gd name="connsiteY102" fmla="*/ 3307769 h 6858000"/>
              <a:gd name="connsiteX103" fmla="*/ 766960 w 1605470"/>
              <a:gd name="connsiteY103" fmla="*/ 3250522 h 6858000"/>
              <a:gd name="connsiteX104" fmla="*/ 767385 w 1605470"/>
              <a:gd name="connsiteY104" fmla="*/ 3229163 h 6858000"/>
              <a:gd name="connsiteX105" fmla="*/ 769208 w 1605470"/>
              <a:gd name="connsiteY105" fmla="*/ 3217217 h 6858000"/>
              <a:gd name="connsiteX106" fmla="*/ 770350 w 1605470"/>
              <a:gd name="connsiteY106" fmla="*/ 3216125 h 6858000"/>
              <a:gd name="connsiteX107" fmla="*/ 756043 w 1605470"/>
              <a:gd name="connsiteY107" fmla="*/ 3183755 h 6858000"/>
              <a:gd name="connsiteX108" fmla="*/ 756544 w 1605470"/>
              <a:gd name="connsiteY108" fmla="*/ 3178642 h 6858000"/>
              <a:gd name="connsiteX109" fmla="*/ 744144 w 1605470"/>
              <a:gd name="connsiteY109" fmla="*/ 3158586 h 6858000"/>
              <a:gd name="connsiteX110" fmla="*/ 739378 w 1605470"/>
              <a:gd name="connsiteY110" fmla="*/ 3147669 h 6858000"/>
              <a:gd name="connsiteX111" fmla="*/ 734648 w 1605470"/>
              <a:gd name="connsiteY111" fmla="*/ 3145733 h 6858000"/>
              <a:gd name="connsiteX112" fmla="*/ 729329 w 1605470"/>
              <a:gd name="connsiteY112" fmla="*/ 3129034 h 6858000"/>
              <a:gd name="connsiteX113" fmla="*/ 729994 w 1605470"/>
              <a:gd name="connsiteY113" fmla="*/ 3126682 h 6858000"/>
              <a:gd name="connsiteX114" fmla="*/ 720862 w 1605470"/>
              <a:gd name="connsiteY114" fmla="*/ 3114519 h 6858000"/>
              <a:gd name="connsiteX115" fmla="*/ 707471 w 1605470"/>
              <a:gd name="connsiteY115" fmla="*/ 3106272 h 6858000"/>
              <a:gd name="connsiteX116" fmla="*/ 680201 w 1605470"/>
              <a:gd name="connsiteY116" fmla="*/ 2958185 h 6858000"/>
              <a:gd name="connsiteX117" fmla="*/ 622815 w 1605470"/>
              <a:gd name="connsiteY117" fmla="*/ 2762989 h 6858000"/>
              <a:gd name="connsiteX118" fmla="*/ 571733 w 1605470"/>
              <a:gd name="connsiteY118" fmla="*/ 2554718 h 6858000"/>
              <a:gd name="connsiteX119" fmla="*/ 551827 w 1605470"/>
              <a:gd name="connsiteY119" fmla="*/ 2485734 h 6858000"/>
              <a:gd name="connsiteX120" fmla="*/ 542550 w 1605470"/>
              <a:gd name="connsiteY120" fmla="*/ 2447068 h 6858000"/>
              <a:gd name="connsiteX121" fmla="*/ 529511 w 1605470"/>
              <a:gd name="connsiteY121" fmla="*/ 2425819 h 6858000"/>
              <a:gd name="connsiteX122" fmla="*/ 528878 w 1605470"/>
              <a:gd name="connsiteY122" fmla="*/ 2408971 h 6858000"/>
              <a:gd name="connsiteX123" fmla="*/ 535510 w 1605470"/>
              <a:gd name="connsiteY123" fmla="*/ 2402874 h 6858000"/>
              <a:gd name="connsiteX124" fmla="*/ 538122 w 1605470"/>
              <a:gd name="connsiteY124" fmla="*/ 2381443 h 6858000"/>
              <a:gd name="connsiteX125" fmla="*/ 514451 w 1605470"/>
              <a:gd name="connsiteY125" fmla="*/ 2261920 h 6858000"/>
              <a:gd name="connsiteX126" fmla="*/ 504338 w 1605470"/>
              <a:gd name="connsiteY126" fmla="*/ 2195378 h 6858000"/>
              <a:gd name="connsiteX127" fmla="*/ 488555 w 1605470"/>
              <a:gd name="connsiteY127" fmla="*/ 2155135 h 6858000"/>
              <a:gd name="connsiteX128" fmla="*/ 486013 w 1605470"/>
              <a:gd name="connsiteY128" fmla="*/ 2118008 h 6858000"/>
              <a:gd name="connsiteX129" fmla="*/ 487006 w 1605470"/>
              <a:gd name="connsiteY129" fmla="*/ 2050531 h 6858000"/>
              <a:gd name="connsiteX130" fmla="*/ 478812 w 1605470"/>
              <a:gd name="connsiteY130" fmla="*/ 1963269 h 6858000"/>
              <a:gd name="connsiteX131" fmla="*/ 459990 w 1605470"/>
              <a:gd name="connsiteY131" fmla="*/ 1906352 h 6858000"/>
              <a:gd name="connsiteX132" fmla="*/ 436547 w 1605470"/>
              <a:gd name="connsiteY132" fmla="*/ 1861531 h 6858000"/>
              <a:gd name="connsiteX133" fmla="*/ 390346 w 1605470"/>
              <a:gd name="connsiteY133" fmla="*/ 1732919 h 6858000"/>
              <a:gd name="connsiteX134" fmla="*/ 362657 w 1605470"/>
              <a:gd name="connsiteY134" fmla="*/ 1663540 h 6858000"/>
              <a:gd name="connsiteX135" fmla="*/ 361783 w 1605470"/>
              <a:gd name="connsiteY135" fmla="*/ 1615777 h 6858000"/>
              <a:gd name="connsiteX136" fmla="*/ 342578 w 1605470"/>
              <a:gd name="connsiteY136" fmla="*/ 1563678 h 6858000"/>
              <a:gd name="connsiteX137" fmla="*/ 355658 w 1605470"/>
              <a:gd name="connsiteY137" fmla="*/ 1519474 h 6858000"/>
              <a:gd name="connsiteX138" fmla="*/ 348400 w 1605470"/>
              <a:gd name="connsiteY138" fmla="*/ 1477995 h 6858000"/>
              <a:gd name="connsiteX139" fmla="*/ 334485 w 1605470"/>
              <a:gd name="connsiteY139" fmla="*/ 1373769 h 6858000"/>
              <a:gd name="connsiteX140" fmla="*/ 342792 w 1605470"/>
              <a:gd name="connsiteY140" fmla="*/ 1307086 h 6858000"/>
              <a:gd name="connsiteX141" fmla="*/ 343980 w 1605470"/>
              <a:gd name="connsiteY141" fmla="*/ 1189033 h 6858000"/>
              <a:gd name="connsiteX142" fmla="*/ 348665 w 1605470"/>
              <a:gd name="connsiteY142" fmla="*/ 1168288 h 6858000"/>
              <a:gd name="connsiteX143" fmla="*/ 340947 w 1605470"/>
              <a:gd name="connsiteY143" fmla="*/ 1142577 h 6858000"/>
              <a:gd name="connsiteX144" fmla="*/ 330253 w 1605470"/>
              <a:gd name="connsiteY144" fmla="*/ 1088484 h 6858000"/>
              <a:gd name="connsiteX145" fmla="*/ 318989 w 1605470"/>
              <a:gd name="connsiteY145" fmla="*/ 1016103 h 6858000"/>
              <a:gd name="connsiteX146" fmla="*/ 320445 w 1605470"/>
              <a:gd name="connsiteY146" fmla="*/ 932283 h 6858000"/>
              <a:gd name="connsiteX147" fmla="*/ 322681 w 1605470"/>
              <a:gd name="connsiteY147" fmla="*/ 915925 h 6858000"/>
              <a:gd name="connsiteX148" fmla="*/ 315310 w 1605470"/>
              <a:gd name="connsiteY148" fmla="*/ 896999 h 6858000"/>
              <a:gd name="connsiteX149" fmla="*/ 284718 w 1605470"/>
              <a:gd name="connsiteY149" fmla="*/ 821517 h 6858000"/>
              <a:gd name="connsiteX150" fmla="*/ 263668 w 1605470"/>
              <a:gd name="connsiteY150" fmla="*/ 751353 h 6858000"/>
              <a:gd name="connsiteX151" fmla="*/ 263226 w 1605470"/>
              <a:gd name="connsiteY151" fmla="*/ 721230 h 6858000"/>
              <a:gd name="connsiteX152" fmla="*/ 248897 w 1605470"/>
              <a:gd name="connsiteY152" fmla="*/ 681659 h 6858000"/>
              <a:gd name="connsiteX153" fmla="*/ 234316 w 1605470"/>
              <a:gd name="connsiteY153" fmla="*/ 635218 h 6858000"/>
              <a:gd name="connsiteX154" fmla="*/ 239327 w 1605470"/>
              <a:gd name="connsiteY154" fmla="*/ 613763 h 6858000"/>
              <a:gd name="connsiteX155" fmla="*/ 225269 w 1605470"/>
              <a:gd name="connsiteY155" fmla="*/ 598582 h 6858000"/>
              <a:gd name="connsiteX156" fmla="*/ 224950 w 1605470"/>
              <a:gd name="connsiteY156" fmla="*/ 576846 h 6858000"/>
              <a:gd name="connsiteX157" fmla="*/ 204576 w 1605470"/>
              <a:gd name="connsiteY157" fmla="*/ 530055 h 6858000"/>
              <a:gd name="connsiteX158" fmla="*/ 219064 w 1605470"/>
              <a:gd name="connsiteY158" fmla="*/ 469651 h 6858000"/>
              <a:gd name="connsiteX159" fmla="*/ 195012 w 1605470"/>
              <a:gd name="connsiteY159" fmla="*/ 448559 h 6858000"/>
              <a:gd name="connsiteX160" fmla="*/ 201434 w 1605470"/>
              <a:gd name="connsiteY160" fmla="*/ 441529 h 6858000"/>
              <a:gd name="connsiteX161" fmla="*/ 200655 w 1605470"/>
              <a:gd name="connsiteY161" fmla="*/ 428927 h 6858000"/>
              <a:gd name="connsiteX162" fmla="*/ 190059 w 1605470"/>
              <a:gd name="connsiteY162" fmla="*/ 430161 h 6858000"/>
              <a:gd name="connsiteX163" fmla="*/ 167079 w 1605470"/>
              <a:gd name="connsiteY163" fmla="*/ 367211 h 6858000"/>
              <a:gd name="connsiteX164" fmla="*/ 124571 w 1605470"/>
              <a:gd name="connsiteY164" fmla="*/ 302178 h 6858000"/>
              <a:gd name="connsiteX165" fmla="*/ 103243 w 1605470"/>
              <a:gd name="connsiteY165" fmla="*/ 211375 h 6858000"/>
              <a:gd name="connsiteX166" fmla="*/ 94571 w 1605470"/>
              <a:gd name="connsiteY166" fmla="*/ 184179 h 6858000"/>
              <a:gd name="connsiteX167" fmla="*/ 13437 w 1605470"/>
              <a:gd name="connsiteY167" fmla="*/ 19287 h 6858000"/>
              <a:gd name="connsiteX168" fmla="*/ 0 w 1605470"/>
              <a:gd name="connsiteY16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4383 w 1605470"/>
              <a:gd name="connsiteY96" fmla="*/ 3381564 h 6858000"/>
              <a:gd name="connsiteX97" fmla="*/ 770510 w 1605470"/>
              <a:gd name="connsiteY97" fmla="*/ 3361844 h 6858000"/>
              <a:gd name="connsiteX98" fmla="*/ 766158 w 1605470"/>
              <a:gd name="connsiteY98" fmla="*/ 3349058 h 6858000"/>
              <a:gd name="connsiteX99" fmla="*/ 766414 w 1605470"/>
              <a:gd name="connsiteY99" fmla="*/ 3348763 h 6858000"/>
              <a:gd name="connsiteX100" fmla="*/ 764166 w 1605470"/>
              <a:gd name="connsiteY100" fmla="*/ 3341588 h 6858000"/>
              <a:gd name="connsiteX101" fmla="*/ 749397 w 1605470"/>
              <a:gd name="connsiteY101" fmla="*/ 3307769 h 6858000"/>
              <a:gd name="connsiteX102" fmla="*/ 766960 w 1605470"/>
              <a:gd name="connsiteY102" fmla="*/ 3250522 h 6858000"/>
              <a:gd name="connsiteX103" fmla="*/ 767385 w 1605470"/>
              <a:gd name="connsiteY103" fmla="*/ 3229163 h 6858000"/>
              <a:gd name="connsiteX104" fmla="*/ 769208 w 1605470"/>
              <a:gd name="connsiteY104" fmla="*/ 3217217 h 6858000"/>
              <a:gd name="connsiteX105" fmla="*/ 770350 w 1605470"/>
              <a:gd name="connsiteY105" fmla="*/ 3216125 h 6858000"/>
              <a:gd name="connsiteX106" fmla="*/ 756043 w 1605470"/>
              <a:gd name="connsiteY106" fmla="*/ 3183755 h 6858000"/>
              <a:gd name="connsiteX107" fmla="*/ 756544 w 1605470"/>
              <a:gd name="connsiteY107" fmla="*/ 3178642 h 6858000"/>
              <a:gd name="connsiteX108" fmla="*/ 744144 w 1605470"/>
              <a:gd name="connsiteY108" fmla="*/ 3158586 h 6858000"/>
              <a:gd name="connsiteX109" fmla="*/ 739378 w 1605470"/>
              <a:gd name="connsiteY109" fmla="*/ 3147669 h 6858000"/>
              <a:gd name="connsiteX110" fmla="*/ 734648 w 1605470"/>
              <a:gd name="connsiteY110" fmla="*/ 3145733 h 6858000"/>
              <a:gd name="connsiteX111" fmla="*/ 729329 w 1605470"/>
              <a:gd name="connsiteY111" fmla="*/ 3129034 h 6858000"/>
              <a:gd name="connsiteX112" fmla="*/ 729994 w 1605470"/>
              <a:gd name="connsiteY112" fmla="*/ 3126682 h 6858000"/>
              <a:gd name="connsiteX113" fmla="*/ 720862 w 1605470"/>
              <a:gd name="connsiteY113" fmla="*/ 3114519 h 6858000"/>
              <a:gd name="connsiteX114" fmla="*/ 707471 w 1605470"/>
              <a:gd name="connsiteY114" fmla="*/ 3106272 h 6858000"/>
              <a:gd name="connsiteX115" fmla="*/ 680201 w 1605470"/>
              <a:gd name="connsiteY115" fmla="*/ 2958185 h 6858000"/>
              <a:gd name="connsiteX116" fmla="*/ 622815 w 1605470"/>
              <a:gd name="connsiteY116" fmla="*/ 2762989 h 6858000"/>
              <a:gd name="connsiteX117" fmla="*/ 571733 w 1605470"/>
              <a:gd name="connsiteY117" fmla="*/ 2554718 h 6858000"/>
              <a:gd name="connsiteX118" fmla="*/ 551827 w 1605470"/>
              <a:gd name="connsiteY118" fmla="*/ 2485734 h 6858000"/>
              <a:gd name="connsiteX119" fmla="*/ 542550 w 1605470"/>
              <a:gd name="connsiteY119" fmla="*/ 2447068 h 6858000"/>
              <a:gd name="connsiteX120" fmla="*/ 529511 w 1605470"/>
              <a:gd name="connsiteY120" fmla="*/ 2425819 h 6858000"/>
              <a:gd name="connsiteX121" fmla="*/ 528878 w 1605470"/>
              <a:gd name="connsiteY121" fmla="*/ 2408971 h 6858000"/>
              <a:gd name="connsiteX122" fmla="*/ 535510 w 1605470"/>
              <a:gd name="connsiteY122" fmla="*/ 2402874 h 6858000"/>
              <a:gd name="connsiteX123" fmla="*/ 538122 w 1605470"/>
              <a:gd name="connsiteY123" fmla="*/ 2381443 h 6858000"/>
              <a:gd name="connsiteX124" fmla="*/ 514451 w 1605470"/>
              <a:gd name="connsiteY124" fmla="*/ 2261920 h 6858000"/>
              <a:gd name="connsiteX125" fmla="*/ 504338 w 1605470"/>
              <a:gd name="connsiteY125" fmla="*/ 2195378 h 6858000"/>
              <a:gd name="connsiteX126" fmla="*/ 488555 w 1605470"/>
              <a:gd name="connsiteY126" fmla="*/ 2155135 h 6858000"/>
              <a:gd name="connsiteX127" fmla="*/ 486013 w 1605470"/>
              <a:gd name="connsiteY127" fmla="*/ 2118008 h 6858000"/>
              <a:gd name="connsiteX128" fmla="*/ 487006 w 1605470"/>
              <a:gd name="connsiteY128" fmla="*/ 2050531 h 6858000"/>
              <a:gd name="connsiteX129" fmla="*/ 478812 w 1605470"/>
              <a:gd name="connsiteY129" fmla="*/ 1963269 h 6858000"/>
              <a:gd name="connsiteX130" fmla="*/ 459990 w 1605470"/>
              <a:gd name="connsiteY130" fmla="*/ 1906352 h 6858000"/>
              <a:gd name="connsiteX131" fmla="*/ 436547 w 1605470"/>
              <a:gd name="connsiteY131" fmla="*/ 1861531 h 6858000"/>
              <a:gd name="connsiteX132" fmla="*/ 390346 w 1605470"/>
              <a:gd name="connsiteY132" fmla="*/ 1732919 h 6858000"/>
              <a:gd name="connsiteX133" fmla="*/ 362657 w 1605470"/>
              <a:gd name="connsiteY133" fmla="*/ 1663540 h 6858000"/>
              <a:gd name="connsiteX134" fmla="*/ 361783 w 1605470"/>
              <a:gd name="connsiteY134" fmla="*/ 1615777 h 6858000"/>
              <a:gd name="connsiteX135" fmla="*/ 342578 w 1605470"/>
              <a:gd name="connsiteY135" fmla="*/ 1563678 h 6858000"/>
              <a:gd name="connsiteX136" fmla="*/ 355658 w 1605470"/>
              <a:gd name="connsiteY136" fmla="*/ 1519474 h 6858000"/>
              <a:gd name="connsiteX137" fmla="*/ 348400 w 1605470"/>
              <a:gd name="connsiteY137" fmla="*/ 1477995 h 6858000"/>
              <a:gd name="connsiteX138" fmla="*/ 334485 w 1605470"/>
              <a:gd name="connsiteY138" fmla="*/ 1373769 h 6858000"/>
              <a:gd name="connsiteX139" fmla="*/ 342792 w 1605470"/>
              <a:gd name="connsiteY139" fmla="*/ 1307086 h 6858000"/>
              <a:gd name="connsiteX140" fmla="*/ 343980 w 1605470"/>
              <a:gd name="connsiteY140" fmla="*/ 1189033 h 6858000"/>
              <a:gd name="connsiteX141" fmla="*/ 348665 w 1605470"/>
              <a:gd name="connsiteY141" fmla="*/ 1168288 h 6858000"/>
              <a:gd name="connsiteX142" fmla="*/ 340947 w 1605470"/>
              <a:gd name="connsiteY142" fmla="*/ 1142577 h 6858000"/>
              <a:gd name="connsiteX143" fmla="*/ 330253 w 1605470"/>
              <a:gd name="connsiteY143" fmla="*/ 1088484 h 6858000"/>
              <a:gd name="connsiteX144" fmla="*/ 318989 w 1605470"/>
              <a:gd name="connsiteY144" fmla="*/ 1016103 h 6858000"/>
              <a:gd name="connsiteX145" fmla="*/ 320445 w 1605470"/>
              <a:gd name="connsiteY145" fmla="*/ 932283 h 6858000"/>
              <a:gd name="connsiteX146" fmla="*/ 322681 w 1605470"/>
              <a:gd name="connsiteY146" fmla="*/ 915925 h 6858000"/>
              <a:gd name="connsiteX147" fmla="*/ 315310 w 1605470"/>
              <a:gd name="connsiteY147" fmla="*/ 896999 h 6858000"/>
              <a:gd name="connsiteX148" fmla="*/ 284718 w 1605470"/>
              <a:gd name="connsiteY148" fmla="*/ 821517 h 6858000"/>
              <a:gd name="connsiteX149" fmla="*/ 263668 w 1605470"/>
              <a:gd name="connsiteY149" fmla="*/ 751353 h 6858000"/>
              <a:gd name="connsiteX150" fmla="*/ 263226 w 1605470"/>
              <a:gd name="connsiteY150" fmla="*/ 721230 h 6858000"/>
              <a:gd name="connsiteX151" fmla="*/ 248897 w 1605470"/>
              <a:gd name="connsiteY151" fmla="*/ 681659 h 6858000"/>
              <a:gd name="connsiteX152" fmla="*/ 234316 w 1605470"/>
              <a:gd name="connsiteY152" fmla="*/ 635218 h 6858000"/>
              <a:gd name="connsiteX153" fmla="*/ 239327 w 1605470"/>
              <a:gd name="connsiteY153" fmla="*/ 613763 h 6858000"/>
              <a:gd name="connsiteX154" fmla="*/ 225269 w 1605470"/>
              <a:gd name="connsiteY154" fmla="*/ 598582 h 6858000"/>
              <a:gd name="connsiteX155" fmla="*/ 224950 w 1605470"/>
              <a:gd name="connsiteY155" fmla="*/ 576846 h 6858000"/>
              <a:gd name="connsiteX156" fmla="*/ 204576 w 1605470"/>
              <a:gd name="connsiteY156" fmla="*/ 530055 h 6858000"/>
              <a:gd name="connsiteX157" fmla="*/ 219064 w 1605470"/>
              <a:gd name="connsiteY157" fmla="*/ 469651 h 6858000"/>
              <a:gd name="connsiteX158" fmla="*/ 195012 w 1605470"/>
              <a:gd name="connsiteY158" fmla="*/ 448559 h 6858000"/>
              <a:gd name="connsiteX159" fmla="*/ 201434 w 1605470"/>
              <a:gd name="connsiteY159" fmla="*/ 441529 h 6858000"/>
              <a:gd name="connsiteX160" fmla="*/ 200655 w 1605470"/>
              <a:gd name="connsiteY160" fmla="*/ 428927 h 6858000"/>
              <a:gd name="connsiteX161" fmla="*/ 190059 w 1605470"/>
              <a:gd name="connsiteY161" fmla="*/ 430161 h 6858000"/>
              <a:gd name="connsiteX162" fmla="*/ 167079 w 1605470"/>
              <a:gd name="connsiteY162" fmla="*/ 367211 h 6858000"/>
              <a:gd name="connsiteX163" fmla="*/ 124571 w 1605470"/>
              <a:gd name="connsiteY163" fmla="*/ 302178 h 6858000"/>
              <a:gd name="connsiteX164" fmla="*/ 103243 w 1605470"/>
              <a:gd name="connsiteY164" fmla="*/ 211375 h 6858000"/>
              <a:gd name="connsiteX165" fmla="*/ 94571 w 1605470"/>
              <a:gd name="connsiteY165" fmla="*/ 184179 h 6858000"/>
              <a:gd name="connsiteX166" fmla="*/ 13437 w 1605470"/>
              <a:gd name="connsiteY166" fmla="*/ 19287 h 6858000"/>
              <a:gd name="connsiteX167" fmla="*/ 0 w 1605470"/>
              <a:gd name="connsiteY16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6414 w 1605470"/>
              <a:gd name="connsiteY98" fmla="*/ 3348763 h 6858000"/>
              <a:gd name="connsiteX99" fmla="*/ 764166 w 1605470"/>
              <a:gd name="connsiteY99" fmla="*/ 3341588 h 6858000"/>
              <a:gd name="connsiteX100" fmla="*/ 749397 w 1605470"/>
              <a:gd name="connsiteY100" fmla="*/ 3307769 h 6858000"/>
              <a:gd name="connsiteX101" fmla="*/ 766960 w 1605470"/>
              <a:gd name="connsiteY101" fmla="*/ 3250522 h 6858000"/>
              <a:gd name="connsiteX102" fmla="*/ 767385 w 1605470"/>
              <a:gd name="connsiteY102" fmla="*/ 3229163 h 6858000"/>
              <a:gd name="connsiteX103" fmla="*/ 769208 w 1605470"/>
              <a:gd name="connsiteY103" fmla="*/ 3217217 h 6858000"/>
              <a:gd name="connsiteX104" fmla="*/ 770350 w 1605470"/>
              <a:gd name="connsiteY104" fmla="*/ 3216125 h 6858000"/>
              <a:gd name="connsiteX105" fmla="*/ 756043 w 1605470"/>
              <a:gd name="connsiteY105" fmla="*/ 3183755 h 6858000"/>
              <a:gd name="connsiteX106" fmla="*/ 756544 w 1605470"/>
              <a:gd name="connsiteY106" fmla="*/ 3178642 h 6858000"/>
              <a:gd name="connsiteX107" fmla="*/ 744144 w 1605470"/>
              <a:gd name="connsiteY107" fmla="*/ 3158586 h 6858000"/>
              <a:gd name="connsiteX108" fmla="*/ 739378 w 1605470"/>
              <a:gd name="connsiteY108" fmla="*/ 3147669 h 6858000"/>
              <a:gd name="connsiteX109" fmla="*/ 734648 w 1605470"/>
              <a:gd name="connsiteY109" fmla="*/ 3145733 h 6858000"/>
              <a:gd name="connsiteX110" fmla="*/ 729329 w 1605470"/>
              <a:gd name="connsiteY110" fmla="*/ 3129034 h 6858000"/>
              <a:gd name="connsiteX111" fmla="*/ 729994 w 1605470"/>
              <a:gd name="connsiteY111" fmla="*/ 3126682 h 6858000"/>
              <a:gd name="connsiteX112" fmla="*/ 720862 w 1605470"/>
              <a:gd name="connsiteY112" fmla="*/ 3114519 h 6858000"/>
              <a:gd name="connsiteX113" fmla="*/ 707471 w 1605470"/>
              <a:gd name="connsiteY113" fmla="*/ 3106272 h 6858000"/>
              <a:gd name="connsiteX114" fmla="*/ 680201 w 1605470"/>
              <a:gd name="connsiteY114" fmla="*/ 2958185 h 6858000"/>
              <a:gd name="connsiteX115" fmla="*/ 622815 w 1605470"/>
              <a:gd name="connsiteY115" fmla="*/ 2762989 h 6858000"/>
              <a:gd name="connsiteX116" fmla="*/ 571733 w 1605470"/>
              <a:gd name="connsiteY116" fmla="*/ 2554718 h 6858000"/>
              <a:gd name="connsiteX117" fmla="*/ 551827 w 1605470"/>
              <a:gd name="connsiteY117" fmla="*/ 2485734 h 6858000"/>
              <a:gd name="connsiteX118" fmla="*/ 542550 w 1605470"/>
              <a:gd name="connsiteY118" fmla="*/ 2447068 h 6858000"/>
              <a:gd name="connsiteX119" fmla="*/ 529511 w 1605470"/>
              <a:gd name="connsiteY119" fmla="*/ 2425819 h 6858000"/>
              <a:gd name="connsiteX120" fmla="*/ 528878 w 1605470"/>
              <a:gd name="connsiteY120" fmla="*/ 2408971 h 6858000"/>
              <a:gd name="connsiteX121" fmla="*/ 535510 w 1605470"/>
              <a:gd name="connsiteY121" fmla="*/ 2402874 h 6858000"/>
              <a:gd name="connsiteX122" fmla="*/ 538122 w 1605470"/>
              <a:gd name="connsiteY122" fmla="*/ 2381443 h 6858000"/>
              <a:gd name="connsiteX123" fmla="*/ 514451 w 1605470"/>
              <a:gd name="connsiteY123" fmla="*/ 2261920 h 6858000"/>
              <a:gd name="connsiteX124" fmla="*/ 504338 w 1605470"/>
              <a:gd name="connsiteY124" fmla="*/ 2195378 h 6858000"/>
              <a:gd name="connsiteX125" fmla="*/ 488555 w 1605470"/>
              <a:gd name="connsiteY125" fmla="*/ 2155135 h 6858000"/>
              <a:gd name="connsiteX126" fmla="*/ 486013 w 1605470"/>
              <a:gd name="connsiteY126" fmla="*/ 2118008 h 6858000"/>
              <a:gd name="connsiteX127" fmla="*/ 487006 w 1605470"/>
              <a:gd name="connsiteY127" fmla="*/ 2050531 h 6858000"/>
              <a:gd name="connsiteX128" fmla="*/ 478812 w 1605470"/>
              <a:gd name="connsiteY128" fmla="*/ 1963269 h 6858000"/>
              <a:gd name="connsiteX129" fmla="*/ 459990 w 1605470"/>
              <a:gd name="connsiteY129" fmla="*/ 1906352 h 6858000"/>
              <a:gd name="connsiteX130" fmla="*/ 436547 w 1605470"/>
              <a:gd name="connsiteY130" fmla="*/ 1861531 h 6858000"/>
              <a:gd name="connsiteX131" fmla="*/ 390346 w 1605470"/>
              <a:gd name="connsiteY131" fmla="*/ 1732919 h 6858000"/>
              <a:gd name="connsiteX132" fmla="*/ 362657 w 1605470"/>
              <a:gd name="connsiteY132" fmla="*/ 1663540 h 6858000"/>
              <a:gd name="connsiteX133" fmla="*/ 361783 w 1605470"/>
              <a:gd name="connsiteY133" fmla="*/ 1615777 h 6858000"/>
              <a:gd name="connsiteX134" fmla="*/ 342578 w 1605470"/>
              <a:gd name="connsiteY134" fmla="*/ 1563678 h 6858000"/>
              <a:gd name="connsiteX135" fmla="*/ 355658 w 1605470"/>
              <a:gd name="connsiteY135" fmla="*/ 1519474 h 6858000"/>
              <a:gd name="connsiteX136" fmla="*/ 348400 w 1605470"/>
              <a:gd name="connsiteY136" fmla="*/ 1477995 h 6858000"/>
              <a:gd name="connsiteX137" fmla="*/ 334485 w 1605470"/>
              <a:gd name="connsiteY137" fmla="*/ 1373769 h 6858000"/>
              <a:gd name="connsiteX138" fmla="*/ 342792 w 1605470"/>
              <a:gd name="connsiteY138" fmla="*/ 1307086 h 6858000"/>
              <a:gd name="connsiteX139" fmla="*/ 343980 w 1605470"/>
              <a:gd name="connsiteY139" fmla="*/ 1189033 h 6858000"/>
              <a:gd name="connsiteX140" fmla="*/ 348665 w 1605470"/>
              <a:gd name="connsiteY140" fmla="*/ 1168288 h 6858000"/>
              <a:gd name="connsiteX141" fmla="*/ 340947 w 1605470"/>
              <a:gd name="connsiteY141" fmla="*/ 1142577 h 6858000"/>
              <a:gd name="connsiteX142" fmla="*/ 330253 w 1605470"/>
              <a:gd name="connsiteY142" fmla="*/ 1088484 h 6858000"/>
              <a:gd name="connsiteX143" fmla="*/ 318989 w 1605470"/>
              <a:gd name="connsiteY143" fmla="*/ 1016103 h 6858000"/>
              <a:gd name="connsiteX144" fmla="*/ 320445 w 1605470"/>
              <a:gd name="connsiteY144" fmla="*/ 932283 h 6858000"/>
              <a:gd name="connsiteX145" fmla="*/ 322681 w 1605470"/>
              <a:gd name="connsiteY145" fmla="*/ 915925 h 6858000"/>
              <a:gd name="connsiteX146" fmla="*/ 315310 w 1605470"/>
              <a:gd name="connsiteY146" fmla="*/ 896999 h 6858000"/>
              <a:gd name="connsiteX147" fmla="*/ 284718 w 1605470"/>
              <a:gd name="connsiteY147" fmla="*/ 821517 h 6858000"/>
              <a:gd name="connsiteX148" fmla="*/ 263668 w 1605470"/>
              <a:gd name="connsiteY148" fmla="*/ 751353 h 6858000"/>
              <a:gd name="connsiteX149" fmla="*/ 263226 w 1605470"/>
              <a:gd name="connsiteY149" fmla="*/ 721230 h 6858000"/>
              <a:gd name="connsiteX150" fmla="*/ 248897 w 1605470"/>
              <a:gd name="connsiteY150" fmla="*/ 681659 h 6858000"/>
              <a:gd name="connsiteX151" fmla="*/ 234316 w 1605470"/>
              <a:gd name="connsiteY151" fmla="*/ 635218 h 6858000"/>
              <a:gd name="connsiteX152" fmla="*/ 239327 w 1605470"/>
              <a:gd name="connsiteY152" fmla="*/ 613763 h 6858000"/>
              <a:gd name="connsiteX153" fmla="*/ 225269 w 1605470"/>
              <a:gd name="connsiteY153" fmla="*/ 598582 h 6858000"/>
              <a:gd name="connsiteX154" fmla="*/ 224950 w 1605470"/>
              <a:gd name="connsiteY154" fmla="*/ 576846 h 6858000"/>
              <a:gd name="connsiteX155" fmla="*/ 204576 w 1605470"/>
              <a:gd name="connsiteY155" fmla="*/ 530055 h 6858000"/>
              <a:gd name="connsiteX156" fmla="*/ 219064 w 1605470"/>
              <a:gd name="connsiteY156" fmla="*/ 469651 h 6858000"/>
              <a:gd name="connsiteX157" fmla="*/ 195012 w 1605470"/>
              <a:gd name="connsiteY157" fmla="*/ 448559 h 6858000"/>
              <a:gd name="connsiteX158" fmla="*/ 201434 w 1605470"/>
              <a:gd name="connsiteY158" fmla="*/ 441529 h 6858000"/>
              <a:gd name="connsiteX159" fmla="*/ 200655 w 1605470"/>
              <a:gd name="connsiteY159" fmla="*/ 428927 h 6858000"/>
              <a:gd name="connsiteX160" fmla="*/ 190059 w 1605470"/>
              <a:gd name="connsiteY160" fmla="*/ 430161 h 6858000"/>
              <a:gd name="connsiteX161" fmla="*/ 167079 w 1605470"/>
              <a:gd name="connsiteY161" fmla="*/ 367211 h 6858000"/>
              <a:gd name="connsiteX162" fmla="*/ 124571 w 1605470"/>
              <a:gd name="connsiteY162" fmla="*/ 302178 h 6858000"/>
              <a:gd name="connsiteX163" fmla="*/ 103243 w 1605470"/>
              <a:gd name="connsiteY163" fmla="*/ 211375 h 6858000"/>
              <a:gd name="connsiteX164" fmla="*/ 94571 w 1605470"/>
              <a:gd name="connsiteY164" fmla="*/ 184179 h 6858000"/>
              <a:gd name="connsiteX165" fmla="*/ 13437 w 1605470"/>
              <a:gd name="connsiteY165" fmla="*/ 19287 h 6858000"/>
              <a:gd name="connsiteX166" fmla="*/ 0 w 1605470"/>
              <a:gd name="connsiteY16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64166 w 1605470"/>
              <a:gd name="connsiteY98" fmla="*/ 3341588 h 6858000"/>
              <a:gd name="connsiteX99" fmla="*/ 749397 w 1605470"/>
              <a:gd name="connsiteY99" fmla="*/ 3307769 h 6858000"/>
              <a:gd name="connsiteX100" fmla="*/ 766960 w 1605470"/>
              <a:gd name="connsiteY100" fmla="*/ 3250522 h 6858000"/>
              <a:gd name="connsiteX101" fmla="*/ 767385 w 1605470"/>
              <a:gd name="connsiteY101" fmla="*/ 3229163 h 6858000"/>
              <a:gd name="connsiteX102" fmla="*/ 769208 w 1605470"/>
              <a:gd name="connsiteY102" fmla="*/ 3217217 h 6858000"/>
              <a:gd name="connsiteX103" fmla="*/ 770350 w 1605470"/>
              <a:gd name="connsiteY103" fmla="*/ 3216125 h 6858000"/>
              <a:gd name="connsiteX104" fmla="*/ 756043 w 1605470"/>
              <a:gd name="connsiteY104" fmla="*/ 3183755 h 6858000"/>
              <a:gd name="connsiteX105" fmla="*/ 756544 w 1605470"/>
              <a:gd name="connsiteY105" fmla="*/ 3178642 h 6858000"/>
              <a:gd name="connsiteX106" fmla="*/ 744144 w 1605470"/>
              <a:gd name="connsiteY106" fmla="*/ 3158586 h 6858000"/>
              <a:gd name="connsiteX107" fmla="*/ 739378 w 1605470"/>
              <a:gd name="connsiteY107" fmla="*/ 3147669 h 6858000"/>
              <a:gd name="connsiteX108" fmla="*/ 734648 w 1605470"/>
              <a:gd name="connsiteY108" fmla="*/ 3145733 h 6858000"/>
              <a:gd name="connsiteX109" fmla="*/ 729329 w 1605470"/>
              <a:gd name="connsiteY109" fmla="*/ 3129034 h 6858000"/>
              <a:gd name="connsiteX110" fmla="*/ 729994 w 1605470"/>
              <a:gd name="connsiteY110" fmla="*/ 3126682 h 6858000"/>
              <a:gd name="connsiteX111" fmla="*/ 720862 w 1605470"/>
              <a:gd name="connsiteY111" fmla="*/ 3114519 h 6858000"/>
              <a:gd name="connsiteX112" fmla="*/ 707471 w 1605470"/>
              <a:gd name="connsiteY112" fmla="*/ 3106272 h 6858000"/>
              <a:gd name="connsiteX113" fmla="*/ 680201 w 1605470"/>
              <a:gd name="connsiteY113" fmla="*/ 2958185 h 6858000"/>
              <a:gd name="connsiteX114" fmla="*/ 622815 w 1605470"/>
              <a:gd name="connsiteY114" fmla="*/ 2762989 h 6858000"/>
              <a:gd name="connsiteX115" fmla="*/ 571733 w 1605470"/>
              <a:gd name="connsiteY115" fmla="*/ 2554718 h 6858000"/>
              <a:gd name="connsiteX116" fmla="*/ 551827 w 1605470"/>
              <a:gd name="connsiteY116" fmla="*/ 2485734 h 6858000"/>
              <a:gd name="connsiteX117" fmla="*/ 542550 w 1605470"/>
              <a:gd name="connsiteY117" fmla="*/ 2447068 h 6858000"/>
              <a:gd name="connsiteX118" fmla="*/ 529511 w 1605470"/>
              <a:gd name="connsiteY118" fmla="*/ 2425819 h 6858000"/>
              <a:gd name="connsiteX119" fmla="*/ 528878 w 1605470"/>
              <a:gd name="connsiteY119" fmla="*/ 2408971 h 6858000"/>
              <a:gd name="connsiteX120" fmla="*/ 535510 w 1605470"/>
              <a:gd name="connsiteY120" fmla="*/ 2402874 h 6858000"/>
              <a:gd name="connsiteX121" fmla="*/ 538122 w 1605470"/>
              <a:gd name="connsiteY121" fmla="*/ 2381443 h 6858000"/>
              <a:gd name="connsiteX122" fmla="*/ 514451 w 1605470"/>
              <a:gd name="connsiteY122" fmla="*/ 2261920 h 6858000"/>
              <a:gd name="connsiteX123" fmla="*/ 504338 w 1605470"/>
              <a:gd name="connsiteY123" fmla="*/ 2195378 h 6858000"/>
              <a:gd name="connsiteX124" fmla="*/ 488555 w 1605470"/>
              <a:gd name="connsiteY124" fmla="*/ 2155135 h 6858000"/>
              <a:gd name="connsiteX125" fmla="*/ 486013 w 1605470"/>
              <a:gd name="connsiteY125" fmla="*/ 2118008 h 6858000"/>
              <a:gd name="connsiteX126" fmla="*/ 487006 w 1605470"/>
              <a:gd name="connsiteY126" fmla="*/ 2050531 h 6858000"/>
              <a:gd name="connsiteX127" fmla="*/ 478812 w 1605470"/>
              <a:gd name="connsiteY127" fmla="*/ 1963269 h 6858000"/>
              <a:gd name="connsiteX128" fmla="*/ 459990 w 1605470"/>
              <a:gd name="connsiteY128" fmla="*/ 1906352 h 6858000"/>
              <a:gd name="connsiteX129" fmla="*/ 436547 w 1605470"/>
              <a:gd name="connsiteY129" fmla="*/ 1861531 h 6858000"/>
              <a:gd name="connsiteX130" fmla="*/ 390346 w 1605470"/>
              <a:gd name="connsiteY130" fmla="*/ 1732919 h 6858000"/>
              <a:gd name="connsiteX131" fmla="*/ 362657 w 1605470"/>
              <a:gd name="connsiteY131" fmla="*/ 1663540 h 6858000"/>
              <a:gd name="connsiteX132" fmla="*/ 361783 w 1605470"/>
              <a:gd name="connsiteY132" fmla="*/ 1615777 h 6858000"/>
              <a:gd name="connsiteX133" fmla="*/ 342578 w 1605470"/>
              <a:gd name="connsiteY133" fmla="*/ 1563678 h 6858000"/>
              <a:gd name="connsiteX134" fmla="*/ 355658 w 1605470"/>
              <a:gd name="connsiteY134" fmla="*/ 1519474 h 6858000"/>
              <a:gd name="connsiteX135" fmla="*/ 348400 w 1605470"/>
              <a:gd name="connsiteY135" fmla="*/ 1477995 h 6858000"/>
              <a:gd name="connsiteX136" fmla="*/ 334485 w 1605470"/>
              <a:gd name="connsiteY136" fmla="*/ 1373769 h 6858000"/>
              <a:gd name="connsiteX137" fmla="*/ 342792 w 1605470"/>
              <a:gd name="connsiteY137" fmla="*/ 1307086 h 6858000"/>
              <a:gd name="connsiteX138" fmla="*/ 343980 w 1605470"/>
              <a:gd name="connsiteY138" fmla="*/ 1189033 h 6858000"/>
              <a:gd name="connsiteX139" fmla="*/ 348665 w 1605470"/>
              <a:gd name="connsiteY139" fmla="*/ 1168288 h 6858000"/>
              <a:gd name="connsiteX140" fmla="*/ 340947 w 1605470"/>
              <a:gd name="connsiteY140" fmla="*/ 1142577 h 6858000"/>
              <a:gd name="connsiteX141" fmla="*/ 330253 w 1605470"/>
              <a:gd name="connsiteY141" fmla="*/ 1088484 h 6858000"/>
              <a:gd name="connsiteX142" fmla="*/ 318989 w 1605470"/>
              <a:gd name="connsiteY142" fmla="*/ 1016103 h 6858000"/>
              <a:gd name="connsiteX143" fmla="*/ 320445 w 1605470"/>
              <a:gd name="connsiteY143" fmla="*/ 932283 h 6858000"/>
              <a:gd name="connsiteX144" fmla="*/ 322681 w 1605470"/>
              <a:gd name="connsiteY144" fmla="*/ 915925 h 6858000"/>
              <a:gd name="connsiteX145" fmla="*/ 315310 w 1605470"/>
              <a:gd name="connsiteY145" fmla="*/ 896999 h 6858000"/>
              <a:gd name="connsiteX146" fmla="*/ 284718 w 1605470"/>
              <a:gd name="connsiteY146" fmla="*/ 821517 h 6858000"/>
              <a:gd name="connsiteX147" fmla="*/ 263668 w 1605470"/>
              <a:gd name="connsiteY147" fmla="*/ 751353 h 6858000"/>
              <a:gd name="connsiteX148" fmla="*/ 263226 w 1605470"/>
              <a:gd name="connsiteY148" fmla="*/ 721230 h 6858000"/>
              <a:gd name="connsiteX149" fmla="*/ 248897 w 1605470"/>
              <a:gd name="connsiteY149" fmla="*/ 681659 h 6858000"/>
              <a:gd name="connsiteX150" fmla="*/ 234316 w 1605470"/>
              <a:gd name="connsiteY150" fmla="*/ 635218 h 6858000"/>
              <a:gd name="connsiteX151" fmla="*/ 239327 w 1605470"/>
              <a:gd name="connsiteY151" fmla="*/ 613763 h 6858000"/>
              <a:gd name="connsiteX152" fmla="*/ 225269 w 1605470"/>
              <a:gd name="connsiteY152" fmla="*/ 598582 h 6858000"/>
              <a:gd name="connsiteX153" fmla="*/ 224950 w 1605470"/>
              <a:gd name="connsiteY153" fmla="*/ 576846 h 6858000"/>
              <a:gd name="connsiteX154" fmla="*/ 204576 w 1605470"/>
              <a:gd name="connsiteY154" fmla="*/ 530055 h 6858000"/>
              <a:gd name="connsiteX155" fmla="*/ 219064 w 1605470"/>
              <a:gd name="connsiteY155" fmla="*/ 469651 h 6858000"/>
              <a:gd name="connsiteX156" fmla="*/ 195012 w 1605470"/>
              <a:gd name="connsiteY156" fmla="*/ 448559 h 6858000"/>
              <a:gd name="connsiteX157" fmla="*/ 201434 w 1605470"/>
              <a:gd name="connsiteY157" fmla="*/ 441529 h 6858000"/>
              <a:gd name="connsiteX158" fmla="*/ 200655 w 1605470"/>
              <a:gd name="connsiteY158" fmla="*/ 428927 h 6858000"/>
              <a:gd name="connsiteX159" fmla="*/ 190059 w 1605470"/>
              <a:gd name="connsiteY159" fmla="*/ 430161 h 6858000"/>
              <a:gd name="connsiteX160" fmla="*/ 167079 w 1605470"/>
              <a:gd name="connsiteY160" fmla="*/ 367211 h 6858000"/>
              <a:gd name="connsiteX161" fmla="*/ 124571 w 1605470"/>
              <a:gd name="connsiteY161" fmla="*/ 302178 h 6858000"/>
              <a:gd name="connsiteX162" fmla="*/ 103243 w 1605470"/>
              <a:gd name="connsiteY162" fmla="*/ 211375 h 6858000"/>
              <a:gd name="connsiteX163" fmla="*/ 94571 w 1605470"/>
              <a:gd name="connsiteY163" fmla="*/ 184179 h 6858000"/>
              <a:gd name="connsiteX164" fmla="*/ 13437 w 1605470"/>
              <a:gd name="connsiteY164" fmla="*/ 19287 h 6858000"/>
              <a:gd name="connsiteX165" fmla="*/ 0 w 1605470"/>
              <a:gd name="connsiteY16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66158 w 1605470"/>
              <a:gd name="connsiteY97" fmla="*/ 3349058 h 6858000"/>
              <a:gd name="connsiteX98" fmla="*/ 749397 w 1605470"/>
              <a:gd name="connsiteY98" fmla="*/ 3307769 h 6858000"/>
              <a:gd name="connsiteX99" fmla="*/ 766960 w 1605470"/>
              <a:gd name="connsiteY99" fmla="*/ 3250522 h 6858000"/>
              <a:gd name="connsiteX100" fmla="*/ 767385 w 1605470"/>
              <a:gd name="connsiteY100" fmla="*/ 3229163 h 6858000"/>
              <a:gd name="connsiteX101" fmla="*/ 769208 w 1605470"/>
              <a:gd name="connsiteY101" fmla="*/ 3217217 h 6858000"/>
              <a:gd name="connsiteX102" fmla="*/ 770350 w 1605470"/>
              <a:gd name="connsiteY102" fmla="*/ 3216125 h 6858000"/>
              <a:gd name="connsiteX103" fmla="*/ 756043 w 1605470"/>
              <a:gd name="connsiteY103" fmla="*/ 3183755 h 6858000"/>
              <a:gd name="connsiteX104" fmla="*/ 756544 w 1605470"/>
              <a:gd name="connsiteY104" fmla="*/ 3178642 h 6858000"/>
              <a:gd name="connsiteX105" fmla="*/ 744144 w 1605470"/>
              <a:gd name="connsiteY105" fmla="*/ 3158586 h 6858000"/>
              <a:gd name="connsiteX106" fmla="*/ 739378 w 1605470"/>
              <a:gd name="connsiteY106" fmla="*/ 3147669 h 6858000"/>
              <a:gd name="connsiteX107" fmla="*/ 734648 w 1605470"/>
              <a:gd name="connsiteY107" fmla="*/ 3145733 h 6858000"/>
              <a:gd name="connsiteX108" fmla="*/ 729329 w 1605470"/>
              <a:gd name="connsiteY108" fmla="*/ 3129034 h 6858000"/>
              <a:gd name="connsiteX109" fmla="*/ 729994 w 1605470"/>
              <a:gd name="connsiteY109" fmla="*/ 3126682 h 6858000"/>
              <a:gd name="connsiteX110" fmla="*/ 720862 w 1605470"/>
              <a:gd name="connsiteY110" fmla="*/ 3114519 h 6858000"/>
              <a:gd name="connsiteX111" fmla="*/ 707471 w 1605470"/>
              <a:gd name="connsiteY111" fmla="*/ 3106272 h 6858000"/>
              <a:gd name="connsiteX112" fmla="*/ 680201 w 1605470"/>
              <a:gd name="connsiteY112" fmla="*/ 2958185 h 6858000"/>
              <a:gd name="connsiteX113" fmla="*/ 622815 w 1605470"/>
              <a:gd name="connsiteY113" fmla="*/ 2762989 h 6858000"/>
              <a:gd name="connsiteX114" fmla="*/ 571733 w 1605470"/>
              <a:gd name="connsiteY114" fmla="*/ 2554718 h 6858000"/>
              <a:gd name="connsiteX115" fmla="*/ 551827 w 1605470"/>
              <a:gd name="connsiteY115" fmla="*/ 2485734 h 6858000"/>
              <a:gd name="connsiteX116" fmla="*/ 542550 w 1605470"/>
              <a:gd name="connsiteY116" fmla="*/ 2447068 h 6858000"/>
              <a:gd name="connsiteX117" fmla="*/ 529511 w 1605470"/>
              <a:gd name="connsiteY117" fmla="*/ 2425819 h 6858000"/>
              <a:gd name="connsiteX118" fmla="*/ 528878 w 1605470"/>
              <a:gd name="connsiteY118" fmla="*/ 2408971 h 6858000"/>
              <a:gd name="connsiteX119" fmla="*/ 535510 w 1605470"/>
              <a:gd name="connsiteY119" fmla="*/ 2402874 h 6858000"/>
              <a:gd name="connsiteX120" fmla="*/ 538122 w 1605470"/>
              <a:gd name="connsiteY120" fmla="*/ 2381443 h 6858000"/>
              <a:gd name="connsiteX121" fmla="*/ 514451 w 1605470"/>
              <a:gd name="connsiteY121" fmla="*/ 2261920 h 6858000"/>
              <a:gd name="connsiteX122" fmla="*/ 504338 w 1605470"/>
              <a:gd name="connsiteY122" fmla="*/ 2195378 h 6858000"/>
              <a:gd name="connsiteX123" fmla="*/ 488555 w 1605470"/>
              <a:gd name="connsiteY123" fmla="*/ 2155135 h 6858000"/>
              <a:gd name="connsiteX124" fmla="*/ 486013 w 1605470"/>
              <a:gd name="connsiteY124" fmla="*/ 2118008 h 6858000"/>
              <a:gd name="connsiteX125" fmla="*/ 487006 w 1605470"/>
              <a:gd name="connsiteY125" fmla="*/ 2050531 h 6858000"/>
              <a:gd name="connsiteX126" fmla="*/ 478812 w 1605470"/>
              <a:gd name="connsiteY126" fmla="*/ 1963269 h 6858000"/>
              <a:gd name="connsiteX127" fmla="*/ 459990 w 1605470"/>
              <a:gd name="connsiteY127" fmla="*/ 1906352 h 6858000"/>
              <a:gd name="connsiteX128" fmla="*/ 436547 w 1605470"/>
              <a:gd name="connsiteY128" fmla="*/ 1861531 h 6858000"/>
              <a:gd name="connsiteX129" fmla="*/ 390346 w 1605470"/>
              <a:gd name="connsiteY129" fmla="*/ 1732919 h 6858000"/>
              <a:gd name="connsiteX130" fmla="*/ 362657 w 1605470"/>
              <a:gd name="connsiteY130" fmla="*/ 1663540 h 6858000"/>
              <a:gd name="connsiteX131" fmla="*/ 361783 w 1605470"/>
              <a:gd name="connsiteY131" fmla="*/ 1615777 h 6858000"/>
              <a:gd name="connsiteX132" fmla="*/ 342578 w 1605470"/>
              <a:gd name="connsiteY132" fmla="*/ 1563678 h 6858000"/>
              <a:gd name="connsiteX133" fmla="*/ 355658 w 1605470"/>
              <a:gd name="connsiteY133" fmla="*/ 1519474 h 6858000"/>
              <a:gd name="connsiteX134" fmla="*/ 348400 w 1605470"/>
              <a:gd name="connsiteY134" fmla="*/ 1477995 h 6858000"/>
              <a:gd name="connsiteX135" fmla="*/ 334485 w 1605470"/>
              <a:gd name="connsiteY135" fmla="*/ 1373769 h 6858000"/>
              <a:gd name="connsiteX136" fmla="*/ 342792 w 1605470"/>
              <a:gd name="connsiteY136" fmla="*/ 1307086 h 6858000"/>
              <a:gd name="connsiteX137" fmla="*/ 343980 w 1605470"/>
              <a:gd name="connsiteY137" fmla="*/ 1189033 h 6858000"/>
              <a:gd name="connsiteX138" fmla="*/ 348665 w 1605470"/>
              <a:gd name="connsiteY138" fmla="*/ 1168288 h 6858000"/>
              <a:gd name="connsiteX139" fmla="*/ 340947 w 1605470"/>
              <a:gd name="connsiteY139" fmla="*/ 1142577 h 6858000"/>
              <a:gd name="connsiteX140" fmla="*/ 330253 w 1605470"/>
              <a:gd name="connsiteY140" fmla="*/ 1088484 h 6858000"/>
              <a:gd name="connsiteX141" fmla="*/ 318989 w 1605470"/>
              <a:gd name="connsiteY141" fmla="*/ 1016103 h 6858000"/>
              <a:gd name="connsiteX142" fmla="*/ 320445 w 1605470"/>
              <a:gd name="connsiteY142" fmla="*/ 932283 h 6858000"/>
              <a:gd name="connsiteX143" fmla="*/ 322681 w 1605470"/>
              <a:gd name="connsiteY143" fmla="*/ 915925 h 6858000"/>
              <a:gd name="connsiteX144" fmla="*/ 315310 w 1605470"/>
              <a:gd name="connsiteY144" fmla="*/ 896999 h 6858000"/>
              <a:gd name="connsiteX145" fmla="*/ 284718 w 1605470"/>
              <a:gd name="connsiteY145" fmla="*/ 821517 h 6858000"/>
              <a:gd name="connsiteX146" fmla="*/ 263668 w 1605470"/>
              <a:gd name="connsiteY146" fmla="*/ 751353 h 6858000"/>
              <a:gd name="connsiteX147" fmla="*/ 263226 w 1605470"/>
              <a:gd name="connsiteY147" fmla="*/ 721230 h 6858000"/>
              <a:gd name="connsiteX148" fmla="*/ 248897 w 1605470"/>
              <a:gd name="connsiteY148" fmla="*/ 681659 h 6858000"/>
              <a:gd name="connsiteX149" fmla="*/ 234316 w 1605470"/>
              <a:gd name="connsiteY149" fmla="*/ 635218 h 6858000"/>
              <a:gd name="connsiteX150" fmla="*/ 239327 w 1605470"/>
              <a:gd name="connsiteY150" fmla="*/ 613763 h 6858000"/>
              <a:gd name="connsiteX151" fmla="*/ 225269 w 1605470"/>
              <a:gd name="connsiteY151" fmla="*/ 598582 h 6858000"/>
              <a:gd name="connsiteX152" fmla="*/ 224950 w 1605470"/>
              <a:gd name="connsiteY152" fmla="*/ 576846 h 6858000"/>
              <a:gd name="connsiteX153" fmla="*/ 204576 w 1605470"/>
              <a:gd name="connsiteY153" fmla="*/ 530055 h 6858000"/>
              <a:gd name="connsiteX154" fmla="*/ 219064 w 1605470"/>
              <a:gd name="connsiteY154" fmla="*/ 469651 h 6858000"/>
              <a:gd name="connsiteX155" fmla="*/ 195012 w 1605470"/>
              <a:gd name="connsiteY155" fmla="*/ 448559 h 6858000"/>
              <a:gd name="connsiteX156" fmla="*/ 201434 w 1605470"/>
              <a:gd name="connsiteY156" fmla="*/ 441529 h 6858000"/>
              <a:gd name="connsiteX157" fmla="*/ 200655 w 1605470"/>
              <a:gd name="connsiteY157" fmla="*/ 428927 h 6858000"/>
              <a:gd name="connsiteX158" fmla="*/ 190059 w 1605470"/>
              <a:gd name="connsiteY158" fmla="*/ 430161 h 6858000"/>
              <a:gd name="connsiteX159" fmla="*/ 167079 w 1605470"/>
              <a:gd name="connsiteY159" fmla="*/ 367211 h 6858000"/>
              <a:gd name="connsiteX160" fmla="*/ 124571 w 1605470"/>
              <a:gd name="connsiteY160" fmla="*/ 302178 h 6858000"/>
              <a:gd name="connsiteX161" fmla="*/ 103243 w 1605470"/>
              <a:gd name="connsiteY161" fmla="*/ 211375 h 6858000"/>
              <a:gd name="connsiteX162" fmla="*/ 94571 w 1605470"/>
              <a:gd name="connsiteY162" fmla="*/ 184179 h 6858000"/>
              <a:gd name="connsiteX163" fmla="*/ 13437 w 1605470"/>
              <a:gd name="connsiteY163" fmla="*/ 19287 h 6858000"/>
              <a:gd name="connsiteX164" fmla="*/ 0 w 1605470"/>
              <a:gd name="connsiteY164"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70510 w 1605470"/>
              <a:gd name="connsiteY96" fmla="*/ 3361844 h 6858000"/>
              <a:gd name="connsiteX97" fmla="*/ 749397 w 1605470"/>
              <a:gd name="connsiteY97" fmla="*/ 3307769 h 6858000"/>
              <a:gd name="connsiteX98" fmla="*/ 766960 w 1605470"/>
              <a:gd name="connsiteY98" fmla="*/ 3250522 h 6858000"/>
              <a:gd name="connsiteX99" fmla="*/ 767385 w 1605470"/>
              <a:gd name="connsiteY99" fmla="*/ 3229163 h 6858000"/>
              <a:gd name="connsiteX100" fmla="*/ 769208 w 1605470"/>
              <a:gd name="connsiteY100" fmla="*/ 3217217 h 6858000"/>
              <a:gd name="connsiteX101" fmla="*/ 770350 w 1605470"/>
              <a:gd name="connsiteY101" fmla="*/ 3216125 h 6858000"/>
              <a:gd name="connsiteX102" fmla="*/ 756043 w 1605470"/>
              <a:gd name="connsiteY102" fmla="*/ 3183755 h 6858000"/>
              <a:gd name="connsiteX103" fmla="*/ 756544 w 1605470"/>
              <a:gd name="connsiteY103" fmla="*/ 3178642 h 6858000"/>
              <a:gd name="connsiteX104" fmla="*/ 744144 w 1605470"/>
              <a:gd name="connsiteY104" fmla="*/ 3158586 h 6858000"/>
              <a:gd name="connsiteX105" fmla="*/ 739378 w 1605470"/>
              <a:gd name="connsiteY105" fmla="*/ 3147669 h 6858000"/>
              <a:gd name="connsiteX106" fmla="*/ 734648 w 1605470"/>
              <a:gd name="connsiteY106" fmla="*/ 3145733 h 6858000"/>
              <a:gd name="connsiteX107" fmla="*/ 729329 w 1605470"/>
              <a:gd name="connsiteY107" fmla="*/ 3129034 h 6858000"/>
              <a:gd name="connsiteX108" fmla="*/ 729994 w 1605470"/>
              <a:gd name="connsiteY108" fmla="*/ 3126682 h 6858000"/>
              <a:gd name="connsiteX109" fmla="*/ 720862 w 1605470"/>
              <a:gd name="connsiteY109" fmla="*/ 3114519 h 6858000"/>
              <a:gd name="connsiteX110" fmla="*/ 707471 w 1605470"/>
              <a:gd name="connsiteY110" fmla="*/ 3106272 h 6858000"/>
              <a:gd name="connsiteX111" fmla="*/ 680201 w 1605470"/>
              <a:gd name="connsiteY111" fmla="*/ 2958185 h 6858000"/>
              <a:gd name="connsiteX112" fmla="*/ 622815 w 1605470"/>
              <a:gd name="connsiteY112" fmla="*/ 2762989 h 6858000"/>
              <a:gd name="connsiteX113" fmla="*/ 571733 w 1605470"/>
              <a:gd name="connsiteY113" fmla="*/ 2554718 h 6858000"/>
              <a:gd name="connsiteX114" fmla="*/ 551827 w 1605470"/>
              <a:gd name="connsiteY114" fmla="*/ 2485734 h 6858000"/>
              <a:gd name="connsiteX115" fmla="*/ 542550 w 1605470"/>
              <a:gd name="connsiteY115" fmla="*/ 2447068 h 6858000"/>
              <a:gd name="connsiteX116" fmla="*/ 529511 w 1605470"/>
              <a:gd name="connsiteY116" fmla="*/ 2425819 h 6858000"/>
              <a:gd name="connsiteX117" fmla="*/ 528878 w 1605470"/>
              <a:gd name="connsiteY117" fmla="*/ 2408971 h 6858000"/>
              <a:gd name="connsiteX118" fmla="*/ 535510 w 1605470"/>
              <a:gd name="connsiteY118" fmla="*/ 2402874 h 6858000"/>
              <a:gd name="connsiteX119" fmla="*/ 538122 w 1605470"/>
              <a:gd name="connsiteY119" fmla="*/ 2381443 h 6858000"/>
              <a:gd name="connsiteX120" fmla="*/ 514451 w 1605470"/>
              <a:gd name="connsiteY120" fmla="*/ 2261920 h 6858000"/>
              <a:gd name="connsiteX121" fmla="*/ 504338 w 1605470"/>
              <a:gd name="connsiteY121" fmla="*/ 2195378 h 6858000"/>
              <a:gd name="connsiteX122" fmla="*/ 488555 w 1605470"/>
              <a:gd name="connsiteY122" fmla="*/ 2155135 h 6858000"/>
              <a:gd name="connsiteX123" fmla="*/ 486013 w 1605470"/>
              <a:gd name="connsiteY123" fmla="*/ 2118008 h 6858000"/>
              <a:gd name="connsiteX124" fmla="*/ 487006 w 1605470"/>
              <a:gd name="connsiteY124" fmla="*/ 2050531 h 6858000"/>
              <a:gd name="connsiteX125" fmla="*/ 478812 w 1605470"/>
              <a:gd name="connsiteY125" fmla="*/ 1963269 h 6858000"/>
              <a:gd name="connsiteX126" fmla="*/ 459990 w 1605470"/>
              <a:gd name="connsiteY126" fmla="*/ 1906352 h 6858000"/>
              <a:gd name="connsiteX127" fmla="*/ 436547 w 1605470"/>
              <a:gd name="connsiteY127" fmla="*/ 1861531 h 6858000"/>
              <a:gd name="connsiteX128" fmla="*/ 390346 w 1605470"/>
              <a:gd name="connsiteY128" fmla="*/ 1732919 h 6858000"/>
              <a:gd name="connsiteX129" fmla="*/ 362657 w 1605470"/>
              <a:gd name="connsiteY129" fmla="*/ 1663540 h 6858000"/>
              <a:gd name="connsiteX130" fmla="*/ 361783 w 1605470"/>
              <a:gd name="connsiteY130" fmla="*/ 1615777 h 6858000"/>
              <a:gd name="connsiteX131" fmla="*/ 342578 w 1605470"/>
              <a:gd name="connsiteY131" fmla="*/ 1563678 h 6858000"/>
              <a:gd name="connsiteX132" fmla="*/ 355658 w 1605470"/>
              <a:gd name="connsiteY132" fmla="*/ 1519474 h 6858000"/>
              <a:gd name="connsiteX133" fmla="*/ 348400 w 1605470"/>
              <a:gd name="connsiteY133" fmla="*/ 1477995 h 6858000"/>
              <a:gd name="connsiteX134" fmla="*/ 334485 w 1605470"/>
              <a:gd name="connsiteY134" fmla="*/ 1373769 h 6858000"/>
              <a:gd name="connsiteX135" fmla="*/ 342792 w 1605470"/>
              <a:gd name="connsiteY135" fmla="*/ 1307086 h 6858000"/>
              <a:gd name="connsiteX136" fmla="*/ 343980 w 1605470"/>
              <a:gd name="connsiteY136" fmla="*/ 1189033 h 6858000"/>
              <a:gd name="connsiteX137" fmla="*/ 348665 w 1605470"/>
              <a:gd name="connsiteY137" fmla="*/ 1168288 h 6858000"/>
              <a:gd name="connsiteX138" fmla="*/ 340947 w 1605470"/>
              <a:gd name="connsiteY138" fmla="*/ 1142577 h 6858000"/>
              <a:gd name="connsiteX139" fmla="*/ 330253 w 1605470"/>
              <a:gd name="connsiteY139" fmla="*/ 1088484 h 6858000"/>
              <a:gd name="connsiteX140" fmla="*/ 318989 w 1605470"/>
              <a:gd name="connsiteY140" fmla="*/ 1016103 h 6858000"/>
              <a:gd name="connsiteX141" fmla="*/ 320445 w 1605470"/>
              <a:gd name="connsiteY141" fmla="*/ 932283 h 6858000"/>
              <a:gd name="connsiteX142" fmla="*/ 322681 w 1605470"/>
              <a:gd name="connsiteY142" fmla="*/ 915925 h 6858000"/>
              <a:gd name="connsiteX143" fmla="*/ 315310 w 1605470"/>
              <a:gd name="connsiteY143" fmla="*/ 896999 h 6858000"/>
              <a:gd name="connsiteX144" fmla="*/ 284718 w 1605470"/>
              <a:gd name="connsiteY144" fmla="*/ 821517 h 6858000"/>
              <a:gd name="connsiteX145" fmla="*/ 263668 w 1605470"/>
              <a:gd name="connsiteY145" fmla="*/ 751353 h 6858000"/>
              <a:gd name="connsiteX146" fmla="*/ 263226 w 1605470"/>
              <a:gd name="connsiteY146" fmla="*/ 721230 h 6858000"/>
              <a:gd name="connsiteX147" fmla="*/ 248897 w 1605470"/>
              <a:gd name="connsiteY147" fmla="*/ 681659 h 6858000"/>
              <a:gd name="connsiteX148" fmla="*/ 234316 w 1605470"/>
              <a:gd name="connsiteY148" fmla="*/ 635218 h 6858000"/>
              <a:gd name="connsiteX149" fmla="*/ 239327 w 1605470"/>
              <a:gd name="connsiteY149" fmla="*/ 613763 h 6858000"/>
              <a:gd name="connsiteX150" fmla="*/ 225269 w 1605470"/>
              <a:gd name="connsiteY150" fmla="*/ 598582 h 6858000"/>
              <a:gd name="connsiteX151" fmla="*/ 224950 w 1605470"/>
              <a:gd name="connsiteY151" fmla="*/ 576846 h 6858000"/>
              <a:gd name="connsiteX152" fmla="*/ 204576 w 1605470"/>
              <a:gd name="connsiteY152" fmla="*/ 530055 h 6858000"/>
              <a:gd name="connsiteX153" fmla="*/ 219064 w 1605470"/>
              <a:gd name="connsiteY153" fmla="*/ 469651 h 6858000"/>
              <a:gd name="connsiteX154" fmla="*/ 195012 w 1605470"/>
              <a:gd name="connsiteY154" fmla="*/ 448559 h 6858000"/>
              <a:gd name="connsiteX155" fmla="*/ 201434 w 1605470"/>
              <a:gd name="connsiteY155" fmla="*/ 441529 h 6858000"/>
              <a:gd name="connsiteX156" fmla="*/ 200655 w 1605470"/>
              <a:gd name="connsiteY156" fmla="*/ 428927 h 6858000"/>
              <a:gd name="connsiteX157" fmla="*/ 190059 w 1605470"/>
              <a:gd name="connsiteY157" fmla="*/ 430161 h 6858000"/>
              <a:gd name="connsiteX158" fmla="*/ 167079 w 1605470"/>
              <a:gd name="connsiteY158" fmla="*/ 367211 h 6858000"/>
              <a:gd name="connsiteX159" fmla="*/ 124571 w 1605470"/>
              <a:gd name="connsiteY159" fmla="*/ 302178 h 6858000"/>
              <a:gd name="connsiteX160" fmla="*/ 103243 w 1605470"/>
              <a:gd name="connsiteY160" fmla="*/ 211375 h 6858000"/>
              <a:gd name="connsiteX161" fmla="*/ 94571 w 1605470"/>
              <a:gd name="connsiteY161" fmla="*/ 184179 h 6858000"/>
              <a:gd name="connsiteX162" fmla="*/ 13437 w 1605470"/>
              <a:gd name="connsiteY162" fmla="*/ 19287 h 6858000"/>
              <a:gd name="connsiteX163" fmla="*/ 0 w 1605470"/>
              <a:gd name="connsiteY163"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28878 w 1605470"/>
              <a:gd name="connsiteY116" fmla="*/ 2408971 h 6858000"/>
              <a:gd name="connsiteX117" fmla="*/ 535510 w 1605470"/>
              <a:gd name="connsiteY117" fmla="*/ 2402874 h 6858000"/>
              <a:gd name="connsiteX118" fmla="*/ 538122 w 1605470"/>
              <a:gd name="connsiteY118" fmla="*/ 2381443 h 6858000"/>
              <a:gd name="connsiteX119" fmla="*/ 514451 w 1605470"/>
              <a:gd name="connsiteY119" fmla="*/ 2261920 h 6858000"/>
              <a:gd name="connsiteX120" fmla="*/ 504338 w 1605470"/>
              <a:gd name="connsiteY120" fmla="*/ 2195378 h 6858000"/>
              <a:gd name="connsiteX121" fmla="*/ 488555 w 1605470"/>
              <a:gd name="connsiteY121" fmla="*/ 2155135 h 6858000"/>
              <a:gd name="connsiteX122" fmla="*/ 486013 w 1605470"/>
              <a:gd name="connsiteY122" fmla="*/ 2118008 h 6858000"/>
              <a:gd name="connsiteX123" fmla="*/ 487006 w 1605470"/>
              <a:gd name="connsiteY123" fmla="*/ 2050531 h 6858000"/>
              <a:gd name="connsiteX124" fmla="*/ 478812 w 1605470"/>
              <a:gd name="connsiteY124" fmla="*/ 1963269 h 6858000"/>
              <a:gd name="connsiteX125" fmla="*/ 459990 w 1605470"/>
              <a:gd name="connsiteY125" fmla="*/ 1906352 h 6858000"/>
              <a:gd name="connsiteX126" fmla="*/ 436547 w 1605470"/>
              <a:gd name="connsiteY126" fmla="*/ 1861531 h 6858000"/>
              <a:gd name="connsiteX127" fmla="*/ 390346 w 1605470"/>
              <a:gd name="connsiteY127" fmla="*/ 1732919 h 6858000"/>
              <a:gd name="connsiteX128" fmla="*/ 362657 w 1605470"/>
              <a:gd name="connsiteY128" fmla="*/ 1663540 h 6858000"/>
              <a:gd name="connsiteX129" fmla="*/ 361783 w 1605470"/>
              <a:gd name="connsiteY129" fmla="*/ 1615777 h 6858000"/>
              <a:gd name="connsiteX130" fmla="*/ 342578 w 1605470"/>
              <a:gd name="connsiteY130" fmla="*/ 1563678 h 6858000"/>
              <a:gd name="connsiteX131" fmla="*/ 355658 w 1605470"/>
              <a:gd name="connsiteY131" fmla="*/ 1519474 h 6858000"/>
              <a:gd name="connsiteX132" fmla="*/ 348400 w 1605470"/>
              <a:gd name="connsiteY132" fmla="*/ 1477995 h 6858000"/>
              <a:gd name="connsiteX133" fmla="*/ 334485 w 1605470"/>
              <a:gd name="connsiteY133" fmla="*/ 1373769 h 6858000"/>
              <a:gd name="connsiteX134" fmla="*/ 342792 w 1605470"/>
              <a:gd name="connsiteY134" fmla="*/ 1307086 h 6858000"/>
              <a:gd name="connsiteX135" fmla="*/ 343980 w 1605470"/>
              <a:gd name="connsiteY135" fmla="*/ 1189033 h 6858000"/>
              <a:gd name="connsiteX136" fmla="*/ 348665 w 1605470"/>
              <a:gd name="connsiteY136" fmla="*/ 1168288 h 6858000"/>
              <a:gd name="connsiteX137" fmla="*/ 340947 w 1605470"/>
              <a:gd name="connsiteY137" fmla="*/ 1142577 h 6858000"/>
              <a:gd name="connsiteX138" fmla="*/ 330253 w 1605470"/>
              <a:gd name="connsiteY138" fmla="*/ 1088484 h 6858000"/>
              <a:gd name="connsiteX139" fmla="*/ 318989 w 1605470"/>
              <a:gd name="connsiteY139" fmla="*/ 1016103 h 6858000"/>
              <a:gd name="connsiteX140" fmla="*/ 320445 w 1605470"/>
              <a:gd name="connsiteY140" fmla="*/ 932283 h 6858000"/>
              <a:gd name="connsiteX141" fmla="*/ 322681 w 1605470"/>
              <a:gd name="connsiteY141" fmla="*/ 915925 h 6858000"/>
              <a:gd name="connsiteX142" fmla="*/ 315310 w 1605470"/>
              <a:gd name="connsiteY142" fmla="*/ 896999 h 6858000"/>
              <a:gd name="connsiteX143" fmla="*/ 284718 w 1605470"/>
              <a:gd name="connsiteY143" fmla="*/ 821517 h 6858000"/>
              <a:gd name="connsiteX144" fmla="*/ 263668 w 1605470"/>
              <a:gd name="connsiteY144" fmla="*/ 751353 h 6858000"/>
              <a:gd name="connsiteX145" fmla="*/ 263226 w 1605470"/>
              <a:gd name="connsiteY145" fmla="*/ 721230 h 6858000"/>
              <a:gd name="connsiteX146" fmla="*/ 248897 w 1605470"/>
              <a:gd name="connsiteY146" fmla="*/ 681659 h 6858000"/>
              <a:gd name="connsiteX147" fmla="*/ 234316 w 1605470"/>
              <a:gd name="connsiteY147" fmla="*/ 635218 h 6858000"/>
              <a:gd name="connsiteX148" fmla="*/ 239327 w 1605470"/>
              <a:gd name="connsiteY148" fmla="*/ 613763 h 6858000"/>
              <a:gd name="connsiteX149" fmla="*/ 225269 w 1605470"/>
              <a:gd name="connsiteY149" fmla="*/ 598582 h 6858000"/>
              <a:gd name="connsiteX150" fmla="*/ 224950 w 1605470"/>
              <a:gd name="connsiteY150" fmla="*/ 576846 h 6858000"/>
              <a:gd name="connsiteX151" fmla="*/ 204576 w 1605470"/>
              <a:gd name="connsiteY151" fmla="*/ 530055 h 6858000"/>
              <a:gd name="connsiteX152" fmla="*/ 219064 w 1605470"/>
              <a:gd name="connsiteY152" fmla="*/ 469651 h 6858000"/>
              <a:gd name="connsiteX153" fmla="*/ 195012 w 1605470"/>
              <a:gd name="connsiteY153" fmla="*/ 448559 h 6858000"/>
              <a:gd name="connsiteX154" fmla="*/ 201434 w 1605470"/>
              <a:gd name="connsiteY154" fmla="*/ 441529 h 6858000"/>
              <a:gd name="connsiteX155" fmla="*/ 200655 w 1605470"/>
              <a:gd name="connsiteY155" fmla="*/ 428927 h 6858000"/>
              <a:gd name="connsiteX156" fmla="*/ 190059 w 1605470"/>
              <a:gd name="connsiteY156" fmla="*/ 430161 h 6858000"/>
              <a:gd name="connsiteX157" fmla="*/ 167079 w 1605470"/>
              <a:gd name="connsiteY157" fmla="*/ 367211 h 6858000"/>
              <a:gd name="connsiteX158" fmla="*/ 124571 w 1605470"/>
              <a:gd name="connsiteY158" fmla="*/ 302178 h 6858000"/>
              <a:gd name="connsiteX159" fmla="*/ 103243 w 1605470"/>
              <a:gd name="connsiteY159" fmla="*/ 211375 h 6858000"/>
              <a:gd name="connsiteX160" fmla="*/ 94571 w 1605470"/>
              <a:gd name="connsiteY160" fmla="*/ 184179 h 6858000"/>
              <a:gd name="connsiteX161" fmla="*/ 13437 w 1605470"/>
              <a:gd name="connsiteY161" fmla="*/ 19287 h 6858000"/>
              <a:gd name="connsiteX162" fmla="*/ 0 w 1605470"/>
              <a:gd name="connsiteY162"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70350 w 1605470"/>
              <a:gd name="connsiteY100" fmla="*/ 3216125 h 6858000"/>
              <a:gd name="connsiteX101" fmla="*/ 756043 w 1605470"/>
              <a:gd name="connsiteY101" fmla="*/ 3183755 h 6858000"/>
              <a:gd name="connsiteX102" fmla="*/ 756544 w 1605470"/>
              <a:gd name="connsiteY102" fmla="*/ 3178642 h 6858000"/>
              <a:gd name="connsiteX103" fmla="*/ 744144 w 1605470"/>
              <a:gd name="connsiteY103" fmla="*/ 3158586 h 6858000"/>
              <a:gd name="connsiteX104" fmla="*/ 739378 w 1605470"/>
              <a:gd name="connsiteY104" fmla="*/ 3147669 h 6858000"/>
              <a:gd name="connsiteX105" fmla="*/ 734648 w 1605470"/>
              <a:gd name="connsiteY105" fmla="*/ 3145733 h 6858000"/>
              <a:gd name="connsiteX106" fmla="*/ 729329 w 1605470"/>
              <a:gd name="connsiteY106" fmla="*/ 3129034 h 6858000"/>
              <a:gd name="connsiteX107" fmla="*/ 729994 w 1605470"/>
              <a:gd name="connsiteY107" fmla="*/ 3126682 h 6858000"/>
              <a:gd name="connsiteX108" fmla="*/ 720862 w 1605470"/>
              <a:gd name="connsiteY108" fmla="*/ 3114519 h 6858000"/>
              <a:gd name="connsiteX109" fmla="*/ 707471 w 1605470"/>
              <a:gd name="connsiteY109" fmla="*/ 3106272 h 6858000"/>
              <a:gd name="connsiteX110" fmla="*/ 680201 w 1605470"/>
              <a:gd name="connsiteY110" fmla="*/ 2958185 h 6858000"/>
              <a:gd name="connsiteX111" fmla="*/ 622815 w 1605470"/>
              <a:gd name="connsiteY111" fmla="*/ 2762989 h 6858000"/>
              <a:gd name="connsiteX112" fmla="*/ 571733 w 1605470"/>
              <a:gd name="connsiteY112" fmla="*/ 2554718 h 6858000"/>
              <a:gd name="connsiteX113" fmla="*/ 551827 w 1605470"/>
              <a:gd name="connsiteY113" fmla="*/ 2485734 h 6858000"/>
              <a:gd name="connsiteX114" fmla="*/ 542550 w 1605470"/>
              <a:gd name="connsiteY114" fmla="*/ 2447068 h 6858000"/>
              <a:gd name="connsiteX115" fmla="*/ 529511 w 1605470"/>
              <a:gd name="connsiteY115" fmla="*/ 2425819 h 6858000"/>
              <a:gd name="connsiteX116" fmla="*/ 535510 w 1605470"/>
              <a:gd name="connsiteY116" fmla="*/ 2402874 h 6858000"/>
              <a:gd name="connsiteX117" fmla="*/ 538122 w 1605470"/>
              <a:gd name="connsiteY117" fmla="*/ 2381443 h 6858000"/>
              <a:gd name="connsiteX118" fmla="*/ 514451 w 1605470"/>
              <a:gd name="connsiteY118" fmla="*/ 2261920 h 6858000"/>
              <a:gd name="connsiteX119" fmla="*/ 504338 w 1605470"/>
              <a:gd name="connsiteY119" fmla="*/ 2195378 h 6858000"/>
              <a:gd name="connsiteX120" fmla="*/ 488555 w 1605470"/>
              <a:gd name="connsiteY120" fmla="*/ 2155135 h 6858000"/>
              <a:gd name="connsiteX121" fmla="*/ 486013 w 1605470"/>
              <a:gd name="connsiteY121" fmla="*/ 2118008 h 6858000"/>
              <a:gd name="connsiteX122" fmla="*/ 487006 w 1605470"/>
              <a:gd name="connsiteY122" fmla="*/ 2050531 h 6858000"/>
              <a:gd name="connsiteX123" fmla="*/ 478812 w 1605470"/>
              <a:gd name="connsiteY123" fmla="*/ 1963269 h 6858000"/>
              <a:gd name="connsiteX124" fmla="*/ 459990 w 1605470"/>
              <a:gd name="connsiteY124" fmla="*/ 1906352 h 6858000"/>
              <a:gd name="connsiteX125" fmla="*/ 436547 w 1605470"/>
              <a:gd name="connsiteY125" fmla="*/ 1861531 h 6858000"/>
              <a:gd name="connsiteX126" fmla="*/ 390346 w 1605470"/>
              <a:gd name="connsiteY126" fmla="*/ 1732919 h 6858000"/>
              <a:gd name="connsiteX127" fmla="*/ 362657 w 1605470"/>
              <a:gd name="connsiteY127" fmla="*/ 1663540 h 6858000"/>
              <a:gd name="connsiteX128" fmla="*/ 361783 w 1605470"/>
              <a:gd name="connsiteY128" fmla="*/ 1615777 h 6858000"/>
              <a:gd name="connsiteX129" fmla="*/ 342578 w 1605470"/>
              <a:gd name="connsiteY129" fmla="*/ 1563678 h 6858000"/>
              <a:gd name="connsiteX130" fmla="*/ 355658 w 1605470"/>
              <a:gd name="connsiteY130" fmla="*/ 1519474 h 6858000"/>
              <a:gd name="connsiteX131" fmla="*/ 348400 w 1605470"/>
              <a:gd name="connsiteY131" fmla="*/ 1477995 h 6858000"/>
              <a:gd name="connsiteX132" fmla="*/ 334485 w 1605470"/>
              <a:gd name="connsiteY132" fmla="*/ 1373769 h 6858000"/>
              <a:gd name="connsiteX133" fmla="*/ 342792 w 1605470"/>
              <a:gd name="connsiteY133" fmla="*/ 1307086 h 6858000"/>
              <a:gd name="connsiteX134" fmla="*/ 343980 w 1605470"/>
              <a:gd name="connsiteY134" fmla="*/ 1189033 h 6858000"/>
              <a:gd name="connsiteX135" fmla="*/ 348665 w 1605470"/>
              <a:gd name="connsiteY135" fmla="*/ 1168288 h 6858000"/>
              <a:gd name="connsiteX136" fmla="*/ 340947 w 1605470"/>
              <a:gd name="connsiteY136" fmla="*/ 1142577 h 6858000"/>
              <a:gd name="connsiteX137" fmla="*/ 330253 w 1605470"/>
              <a:gd name="connsiteY137" fmla="*/ 1088484 h 6858000"/>
              <a:gd name="connsiteX138" fmla="*/ 318989 w 1605470"/>
              <a:gd name="connsiteY138" fmla="*/ 1016103 h 6858000"/>
              <a:gd name="connsiteX139" fmla="*/ 320445 w 1605470"/>
              <a:gd name="connsiteY139" fmla="*/ 932283 h 6858000"/>
              <a:gd name="connsiteX140" fmla="*/ 322681 w 1605470"/>
              <a:gd name="connsiteY140" fmla="*/ 915925 h 6858000"/>
              <a:gd name="connsiteX141" fmla="*/ 315310 w 1605470"/>
              <a:gd name="connsiteY141" fmla="*/ 896999 h 6858000"/>
              <a:gd name="connsiteX142" fmla="*/ 284718 w 1605470"/>
              <a:gd name="connsiteY142" fmla="*/ 821517 h 6858000"/>
              <a:gd name="connsiteX143" fmla="*/ 263668 w 1605470"/>
              <a:gd name="connsiteY143" fmla="*/ 751353 h 6858000"/>
              <a:gd name="connsiteX144" fmla="*/ 263226 w 1605470"/>
              <a:gd name="connsiteY144" fmla="*/ 721230 h 6858000"/>
              <a:gd name="connsiteX145" fmla="*/ 248897 w 1605470"/>
              <a:gd name="connsiteY145" fmla="*/ 681659 h 6858000"/>
              <a:gd name="connsiteX146" fmla="*/ 234316 w 1605470"/>
              <a:gd name="connsiteY146" fmla="*/ 635218 h 6858000"/>
              <a:gd name="connsiteX147" fmla="*/ 239327 w 1605470"/>
              <a:gd name="connsiteY147" fmla="*/ 613763 h 6858000"/>
              <a:gd name="connsiteX148" fmla="*/ 225269 w 1605470"/>
              <a:gd name="connsiteY148" fmla="*/ 598582 h 6858000"/>
              <a:gd name="connsiteX149" fmla="*/ 224950 w 1605470"/>
              <a:gd name="connsiteY149" fmla="*/ 576846 h 6858000"/>
              <a:gd name="connsiteX150" fmla="*/ 204576 w 1605470"/>
              <a:gd name="connsiteY150" fmla="*/ 530055 h 6858000"/>
              <a:gd name="connsiteX151" fmla="*/ 219064 w 1605470"/>
              <a:gd name="connsiteY151" fmla="*/ 469651 h 6858000"/>
              <a:gd name="connsiteX152" fmla="*/ 195012 w 1605470"/>
              <a:gd name="connsiteY152" fmla="*/ 448559 h 6858000"/>
              <a:gd name="connsiteX153" fmla="*/ 201434 w 1605470"/>
              <a:gd name="connsiteY153" fmla="*/ 441529 h 6858000"/>
              <a:gd name="connsiteX154" fmla="*/ 200655 w 1605470"/>
              <a:gd name="connsiteY154" fmla="*/ 428927 h 6858000"/>
              <a:gd name="connsiteX155" fmla="*/ 190059 w 1605470"/>
              <a:gd name="connsiteY155" fmla="*/ 430161 h 6858000"/>
              <a:gd name="connsiteX156" fmla="*/ 167079 w 1605470"/>
              <a:gd name="connsiteY156" fmla="*/ 367211 h 6858000"/>
              <a:gd name="connsiteX157" fmla="*/ 124571 w 1605470"/>
              <a:gd name="connsiteY157" fmla="*/ 302178 h 6858000"/>
              <a:gd name="connsiteX158" fmla="*/ 103243 w 1605470"/>
              <a:gd name="connsiteY158" fmla="*/ 211375 h 6858000"/>
              <a:gd name="connsiteX159" fmla="*/ 94571 w 1605470"/>
              <a:gd name="connsiteY159" fmla="*/ 184179 h 6858000"/>
              <a:gd name="connsiteX160" fmla="*/ 13437 w 1605470"/>
              <a:gd name="connsiteY160" fmla="*/ 19287 h 6858000"/>
              <a:gd name="connsiteX161" fmla="*/ 0 w 1605470"/>
              <a:gd name="connsiteY161"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34648 w 1605470"/>
              <a:gd name="connsiteY104" fmla="*/ 3145733 h 6858000"/>
              <a:gd name="connsiteX105" fmla="*/ 729329 w 1605470"/>
              <a:gd name="connsiteY105" fmla="*/ 3129034 h 6858000"/>
              <a:gd name="connsiteX106" fmla="*/ 729994 w 1605470"/>
              <a:gd name="connsiteY106" fmla="*/ 3126682 h 6858000"/>
              <a:gd name="connsiteX107" fmla="*/ 720862 w 1605470"/>
              <a:gd name="connsiteY107" fmla="*/ 3114519 h 6858000"/>
              <a:gd name="connsiteX108" fmla="*/ 707471 w 1605470"/>
              <a:gd name="connsiteY108" fmla="*/ 3106272 h 6858000"/>
              <a:gd name="connsiteX109" fmla="*/ 680201 w 1605470"/>
              <a:gd name="connsiteY109" fmla="*/ 2958185 h 6858000"/>
              <a:gd name="connsiteX110" fmla="*/ 622815 w 1605470"/>
              <a:gd name="connsiteY110" fmla="*/ 2762989 h 6858000"/>
              <a:gd name="connsiteX111" fmla="*/ 571733 w 1605470"/>
              <a:gd name="connsiteY111" fmla="*/ 2554718 h 6858000"/>
              <a:gd name="connsiteX112" fmla="*/ 551827 w 1605470"/>
              <a:gd name="connsiteY112" fmla="*/ 2485734 h 6858000"/>
              <a:gd name="connsiteX113" fmla="*/ 542550 w 1605470"/>
              <a:gd name="connsiteY113" fmla="*/ 2447068 h 6858000"/>
              <a:gd name="connsiteX114" fmla="*/ 529511 w 1605470"/>
              <a:gd name="connsiteY114" fmla="*/ 2425819 h 6858000"/>
              <a:gd name="connsiteX115" fmla="*/ 535510 w 1605470"/>
              <a:gd name="connsiteY115" fmla="*/ 2402874 h 6858000"/>
              <a:gd name="connsiteX116" fmla="*/ 538122 w 1605470"/>
              <a:gd name="connsiteY116" fmla="*/ 2381443 h 6858000"/>
              <a:gd name="connsiteX117" fmla="*/ 514451 w 1605470"/>
              <a:gd name="connsiteY117" fmla="*/ 2261920 h 6858000"/>
              <a:gd name="connsiteX118" fmla="*/ 504338 w 1605470"/>
              <a:gd name="connsiteY118" fmla="*/ 2195378 h 6858000"/>
              <a:gd name="connsiteX119" fmla="*/ 488555 w 1605470"/>
              <a:gd name="connsiteY119" fmla="*/ 2155135 h 6858000"/>
              <a:gd name="connsiteX120" fmla="*/ 486013 w 1605470"/>
              <a:gd name="connsiteY120" fmla="*/ 2118008 h 6858000"/>
              <a:gd name="connsiteX121" fmla="*/ 487006 w 1605470"/>
              <a:gd name="connsiteY121" fmla="*/ 2050531 h 6858000"/>
              <a:gd name="connsiteX122" fmla="*/ 478812 w 1605470"/>
              <a:gd name="connsiteY122" fmla="*/ 1963269 h 6858000"/>
              <a:gd name="connsiteX123" fmla="*/ 459990 w 1605470"/>
              <a:gd name="connsiteY123" fmla="*/ 1906352 h 6858000"/>
              <a:gd name="connsiteX124" fmla="*/ 436547 w 1605470"/>
              <a:gd name="connsiteY124" fmla="*/ 1861531 h 6858000"/>
              <a:gd name="connsiteX125" fmla="*/ 390346 w 1605470"/>
              <a:gd name="connsiteY125" fmla="*/ 1732919 h 6858000"/>
              <a:gd name="connsiteX126" fmla="*/ 362657 w 1605470"/>
              <a:gd name="connsiteY126" fmla="*/ 1663540 h 6858000"/>
              <a:gd name="connsiteX127" fmla="*/ 361783 w 1605470"/>
              <a:gd name="connsiteY127" fmla="*/ 1615777 h 6858000"/>
              <a:gd name="connsiteX128" fmla="*/ 342578 w 1605470"/>
              <a:gd name="connsiteY128" fmla="*/ 1563678 h 6858000"/>
              <a:gd name="connsiteX129" fmla="*/ 355658 w 1605470"/>
              <a:gd name="connsiteY129" fmla="*/ 1519474 h 6858000"/>
              <a:gd name="connsiteX130" fmla="*/ 348400 w 1605470"/>
              <a:gd name="connsiteY130" fmla="*/ 1477995 h 6858000"/>
              <a:gd name="connsiteX131" fmla="*/ 334485 w 1605470"/>
              <a:gd name="connsiteY131" fmla="*/ 1373769 h 6858000"/>
              <a:gd name="connsiteX132" fmla="*/ 342792 w 1605470"/>
              <a:gd name="connsiteY132" fmla="*/ 1307086 h 6858000"/>
              <a:gd name="connsiteX133" fmla="*/ 343980 w 1605470"/>
              <a:gd name="connsiteY133" fmla="*/ 1189033 h 6858000"/>
              <a:gd name="connsiteX134" fmla="*/ 348665 w 1605470"/>
              <a:gd name="connsiteY134" fmla="*/ 1168288 h 6858000"/>
              <a:gd name="connsiteX135" fmla="*/ 340947 w 1605470"/>
              <a:gd name="connsiteY135" fmla="*/ 1142577 h 6858000"/>
              <a:gd name="connsiteX136" fmla="*/ 330253 w 1605470"/>
              <a:gd name="connsiteY136" fmla="*/ 1088484 h 6858000"/>
              <a:gd name="connsiteX137" fmla="*/ 318989 w 1605470"/>
              <a:gd name="connsiteY137" fmla="*/ 1016103 h 6858000"/>
              <a:gd name="connsiteX138" fmla="*/ 320445 w 1605470"/>
              <a:gd name="connsiteY138" fmla="*/ 932283 h 6858000"/>
              <a:gd name="connsiteX139" fmla="*/ 322681 w 1605470"/>
              <a:gd name="connsiteY139" fmla="*/ 915925 h 6858000"/>
              <a:gd name="connsiteX140" fmla="*/ 315310 w 1605470"/>
              <a:gd name="connsiteY140" fmla="*/ 896999 h 6858000"/>
              <a:gd name="connsiteX141" fmla="*/ 284718 w 1605470"/>
              <a:gd name="connsiteY141" fmla="*/ 821517 h 6858000"/>
              <a:gd name="connsiteX142" fmla="*/ 263668 w 1605470"/>
              <a:gd name="connsiteY142" fmla="*/ 751353 h 6858000"/>
              <a:gd name="connsiteX143" fmla="*/ 263226 w 1605470"/>
              <a:gd name="connsiteY143" fmla="*/ 721230 h 6858000"/>
              <a:gd name="connsiteX144" fmla="*/ 248897 w 1605470"/>
              <a:gd name="connsiteY144" fmla="*/ 681659 h 6858000"/>
              <a:gd name="connsiteX145" fmla="*/ 234316 w 1605470"/>
              <a:gd name="connsiteY145" fmla="*/ 635218 h 6858000"/>
              <a:gd name="connsiteX146" fmla="*/ 239327 w 1605470"/>
              <a:gd name="connsiteY146" fmla="*/ 613763 h 6858000"/>
              <a:gd name="connsiteX147" fmla="*/ 225269 w 1605470"/>
              <a:gd name="connsiteY147" fmla="*/ 598582 h 6858000"/>
              <a:gd name="connsiteX148" fmla="*/ 224950 w 1605470"/>
              <a:gd name="connsiteY148" fmla="*/ 576846 h 6858000"/>
              <a:gd name="connsiteX149" fmla="*/ 204576 w 1605470"/>
              <a:gd name="connsiteY149" fmla="*/ 530055 h 6858000"/>
              <a:gd name="connsiteX150" fmla="*/ 219064 w 1605470"/>
              <a:gd name="connsiteY150" fmla="*/ 469651 h 6858000"/>
              <a:gd name="connsiteX151" fmla="*/ 195012 w 1605470"/>
              <a:gd name="connsiteY151" fmla="*/ 448559 h 6858000"/>
              <a:gd name="connsiteX152" fmla="*/ 201434 w 1605470"/>
              <a:gd name="connsiteY152" fmla="*/ 441529 h 6858000"/>
              <a:gd name="connsiteX153" fmla="*/ 200655 w 1605470"/>
              <a:gd name="connsiteY153" fmla="*/ 428927 h 6858000"/>
              <a:gd name="connsiteX154" fmla="*/ 190059 w 1605470"/>
              <a:gd name="connsiteY154" fmla="*/ 430161 h 6858000"/>
              <a:gd name="connsiteX155" fmla="*/ 167079 w 1605470"/>
              <a:gd name="connsiteY155" fmla="*/ 367211 h 6858000"/>
              <a:gd name="connsiteX156" fmla="*/ 124571 w 1605470"/>
              <a:gd name="connsiteY156" fmla="*/ 302178 h 6858000"/>
              <a:gd name="connsiteX157" fmla="*/ 103243 w 1605470"/>
              <a:gd name="connsiteY157" fmla="*/ 211375 h 6858000"/>
              <a:gd name="connsiteX158" fmla="*/ 94571 w 1605470"/>
              <a:gd name="connsiteY158" fmla="*/ 184179 h 6858000"/>
              <a:gd name="connsiteX159" fmla="*/ 13437 w 1605470"/>
              <a:gd name="connsiteY159" fmla="*/ 19287 h 6858000"/>
              <a:gd name="connsiteX160" fmla="*/ 0 w 1605470"/>
              <a:gd name="connsiteY160"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39378 w 1605470"/>
              <a:gd name="connsiteY103" fmla="*/ 3147669 h 6858000"/>
              <a:gd name="connsiteX104" fmla="*/ 729329 w 1605470"/>
              <a:gd name="connsiteY104" fmla="*/ 3129034 h 6858000"/>
              <a:gd name="connsiteX105" fmla="*/ 729994 w 1605470"/>
              <a:gd name="connsiteY105" fmla="*/ 3126682 h 6858000"/>
              <a:gd name="connsiteX106" fmla="*/ 720862 w 1605470"/>
              <a:gd name="connsiteY106" fmla="*/ 3114519 h 6858000"/>
              <a:gd name="connsiteX107" fmla="*/ 707471 w 1605470"/>
              <a:gd name="connsiteY107" fmla="*/ 3106272 h 6858000"/>
              <a:gd name="connsiteX108" fmla="*/ 680201 w 1605470"/>
              <a:gd name="connsiteY108" fmla="*/ 2958185 h 6858000"/>
              <a:gd name="connsiteX109" fmla="*/ 622815 w 1605470"/>
              <a:gd name="connsiteY109" fmla="*/ 2762989 h 6858000"/>
              <a:gd name="connsiteX110" fmla="*/ 571733 w 1605470"/>
              <a:gd name="connsiteY110" fmla="*/ 2554718 h 6858000"/>
              <a:gd name="connsiteX111" fmla="*/ 551827 w 1605470"/>
              <a:gd name="connsiteY111" fmla="*/ 2485734 h 6858000"/>
              <a:gd name="connsiteX112" fmla="*/ 542550 w 1605470"/>
              <a:gd name="connsiteY112" fmla="*/ 2447068 h 6858000"/>
              <a:gd name="connsiteX113" fmla="*/ 529511 w 1605470"/>
              <a:gd name="connsiteY113" fmla="*/ 2425819 h 6858000"/>
              <a:gd name="connsiteX114" fmla="*/ 535510 w 1605470"/>
              <a:gd name="connsiteY114" fmla="*/ 2402874 h 6858000"/>
              <a:gd name="connsiteX115" fmla="*/ 538122 w 1605470"/>
              <a:gd name="connsiteY115" fmla="*/ 2381443 h 6858000"/>
              <a:gd name="connsiteX116" fmla="*/ 514451 w 1605470"/>
              <a:gd name="connsiteY116" fmla="*/ 2261920 h 6858000"/>
              <a:gd name="connsiteX117" fmla="*/ 504338 w 1605470"/>
              <a:gd name="connsiteY117" fmla="*/ 2195378 h 6858000"/>
              <a:gd name="connsiteX118" fmla="*/ 488555 w 1605470"/>
              <a:gd name="connsiteY118" fmla="*/ 2155135 h 6858000"/>
              <a:gd name="connsiteX119" fmla="*/ 486013 w 1605470"/>
              <a:gd name="connsiteY119" fmla="*/ 2118008 h 6858000"/>
              <a:gd name="connsiteX120" fmla="*/ 487006 w 1605470"/>
              <a:gd name="connsiteY120" fmla="*/ 2050531 h 6858000"/>
              <a:gd name="connsiteX121" fmla="*/ 478812 w 1605470"/>
              <a:gd name="connsiteY121" fmla="*/ 1963269 h 6858000"/>
              <a:gd name="connsiteX122" fmla="*/ 459990 w 1605470"/>
              <a:gd name="connsiteY122" fmla="*/ 1906352 h 6858000"/>
              <a:gd name="connsiteX123" fmla="*/ 436547 w 1605470"/>
              <a:gd name="connsiteY123" fmla="*/ 1861531 h 6858000"/>
              <a:gd name="connsiteX124" fmla="*/ 390346 w 1605470"/>
              <a:gd name="connsiteY124" fmla="*/ 1732919 h 6858000"/>
              <a:gd name="connsiteX125" fmla="*/ 362657 w 1605470"/>
              <a:gd name="connsiteY125" fmla="*/ 1663540 h 6858000"/>
              <a:gd name="connsiteX126" fmla="*/ 361783 w 1605470"/>
              <a:gd name="connsiteY126" fmla="*/ 1615777 h 6858000"/>
              <a:gd name="connsiteX127" fmla="*/ 342578 w 1605470"/>
              <a:gd name="connsiteY127" fmla="*/ 1563678 h 6858000"/>
              <a:gd name="connsiteX128" fmla="*/ 355658 w 1605470"/>
              <a:gd name="connsiteY128" fmla="*/ 1519474 h 6858000"/>
              <a:gd name="connsiteX129" fmla="*/ 348400 w 1605470"/>
              <a:gd name="connsiteY129" fmla="*/ 1477995 h 6858000"/>
              <a:gd name="connsiteX130" fmla="*/ 334485 w 1605470"/>
              <a:gd name="connsiteY130" fmla="*/ 1373769 h 6858000"/>
              <a:gd name="connsiteX131" fmla="*/ 342792 w 1605470"/>
              <a:gd name="connsiteY131" fmla="*/ 1307086 h 6858000"/>
              <a:gd name="connsiteX132" fmla="*/ 343980 w 1605470"/>
              <a:gd name="connsiteY132" fmla="*/ 1189033 h 6858000"/>
              <a:gd name="connsiteX133" fmla="*/ 348665 w 1605470"/>
              <a:gd name="connsiteY133" fmla="*/ 1168288 h 6858000"/>
              <a:gd name="connsiteX134" fmla="*/ 340947 w 1605470"/>
              <a:gd name="connsiteY134" fmla="*/ 1142577 h 6858000"/>
              <a:gd name="connsiteX135" fmla="*/ 330253 w 1605470"/>
              <a:gd name="connsiteY135" fmla="*/ 1088484 h 6858000"/>
              <a:gd name="connsiteX136" fmla="*/ 318989 w 1605470"/>
              <a:gd name="connsiteY136" fmla="*/ 1016103 h 6858000"/>
              <a:gd name="connsiteX137" fmla="*/ 320445 w 1605470"/>
              <a:gd name="connsiteY137" fmla="*/ 932283 h 6858000"/>
              <a:gd name="connsiteX138" fmla="*/ 322681 w 1605470"/>
              <a:gd name="connsiteY138" fmla="*/ 915925 h 6858000"/>
              <a:gd name="connsiteX139" fmla="*/ 315310 w 1605470"/>
              <a:gd name="connsiteY139" fmla="*/ 896999 h 6858000"/>
              <a:gd name="connsiteX140" fmla="*/ 284718 w 1605470"/>
              <a:gd name="connsiteY140" fmla="*/ 821517 h 6858000"/>
              <a:gd name="connsiteX141" fmla="*/ 263668 w 1605470"/>
              <a:gd name="connsiteY141" fmla="*/ 751353 h 6858000"/>
              <a:gd name="connsiteX142" fmla="*/ 263226 w 1605470"/>
              <a:gd name="connsiteY142" fmla="*/ 721230 h 6858000"/>
              <a:gd name="connsiteX143" fmla="*/ 248897 w 1605470"/>
              <a:gd name="connsiteY143" fmla="*/ 681659 h 6858000"/>
              <a:gd name="connsiteX144" fmla="*/ 234316 w 1605470"/>
              <a:gd name="connsiteY144" fmla="*/ 635218 h 6858000"/>
              <a:gd name="connsiteX145" fmla="*/ 239327 w 1605470"/>
              <a:gd name="connsiteY145" fmla="*/ 613763 h 6858000"/>
              <a:gd name="connsiteX146" fmla="*/ 225269 w 1605470"/>
              <a:gd name="connsiteY146" fmla="*/ 598582 h 6858000"/>
              <a:gd name="connsiteX147" fmla="*/ 224950 w 1605470"/>
              <a:gd name="connsiteY147" fmla="*/ 576846 h 6858000"/>
              <a:gd name="connsiteX148" fmla="*/ 204576 w 1605470"/>
              <a:gd name="connsiteY148" fmla="*/ 530055 h 6858000"/>
              <a:gd name="connsiteX149" fmla="*/ 219064 w 1605470"/>
              <a:gd name="connsiteY149" fmla="*/ 469651 h 6858000"/>
              <a:gd name="connsiteX150" fmla="*/ 195012 w 1605470"/>
              <a:gd name="connsiteY150" fmla="*/ 448559 h 6858000"/>
              <a:gd name="connsiteX151" fmla="*/ 201434 w 1605470"/>
              <a:gd name="connsiteY151" fmla="*/ 441529 h 6858000"/>
              <a:gd name="connsiteX152" fmla="*/ 200655 w 1605470"/>
              <a:gd name="connsiteY152" fmla="*/ 428927 h 6858000"/>
              <a:gd name="connsiteX153" fmla="*/ 190059 w 1605470"/>
              <a:gd name="connsiteY153" fmla="*/ 430161 h 6858000"/>
              <a:gd name="connsiteX154" fmla="*/ 167079 w 1605470"/>
              <a:gd name="connsiteY154" fmla="*/ 367211 h 6858000"/>
              <a:gd name="connsiteX155" fmla="*/ 124571 w 1605470"/>
              <a:gd name="connsiteY155" fmla="*/ 302178 h 6858000"/>
              <a:gd name="connsiteX156" fmla="*/ 103243 w 1605470"/>
              <a:gd name="connsiteY156" fmla="*/ 211375 h 6858000"/>
              <a:gd name="connsiteX157" fmla="*/ 94571 w 1605470"/>
              <a:gd name="connsiteY157" fmla="*/ 184179 h 6858000"/>
              <a:gd name="connsiteX158" fmla="*/ 13437 w 1605470"/>
              <a:gd name="connsiteY158" fmla="*/ 19287 h 6858000"/>
              <a:gd name="connsiteX159" fmla="*/ 0 w 1605470"/>
              <a:gd name="connsiteY159"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8282 w 1605470"/>
              <a:gd name="connsiteY75" fmla="*/ 3998331 h 6858000"/>
              <a:gd name="connsiteX76" fmla="*/ 690830 w 1605470"/>
              <a:gd name="connsiteY76" fmla="*/ 3974753 h 6858000"/>
              <a:gd name="connsiteX77" fmla="*/ 692428 w 1605470"/>
              <a:gd name="connsiteY77" fmla="*/ 3969950 h 6858000"/>
              <a:gd name="connsiteX78" fmla="*/ 685850 w 1605470"/>
              <a:gd name="connsiteY78" fmla="*/ 3933779 h 6858000"/>
              <a:gd name="connsiteX79" fmla="*/ 687181 w 1605470"/>
              <a:gd name="connsiteY79" fmla="*/ 3933093 h 6858000"/>
              <a:gd name="connsiteX80" fmla="*/ 691535 w 1605470"/>
              <a:gd name="connsiteY80" fmla="*/ 3922082 h 6858000"/>
              <a:gd name="connsiteX81" fmla="*/ 696613 w 1605470"/>
              <a:gd name="connsiteY81" fmla="*/ 3901461 h 6858000"/>
              <a:gd name="connsiteX82" fmla="*/ 719207 w 1605470"/>
              <a:gd name="connsiteY82" fmla="*/ 3813873 h 6858000"/>
              <a:gd name="connsiteX83" fmla="*/ 718632 w 1605470"/>
              <a:gd name="connsiteY83" fmla="*/ 3806161 h 6858000"/>
              <a:gd name="connsiteX84" fmla="*/ 718939 w 1605470"/>
              <a:gd name="connsiteY84" fmla="*/ 3805957 h 6858000"/>
              <a:gd name="connsiteX85" fmla="*/ 718966 w 1605470"/>
              <a:gd name="connsiteY85" fmla="*/ 3797724 h 6858000"/>
              <a:gd name="connsiteX86" fmla="*/ 717581 w 1605470"/>
              <a:gd name="connsiteY86" fmla="*/ 3792098 h 6858000"/>
              <a:gd name="connsiteX87" fmla="*/ 716465 w 1605470"/>
              <a:gd name="connsiteY87" fmla="*/ 3777135 h 6858000"/>
              <a:gd name="connsiteX88" fmla="*/ 718198 w 1605470"/>
              <a:gd name="connsiteY88" fmla="*/ 3771656 h 6858000"/>
              <a:gd name="connsiteX89" fmla="*/ 721941 w 1605470"/>
              <a:gd name="connsiteY89" fmla="*/ 3769007 h 6858000"/>
              <a:gd name="connsiteX90" fmla="*/ 721407 w 1605470"/>
              <a:gd name="connsiteY90" fmla="*/ 3767709 h 6858000"/>
              <a:gd name="connsiteX91" fmla="*/ 730103 w 1605470"/>
              <a:gd name="connsiteY91" fmla="*/ 3738082 h 6858000"/>
              <a:gd name="connsiteX92" fmla="*/ 737449 w 1605470"/>
              <a:gd name="connsiteY92" fmla="*/ 3673397 h 6858000"/>
              <a:gd name="connsiteX93" fmla="*/ 736745 w 1605470"/>
              <a:gd name="connsiteY93" fmla="*/ 3637109 h 6858000"/>
              <a:gd name="connsiteX94" fmla="*/ 740188 w 1605470"/>
              <a:gd name="connsiteY94" fmla="*/ 3536883 h 6858000"/>
              <a:gd name="connsiteX95" fmla="*/ 747726 w 1605470"/>
              <a:gd name="connsiteY95" fmla="*/ 3435652 h 6858000"/>
              <a:gd name="connsiteX96" fmla="*/ 749397 w 1605470"/>
              <a:gd name="connsiteY96" fmla="*/ 3307769 h 6858000"/>
              <a:gd name="connsiteX97" fmla="*/ 766960 w 1605470"/>
              <a:gd name="connsiteY97" fmla="*/ 3250522 h 6858000"/>
              <a:gd name="connsiteX98" fmla="*/ 767385 w 1605470"/>
              <a:gd name="connsiteY98" fmla="*/ 3229163 h 6858000"/>
              <a:gd name="connsiteX99" fmla="*/ 769208 w 1605470"/>
              <a:gd name="connsiteY99" fmla="*/ 3217217 h 6858000"/>
              <a:gd name="connsiteX100" fmla="*/ 756043 w 1605470"/>
              <a:gd name="connsiteY100" fmla="*/ 3183755 h 6858000"/>
              <a:gd name="connsiteX101" fmla="*/ 756544 w 1605470"/>
              <a:gd name="connsiteY101" fmla="*/ 3178642 h 6858000"/>
              <a:gd name="connsiteX102" fmla="*/ 744144 w 1605470"/>
              <a:gd name="connsiteY102" fmla="*/ 3158586 h 6858000"/>
              <a:gd name="connsiteX103" fmla="*/ 729329 w 1605470"/>
              <a:gd name="connsiteY103" fmla="*/ 3129034 h 6858000"/>
              <a:gd name="connsiteX104" fmla="*/ 729994 w 1605470"/>
              <a:gd name="connsiteY104" fmla="*/ 3126682 h 6858000"/>
              <a:gd name="connsiteX105" fmla="*/ 720862 w 1605470"/>
              <a:gd name="connsiteY105" fmla="*/ 3114519 h 6858000"/>
              <a:gd name="connsiteX106" fmla="*/ 707471 w 1605470"/>
              <a:gd name="connsiteY106" fmla="*/ 3106272 h 6858000"/>
              <a:gd name="connsiteX107" fmla="*/ 680201 w 1605470"/>
              <a:gd name="connsiteY107" fmla="*/ 2958185 h 6858000"/>
              <a:gd name="connsiteX108" fmla="*/ 622815 w 1605470"/>
              <a:gd name="connsiteY108" fmla="*/ 2762989 h 6858000"/>
              <a:gd name="connsiteX109" fmla="*/ 571733 w 1605470"/>
              <a:gd name="connsiteY109" fmla="*/ 2554718 h 6858000"/>
              <a:gd name="connsiteX110" fmla="*/ 551827 w 1605470"/>
              <a:gd name="connsiteY110" fmla="*/ 2485734 h 6858000"/>
              <a:gd name="connsiteX111" fmla="*/ 542550 w 1605470"/>
              <a:gd name="connsiteY111" fmla="*/ 2447068 h 6858000"/>
              <a:gd name="connsiteX112" fmla="*/ 529511 w 1605470"/>
              <a:gd name="connsiteY112" fmla="*/ 2425819 h 6858000"/>
              <a:gd name="connsiteX113" fmla="*/ 535510 w 1605470"/>
              <a:gd name="connsiteY113" fmla="*/ 2402874 h 6858000"/>
              <a:gd name="connsiteX114" fmla="*/ 538122 w 1605470"/>
              <a:gd name="connsiteY114" fmla="*/ 2381443 h 6858000"/>
              <a:gd name="connsiteX115" fmla="*/ 514451 w 1605470"/>
              <a:gd name="connsiteY115" fmla="*/ 2261920 h 6858000"/>
              <a:gd name="connsiteX116" fmla="*/ 504338 w 1605470"/>
              <a:gd name="connsiteY116" fmla="*/ 2195378 h 6858000"/>
              <a:gd name="connsiteX117" fmla="*/ 488555 w 1605470"/>
              <a:gd name="connsiteY117" fmla="*/ 2155135 h 6858000"/>
              <a:gd name="connsiteX118" fmla="*/ 486013 w 1605470"/>
              <a:gd name="connsiteY118" fmla="*/ 2118008 h 6858000"/>
              <a:gd name="connsiteX119" fmla="*/ 487006 w 1605470"/>
              <a:gd name="connsiteY119" fmla="*/ 2050531 h 6858000"/>
              <a:gd name="connsiteX120" fmla="*/ 478812 w 1605470"/>
              <a:gd name="connsiteY120" fmla="*/ 1963269 h 6858000"/>
              <a:gd name="connsiteX121" fmla="*/ 459990 w 1605470"/>
              <a:gd name="connsiteY121" fmla="*/ 1906352 h 6858000"/>
              <a:gd name="connsiteX122" fmla="*/ 436547 w 1605470"/>
              <a:gd name="connsiteY122" fmla="*/ 1861531 h 6858000"/>
              <a:gd name="connsiteX123" fmla="*/ 390346 w 1605470"/>
              <a:gd name="connsiteY123" fmla="*/ 1732919 h 6858000"/>
              <a:gd name="connsiteX124" fmla="*/ 362657 w 1605470"/>
              <a:gd name="connsiteY124" fmla="*/ 1663540 h 6858000"/>
              <a:gd name="connsiteX125" fmla="*/ 361783 w 1605470"/>
              <a:gd name="connsiteY125" fmla="*/ 1615777 h 6858000"/>
              <a:gd name="connsiteX126" fmla="*/ 342578 w 1605470"/>
              <a:gd name="connsiteY126" fmla="*/ 1563678 h 6858000"/>
              <a:gd name="connsiteX127" fmla="*/ 355658 w 1605470"/>
              <a:gd name="connsiteY127" fmla="*/ 1519474 h 6858000"/>
              <a:gd name="connsiteX128" fmla="*/ 348400 w 1605470"/>
              <a:gd name="connsiteY128" fmla="*/ 1477995 h 6858000"/>
              <a:gd name="connsiteX129" fmla="*/ 334485 w 1605470"/>
              <a:gd name="connsiteY129" fmla="*/ 1373769 h 6858000"/>
              <a:gd name="connsiteX130" fmla="*/ 342792 w 1605470"/>
              <a:gd name="connsiteY130" fmla="*/ 1307086 h 6858000"/>
              <a:gd name="connsiteX131" fmla="*/ 343980 w 1605470"/>
              <a:gd name="connsiteY131" fmla="*/ 1189033 h 6858000"/>
              <a:gd name="connsiteX132" fmla="*/ 348665 w 1605470"/>
              <a:gd name="connsiteY132" fmla="*/ 1168288 h 6858000"/>
              <a:gd name="connsiteX133" fmla="*/ 340947 w 1605470"/>
              <a:gd name="connsiteY133" fmla="*/ 1142577 h 6858000"/>
              <a:gd name="connsiteX134" fmla="*/ 330253 w 1605470"/>
              <a:gd name="connsiteY134" fmla="*/ 1088484 h 6858000"/>
              <a:gd name="connsiteX135" fmla="*/ 318989 w 1605470"/>
              <a:gd name="connsiteY135" fmla="*/ 1016103 h 6858000"/>
              <a:gd name="connsiteX136" fmla="*/ 320445 w 1605470"/>
              <a:gd name="connsiteY136" fmla="*/ 932283 h 6858000"/>
              <a:gd name="connsiteX137" fmla="*/ 322681 w 1605470"/>
              <a:gd name="connsiteY137" fmla="*/ 915925 h 6858000"/>
              <a:gd name="connsiteX138" fmla="*/ 315310 w 1605470"/>
              <a:gd name="connsiteY138" fmla="*/ 896999 h 6858000"/>
              <a:gd name="connsiteX139" fmla="*/ 284718 w 1605470"/>
              <a:gd name="connsiteY139" fmla="*/ 821517 h 6858000"/>
              <a:gd name="connsiteX140" fmla="*/ 263668 w 1605470"/>
              <a:gd name="connsiteY140" fmla="*/ 751353 h 6858000"/>
              <a:gd name="connsiteX141" fmla="*/ 263226 w 1605470"/>
              <a:gd name="connsiteY141" fmla="*/ 721230 h 6858000"/>
              <a:gd name="connsiteX142" fmla="*/ 248897 w 1605470"/>
              <a:gd name="connsiteY142" fmla="*/ 681659 h 6858000"/>
              <a:gd name="connsiteX143" fmla="*/ 234316 w 1605470"/>
              <a:gd name="connsiteY143" fmla="*/ 635218 h 6858000"/>
              <a:gd name="connsiteX144" fmla="*/ 239327 w 1605470"/>
              <a:gd name="connsiteY144" fmla="*/ 613763 h 6858000"/>
              <a:gd name="connsiteX145" fmla="*/ 225269 w 1605470"/>
              <a:gd name="connsiteY145" fmla="*/ 598582 h 6858000"/>
              <a:gd name="connsiteX146" fmla="*/ 224950 w 1605470"/>
              <a:gd name="connsiteY146" fmla="*/ 576846 h 6858000"/>
              <a:gd name="connsiteX147" fmla="*/ 204576 w 1605470"/>
              <a:gd name="connsiteY147" fmla="*/ 530055 h 6858000"/>
              <a:gd name="connsiteX148" fmla="*/ 219064 w 1605470"/>
              <a:gd name="connsiteY148" fmla="*/ 469651 h 6858000"/>
              <a:gd name="connsiteX149" fmla="*/ 195012 w 1605470"/>
              <a:gd name="connsiteY149" fmla="*/ 448559 h 6858000"/>
              <a:gd name="connsiteX150" fmla="*/ 201434 w 1605470"/>
              <a:gd name="connsiteY150" fmla="*/ 441529 h 6858000"/>
              <a:gd name="connsiteX151" fmla="*/ 200655 w 1605470"/>
              <a:gd name="connsiteY151" fmla="*/ 428927 h 6858000"/>
              <a:gd name="connsiteX152" fmla="*/ 190059 w 1605470"/>
              <a:gd name="connsiteY152" fmla="*/ 430161 h 6858000"/>
              <a:gd name="connsiteX153" fmla="*/ 167079 w 1605470"/>
              <a:gd name="connsiteY153" fmla="*/ 367211 h 6858000"/>
              <a:gd name="connsiteX154" fmla="*/ 124571 w 1605470"/>
              <a:gd name="connsiteY154" fmla="*/ 302178 h 6858000"/>
              <a:gd name="connsiteX155" fmla="*/ 103243 w 1605470"/>
              <a:gd name="connsiteY155" fmla="*/ 211375 h 6858000"/>
              <a:gd name="connsiteX156" fmla="*/ 94571 w 1605470"/>
              <a:gd name="connsiteY156" fmla="*/ 184179 h 6858000"/>
              <a:gd name="connsiteX157" fmla="*/ 13437 w 1605470"/>
              <a:gd name="connsiteY157" fmla="*/ 19287 h 6858000"/>
              <a:gd name="connsiteX158" fmla="*/ 0 w 1605470"/>
              <a:gd name="connsiteY158"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700443 w 1605470"/>
              <a:gd name="connsiteY74" fmla="*/ 4010511 h 6858000"/>
              <a:gd name="connsiteX75" fmla="*/ 690830 w 1605470"/>
              <a:gd name="connsiteY75" fmla="*/ 3974753 h 6858000"/>
              <a:gd name="connsiteX76" fmla="*/ 692428 w 1605470"/>
              <a:gd name="connsiteY76" fmla="*/ 3969950 h 6858000"/>
              <a:gd name="connsiteX77" fmla="*/ 685850 w 1605470"/>
              <a:gd name="connsiteY77" fmla="*/ 3933779 h 6858000"/>
              <a:gd name="connsiteX78" fmla="*/ 687181 w 1605470"/>
              <a:gd name="connsiteY78" fmla="*/ 3933093 h 6858000"/>
              <a:gd name="connsiteX79" fmla="*/ 691535 w 1605470"/>
              <a:gd name="connsiteY79" fmla="*/ 3922082 h 6858000"/>
              <a:gd name="connsiteX80" fmla="*/ 696613 w 1605470"/>
              <a:gd name="connsiteY80" fmla="*/ 3901461 h 6858000"/>
              <a:gd name="connsiteX81" fmla="*/ 719207 w 1605470"/>
              <a:gd name="connsiteY81" fmla="*/ 3813873 h 6858000"/>
              <a:gd name="connsiteX82" fmla="*/ 718632 w 1605470"/>
              <a:gd name="connsiteY82" fmla="*/ 3806161 h 6858000"/>
              <a:gd name="connsiteX83" fmla="*/ 718939 w 1605470"/>
              <a:gd name="connsiteY83" fmla="*/ 3805957 h 6858000"/>
              <a:gd name="connsiteX84" fmla="*/ 718966 w 1605470"/>
              <a:gd name="connsiteY84" fmla="*/ 3797724 h 6858000"/>
              <a:gd name="connsiteX85" fmla="*/ 717581 w 1605470"/>
              <a:gd name="connsiteY85" fmla="*/ 3792098 h 6858000"/>
              <a:gd name="connsiteX86" fmla="*/ 716465 w 1605470"/>
              <a:gd name="connsiteY86" fmla="*/ 3777135 h 6858000"/>
              <a:gd name="connsiteX87" fmla="*/ 718198 w 1605470"/>
              <a:gd name="connsiteY87" fmla="*/ 3771656 h 6858000"/>
              <a:gd name="connsiteX88" fmla="*/ 721941 w 1605470"/>
              <a:gd name="connsiteY88" fmla="*/ 3769007 h 6858000"/>
              <a:gd name="connsiteX89" fmla="*/ 721407 w 1605470"/>
              <a:gd name="connsiteY89" fmla="*/ 3767709 h 6858000"/>
              <a:gd name="connsiteX90" fmla="*/ 730103 w 1605470"/>
              <a:gd name="connsiteY90" fmla="*/ 3738082 h 6858000"/>
              <a:gd name="connsiteX91" fmla="*/ 737449 w 1605470"/>
              <a:gd name="connsiteY91" fmla="*/ 3673397 h 6858000"/>
              <a:gd name="connsiteX92" fmla="*/ 736745 w 1605470"/>
              <a:gd name="connsiteY92" fmla="*/ 3637109 h 6858000"/>
              <a:gd name="connsiteX93" fmla="*/ 740188 w 1605470"/>
              <a:gd name="connsiteY93" fmla="*/ 3536883 h 6858000"/>
              <a:gd name="connsiteX94" fmla="*/ 747726 w 1605470"/>
              <a:gd name="connsiteY94" fmla="*/ 3435652 h 6858000"/>
              <a:gd name="connsiteX95" fmla="*/ 749397 w 1605470"/>
              <a:gd name="connsiteY95" fmla="*/ 3307769 h 6858000"/>
              <a:gd name="connsiteX96" fmla="*/ 766960 w 1605470"/>
              <a:gd name="connsiteY96" fmla="*/ 3250522 h 6858000"/>
              <a:gd name="connsiteX97" fmla="*/ 767385 w 1605470"/>
              <a:gd name="connsiteY97" fmla="*/ 3229163 h 6858000"/>
              <a:gd name="connsiteX98" fmla="*/ 769208 w 1605470"/>
              <a:gd name="connsiteY98" fmla="*/ 3217217 h 6858000"/>
              <a:gd name="connsiteX99" fmla="*/ 756043 w 1605470"/>
              <a:gd name="connsiteY99" fmla="*/ 3183755 h 6858000"/>
              <a:gd name="connsiteX100" fmla="*/ 756544 w 1605470"/>
              <a:gd name="connsiteY100" fmla="*/ 3178642 h 6858000"/>
              <a:gd name="connsiteX101" fmla="*/ 744144 w 1605470"/>
              <a:gd name="connsiteY101" fmla="*/ 3158586 h 6858000"/>
              <a:gd name="connsiteX102" fmla="*/ 729329 w 1605470"/>
              <a:gd name="connsiteY102" fmla="*/ 3129034 h 6858000"/>
              <a:gd name="connsiteX103" fmla="*/ 729994 w 1605470"/>
              <a:gd name="connsiteY103" fmla="*/ 3126682 h 6858000"/>
              <a:gd name="connsiteX104" fmla="*/ 720862 w 1605470"/>
              <a:gd name="connsiteY104" fmla="*/ 3114519 h 6858000"/>
              <a:gd name="connsiteX105" fmla="*/ 707471 w 1605470"/>
              <a:gd name="connsiteY105" fmla="*/ 3106272 h 6858000"/>
              <a:gd name="connsiteX106" fmla="*/ 680201 w 1605470"/>
              <a:gd name="connsiteY106" fmla="*/ 2958185 h 6858000"/>
              <a:gd name="connsiteX107" fmla="*/ 622815 w 1605470"/>
              <a:gd name="connsiteY107" fmla="*/ 2762989 h 6858000"/>
              <a:gd name="connsiteX108" fmla="*/ 571733 w 1605470"/>
              <a:gd name="connsiteY108" fmla="*/ 2554718 h 6858000"/>
              <a:gd name="connsiteX109" fmla="*/ 551827 w 1605470"/>
              <a:gd name="connsiteY109" fmla="*/ 2485734 h 6858000"/>
              <a:gd name="connsiteX110" fmla="*/ 542550 w 1605470"/>
              <a:gd name="connsiteY110" fmla="*/ 2447068 h 6858000"/>
              <a:gd name="connsiteX111" fmla="*/ 529511 w 1605470"/>
              <a:gd name="connsiteY111" fmla="*/ 2425819 h 6858000"/>
              <a:gd name="connsiteX112" fmla="*/ 535510 w 1605470"/>
              <a:gd name="connsiteY112" fmla="*/ 2402874 h 6858000"/>
              <a:gd name="connsiteX113" fmla="*/ 538122 w 1605470"/>
              <a:gd name="connsiteY113" fmla="*/ 2381443 h 6858000"/>
              <a:gd name="connsiteX114" fmla="*/ 514451 w 1605470"/>
              <a:gd name="connsiteY114" fmla="*/ 2261920 h 6858000"/>
              <a:gd name="connsiteX115" fmla="*/ 504338 w 1605470"/>
              <a:gd name="connsiteY115" fmla="*/ 2195378 h 6858000"/>
              <a:gd name="connsiteX116" fmla="*/ 488555 w 1605470"/>
              <a:gd name="connsiteY116" fmla="*/ 2155135 h 6858000"/>
              <a:gd name="connsiteX117" fmla="*/ 486013 w 1605470"/>
              <a:gd name="connsiteY117" fmla="*/ 2118008 h 6858000"/>
              <a:gd name="connsiteX118" fmla="*/ 487006 w 1605470"/>
              <a:gd name="connsiteY118" fmla="*/ 2050531 h 6858000"/>
              <a:gd name="connsiteX119" fmla="*/ 478812 w 1605470"/>
              <a:gd name="connsiteY119" fmla="*/ 1963269 h 6858000"/>
              <a:gd name="connsiteX120" fmla="*/ 459990 w 1605470"/>
              <a:gd name="connsiteY120" fmla="*/ 1906352 h 6858000"/>
              <a:gd name="connsiteX121" fmla="*/ 436547 w 1605470"/>
              <a:gd name="connsiteY121" fmla="*/ 1861531 h 6858000"/>
              <a:gd name="connsiteX122" fmla="*/ 390346 w 1605470"/>
              <a:gd name="connsiteY122" fmla="*/ 1732919 h 6858000"/>
              <a:gd name="connsiteX123" fmla="*/ 362657 w 1605470"/>
              <a:gd name="connsiteY123" fmla="*/ 1663540 h 6858000"/>
              <a:gd name="connsiteX124" fmla="*/ 361783 w 1605470"/>
              <a:gd name="connsiteY124" fmla="*/ 1615777 h 6858000"/>
              <a:gd name="connsiteX125" fmla="*/ 342578 w 1605470"/>
              <a:gd name="connsiteY125" fmla="*/ 1563678 h 6858000"/>
              <a:gd name="connsiteX126" fmla="*/ 355658 w 1605470"/>
              <a:gd name="connsiteY126" fmla="*/ 1519474 h 6858000"/>
              <a:gd name="connsiteX127" fmla="*/ 348400 w 1605470"/>
              <a:gd name="connsiteY127" fmla="*/ 1477995 h 6858000"/>
              <a:gd name="connsiteX128" fmla="*/ 334485 w 1605470"/>
              <a:gd name="connsiteY128" fmla="*/ 1373769 h 6858000"/>
              <a:gd name="connsiteX129" fmla="*/ 342792 w 1605470"/>
              <a:gd name="connsiteY129" fmla="*/ 1307086 h 6858000"/>
              <a:gd name="connsiteX130" fmla="*/ 343980 w 1605470"/>
              <a:gd name="connsiteY130" fmla="*/ 1189033 h 6858000"/>
              <a:gd name="connsiteX131" fmla="*/ 348665 w 1605470"/>
              <a:gd name="connsiteY131" fmla="*/ 1168288 h 6858000"/>
              <a:gd name="connsiteX132" fmla="*/ 340947 w 1605470"/>
              <a:gd name="connsiteY132" fmla="*/ 1142577 h 6858000"/>
              <a:gd name="connsiteX133" fmla="*/ 330253 w 1605470"/>
              <a:gd name="connsiteY133" fmla="*/ 1088484 h 6858000"/>
              <a:gd name="connsiteX134" fmla="*/ 318989 w 1605470"/>
              <a:gd name="connsiteY134" fmla="*/ 1016103 h 6858000"/>
              <a:gd name="connsiteX135" fmla="*/ 320445 w 1605470"/>
              <a:gd name="connsiteY135" fmla="*/ 932283 h 6858000"/>
              <a:gd name="connsiteX136" fmla="*/ 322681 w 1605470"/>
              <a:gd name="connsiteY136" fmla="*/ 915925 h 6858000"/>
              <a:gd name="connsiteX137" fmla="*/ 315310 w 1605470"/>
              <a:gd name="connsiteY137" fmla="*/ 896999 h 6858000"/>
              <a:gd name="connsiteX138" fmla="*/ 284718 w 1605470"/>
              <a:gd name="connsiteY138" fmla="*/ 821517 h 6858000"/>
              <a:gd name="connsiteX139" fmla="*/ 263668 w 1605470"/>
              <a:gd name="connsiteY139" fmla="*/ 751353 h 6858000"/>
              <a:gd name="connsiteX140" fmla="*/ 263226 w 1605470"/>
              <a:gd name="connsiteY140" fmla="*/ 721230 h 6858000"/>
              <a:gd name="connsiteX141" fmla="*/ 248897 w 1605470"/>
              <a:gd name="connsiteY141" fmla="*/ 681659 h 6858000"/>
              <a:gd name="connsiteX142" fmla="*/ 234316 w 1605470"/>
              <a:gd name="connsiteY142" fmla="*/ 635218 h 6858000"/>
              <a:gd name="connsiteX143" fmla="*/ 239327 w 1605470"/>
              <a:gd name="connsiteY143" fmla="*/ 613763 h 6858000"/>
              <a:gd name="connsiteX144" fmla="*/ 225269 w 1605470"/>
              <a:gd name="connsiteY144" fmla="*/ 598582 h 6858000"/>
              <a:gd name="connsiteX145" fmla="*/ 224950 w 1605470"/>
              <a:gd name="connsiteY145" fmla="*/ 576846 h 6858000"/>
              <a:gd name="connsiteX146" fmla="*/ 204576 w 1605470"/>
              <a:gd name="connsiteY146" fmla="*/ 530055 h 6858000"/>
              <a:gd name="connsiteX147" fmla="*/ 219064 w 1605470"/>
              <a:gd name="connsiteY147" fmla="*/ 469651 h 6858000"/>
              <a:gd name="connsiteX148" fmla="*/ 195012 w 1605470"/>
              <a:gd name="connsiteY148" fmla="*/ 448559 h 6858000"/>
              <a:gd name="connsiteX149" fmla="*/ 201434 w 1605470"/>
              <a:gd name="connsiteY149" fmla="*/ 441529 h 6858000"/>
              <a:gd name="connsiteX150" fmla="*/ 200655 w 1605470"/>
              <a:gd name="connsiteY150" fmla="*/ 428927 h 6858000"/>
              <a:gd name="connsiteX151" fmla="*/ 190059 w 1605470"/>
              <a:gd name="connsiteY151" fmla="*/ 430161 h 6858000"/>
              <a:gd name="connsiteX152" fmla="*/ 167079 w 1605470"/>
              <a:gd name="connsiteY152" fmla="*/ 367211 h 6858000"/>
              <a:gd name="connsiteX153" fmla="*/ 124571 w 1605470"/>
              <a:gd name="connsiteY153" fmla="*/ 302178 h 6858000"/>
              <a:gd name="connsiteX154" fmla="*/ 103243 w 1605470"/>
              <a:gd name="connsiteY154" fmla="*/ 211375 h 6858000"/>
              <a:gd name="connsiteX155" fmla="*/ 94571 w 1605470"/>
              <a:gd name="connsiteY155" fmla="*/ 184179 h 6858000"/>
              <a:gd name="connsiteX156" fmla="*/ 13437 w 1605470"/>
              <a:gd name="connsiteY156" fmla="*/ 19287 h 6858000"/>
              <a:gd name="connsiteX157" fmla="*/ 0 w 1605470"/>
              <a:gd name="connsiteY157"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219064 w 1605470"/>
              <a:gd name="connsiteY146" fmla="*/ 469651 h 6858000"/>
              <a:gd name="connsiteX147" fmla="*/ 195012 w 1605470"/>
              <a:gd name="connsiteY147" fmla="*/ 448559 h 6858000"/>
              <a:gd name="connsiteX148" fmla="*/ 201434 w 1605470"/>
              <a:gd name="connsiteY148" fmla="*/ 441529 h 6858000"/>
              <a:gd name="connsiteX149" fmla="*/ 200655 w 1605470"/>
              <a:gd name="connsiteY149" fmla="*/ 428927 h 6858000"/>
              <a:gd name="connsiteX150" fmla="*/ 190059 w 1605470"/>
              <a:gd name="connsiteY150" fmla="*/ 430161 h 6858000"/>
              <a:gd name="connsiteX151" fmla="*/ 167079 w 1605470"/>
              <a:gd name="connsiteY151" fmla="*/ 367211 h 6858000"/>
              <a:gd name="connsiteX152" fmla="*/ 124571 w 1605470"/>
              <a:gd name="connsiteY152" fmla="*/ 302178 h 6858000"/>
              <a:gd name="connsiteX153" fmla="*/ 103243 w 1605470"/>
              <a:gd name="connsiteY153" fmla="*/ 211375 h 6858000"/>
              <a:gd name="connsiteX154" fmla="*/ 94571 w 1605470"/>
              <a:gd name="connsiteY154" fmla="*/ 184179 h 6858000"/>
              <a:gd name="connsiteX155" fmla="*/ 13437 w 1605470"/>
              <a:gd name="connsiteY155" fmla="*/ 19287 h 6858000"/>
              <a:gd name="connsiteX156" fmla="*/ 0 w 1605470"/>
              <a:gd name="connsiteY156"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13437 w 1605470"/>
              <a:gd name="connsiteY154" fmla="*/ 19287 h 6858000"/>
              <a:gd name="connsiteX155" fmla="*/ 0 w 1605470"/>
              <a:gd name="connsiteY155" fmla="*/ 0 h 6858000"/>
              <a:gd name="connsiteX0" fmla="*/ 0 w 1605470"/>
              <a:gd name="connsiteY0" fmla="*/ 0 h 6858000"/>
              <a:gd name="connsiteX1" fmla="*/ 1605470 w 1605470"/>
              <a:gd name="connsiteY1" fmla="*/ 0 h 6858000"/>
              <a:gd name="connsiteX2" fmla="*/ 1605470 w 1605470"/>
              <a:gd name="connsiteY2" fmla="*/ 6858000 h 6858000"/>
              <a:gd name="connsiteX3" fmla="*/ 154105 w 1605470"/>
              <a:gd name="connsiteY3" fmla="*/ 6858000 h 6858000"/>
              <a:gd name="connsiteX4" fmla="*/ 154246 w 1605470"/>
              <a:gd name="connsiteY4" fmla="*/ 6857735 h 6858000"/>
              <a:gd name="connsiteX5" fmla="*/ 166295 w 1605470"/>
              <a:gd name="connsiteY5" fmla="*/ 6809549 h 6858000"/>
              <a:gd name="connsiteX6" fmla="*/ 198506 w 1605470"/>
              <a:gd name="connsiteY6" fmla="*/ 6715115 h 6858000"/>
              <a:gd name="connsiteX7" fmla="*/ 208357 w 1605470"/>
              <a:gd name="connsiteY7" fmla="*/ 6680170 h 6858000"/>
              <a:gd name="connsiteX8" fmla="*/ 233907 w 1605470"/>
              <a:gd name="connsiteY8" fmla="*/ 6621207 h 6858000"/>
              <a:gd name="connsiteX9" fmla="*/ 250564 w 1605470"/>
              <a:gd name="connsiteY9" fmla="*/ 6596265 h 6858000"/>
              <a:gd name="connsiteX10" fmla="*/ 250443 w 1605470"/>
              <a:gd name="connsiteY10" fmla="*/ 6594818 h 6858000"/>
              <a:gd name="connsiteX11" fmla="*/ 254688 w 1605470"/>
              <a:gd name="connsiteY11" fmla="*/ 6593735 h 6858000"/>
              <a:gd name="connsiteX12" fmla="*/ 257885 w 1605470"/>
              <a:gd name="connsiteY12" fmla="*/ 6589172 h 6858000"/>
              <a:gd name="connsiteX13" fmla="*/ 261179 w 1605470"/>
              <a:gd name="connsiteY13" fmla="*/ 6574442 h 6858000"/>
              <a:gd name="connsiteX14" fmla="*/ 261519 w 1605470"/>
              <a:gd name="connsiteY14" fmla="*/ 6568530 h 6858000"/>
              <a:gd name="connsiteX15" fmla="*/ 263928 w 1605470"/>
              <a:gd name="connsiteY15" fmla="*/ 6560674 h 6858000"/>
              <a:gd name="connsiteX16" fmla="*/ 264273 w 1605470"/>
              <a:gd name="connsiteY16" fmla="*/ 6560598 h 6858000"/>
              <a:gd name="connsiteX17" fmla="*/ 265970 w 1605470"/>
              <a:gd name="connsiteY17" fmla="*/ 6553006 h 6858000"/>
              <a:gd name="connsiteX18" fmla="*/ 270666 w 1605470"/>
              <a:gd name="connsiteY18" fmla="*/ 6514360 h 6858000"/>
              <a:gd name="connsiteX19" fmla="*/ 312320 w 1605470"/>
              <a:gd name="connsiteY19" fmla="*/ 6478062 h 6858000"/>
              <a:gd name="connsiteX20" fmla="*/ 323009 w 1605470"/>
              <a:gd name="connsiteY20" fmla="*/ 6460325 h 6858000"/>
              <a:gd name="connsiteX21" fmla="*/ 330242 w 1605470"/>
              <a:gd name="connsiteY21" fmla="*/ 6451488 h 6858000"/>
              <a:gd name="connsiteX22" fmla="*/ 331677 w 1605470"/>
              <a:gd name="connsiteY22" fmla="*/ 6451348 h 6858000"/>
              <a:gd name="connsiteX23" fmla="*/ 336035 w 1605470"/>
              <a:gd name="connsiteY23" fmla="*/ 6414240 h 6858000"/>
              <a:gd name="connsiteX24" fmla="*/ 338911 w 1605470"/>
              <a:gd name="connsiteY24" fmla="*/ 6410269 h 6858000"/>
              <a:gd name="connsiteX25" fmla="*/ 338811 w 1605470"/>
              <a:gd name="connsiteY25" fmla="*/ 6384857 h 6858000"/>
              <a:gd name="connsiteX26" fmla="*/ 340328 w 1605470"/>
              <a:gd name="connsiteY26" fmla="*/ 6372381 h 6858000"/>
              <a:gd name="connsiteX27" fmla="*/ 337522 w 1605470"/>
              <a:gd name="connsiteY27" fmla="*/ 6367510 h 6858000"/>
              <a:gd name="connsiteX28" fmla="*/ 341402 w 1605470"/>
              <a:gd name="connsiteY28" fmla="*/ 6349778 h 6858000"/>
              <a:gd name="connsiteX29" fmla="*/ 343067 w 1605470"/>
              <a:gd name="connsiteY29" fmla="*/ 6348250 h 6858000"/>
              <a:gd name="connsiteX30" fmla="*/ 359101 w 1605470"/>
              <a:gd name="connsiteY30" fmla="*/ 6281972 h 6858000"/>
              <a:gd name="connsiteX31" fmla="*/ 369864 w 1605470"/>
              <a:gd name="connsiteY31" fmla="*/ 6211940 h 6858000"/>
              <a:gd name="connsiteX32" fmla="*/ 411359 w 1605470"/>
              <a:gd name="connsiteY32" fmla="*/ 6113913 h 6858000"/>
              <a:gd name="connsiteX33" fmla="*/ 415652 w 1605470"/>
              <a:gd name="connsiteY33" fmla="*/ 6028119 h 6858000"/>
              <a:gd name="connsiteX34" fmla="*/ 442432 w 1605470"/>
              <a:gd name="connsiteY34" fmla="*/ 5934687 h 6858000"/>
              <a:gd name="connsiteX35" fmla="*/ 476444 w 1605470"/>
              <a:gd name="connsiteY35" fmla="*/ 5765594 h 6858000"/>
              <a:gd name="connsiteX36" fmla="*/ 508280 w 1605470"/>
              <a:gd name="connsiteY36" fmla="*/ 5693685 h 6858000"/>
              <a:gd name="connsiteX37" fmla="*/ 528335 w 1605470"/>
              <a:gd name="connsiteY37" fmla="*/ 5665173 h 6858000"/>
              <a:gd name="connsiteX38" fmla="*/ 562052 w 1605470"/>
              <a:gd name="connsiteY38" fmla="*/ 5563435 h 6858000"/>
              <a:gd name="connsiteX39" fmla="*/ 591557 w 1605470"/>
              <a:gd name="connsiteY39" fmla="*/ 5476393 h 6858000"/>
              <a:gd name="connsiteX40" fmla="*/ 622750 w 1605470"/>
              <a:gd name="connsiteY40" fmla="*/ 5396260 h 6858000"/>
              <a:gd name="connsiteX41" fmla="*/ 638731 w 1605470"/>
              <a:gd name="connsiteY41" fmla="*/ 5330009 h 6858000"/>
              <a:gd name="connsiteX42" fmla="*/ 672224 w 1605470"/>
              <a:gd name="connsiteY42" fmla="*/ 5273739 h 6858000"/>
              <a:gd name="connsiteX43" fmla="*/ 681823 w 1605470"/>
              <a:gd name="connsiteY43" fmla="*/ 5241779 h 6858000"/>
              <a:gd name="connsiteX44" fmla="*/ 693049 w 1605470"/>
              <a:gd name="connsiteY44" fmla="*/ 5225268 h 6858000"/>
              <a:gd name="connsiteX45" fmla="*/ 694069 w 1605470"/>
              <a:gd name="connsiteY45" fmla="*/ 5217684 h 6858000"/>
              <a:gd name="connsiteX46" fmla="*/ 701410 w 1605470"/>
              <a:gd name="connsiteY46" fmla="*/ 5193377 h 6858000"/>
              <a:gd name="connsiteX47" fmla="*/ 704713 w 1605470"/>
              <a:gd name="connsiteY47" fmla="*/ 5179288 h 6858000"/>
              <a:gd name="connsiteX48" fmla="*/ 705697 w 1605470"/>
              <a:gd name="connsiteY48" fmla="*/ 5173621 h 6858000"/>
              <a:gd name="connsiteX49" fmla="*/ 701331 w 1605470"/>
              <a:gd name="connsiteY49" fmla="*/ 5159961 h 6858000"/>
              <a:gd name="connsiteX50" fmla="*/ 708008 w 1605470"/>
              <a:gd name="connsiteY50" fmla="*/ 5144295 h 6858000"/>
              <a:gd name="connsiteX51" fmla="*/ 704941 w 1605470"/>
              <a:gd name="connsiteY51" fmla="*/ 5125185 h 6858000"/>
              <a:gd name="connsiteX52" fmla="*/ 711771 w 1605470"/>
              <a:gd name="connsiteY52" fmla="*/ 5121884 h 6858000"/>
              <a:gd name="connsiteX53" fmla="*/ 718807 w 1605470"/>
              <a:gd name="connsiteY53" fmla="*/ 5067850 h 6858000"/>
              <a:gd name="connsiteX54" fmla="*/ 721538 w 1605470"/>
              <a:gd name="connsiteY54" fmla="*/ 5060861 h 6858000"/>
              <a:gd name="connsiteX55" fmla="*/ 718242 w 1605470"/>
              <a:gd name="connsiteY55" fmla="*/ 5034192 h 6858000"/>
              <a:gd name="connsiteX56" fmla="*/ 719796 w 1605470"/>
              <a:gd name="connsiteY56" fmla="*/ 4993030 h 6858000"/>
              <a:gd name="connsiteX57" fmla="*/ 726705 w 1605470"/>
              <a:gd name="connsiteY57" fmla="*/ 4946844 h 6858000"/>
              <a:gd name="connsiteX58" fmla="*/ 722561 w 1605470"/>
              <a:gd name="connsiteY58" fmla="*/ 4932692 h 6858000"/>
              <a:gd name="connsiteX59" fmla="*/ 737964 w 1605470"/>
              <a:gd name="connsiteY59" fmla="*/ 4858827 h 6858000"/>
              <a:gd name="connsiteX60" fmla="*/ 732118 w 1605470"/>
              <a:gd name="connsiteY60" fmla="*/ 4801535 h 6858000"/>
              <a:gd name="connsiteX61" fmla="*/ 739787 w 1605470"/>
              <a:gd name="connsiteY61" fmla="*/ 4797794 h 6858000"/>
              <a:gd name="connsiteX62" fmla="*/ 741081 w 1605470"/>
              <a:gd name="connsiteY62" fmla="*/ 4784526 h 6858000"/>
              <a:gd name="connsiteX63" fmla="*/ 742865 w 1605470"/>
              <a:gd name="connsiteY63" fmla="*/ 4781211 h 6858000"/>
              <a:gd name="connsiteX64" fmla="*/ 751652 w 1605470"/>
              <a:gd name="connsiteY64" fmla="*/ 4761984 h 6858000"/>
              <a:gd name="connsiteX65" fmla="*/ 747700 w 1605470"/>
              <a:gd name="connsiteY65" fmla="*/ 4690749 h 6858000"/>
              <a:gd name="connsiteX66" fmla="*/ 743180 w 1605470"/>
              <a:gd name="connsiteY66" fmla="*/ 4584173 h 6858000"/>
              <a:gd name="connsiteX67" fmla="*/ 738263 w 1605470"/>
              <a:gd name="connsiteY67" fmla="*/ 4444346 h 6858000"/>
              <a:gd name="connsiteX68" fmla="*/ 734828 w 1605470"/>
              <a:gd name="connsiteY68" fmla="*/ 4375228 h 6858000"/>
              <a:gd name="connsiteX69" fmla="*/ 715481 w 1605470"/>
              <a:gd name="connsiteY69" fmla="*/ 4214165 h 6858000"/>
              <a:gd name="connsiteX70" fmla="*/ 719554 w 1605470"/>
              <a:gd name="connsiteY70" fmla="*/ 4090296 h 6858000"/>
              <a:gd name="connsiteX71" fmla="*/ 704810 w 1605470"/>
              <a:gd name="connsiteY71" fmla="*/ 4033999 h 6858000"/>
              <a:gd name="connsiteX72" fmla="*/ 705959 w 1605470"/>
              <a:gd name="connsiteY72" fmla="*/ 4031933 h 6858000"/>
              <a:gd name="connsiteX73" fmla="*/ 704535 w 1605470"/>
              <a:gd name="connsiteY73" fmla="*/ 4013953 h 6858000"/>
              <a:gd name="connsiteX74" fmla="*/ 690830 w 1605470"/>
              <a:gd name="connsiteY74" fmla="*/ 3974753 h 6858000"/>
              <a:gd name="connsiteX75" fmla="*/ 692428 w 1605470"/>
              <a:gd name="connsiteY75" fmla="*/ 3969950 h 6858000"/>
              <a:gd name="connsiteX76" fmla="*/ 685850 w 1605470"/>
              <a:gd name="connsiteY76" fmla="*/ 3933779 h 6858000"/>
              <a:gd name="connsiteX77" fmla="*/ 687181 w 1605470"/>
              <a:gd name="connsiteY77" fmla="*/ 3933093 h 6858000"/>
              <a:gd name="connsiteX78" fmla="*/ 691535 w 1605470"/>
              <a:gd name="connsiteY78" fmla="*/ 3922082 h 6858000"/>
              <a:gd name="connsiteX79" fmla="*/ 696613 w 1605470"/>
              <a:gd name="connsiteY79" fmla="*/ 3901461 h 6858000"/>
              <a:gd name="connsiteX80" fmla="*/ 719207 w 1605470"/>
              <a:gd name="connsiteY80" fmla="*/ 3813873 h 6858000"/>
              <a:gd name="connsiteX81" fmla="*/ 718632 w 1605470"/>
              <a:gd name="connsiteY81" fmla="*/ 3806161 h 6858000"/>
              <a:gd name="connsiteX82" fmla="*/ 718939 w 1605470"/>
              <a:gd name="connsiteY82" fmla="*/ 3805957 h 6858000"/>
              <a:gd name="connsiteX83" fmla="*/ 718966 w 1605470"/>
              <a:gd name="connsiteY83" fmla="*/ 3797724 h 6858000"/>
              <a:gd name="connsiteX84" fmla="*/ 717581 w 1605470"/>
              <a:gd name="connsiteY84" fmla="*/ 3792098 h 6858000"/>
              <a:gd name="connsiteX85" fmla="*/ 716465 w 1605470"/>
              <a:gd name="connsiteY85" fmla="*/ 3777135 h 6858000"/>
              <a:gd name="connsiteX86" fmla="*/ 718198 w 1605470"/>
              <a:gd name="connsiteY86" fmla="*/ 3771656 h 6858000"/>
              <a:gd name="connsiteX87" fmla="*/ 721941 w 1605470"/>
              <a:gd name="connsiteY87" fmla="*/ 3769007 h 6858000"/>
              <a:gd name="connsiteX88" fmla="*/ 721407 w 1605470"/>
              <a:gd name="connsiteY88" fmla="*/ 3767709 h 6858000"/>
              <a:gd name="connsiteX89" fmla="*/ 730103 w 1605470"/>
              <a:gd name="connsiteY89" fmla="*/ 3738082 h 6858000"/>
              <a:gd name="connsiteX90" fmla="*/ 737449 w 1605470"/>
              <a:gd name="connsiteY90" fmla="*/ 3673397 h 6858000"/>
              <a:gd name="connsiteX91" fmla="*/ 736745 w 1605470"/>
              <a:gd name="connsiteY91" fmla="*/ 3637109 h 6858000"/>
              <a:gd name="connsiteX92" fmla="*/ 740188 w 1605470"/>
              <a:gd name="connsiteY92" fmla="*/ 3536883 h 6858000"/>
              <a:gd name="connsiteX93" fmla="*/ 747726 w 1605470"/>
              <a:gd name="connsiteY93" fmla="*/ 3435652 h 6858000"/>
              <a:gd name="connsiteX94" fmla="*/ 749397 w 1605470"/>
              <a:gd name="connsiteY94" fmla="*/ 3307769 h 6858000"/>
              <a:gd name="connsiteX95" fmla="*/ 766960 w 1605470"/>
              <a:gd name="connsiteY95" fmla="*/ 3250522 h 6858000"/>
              <a:gd name="connsiteX96" fmla="*/ 767385 w 1605470"/>
              <a:gd name="connsiteY96" fmla="*/ 3229163 h 6858000"/>
              <a:gd name="connsiteX97" fmla="*/ 769208 w 1605470"/>
              <a:gd name="connsiteY97" fmla="*/ 3217217 h 6858000"/>
              <a:gd name="connsiteX98" fmla="*/ 756043 w 1605470"/>
              <a:gd name="connsiteY98" fmla="*/ 3183755 h 6858000"/>
              <a:gd name="connsiteX99" fmla="*/ 756544 w 1605470"/>
              <a:gd name="connsiteY99" fmla="*/ 3178642 h 6858000"/>
              <a:gd name="connsiteX100" fmla="*/ 744144 w 1605470"/>
              <a:gd name="connsiteY100" fmla="*/ 3158586 h 6858000"/>
              <a:gd name="connsiteX101" fmla="*/ 729329 w 1605470"/>
              <a:gd name="connsiteY101" fmla="*/ 3129034 h 6858000"/>
              <a:gd name="connsiteX102" fmla="*/ 729994 w 1605470"/>
              <a:gd name="connsiteY102" fmla="*/ 3126682 h 6858000"/>
              <a:gd name="connsiteX103" fmla="*/ 720862 w 1605470"/>
              <a:gd name="connsiteY103" fmla="*/ 3114519 h 6858000"/>
              <a:gd name="connsiteX104" fmla="*/ 707471 w 1605470"/>
              <a:gd name="connsiteY104" fmla="*/ 3106272 h 6858000"/>
              <a:gd name="connsiteX105" fmla="*/ 680201 w 1605470"/>
              <a:gd name="connsiteY105" fmla="*/ 2958185 h 6858000"/>
              <a:gd name="connsiteX106" fmla="*/ 622815 w 1605470"/>
              <a:gd name="connsiteY106" fmla="*/ 2762989 h 6858000"/>
              <a:gd name="connsiteX107" fmla="*/ 571733 w 1605470"/>
              <a:gd name="connsiteY107" fmla="*/ 2554718 h 6858000"/>
              <a:gd name="connsiteX108" fmla="*/ 551827 w 1605470"/>
              <a:gd name="connsiteY108" fmla="*/ 2485734 h 6858000"/>
              <a:gd name="connsiteX109" fmla="*/ 542550 w 1605470"/>
              <a:gd name="connsiteY109" fmla="*/ 2447068 h 6858000"/>
              <a:gd name="connsiteX110" fmla="*/ 529511 w 1605470"/>
              <a:gd name="connsiteY110" fmla="*/ 2425819 h 6858000"/>
              <a:gd name="connsiteX111" fmla="*/ 535510 w 1605470"/>
              <a:gd name="connsiteY111" fmla="*/ 2402874 h 6858000"/>
              <a:gd name="connsiteX112" fmla="*/ 538122 w 1605470"/>
              <a:gd name="connsiteY112" fmla="*/ 2381443 h 6858000"/>
              <a:gd name="connsiteX113" fmla="*/ 514451 w 1605470"/>
              <a:gd name="connsiteY113" fmla="*/ 2261920 h 6858000"/>
              <a:gd name="connsiteX114" fmla="*/ 504338 w 1605470"/>
              <a:gd name="connsiteY114" fmla="*/ 2195378 h 6858000"/>
              <a:gd name="connsiteX115" fmla="*/ 488555 w 1605470"/>
              <a:gd name="connsiteY115" fmla="*/ 2155135 h 6858000"/>
              <a:gd name="connsiteX116" fmla="*/ 486013 w 1605470"/>
              <a:gd name="connsiteY116" fmla="*/ 2118008 h 6858000"/>
              <a:gd name="connsiteX117" fmla="*/ 487006 w 1605470"/>
              <a:gd name="connsiteY117" fmla="*/ 2050531 h 6858000"/>
              <a:gd name="connsiteX118" fmla="*/ 478812 w 1605470"/>
              <a:gd name="connsiteY118" fmla="*/ 1963269 h 6858000"/>
              <a:gd name="connsiteX119" fmla="*/ 459990 w 1605470"/>
              <a:gd name="connsiteY119" fmla="*/ 1906352 h 6858000"/>
              <a:gd name="connsiteX120" fmla="*/ 436547 w 1605470"/>
              <a:gd name="connsiteY120" fmla="*/ 1861531 h 6858000"/>
              <a:gd name="connsiteX121" fmla="*/ 390346 w 1605470"/>
              <a:gd name="connsiteY121" fmla="*/ 1732919 h 6858000"/>
              <a:gd name="connsiteX122" fmla="*/ 362657 w 1605470"/>
              <a:gd name="connsiteY122" fmla="*/ 1663540 h 6858000"/>
              <a:gd name="connsiteX123" fmla="*/ 361783 w 1605470"/>
              <a:gd name="connsiteY123" fmla="*/ 1615777 h 6858000"/>
              <a:gd name="connsiteX124" fmla="*/ 342578 w 1605470"/>
              <a:gd name="connsiteY124" fmla="*/ 1563678 h 6858000"/>
              <a:gd name="connsiteX125" fmla="*/ 355658 w 1605470"/>
              <a:gd name="connsiteY125" fmla="*/ 1519474 h 6858000"/>
              <a:gd name="connsiteX126" fmla="*/ 348400 w 1605470"/>
              <a:gd name="connsiteY126" fmla="*/ 1477995 h 6858000"/>
              <a:gd name="connsiteX127" fmla="*/ 334485 w 1605470"/>
              <a:gd name="connsiteY127" fmla="*/ 1373769 h 6858000"/>
              <a:gd name="connsiteX128" fmla="*/ 342792 w 1605470"/>
              <a:gd name="connsiteY128" fmla="*/ 1307086 h 6858000"/>
              <a:gd name="connsiteX129" fmla="*/ 343980 w 1605470"/>
              <a:gd name="connsiteY129" fmla="*/ 1189033 h 6858000"/>
              <a:gd name="connsiteX130" fmla="*/ 348665 w 1605470"/>
              <a:gd name="connsiteY130" fmla="*/ 1168288 h 6858000"/>
              <a:gd name="connsiteX131" fmla="*/ 340947 w 1605470"/>
              <a:gd name="connsiteY131" fmla="*/ 1142577 h 6858000"/>
              <a:gd name="connsiteX132" fmla="*/ 330253 w 1605470"/>
              <a:gd name="connsiteY132" fmla="*/ 1088484 h 6858000"/>
              <a:gd name="connsiteX133" fmla="*/ 318989 w 1605470"/>
              <a:gd name="connsiteY133" fmla="*/ 1016103 h 6858000"/>
              <a:gd name="connsiteX134" fmla="*/ 320445 w 1605470"/>
              <a:gd name="connsiteY134" fmla="*/ 932283 h 6858000"/>
              <a:gd name="connsiteX135" fmla="*/ 322681 w 1605470"/>
              <a:gd name="connsiteY135" fmla="*/ 915925 h 6858000"/>
              <a:gd name="connsiteX136" fmla="*/ 315310 w 1605470"/>
              <a:gd name="connsiteY136" fmla="*/ 896999 h 6858000"/>
              <a:gd name="connsiteX137" fmla="*/ 284718 w 1605470"/>
              <a:gd name="connsiteY137" fmla="*/ 821517 h 6858000"/>
              <a:gd name="connsiteX138" fmla="*/ 263668 w 1605470"/>
              <a:gd name="connsiteY138" fmla="*/ 751353 h 6858000"/>
              <a:gd name="connsiteX139" fmla="*/ 263226 w 1605470"/>
              <a:gd name="connsiteY139" fmla="*/ 721230 h 6858000"/>
              <a:gd name="connsiteX140" fmla="*/ 248897 w 1605470"/>
              <a:gd name="connsiteY140" fmla="*/ 681659 h 6858000"/>
              <a:gd name="connsiteX141" fmla="*/ 234316 w 1605470"/>
              <a:gd name="connsiteY141" fmla="*/ 635218 h 6858000"/>
              <a:gd name="connsiteX142" fmla="*/ 239327 w 1605470"/>
              <a:gd name="connsiteY142" fmla="*/ 613763 h 6858000"/>
              <a:gd name="connsiteX143" fmla="*/ 225269 w 1605470"/>
              <a:gd name="connsiteY143" fmla="*/ 598582 h 6858000"/>
              <a:gd name="connsiteX144" fmla="*/ 224950 w 1605470"/>
              <a:gd name="connsiteY144" fmla="*/ 576846 h 6858000"/>
              <a:gd name="connsiteX145" fmla="*/ 204576 w 1605470"/>
              <a:gd name="connsiteY145" fmla="*/ 530055 h 6858000"/>
              <a:gd name="connsiteX146" fmla="*/ 195012 w 1605470"/>
              <a:gd name="connsiteY146" fmla="*/ 448559 h 6858000"/>
              <a:gd name="connsiteX147" fmla="*/ 201434 w 1605470"/>
              <a:gd name="connsiteY147" fmla="*/ 441529 h 6858000"/>
              <a:gd name="connsiteX148" fmla="*/ 200655 w 1605470"/>
              <a:gd name="connsiteY148" fmla="*/ 428927 h 6858000"/>
              <a:gd name="connsiteX149" fmla="*/ 190059 w 1605470"/>
              <a:gd name="connsiteY149" fmla="*/ 430161 h 6858000"/>
              <a:gd name="connsiteX150" fmla="*/ 167079 w 1605470"/>
              <a:gd name="connsiteY150" fmla="*/ 367211 h 6858000"/>
              <a:gd name="connsiteX151" fmla="*/ 124571 w 1605470"/>
              <a:gd name="connsiteY151" fmla="*/ 302178 h 6858000"/>
              <a:gd name="connsiteX152" fmla="*/ 103243 w 1605470"/>
              <a:gd name="connsiteY152" fmla="*/ 211375 h 6858000"/>
              <a:gd name="connsiteX153" fmla="*/ 94571 w 1605470"/>
              <a:gd name="connsiteY153" fmla="*/ 184179 h 6858000"/>
              <a:gd name="connsiteX154" fmla="*/ 48685 w 1605470"/>
              <a:gd name="connsiteY154" fmla="*/ 13677 h 6858000"/>
              <a:gd name="connsiteX155" fmla="*/ 0 w 1605470"/>
              <a:gd name="connsiteY155" fmla="*/ 0 h 6858000"/>
              <a:gd name="connsiteX0" fmla="*/ 48246 w 1556785"/>
              <a:gd name="connsiteY0" fmla="*/ 0 h 6858000"/>
              <a:gd name="connsiteX1" fmla="*/ 1556785 w 1556785"/>
              <a:gd name="connsiteY1" fmla="*/ 0 h 6858000"/>
              <a:gd name="connsiteX2" fmla="*/ 1556785 w 1556785"/>
              <a:gd name="connsiteY2" fmla="*/ 6858000 h 6858000"/>
              <a:gd name="connsiteX3" fmla="*/ 105420 w 1556785"/>
              <a:gd name="connsiteY3" fmla="*/ 6858000 h 6858000"/>
              <a:gd name="connsiteX4" fmla="*/ 105561 w 1556785"/>
              <a:gd name="connsiteY4" fmla="*/ 6857735 h 6858000"/>
              <a:gd name="connsiteX5" fmla="*/ 117610 w 1556785"/>
              <a:gd name="connsiteY5" fmla="*/ 6809549 h 6858000"/>
              <a:gd name="connsiteX6" fmla="*/ 149821 w 1556785"/>
              <a:gd name="connsiteY6" fmla="*/ 6715115 h 6858000"/>
              <a:gd name="connsiteX7" fmla="*/ 159672 w 1556785"/>
              <a:gd name="connsiteY7" fmla="*/ 6680170 h 6858000"/>
              <a:gd name="connsiteX8" fmla="*/ 185222 w 1556785"/>
              <a:gd name="connsiteY8" fmla="*/ 6621207 h 6858000"/>
              <a:gd name="connsiteX9" fmla="*/ 201879 w 1556785"/>
              <a:gd name="connsiteY9" fmla="*/ 6596265 h 6858000"/>
              <a:gd name="connsiteX10" fmla="*/ 201758 w 1556785"/>
              <a:gd name="connsiteY10" fmla="*/ 6594818 h 6858000"/>
              <a:gd name="connsiteX11" fmla="*/ 206003 w 1556785"/>
              <a:gd name="connsiteY11" fmla="*/ 6593735 h 6858000"/>
              <a:gd name="connsiteX12" fmla="*/ 209200 w 1556785"/>
              <a:gd name="connsiteY12" fmla="*/ 6589172 h 6858000"/>
              <a:gd name="connsiteX13" fmla="*/ 212494 w 1556785"/>
              <a:gd name="connsiteY13" fmla="*/ 6574442 h 6858000"/>
              <a:gd name="connsiteX14" fmla="*/ 212834 w 1556785"/>
              <a:gd name="connsiteY14" fmla="*/ 6568530 h 6858000"/>
              <a:gd name="connsiteX15" fmla="*/ 215243 w 1556785"/>
              <a:gd name="connsiteY15" fmla="*/ 6560674 h 6858000"/>
              <a:gd name="connsiteX16" fmla="*/ 215588 w 1556785"/>
              <a:gd name="connsiteY16" fmla="*/ 6560598 h 6858000"/>
              <a:gd name="connsiteX17" fmla="*/ 217285 w 1556785"/>
              <a:gd name="connsiteY17" fmla="*/ 6553006 h 6858000"/>
              <a:gd name="connsiteX18" fmla="*/ 221981 w 1556785"/>
              <a:gd name="connsiteY18" fmla="*/ 6514360 h 6858000"/>
              <a:gd name="connsiteX19" fmla="*/ 263635 w 1556785"/>
              <a:gd name="connsiteY19" fmla="*/ 6478062 h 6858000"/>
              <a:gd name="connsiteX20" fmla="*/ 274324 w 1556785"/>
              <a:gd name="connsiteY20" fmla="*/ 6460325 h 6858000"/>
              <a:gd name="connsiteX21" fmla="*/ 281557 w 1556785"/>
              <a:gd name="connsiteY21" fmla="*/ 6451488 h 6858000"/>
              <a:gd name="connsiteX22" fmla="*/ 282992 w 1556785"/>
              <a:gd name="connsiteY22" fmla="*/ 6451348 h 6858000"/>
              <a:gd name="connsiteX23" fmla="*/ 287350 w 1556785"/>
              <a:gd name="connsiteY23" fmla="*/ 6414240 h 6858000"/>
              <a:gd name="connsiteX24" fmla="*/ 290226 w 1556785"/>
              <a:gd name="connsiteY24" fmla="*/ 6410269 h 6858000"/>
              <a:gd name="connsiteX25" fmla="*/ 290126 w 1556785"/>
              <a:gd name="connsiteY25" fmla="*/ 6384857 h 6858000"/>
              <a:gd name="connsiteX26" fmla="*/ 291643 w 1556785"/>
              <a:gd name="connsiteY26" fmla="*/ 6372381 h 6858000"/>
              <a:gd name="connsiteX27" fmla="*/ 288837 w 1556785"/>
              <a:gd name="connsiteY27" fmla="*/ 6367510 h 6858000"/>
              <a:gd name="connsiteX28" fmla="*/ 292717 w 1556785"/>
              <a:gd name="connsiteY28" fmla="*/ 6349778 h 6858000"/>
              <a:gd name="connsiteX29" fmla="*/ 294382 w 1556785"/>
              <a:gd name="connsiteY29" fmla="*/ 6348250 h 6858000"/>
              <a:gd name="connsiteX30" fmla="*/ 310416 w 1556785"/>
              <a:gd name="connsiteY30" fmla="*/ 6281972 h 6858000"/>
              <a:gd name="connsiteX31" fmla="*/ 321179 w 1556785"/>
              <a:gd name="connsiteY31" fmla="*/ 6211940 h 6858000"/>
              <a:gd name="connsiteX32" fmla="*/ 362674 w 1556785"/>
              <a:gd name="connsiteY32" fmla="*/ 6113913 h 6858000"/>
              <a:gd name="connsiteX33" fmla="*/ 366967 w 1556785"/>
              <a:gd name="connsiteY33" fmla="*/ 6028119 h 6858000"/>
              <a:gd name="connsiteX34" fmla="*/ 393747 w 1556785"/>
              <a:gd name="connsiteY34" fmla="*/ 5934687 h 6858000"/>
              <a:gd name="connsiteX35" fmla="*/ 427759 w 1556785"/>
              <a:gd name="connsiteY35" fmla="*/ 5765594 h 6858000"/>
              <a:gd name="connsiteX36" fmla="*/ 459595 w 1556785"/>
              <a:gd name="connsiteY36" fmla="*/ 5693685 h 6858000"/>
              <a:gd name="connsiteX37" fmla="*/ 479650 w 1556785"/>
              <a:gd name="connsiteY37" fmla="*/ 5665173 h 6858000"/>
              <a:gd name="connsiteX38" fmla="*/ 513367 w 1556785"/>
              <a:gd name="connsiteY38" fmla="*/ 5563435 h 6858000"/>
              <a:gd name="connsiteX39" fmla="*/ 542872 w 1556785"/>
              <a:gd name="connsiteY39" fmla="*/ 5476393 h 6858000"/>
              <a:gd name="connsiteX40" fmla="*/ 574065 w 1556785"/>
              <a:gd name="connsiteY40" fmla="*/ 5396260 h 6858000"/>
              <a:gd name="connsiteX41" fmla="*/ 590046 w 1556785"/>
              <a:gd name="connsiteY41" fmla="*/ 5330009 h 6858000"/>
              <a:gd name="connsiteX42" fmla="*/ 623539 w 1556785"/>
              <a:gd name="connsiteY42" fmla="*/ 5273739 h 6858000"/>
              <a:gd name="connsiteX43" fmla="*/ 633138 w 1556785"/>
              <a:gd name="connsiteY43" fmla="*/ 5241779 h 6858000"/>
              <a:gd name="connsiteX44" fmla="*/ 644364 w 1556785"/>
              <a:gd name="connsiteY44" fmla="*/ 5225268 h 6858000"/>
              <a:gd name="connsiteX45" fmla="*/ 645384 w 1556785"/>
              <a:gd name="connsiteY45" fmla="*/ 5217684 h 6858000"/>
              <a:gd name="connsiteX46" fmla="*/ 652725 w 1556785"/>
              <a:gd name="connsiteY46" fmla="*/ 5193377 h 6858000"/>
              <a:gd name="connsiteX47" fmla="*/ 656028 w 1556785"/>
              <a:gd name="connsiteY47" fmla="*/ 5179288 h 6858000"/>
              <a:gd name="connsiteX48" fmla="*/ 657012 w 1556785"/>
              <a:gd name="connsiteY48" fmla="*/ 5173621 h 6858000"/>
              <a:gd name="connsiteX49" fmla="*/ 652646 w 1556785"/>
              <a:gd name="connsiteY49" fmla="*/ 5159961 h 6858000"/>
              <a:gd name="connsiteX50" fmla="*/ 659323 w 1556785"/>
              <a:gd name="connsiteY50" fmla="*/ 5144295 h 6858000"/>
              <a:gd name="connsiteX51" fmla="*/ 656256 w 1556785"/>
              <a:gd name="connsiteY51" fmla="*/ 5125185 h 6858000"/>
              <a:gd name="connsiteX52" fmla="*/ 663086 w 1556785"/>
              <a:gd name="connsiteY52" fmla="*/ 5121884 h 6858000"/>
              <a:gd name="connsiteX53" fmla="*/ 670122 w 1556785"/>
              <a:gd name="connsiteY53" fmla="*/ 5067850 h 6858000"/>
              <a:gd name="connsiteX54" fmla="*/ 672853 w 1556785"/>
              <a:gd name="connsiteY54" fmla="*/ 5060861 h 6858000"/>
              <a:gd name="connsiteX55" fmla="*/ 669557 w 1556785"/>
              <a:gd name="connsiteY55" fmla="*/ 5034192 h 6858000"/>
              <a:gd name="connsiteX56" fmla="*/ 671111 w 1556785"/>
              <a:gd name="connsiteY56" fmla="*/ 4993030 h 6858000"/>
              <a:gd name="connsiteX57" fmla="*/ 678020 w 1556785"/>
              <a:gd name="connsiteY57" fmla="*/ 4946844 h 6858000"/>
              <a:gd name="connsiteX58" fmla="*/ 673876 w 1556785"/>
              <a:gd name="connsiteY58" fmla="*/ 4932692 h 6858000"/>
              <a:gd name="connsiteX59" fmla="*/ 689279 w 1556785"/>
              <a:gd name="connsiteY59" fmla="*/ 4858827 h 6858000"/>
              <a:gd name="connsiteX60" fmla="*/ 683433 w 1556785"/>
              <a:gd name="connsiteY60" fmla="*/ 4801535 h 6858000"/>
              <a:gd name="connsiteX61" fmla="*/ 691102 w 1556785"/>
              <a:gd name="connsiteY61" fmla="*/ 4797794 h 6858000"/>
              <a:gd name="connsiteX62" fmla="*/ 692396 w 1556785"/>
              <a:gd name="connsiteY62" fmla="*/ 4784526 h 6858000"/>
              <a:gd name="connsiteX63" fmla="*/ 694180 w 1556785"/>
              <a:gd name="connsiteY63" fmla="*/ 4781211 h 6858000"/>
              <a:gd name="connsiteX64" fmla="*/ 702967 w 1556785"/>
              <a:gd name="connsiteY64" fmla="*/ 4761984 h 6858000"/>
              <a:gd name="connsiteX65" fmla="*/ 699015 w 1556785"/>
              <a:gd name="connsiteY65" fmla="*/ 4690749 h 6858000"/>
              <a:gd name="connsiteX66" fmla="*/ 694495 w 1556785"/>
              <a:gd name="connsiteY66" fmla="*/ 4584173 h 6858000"/>
              <a:gd name="connsiteX67" fmla="*/ 689578 w 1556785"/>
              <a:gd name="connsiteY67" fmla="*/ 4444346 h 6858000"/>
              <a:gd name="connsiteX68" fmla="*/ 686143 w 1556785"/>
              <a:gd name="connsiteY68" fmla="*/ 4375228 h 6858000"/>
              <a:gd name="connsiteX69" fmla="*/ 666796 w 1556785"/>
              <a:gd name="connsiteY69" fmla="*/ 4214165 h 6858000"/>
              <a:gd name="connsiteX70" fmla="*/ 670869 w 1556785"/>
              <a:gd name="connsiteY70" fmla="*/ 4090296 h 6858000"/>
              <a:gd name="connsiteX71" fmla="*/ 656125 w 1556785"/>
              <a:gd name="connsiteY71" fmla="*/ 4033999 h 6858000"/>
              <a:gd name="connsiteX72" fmla="*/ 657274 w 1556785"/>
              <a:gd name="connsiteY72" fmla="*/ 4031933 h 6858000"/>
              <a:gd name="connsiteX73" fmla="*/ 655850 w 1556785"/>
              <a:gd name="connsiteY73" fmla="*/ 4013953 h 6858000"/>
              <a:gd name="connsiteX74" fmla="*/ 642145 w 1556785"/>
              <a:gd name="connsiteY74" fmla="*/ 3974753 h 6858000"/>
              <a:gd name="connsiteX75" fmla="*/ 643743 w 1556785"/>
              <a:gd name="connsiteY75" fmla="*/ 3969950 h 6858000"/>
              <a:gd name="connsiteX76" fmla="*/ 637165 w 1556785"/>
              <a:gd name="connsiteY76" fmla="*/ 3933779 h 6858000"/>
              <a:gd name="connsiteX77" fmla="*/ 638496 w 1556785"/>
              <a:gd name="connsiteY77" fmla="*/ 3933093 h 6858000"/>
              <a:gd name="connsiteX78" fmla="*/ 642850 w 1556785"/>
              <a:gd name="connsiteY78" fmla="*/ 3922082 h 6858000"/>
              <a:gd name="connsiteX79" fmla="*/ 647928 w 1556785"/>
              <a:gd name="connsiteY79" fmla="*/ 3901461 h 6858000"/>
              <a:gd name="connsiteX80" fmla="*/ 670522 w 1556785"/>
              <a:gd name="connsiteY80" fmla="*/ 3813873 h 6858000"/>
              <a:gd name="connsiteX81" fmla="*/ 669947 w 1556785"/>
              <a:gd name="connsiteY81" fmla="*/ 3806161 h 6858000"/>
              <a:gd name="connsiteX82" fmla="*/ 670254 w 1556785"/>
              <a:gd name="connsiteY82" fmla="*/ 3805957 h 6858000"/>
              <a:gd name="connsiteX83" fmla="*/ 670281 w 1556785"/>
              <a:gd name="connsiteY83" fmla="*/ 3797724 h 6858000"/>
              <a:gd name="connsiteX84" fmla="*/ 668896 w 1556785"/>
              <a:gd name="connsiteY84" fmla="*/ 3792098 h 6858000"/>
              <a:gd name="connsiteX85" fmla="*/ 667780 w 1556785"/>
              <a:gd name="connsiteY85" fmla="*/ 3777135 h 6858000"/>
              <a:gd name="connsiteX86" fmla="*/ 669513 w 1556785"/>
              <a:gd name="connsiteY86" fmla="*/ 3771656 h 6858000"/>
              <a:gd name="connsiteX87" fmla="*/ 673256 w 1556785"/>
              <a:gd name="connsiteY87" fmla="*/ 3769007 h 6858000"/>
              <a:gd name="connsiteX88" fmla="*/ 672722 w 1556785"/>
              <a:gd name="connsiteY88" fmla="*/ 3767709 h 6858000"/>
              <a:gd name="connsiteX89" fmla="*/ 681418 w 1556785"/>
              <a:gd name="connsiteY89" fmla="*/ 3738082 h 6858000"/>
              <a:gd name="connsiteX90" fmla="*/ 688764 w 1556785"/>
              <a:gd name="connsiteY90" fmla="*/ 3673397 h 6858000"/>
              <a:gd name="connsiteX91" fmla="*/ 688060 w 1556785"/>
              <a:gd name="connsiteY91" fmla="*/ 3637109 h 6858000"/>
              <a:gd name="connsiteX92" fmla="*/ 691503 w 1556785"/>
              <a:gd name="connsiteY92" fmla="*/ 3536883 h 6858000"/>
              <a:gd name="connsiteX93" fmla="*/ 699041 w 1556785"/>
              <a:gd name="connsiteY93" fmla="*/ 3435652 h 6858000"/>
              <a:gd name="connsiteX94" fmla="*/ 700712 w 1556785"/>
              <a:gd name="connsiteY94" fmla="*/ 3307769 h 6858000"/>
              <a:gd name="connsiteX95" fmla="*/ 718275 w 1556785"/>
              <a:gd name="connsiteY95" fmla="*/ 3250522 h 6858000"/>
              <a:gd name="connsiteX96" fmla="*/ 718700 w 1556785"/>
              <a:gd name="connsiteY96" fmla="*/ 3229163 h 6858000"/>
              <a:gd name="connsiteX97" fmla="*/ 720523 w 1556785"/>
              <a:gd name="connsiteY97" fmla="*/ 3217217 h 6858000"/>
              <a:gd name="connsiteX98" fmla="*/ 707358 w 1556785"/>
              <a:gd name="connsiteY98" fmla="*/ 3183755 h 6858000"/>
              <a:gd name="connsiteX99" fmla="*/ 707859 w 1556785"/>
              <a:gd name="connsiteY99" fmla="*/ 3178642 h 6858000"/>
              <a:gd name="connsiteX100" fmla="*/ 695459 w 1556785"/>
              <a:gd name="connsiteY100" fmla="*/ 3158586 h 6858000"/>
              <a:gd name="connsiteX101" fmla="*/ 680644 w 1556785"/>
              <a:gd name="connsiteY101" fmla="*/ 3129034 h 6858000"/>
              <a:gd name="connsiteX102" fmla="*/ 681309 w 1556785"/>
              <a:gd name="connsiteY102" fmla="*/ 3126682 h 6858000"/>
              <a:gd name="connsiteX103" fmla="*/ 672177 w 1556785"/>
              <a:gd name="connsiteY103" fmla="*/ 3114519 h 6858000"/>
              <a:gd name="connsiteX104" fmla="*/ 658786 w 1556785"/>
              <a:gd name="connsiteY104" fmla="*/ 3106272 h 6858000"/>
              <a:gd name="connsiteX105" fmla="*/ 631516 w 1556785"/>
              <a:gd name="connsiteY105" fmla="*/ 2958185 h 6858000"/>
              <a:gd name="connsiteX106" fmla="*/ 574130 w 1556785"/>
              <a:gd name="connsiteY106" fmla="*/ 2762989 h 6858000"/>
              <a:gd name="connsiteX107" fmla="*/ 523048 w 1556785"/>
              <a:gd name="connsiteY107" fmla="*/ 2554718 h 6858000"/>
              <a:gd name="connsiteX108" fmla="*/ 503142 w 1556785"/>
              <a:gd name="connsiteY108" fmla="*/ 2485734 h 6858000"/>
              <a:gd name="connsiteX109" fmla="*/ 493865 w 1556785"/>
              <a:gd name="connsiteY109" fmla="*/ 2447068 h 6858000"/>
              <a:gd name="connsiteX110" fmla="*/ 480826 w 1556785"/>
              <a:gd name="connsiteY110" fmla="*/ 2425819 h 6858000"/>
              <a:gd name="connsiteX111" fmla="*/ 486825 w 1556785"/>
              <a:gd name="connsiteY111" fmla="*/ 2402874 h 6858000"/>
              <a:gd name="connsiteX112" fmla="*/ 489437 w 1556785"/>
              <a:gd name="connsiteY112" fmla="*/ 2381443 h 6858000"/>
              <a:gd name="connsiteX113" fmla="*/ 465766 w 1556785"/>
              <a:gd name="connsiteY113" fmla="*/ 2261920 h 6858000"/>
              <a:gd name="connsiteX114" fmla="*/ 455653 w 1556785"/>
              <a:gd name="connsiteY114" fmla="*/ 2195378 h 6858000"/>
              <a:gd name="connsiteX115" fmla="*/ 439870 w 1556785"/>
              <a:gd name="connsiteY115" fmla="*/ 2155135 h 6858000"/>
              <a:gd name="connsiteX116" fmla="*/ 437328 w 1556785"/>
              <a:gd name="connsiteY116" fmla="*/ 2118008 h 6858000"/>
              <a:gd name="connsiteX117" fmla="*/ 438321 w 1556785"/>
              <a:gd name="connsiteY117" fmla="*/ 2050531 h 6858000"/>
              <a:gd name="connsiteX118" fmla="*/ 430127 w 1556785"/>
              <a:gd name="connsiteY118" fmla="*/ 1963269 h 6858000"/>
              <a:gd name="connsiteX119" fmla="*/ 411305 w 1556785"/>
              <a:gd name="connsiteY119" fmla="*/ 1906352 h 6858000"/>
              <a:gd name="connsiteX120" fmla="*/ 387862 w 1556785"/>
              <a:gd name="connsiteY120" fmla="*/ 1861531 h 6858000"/>
              <a:gd name="connsiteX121" fmla="*/ 341661 w 1556785"/>
              <a:gd name="connsiteY121" fmla="*/ 1732919 h 6858000"/>
              <a:gd name="connsiteX122" fmla="*/ 313972 w 1556785"/>
              <a:gd name="connsiteY122" fmla="*/ 1663540 h 6858000"/>
              <a:gd name="connsiteX123" fmla="*/ 313098 w 1556785"/>
              <a:gd name="connsiteY123" fmla="*/ 1615777 h 6858000"/>
              <a:gd name="connsiteX124" fmla="*/ 293893 w 1556785"/>
              <a:gd name="connsiteY124" fmla="*/ 1563678 h 6858000"/>
              <a:gd name="connsiteX125" fmla="*/ 306973 w 1556785"/>
              <a:gd name="connsiteY125" fmla="*/ 1519474 h 6858000"/>
              <a:gd name="connsiteX126" fmla="*/ 299715 w 1556785"/>
              <a:gd name="connsiteY126" fmla="*/ 1477995 h 6858000"/>
              <a:gd name="connsiteX127" fmla="*/ 285800 w 1556785"/>
              <a:gd name="connsiteY127" fmla="*/ 1373769 h 6858000"/>
              <a:gd name="connsiteX128" fmla="*/ 294107 w 1556785"/>
              <a:gd name="connsiteY128" fmla="*/ 1307086 h 6858000"/>
              <a:gd name="connsiteX129" fmla="*/ 295295 w 1556785"/>
              <a:gd name="connsiteY129" fmla="*/ 1189033 h 6858000"/>
              <a:gd name="connsiteX130" fmla="*/ 299980 w 1556785"/>
              <a:gd name="connsiteY130" fmla="*/ 1168288 h 6858000"/>
              <a:gd name="connsiteX131" fmla="*/ 292262 w 1556785"/>
              <a:gd name="connsiteY131" fmla="*/ 1142577 h 6858000"/>
              <a:gd name="connsiteX132" fmla="*/ 281568 w 1556785"/>
              <a:gd name="connsiteY132" fmla="*/ 1088484 h 6858000"/>
              <a:gd name="connsiteX133" fmla="*/ 270304 w 1556785"/>
              <a:gd name="connsiteY133" fmla="*/ 1016103 h 6858000"/>
              <a:gd name="connsiteX134" fmla="*/ 271760 w 1556785"/>
              <a:gd name="connsiteY134" fmla="*/ 932283 h 6858000"/>
              <a:gd name="connsiteX135" fmla="*/ 273996 w 1556785"/>
              <a:gd name="connsiteY135" fmla="*/ 915925 h 6858000"/>
              <a:gd name="connsiteX136" fmla="*/ 266625 w 1556785"/>
              <a:gd name="connsiteY136" fmla="*/ 896999 h 6858000"/>
              <a:gd name="connsiteX137" fmla="*/ 236033 w 1556785"/>
              <a:gd name="connsiteY137" fmla="*/ 821517 h 6858000"/>
              <a:gd name="connsiteX138" fmla="*/ 214983 w 1556785"/>
              <a:gd name="connsiteY138" fmla="*/ 751353 h 6858000"/>
              <a:gd name="connsiteX139" fmla="*/ 214541 w 1556785"/>
              <a:gd name="connsiteY139" fmla="*/ 721230 h 6858000"/>
              <a:gd name="connsiteX140" fmla="*/ 200212 w 1556785"/>
              <a:gd name="connsiteY140" fmla="*/ 681659 h 6858000"/>
              <a:gd name="connsiteX141" fmla="*/ 185631 w 1556785"/>
              <a:gd name="connsiteY141" fmla="*/ 635218 h 6858000"/>
              <a:gd name="connsiteX142" fmla="*/ 190642 w 1556785"/>
              <a:gd name="connsiteY142" fmla="*/ 613763 h 6858000"/>
              <a:gd name="connsiteX143" fmla="*/ 176584 w 1556785"/>
              <a:gd name="connsiteY143" fmla="*/ 598582 h 6858000"/>
              <a:gd name="connsiteX144" fmla="*/ 176265 w 1556785"/>
              <a:gd name="connsiteY144" fmla="*/ 576846 h 6858000"/>
              <a:gd name="connsiteX145" fmla="*/ 155891 w 1556785"/>
              <a:gd name="connsiteY145" fmla="*/ 530055 h 6858000"/>
              <a:gd name="connsiteX146" fmla="*/ 146327 w 1556785"/>
              <a:gd name="connsiteY146" fmla="*/ 448559 h 6858000"/>
              <a:gd name="connsiteX147" fmla="*/ 152749 w 1556785"/>
              <a:gd name="connsiteY147" fmla="*/ 441529 h 6858000"/>
              <a:gd name="connsiteX148" fmla="*/ 151970 w 1556785"/>
              <a:gd name="connsiteY148" fmla="*/ 428927 h 6858000"/>
              <a:gd name="connsiteX149" fmla="*/ 141374 w 1556785"/>
              <a:gd name="connsiteY149" fmla="*/ 430161 h 6858000"/>
              <a:gd name="connsiteX150" fmla="*/ 118394 w 1556785"/>
              <a:gd name="connsiteY150" fmla="*/ 367211 h 6858000"/>
              <a:gd name="connsiteX151" fmla="*/ 75886 w 1556785"/>
              <a:gd name="connsiteY151" fmla="*/ 302178 h 6858000"/>
              <a:gd name="connsiteX152" fmla="*/ 54558 w 1556785"/>
              <a:gd name="connsiteY152" fmla="*/ 211375 h 6858000"/>
              <a:gd name="connsiteX153" fmla="*/ 45886 w 1556785"/>
              <a:gd name="connsiteY153" fmla="*/ 184179 h 6858000"/>
              <a:gd name="connsiteX154" fmla="*/ 0 w 1556785"/>
              <a:gd name="connsiteY154" fmla="*/ 13677 h 6858000"/>
              <a:gd name="connsiteX155" fmla="*/ 48246 w 1556785"/>
              <a:gd name="connsiteY155" fmla="*/ 0 h 6858000"/>
              <a:gd name="connsiteX0" fmla="*/ 6323 w 1514862"/>
              <a:gd name="connsiteY0" fmla="*/ 0 h 6858000"/>
              <a:gd name="connsiteX1" fmla="*/ 1514862 w 1514862"/>
              <a:gd name="connsiteY1" fmla="*/ 0 h 6858000"/>
              <a:gd name="connsiteX2" fmla="*/ 1514862 w 1514862"/>
              <a:gd name="connsiteY2" fmla="*/ 6858000 h 6858000"/>
              <a:gd name="connsiteX3" fmla="*/ 63497 w 1514862"/>
              <a:gd name="connsiteY3" fmla="*/ 6858000 h 6858000"/>
              <a:gd name="connsiteX4" fmla="*/ 63638 w 1514862"/>
              <a:gd name="connsiteY4" fmla="*/ 6857735 h 6858000"/>
              <a:gd name="connsiteX5" fmla="*/ 75687 w 1514862"/>
              <a:gd name="connsiteY5" fmla="*/ 6809549 h 6858000"/>
              <a:gd name="connsiteX6" fmla="*/ 107898 w 1514862"/>
              <a:gd name="connsiteY6" fmla="*/ 6715115 h 6858000"/>
              <a:gd name="connsiteX7" fmla="*/ 117749 w 1514862"/>
              <a:gd name="connsiteY7" fmla="*/ 6680170 h 6858000"/>
              <a:gd name="connsiteX8" fmla="*/ 143299 w 1514862"/>
              <a:gd name="connsiteY8" fmla="*/ 6621207 h 6858000"/>
              <a:gd name="connsiteX9" fmla="*/ 159956 w 1514862"/>
              <a:gd name="connsiteY9" fmla="*/ 6596265 h 6858000"/>
              <a:gd name="connsiteX10" fmla="*/ 159835 w 1514862"/>
              <a:gd name="connsiteY10" fmla="*/ 6594818 h 6858000"/>
              <a:gd name="connsiteX11" fmla="*/ 164080 w 1514862"/>
              <a:gd name="connsiteY11" fmla="*/ 6593735 h 6858000"/>
              <a:gd name="connsiteX12" fmla="*/ 167277 w 1514862"/>
              <a:gd name="connsiteY12" fmla="*/ 6589172 h 6858000"/>
              <a:gd name="connsiteX13" fmla="*/ 170571 w 1514862"/>
              <a:gd name="connsiteY13" fmla="*/ 6574442 h 6858000"/>
              <a:gd name="connsiteX14" fmla="*/ 170911 w 1514862"/>
              <a:gd name="connsiteY14" fmla="*/ 6568530 h 6858000"/>
              <a:gd name="connsiteX15" fmla="*/ 173320 w 1514862"/>
              <a:gd name="connsiteY15" fmla="*/ 6560674 h 6858000"/>
              <a:gd name="connsiteX16" fmla="*/ 173665 w 1514862"/>
              <a:gd name="connsiteY16" fmla="*/ 6560598 h 6858000"/>
              <a:gd name="connsiteX17" fmla="*/ 175362 w 1514862"/>
              <a:gd name="connsiteY17" fmla="*/ 6553006 h 6858000"/>
              <a:gd name="connsiteX18" fmla="*/ 180058 w 1514862"/>
              <a:gd name="connsiteY18" fmla="*/ 6514360 h 6858000"/>
              <a:gd name="connsiteX19" fmla="*/ 221712 w 1514862"/>
              <a:gd name="connsiteY19" fmla="*/ 6478062 h 6858000"/>
              <a:gd name="connsiteX20" fmla="*/ 232401 w 1514862"/>
              <a:gd name="connsiteY20" fmla="*/ 6460325 h 6858000"/>
              <a:gd name="connsiteX21" fmla="*/ 239634 w 1514862"/>
              <a:gd name="connsiteY21" fmla="*/ 6451488 h 6858000"/>
              <a:gd name="connsiteX22" fmla="*/ 241069 w 1514862"/>
              <a:gd name="connsiteY22" fmla="*/ 6451348 h 6858000"/>
              <a:gd name="connsiteX23" fmla="*/ 245427 w 1514862"/>
              <a:gd name="connsiteY23" fmla="*/ 6414240 h 6858000"/>
              <a:gd name="connsiteX24" fmla="*/ 248303 w 1514862"/>
              <a:gd name="connsiteY24" fmla="*/ 6410269 h 6858000"/>
              <a:gd name="connsiteX25" fmla="*/ 248203 w 1514862"/>
              <a:gd name="connsiteY25" fmla="*/ 6384857 h 6858000"/>
              <a:gd name="connsiteX26" fmla="*/ 249720 w 1514862"/>
              <a:gd name="connsiteY26" fmla="*/ 6372381 h 6858000"/>
              <a:gd name="connsiteX27" fmla="*/ 246914 w 1514862"/>
              <a:gd name="connsiteY27" fmla="*/ 6367510 h 6858000"/>
              <a:gd name="connsiteX28" fmla="*/ 250794 w 1514862"/>
              <a:gd name="connsiteY28" fmla="*/ 6349778 h 6858000"/>
              <a:gd name="connsiteX29" fmla="*/ 252459 w 1514862"/>
              <a:gd name="connsiteY29" fmla="*/ 6348250 h 6858000"/>
              <a:gd name="connsiteX30" fmla="*/ 268493 w 1514862"/>
              <a:gd name="connsiteY30" fmla="*/ 6281972 h 6858000"/>
              <a:gd name="connsiteX31" fmla="*/ 279256 w 1514862"/>
              <a:gd name="connsiteY31" fmla="*/ 6211940 h 6858000"/>
              <a:gd name="connsiteX32" fmla="*/ 320751 w 1514862"/>
              <a:gd name="connsiteY32" fmla="*/ 6113913 h 6858000"/>
              <a:gd name="connsiteX33" fmla="*/ 325044 w 1514862"/>
              <a:gd name="connsiteY33" fmla="*/ 6028119 h 6858000"/>
              <a:gd name="connsiteX34" fmla="*/ 351824 w 1514862"/>
              <a:gd name="connsiteY34" fmla="*/ 5934687 h 6858000"/>
              <a:gd name="connsiteX35" fmla="*/ 385836 w 1514862"/>
              <a:gd name="connsiteY35" fmla="*/ 5765594 h 6858000"/>
              <a:gd name="connsiteX36" fmla="*/ 417672 w 1514862"/>
              <a:gd name="connsiteY36" fmla="*/ 5693685 h 6858000"/>
              <a:gd name="connsiteX37" fmla="*/ 437727 w 1514862"/>
              <a:gd name="connsiteY37" fmla="*/ 5665173 h 6858000"/>
              <a:gd name="connsiteX38" fmla="*/ 471444 w 1514862"/>
              <a:gd name="connsiteY38" fmla="*/ 5563435 h 6858000"/>
              <a:gd name="connsiteX39" fmla="*/ 500949 w 1514862"/>
              <a:gd name="connsiteY39" fmla="*/ 5476393 h 6858000"/>
              <a:gd name="connsiteX40" fmla="*/ 532142 w 1514862"/>
              <a:gd name="connsiteY40" fmla="*/ 5396260 h 6858000"/>
              <a:gd name="connsiteX41" fmla="*/ 548123 w 1514862"/>
              <a:gd name="connsiteY41" fmla="*/ 5330009 h 6858000"/>
              <a:gd name="connsiteX42" fmla="*/ 581616 w 1514862"/>
              <a:gd name="connsiteY42" fmla="*/ 5273739 h 6858000"/>
              <a:gd name="connsiteX43" fmla="*/ 591215 w 1514862"/>
              <a:gd name="connsiteY43" fmla="*/ 5241779 h 6858000"/>
              <a:gd name="connsiteX44" fmla="*/ 602441 w 1514862"/>
              <a:gd name="connsiteY44" fmla="*/ 5225268 h 6858000"/>
              <a:gd name="connsiteX45" fmla="*/ 603461 w 1514862"/>
              <a:gd name="connsiteY45" fmla="*/ 5217684 h 6858000"/>
              <a:gd name="connsiteX46" fmla="*/ 610802 w 1514862"/>
              <a:gd name="connsiteY46" fmla="*/ 5193377 h 6858000"/>
              <a:gd name="connsiteX47" fmla="*/ 614105 w 1514862"/>
              <a:gd name="connsiteY47" fmla="*/ 5179288 h 6858000"/>
              <a:gd name="connsiteX48" fmla="*/ 615089 w 1514862"/>
              <a:gd name="connsiteY48" fmla="*/ 5173621 h 6858000"/>
              <a:gd name="connsiteX49" fmla="*/ 610723 w 1514862"/>
              <a:gd name="connsiteY49" fmla="*/ 5159961 h 6858000"/>
              <a:gd name="connsiteX50" fmla="*/ 617400 w 1514862"/>
              <a:gd name="connsiteY50" fmla="*/ 5144295 h 6858000"/>
              <a:gd name="connsiteX51" fmla="*/ 614333 w 1514862"/>
              <a:gd name="connsiteY51" fmla="*/ 5125185 h 6858000"/>
              <a:gd name="connsiteX52" fmla="*/ 621163 w 1514862"/>
              <a:gd name="connsiteY52" fmla="*/ 5121884 h 6858000"/>
              <a:gd name="connsiteX53" fmla="*/ 628199 w 1514862"/>
              <a:gd name="connsiteY53" fmla="*/ 5067850 h 6858000"/>
              <a:gd name="connsiteX54" fmla="*/ 630930 w 1514862"/>
              <a:gd name="connsiteY54" fmla="*/ 5060861 h 6858000"/>
              <a:gd name="connsiteX55" fmla="*/ 627634 w 1514862"/>
              <a:gd name="connsiteY55" fmla="*/ 5034192 h 6858000"/>
              <a:gd name="connsiteX56" fmla="*/ 629188 w 1514862"/>
              <a:gd name="connsiteY56" fmla="*/ 4993030 h 6858000"/>
              <a:gd name="connsiteX57" fmla="*/ 636097 w 1514862"/>
              <a:gd name="connsiteY57" fmla="*/ 4946844 h 6858000"/>
              <a:gd name="connsiteX58" fmla="*/ 631953 w 1514862"/>
              <a:gd name="connsiteY58" fmla="*/ 4932692 h 6858000"/>
              <a:gd name="connsiteX59" fmla="*/ 647356 w 1514862"/>
              <a:gd name="connsiteY59" fmla="*/ 4858827 h 6858000"/>
              <a:gd name="connsiteX60" fmla="*/ 641510 w 1514862"/>
              <a:gd name="connsiteY60" fmla="*/ 4801535 h 6858000"/>
              <a:gd name="connsiteX61" fmla="*/ 649179 w 1514862"/>
              <a:gd name="connsiteY61" fmla="*/ 4797794 h 6858000"/>
              <a:gd name="connsiteX62" fmla="*/ 650473 w 1514862"/>
              <a:gd name="connsiteY62" fmla="*/ 4784526 h 6858000"/>
              <a:gd name="connsiteX63" fmla="*/ 652257 w 1514862"/>
              <a:gd name="connsiteY63" fmla="*/ 4781211 h 6858000"/>
              <a:gd name="connsiteX64" fmla="*/ 661044 w 1514862"/>
              <a:gd name="connsiteY64" fmla="*/ 4761984 h 6858000"/>
              <a:gd name="connsiteX65" fmla="*/ 657092 w 1514862"/>
              <a:gd name="connsiteY65" fmla="*/ 4690749 h 6858000"/>
              <a:gd name="connsiteX66" fmla="*/ 652572 w 1514862"/>
              <a:gd name="connsiteY66" fmla="*/ 4584173 h 6858000"/>
              <a:gd name="connsiteX67" fmla="*/ 647655 w 1514862"/>
              <a:gd name="connsiteY67" fmla="*/ 4444346 h 6858000"/>
              <a:gd name="connsiteX68" fmla="*/ 644220 w 1514862"/>
              <a:gd name="connsiteY68" fmla="*/ 4375228 h 6858000"/>
              <a:gd name="connsiteX69" fmla="*/ 624873 w 1514862"/>
              <a:gd name="connsiteY69" fmla="*/ 4214165 h 6858000"/>
              <a:gd name="connsiteX70" fmla="*/ 628946 w 1514862"/>
              <a:gd name="connsiteY70" fmla="*/ 4090296 h 6858000"/>
              <a:gd name="connsiteX71" fmla="*/ 614202 w 1514862"/>
              <a:gd name="connsiteY71" fmla="*/ 4033999 h 6858000"/>
              <a:gd name="connsiteX72" fmla="*/ 615351 w 1514862"/>
              <a:gd name="connsiteY72" fmla="*/ 4031933 h 6858000"/>
              <a:gd name="connsiteX73" fmla="*/ 613927 w 1514862"/>
              <a:gd name="connsiteY73" fmla="*/ 4013953 h 6858000"/>
              <a:gd name="connsiteX74" fmla="*/ 600222 w 1514862"/>
              <a:gd name="connsiteY74" fmla="*/ 3974753 h 6858000"/>
              <a:gd name="connsiteX75" fmla="*/ 601820 w 1514862"/>
              <a:gd name="connsiteY75" fmla="*/ 3969950 h 6858000"/>
              <a:gd name="connsiteX76" fmla="*/ 595242 w 1514862"/>
              <a:gd name="connsiteY76" fmla="*/ 3933779 h 6858000"/>
              <a:gd name="connsiteX77" fmla="*/ 596573 w 1514862"/>
              <a:gd name="connsiteY77" fmla="*/ 3933093 h 6858000"/>
              <a:gd name="connsiteX78" fmla="*/ 600927 w 1514862"/>
              <a:gd name="connsiteY78" fmla="*/ 3922082 h 6858000"/>
              <a:gd name="connsiteX79" fmla="*/ 606005 w 1514862"/>
              <a:gd name="connsiteY79" fmla="*/ 3901461 h 6858000"/>
              <a:gd name="connsiteX80" fmla="*/ 628599 w 1514862"/>
              <a:gd name="connsiteY80" fmla="*/ 3813873 h 6858000"/>
              <a:gd name="connsiteX81" fmla="*/ 628024 w 1514862"/>
              <a:gd name="connsiteY81" fmla="*/ 3806161 h 6858000"/>
              <a:gd name="connsiteX82" fmla="*/ 628331 w 1514862"/>
              <a:gd name="connsiteY82" fmla="*/ 3805957 h 6858000"/>
              <a:gd name="connsiteX83" fmla="*/ 628358 w 1514862"/>
              <a:gd name="connsiteY83" fmla="*/ 3797724 h 6858000"/>
              <a:gd name="connsiteX84" fmla="*/ 626973 w 1514862"/>
              <a:gd name="connsiteY84" fmla="*/ 3792098 h 6858000"/>
              <a:gd name="connsiteX85" fmla="*/ 625857 w 1514862"/>
              <a:gd name="connsiteY85" fmla="*/ 3777135 h 6858000"/>
              <a:gd name="connsiteX86" fmla="*/ 627590 w 1514862"/>
              <a:gd name="connsiteY86" fmla="*/ 3771656 h 6858000"/>
              <a:gd name="connsiteX87" fmla="*/ 631333 w 1514862"/>
              <a:gd name="connsiteY87" fmla="*/ 3769007 h 6858000"/>
              <a:gd name="connsiteX88" fmla="*/ 630799 w 1514862"/>
              <a:gd name="connsiteY88" fmla="*/ 3767709 h 6858000"/>
              <a:gd name="connsiteX89" fmla="*/ 639495 w 1514862"/>
              <a:gd name="connsiteY89" fmla="*/ 3738082 h 6858000"/>
              <a:gd name="connsiteX90" fmla="*/ 646841 w 1514862"/>
              <a:gd name="connsiteY90" fmla="*/ 3673397 h 6858000"/>
              <a:gd name="connsiteX91" fmla="*/ 646137 w 1514862"/>
              <a:gd name="connsiteY91" fmla="*/ 3637109 h 6858000"/>
              <a:gd name="connsiteX92" fmla="*/ 649580 w 1514862"/>
              <a:gd name="connsiteY92" fmla="*/ 3536883 h 6858000"/>
              <a:gd name="connsiteX93" fmla="*/ 657118 w 1514862"/>
              <a:gd name="connsiteY93" fmla="*/ 3435652 h 6858000"/>
              <a:gd name="connsiteX94" fmla="*/ 658789 w 1514862"/>
              <a:gd name="connsiteY94" fmla="*/ 3307769 h 6858000"/>
              <a:gd name="connsiteX95" fmla="*/ 676352 w 1514862"/>
              <a:gd name="connsiteY95" fmla="*/ 3250522 h 6858000"/>
              <a:gd name="connsiteX96" fmla="*/ 676777 w 1514862"/>
              <a:gd name="connsiteY96" fmla="*/ 3229163 h 6858000"/>
              <a:gd name="connsiteX97" fmla="*/ 678600 w 1514862"/>
              <a:gd name="connsiteY97" fmla="*/ 3217217 h 6858000"/>
              <a:gd name="connsiteX98" fmla="*/ 665435 w 1514862"/>
              <a:gd name="connsiteY98" fmla="*/ 3183755 h 6858000"/>
              <a:gd name="connsiteX99" fmla="*/ 665936 w 1514862"/>
              <a:gd name="connsiteY99" fmla="*/ 3178642 h 6858000"/>
              <a:gd name="connsiteX100" fmla="*/ 653536 w 1514862"/>
              <a:gd name="connsiteY100" fmla="*/ 3158586 h 6858000"/>
              <a:gd name="connsiteX101" fmla="*/ 638721 w 1514862"/>
              <a:gd name="connsiteY101" fmla="*/ 3129034 h 6858000"/>
              <a:gd name="connsiteX102" fmla="*/ 639386 w 1514862"/>
              <a:gd name="connsiteY102" fmla="*/ 3126682 h 6858000"/>
              <a:gd name="connsiteX103" fmla="*/ 630254 w 1514862"/>
              <a:gd name="connsiteY103" fmla="*/ 3114519 h 6858000"/>
              <a:gd name="connsiteX104" fmla="*/ 616863 w 1514862"/>
              <a:gd name="connsiteY104" fmla="*/ 3106272 h 6858000"/>
              <a:gd name="connsiteX105" fmla="*/ 589593 w 1514862"/>
              <a:gd name="connsiteY105" fmla="*/ 2958185 h 6858000"/>
              <a:gd name="connsiteX106" fmla="*/ 532207 w 1514862"/>
              <a:gd name="connsiteY106" fmla="*/ 2762989 h 6858000"/>
              <a:gd name="connsiteX107" fmla="*/ 481125 w 1514862"/>
              <a:gd name="connsiteY107" fmla="*/ 2554718 h 6858000"/>
              <a:gd name="connsiteX108" fmla="*/ 461219 w 1514862"/>
              <a:gd name="connsiteY108" fmla="*/ 2485734 h 6858000"/>
              <a:gd name="connsiteX109" fmla="*/ 451942 w 1514862"/>
              <a:gd name="connsiteY109" fmla="*/ 2447068 h 6858000"/>
              <a:gd name="connsiteX110" fmla="*/ 438903 w 1514862"/>
              <a:gd name="connsiteY110" fmla="*/ 2425819 h 6858000"/>
              <a:gd name="connsiteX111" fmla="*/ 444902 w 1514862"/>
              <a:gd name="connsiteY111" fmla="*/ 2402874 h 6858000"/>
              <a:gd name="connsiteX112" fmla="*/ 447514 w 1514862"/>
              <a:gd name="connsiteY112" fmla="*/ 2381443 h 6858000"/>
              <a:gd name="connsiteX113" fmla="*/ 423843 w 1514862"/>
              <a:gd name="connsiteY113" fmla="*/ 2261920 h 6858000"/>
              <a:gd name="connsiteX114" fmla="*/ 413730 w 1514862"/>
              <a:gd name="connsiteY114" fmla="*/ 2195378 h 6858000"/>
              <a:gd name="connsiteX115" fmla="*/ 397947 w 1514862"/>
              <a:gd name="connsiteY115" fmla="*/ 2155135 h 6858000"/>
              <a:gd name="connsiteX116" fmla="*/ 395405 w 1514862"/>
              <a:gd name="connsiteY116" fmla="*/ 2118008 h 6858000"/>
              <a:gd name="connsiteX117" fmla="*/ 396398 w 1514862"/>
              <a:gd name="connsiteY117" fmla="*/ 2050531 h 6858000"/>
              <a:gd name="connsiteX118" fmla="*/ 388204 w 1514862"/>
              <a:gd name="connsiteY118" fmla="*/ 1963269 h 6858000"/>
              <a:gd name="connsiteX119" fmla="*/ 369382 w 1514862"/>
              <a:gd name="connsiteY119" fmla="*/ 1906352 h 6858000"/>
              <a:gd name="connsiteX120" fmla="*/ 345939 w 1514862"/>
              <a:gd name="connsiteY120" fmla="*/ 1861531 h 6858000"/>
              <a:gd name="connsiteX121" fmla="*/ 299738 w 1514862"/>
              <a:gd name="connsiteY121" fmla="*/ 1732919 h 6858000"/>
              <a:gd name="connsiteX122" fmla="*/ 272049 w 1514862"/>
              <a:gd name="connsiteY122" fmla="*/ 1663540 h 6858000"/>
              <a:gd name="connsiteX123" fmla="*/ 271175 w 1514862"/>
              <a:gd name="connsiteY123" fmla="*/ 1615777 h 6858000"/>
              <a:gd name="connsiteX124" fmla="*/ 251970 w 1514862"/>
              <a:gd name="connsiteY124" fmla="*/ 1563678 h 6858000"/>
              <a:gd name="connsiteX125" fmla="*/ 265050 w 1514862"/>
              <a:gd name="connsiteY125" fmla="*/ 1519474 h 6858000"/>
              <a:gd name="connsiteX126" fmla="*/ 257792 w 1514862"/>
              <a:gd name="connsiteY126" fmla="*/ 1477995 h 6858000"/>
              <a:gd name="connsiteX127" fmla="*/ 243877 w 1514862"/>
              <a:gd name="connsiteY127" fmla="*/ 1373769 h 6858000"/>
              <a:gd name="connsiteX128" fmla="*/ 252184 w 1514862"/>
              <a:gd name="connsiteY128" fmla="*/ 1307086 h 6858000"/>
              <a:gd name="connsiteX129" fmla="*/ 253372 w 1514862"/>
              <a:gd name="connsiteY129" fmla="*/ 1189033 h 6858000"/>
              <a:gd name="connsiteX130" fmla="*/ 258057 w 1514862"/>
              <a:gd name="connsiteY130" fmla="*/ 1168288 h 6858000"/>
              <a:gd name="connsiteX131" fmla="*/ 250339 w 1514862"/>
              <a:gd name="connsiteY131" fmla="*/ 1142577 h 6858000"/>
              <a:gd name="connsiteX132" fmla="*/ 239645 w 1514862"/>
              <a:gd name="connsiteY132" fmla="*/ 1088484 h 6858000"/>
              <a:gd name="connsiteX133" fmla="*/ 228381 w 1514862"/>
              <a:gd name="connsiteY133" fmla="*/ 1016103 h 6858000"/>
              <a:gd name="connsiteX134" fmla="*/ 229837 w 1514862"/>
              <a:gd name="connsiteY134" fmla="*/ 932283 h 6858000"/>
              <a:gd name="connsiteX135" fmla="*/ 232073 w 1514862"/>
              <a:gd name="connsiteY135" fmla="*/ 915925 h 6858000"/>
              <a:gd name="connsiteX136" fmla="*/ 224702 w 1514862"/>
              <a:gd name="connsiteY136" fmla="*/ 896999 h 6858000"/>
              <a:gd name="connsiteX137" fmla="*/ 194110 w 1514862"/>
              <a:gd name="connsiteY137" fmla="*/ 821517 h 6858000"/>
              <a:gd name="connsiteX138" fmla="*/ 173060 w 1514862"/>
              <a:gd name="connsiteY138" fmla="*/ 751353 h 6858000"/>
              <a:gd name="connsiteX139" fmla="*/ 172618 w 1514862"/>
              <a:gd name="connsiteY139" fmla="*/ 721230 h 6858000"/>
              <a:gd name="connsiteX140" fmla="*/ 158289 w 1514862"/>
              <a:gd name="connsiteY140" fmla="*/ 681659 h 6858000"/>
              <a:gd name="connsiteX141" fmla="*/ 143708 w 1514862"/>
              <a:gd name="connsiteY141" fmla="*/ 635218 h 6858000"/>
              <a:gd name="connsiteX142" fmla="*/ 148719 w 1514862"/>
              <a:gd name="connsiteY142" fmla="*/ 613763 h 6858000"/>
              <a:gd name="connsiteX143" fmla="*/ 134661 w 1514862"/>
              <a:gd name="connsiteY143" fmla="*/ 598582 h 6858000"/>
              <a:gd name="connsiteX144" fmla="*/ 134342 w 1514862"/>
              <a:gd name="connsiteY144" fmla="*/ 576846 h 6858000"/>
              <a:gd name="connsiteX145" fmla="*/ 113968 w 1514862"/>
              <a:gd name="connsiteY145" fmla="*/ 530055 h 6858000"/>
              <a:gd name="connsiteX146" fmla="*/ 104404 w 1514862"/>
              <a:gd name="connsiteY146" fmla="*/ 448559 h 6858000"/>
              <a:gd name="connsiteX147" fmla="*/ 110826 w 1514862"/>
              <a:gd name="connsiteY147" fmla="*/ 441529 h 6858000"/>
              <a:gd name="connsiteX148" fmla="*/ 110047 w 1514862"/>
              <a:gd name="connsiteY148" fmla="*/ 428927 h 6858000"/>
              <a:gd name="connsiteX149" fmla="*/ 99451 w 1514862"/>
              <a:gd name="connsiteY149" fmla="*/ 430161 h 6858000"/>
              <a:gd name="connsiteX150" fmla="*/ 76471 w 1514862"/>
              <a:gd name="connsiteY150" fmla="*/ 367211 h 6858000"/>
              <a:gd name="connsiteX151" fmla="*/ 33963 w 1514862"/>
              <a:gd name="connsiteY151" fmla="*/ 302178 h 6858000"/>
              <a:gd name="connsiteX152" fmla="*/ 12635 w 1514862"/>
              <a:gd name="connsiteY152" fmla="*/ 211375 h 6858000"/>
              <a:gd name="connsiteX153" fmla="*/ 3963 w 1514862"/>
              <a:gd name="connsiteY153" fmla="*/ 184179 h 6858000"/>
              <a:gd name="connsiteX154" fmla="*/ 25635 w 1514862"/>
              <a:gd name="connsiteY154" fmla="*/ 47336 h 6858000"/>
              <a:gd name="connsiteX155" fmla="*/ 6323 w 1514862"/>
              <a:gd name="connsiteY155"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6312 w 1508539"/>
              <a:gd name="connsiteY152" fmla="*/ 211375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27640 w 1508539"/>
              <a:gd name="connsiteY151" fmla="*/ 302178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32747 w 1508539"/>
              <a:gd name="connsiteY152" fmla="*/ 158081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3128 w 1508539"/>
              <a:gd name="connsiteY149" fmla="*/ 430161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103724 w 1508539"/>
              <a:gd name="connsiteY148" fmla="*/ 428927 h 6858000"/>
              <a:gd name="connsiteX149" fmla="*/ 90191 w 1508539"/>
              <a:gd name="connsiteY149" fmla="*/ 404917 h 6858000"/>
              <a:gd name="connsiteX150" fmla="*/ 70148 w 1508539"/>
              <a:gd name="connsiteY150" fmla="*/ 367211 h 6858000"/>
              <a:gd name="connsiteX151" fmla="*/ 36452 w 1508539"/>
              <a:gd name="connsiteY151" fmla="*/ 268519 h 6858000"/>
              <a:gd name="connsiteX152" fmla="*/ 23935 w 1508539"/>
              <a:gd name="connsiteY152" fmla="*/ 160886 h 6858000"/>
              <a:gd name="connsiteX153" fmla="*/ 19312 w 1508539"/>
              <a:gd name="connsiteY153" fmla="*/ 47336 h 6858000"/>
              <a:gd name="connsiteX154" fmla="*/ 0 w 1508539"/>
              <a:gd name="connsiteY154"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104503 w 1508539"/>
              <a:gd name="connsiteY147" fmla="*/ 44152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98081 w 1508539"/>
              <a:gd name="connsiteY146" fmla="*/ 44855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45934 w 1508539"/>
              <a:gd name="connsiteY63" fmla="*/ 4781211 h 6858000"/>
              <a:gd name="connsiteX64" fmla="*/ 654721 w 1508539"/>
              <a:gd name="connsiteY64" fmla="*/ 4761984 h 6858000"/>
              <a:gd name="connsiteX65" fmla="*/ 650769 w 1508539"/>
              <a:gd name="connsiteY65" fmla="*/ 4690749 h 6858000"/>
              <a:gd name="connsiteX66" fmla="*/ 646249 w 1508539"/>
              <a:gd name="connsiteY66" fmla="*/ 4584173 h 6858000"/>
              <a:gd name="connsiteX67" fmla="*/ 641332 w 1508539"/>
              <a:gd name="connsiteY67" fmla="*/ 4444346 h 6858000"/>
              <a:gd name="connsiteX68" fmla="*/ 637897 w 1508539"/>
              <a:gd name="connsiteY68" fmla="*/ 4375228 h 6858000"/>
              <a:gd name="connsiteX69" fmla="*/ 618550 w 1508539"/>
              <a:gd name="connsiteY69" fmla="*/ 4214165 h 6858000"/>
              <a:gd name="connsiteX70" fmla="*/ 622623 w 1508539"/>
              <a:gd name="connsiteY70" fmla="*/ 4090296 h 6858000"/>
              <a:gd name="connsiteX71" fmla="*/ 607879 w 1508539"/>
              <a:gd name="connsiteY71" fmla="*/ 4033999 h 6858000"/>
              <a:gd name="connsiteX72" fmla="*/ 609028 w 1508539"/>
              <a:gd name="connsiteY72" fmla="*/ 4031933 h 6858000"/>
              <a:gd name="connsiteX73" fmla="*/ 607604 w 1508539"/>
              <a:gd name="connsiteY73" fmla="*/ 4013953 h 6858000"/>
              <a:gd name="connsiteX74" fmla="*/ 593899 w 1508539"/>
              <a:gd name="connsiteY74" fmla="*/ 3974753 h 6858000"/>
              <a:gd name="connsiteX75" fmla="*/ 595497 w 1508539"/>
              <a:gd name="connsiteY75" fmla="*/ 3969950 h 6858000"/>
              <a:gd name="connsiteX76" fmla="*/ 588919 w 1508539"/>
              <a:gd name="connsiteY76" fmla="*/ 3933779 h 6858000"/>
              <a:gd name="connsiteX77" fmla="*/ 590250 w 1508539"/>
              <a:gd name="connsiteY77" fmla="*/ 3933093 h 6858000"/>
              <a:gd name="connsiteX78" fmla="*/ 594604 w 1508539"/>
              <a:gd name="connsiteY78" fmla="*/ 3922082 h 6858000"/>
              <a:gd name="connsiteX79" fmla="*/ 599682 w 1508539"/>
              <a:gd name="connsiteY79" fmla="*/ 3901461 h 6858000"/>
              <a:gd name="connsiteX80" fmla="*/ 622276 w 1508539"/>
              <a:gd name="connsiteY80" fmla="*/ 3813873 h 6858000"/>
              <a:gd name="connsiteX81" fmla="*/ 621701 w 1508539"/>
              <a:gd name="connsiteY81" fmla="*/ 3806161 h 6858000"/>
              <a:gd name="connsiteX82" fmla="*/ 622008 w 1508539"/>
              <a:gd name="connsiteY82" fmla="*/ 3805957 h 6858000"/>
              <a:gd name="connsiteX83" fmla="*/ 622035 w 1508539"/>
              <a:gd name="connsiteY83" fmla="*/ 3797724 h 6858000"/>
              <a:gd name="connsiteX84" fmla="*/ 620650 w 1508539"/>
              <a:gd name="connsiteY84" fmla="*/ 3792098 h 6858000"/>
              <a:gd name="connsiteX85" fmla="*/ 619534 w 1508539"/>
              <a:gd name="connsiteY85" fmla="*/ 3777135 h 6858000"/>
              <a:gd name="connsiteX86" fmla="*/ 621267 w 1508539"/>
              <a:gd name="connsiteY86" fmla="*/ 3771656 h 6858000"/>
              <a:gd name="connsiteX87" fmla="*/ 625010 w 1508539"/>
              <a:gd name="connsiteY87" fmla="*/ 3769007 h 6858000"/>
              <a:gd name="connsiteX88" fmla="*/ 624476 w 1508539"/>
              <a:gd name="connsiteY88" fmla="*/ 3767709 h 6858000"/>
              <a:gd name="connsiteX89" fmla="*/ 633172 w 1508539"/>
              <a:gd name="connsiteY89" fmla="*/ 3738082 h 6858000"/>
              <a:gd name="connsiteX90" fmla="*/ 640518 w 1508539"/>
              <a:gd name="connsiteY90" fmla="*/ 3673397 h 6858000"/>
              <a:gd name="connsiteX91" fmla="*/ 639814 w 1508539"/>
              <a:gd name="connsiteY91" fmla="*/ 3637109 h 6858000"/>
              <a:gd name="connsiteX92" fmla="*/ 643257 w 1508539"/>
              <a:gd name="connsiteY92" fmla="*/ 3536883 h 6858000"/>
              <a:gd name="connsiteX93" fmla="*/ 650795 w 1508539"/>
              <a:gd name="connsiteY93" fmla="*/ 3435652 h 6858000"/>
              <a:gd name="connsiteX94" fmla="*/ 652466 w 1508539"/>
              <a:gd name="connsiteY94" fmla="*/ 3307769 h 6858000"/>
              <a:gd name="connsiteX95" fmla="*/ 670029 w 1508539"/>
              <a:gd name="connsiteY95" fmla="*/ 3250522 h 6858000"/>
              <a:gd name="connsiteX96" fmla="*/ 670454 w 1508539"/>
              <a:gd name="connsiteY96" fmla="*/ 3229163 h 6858000"/>
              <a:gd name="connsiteX97" fmla="*/ 672277 w 1508539"/>
              <a:gd name="connsiteY97" fmla="*/ 3217217 h 6858000"/>
              <a:gd name="connsiteX98" fmla="*/ 659112 w 1508539"/>
              <a:gd name="connsiteY98" fmla="*/ 3183755 h 6858000"/>
              <a:gd name="connsiteX99" fmla="*/ 659613 w 1508539"/>
              <a:gd name="connsiteY99" fmla="*/ 3178642 h 6858000"/>
              <a:gd name="connsiteX100" fmla="*/ 647213 w 1508539"/>
              <a:gd name="connsiteY100" fmla="*/ 3158586 h 6858000"/>
              <a:gd name="connsiteX101" fmla="*/ 632398 w 1508539"/>
              <a:gd name="connsiteY101" fmla="*/ 3129034 h 6858000"/>
              <a:gd name="connsiteX102" fmla="*/ 633063 w 1508539"/>
              <a:gd name="connsiteY102" fmla="*/ 3126682 h 6858000"/>
              <a:gd name="connsiteX103" fmla="*/ 623931 w 1508539"/>
              <a:gd name="connsiteY103" fmla="*/ 3114519 h 6858000"/>
              <a:gd name="connsiteX104" fmla="*/ 610540 w 1508539"/>
              <a:gd name="connsiteY104" fmla="*/ 3106272 h 6858000"/>
              <a:gd name="connsiteX105" fmla="*/ 583270 w 1508539"/>
              <a:gd name="connsiteY105" fmla="*/ 2958185 h 6858000"/>
              <a:gd name="connsiteX106" fmla="*/ 525884 w 1508539"/>
              <a:gd name="connsiteY106" fmla="*/ 2762989 h 6858000"/>
              <a:gd name="connsiteX107" fmla="*/ 474802 w 1508539"/>
              <a:gd name="connsiteY107" fmla="*/ 2554718 h 6858000"/>
              <a:gd name="connsiteX108" fmla="*/ 454896 w 1508539"/>
              <a:gd name="connsiteY108" fmla="*/ 2485734 h 6858000"/>
              <a:gd name="connsiteX109" fmla="*/ 445619 w 1508539"/>
              <a:gd name="connsiteY109" fmla="*/ 2447068 h 6858000"/>
              <a:gd name="connsiteX110" fmla="*/ 432580 w 1508539"/>
              <a:gd name="connsiteY110" fmla="*/ 2425819 h 6858000"/>
              <a:gd name="connsiteX111" fmla="*/ 438579 w 1508539"/>
              <a:gd name="connsiteY111" fmla="*/ 2402874 h 6858000"/>
              <a:gd name="connsiteX112" fmla="*/ 441191 w 1508539"/>
              <a:gd name="connsiteY112" fmla="*/ 2381443 h 6858000"/>
              <a:gd name="connsiteX113" fmla="*/ 417520 w 1508539"/>
              <a:gd name="connsiteY113" fmla="*/ 2261920 h 6858000"/>
              <a:gd name="connsiteX114" fmla="*/ 407407 w 1508539"/>
              <a:gd name="connsiteY114" fmla="*/ 2195378 h 6858000"/>
              <a:gd name="connsiteX115" fmla="*/ 391624 w 1508539"/>
              <a:gd name="connsiteY115" fmla="*/ 2155135 h 6858000"/>
              <a:gd name="connsiteX116" fmla="*/ 389082 w 1508539"/>
              <a:gd name="connsiteY116" fmla="*/ 2118008 h 6858000"/>
              <a:gd name="connsiteX117" fmla="*/ 390075 w 1508539"/>
              <a:gd name="connsiteY117" fmla="*/ 2050531 h 6858000"/>
              <a:gd name="connsiteX118" fmla="*/ 381881 w 1508539"/>
              <a:gd name="connsiteY118" fmla="*/ 1963269 h 6858000"/>
              <a:gd name="connsiteX119" fmla="*/ 363059 w 1508539"/>
              <a:gd name="connsiteY119" fmla="*/ 1906352 h 6858000"/>
              <a:gd name="connsiteX120" fmla="*/ 339616 w 1508539"/>
              <a:gd name="connsiteY120" fmla="*/ 1861531 h 6858000"/>
              <a:gd name="connsiteX121" fmla="*/ 293415 w 1508539"/>
              <a:gd name="connsiteY121" fmla="*/ 1732919 h 6858000"/>
              <a:gd name="connsiteX122" fmla="*/ 265726 w 1508539"/>
              <a:gd name="connsiteY122" fmla="*/ 1663540 h 6858000"/>
              <a:gd name="connsiteX123" fmla="*/ 264852 w 1508539"/>
              <a:gd name="connsiteY123" fmla="*/ 1615777 h 6858000"/>
              <a:gd name="connsiteX124" fmla="*/ 245647 w 1508539"/>
              <a:gd name="connsiteY124" fmla="*/ 1563678 h 6858000"/>
              <a:gd name="connsiteX125" fmla="*/ 258727 w 1508539"/>
              <a:gd name="connsiteY125" fmla="*/ 1519474 h 6858000"/>
              <a:gd name="connsiteX126" fmla="*/ 251469 w 1508539"/>
              <a:gd name="connsiteY126" fmla="*/ 1477995 h 6858000"/>
              <a:gd name="connsiteX127" fmla="*/ 237554 w 1508539"/>
              <a:gd name="connsiteY127" fmla="*/ 1373769 h 6858000"/>
              <a:gd name="connsiteX128" fmla="*/ 245861 w 1508539"/>
              <a:gd name="connsiteY128" fmla="*/ 1307086 h 6858000"/>
              <a:gd name="connsiteX129" fmla="*/ 247049 w 1508539"/>
              <a:gd name="connsiteY129" fmla="*/ 1189033 h 6858000"/>
              <a:gd name="connsiteX130" fmla="*/ 251734 w 1508539"/>
              <a:gd name="connsiteY130" fmla="*/ 1168288 h 6858000"/>
              <a:gd name="connsiteX131" fmla="*/ 244016 w 1508539"/>
              <a:gd name="connsiteY131" fmla="*/ 1142577 h 6858000"/>
              <a:gd name="connsiteX132" fmla="*/ 233322 w 1508539"/>
              <a:gd name="connsiteY132" fmla="*/ 1088484 h 6858000"/>
              <a:gd name="connsiteX133" fmla="*/ 222058 w 1508539"/>
              <a:gd name="connsiteY133" fmla="*/ 1016103 h 6858000"/>
              <a:gd name="connsiteX134" fmla="*/ 223514 w 1508539"/>
              <a:gd name="connsiteY134" fmla="*/ 932283 h 6858000"/>
              <a:gd name="connsiteX135" fmla="*/ 225750 w 1508539"/>
              <a:gd name="connsiteY135" fmla="*/ 915925 h 6858000"/>
              <a:gd name="connsiteX136" fmla="*/ 218379 w 1508539"/>
              <a:gd name="connsiteY136" fmla="*/ 896999 h 6858000"/>
              <a:gd name="connsiteX137" fmla="*/ 187787 w 1508539"/>
              <a:gd name="connsiteY137" fmla="*/ 821517 h 6858000"/>
              <a:gd name="connsiteX138" fmla="*/ 166737 w 1508539"/>
              <a:gd name="connsiteY138" fmla="*/ 751353 h 6858000"/>
              <a:gd name="connsiteX139" fmla="*/ 166295 w 1508539"/>
              <a:gd name="connsiteY139" fmla="*/ 721230 h 6858000"/>
              <a:gd name="connsiteX140" fmla="*/ 151966 w 1508539"/>
              <a:gd name="connsiteY140" fmla="*/ 681659 h 6858000"/>
              <a:gd name="connsiteX141" fmla="*/ 137385 w 1508539"/>
              <a:gd name="connsiteY141" fmla="*/ 635218 h 6858000"/>
              <a:gd name="connsiteX142" fmla="*/ 142396 w 1508539"/>
              <a:gd name="connsiteY142" fmla="*/ 613763 h 6858000"/>
              <a:gd name="connsiteX143" fmla="*/ 128338 w 1508539"/>
              <a:gd name="connsiteY143" fmla="*/ 598582 h 6858000"/>
              <a:gd name="connsiteX144" fmla="*/ 128019 w 1508539"/>
              <a:gd name="connsiteY144" fmla="*/ 576846 h 6858000"/>
              <a:gd name="connsiteX145" fmla="*/ 107645 w 1508539"/>
              <a:gd name="connsiteY145" fmla="*/ 530055 h 6858000"/>
              <a:gd name="connsiteX146" fmla="*/ 106893 w 1508539"/>
              <a:gd name="connsiteY146" fmla="*/ 465389 h 6858000"/>
              <a:gd name="connsiteX147" fmla="*/ 89816 w 1508539"/>
              <a:gd name="connsiteY147" fmla="*/ 424699 h 6858000"/>
              <a:gd name="connsiteX148" fmla="*/ 90191 w 1508539"/>
              <a:gd name="connsiteY148" fmla="*/ 404917 h 6858000"/>
              <a:gd name="connsiteX149" fmla="*/ 70148 w 1508539"/>
              <a:gd name="connsiteY149" fmla="*/ 367211 h 6858000"/>
              <a:gd name="connsiteX150" fmla="*/ 36452 w 1508539"/>
              <a:gd name="connsiteY150" fmla="*/ 268519 h 6858000"/>
              <a:gd name="connsiteX151" fmla="*/ 23935 w 1508539"/>
              <a:gd name="connsiteY151" fmla="*/ 160886 h 6858000"/>
              <a:gd name="connsiteX152" fmla="*/ 19312 w 1508539"/>
              <a:gd name="connsiteY152" fmla="*/ 47336 h 6858000"/>
              <a:gd name="connsiteX153" fmla="*/ 0 w 1508539"/>
              <a:gd name="connsiteY153"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4721 w 1508539"/>
              <a:gd name="connsiteY63" fmla="*/ 4761984 h 6858000"/>
              <a:gd name="connsiteX64" fmla="*/ 650769 w 1508539"/>
              <a:gd name="connsiteY64" fmla="*/ 4690749 h 6858000"/>
              <a:gd name="connsiteX65" fmla="*/ 646249 w 1508539"/>
              <a:gd name="connsiteY65" fmla="*/ 4584173 h 6858000"/>
              <a:gd name="connsiteX66" fmla="*/ 641332 w 1508539"/>
              <a:gd name="connsiteY66" fmla="*/ 4444346 h 6858000"/>
              <a:gd name="connsiteX67" fmla="*/ 637897 w 1508539"/>
              <a:gd name="connsiteY67" fmla="*/ 4375228 h 6858000"/>
              <a:gd name="connsiteX68" fmla="*/ 618550 w 1508539"/>
              <a:gd name="connsiteY68" fmla="*/ 4214165 h 6858000"/>
              <a:gd name="connsiteX69" fmla="*/ 622623 w 1508539"/>
              <a:gd name="connsiteY69" fmla="*/ 4090296 h 6858000"/>
              <a:gd name="connsiteX70" fmla="*/ 607879 w 1508539"/>
              <a:gd name="connsiteY70" fmla="*/ 4033999 h 6858000"/>
              <a:gd name="connsiteX71" fmla="*/ 609028 w 1508539"/>
              <a:gd name="connsiteY71" fmla="*/ 4031933 h 6858000"/>
              <a:gd name="connsiteX72" fmla="*/ 607604 w 1508539"/>
              <a:gd name="connsiteY72" fmla="*/ 4013953 h 6858000"/>
              <a:gd name="connsiteX73" fmla="*/ 593899 w 1508539"/>
              <a:gd name="connsiteY73" fmla="*/ 3974753 h 6858000"/>
              <a:gd name="connsiteX74" fmla="*/ 595497 w 1508539"/>
              <a:gd name="connsiteY74" fmla="*/ 3969950 h 6858000"/>
              <a:gd name="connsiteX75" fmla="*/ 588919 w 1508539"/>
              <a:gd name="connsiteY75" fmla="*/ 3933779 h 6858000"/>
              <a:gd name="connsiteX76" fmla="*/ 590250 w 1508539"/>
              <a:gd name="connsiteY76" fmla="*/ 3933093 h 6858000"/>
              <a:gd name="connsiteX77" fmla="*/ 594604 w 1508539"/>
              <a:gd name="connsiteY77" fmla="*/ 3922082 h 6858000"/>
              <a:gd name="connsiteX78" fmla="*/ 599682 w 1508539"/>
              <a:gd name="connsiteY78" fmla="*/ 3901461 h 6858000"/>
              <a:gd name="connsiteX79" fmla="*/ 622276 w 1508539"/>
              <a:gd name="connsiteY79" fmla="*/ 3813873 h 6858000"/>
              <a:gd name="connsiteX80" fmla="*/ 621701 w 1508539"/>
              <a:gd name="connsiteY80" fmla="*/ 3806161 h 6858000"/>
              <a:gd name="connsiteX81" fmla="*/ 622008 w 1508539"/>
              <a:gd name="connsiteY81" fmla="*/ 3805957 h 6858000"/>
              <a:gd name="connsiteX82" fmla="*/ 622035 w 1508539"/>
              <a:gd name="connsiteY82" fmla="*/ 3797724 h 6858000"/>
              <a:gd name="connsiteX83" fmla="*/ 620650 w 1508539"/>
              <a:gd name="connsiteY83" fmla="*/ 3792098 h 6858000"/>
              <a:gd name="connsiteX84" fmla="*/ 619534 w 1508539"/>
              <a:gd name="connsiteY84" fmla="*/ 3777135 h 6858000"/>
              <a:gd name="connsiteX85" fmla="*/ 621267 w 1508539"/>
              <a:gd name="connsiteY85" fmla="*/ 3771656 h 6858000"/>
              <a:gd name="connsiteX86" fmla="*/ 625010 w 1508539"/>
              <a:gd name="connsiteY86" fmla="*/ 3769007 h 6858000"/>
              <a:gd name="connsiteX87" fmla="*/ 624476 w 1508539"/>
              <a:gd name="connsiteY87" fmla="*/ 3767709 h 6858000"/>
              <a:gd name="connsiteX88" fmla="*/ 633172 w 1508539"/>
              <a:gd name="connsiteY88" fmla="*/ 3738082 h 6858000"/>
              <a:gd name="connsiteX89" fmla="*/ 640518 w 1508539"/>
              <a:gd name="connsiteY89" fmla="*/ 3673397 h 6858000"/>
              <a:gd name="connsiteX90" fmla="*/ 639814 w 1508539"/>
              <a:gd name="connsiteY90" fmla="*/ 3637109 h 6858000"/>
              <a:gd name="connsiteX91" fmla="*/ 643257 w 1508539"/>
              <a:gd name="connsiteY91" fmla="*/ 3536883 h 6858000"/>
              <a:gd name="connsiteX92" fmla="*/ 650795 w 1508539"/>
              <a:gd name="connsiteY92" fmla="*/ 3435652 h 6858000"/>
              <a:gd name="connsiteX93" fmla="*/ 652466 w 1508539"/>
              <a:gd name="connsiteY93" fmla="*/ 3307769 h 6858000"/>
              <a:gd name="connsiteX94" fmla="*/ 670029 w 1508539"/>
              <a:gd name="connsiteY94" fmla="*/ 3250522 h 6858000"/>
              <a:gd name="connsiteX95" fmla="*/ 670454 w 1508539"/>
              <a:gd name="connsiteY95" fmla="*/ 3229163 h 6858000"/>
              <a:gd name="connsiteX96" fmla="*/ 672277 w 1508539"/>
              <a:gd name="connsiteY96" fmla="*/ 3217217 h 6858000"/>
              <a:gd name="connsiteX97" fmla="*/ 659112 w 1508539"/>
              <a:gd name="connsiteY97" fmla="*/ 3183755 h 6858000"/>
              <a:gd name="connsiteX98" fmla="*/ 659613 w 1508539"/>
              <a:gd name="connsiteY98" fmla="*/ 3178642 h 6858000"/>
              <a:gd name="connsiteX99" fmla="*/ 647213 w 1508539"/>
              <a:gd name="connsiteY99" fmla="*/ 3158586 h 6858000"/>
              <a:gd name="connsiteX100" fmla="*/ 632398 w 1508539"/>
              <a:gd name="connsiteY100" fmla="*/ 3129034 h 6858000"/>
              <a:gd name="connsiteX101" fmla="*/ 633063 w 1508539"/>
              <a:gd name="connsiteY101" fmla="*/ 3126682 h 6858000"/>
              <a:gd name="connsiteX102" fmla="*/ 623931 w 1508539"/>
              <a:gd name="connsiteY102" fmla="*/ 3114519 h 6858000"/>
              <a:gd name="connsiteX103" fmla="*/ 610540 w 1508539"/>
              <a:gd name="connsiteY103" fmla="*/ 3106272 h 6858000"/>
              <a:gd name="connsiteX104" fmla="*/ 583270 w 1508539"/>
              <a:gd name="connsiteY104" fmla="*/ 2958185 h 6858000"/>
              <a:gd name="connsiteX105" fmla="*/ 525884 w 1508539"/>
              <a:gd name="connsiteY105" fmla="*/ 2762989 h 6858000"/>
              <a:gd name="connsiteX106" fmla="*/ 474802 w 1508539"/>
              <a:gd name="connsiteY106" fmla="*/ 2554718 h 6858000"/>
              <a:gd name="connsiteX107" fmla="*/ 454896 w 1508539"/>
              <a:gd name="connsiteY107" fmla="*/ 2485734 h 6858000"/>
              <a:gd name="connsiteX108" fmla="*/ 445619 w 1508539"/>
              <a:gd name="connsiteY108" fmla="*/ 2447068 h 6858000"/>
              <a:gd name="connsiteX109" fmla="*/ 432580 w 1508539"/>
              <a:gd name="connsiteY109" fmla="*/ 2425819 h 6858000"/>
              <a:gd name="connsiteX110" fmla="*/ 438579 w 1508539"/>
              <a:gd name="connsiteY110" fmla="*/ 2402874 h 6858000"/>
              <a:gd name="connsiteX111" fmla="*/ 441191 w 1508539"/>
              <a:gd name="connsiteY111" fmla="*/ 2381443 h 6858000"/>
              <a:gd name="connsiteX112" fmla="*/ 417520 w 1508539"/>
              <a:gd name="connsiteY112" fmla="*/ 2261920 h 6858000"/>
              <a:gd name="connsiteX113" fmla="*/ 407407 w 1508539"/>
              <a:gd name="connsiteY113" fmla="*/ 2195378 h 6858000"/>
              <a:gd name="connsiteX114" fmla="*/ 391624 w 1508539"/>
              <a:gd name="connsiteY114" fmla="*/ 2155135 h 6858000"/>
              <a:gd name="connsiteX115" fmla="*/ 389082 w 1508539"/>
              <a:gd name="connsiteY115" fmla="*/ 2118008 h 6858000"/>
              <a:gd name="connsiteX116" fmla="*/ 390075 w 1508539"/>
              <a:gd name="connsiteY116" fmla="*/ 2050531 h 6858000"/>
              <a:gd name="connsiteX117" fmla="*/ 381881 w 1508539"/>
              <a:gd name="connsiteY117" fmla="*/ 1963269 h 6858000"/>
              <a:gd name="connsiteX118" fmla="*/ 363059 w 1508539"/>
              <a:gd name="connsiteY118" fmla="*/ 1906352 h 6858000"/>
              <a:gd name="connsiteX119" fmla="*/ 339616 w 1508539"/>
              <a:gd name="connsiteY119" fmla="*/ 1861531 h 6858000"/>
              <a:gd name="connsiteX120" fmla="*/ 293415 w 1508539"/>
              <a:gd name="connsiteY120" fmla="*/ 1732919 h 6858000"/>
              <a:gd name="connsiteX121" fmla="*/ 265726 w 1508539"/>
              <a:gd name="connsiteY121" fmla="*/ 1663540 h 6858000"/>
              <a:gd name="connsiteX122" fmla="*/ 264852 w 1508539"/>
              <a:gd name="connsiteY122" fmla="*/ 1615777 h 6858000"/>
              <a:gd name="connsiteX123" fmla="*/ 245647 w 1508539"/>
              <a:gd name="connsiteY123" fmla="*/ 1563678 h 6858000"/>
              <a:gd name="connsiteX124" fmla="*/ 258727 w 1508539"/>
              <a:gd name="connsiteY124" fmla="*/ 1519474 h 6858000"/>
              <a:gd name="connsiteX125" fmla="*/ 251469 w 1508539"/>
              <a:gd name="connsiteY125" fmla="*/ 1477995 h 6858000"/>
              <a:gd name="connsiteX126" fmla="*/ 237554 w 1508539"/>
              <a:gd name="connsiteY126" fmla="*/ 1373769 h 6858000"/>
              <a:gd name="connsiteX127" fmla="*/ 245861 w 1508539"/>
              <a:gd name="connsiteY127" fmla="*/ 1307086 h 6858000"/>
              <a:gd name="connsiteX128" fmla="*/ 247049 w 1508539"/>
              <a:gd name="connsiteY128" fmla="*/ 1189033 h 6858000"/>
              <a:gd name="connsiteX129" fmla="*/ 251734 w 1508539"/>
              <a:gd name="connsiteY129" fmla="*/ 1168288 h 6858000"/>
              <a:gd name="connsiteX130" fmla="*/ 244016 w 1508539"/>
              <a:gd name="connsiteY130" fmla="*/ 1142577 h 6858000"/>
              <a:gd name="connsiteX131" fmla="*/ 233322 w 1508539"/>
              <a:gd name="connsiteY131" fmla="*/ 1088484 h 6858000"/>
              <a:gd name="connsiteX132" fmla="*/ 222058 w 1508539"/>
              <a:gd name="connsiteY132" fmla="*/ 1016103 h 6858000"/>
              <a:gd name="connsiteX133" fmla="*/ 223514 w 1508539"/>
              <a:gd name="connsiteY133" fmla="*/ 932283 h 6858000"/>
              <a:gd name="connsiteX134" fmla="*/ 225750 w 1508539"/>
              <a:gd name="connsiteY134" fmla="*/ 915925 h 6858000"/>
              <a:gd name="connsiteX135" fmla="*/ 218379 w 1508539"/>
              <a:gd name="connsiteY135" fmla="*/ 896999 h 6858000"/>
              <a:gd name="connsiteX136" fmla="*/ 187787 w 1508539"/>
              <a:gd name="connsiteY136" fmla="*/ 821517 h 6858000"/>
              <a:gd name="connsiteX137" fmla="*/ 166737 w 1508539"/>
              <a:gd name="connsiteY137" fmla="*/ 751353 h 6858000"/>
              <a:gd name="connsiteX138" fmla="*/ 166295 w 1508539"/>
              <a:gd name="connsiteY138" fmla="*/ 721230 h 6858000"/>
              <a:gd name="connsiteX139" fmla="*/ 151966 w 1508539"/>
              <a:gd name="connsiteY139" fmla="*/ 681659 h 6858000"/>
              <a:gd name="connsiteX140" fmla="*/ 137385 w 1508539"/>
              <a:gd name="connsiteY140" fmla="*/ 635218 h 6858000"/>
              <a:gd name="connsiteX141" fmla="*/ 142396 w 1508539"/>
              <a:gd name="connsiteY141" fmla="*/ 613763 h 6858000"/>
              <a:gd name="connsiteX142" fmla="*/ 128338 w 1508539"/>
              <a:gd name="connsiteY142" fmla="*/ 598582 h 6858000"/>
              <a:gd name="connsiteX143" fmla="*/ 128019 w 1508539"/>
              <a:gd name="connsiteY143" fmla="*/ 576846 h 6858000"/>
              <a:gd name="connsiteX144" fmla="*/ 107645 w 1508539"/>
              <a:gd name="connsiteY144" fmla="*/ 530055 h 6858000"/>
              <a:gd name="connsiteX145" fmla="*/ 106893 w 1508539"/>
              <a:gd name="connsiteY145" fmla="*/ 465389 h 6858000"/>
              <a:gd name="connsiteX146" fmla="*/ 89816 w 1508539"/>
              <a:gd name="connsiteY146" fmla="*/ 424699 h 6858000"/>
              <a:gd name="connsiteX147" fmla="*/ 90191 w 1508539"/>
              <a:gd name="connsiteY147" fmla="*/ 404917 h 6858000"/>
              <a:gd name="connsiteX148" fmla="*/ 70148 w 1508539"/>
              <a:gd name="connsiteY148" fmla="*/ 367211 h 6858000"/>
              <a:gd name="connsiteX149" fmla="*/ 36452 w 1508539"/>
              <a:gd name="connsiteY149" fmla="*/ 268519 h 6858000"/>
              <a:gd name="connsiteX150" fmla="*/ 23935 w 1508539"/>
              <a:gd name="connsiteY150" fmla="*/ 160886 h 6858000"/>
              <a:gd name="connsiteX151" fmla="*/ 19312 w 1508539"/>
              <a:gd name="connsiteY151" fmla="*/ 47336 h 6858000"/>
              <a:gd name="connsiteX152" fmla="*/ 0 w 1508539"/>
              <a:gd name="connsiteY152"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44150 w 1508539"/>
              <a:gd name="connsiteY62" fmla="*/ 4784526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42856 w 1508539"/>
              <a:gd name="connsiteY61" fmla="*/ 4797794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35187 w 1508539"/>
              <a:gd name="connsiteY60" fmla="*/ 4801535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980 w 1508539"/>
              <a:gd name="connsiteY24" fmla="*/ 6410269 h 6858000"/>
              <a:gd name="connsiteX25" fmla="*/ 241880 w 1508539"/>
              <a:gd name="connsiteY25" fmla="*/ 6384857 h 6858000"/>
              <a:gd name="connsiteX26" fmla="*/ 243397 w 1508539"/>
              <a:gd name="connsiteY26" fmla="*/ 6372381 h 6858000"/>
              <a:gd name="connsiteX27" fmla="*/ 240591 w 1508539"/>
              <a:gd name="connsiteY27" fmla="*/ 6367510 h 6858000"/>
              <a:gd name="connsiteX28" fmla="*/ 244471 w 1508539"/>
              <a:gd name="connsiteY28" fmla="*/ 6349778 h 6858000"/>
              <a:gd name="connsiteX29" fmla="*/ 246136 w 1508539"/>
              <a:gd name="connsiteY29" fmla="*/ 6348250 h 6858000"/>
              <a:gd name="connsiteX30" fmla="*/ 262170 w 1508539"/>
              <a:gd name="connsiteY30" fmla="*/ 6281972 h 6858000"/>
              <a:gd name="connsiteX31" fmla="*/ 272933 w 1508539"/>
              <a:gd name="connsiteY31" fmla="*/ 6211940 h 6858000"/>
              <a:gd name="connsiteX32" fmla="*/ 314428 w 1508539"/>
              <a:gd name="connsiteY32" fmla="*/ 6113913 h 6858000"/>
              <a:gd name="connsiteX33" fmla="*/ 318721 w 1508539"/>
              <a:gd name="connsiteY33" fmla="*/ 6028119 h 6858000"/>
              <a:gd name="connsiteX34" fmla="*/ 345501 w 1508539"/>
              <a:gd name="connsiteY34" fmla="*/ 5934687 h 6858000"/>
              <a:gd name="connsiteX35" fmla="*/ 379513 w 1508539"/>
              <a:gd name="connsiteY35" fmla="*/ 5765594 h 6858000"/>
              <a:gd name="connsiteX36" fmla="*/ 411349 w 1508539"/>
              <a:gd name="connsiteY36" fmla="*/ 5693685 h 6858000"/>
              <a:gd name="connsiteX37" fmla="*/ 431404 w 1508539"/>
              <a:gd name="connsiteY37" fmla="*/ 5665173 h 6858000"/>
              <a:gd name="connsiteX38" fmla="*/ 465121 w 1508539"/>
              <a:gd name="connsiteY38" fmla="*/ 5563435 h 6858000"/>
              <a:gd name="connsiteX39" fmla="*/ 494626 w 1508539"/>
              <a:gd name="connsiteY39" fmla="*/ 5476393 h 6858000"/>
              <a:gd name="connsiteX40" fmla="*/ 525819 w 1508539"/>
              <a:gd name="connsiteY40" fmla="*/ 5396260 h 6858000"/>
              <a:gd name="connsiteX41" fmla="*/ 541800 w 1508539"/>
              <a:gd name="connsiteY41" fmla="*/ 5330009 h 6858000"/>
              <a:gd name="connsiteX42" fmla="*/ 575293 w 1508539"/>
              <a:gd name="connsiteY42" fmla="*/ 5273739 h 6858000"/>
              <a:gd name="connsiteX43" fmla="*/ 584892 w 1508539"/>
              <a:gd name="connsiteY43" fmla="*/ 5241779 h 6858000"/>
              <a:gd name="connsiteX44" fmla="*/ 596118 w 1508539"/>
              <a:gd name="connsiteY44" fmla="*/ 5225268 h 6858000"/>
              <a:gd name="connsiteX45" fmla="*/ 597138 w 1508539"/>
              <a:gd name="connsiteY45" fmla="*/ 5217684 h 6858000"/>
              <a:gd name="connsiteX46" fmla="*/ 604479 w 1508539"/>
              <a:gd name="connsiteY46" fmla="*/ 5193377 h 6858000"/>
              <a:gd name="connsiteX47" fmla="*/ 607782 w 1508539"/>
              <a:gd name="connsiteY47" fmla="*/ 5179288 h 6858000"/>
              <a:gd name="connsiteX48" fmla="*/ 608766 w 1508539"/>
              <a:gd name="connsiteY48" fmla="*/ 5173621 h 6858000"/>
              <a:gd name="connsiteX49" fmla="*/ 604400 w 1508539"/>
              <a:gd name="connsiteY49" fmla="*/ 5159961 h 6858000"/>
              <a:gd name="connsiteX50" fmla="*/ 611077 w 1508539"/>
              <a:gd name="connsiteY50" fmla="*/ 5144295 h 6858000"/>
              <a:gd name="connsiteX51" fmla="*/ 608010 w 1508539"/>
              <a:gd name="connsiteY51" fmla="*/ 5125185 h 6858000"/>
              <a:gd name="connsiteX52" fmla="*/ 614840 w 1508539"/>
              <a:gd name="connsiteY52" fmla="*/ 5121884 h 6858000"/>
              <a:gd name="connsiteX53" fmla="*/ 621876 w 1508539"/>
              <a:gd name="connsiteY53" fmla="*/ 5067850 h 6858000"/>
              <a:gd name="connsiteX54" fmla="*/ 624607 w 1508539"/>
              <a:gd name="connsiteY54" fmla="*/ 5060861 h 6858000"/>
              <a:gd name="connsiteX55" fmla="*/ 621311 w 1508539"/>
              <a:gd name="connsiteY55" fmla="*/ 5034192 h 6858000"/>
              <a:gd name="connsiteX56" fmla="*/ 622865 w 1508539"/>
              <a:gd name="connsiteY56" fmla="*/ 4993030 h 6858000"/>
              <a:gd name="connsiteX57" fmla="*/ 629774 w 1508539"/>
              <a:gd name="connsiteY57" fmla="*/ 4946844 h 6858000"/>
              <a:gd name="connsiteX58" fmla="*/ 625630 w 1508539"/>
              <a:gd name="connsiteY58" fmla="*/ 4932692 h 6858000"/>
              <a:gd name="connsiteX59" fmla="*/ 641033 w 1508539"/>
              <a:gd name="connsiteY59" fmla="*/ 4858827 h 6858000"/>
              <a:gd name="connsiteX60" fmla="*/ 646936 w 1508539"/>
              <a:gd name="connsiteY60" fmla="*/ 4821170 h 6858000"/>
              <a:gd name="connsiteX61" fmla="*/ 651669 w 1508539"/>
              <a:gd name="connsiteY61" fmla="*/ 4780965 h 6858000"/>
              <a:gd name="connsiteX62" fmla="*/ 652962 w 1508539"/>
              <a:gd name="connsiteY62" fmla="*/ 4750867 h 6858000"/>
              <a:gd name="connsiteX63" fmla="*/ 650769 w 1508539"/>
              <a:gd name="connsiteY63" fmla="*/ 4690749 h 6858000"/>
              <a:gd name="connsiteX64" fmla="*/ 646249 w 1508539"/>
              <a:gd name="connsiteY64" fmla="*/ 4584173 h 6858000"/>
              <a:gd name="connsiteX65" fmla="*/ 641332 w 1508539"/>
              <a:gd name="connsiteY65" fmla="*/ 4444346 h 6858000"/>
              <a:gd name="connsiteX66" fmla="*/ 637897 w 1508539"/>
              <a:gd name="connsiteY66" fmla="*/ 4375228 h 6858000"/>
              <a:gd name="connsiteX67" fmla="*/ 618550 w 1508539"/>
              <a:gd name="connsiteY67" fmla="*/ 4214165 h 6858000"/>
              <a:gd name="connsiteX68" fmla="*/ 622623 w 1508539"/>
              <a:gd name="connsiteY68" fmla="*/ 4090296 h 6858000"/>
              <a:gd name="connsiteX69" fmla="*/ 607879 w 1508539"/>
              <a:gd name="connsiteY69" fmla="*/ 4033999 h 6858000"/>
              <a:gd name="connsiteX70" fmla="*/ 609028 w 1508539"/>
              <a:gd name="connsiteY70" fmla="*/ 4031933 h 6858000"/>
              <a:gd name="connsiteX71" fmla="*/ 607604 w 1508539"/>
              <a:gd name="connsiteY71" fmla="*/ 4013953 h 6858000"/>
              <a:gd name="connsiteX72" fmla="*/ 593899 w 1508539"/>
              <a:gd name="connsiteY72" fmla="*/ 3974753 h 6858000"/>
              <a:gd name="connsiteX73" fmla="*/ 595497 w 1508539"/>
              <a:gd name="connsiteY73" fmla="*/ 3969950 h 6858000"/>
              <a:gd name="connsiteX74" fmla="*/ 588919 w 1508539"/>
              <a:gd name="connsiteY74" fmla="*/ 3933779 h 6858000"/>
              <a:gd name="connsiteX75" fmla="*/ 590250 w 1508539"/>
              <a:gd name="connsiteY75" fmla="*/ 3933093 h 6858000"/>
              <a:gd name="connsiteX76" fmla="*/ 594604 w 1508539"/>
              <a:gd name="connsiteY76" fmla="*/ 3922082 h 6858000"/>
              <a:gd name="connsiteX77" fmla="*/ 599682 w 1508539"/>
              <a:gd name="connsiteY77" fmla="*/ 3901461 h 6858000"/>
              <a:gd name="connsiteX78" fmla="*/ 622276 w 1508539"/>
              <a:gd name="connsiteY78" fmla="*/ 3813873 h 6858000"/>
              <a:gd name="connsiteX79" fmla="*/ 621701 w 1508539"/>
              <a:gd name="connsiteY79" fmla="*/ 3806161 h 6858000"/>
              <a:gd name="connsiteX80" fmla="*/ 622008 w 1508539"/>
              <a:gd name="connsiteY80" fmla="*/ 3805957 h 6858000"/>
              <a:gd name="connsiteX81" fmla="*/ 622035 w 1508539"/>
              <a:gd name="connsiteY81" fmla="*/ 3797724 h 6858000"/>
              <a:gd name="connsiteX82" fmla="*/ 620650 w 1508539"/>
              <a:gd name="connsiteY82" fmla="*/ 3792098 h 6858000"/>
              <a:gd name="connsiteX83" fmla="*/ 619534 w 1508539"/>
              <a:gd name="connsiteY83" fmla="*/ 3777135 h 6858000"/>
              <a:gd name="connsiteX84" fmla="*/ 621267 w 1508539"/>
              <a:gd name="connsiteY84" fmla="*/ 3771656 h 6858000"/>
              <a:gd name="connsiteX85" fmla="*/ 625010 w 1508539"/>
              <a:gd name="connsiteY85" fmla="*/ 3769007 h 6858000"/>
              <a:gd name="connsiteX86" fmla="*/ 624476 w 1508539"/>
              <a:gd name="connsiteY86" fmla="*/ 3767709 h 6858000"/>
              <a:gd name="connsiteX87" fmla="*/ 633172 w 1508539"/>
              <a:gd name="connsiteY87" fmla="*/ 3738082 h 6858000"/>
              <a:gd name="connsiteX88" fmla="*/ 640518 w 1508539"/>
              <a:gd name="connsiteY88" fmla="*/ 3673397 h 6858000"/>
              <a:gd name="connsiteX89" fmla="*/ 639814 w 1508539"/>
              <a:gd name="connsiteY89" fmla="*/ 3637109 h 6858000"/>
              <a:gd name="connsiteX90" fmla="*/ 643257 w 1508539"/>
              <a:gd name="connsiteY90" fmla="*/ 3536883 h 6858000"/>
              <a:gd name="connsiteX91" fmla="*/ 650795 w 1508539"/>
              <a:gd name="connsiteY91" fmla="*/ 3435652 h 6858000"/>
              <a:gd name="connsiteX92" fmla="*/ 652466 w 1508539"/>
              <a:gd name="connsiteY92" fmla="*/ 3307769 h 6858000"/>
              <a:gd name="connsiteX93" fmla="*/ 670029 w 1508539"/>
              <a:gd name="connsiteY93" fmla="*/ 3250522 h 6858000"/>
              <a:gd name="connsiteX94" fmla="*/ 670454 w 1508539"/>
              <a:gd name="connsiteY94" fmla="*/ 3229163 h 6858000"/>
              <a:gd name="connsiteX95" fmla="*/ 672277 w 1508539"/>
              <a:gd name="connsiteY95" fmla="*/ 3217217 h 6858000"/>
              <a:gd name="connsiteX96" fmla="*/ 659112 w 1508539"/>
              <a:gd name="connsiteY96" fmla="*/ 3183755 h 6858000"/>
              <a:gd name="connsiteX97" fmla="*/ 659613 w 1508539"/>
              <a:gd name="connsiteY97" fmla="*/ 3178642 h 6858000"/>
              <a:gd name="connsiteX98" fmla="*/ 647213 w 1508539"/>
              <a:gd name="connsiteY98" fmla="*/ 3158586 h 6858000"/>
              <a:gd name="connsiteX99" fmla="*/ 632398 w 1508539"/>
              <a:gd name="connsiteY99" fmla="*/ 3129034 h 6858000"/>
              <a:gd name="connsiteX100" fmla="*/ 633063 w 1508539"/>
              <a:gd name="connsiteY100" fmla="*/ 3126682 h 6858000"/>
              <a:gd name="connsiteX101" fmla="*/ 623931 w 1508539"/>
              <a:gd name="connsiteY101" fmla="*/ 3114519 h 6858000"/>
              <a:gd name="connsiteX102" fmla="*/ 610540 w 1508539"/>
              <a:gd name="connsiteY102" fmla="*/ 3106272 h 6858000"/>
              <a:gd name="connsiteX103" fmla="*/ 583270 w 1508539"/>
              <a:gd name="connsiteY103" fmla="*/ 2958185 h 6858000"/>
              <a:gd name="connsiteX104" fmla="*/ 525884 w 1508539"/>
              <a:gd name="connsiteY104" fmla="*/ 2762989 h 6858000"/>
              <a:gd name="connsiteX105" fmla="*/ 474802 w 1508539"/>
              <a:gd name="connsiteY105" fmla="*/ 2554718 h 6858000"/>
              <a:gd name="connsiteX106" fmla="*/ 454896 w 1508539"/>
              <a:gd name="connsiteY106" fmla="*/ 2485734 h 6858000"/>
              <a:gd name="connsiteX107" fmla="*/ 445619 w 1508539"/>
              <a:gd name="connsiteY107" fmla="*/ 2447068 h 6858000"/>
              <a:gd name="connsiteX108" fmla="*/ 432580 w 1508539"/>
              <a:gd name="connsiteY108" fmla="*/ 2425819 h 6858000"/>
              <a:gd name="connsiteX109" fmla="*/ 438579 w 1508539"/>
              <a:gd name="connsiteY109" fmla="*/ 2402874 h 6858000"/>
              <a:gd name="connsiteX110" fmla="*/ 441191 w 1508539"/>
              <a:gd name="connsiteY110" fmla="*/ 2381443 h 6858000"/>
              <a:gd name="connsiteX111" fmla="*/ 417520 w 1508539"/>
              <a:gd name="connsiteY111" fmla="*/ 2261920 h 6858000"/>
              <a:gd name="connsiteX112" fmla="*/ 407407 w 1508539"/>
              <a:gd name="connsiteY112" fmla="*/ 2195378 h 6858000"/>
              <a:gd name="connsiteX113" fmla="*/ 391624 w 1508539"/>
              <a:gd name="connsiteY113" fmla="*/ 2155135 h 6858000"/>
              <a:gd name="connsiteX114" fmla="*/ 389082 w 1508539"/>
              <a:gd name="connsiteY114" fmla="*/ 2118008 h 6858000"/>
              <a:gd name="connsiteX115" fmla="*/ 390075 w 1508539"/>
              <a:gd name="connsiteY115" fmla="*/ 2050531 h 6858000"/>
              <a:gd name="connsiteX116" fmla="*/ 381881 w 1508539"/>
              <a:gd name="connsiteY116" fmla="*/ 1963269 h 6858000"/>
              <a:gd name="connsiteX117" fmla="*/ 363059 w 1508539"/>
              <a:gd name="connsiteY117" fmla="*/ 1906352 h 6858000"/>
              <a:gd name="connsiteX118" fmla="*/ 339616 w 1508539"/>
              <a:gd name="connsiteY118" fmla="*/ 1861531 h 6858000"/>
              <a:gd name="connsiteX119" fmla="*/ 293415 w 1508539"/>
              <a:gd name="connsiteY119" fmla="*/ 1732919 h 6858000"/>
              <a:gd name="connsiteX120" fmla="*/ 265726 w 1508539"/>
              <a:gd name="connsiteY120" fmla="*/ 1663540 h 6858000"/>
              <a:gd name="connsiteX121" fmla="*/ 264852 w 1508539"/>
              <a:gd name="connsiteY121" fmla="*/ 1615777 h 6858000"/>
              <a:gd name="connsiteX122" fmla="*/ 245647 w 1508539"/>
              <a:gd name="connsiteY122" fmla="*/ 1563678 h 6858000"/>
              <a:gd name="connsiteX123" fmla="*/ 258727 w 1508539"/>
              <a:gd name="connsiteY123" fmla="*/ 1519474 h 6858000"/>
              <a:gd name="connsiteX124" fmla="*/ 251469 w 1508539"/>
              <a:gd name="connsiteY124" fmla="*/ 1477995 h 6858000"/>
              <a:gd name="connsiteX125" fmla="*/ 237554 w 1508539"/>
              <a:gd name="connsiteY125" fmla="*/ 1373769 h 6858000"/>
              <a:gd name="connsiteX126" fmla="*/ 245861 w 1508539"/>
              <a:gd name="connsiteY126" fmla="*/ 1307086 h 6858000"/>
              <a:gd name="connsiteX127" fmla="*/ 247049 w 1508539"/>
              <a:gd name="connsiteY127" fmla="*/ 1189033 h 6858000"/>
              <a:gd name="connsiteX128" fmla="*/ 251734 w 1508539"/>
              <a:gd name="connsiteY128" fmla="*/ 1168288 h 6858000"/>
              <a:gd name="connsiteX129" fmla="*/ 244016 w 1508539"/>
              <a:gd name="connsiteY129" fmla="*/ 1142577 h 6858000"/>
              <a:gd name="connsiteX130" fmla="*/ 233322 w 1508539"/>
              <a:gd name="connsiteY130" fmla="*/ 1088484 h 6858000"/>
              <a:gd name="connsiteX131" fmla="*/ 222058 w 1508539"/>
              <a:gd name="connsiteY131" fmla="*/ 1016103 h 6858000"/>
              <a:gd name="connsiteX132" fmla="*/ 223514 w 1508539"/>
              <a:gd name="connsiteY132" fmla="*/ 932283 h 6858000"/>
              <a:gd name="connsiteX133" fmla="*/ 225750 w 1508539"/>
              <a:gd name="connsiteY133" fmla="*/ 915925 h 6858000"/>
              <a:gd name="connsiteX134" fmla="*/ 218379 w 1508539"/>
              <a:gd name="connsiteY134" fmla="*/ 896999 h 6858000"/>
              <a:gd name="connsiteX135" fmla="*/ 187787 w 1508539"/>
              <a:gd name="connsiteY135" fmla="*/ 821517 h 6858000"/>
              <a:gd name="connsiteX136" fmla="*/ 166737 w 1508539"/>
              <a:gd name="connsiteY136" fmla="*/ 751353 h 6858000"/>
              <a:gd name="connsiteX137" fmla="*/ 166295 w 1508539"/>
              <a:gd name="connsiteY137" fmla="*/ 721230 h 6858000"/>
              <a:gd name="connsiteX138" fmla="*/ 151966 w 1508539"/>
              <a:gd name="connsiteY138" fmla="*/ 681659 h 6858000"/>
              <a:gd name="connsiteX139" fmla="*/ 137385 w 1508539"/>
              <a:gd name="connsiteY139" fmla="*/ 635218 h 6858000"/>
              <a:gd name="connsiteX140" fmla="*/ 142396 w 1508539"/>
              <a:gd name="connsiteY140" fmla="*/ 613763 h 6858000"/>
              <a:gd name="connsiteX141" fmla="*/ 128338 w 1508539"/>
              <a:gd name="connsiteY141" fmla="*/ 598582 h 6858000"/>
              <a:gd name="connsiteX142" fmla="*/ 128019 w 1508539"/>
              <a:gd name="connsiteY142" fmla="*/ 576846 h 6858000"/>
              <a:gd name="connsiteX143" fmla="*/ 107645 w 1508539"/>
              <a:gd name="connsiteY143" fmla="*/ 530055 h 6858000"/>
              <a:gd name="connsiteX144" fmla="*/ 106893 w 1508539"/>
              <a:gd name="connsiteY144" fmla="*/ 465389 h 6858000"/>
              <a:gd name="connsiteX145" fmla="*/ 89816 w 1508539"/>
              <a:gd name="connsiteY145" fmla="*/ 424699 h 6858000"/>
              <a:gd name="connsiteX146" fmla="*/ 90191 w 1508539"/>
              <a:gd name="connsiteY146" fmla="*/ 404917 h 6858000"/>
              <a:gd name="connsiteX147" fmla="*/ 70148 w 1508539"/>
              <a:gd name="connsiteY147" fmla="*/ 367211 h 6858000"/>
              <a:gd name="connsiteX148" fmla="*/ 36452 w 1508539"/>
              <a:gd name="connsiteY148" fmla="*/ 268519 h 6858000"/>
              <a:gd name="connsiteX149" fmla="*/ 23935 w 1508539"/>
              <a:gd name="connsiteY149" fmla="*/ 160886 h 6858000"/>
              <a:gd name="connsiteX150" fmla="*/ 19312 w 1508539"/>
              <a:gd name="connsiteY150" fmla="*/ 47336 h 6858000"/>
              <a:gd name="connsiteX151" fmla="*/ 0 w 1508539"/>
              <a:gd name="connsiteY151"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3397 w 1508539"/>
              <a:gd name="connsiteY25" fmla="*/ 6372381 h 6858000"/>
              <a:gd name="connsiteX26" fmla="*/ 240591 w 1508539"/>
              <a:gd name="connsiteY26" fmla="*/ 6367510 h 6858000"/>
              <a:gd name="connsiteX27" fmla="*/ 244471 w 1508539"/>
              <a:gd name="connsiteY27" fmla="*/ 6349778 h 6858000"/>
              <a:gd name="connsiteX28" fmla="*/ 246136 w 1508539"/>
              <a:gd name="connsiteY28" fmla="*/ 6348250 h 6858000"/>
              <a:gd name="connsiteX29" fmla="*/ 262170 w 1508539"/>
              <a:gd name="connsiteY29" fmla="*/ 6281972 h 6858000"/>
              <a:gd name="connsiteX30" fmla="*/ 272933 w 1508539"/>
              <a:gd name="connsiteY30" fmla="*/ 6211940 h 6858000"/>
              <a:gd name="connsiteX31" fmla="*/ 314428 w 1508539"/>
              <a:gd name="connsiteY31" fmla="*/ 6113913 h 6858000"/>
              <a:gd name="connsiteX32" fmla="*/ 318721 w 1508539"/>
              <a:gd name="connsiteY32" fmla="*/ 6028119 h 6858000"/>
              <a:gd name="connsiteX33" fmla="*/ 345501 w 1508539"/>
              <a:gd name="connsiteY33" fmla="*/ 5934687 h 6858000"/>
              <a:gd name="connsiteX34" fmla="*/ 379513 w 1508539"/>
              <a:gd name="connsiteY34" fmla="*/ 5765594 h 6858000"/>
              <a:gd name="connsiteX35" fmla="*/ 411349 w 1508539"/>
              <a:gd name="connsiteY35" fmla="*/ 5693685 h 6858000"/>
              <a:gd name="connsiteX36" fmla="*/ 431404 w 1508539"/>
              <a:gd name="connsiteY36" fmla="*/ 5665173 h 6858000"/>
              <a:gd name="connsiteX37" fmla="*/ 465121 w 1508539"/>
              <a:gd name="connsiteY37" fmla="*/ 5563435 h 6858000"/>
              <a:gd name="connsiteX38" fmla="*/ 494626 w 1508539"/>
              <a:gd name="connsiteY38" fmla="*/ 5476393 h 6858000"/>
              <a:gd name="connsiteX39" fmla="*/ 525819 w 1508539"/>
              <a:gd name="connsiteY39" fmla="*/ 5396260 h 6858000"/>
              <a:gd name="connsiteX40" fmla="*/ 541800 w 1508539"/>
              <a:gd name="connsiteY40" fmla="*/ 5330009 h 6858000"/>
              <a:gd name="connsiteX41" fmla="*/ 575293 w 1508539"/>
              <a:gd name="connsiteY41" fmla="*/ 5273739 h 6858000"/>
              <a:gd name="connsiteX42" fmla="*/ 584892 w 1508539"/>
              <a:gd name="connsiteY42" fmla="*/ 5241779 h 6858000"/>
              <a:gd name="connsiteX43" fmla="*/ 596118 w 1508539"/>
              <a:gd name="connsiteY43" fmla="*/ 5225268 h 6858000"/>
              <a:gd name="connsiteX44" fmla="*/ 597138 w 1508539"/>
              <a:gd name="connsiteY44" fmla="*/ 5217684 h 6858000"/>
              <a:gd name="connsiteX45" fmla="*/ 604479 w 1508539"/>
              <a:gd name="connsiteY45" fmla="*/ 5193377 h 6858000"/>
              <a:gd name="connsiteX46" fmla="*/ 607782 w 1508539"/>
              <a:gd name="connsiteY46" fmla="*/ 5179288 h 6858000"/>
              <a:gd name="connsiteX47" fmla="*/ 608766 w 1508539"/>
              <a:gd name="connsiteY47" fmla="*/ 5173621 h 6858000"/>
              <a:gd name="connsiteX48" fmla="*/ 604400 w 1508539"/>
              <a:gd name="connsiteY48" fmla="*/ 5159961 h 6858000"/>
              <a:gd name="connsiteX49" fmla="*/ 611077 w 1508539"/>
              <a:gd name="connsiteY49" fmla="*/ 5144295 h 6858000"/>
              <a:gd name="connsiteX50" fmla="*/ 608010 w 1508539"/>
              <a:gd name="connsiteY50" fmla="*/ 5125185 h 6858000"/>
              <a:gd name="connsiteX51" fmla="*/ 614840 w 1508539"/>
              <a:gd name="connsiteY51" fmla="*/ 5121884 h 6858000"/>
              <a:gd name="connsiteX52" fmla="*/ 621876 w 1508539"/>
              <a:gd name="connsiteY52" fmla="*/ 5067850 h 6858000"/>
              <a:gd name="connsiteX53" fmla="*/ 624607 w 1508539"/>
              <a:gd name="connsiteY53" fmla="*/ 5060861 h 6858000"/>
              <a:gd name="connsiteX54" fmla="*/ 621311 w 1508539"/>
              <a:gd name="connsiteY54" fmla="*/ 5034192 h 6858000"/>
              <a:gd name="connsiteX55" fmla="*/ 622865 w 1508539"/>
              <a:gd name="connsiteY55" fmla="*/ 4993030 h 6858000"/>
              <a:gd name="connsiteX56" fmla="*/ 629774 w 1508539"/>
              <a:gd name="connsiteY56" fmla="*/ 4946844 h 6858000"/>
              <a:gd name="connsiteX57" fmla="*/ 625630 w 1508539"/>
              <a:gd name="connsiteY57" fmla="*/ 4932692 h 6858000"/>
              <a:gd name="connsiteX58" fmla="*/ 641033 w 1508539"/>
              <a:gd name="connsiteY58" fmla="*/ 4858827 h 6858000"/>
              <a:gd name="connsiteX59" fmla="*/ 646936 w 1508539"/>
              <a:gd name="connsiteY59" fmla="*/ 4821170 h 6858000"/>
              <a:gd name="connsiteX60" fmla="*/ 651669 w 1508539"/>
              <a:gd name="connsiteY60" fmla="*/ 4780965 h 6858000"/>
              <a:gd name="connsiteX61" fmla="*/ 652962 w 1508539"/>
              <a:gd name="connsiteY61" fmla="*/ 4750867 h 6858000"/>
              <a:gd name="connsiteX62" fmla="*/ 650769 w 1508539"/>
              <a:gd name="connsiteY62" fmla="*/ 4690749 h 6858000"/>
              <a:gd name="connsiteX63" fmla="*/ 646249 w 1508539"/>
              <a:gd name="connsiteY63" fmla="*/ 4584173 h 6858000"/>
              <a:gd name="connsiteX64" fmla="*/ 641332 w 1508539"/>
              <a:gd name="connsiteY64" fmla="*/ 4444346 h 6858000"/>
              <a:gd name="connsiteX65" fmla="*/ 637897 w 1508539"/>
              <a:gd name="connsiteY65" fmla="*/ 4375228 h 6858000"/>
              <a:gd name="connsiteX66" fmla="*/ 618550 w 1508539"/>
              <a:gd name="connsiteY66" fmla="*/ 4214165 h 6858000"/>
              <a:gd name="connsiteX67" fmla="*/ 622623 w 1508539"/>
              <a:gd name="connsiteY67" fmla="*/ 4090296 h 6858000"/>
              <a:gd name="connsiteX68" fmla="*/ 607879 w 1508539"/>
              <a:gd name="connsiteY68" fmla="*/ 4033999 h 6858000"/>
              <a:gd name="connsiteX69" fmla="*/ 609028 w 1508539"/>
              <a:gd name="connsiteY69" fmla="*/ 4031933 h 6858000"/>
              <a:gd name="connsiteX70" fmla="*/ 607604 w 1508539"/>
              <a:gd name="connsiteY70" fmla="*/ 4013953 h 6858000"/>
              <a:gd name="connsiteX71" fmla="*/ 593899 w 1508539"/>
              <a:gd name="connsiteY71" fmla="*/ 3974753 h 6858000"/>
              <a:gd name="connsiteX72" fmla="*/ 595497 w 1508539"/>
              <a:gd name="connsiteY72" fmla="*/ 3969950 h 6858000"/>
              <a:gd name="connsiteX73" fmla="*/ 588919 w 1508539"/>
              <a:gd name="connsiteY73" fmla="*/ 3933779 h 6858000"/>
              <a:gd name="connsiteX74" fmla="*/ 590250 w 1508539"/>
              <a:gd name="connsiteY74" fmla="*/ 3933093 h 6858000"/>
              <a:gd name="connsiteX75" fmla="*/ 594604 w 1508539"/>
              <a:gd name="connsiteY75" fmla="*/ 3922082 h 6858000"/>
              <a:gd name="connsiteX76" fmla="*/ 599682 w 1508539"/>
              <a:gd name="connsiteY76" fmla="*/ 3901461 h 6858000"/>
              <a:gd name="connsiteX77" fmla="*/ 622276 w 1508539"/>
              <a:gd name="connsiteY77" fmla="*/ 3813873 h 6858000"/>
              <a:gd name="connsiteX78" fmla="*/ 621701 w 1508539"/>
              <a:gd name="connsiteY78" fmla="*/ 3806161 h 6858000"/>
              <a:gd name="connsiteX79" fmla="*/ 622008 w 1508539"/>
              <a:gd name="connsiteY79" fmla="*/ 3805957 h 6858000"/>
              <a:gd name="connsiteX80" fmla="*/ 622035 w 1508539"/>
              <a:gd name="connsiteY80" fmla="*/ 3797724 h 6858000"/>
              <a:gd name="connsiteX81" fmla="*/ 620650 w 1508539"/>
              <a:gd name="connsiteY81" fmla="*/ 3792098 h 6858000"/>
              <a:gd name="connsiteX82" fmla="*/ 619534 w 1508539"/>
              <a:gd name="connsiteY82" fmla="*/ 3777135 h 6858000"/>
              <a:gd name="connsiteX83" fmla="*/ 621267 w 1508539"/>
              <a:gd name="connsiteY83" fmla="*/ 3771656 h 6858000"/>
              <a:gd name="connsiteX84" fmla="*/ 625010 w 1508539"/>
              <a:gd name="connsiteY84" fmla="*/ 3769007 h 6858000"/>
              <a:gd name="connsiteX85" fmla="*/ 624476 w 1508539"/>
              <a:gd name="connsiteY85" fmla="*/ 3767709 h 6858000"/>
              <a:gd name="connsiteX86" fmla="*/ 633172 w 1508539"/>
              <a:gd name="connsiteY86" fmla="*/ 3738082 h 6858000"/>
              <a:gd name="connsiteX87" fmla="*/ 640518 w 1508539"/>
              <a:gd name="connsiteY87" fmla="*/ 3673397 h 6858000"/>
              <a:gd name="connsiteX88" fmla="*/ 639814 w 1508539"/>
              <a:gd name="connsiteY88" fmla="*/ 3637109 h 6858000"/>
              <a:gd name="connsiteX89" fmla="*/ 643257 w 1508539"/>
              <a:gd name="connsiteY89" fmla="*/ 3536883 h 6858000"/>
              <a:gd name="connsiteX90" fmla="*/ 650795 w 1508539"/>
              <a:gd name="connsiteY90" fmla="*/ 3435652 h 6858000"/>
              <a:gd name="connsiteX91" fmla="*/ 652466 w 1508539"/>
              <a:gd name="connsiteY91" fmla="*/ 3307769 h 6858000"/>
              <a:gd name="connsiteX92" fmla="*/ 670029 w 1508539"/>
              <a:gd name="connsiteY92" fmla="*/ 3250522 h 6858000"/>
              <a:gd name="connsiteX93" fmla="*/ 670454 w 1508539"/>
              <a:gd name="connsiteY93" fmla="*/ 3229163 h 6858000"/>
              <a:gd name="connsiteX94" fmla="*/ 672277 w 1508539"/>
              <a:gd name="connsiteY94" fmla="*/ 3217217 h 6858000"/>
              <a:gd name="connsiteX95" fmla="*/ 659112 w 1508539"/>
              <a:gd name="connsiteY95" fmla="*/ 3183755 h 6858000"/>
              <a:gd name="connsiteX96" fmla="*/ 659613 w 1508539"/>
              <a:gd name="connsiteY96" fmla="*/ 3178642 h 6858000"/>
              <a:gd name="connsiteX97" fmla="*/ 647213 w 1508539"/>
              <a:gd name="connsiteY97" fmla="*/ 3158586 h 6858000"/>
              <a:gd name="connsiteX98" fmla="*/ 632398 w 1508539"/>
              <a:gd name="connsiteY98" fmla="*/ 3129034 h 6858000"/>
              <a:gd name="connsiteX99" fmla="*/ 633063 w 1508539"/>
              <a:gd name="connsiteY99" fmla="*/ 3126682 h 6858000"/>
              <a:gd name="connsiteX100" fmla="*/ 623931 w 1508539"/>
              <a:gd name="connsiteY100" fmla="*/ 3114519 h 6858000"/>
              <a:gd name="connsiteX101" fmla="*/ 610540 w 1508539"/>
              <a:gd name="connsiteY101" fmla="*/ 3106272 h 6858000"/>
              <a:gd name="connsiteX102" fmla="*/ 583270 w 1508539"/>
              <a:gd name="connsiteY102" fmla="*/ 2958185 h 6858000"/>
              <a:gd name="connsiteX103" fmla="*/ 525884 w 1508539"/>
              <a:gd name="connsiteY103" fmla="*/ 2762989 h 6858000"/>
              <a:gd name="connsiteX104" fmla="*/ 474802 w 1508539"/>
              <a:gd name="connsiteY104" fmla="*/ 2554718 h 6858000"/>
              <a:gd name="connsiteX105" fmla="*/ 454896 w 1508539"/>
              <a:gd name="connsiteY105" fmla="*/ 2485734 h 6858000"/>
              <a:gd name="connsiteX106" fmla="*/ 445619 w 1508539"/>
              <a:gd name="connsiteY106" fmla="*/ 2447068 h 6858000"/>
              <a:gd name="connsiteX107" fmla="*/ 432580 w 1508539"/>
              <a:gd name="connsiteY107" fmla="*/ 2425819 h 6858000"/>
              <a:gd name="connsiteX108" fmla="*/ 438579 w 1508539"/>
              <a:gd name="connsiteY108" fmla="*/ 2402874 h 6858000"/>
              <a:gd name="connsiteX109" fmla="*/ 441191 w 1508539"/>
              <a:gd name="connsiteY109" fmla="*/ 2381443 h 6858000"/>
              <a:gd name="connsiteX110" fmla="*/ 417520 w 1508539"/>
              <a:gd name="connsiteY110" fmla="*/ 2261920 h 6858000"/>
              <a:gd name="connsiteX111" fmla="*/ 407407 w 1508539"/>
              <a:gd name="connsiteY111" fmla="*/ 2195378 h 6858000"/>
              <a:gd name="connsiteX112" fmla="*/ 391624 w 1508539"/>
              <a:gd name="connsiteY112" fmla="*/ 2155135 h 6858000"/>
              <a:gd name="connsiteX113" fmla="*/ 389082 w 1508539"/>
              <a:gd name="connsiteY113" fmla="*/ 2118008 h 6858000"/>
              <a:gd name="connsiteX114" fmla="*/ 390075 w 1508539"/>
              <a:gd name="connsiteY114" fmla="*/ 2050531 h 6858000"/>
              <a:gd name="connsiteX115" fmla="*/ 381881 w 1508539"/>
              <a:gd name="connsiteY115" fmla="*/ 1963269 h 6858000"/>
              <a:gd name="connsiteX116" fmla="*/ 363059 w 1508539"/>
              <a:gd name="connsiteY116" fmla="*/ 1906352 h 6858000"/>
              <a:gd name="connsiteX117" fmla="*/ 339616 w 1508539"/>
              <a:gd name="connsiteY117" fmla="*/ 1861531 h 6858000"/>
              <a:gd name="connsiteX118" fmla="*/ 293415 w 1508539"/>
              <a:gd name="connsiteY118" fmla="*/ 1732919 h 6858000"/>
              <a:gd name="connsiteX119" fmla="*/ 265726 w 1508539"/>
              <a:gd name="connsiteY119" fmla="*/ 1663540 h 6858000"/>
              <a:gd name="connsiteX120" fmla="*/ 264852 w 1508539"/>
              <a:gd name="connsiteY120" fmla="*/ 1615777 h 6858000"/>
              <a:gd name="connsiteX121" fmla="*/ 245647 w 1508539"/>
              <a:gd name="connsiteY121" fmla="*/ 1563678 h 6858000"/>
              <a:gd name="connsiteX122" fmla="*/ 258727 w 1508539"/>
              <a:gd name="connsiteY122" fmla="*/ 1519474 h 6858000"/>
              <a:gd name="connsiteX123" fmla="*/ 251469 w 1508539"/>
              <a:gd name="connsiteY123" fmla="*/ 1477995 h 6858000"/>
              <a:gd name="connsiteX124" fmla="*/ 237554 w 1508539"/>
              <a:gd name="connsiteY124" fmla="*/ 1373769 h 6858000"/>
              <a:gd name="connsiteX125" fmla="*/ 245861 w 1508539"/>
              <a:gd name="connsiteY125" fmla="*/ 1307086 h 6858000"/>
              <a:gd name="connsiteX126" fmla="*/ 247049 w 1508539"/>
              <a:gd name="connsiteY126" fmla="*/ 1189033 h 6858000"/>
              <a:gd name="connsiteX127" fmla="*/ 251734 w 1508539"/>
              <a:gd name="connsiteY127" fmla="*/ 1168288 h 6858000"/>
              <a:gd name="connsiteX128" fmla="*/ 244016 w 1508539"/>
              <a:gd name="connsiteY128" fmla="*/ 1142577 h 6858000"/>
              <a:gd name="connsiteX129" fmla="*/ 233322 w 1508539"/>
              <a:gd name="connsiteY129" fmla="*/ 1088484 h 6858000"/>
              <a:gd name="connsiteX130" fmla="*/ 222058 w 1508539"/>
              <a:gd name="connsiteY130" fmla="*/ 1016103 h 6858000"/>
              <a:gd name="connsiteX131" fmla="*/ 223514 w 1508539"/>
              <a:gd name="connsiteY131" fmla="*/ 932283 h 6858000"/>
              <a:gd name="connsiteX132" fmla="*/ 225750 w 1508539"/>
              <a:gd name="connsiteY132" fmla="*/ 915925 h 6858000"/>
              <a:gd name="connsiteX133" fmla="*/ 218379 w 1508539"/>
              <a:gd name="connsiteY133" fmla="*/ 896999 h 6858000"/>
              <a:gd name="connsiteX134" fmla="*/ 187787 w 1508539"/>
              <a:gd name="connsiteY134" fmla="*/ 821517 h 6858000"/>
              <a:gd name="connsiteX135" fmla="*/ 166737 w 1508539"/>
              <a:gd name="connsiteY135" fmla="*/ 751353 h 6858000"/>
              <a:gd name="connsiteX136" fmla="*/ 166295 w 1508539"/>
              <a:gd name="connsiteY136" fmla="*/ 721230 h 6858000"/>
              <a:gd name="connsiteX137" fmla="*/ 151966 w 1508539"/>
              <a:gd name="connsiteY137" fmla="*/ 681659 h 6858000"/>
              <a:gd name="connsiteX138" fmla="*/ 137385 w 1508539"/>
              <a:gd name="connsiteY138" fmla="*/ 635218 h 6858000"/>
              <a:gd name="connsiteX139" fmla="*/ 142396 w 1508539"/>
              <a:gd name="connsiteY139" fmla="*/ 613763 h 6858000"/>
              <a:gd name="connsiteX140" fmla="*/ 128338 w 1508539"/>
              <a:gd name="connsiteY140" fmla="*/ 598582 h 6858000"/>
              <a:gd name="connsiteX141" fmla="*/ 128019 w 1508539"/>
              <a:gd name="connsiteY141" fmla="*/ 576846 h 6858000"/>
              <a:gd name="connsiteX142" fmla="*/ 107645 w 1508539"/>
              <a:gd name="connsiteY142" fmla="*/ 530055 h 6858000"/>
              <a:gd name="connsiteX143" fmla="*/ 106893 w 1508539"/>
              <a:gd name="connsiteY143" fmla="*/ 465389 h 6858000"/>
              <a:gd name="connsiteX144" fmla="*/ 89816 w 1508539"/>
              <a:gd name="connsiteY144" fmla="*/ 424699 h 6858000"/>
              <a:gd name="connsiteX145" fmla="*/ 90191 w 1508539"/>
              <a:gd name="connsiteY145" fmla="*/ 404917 h 6858000"/>
              <a:gd name="connsiteX146" fmla="*/ 70148 w 1508539"/>
              <a:gd name="connsiteY146" fmla="*/ 367211 h 6858000"/>
              <a:gd name="connsiteX147" fmla="*/ 36452 w 1508539"/>
              <a:gd name="connsiteY147" fmla="*/ 268519 h 6858000"/>
              <a:gd name="connsiteX148" fmla="*/ 23935 w 1508539"/>
              <a:gd name="connsiteY148" fmla="*/ 160886 h 6858000"/>
              <a:gd name="connsiteX149" fmla="*/ 19312 w 1508539"/>
              <a:gd name="connsiteY149" fmla="*/ 47336 h 6858000"/>
              <a:gd name="connsiteX150" fmla="*/ 0 w 1508539"/>
              <a:gd name="connsiteY150"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57315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57174 w 1508539"/>
              <a:gd name="connsiteY3" fmla="*/ 6858000 h 6858000"/>
              <a:gd name="connsiteX4" fmla="*/ 139560 w 1508539"/>
              <a:gd name="connsiteY4" fmla="*/ 6857735 h 6858000"/>
              <a:gd name="connsiteX5" fmla="*/ 69364 w 1508539"/>
              <a:gd name="connsiteY5" fmla="*/ 6809549 h 6858000"/>
              <a:gd name="connsiteX6" fmla="*/ 101575 w 1508539"/>
              <a:gd name="connsiteY6" fmla="*/ 6715115 h 6858000"/>
              <a:gd name="connsiteX7" fmla="*/ 111426 w 1508539"/>
              <a:gd name="connsiteY7" fmla="*/ 6680170 h 6858000"/>
              <a:gd name="connsiteX8" fmla="*/ 136976 w 1508539"/>
              <a:gd name="connsiteY8" fmla="*/ 6621207 h 6858000"/>
              <a:gd name="connsiteX9" fmla="*/ 153633 w 1508539"/>
              <a:gd name="connsiteY9" fmla="*/ 6596265 h 6858000"/>
              <a:gd name="connsiteX10" fmla="*/ 153512 w 1508539"/>
              <a:gd name="connsiteY10" fmla="*/ 6594818 h 6858000"/>
              <a:gd name="connsiteX11" fmla="*/ 157757 w 1508539"/>
              <a:gd name="connsiteY11" fmla="*/ 6593735 h 6858000"/>
              <a:gd name="connsiteX12" fmla="*/ 160954 w 1508539"/>
              <a:gd name="connsiteY12" fmla="*/ 6589172 h 6858000"/>
              <a:gd name="connsiteX13" fmla="*/ 164248 w 1508539"/>
              <a:gd name="connsiteY13" fmla="*/ 6574442 h 6858000"/>
              <a:gd name="connsiteX14" fmla="*/ 164588 w 1508539"/>
              <a:gd name="connsiteY14" fmla="*/ 6568530 h 6858000"/>
              <a:gd name="connsiteX15" fmla="*/ 166997 w 1508539"/>
              <a:gd name="connsiteY15" fmla="*/ 6560674 h 6858000"/>
              <a:gd name="connsiteX16" fmla="*/ 167342 w 1508539"/>
              <a:gd name="connsiteY16" fmla="*/ 6560598 h 6858000"/>
              <a:gd name="connsiteX17" fmla="*/ 169039 w 1508539"/>
              <a:gd name="connsiteY17" fmla="*/ 6553006 h 6858000"/>
              <a:gd name="connsiteX18" fmla="*/ 173735 w 1508539"/>
              <a:gd name="connsiteY18" fmla="*/ 6514360 h 6858000"/>
              <a:gd name="connsiteX19" fmla="*/ 215389 w 1508539"/>
              <a:gd name="connsiteY19" fmla="*/ 6478062 h 6858000"/>
              <a:gd name="connsiteX20" fmla="*/ 226078 w 1508539"/>
              <a:gd name="connsiteY20" fmla="*/ 6460325 h 6858000"/>
              <a:gd name="connsiteX21" fmla="*/ 233311 w 1508539"/>
              <a:gd name="connsiteY21" fmla="*/ 6451488 h 6858000"/>
              <a:gd name="connsiteX22" fmla="*/ 234746 w 1508539"/>
              <a:gd name="connsiteY22" fmla="*/ 6451348 h 6858000"/>
              <a:gd name="connsiteX23" fmla="*/ 239104 w 1508539"/>
              <a:gd name="connsiteY23" fmla="*/ 6414240 h 6858000"/>
              <a:gd name="connsiteX24" fmla="*/ 241880 w 1508539"/>
              <a:gd name="connsiteY24" fmla="*/ 6384857 h 6858000"/>
              <a:gd name="connsiteX25" fmla="*/ 240591 w 1508539"/>
              <a:gd name="connsiteY25" fmla="*/ 6367510 h 6858000"/>
              <a:gd name="connsiteX26" fmla="*/ 244471 w 1508539"/>
              <a:gd name="connsiteY26" fmla="*/ 6349778 h 6858000"/>
              <a:gd name="connsiteX27" fmla="*/ 246136 w 1508539"/>
              <a:gd name="connsiteY27" fmla="*/ 6348250 h 6858000"/>
              <a:gd name="connsiteX28" fmla="*/ 262170 w 1508539"/>
              <a:gd name="connsiteY28" fmla="*/ 6281972 h 6858000"/>
              <a:gd name="connsiteX29" fmla="*/ 272933 w 1508539"/>
              <a:gd name="connsiteY29" fmla="*/ 6211940 h 6858000"/>
              <a:gd name="connsiteX30" fmla="*/ 314428 w 1508539"/>
              <a:gd name="connsiteY30" fmla="*/ 6113913 h 6858000"/>
              <a:gd name="connsiteX31" fmla="*/ 318721 w 1508539"/>
              <a:gd name="connsiteY31" fmla="*/ 6028119 h 6858000"/>
              <a:gd name="connsiteX32" fmla="*/ 345501 w 1508539"/>
              <a:gd name="connsiteY32" fmla="*/ 5934687 h 6858000"/>
              <a:gd name="connsiteX33" fmla="*/ 379513 w 1508539"/>
              <a:gd name="connsiteY33" fmla="*/ 5765594 h 6858000"/>
              <a:gd name="connsiteX34" fmla="*/ 411349 w 1508539"/>
              <a:gd name="connsiteY34" fmla="*/ 5693685 h 6858000"/>
              <a:gd name="connsiteX35" fmla="*/ 431404 w 1508539"/>
              <a:gd name="connsiteY35" fmla="*/ 5665173 h 6858000"/>
              <a:gd name="connsiteX36" fmla="*/ 465121 w 1508539"/>
              <a:gd name="connsiteY36" fmla="*/ 5563435 h 6858000"/>
              <a:gd name="connsiteX37" fmla="*/ 494626 w 1508539"/>
              <a:gd name="connsiteY37" fmla="*/ 5476393 h 6858000"/>
              <a:gd name="connsiteX38" fmla="*/ 525819 w 1508539"/>
              <a:gd name="connsiteY38" fmla="*/ 5396260 h 6858000"/>
              <a:gd name="connsiteX39" fmla="*/ 541800 w 1508539"/>
              <a:gd name="connsiteY39" fmla="*/ 5330009 h 6858000"/>
              <a:gd name="connsiteX40" fmla="*/ 575293 w 1508539"/>
              <a:gd name="connsiteY40" fmla="*/ 5273739 h 6858000"/>
              <a:gd name="connsiteX41" fmla="*/ 584892 w 1508539"/>
              <a:gd name="connsiteY41" fmla="*/ 5241779 h 6858000"/>
              <a:gd name="connsiteX42" fmla="*/ 596118 w 1508539"/>
              <a:gd name="connsiteY42" fmla="*/ 5225268 h 6858000"/>
              <a:gd name="connsiteX43" fmla="*/ 597138 w 1508539"/>
              <a:gd name="connsiteY43" fmla="*/ 5217684 h 6858000"/>
              <a:gd name="connsiteX44" fmla="*/ 604479 w 1508539"/>
              <a:gd name="connsiteY44" fmla="*/ 5193377 h 6858000"/>
              <a:gd name="connsiteX45" fmla="*/ 607782 w 1508539"/>
              <a:gd name="connsiteY45" fmla="*/ 5179288 h 6858000"/>
              <a:gd name="connsiteX46" fmla="*/ 608766 w 1508539"/>
              <a:gd name="connsiteY46" fmla="*/ 5173621 h 6858000"/>
              <a:gd name="connsiteX47" fmla="*/ 604400 w 1508539"/>
              <a:gd name="connsiteY47" fmla="*/ 5159961 h 6858000"/>
              <a:gd name="connsiteX48" fmla="*/ 611077 w 1508539"/>
              <a:gd name="connsiteY48" fmla="*/ 5144295 h 6858000"/>
              <a:gd name="connsiteX49" fmla="*/ 608010 w 1508539"/>
              <a:gd name="connsiteY49" fmla="*/ 5125185 h 6858000"/>
              <a:gd name="connsiteX50" fmla="*/ 614840 w 1508539"/>
              <a:gd name="connsiteY50" fmla="*/ 5121884 h 6858000"/>
              <a:gd name="connsiteX51" fmla="*/ 621876 w 1508539"/>
              <a:gd name="connsiteY51" fmla="*/ 5067850 h 6858000"/>
              <a:gd name="connsiteX52" fmla="*/ 624607 w 1508539"/>
              <a:gd name="connsiteY52" fmla="*/ 5060861 h 6858000"/>
              <a:gd name="connsiteX53" fmla="*/ 621311 w 1508539"/>
              <a:gd name="connsiteY53" fmla="*/ 5034192 h 6858000"/>
              <a:gd name="connsiteX54" fmla="*/ 622865 w 1508539"/>
              <a:gd name="connsiteY54" fmla="*/ 4993030 h 6858000"/>
              <a:gd name="connsiteX55" fmla="*/ 629774 w 1508539"/>
              <a:gd name="connsiteY55" fmla="*/ 4946844 h 6858000"/>
              <a:gd name="connsiteX56" fmla="*/ 625630 w 1508539"/>
              <a:gd name="connsiteY56" fmla="*/ 4932692 h 6858000"/>
              <a:gd name="connsiteX57" fmla="*/ 641033 w 1508539"/>
              <a:gd name="connsiteY57" fmla="*/ 4858827 h 6858000"/>
              <a:gd name="connsiteX58" fmla="*/ 646936 w 1508539"/>
              <a:gd name="connsiteY58" fmla="*/ 4821170 h 6858000"/>
              <a:gd name="connsiteX59" fmla="*/ 651669 w 1508539"/>
              <a:gd name="connsiteY59" fmla="*/ 4780965 h 6858000"/>
              <a:gd name="connsiteX60" fmla="*/ 652962 w 1508539"/>
              <a:gd name="connsiteY60" fmla="*/ 4750867 h 6858000"/>
              <a:gd name="connsiteX61" fmla="*/ 650769 w 1508539"/>
              <a:gd name="connsiteY61" fmla="*/ 4690749 h 6858000"/>
              <a:gd name="connsiteX62" fmla="*/ 646249 w 1508539"/>
              <a:gd name="connsiteY62" fmla="*/ 4584173 h 6858000"/>
              <a:gd name="connsiteX63" fmla="*/ 641332 w 1508539"/>
              <a:gd name="connsiteY63" fmla="*/ 4444346 h 6858000"/>
              <a:gd name="connsiteX64" fmla="*/ 637897 w 1508539"/>
              <a:gd name="connsiteY64" fmla="*/ 4375228 h 6858000"/>
              <a:gd name="connsiteX65" fmla="*/ 618550 w 1508539"/>
              <a:gd name="connsiteY65" fmla="*/ 4214165 h 6858000"/>
              <a:gd name="connsiteX66" fmla="*/ 622623 w 1508539"/>
              <a:gd name="connsiteY66" fmla="*/ 4090296 h 6858000"/>
              <a:gd name="connsiteX67" fmla="*/ 607879 w 1508539"/>
              <a:gd name="connsiteY67" fmla="*/ 4033999 h 6858000"/>
              <a:gd name="connsiteX68" fmla="*/ 609028 w 1508539"/>
              <a:gd name="connsiteY68" fmla="*/ 4031933 h 6858000"/>
              <a:gd name="connsiteX69" fmla="*/ 607604 w 1508539"/>
              <a:gd name="connsiteY69" fmla="*/ 4013953 h 6858000"/>
              <a:gd name="connsiteX70" fmla="*/ 593899 w 1508539"/>
              <a:gd name="connsiteY70" fmla="*/ 3974753 h 6858000"/>
              <a:gd name="connsiteX71" fmla="*/ 595497 w 1508539"/>
              <a:gd name="connsiteY71" fmla="*/ 3969950 h 6858000"/>
              <a:gd name="connsiteX72" fmla="*/ 588919 w 1508539"/>
              <a:gd name="connsiteY72" fmla="*/ 3933779 h 6858000"/>
              <a:gd name="connsiteX73" fmla="*/ 590250 w 1508539"/>
              <a:gd name="connsiteY73" fmla="*/ 3933093 h 6858000"/>
              <a:gd name="connsiteX74" fmla="*/ 594604 w 1508539"/>
              <a:gd name="connsiteY74" fmla="*/ 3922082 h 6858000"/>
              <a:gd name="connsiteX75" fmla="*/ 599682 w 1508539"/>
              <a:gd name="connsiteY75" fmla="*/ 3901461 h 6858000"/>
              <a:gd name="connsiteX76" fmla="*/ 622276 w 1508539"/>
              <a:gd name="connsiteY76" fmla="*/ 3813873 h 6858000"/>
              <a:gd name="connsiteX77" fmla="*/ 621701 w 1508539"/>
              <a:gd name="connsiteY77" fmla="*/ 3806161 h 6858000"/>
              <a:gd name="connsiteX78" fmla="*/ 622008 w 1508539"/>
              <a:gd name="connsiteY78" fmla="*/ 3805957 h 6858000"/>
              <a:gd name="connsiteX79" fmla="*/ 622035 w 1508539"/>
              <a:gd name="connsiteY79" fmla="*/ 3797724 h 6858000"/>
              <a:gd name="connsiteX80" fmla="*/ 620650 w 1508539"/>
              <a:gd name="connsiteY80" fmla="*/ 3792098 h 6858000"/>
              <a:gd name="connsiteX81" fmla="*/ 619534 w 1508539"/>
              <a:gd name="connsiteY81" fmla="*/ 3777135 h 6858000"/>
              <a:gd name="connsiteX82" fmla="*/ 621267 w 1508539"/>
              <a:gd name="connsiteY82" fmla="*/ 3771656 h 6858000"/>
              <a:gd name="connsiteX83" fmla="*/ 625010 w 1508539"/>
              <a:gd name="connsiteY83" fmla="*/ 3769007 h 6858000"/>
              <a:gd name="connsiteX84" fmla="*/ 624476 w 1508539"/>
              <a:gd name="connsiteY84" fmla="*/ 3767709 h 6858000"/>
              <a:gd name="connsiteX85" fmla="*/ 633172 w 1508539"/>
              <a:gd name="connsiteY85" fmla="*/ 3738082 h 6858000"/>
              <a:gd name="connsiteX86" fmla="*/ 640518 w 1508539"/>
              <a:gd name="connsiteY86" fmla="*/ 3673397 h 6858000"/>
              <a:gd name="connsiteX87" fmla="*/ 639814 w 1508539"/>
              <a:gd name="connsiteY87" fmla="*/ 3637109 h 6858000"/>
              <a:gd name="connsiteX88" fmla="*/ 643257 w 1508539"/>
              <a:gd name="connsiteY88" fmla="*/ 3536883 h 6858000"/>
              <a:gd name="connsiteX89" fmla="*/ 650795 w 1508539"/>
              <a:gd name="connsiteY89" fmla="*/ 3435652 h 6858000"/>
              <a:gd name="connsiteX90" fmla="*/ 652466 w 1508539"/>
              <a:gd name="connsiteY90" fmla="*/ 3307769 h 6858000"/>
              <a:gd name="connsiteX91" fmla="*/ 670029 w 1508539"/>
              <a:gd name="connsiteY91" fmla="*/ 3250522 h 6858000"/>
              <a:gd name="connsiteX92" fmla="*/ 670454 w 1508539"/>
              <a:gd name="connsiteY92" fmla="*/ 3229163 h 6858000"/>
              <a:gd name="connsiteX93" fmla="*/ 672277 w 1508539"/>
              <a:gd name="connsiteY93" fmla="*/ 3217217 h 6858000"/>
              <a:gd name="connsiteX94" fmla="*/ 659112 w 1508539"/>
              <a:gd name="connsiteY94" fmla="*/ 3183755 h 6858000"/>
              <a:gd name="connsiteX95" fmla="*/ 659613 w 1508539"/>
              <a:gd name="connsiteY95" fmla="*/ 3178642 h 6858000"/>
              <a:gd name="connsiteX96" fmla="*/ 647213 w 1508539"/>
              <a:gd name="connsiteY96" fmla="*/ 3158586 h 6858000"/>
              <a:gd name="connsiteX97" fmla="*/ 632398 w 1508539"/>
              <a:gd name="connsiteY97" fmla="*/ 3129034 h 6858000"/>
              <a:gd name="connsiteX98" fmla="*/ 633063 w 1508539"/>
              <a:gd name="connsiteY98" fmla="*/ 3126682 h 6858000"/>
              <a:gd name="connsiteX99" fmla="*/ 623931 w 1508539"/>
              <a:gd name="connsiteY99" fmla="*/ 3114519 h 6858000"/>
              <a:gd name="connsiteX100" fmla="*/ 610540 w 1508539"/>
              <a:gd name="connsiteY100" fmla="*/ 3106272 h 6858000"/>
              <a:gd name="connsiteX101" fmla="*/ 583270 w 1508539"/>
              <a:gd name="connsiteY101" fmla="*/ 2958185 h 6858000"/>
              <a:gd name="connsiteX102" fmla="*/ 525884 w 1508539"/>
              <a:gd name="connsiteY102" fmla="*/ 2762989 h 6858000"/>
              <a:gd name="connsiteX103" fmla="*/ 474802 w 1508539"/>
              <a:gd name="connsiteY103" fmla="*/ 2554718 h 6858000"/>
              <a:gd name="connsiteX104" fmla="*/ 454896 w 1508539"/>
              <a:gd name="connsiteY104" fmla="*/ 2485734 h 6858000"/>
              <a:gd name="connsiteX105" fmla="*/ 445619 w 1508539"/>
              <a:gd name="connsiteY105" fmla="*/ 2447068 h 6858000"/>
              <a:gd name="connsiteX106" fmla="*/ 432580 w 1508539"/>
              <a:gd name="connsiteY106" fmla="*/ 2425819 h 6858000"/>
              <a:gd name="connsiteX107" fmla="*/ 438579 w 1508539"/>
              <a:gd name="connsiteY107" fmla="*/ 2402874 h 6858000"/>
              <a:gd name="connsiteX108" fmla="*/ 441191 w 1508539"/>
              <a:gd name="connsiteY108" fmla="*/ 2381443 h 6858000"/>
              <a:gd name="connsiteX109" fmla="*/ 417520 w 1508539"/>
              <a:gd name="connsiteY109" fmla="*/ 2261920 h 6858000"/>
              <a:gd name="connsiteX110" fmla="*/ 407407 w 1508539"/>
              <a:gd name="connsiteY110" fmla="*/ 2195378 h 6858000"/>
              <a:gd name="connsiteX111" fmla="*/ 391624 w 1508539"/>
              <a:gd name="connsiteY111" fmla="*/ 2155135 h 6858000"/>
              <a:gd name="connsiteX112" fmla="*/ 389082 w 1508539"/>
              <a:gd name="connsiteY112" fmla="*/ 2118008 h 6858000"/>
              <a:gd name="connsiteX113" fmla="*/ 390075 w 1508539"/>
              <a:gd name="connsiteY113" fmla="*/ 2050531 h 6858000"/>
              <a:gd name="connsiteX114" fmla="*/ 381881 w 1508539"/>
              <a:gd name="connsiteY114" fmla="*/ 1963269 h 6858000"/>
              <a:gd name="connsiteX115" fmla="*/ 363059 w 1508539"/>
              <a:gd name="connsiteY115" fmla="*/ 1906352 h 6858000"/>
              <a:gd name="connsiteX116" fmla="*/ 339616 w 1508539"/>
              <a:gd name="connsiteY116" fmla="*/ 1861531 h 6858000"/>
              <a:gd name="connsiteX117" fmla="*/ 293415 w 1508539"/>
              <a:gd name="connsiteY117" fmla="*/ 1732919 h 6858000"/>
              <a:gd name="connsiteX118" fmla="*/ 265726 w 1508539"/>
              <a:gd name="connsiteY118" fmla="*/ 1663540 h 6858000"/>
              <a:gd name="connsiteX119" fmla="*/ 264852 w 1508539"/>
              <a:gd name="connsiteY119" fmla="*/ 1615777 h 6858000"/>
              <a:gd name="connsiteX120" fmla="*/ 245647 w 1508539"/>
              <a:gd name="connsiteY120" fmla="*/ 1563678 h 6858000"/>
              <a:gd name="connsiteX121" fmla="*/ 258727 w 1508539"/>
              <a:gd name="connsiteY121" fmla="*/ 1519474 h 6858000"/>
              <a:gd name="connsiteX122" fmla="*/ 251469 w 1508539"/>
              <a:gd name="connsiteY122" fmla="*/ 1477995 h 6858000"/>
              <a:gd name="connsiteX123" fmla="*/ 237554 w 1508539"/>
              <a:gd name="connsiteY123" fmla="*/ 1373769 h 6858000"/>
              <a:gd name="connsiteX124" fmla="*/ 245861 w 1508539"/>
              <a:gd name="connsiteY124" fmla="*/ 1307086 h 6858000"/>
              <a:gd name="connsiteX125" fmla="*/ 247049 w 1508539"/>
              <a:gd name="connsiteY125" fmla="*/ 1189033 h 6858000"/>
              <a:gd name="connsiteX126" fmla="*/ 251734 w 1508539"/>
              <a:gd name="connsiteY126" fmla="*/ 1168288 h 6858000"/>
              <a:gd name="connsiteX127" fmla="*/ 244016 w 1508539"/>
              <a:gd name="connsiteY127" fmla="*/ 1142577 h 6858000"/>
              <a:gd name="connsiteX128" fmla="*/ 233322 w 1508539"/>
              <a:gd name="connsiteY128" fmla="*/ 1088484 h 6858000"/>
              <a:gd name="connsiteX129" fmla="*/ 222058 w 1508539"/>
              <a:gd name="connsiteY129" fmla="*/ 1016103 h 6858000"/>
              <a:gd name="connsiteX130" fmla="*/ 223514 w 1508539"/>
              <a:gd name="connsiteY130" fmla="*/ 932283 h 6858000"/>
              <a:gd name="connsiteX131" fmla="*/ 225750 w 1508539"/>
              <a:gd name="connsiteY131" fmla="*/ 915925 h 6858000"/>
              <a:gd name="connsiteX132" fmla="*/ 218379 w 1508539"/>
              <a:gd name="connsiteY132" fmla="*/ 896999 h 6858000"/>
              <a:gd name="connsiteX133" fmla="*/ 187787 w 1508539"/>
              <a:gd name="connsiteY133" fmla="*/ 821517 h 6858000"/>
              <a:gd name="connsiteX134" fmla="*/ 166737 w 1508539"/>
              <a:gd name="connsiteY134" fmla="*/ 751353 h 6858000"/>
              <a:gd name="connsiteX135" fmla="*/ 166295 w 1508539"/>
              <a:gd name="connsiteY135" fmla="*/ 721230 h 6858000"/>
              <a:gd name="connsiteX136" fmla="*/ 151966 w 1508539"/>
              <a:gd name="connsiteY136" fmla="*/ 681659 h 6858000"/>
              <a:gd name="connsiteX137" fmla="*/ 137385 w 1508539"/>
              <a:gd name="connsiteY137" fmla="*/ 635218 h 6858000"/>
              <a:gd name="connsiteX138" fmla="*/ 142396 w 1508539"/>
              <a:gd name="connsiteY138" fmla="*/ 613763 h 6858000"/>
              <a:gd name="connsiteX139" fmla="*/ 128338 w 1508539"/>
              <a:gd name="connsiteY139" fmla="*/ 598582 h 6858000"/>
              <a:gd name="connsiteX140" fmla="*/ 128019 w 1508539"/>
              <a:gd name="connsiteY140" fmla="*/ 576846 h 6858000"/>
              <a:gd name="connsiteX141" fmla="*/ 107645 w 1508539"/>
              <a:gd name="connsiteY141" fmla="*/ 530055 h 6858000"/>
              <a:gd name="connsiteX142" fmla="*/ 106893 w 1508539"/>
              <a:gd name="connsiteY142" fmla="*/ 465389 h 6858000"/>
              <a:gd name="connsiteX143" fmla="*/ 89816 w 1508539"/>
              <a:gd name="connsiteY143" fmla="*/ 424699 h 6858000"/>
              <a:gd name="connsiteX144" fmla="*/ 90191 w 1508539"/>
              <a:gd name="connsiteY144" fmla="*/ 404917 h 6858000"/>
              <a:gd name="connsiteX145" fmla="*/ 70148 w 1508539"/>
              <a:gd name="connsiteY145" fmla="*/ 367211 h 6858000"/>
              <a:gd name="connsiteX146" fmla="*/ 36452 w 1508539"/>
              <a:gd name="connsiteY146" fmla="*/ 268519 h 6858000"/>
              <a:gd name="connsiteX147" fmla="*/ 23935 w 1508539"/>
              <a:gd name="connsiteY147" fmla="*/ 160886 h 6858000"/>
              <a:gd name="connsiteX148" fmla="*/ 19312 w 1508539"/>
              <a:gd name="connsiteY148" fmla="*/ 47336 h 6858000"/>
              <a:gd name="connsiteX149" fmla="*/ 0 w 1508539"/>
              <a:gd name="connsiteY14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69364 w 1508539"/>
              <a:gd name="connsiteY4" fmla="*/ 6809549 h 6858000"/>
              <a:gd name="connsiteX5" fmla="*/ 101575 w 1508539"/>
              <a:gd name="connsiteY5" fmla="*/ 6715115 h 6858000"/>
              <a:gd name="connsiteX6" fmla="*/ 111426 w 1508539"/>
              <a:gd name="connsiteY6" fmla="*/ 6680170 h 6858000"/>
              <a:gd name="connsiteX7" fmla="*/ 136976 w 1508539"/>
              <a:gd name="connsiteY7" fmla="*/ 6621207 h 6858000"/>
              <a:gd name="connsiteX8" fmla="*/ 153633 w 1508539"/>
              <a:gd name="connsiteY8" fmla="*/ 6596265 h 6858000"/>
              <a:gd name="connsiteX9" fmla="*/ 153512 w 1508539"/>
              <a:gd name="connsiteY9" fmla="*/ 6594818 h 6858000"/>
              <a:gd name="connsiteX10" fmla="*/ 157757 w 1508539"/>
              <a:gd name="connsiteY10" fmla="*/ 6593735 h 6858000"/>
              <a:gd name="connsiteX11" fmla="*/ 160954 w 1508539"/>
              <a:gd name="connsiteY11" fmla="*/ 6589172 h 6858000"/>
              <a:gd name="connsiteX12" fmla="*/ 164248 w 1508539"/>
              <a:gd name="connsiteY12" fmla="*/ 6574442 h 6858000"/>
              <a:gd name="connsiteX13" fmla="*/ 164588 w 1508539"/>
              <a:gd name="connsiteY13" fmla="*/ 6568530 h 6858000"/>
              <a:gd name="connsiteX14" fmla="*/ 166997 w 1508539"/>
              <a:gd name="connsiteY14" fmla="*/ 6560674 h 6858000"/>
              <a:gd name="connsiteX15" fmla="*/ 167342 w 1508539"/>
              <a:gd name="connsiteY15" fmla="*/ 6560598 h 6858000"/>
              <a:gd name="connsiteX16" fmla="*/ 169039 w 1508539"/>
              <a:gd name="connsiteY16" fmla="*/ 6553006 h 6858000"/>
              <a:gd name="connsiteX17" fmla="*/ 173735 w 1508539"/>
              <a:gd name="connsiteY17" fmla="*/ 6514360 h 6858000"/>
              <a:gd name="connsiteX18" fmla="*/ 215389 w 1508539"/>
              <a:gd name="connsiteY18" fmla="*/ 6478062 h 6858000"/>
              <a:gd name="connsiteX19" fmla="*/ 226078 w 1508539"/>
              <a:gd name="connsiteY19" fmla="*/ 6460325 h 6858000"/>
              <a:gd name="connsiteX20" fmla="*/ 233311 w 1508539"/>
              <a:gd name="connsiteY20" fmla="*/ 6451488 h 6858000"/>
              <a:gd name="connsiteX21" fmla="*/ 234746 w 1508539"/>
              <a:gd name="connsiteY21" fmla="*/ 6451348 h 6858000"/>
              <a:gd name="connsiteX22" fmla="*/ 239104 w 1508539"/>
              <a:gd name="connsiteY22" fmla="*/ 6414240 h 6858000"/>
              <a:gd name="connsiteX23" fmla="*/ 241880 w 1508539"/>
              <a:gd name="connsiteY23" fmla="*/ 6384857 h 6858000"/>
              <a:gd name="connsiteX24" fmla="*/ 240591 w 1508539"/>
              <a:gd name="connsiteY24" fmla="*/ 6367510 h 6858000"/>
              <a:gd name="connsiteX25" fmla="*/ 244471 w 1508539"/>
              <a:gd name="connsiteY25" fmla="*/ 6349778 h 6858000"/>
              <a:gd name="connsiteX26" fmla="*/ 246136 w 1508539"/>
              <a:gd name="connsiteY26" fmla="*/ 6348250 h 6858000"/>
              <a:gd name="connsiteX27" fmla="*/ 262170 w 1508539"/>
              <a:gd name="connsiteY27" fmla="*/ 6281972 h 6858000"/>
              <a:gd name="connsiteX28" fmla="*/ 272933 w 1508539"/>
              <a:gd name="connsiteY28" fmla="*/ 6211940 h 6858000"/>
              <a:gd name="connsiteX29" fmla="*/ 314428 w 1508539"/>
              <a:gd name="connsiteY29" fmla="*/ 6113913 h 6858000"/>
              <a:gd name="connsiteX30" fmla="*/ 318721 w 1508539"/>
              <a:gd name="connsiteY30" fmla="*/ 6028119 h 6858000"/>
              <a:gd name="connsiteX31" fmla="*/ 345501 w 1508539"/>
              <a:gd name="connsiteY31" fmla="*/ 5934687 h 6858000"/>
              <a:gd name="connsiteX32" fmla="*/ 379513 w 1508539"/>
              <a:gd name="connsiteY32" fmla="*/ 5765594 h 6858000"/>
              <a:gd name="connsiteX33" fmla="*/ 411349 w 1508539"/>
              <a:gd name="connsiteY33" fmla="*/ 5693685 h 6858000"/>
              <a:gd name="connsiteX34" fmla="*/ 431404 w 1508539"/>
              <a:gd name="connsiteY34" fmla="*/ 5665173 h 6858000"/>
              <a:gd name="connsiteX35" fmla="*/ 465121 w 1508539"/>
              <a:gd name="connsiteY35" fmla="*/ 5563435 h 6858000"/>
              <a:gd name="connsiteX36" fmla="*/ 494626 w 1508539"/>
              <a:gd name="connsiteY36" fmla="*/ 5476393 h 6858000"/>
              <a:gd name="connsiteX37" fmla="*/ 525819 w 1508539"/>
              <a:gd name="connsiteY37" fmla="*/ 5396260 h 6858000"/>
              <a:gd name="connsiteX38" fmla="*/ 541800 w 1508539"/>
              <a:gd name="connsiteY38" fmla="*/ 5330009 h 6858000"/>
              <a:gd name="connsiteX39" fmla="*/ 575293 w 1508539"/>
              <a:gd name="connsiteY39" fmla="*/ 5273739 h 6858000"/>
              <a:gd name="connsiteX40" fmla="*/ 584892 w 1508539"/>
              <a:gd name="connsiteY40" fmla="*/ 5241779 h 6858000"/>
              <a:gd name="connsiteX41" fmla="*/ 596118 w 1508539"/>
              <a:gd name="connsiteY41" fmla="*/ 5225268 h 6858000"/>
              <a:gd name="connsiteX42" fmla="*/ 597138 w 1508539"/>
              <a:gd name="connsiteY42" fmla="*/ 5217684 h 6858000"/>
              <a:gd name="connsiteX43" fmla="*/ 604479 w 1508539"/>
              <a:gd name="connsiteY43" fmla="*/ 5193377 h 6858000"/>
              <a:gd name="connsiteX44" fmla="*/ 607782 w 1508539"/>
              <a:gd name="connsiteY44" fmla="*/ 5179288 h 6858000"/>
              <a:gd name="connsiteX45" fmla="*/ 608766 w 1508539"/>
              <a:gd name="connsiteY45" fmla="*/ 5173621 h 6858000"/>
              <a:gd name="connsiteX46" fmla="*/ 604400 w 1508539"/>
              <a:gd name="connsiteY46" fmla="*/ 5159961 h 6858000"/>
              <a:gd name="connsiteX47" fmla="*/ 611077 w 1508539"/>
              <a:gd name="connsiteY47" fmla="*/ 5144295 h 6858000"/>
              <a:gd name="connsiteX48" fmla="*/ 608010 w 1508539"/>
              <a:gd name="connsiteY48" fmla="*/ 5125185 h 6858000"/>
              <a:gd name="connsiteX49" fmla="*/ 614840 w 1508539"/>
              <a:gd name="connsiteY49" fmla="*/ 5121884 h 6858000"/>
              <a:gd name="connsiteX50" fmla="*/ 621876 w 1508539"/>
              <a:gd name="connsiteY50" fmla="*/ 5067850 h 6858000"/>
              <a:gd name="connsiteX51" fmla="*/ 624607 w 1508539"/>
              <a:gd name="connsiteY51" fmla="*/ 5060861 h 6858000"/>
              <a:gd name="connsiteX52" fmla="*/ 621311 w 1508539"/>
              <a:gd name="connsiteY52" fmla="*/ 5034192 h 6858000"/>
              <a:gd name="connsiteX53" fmla="*/ 622865 w 1508539"/>
              <a:gd name="connsiteY53" fmla="*/ 4993030 h 6858000"/>
              <a:gd name="connsiteX54" fmla="*/ 629774 w 1508539"/>
              <a:gd name="connsiteY54" fmla="*/ 4946844 h 6858000"/>
              <a:gd name="connsiteX55" fmla="*/ 625630 w 1508539"/>
              <a:gd name="connsiteY55" fmla="*/ 4932692 h 6858000"/>
              <a:gd name="connsiteX56" fmla="*/ 641033 w 1508539"/>
              <a:gd name="connsiteY56" fmla="*/ 4858827 h 6858000"/>
              <a:gd name="connsiteX57" fmla="*/ 646936 w 1508539"/>
              <a:gd name="connsiteY57" fmla="*/ 4821170 h 6858000"/>
              <a:gd name="connsiteX58" fmla="*/ 651669 w 1508539"/>
              <a:gd name="connsiteY58" fmla="*/ 4780965 h 6858000"/>
              <a:gd name="connsiteX59" fmla="*/ 652962 w 1508539"/>
              <a:gd name="connsiteY59" fmla="*/ 4750867 h 6858000"/>
              <a:gd name="connsiteX60" fmla="*/ 650769 w 1508539"/>
              <a:gd name="connsiteY60" fmla="*/ 4690749 h 6858000"/>
              <a:gd name="connsiteX61" fmla="*/ 646249 w 1508539"/>
              <a:gd name="connsiteY61" fmla="*/ 4584173 h 6858000"/>
              <a:gd name="connsiteX62" fmla="*/ 641332 w 1508539"/>
              <a:gd name="connsiteY62" fmla="*/ 4444346 h 6858000"/>
              <a:gd name="connsiteX63" fmla="*/ 637897 w 1508539"/>
              <a:gd name="connsiteY63" fmla="*/ 4375228 h 6858000"/>
              <a:gd name="connsiteX64" fmla="*/ 618550 w 1508539"/>
              <a:gd name="connsiteY64" fmla="*/ 4214165 h 6858000"/>
              <a:gd name="connsiteX65" fmla="*/ 622623 w 1508539"/>
              <a:gd name="connsiteY65" fmla="*/ 4090296 h 6858000"/>
              <a:gd name="connsiteX66" fmla="*/ 607879 w 1508539"/>
              <a:gd name="connsiteY66" fmla="*/ 4033999 h 6858000"/>
              <a:gd name="connsiteX67" fmla="*/ 609028 w 1508539"/>
              <a:gd name="connsiteY67" fmla="*/ 4031933 h 6858000"/>
              <a:gd name="connsiteX68" fmla="*/ 607604 w 1508539"/>
              <a:gd name="connsiteY68" fmla="*/ 4013953 h 6858000"/>
              <a:gd name="connsiteX69" fmla="*/ 593899 w 1508539"/>
              <a:gd name="connsiteY69" fmla="*/ 3974753 h 6858000"/>
              <a:gd name="connsiteX70" fmla="*/ 595497 w 1508539"/>
              <a:gd name="connsiteY70" fmla="*/ 3969950 h 6858000"/>
              <a:gd name="connsiteX71" fmla="*/ 588919 w 1508539"/>
              <a:gd name="connsiteY71" fmla="*/ 3933779 h 6858000"/>
              <a:gd name="connsiteX72" fmla="*/ 590250 w 1508539"/>
              <a:gd name="connsiteY72" fmla="*/ 3933093 h 6858000"/>
              <a:gd name="connsiteX73" fmla="*/ 594604 w 1508539"/>
              <a:gd name="connsiteY73" fmla="*/ 3922082 h 6858000"/>
              <a:gd name="connsiteX74" fmla="*/ 599682 w 1508539"/>
              <a:gd name="connsiteY74" fmla="*/ 3901461 h 6858000"/>
              <a:gd name="connsiteX75" fmla="*/ 622276 w 1508539"/>
              <a:gd name="connsiteY75" fmla="*/ 3813873 h 6858000"/>
              <a:gd name="connsiteX76" fmla="*/ 621701 w 1508539"/>
              <a:gd name="connsiteY76" fmla="*/ 3806161 h 6858000"/>
              <a:gd name="connsiteX77" fmla="*/ 622008 w 1508539"/>
              <a:gd name="connsiteY77" fmla="*/ 3805957 h 6858000"/>
              <a:gd name="connsiteX78" fmla="*/ 622035 w 1508539"/>
              <a:gd name="connsiteY78" fmla="*/ 3797724 h 6858000"/>
              <a:gd name="connsiteX79" fmla="*/ 620650 w 1508539"/>
              <a:gd name="connsiteY79" fmla="*/ 3792098 h 6858000"/>
              <a:gd name="connsiteX80" fmla="*/ 619534 w 1508539"/>
              <a:gd name="connsiteY80" fmla="*/ 3777135 h 6858000"/>
              <a:gd name="connsiteX81" fmla="*/ 621267 w 1508539"/>
              <a:gd name="connsiteY81" fmla="*/ 3771656 h 6858000"/>
              <a:gd name="connsiteX82" fmla="*/ 625010 w 1508539"/>
              <a:gd name="connsiteY82" fmla="*/ 3769007 h 6858000"/>
              <a:gd name="connsiteX83" fmla="*/ 624476 w 1508539"/>
              <a:gd name="connsiteY83" fmla="*/ 3767709 h 6858000"/>
              <a:gd name="connsiteX84" fmla="*/ 633172 w 1508539"/>
              <a:gd name="connsiteY84" fmla="*/ 3738082 h 6858000"/>
              <a:gd name="connsiteX85" fmla="*/ 640518 w 1508539"/>
              <a:gd name="connsiteY85" fmla="*/ 3673397 h 6858000"/>
              <a:gd name="connsiteX86" fmla="*/ 639814 w 1508539"/>
              <a:gd name="connsiteY86" fmla="*/ 3637109 h 6858000"/>
              <a:gd name="connsiteX87" fmla="*/ 643257 w 1508539"/>
              <a:gd name="connsiteY87" fmla="*/ 3536883 h 6858000"/>
              <a:gd name="connsiteX88" fmla="*/ 650795 w 1508539"/>
              <a:gd name="connsiteY88" fmla="*/ 3435652 h 6858000"/>
              <a:gd name="connsiteX89" fmla="*/ 652466 w 1508539"/>
              <a:gd name="connsiteY89" fmla="*/ 3307769 h 6858000"/>
              <a:gd name="connsiteX90" fmla="*/ 670029 w 1508539"/>
              <a:gd name="connsiteY90" fmla="*/ 3250522 h 6858000"/>
              <a:gd name="connsiteX91" fmla="*/ 670454 w 1508539"/>
              <a:gd name="connsiteY91" fmla="*/ 3229163 h 6858000"/>
              <a:gd name="connsiteX92" fmla="*/ 672277 w 1508539"/>
              <a:gd name="connsiteY92" fmla="*/ 3217217 h 6858000"/>
              <a:gd name="connsiteX93" fmla="*/ 659112 w 1508539"/>
              <a:gd name="connsiteY93" fmla="*/ 3183755 h 6858000"/>
              <a:gd name="connsiteX94" fmla="*/ 659613 w 1508539"/>
              <a:gd name="connsiteY94" fmla="*/ 3178642 h 6858000"/>
              <a:gd name="connsiteX95" fmla="*/ 647213 w 1508539"/>
              <a:gd name="connsiteY95" fmla="*/ 3158586 h 6858000"/>
              <a:gd name="connsiteX96" fmla="*/ 632398 w 1508539"/>
              <a:gd name="connsiteY96" fmla="*/ 3129034 h 6858000"/>
              <a:gd name="connsiteX97" fmla="*/ 633063 w 1508539"/>
              <a:gd name="connsiteY97" fmla="*/ 3126682 h 6858000"/>
              <a:gd name="connsiteX98" fmla="*/ 623931 w 1508539"/>
              <a:gd name="connsiteY98" fmla="*/ 3114519 h 6858000"/>
              <a:gd name="connsiteX99" fmla="*/ 610540 w 1508539"/>
              <a:gd name="connsiteY99" fmla="*/ 3106272 h 6858000"/>
              <a:gd name="connsiteX100" fmla="*/ 583270 w 1508539"/>
              <a:gd name="connsiteY100" fmla="*/ 2958185 h 6858000"/>
              <a:gd name="connsiteX101" fmla="*/ 525884 w 1508539"/>
              <a:gd name="connsiteY101" fmla="*/ 2762989 h 6858000"/>
              <a:gd name="connsiteX102" fmla="*/ 474802 w 1508539"/>
              <a:gd name="connsiteY102" fmla="*/ 2554718 h 6858000"/>
              <a:gd name="connsiteX103" fmla="*/ 454896 w 1508539"/>
              <a:gd name="connsiteY103" fmla="*/ 2485734 h 6858000"/>
              <a:gd name="connsiteX104" fmla="*/ 445619 w 1508539"/>
              <a:gd name="connsiteY104" fmla="*/ 2447068 h 6858000"/>
              <a:gd name="connsiteX105" fmla="*/ 432580 w 1508539"/>
              <a:gd name="connsiteY105" fmla="*/ 2425819 h 6858000"/>
              <a:gd name="connsiteX106" fmla="*/ 438579 w 1508539"/>
              <a:gd name="connsiteY106" fmla="*/ 2402874 h 6858000"/>
              <a:gd name="connsiteX107" fmla="*/ 441191 w 1508539"/>
              <a:gd name="connsiteY107" fmla="*/ 2381443 h 6858000"/>
              <a:gd name="connsiteX108" fmla="*/ 417520 w 1508539"/>
              <a:gd name="connsiteY108" fmla="*/ 2261920 h 6858000"/>
              <a:gd name="connsiteX109" fmla="*/ 407407 w 1508539"/>
              <a:gd name="connsiteY109" fmla="*/ 2195378 h 6858000"/>
              <a:gd name="connsiteX110" fmla="*/ 391624 w 1508539"/>
              <a:gd name="connsiteY110" fmla="*/ 2155135 h 6858000"/>
              <a:gd name="connsiteX111" fmla="*/ 389082 w 1508539"/>
              <a:gd name="connsiteY111" fmla="*/ 2118008 h 6858000"/>
              <a:gd name="connsiteX112" fmla="*/ 390075 w 1508539"/>
              <a:gd name="connsiteY112" fmla="*/ 2050531 h 6858000"/>
              <a:gd name="connsiteX113" fmla="*/ 381881 w 1508539"/>
              <a:gd name="connsiteY113" fmla="*/ 1963269 h 6858000"/>
              <a:gd name="connsiteX114" fmla="*/ 363059 w 1508539"/>
              <a:gd name="connsiteY114" fmla="*/ 1906352 h 6858000"/>
              <a:gd name="connsiteX115" fmla="*/ 339616 w 1508539"/>
              <a:gd name="connsiteY115" fmla="*/ 1861531 h 6858000"/>
              <a:gd name="connsiteX116" fmla="*/ 293415 w 1508539"/>
              <a:gd name="connsiteY116" fmla="*/ 1732919 h 6858000"/>
              <a:gd name="connsiteX117" fmla="*/ 265726 w 1508539"/>
              <a:gd name="connsiteY117" fmla="*/ 1663540 h 6858000"/>
              <a:gd name="connsiteX118" fmla="*/ 264852 w 1508539"/>
              <a:gd name="connsiteY118" fmla="*/ 1615777 h 6858000"/>
              <a:gd name="connsiteX119" fmla="*/ 245647 w 1508539"/>
              <a:gd name="connsiteY119" fmla="*/ 1563678 h 6858000"/>
              <a:gd name="connsiteX120" fmla="*/ 258727 w 1508539"/>
              <a:gd name="connsiteY120" fmla="*/ 1519474 h 6858000"/>
              <a:gd name="connsiteX121" fmla="*/ 251469 w 1508539"/>
              <a:gd name="connsiteY121" fmla="*/ 1477995 h 6858000"/>
              <a:gd name="connsiteX122" fmla="*/ 237554 w 1508539"/>
              <a:gd name="connsiteY122" fmla="*/ 1373769 h 6858000"/>
              <a:gd name="connsiteX123" fmla="*/ 245861 w 1508539"/>
              <a:gd name="connsiteY123" fmla="*/ 1307086 h 6858000"/>
              <a:gd name="connsiteX124" fmla="*/ 247049 w 1508539"/>
              <a:gd name="connsiteY124" fmla="*/ 1189033 h 6858000"/>
              <a:gd name="connsiteX125" fmla="*/ 251734 w 1508539"/>
              <a:gd name="connsiteY125" fmla="*/ 1168288 h 6858000"/>
              <a:gd name="connsiteX126" fmla="*/ 244016 w 1508539"/>
              <a:gd name="connsiteY126" fmla="*/ 1142577 h 6858000"/>
              <a:gd name="connsiteX127" fmla="*/ 233322 w 1508539"/>
              <a:gd name="connsiteY127" fmla="*/ 1088484 h 6858000"/>
              <a:gd name="connsiteX128" fmla="*/ 222058 w 1508539"/>
              <a:gd name="connsiteY128" fmla="*/ 1016103 h 6858000"/>
              <a:gd name="connsiteX129" fmla="*/ 223514 w 1508539"/>
              <a:gd name="connsiteY129" fmla="*/ 932283 h 6858000"/>
              <a:gd name="connsiteX130" fmla="*/ 225750 w 1508539"/>
              <a:gd name="connsiteY130" fmla="*/ 915925 h 6858000"/>
              <a:gd name="connsiteX131" fmla="*/ 218379 w 1508539"/>
              <a:gd name="connsiteY131" fmla="*/ 896999 h 6858000"/>
              <a:gd name="connsiteX132" fmla="*/ 187787 w 1508539"/>
              <a:gd name="connsiteY132" fmla="*/ 821517 h 6858000"/>
              <a:gd name="connsiteX133" fmla="*/ 166737 w 1508539"/>
              <a:gd name="connsiteY133" fmla="*/ 751353 h 6858000"/>
              <a:gd name="connsiteX134" fmla="*/ 166295 w 1508539"/>
              <a:gd name="connsiteY134" fmla="*/ 721230 h 6858000"/>
              <a:gd name="connsiteX135" fmla="*/ 151966 w 1508539"/>
              <a:gd name="connsiteY135" fmla="*/ 681659 h 6858000"/>
              <a:gd name="connsiteX136" fmla="*/ 137385 w 1508539"/>
              <a:gd name="connsiteY136" fmla="*/ 635218 h 6858000"/>
              <a:gd name="connsiteX137" fmla="*/ 142396 w 1508539"/>
              <a:gd name="connsiteY137" fmla="*/ 613763 h 6858000"/>
              <a:gd name="connsiteX138" fmla="*/ 128338 w 1508539"/>
              <a:gd name="connsiteY138" fmla="*/ 598582 h 6858000"/>
              <a:gd name="connsiteX139" fmla="*/ 128019 w 1508539"/>
              <a:gd name="connsiteY139" fmla="*/ 576846 h 6858000"/>
              <a:gd name="connsiteX140" fmla="*/ 107645 w 1508539"/>
              <a:gd name="connsiteY140" fmla="*/ 530055 h 6858000"/>
              <a:gd name="connsiteX141" fmla="*/ 106893 w 1508539"/>
              <a:gd name="connsiteY141" fmla="*/ 465389 h 6858000"/>
              <a:gd name="connsiteX142" fmla="*/ 89816 w 1508539"/>
              <a:gd name="connsiteY142" fmla="*/ 424699 h 6858000"/>
              <a:gd name="connsiteX143" fmla="*/ 90191 w 1508539"/>
              <a:gd name="connsiteY143" fmla="*/ 404917 h 6858000"/>
              <a:gd name="connsiteX144" fmla="*/ 70148 w 1508539"/>
              <a:gd name="connsiteY144" fmla="*/ 367211 h 6858000"/>
              <a:gd name="connsiteX145" fmla="*/ 36452 w 1508539"/>
              <a:gd name="connsiteY145" fmla="*/ 268519 h 6858000"/>
              <a:gd name="connsiteX146" fmla="*/ 23935 w 1508539"/>
              <a:gd name="connsiteY146" fmla="*/ 160886 h 6858000"/>
              <a:gd name="connsiteX147" fmla="*/ 19312 w 1508539"/>
              <a:gd name="connsiteY147" fmla="*/ 47336 h 6858000"/>
              <a:gd name="connsiteX148" fmla="*/ 0 w 1508539"/>
              <a:gd name="connsiteY148"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01575 w 1508539"/>
              <a:gd name="connsiteY4" fmla="*/ 6715115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11426 w 1508539"/>
              <a:gd name="connsiteY5" fmla="*/ 6680170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36976 w 1508539"/>
              <a:gd name="connsiteY6" fmla="*/ 6621207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0954 w 1508539"/>
              <a:gd name="connsiteY10" fmla="*/ 6589172 h 6858000"/>
              <a:gd name="connsiteX11" fmla="*/ 164248 w 1508539"/>
              <a:gd name="connsiteY11" fmla="*/ 6574442 h 6858000"/>
              <a:gd name="connsiteX12" fmla="*/ 164588 w 1508539"/>
              <a:gd name="connsiteY12" fmla="*/ 6568530 h 6858000"/>
              <a:gd name="connsiteX13" fmla="*/ 166997 w 1508539"/>
              <a:gd name="connsiteY13" fmla="*/ 6560674 h 6858000"/>
              <a:gd name="connsiteX14" fmla="*/ 167342 w 1508539"/>
              <a:gd name="connsiteY14" fmla="*/ 6560598 h 6858000"/>
              <a:gd name="connsiteX15" fmla="*/ 169039 w 1508539"/>
              <a:gd name="connsiteY15" fmla="*/ 6553006 h 6858000"/>
              <a:gd name="connsiteX16" fmla="*/ 173735 w 1508539"/>
              <a:gd name="connsiteY16" fmla="*/ 6514360 h 6858000"/>
              <a:gd name="connsiteX17" fmla="*/ 215389 w 1508539"/>
              <a:gd name="connsiteY17" fmla="*/ 6478062 h 6858000"/>
              <a:gd name="connsiteX18" fmla="*/ 226078 w 1508539"/>
              <a:gd name="connsiteY18" fmla="*/ 6460325 h 6858000"/>
              <a:gd name="connsiteX19" fmla="*/ 233311 w 1508539"/>
              <a:gd name="connsiteY19" fmla="*/ 6451488 h 6858000"/>
              <a:gd name="connsiteX20" fmla="*/ 234746 w 1508539"/>
              <a:gd name="connsiteY20" fmla="*/ 6451348 h 6858000"/>
              <a:gd name="connsiteX21" fmla="*/ 239104 w 1508539"/>
              <a:gd name="connsiteY21" fmla="*/ 6414240 h 6858000"/>
              <a:gd name="connsiteX22" fmla="*/ 241880 w 1508539"/>
              <a:gd name="connsiteY22" fmla="*/ 6384857 h 6858000"/>
              <a:gd name="connsiteX23" fmla="*/ 240591 w 1508539"/>
              <a:gd name="connsiteY23" fmla="*/ 6367510 h 6858000"/>
              <a:gd name="connsiteX24" fmla="*/ 244471 w 1508539"/>
              <a:gd name="connsiteY24" fmla="*/ 6349778 h 6858000"/>
              <a:gd name="connsiteX25" fmla="*/ 246136 w 1508539"/>
              <a:gd name="connsiteY25" fmla="*/ 6348250 h 6858000"/>
              <a:gd name="connsiteX26" fmla="*/ 262170 w 1508539"/>
              <a:gd name="connsiteY26" fmla="*/ 6281972 h 6858000"/>
              <a:gd name="connsiteX27" fmla="*/ 272933 w 1508539"/>
              <a:gd name="connsiteY27" fmla="*/ 6211940 h 6858000"/>
              <a:gd name="connsiteX28" fmla="*/ 314428 w 1508539"/>
              <a:gd name="connsiteY28" fmla="*/ 6113913 h 6858000"/>
              <a:gd name="connsiteX29" fmla="*/ 318721 w 1508539"/>
              <a:gd name="connsiteY29" fmla="*/ 6028119 h 6858000"/>
              <a:gd name="connsiteX30" fmla="*/ 345501 w 1508539"/>
              <a:gd name="connsiteY30" fmla="*/ 5934687 h 6858000"/>
              <a:gd name="connsiteX31" fmla="*/ 379513 w 1508539"/>
              <a:gd name="connsiteY31" fmla="*/ 5765594 h 6858000"/>
              <a:gd name="connsiteX32" fmla="*/ 411349 w 1508539"/>
              <a:gd name="connsiteY32" fmla="*/ 5693685 h 6858000"/>
              <a:gd name="connsiteX33" fmla="*/ 431404 w 1508539"/>
              <a:gd name="connsiteY33" fmla="*/ 5665173 h 6858000"/>
              <a:gd name="connsiteX34" fmla="*/ 465121 w 1508539"/>
              <a:gd name="connsiteY34" fmla="*/ 5563435 h 6858000"/>
              <a:gd name="connsiteX35" fmla="*/ 494626 w 1508539"/>
              <a:gd name="connsiteY35" fmla="*/ 5476393 h 6858000"/>
              <a:gd name="connsiteX36" fmla="*/ 525819 w 1508539"/>
              <a:gd name="connsiteY36" fmla="*/ 5396260 h 6858000"/>
              <a:gd name="connsiteX37" fmla="*/ 541800 w 1508539"/>
              <a:gd name="connsiteY37" fmla="*/ 5330009 h 6858000"/>
              <a:gd name="connsiteX38" fmla="*/ 575293 w 1508539"/>
              <a:gd name="connsiteY38" fmla="*/ 5273739 h 6858000"/>
              <a:gd name="connsiteX39" fmla="*/ 584892 w 1508539"/>
              <a:gd name="connsiteY39" fmla="*/ 5241779 h 6858000"/>
              <a:gd name="connsiteX40" fmla="*/ 596118 w 1508539"/>
              <a:gd name="connsiteY40" fmla="*/ 5225268 h 6858000"/>
              <a:gd name="connsiteX41" fmla="*/ 597138 w 1508539"/>
              <a:gd name="connsiteY41" fmla="*/ 5217684 h 6858000"/>
              <a:gd name="connsiteX42" fmla="*/ 604479 w 1508539"/>
              <a:gd name="connsiteY42" fmla="*/ 5193377 h 6858000"/>
              <a:gd name="connsiteX43" fmla="*/ 607782 w 1508539"/>
              <a:gd name="connsiteY43" fmla="*/ 5179288 h 6858000"/>
              <a:gd name="connsiteX44" fmla="*/ 608766 w 1508539"/>
              <a:gd name="connsiteY44" fmla="*/ 5173621 h 6858000"/>
              <a:gd name="connsiteX45" fmla="*/ 604400 w 1508539"/>
              <a:gd name="connsiteY45" fmla="*/ 5159961 h 6858000"/>
              <a:gd name="connsiteX46" fmla="*/ 611077 w 1508539"/>
              <a:gd name="connsiteY46" fmla="*/ 5144295 h 6858000"/>
              <a:gd name="connsiteX47" fmla="*/ 608010 w 1508539"/>
              <a:gd name="connsiteY47" fmla="*/ 5125185 h 6858000"/>
              <a:gd name="connsiteX48" fmla="*/ 614840 w 1508539"/>
              <a:gd name="connsiteY48" fmla="*/ 5121884 h 6858000"/>
              <a:gd name="connsiteX49" fmla="*/ 621876 w 1508539"/>
              <a:gd name="connsiteY49" fmla="*/ 5067850 h 6858000"/>
              <a:gd name="connsiteX50" fmla="*/ 624607 w 1508539"/>
              <a:gd name="connsiteY50" fmla="*/ 5060861 h 6858000"/>
              <a:gd name="connsiteX51" fmla="*/ 621311 w 1508539"/>
              <a:gd name="connsiteY51" fmla="*/ 5034192 h 6858000"/>
              <a:gd name="connsiteX52" fmla="*/ 622865 w 1508539"/>
              <a:gd name="connsiteY52" fmla="*/ 4993030 h 6858000"/>
              <a:gd name="connsiteX53" fmla="*/ 629774 w 1508539"/>
              <a:gd name="connsiteY53" fmla="*/ 4946844 h 6858000"/>
              <a:gd name="connsiteX54" fmla="*/ 625630 w 1508539"/>
              <a:gd name="connsiteY54" fmla="*/ 4932692 h 6858000"/>
              <a:gd name="connsiteX55" fmla="*/ 641033 w 1508539"/>
              <a:gd name="connsiteY55" fmla="*/ 4858827 h 6858000"/>
              <a:gd name="connsiteX56" fmla="*/ 646936 w 1508539"/>
              <a:gd name="connsiteY56" fmla="*/ 4821170 h 6858000"/>
              <a:gd name="connsiteX57" fmla="*/ 651669 w 1508539"/>
              <a:gd name="connsiteY57" fmla="*/ 4780965 h 6858000"/>
              <a:gd name="connsiteX58" fmla="*/ 652962 w 1508539"/>
              <a:gd name="connsiteY58" fmla="*/ 4750867 h 6858000"/>
              <a:gd name="connsiteX59" fmla="*/ 650769 w 1508539"/>
              <a:gd name="connsiteY59" fmla="*/ 4690749 h 6858000"/>
              <a:gd name="connsiteX60" fmla="*/ 646249 w 1508539"/>
              <a:gd name="connsiteY60" fmla="*/ 4584173 h 6858000"/>
              <a:gd name="connsiteX61" fmla="*/ 641332 w 1508539"/>
              <a:gd name="connsiteY61" fmla="*/ 4444346 h 6858000"/>
              <a:gd name="connsiteX62" fmla="*/ 637897 w 1508539"/>
              <a:gd name="connsiteY62" fmla="*/ 4375228 h 6858000"/>
              <a:gd name="connsiteX63" fmla="*/ 618550 w 1508539"/>
              <a:gd name="connsiteY63" fmla="*/ 4214165 h 6858000"/>
              <a:gd name="connsiteX64" fmla="*/ 622623 w 1508539"/>
              <a:gd name="connsiteY64" fmla="*/ 4090296 h 6858000"/>
              <a:gd name="connsiteX65" fmla="*/ 607879 w 1508539"/>
              <a:gd name="connsiteY65" fmla="*/ 4033999 h 6858000"/>
              <a:gd name="connsiteX66" fmla="*/ 609028 w 1508539"/>
              <a:gd name="connsiteY66" fmla="*/ 4031933 h 6858000"/>
              <a:gd name="connsiteX67" fmla="*/ 607604 w 1508539"/>
              <a:gd name="connsiteY67" fmla="*/ 4013953 h 6858000"/>
              <a:gd name="connsiteX68" fmla="*/ 593899 w 1508539"/>
              <a:gd name="connsiteY68" fmla="*/ 3974753 h 6858000"/>
              <a:gd name="connsiteX69" fmla="*/ 595497 w 1508539"/>
              <a:gd name="connsiteY69" fmla="*/ 3969950 h 6858000"/>
              <a:gd name="connsiteX70" fmla="*/ 588919 w 1508539"/>
              <a:gd name="connsiteY70" fmla="*/ 3933779 h 6858000"/>
              <a:gd name="connsiteX71" fmla="*/ 590250 w 1508539"/>
              <a:gd name="connsiteY71" fmla="*/ 3933093 h 6858000"/>
              <a:gd name="connsiteX72" fmla="*/ 594604 w 1508539"/>
              <a:gd name="connsiteY72" fmla="*/ 3922082 h 6858000"/>
              <a:gd name="connsiteX73" fmla="*/ 599682 w 1508539"/>
              <a:gd name="connsiteY73" fmla="*/ 3901461 h 6858000"/>
              <a:gd name="connsiteX74" fmla="*/ 622276 w 1508539"/>
              <a:gd name="connsiteY74" fmla="*/ 3813873 h 6858000"/>
              <a:gd name="connsiteX75" fmla="*/ 621701 w 1508539"/>
              <a:gd name="connsiteY75" fmla="*/ 3806161 h 6858000"/>
              <a:gd name="connsiteX76" fmla="*/ 622008 w 1508539"/>
              <a:gd name="connsiteY76" fmla="*/ 3805957 h 6858000"/>
              <a:gd name="connsiteX77" fmla="*/ 622035 w 1508539"/>
              <a:gd name="connsiteY77" fmla="*/ 3797724 h 6858000"/>
              <a:gd name="connsiteX78" fmla="*/ 620650 w 1508539"/>
              <a:gd name="connsiteY78" fmla="*/ 3792098 h 6858000"/>
              <a:gd name="connsiteX79" fmla="*/ 619534 w 1508539"/>
              <a:gd name="connsiteY79" fmla="*/ 3777135 h 6858000"/>
              <a:gd name="connsiteX80" fmla="*/ 621267 w 1508539"/>
              <a:gd name="connsiteY80" fmla="*/ 3771656 h 6858000"/>
              <a:gd name="connsiteX81" fmla="*/ 625010 w 1508539"/>
              <a:gd name="connsiteY81" fmla="*/ 3769007 h 6858000"/>
              <a:gd name="connsiteX82" fmla="*/ 624476 w 1508539"/>
              <a:gd name="connsiteY82" fmla="*/ 3767709 h 6858000"/>
              <a:gd name="connsiteX83" fmla="*/ 633172 w 1508539"/>
              <a:gd name="connsiteY83" fmla="*/ 3738082 h 6858000"/>
              <a:gd name="connsiteX84" fmla="*/ 640518 w 1508539"/>
              <a:gd name="connsiteY84" fmla="*/ 3673397 h 6858000"/>
              <a:gd name="connsiteX85" fmla="*/ 639814 w 1508539"/>
              <a:gd name="connsiteY85" fmla="*/ 3637109 h 6858000"/>
              <a:gd name="connsiteX86" fmla="*/ 643257 w 1508539"/>
              <a:gd name="connsiteY86" fmla="*/ 3536883 h 6858000"/>
              <a:gd name="connsiteX87" fmla="*/ 650795 w 1508539"/>
              <a:gd name="connsiteY87" fmla="*/ 3435652 h 6858000"/>
              <a:gd name="connsiteX88" fmla="*/ 652466 w 1508539"/>
              <a:gd name="connsiteY88" fmla="*/ 3307769 h 6858000"/>
              <a:gd name="connsiteX89" fmla="*/ 670029 w 1508539"/>
              <a:gd name="connsiteY89" fmla="*/ 3250522 h 6858000"/>
              <a:gd name="connsiteX90" fmla="*/ 670454 w 1508539"/>
              <a:gd name="connsiteY90" fmla="*/ 3229163 h 6858000"/>
              <a:gd name="connsiteX91" fmla="*/ 672277 w 1508539"/>
              <a:gd name="connsiteY91" fmla="*/ 3217217 h 6858000"/>
              <a:gd name="connsiteX92" fmla="*/ 659112 w 1508539"/>
              <a:gd name="connsiteY92" fmla="*/ 3183755 h 6858000"/>
              <a:gd name="connsiteX93" fmla="*/ 659613 w 1508539"/>
              <a:gd name="connsiteY93" fmla="*/ 3178642 h 6858000"/>
              <a:gd name="connsiteX94" fmla="*/ 647213 w 1508539"/>
              <a:gd name="connsiteY94" fmla="*/ 3158586 h 6858000"/>
              <a:gd name="connsiteX95" fmla="*/ 632398 w 1508539"/>
              <a:gd name="connsiteY95" fmla="*/ 3129034 h 6858000"/>
              <a:gd name="connsiteX96" fmla="*/ 633063 w 1508539"/>
              <a:gd name="connsiteY96" fmla="*/ 3126682 h 6858000"/>
              <a:gd name="connsiteX97" fmla="*/ 623931 w 1508539"/>
              <a:gd name="connsiteY97" fmla="*/ 3114519 h 6858000"/>
              <a:gd name="connsiteX98" fmla="*/ 610540 w 1508539"/>
              <a:gd name="connsiteY98" fmla="*/ 3106272 h 6858000"/>
              <a:gd name="connsiteX99" fmla="*/ 583270 w 1508539"/>
              <a:gd name="connsiteY99" fmla="*/ 2958185 h 6858000"/>
              <a:gd name="connsiteX100" fmla="*/ 525884 w 1508539"/>
              <a:gd name="connsiteY100" fmla="*/ 2762989 h 6858000"/>
              <a:gd name="connsiteX101" fmla="*/ 474802 w 1508539"/>
              <a:gd name="connsiteY101" fmla="*/ 2554718 h 6858000"/>
              <a:gd name="connsiteX102" fmla="*/ 454896 w 1508539"/>
              <a:gd name="connsiteY102" fmla="*/ 2485734 h 6858000"/>
              <a:gd name="connsiteX103" fmla="*/ 445619 w 1508539"/>
              <a:gd name="connsiteY103" fmla="*/ 2447068 h 6858000"/>
              <a:gd name="connsiteX104" fmla="*/ 432580 w 1508539"/>
              <a:gd name="connsiteY104" fmla="*/ 2425819 h 6858000"/>
              <a:gd name="connsiteX105" fmla="*/ 438579 w 1508539"/>
              <a:gd name="connsiteY105" fmla="*/ 2402874 h 6858000"/>
              <a:gd name="connsiteX106" fmla="*/ 441191 w 1508539"/>
              <a:gd name="connsiteY106" fmla="*/ 2381443 h 6858000"/>
              <a:gd name="connsiteX107" fmla="*/ 417520 w 1508539"/>
              <a:gd name="connsiteY107" fmla="*/ 2261920 h 6858000"/>
              <a:gd name="connsiteX108" fmla="*/ 407407 w 1508539"/>
              <a:gd name="connsiteY108" fmla="*/ 2195378 h 6858000"/>
              <a:gd name="connsiteX109" fmla="*/ 391624 w 1508539"/>
              <a:gd name="connsiteY109" fmla="*/ 2155135 h 6858000"/>
              <a:gd name="connsiteX110" fmla="*/ 389082 w 1508539"/>
              <a:gd name="connsiteY110" fmla="*/ 2118008 h 6858000"/>
              <a:gd name="connsiteX111" fmla="*/ 390075 w 1508539"/>
              <a:gd name="connsiteY111" fmla="*/ 2050531 h 6858000"/>
              <a:gd name="connsiteX112" fmla="*/ 381881 w 1508539"/>
              <a:gd name="connsiteY112" fmla="*/ 1963269 h 6858000"/>
              <a:gd name="connsiteX113" fmla="*/ 363059 w 1508539"/>
              <a:gd name="connsiteY113" fmla="*/ 1906352 h 6858000"/>
              <a:gd name="connsiteX114" fmla="*/ 339616 w 1508539"/>
              <a:gd name="connsiteY114" fmla="*/ 1861531 h 6858000"/>
              <a:gd name="connsiteX115" fmla="*/ 293415 w 1508539"/>
              <a:gd name="connsiteY115" fmla="*/ 1732919 h 6858000"/>
              <a:gd name="connsiteX116" fmla="*/ 265726 w 1508539"/>
              <a:gd name="connsiteY116" fmla="*/ 1663540 h 6858000"/>
              <a:gd name="connsiteX117" fmla="*/ 264852 w 1508539"/>
              <a:gd name="connsiteY117" fmla="*/ 1615777 h 6858000"/>
              <a:gd name="connsiteX118" fmla="*/ 245647 w 1508539"/>
              <a:gd name="connsiteY118" fmla="*/ 1563678 h 6858000"/>
              <a:gd name="connsiteX119" fmla="*/ 258727 w 1508539"/>
              <a:gd name="connsiteY119" fmla="*/ 1519474 h 6858000"/>
              <a:gd name="connsiteX120" fmla="*/ 251469 w 1508539"/>
              <a:gd name="connsiteY120" fmla="*/ 1477995 h 6858000"/>
              <a:gd name="connsiteX121" fmla="*/ 237554 w 1508539"/>
              <a:gd name="connsiteY121" fmla="*/ 1373769 h 6858000"/>
              <a:gd name="connsiteX122" fmla="*/ 245861 w 1508539"/>
              <a:gd name="connsiteY122" fmla="*/ 1307086 h 6858000"/>
              <a:gd name="connsiteX123" fmla="*/ 247049 w 1508539"/>
              <a:gd name="connsiteY123" fmla="*/ 1189033 h 6858000"/>
              <a:gd name="connsiteX124" fmla="*/ 251734 w 1508539"/>
              <a:gd name="connsiteY124" fmla="*/ 1168288 h 6858000"/>
              <a:gd name="connsiteX125" fmla="*/ 244016 w 1508539"/>
              <a:gd name="connsiteY125" fmla="*/ 1142577 h 6858000"/>
              <a:gd name="connsiteX126" fmla="*/ 233322 w 1508539"/>
              <a:gd name="connsiteY126" fmla="*/ 1088484 h 6858000"/>
              <a:gd name="connsiteX127" fmla="*/ 222058 w 1508539"/>
              <a:gd name="connsiteY127" fmla="*/ 1016103 h 6858000"/>
              <a:gd name="connsiteX128" fmla="*/ 223514 w 1508539"/>
              <a:gd name="connsiteY128" fmla="*/ 932283 h 6858000"/>
              <a:gd name="connsiteX129" fmla="*/ 225750 w 1508539"/>
              <a:gd name="connsiteY129" fmla="*/ 915925 h 6858000"/>
              <a:gd name="connsiteX130" fmla="*/ 218379 w 1508539"/>
              <a:gd name="connsiteY130" fmla="*/ 896999 h 6858000"/>
              <a:gd name="connsiteX131" fmla="*/ 187787 w 1508539"/>
              <a:gd name="connsiteY131" fmla="*/ 821517 h 6858000"/>
              <a:gd name="connsiteX132" fmla="*/ 166737 w 1508539"/>
              <a:gd name="connsiteY132" fmla="*/ 751353 h 6858000"/>
              <a:gd name="connsiteX133" fmla="*/ 166295 w 1508539"/>
              <a:gd name="connsiteY133" fmla="*/ 721230 h 6858000"/>
              <a:gd name="connsiteX134" fmla="*/ 151966 w 1508539"/>
              <a:gd name="connsiteY134" fmla="*/ 681659 h 6858000"/>
              <a:gd name="connsiteX135" fmla="*/ 137385 w 1508539"/>
              <a:gd name="connsiteY135" fmla="*/ 635218 h 6858000"/>
              <a:gd name="connsiteX136" fmla="*/ 142396 w 1508539"/>
              <a:gd name="connsiteY136" fmla="*/ 613763 h 6858000"/>
              <a:gd name="connsiteX137" fmla="*/ 128338 w 1508539"/>
              <a:gd name="connsiteY137" fmla="*/ 598582 h 6858000"/>
              <a:gd name="connsiteX138" fmla="*/ 128019 w 1508539"/>
              <a:gd name="connsiteY138" fmla="*/ 576846 h 6858000"/>
              <a:gd name="connsiteX139" fmla="*/ 107645 w 1508539"/>
              <a:gd name="connsiteY139" fmla="*/ 530055 h 6858000"/>
              <a:gd name="connsiteX140" fmla="*/ 106893 w 1508539"/>
              <a:gd name="connsiteY140" fmla="*/ 465389 h 6858000"/>
              <a:gd name="connsiteX141" fmla="*/ 89816 w 1508539"/>
              <a:gd name="connsiteY141" fmla="*/ 424699 h 6858000"/>
              <a:gd name="connsiteX142" fmla="*/ 90191 w 1508539"/>
              <a:gd name="connsiteY142" fmla="*/ 404917 h 6858000"/>
              <a:gd name="connsiteX143" fmla="*/ 70148 w 1508539"/>
              <a:gd name="connsiteY143" fmla="*/ 367211 h 6858000"/>
              <a:gd name="connsiteX144" fmla="*/ 36452 w 1508539"/>
              <a:gd name="connsiteY144" fmla="*/ 268519 h 6858000"/>
              <a:gd name="connsiteX145" fmla="*/ 23935 w 1508539"/>
              <a:gd name="connsiteY145" fmla="*/ 160886 h 6858000"/>
              <a:gd name="connsiteX146" fmla="*/ 19312 w 1508539"/>
              <a:gd name="connsiteY146" fmla="*/ 47336 h 6858000"/>
              <a:gd name="connsiteX147" fmla="*/ 0 w 1508539"/>
              <a:gd name="connsiteY147"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173735 w 1508539"/>
              <a:gd name="connsiteY15" fmla="*/ 6514360 h 6858000"/>
              <a:gd name="connsiteX16" fmla="*/ 215389 w 1508539"/>
              <a:gd name="connsiteY16" fmla="*/ 6478062 h 6858000"/>
              <a:gd name="connsiteX17" fmla="*/ 226078 w 1508539"/>
              <a:gd name="connsiteY17" fmla="*/ 6460325 h 6858000"/>
              <a:gd name="connsiteX18" fmla="*/ 233311 w 1508539"/>
              <a:gd name="connsiteY18" fmla="*/ 6451488 h 6858000"/>
              <a:gd name="connsiteX19" fmla="*/ 234746 w 1508539"/>
              <a:gd name="connsiteY19" fmla="*/ 6451348 h 6858000"/>
              <a:gd name="connsiteX20" fmla="*/ 239104 w 1508539"/>
              <a:gd name="connsiteY20" fmla="*/ 6414240 h 6858000"/>
              <a:gd name="connsiteX21" fmla="*/ 241880 w 1508539"/>
              <a:gd name="connsiteY21" fmla="*/ 6384857 h 6858000"/>
              <a:gd name="connsiteX22" fmla="*/ 240591 w 1508539"/>
              <a:gd name="connsiteY22" fmla="*/ 6367510 h 6858000"/>
              <a:gd name="connsiteX23" fmla="*/ 244471 w 1508539"/>
              <a:gd name="connsiteY23" fmla="*/ 6349778 h 6858000"/>
              <a:gd name="connsiteX24" fmla="*/ 246136 w 1508539"/>
              <a:gd name="connsiteY24" fmla="*/ 6348250 h 6858000"/>
              <a:gd name="connsiteX25" fmla="*/ 262170 w 1508539"/>
              <a:gd name="connsiteY25" fmla="*/ 6281972 h 6858000"/>
              <a:gd name="connsiteX26" fmla="*/ 272933 w 1508539"/>
              <a:gd name="connsiteY26" fmla="*/ 6211940 h 6858000"/>
              <a:gd name="connsiteX27" fmla="*/ 314428 w 1508539"/>
              <a:gd name="connsiteY27" fmla="*/ 6113913 h 6858000"/>
              <a:gd name="connsiteX28" fmla="*/ 318721 w 1508539"/>
              <a:gd name="connsiteY28" fmla="*/ 6028119 h 6858000"/>
              <a:gd name="connsiteX29" fmla="*/ 345501 w 1508539"/>
              <a:gd name="connsiteY29" fmla="*/ 5934687 h 6858000"/>
              <a:gd name="connsiteX30" fmla="*/ 379513 w 1508539"/>
              <a:gd name="connsiteY30" fmla="*/ 5765594 h 6858000"/>
              <a:gd name="connsiteX31" fmla="*/ 411349 w 1508539"/>
              <a:gd name="connsiteY31" fmla="*/ 5693685 h 6858000"/>
              <a:gd name="connsiteX32" fmla="*/ 431404 w 1508539"/>
              <a:gd name="connsiteY32" fmla="*/ 5665173 h 6858000"/>
              <a:gd name="connsiteX33" fmla="*/ 465121 w 1508539"/>
              <a:gd name="connsiteY33" fmla="*/ 5563435 h 6858000"/>
              <a:gd name="connsiteX34" fmla="*/ 494626 w 1508539"/>
              <a:gd name="connsiteY34" fmla="*/ 5476393 h 6858000"/>
              <a:gd name="connsiteX35" fmla="*/ 525819 w 1508539"/>
              <a:gd name="connsiteY35" fmla="*/ 5396260 h 6858000"/>
              <a:gd name="connsiteX36" fmla="*/ 541800 w 1508539"/>
              <a:gd name="connsiteY36" fmla="*/ 5330009 h 6858000"/>
              <a:gd name="connsiteX37" fmla="*/ 575293 w 1508539"/>
              <a:gd name="connsiteY37" fmla="*/ 5273739 h 6858000"/>
              <a:gd name="connsiteX38" fmla="*/ 584892 w 1508539"/>
              <a:gd name="connsiteY38" fmla="*/ 5241779 h 6858000"/>
              <a:gd name="connsiteX39" fmla="*/ 596118 w 1508539"/>
              <a:gd name="connsiteY39" fmla="*/ 5225268 h 6858000"/>
              <a:gd name="connsiteX40" fmla="*/ 597138 w 1508539"/>
              <a:gd name="connsiteY40" fmla="*/ 5217684 h 6858000"/>
              <a:gd name="connsiteX41" fmla="*/ 604479 w 1508539"/>
              <a:gd name="connsiteY41" fmla="*/ 5193377 h 6858000"/>
              <a:gd name="connsiteX42" fmla="*/ 607782 w 1508539"/>
              <a:gd name="connsiteY42" fmla="*/ 5179288 h 6858000"/>
              <a:gd name="connsiteX43" fmla="*/ 608766 w 1508539"/>
              <a:gd name="connsiteY43" fmla="*/ 5173621 h 6858000"/>
              <a:gd name="connsiteX44" fmla="*/ 604400 w 1508539"/>
              <a:gd name="connsiteY44" fmla="*/ 5159961 h 6858000"/>
              <a:gd name="connsiteX45" fmla="*/ 611077 w 1508539"/>
              <a:gd name="connsiteY45" fmla="*/ 5144295 h 6858000"/>
              <a:gd name="connsiteX46" fmla="*/ 608010 w 1508539"/>
              <a:gd name="connsiteY46" fmla="*/ 5125185 h 6858000"/>
              <a:gd name="connsiteX47" fmla="*/ 614840 w 1508539"/>
              <a:gd name="connsiteY47" fmla="*/ 5121884 h 6858000"/>
              <a:gd name="connsiteX48" fmla="*/ 621876 w 1508539"/>
              <a:gd name="connsiteY48" fmla="*/ 5067850 h 6858000"/>
              <a:gd name="connsiteX49" fmla="*/ 624607 w 1508539"/>
              <a:gd name="connsiteY49" fmla="*/ 5060861 h 6858000"/>
              <a:gd name="connsiteX50" fmla="*/ 621311 w 1508539"/>
              <a:gd name="connsiteY50" fmla="*/ 5034192 h 6858000"/>
              <a:gd name="connsiteX51" fmla="*/ 622865 w 1508539"/>
              <a:gd name="connsiteY51" fmla="*/ 4993030 h 6858000"/>
              <a:gd name="connsiteX52" fmla="*/ 629774 w 1508539"/>
              <a:gd name="connsiteY52" fmla="*/ 4946844 h 6858000"/>
              <a:gd name="connsiteX53" fmla="*/ 625630 w 1508539"/>
              <a:gd name="connsiteY53" fmla="*/ 4932692 h 6858000"/>
              <a:gd name="connsiteX54" fmla="*/ 641033 w 1508539"/>
              <a:gd name="connsiteY54" fmla="*/ 4858827 h 6858000"/>
              <a:gd name="connsiteX55" fmla="*/ 646936 w 1508539"/>
              <a:gd name="connsiteY55" fmla="*/ 4821170 h 6858000"/>
              <a:gd name="connsiteX56" fmla="*/ 651669 w 1508539"/>
              <a:gd name="connsiteY56" fmla="*/ 4780965 h 6858000"/>
              <a:gd name="connsiteX57" fmla="*/ 652962 w 1508539"/>
              <a:gd name="connsiteY57" fmla="*/ 4750867 h 6858000"/>
              <a:gd name="connsiteX58" fmla="*/ 650769 w 1508539"/>
              <a:gd name="connsiteY58" fmla="*/ 4690749 h 6858000"/>
              <a:gd name="connsiteX59" fmla="*/ 646249 w 1508539"/>
              <a:gd name="connsiteY59" fmla="*/ 4584173 h 6858000"/>
              <a:gd name="connsiteX60" fmla="*/ 641332 w 1508539"/>
              <a:gd name="connsiteY60" fmla="*/ 4444346 h 6858000"/>
              <a:gd name="connsiteX61" fmla="*/ 637897 w 1508539"/>
              <a:gd name="connsiteY61" fmla="*/ 4375228 h 6858000"/>
              <a:gd name="connsiteX62" fmla="*/ 618550 w 1508539"/>
              <a:gd name="connsiteY62" fmla="*/ 4214165 h 6858000"/>
              <a:gd name="connsiteX63" fmla="*/ 622623 w 1508539"/>
              <a:gd name="connsiteY63" fmla="*/ 4090296 h 6858000"/>
              <a:gd name="connsiteX64" fmla="*/ 607879 w 1508539"/>
              <a:gd name="connsiteY64" fmla="*/ 4033999 h 6858000"/>
              <a:gd name="connsiteX65" fmla="*/ 609028 w 1508539"/>
              <a:gd name="connsiteY65" fmla="*/ 4031933 h 6858000"/>
              <a:gd name="connsiteX66" fmla="*/ 607604 w 1508539"/>
              <a:gd name="connsiteY66" fmla="*/ 4013953 h 6858000"/>
              <a:gd name="connsiteX67" fmla="*/ 593899 w 1508539"/>
              <a:gd name="connsiteY67" fmla="*/ 3974753 h 6858000"/>
              <a:gd name="connsiteX68" fmla="*/ 595497 w 1508539"/>
              <a:gd name="connsiteY68" fmla="*/ 3969950 h 6858000"/>
              <a:gd name="connsiteX69" fmla="*/ 588919 w 1508539"/>
              <a:gd name="connsiteY69" fmla="*/ 3933779 h 6858000"/>
              <a:gd name="connsiteX70" fmla="*/ 590250 w 1508539"/>
              <a:gd name="connsiteY70" fmla="*/ 3933093 h 6858000"/>
              <a:gd name="connsiteX71" fmla="*/ 594604 w 1508539"/>
              <a:gd name="connsiteY71" fmla="*/ 3922082 h 6858000"/>
              <a:gd name="connsiteX72" fmla="*/ 599682 w 1508539"/>
              <a:gd name="connsiteY72" fmla="*/ 3901461 h 6858000"/>
              <a:gd name="connsiteX73" fmla="*/ 622276 w 1508539"/>
              <a:gd name="connsiteY73" fmla="*/ 3813873 h 6858000"/>
              <a:gd name="connsiteX74" fmla="*/ 621701 w 1508539"/>
              <a:gd name="connsiteY74" fmla="*/ 3806161 h 6858000"/>
              <a:gd name="connsiteX75" fmla="*/ 622008 w 1508539"/>
              <a:gd name="connsiteY75" fmla="*/ 3805957 h 6858000"/>
              <a:gd name="connsiteX76" fmla="*/ 622035 w 1508539"/>
              <a:gd name="connsiteY76" fmla="*/ 3797724 h 6858000"/>
              <a:gd name="connsiteX77" fmla="*/ 620650 w 1508539"/>
              <a:gd name="connsiteY77" fmla="*/ 3792098 h 6858000"/>
              <a:gd name="connsiteX78" fmla="*/ 619534 w 1508539"/>
              <a:gd name="connsiteY78" fmla="*/ 3777135 h 6858000"/>
              <a:gd name="connsiteX79" fmla="*/ 621267 w 1508539"/>
              <a:gd name="connsiteY79" fmla="*/ 3771656 h 6858000"/>
              <a:gd name="connsiteX80" fmla="*/ 625010 w 1508539"/>
              <a:gd name="connsiteY80" fmla="*/ 3769007 h 6858000"/>
              <a:gd name="connsiteX81" fmla="*/ 624476 w 1508539"/>
              <a:gd name="connsiteY81" fmla="*/ 3767709 h 6858000"/>
              <a:gd name="connsiteX82" fmla="*/ 633172 w 1508539"/>
              <a:gd name="connsiteY82" fmla="*/ 3738082 h 6858000"/>
              <a:gd name="connsiteX83" fmla="*/ 640518 w 1508539"/>
              <a:gd name="connsiteY83" fmla="*/ 3673397 h 6858000"/>
              <a:gd name="connsiteX84" fmla="*/ 639814 w 1508539"/>
              <a:gd name="connsiteY84" fmla="*/ 3637109 h 6858000"/>
              <a:gd name="connsiteX85" fmla="*/ 643257 w 1508539"/>
              <a:gd name="connsiteY85" fmla="*/ 3536883 h 6858000"/>
              <a:gd name="connsiteX86" fmla="*/ 650795 w 1508539"/>
              <a:gd name="connsiteY86" fmla="*/ 3435652 h 6858000"/>
              <a:gd name="connsiteX87" fmla="*/ 652466 w 1508539"/>
              <a:gd name="connsiteY87" fmla="*/ 3307769 h 6858000"/>
              <a:gd name="connsiteX88" fmla="*/ 670029 w 1508539"/>
              <a:gd name="connsiteY88" fmla="*/ 3250522 h 6858000"/>
              <a:gd name="connsiteX89" fmla="*/ 670454 w 1508539"/>
              <a:gd name="connsiteY89" fmla="*/ 3229163 h 6858000"/>
              <a:gd name="connsiteX90" fmla="*/ 672277 w 1508539"/>
              <a:gd name="connsiteY90" fmla="*/ 3217217 h 6858000"/>
              <a:gd name="connsiteX91" fmla="*/ 659112 w 1508539"/>
              <a:gd name="connsiteY91" fmla="*/ 3183755 h 6858000"/>
              <a:gd name="connsiteX92" fmla="*/ 659613 w 1508539"/>
              <a:gd name="connsiteY92" fmla="*/ 3178642 h 6858000"/>
              <a:gd name="connsiteX93" fmla="*/ 647213 w 1508539"/>
              <a:gd name="connsiteY93" fmla="*/ 3158586 h 6858000"/>
              <a:gd name="connsiteX94" fmla="*/ 632398 w 1508539"/>
              <a:gd name="connsiteY94" fmla="*/ 3129034 h 6858000"/>
              <a:gd name="connsiteX95" fmla="*/ 633063 w 1508539"/>
              <a:gd name="connsiteY95" fmla="*/ 3126682 h 6858000"/>
              <a:gd name="connsiteX96" fmla="*/ 623931 w 1508539"/>
              <a:gd name="connsiteY96" fmla="*/ 3114519 h 6858000"/>
              <a:gd name="connsiteX97" fmla="*/ 610540 w 1508539"/>
              <a:gd name="connsiteY97" fmla="*/ 3106272 h 6858000"/>
              <a:gd name="connsiteX98" fmla="*/ 583270 w 1508539"/>
              <a:gd name="connsiteY98" fmla="*/ 2958185 h 6858000"/>
              <a:gd name="connsiteX99" fmla="*/ 525884 w 1508539"/>
              <a:gd name="connsiteY99" fmla="*/ 2762989 h 6858000"/>
              <a:gd name="connsiteX100" fmla="*/ 474802 w 1508539"/>
              <a:gd name="connsiteY100" fmla="*/ 2554718 h 6858000"/>
              <a:gd name="connsiteX101" fmla="*/ 454896 w 1508539"/>
              <a:gd name="connsiteY101" fmla="*/ 2485734 h 6858000"/>
              <a:gd name="connsiteX102" fmla="*/ 445619 w 1508539"/>
              <a:gd name="connsiteY102" fmla="*/ 2447068 h 6858000"/>
              <a:gd name="connsiteX103" fmla="*/ 432580 w 1508539"/>
              <a:gd name="connsiteY103" fmla="*/ 2425819 h 6858000"/>
              <a:gd name="connsiteX104" fmla="*/ 438579 w 1508539"/>
              <a:gd name="connsiteY104" fmla="*/ 2402874 h 6858000"/>
              <a:gd name="connsiteX105" fmla="*/ 441191 w 1508539"/>
              <a:gd name="connsiteY105" fmla="*/ 2381443 h 6858000"/>
              <a:gd name="connsiteX106" fmla="*/ 417520 w 1508539"/>
              <a:gd name="connsiteY106" fmla="*/ 2261920 h 6858000"/>
              <a:gd name="connsiteX107" fmla="*/ 407407 w 1508539"/>
              <a:gd name="connsiteY107" fmla="*/ 2195378 h 6858000"/>
              <a:gd name="connsiteX108" fmla="*/ 391624 w 1508539"/>
              <a:gd name="connsiteY108" fmla="*/ 2155135 h 6858000"/>
              <a:gd name="connsiteX109" fmla="*/ 389082 w 1508539"/>
              <a:gd name="connsiteY109" fmla="*/ 2118008 h 6858000"/>
              <a:gd name="connsiteX110" fmla="*/ 390075 w 1508539"/>
              <a:gd name="connsiteY110" fmla="*/ 2050531 h 6858000"/>
              <a:gd name="connsiteX111" fmla="*/ 381881 w 1508539"/>
              <a:gd name="connsiteY111" fmla="*/ 1963269 h 6858000"/>
              <a:gd name="connsiteX112" fmla="*/ 363059 w 1508539"/>
              <a:gd name="connsiteY112" fmla="*/ 1906352 h 6858000"/>
              <a:gd name="connsiteX113" fmla="*/ 339616 w 1508539"/>
              <a:gd name="connsiteY113" fmla="*/ 1861531 h 6858000"/>
              <a:gd name="connsiteX114" fmla="*/ 293415 w 1508539"/>
              <a:gd name="connsiteY114" fmla="*/ 1732919 h 6858000"/>
              <a:gd name="connsiteX115" fmla="*/ 265726 w 1508539"/>
              <a:gd name="connsiteY115" fmla="*/ 1663540 h 6858000"/>
              <a:gd name="connsiteX116" fmla="*/ 264852 w 1508539"/>
              <a:gd name="connsiteY116" fmla="*/ 1615777 h 6858000"/>
              <a:gd name="connsiteX117" fmla="*/ 245647 w 1508539"/>
              <a:gd name="connsiteY117" fmla="*/ 1563678 h 6858000"/>
              <a:gd name="connsiteX118" fmla="*/ 258727 w 1508539"/>
              <a:gd name="connsiteY118" fmla="*/ 1519474 h 6858000"/>
              <a:gd name="connsiteX119" fmla="*/ 251469 w 1508539"/>
              <a:gd name="connsiteY119" fmla="*/ 1477995 h 6858000"/>
              <a:gd name="connsiteX120" fmla="*/ 237554 w 1508539"/>
              <a:gd name="connsiteY120" fmla="*/ 1373769 h 6858000"/>
              <a:gd name="connsiteX121" fmla="*/ 245861 w 1508539"/>
              <a:gd name="connsiteY121" fmla="*/ 1307086 h 6858000"/>
              <a:gd name="connsiteX122" fmla="*/ 247049 w 1508539"/>
              <a:gd name="connsiteY122" fmla="*/ 1189033 h 6858000"/>
              <a:gd name="connsiteX123" fmla="*/ 251734 w 1508539"/>
              <a:gd name="connsiteY123" fmla="*/ 1168288 h 6858000"/>
              <a:gd name="connsiteX124" fmla="*/ 244016 w 1508539"/>
              <a:gd name="connsiteY124" fmla="*/ 1142577 h 6858000"/>
              <a:gd name="connsiteX125" fmla="*/ 233322 w 1508539"/>
              <a:gd name="connsiteY125" fmla="*/ 1088484 h 6858000"/>
              <a:gd name="connsiteX126" fmla="*/ 222058 w 1508539"/>
              <a:gd name="connsiteY126" fmla="*/ 1016103 h 6858000"/>
              <a:gd name="connsiteX127" fmla="*/ 223514 w 1508539"/>
              <a:gd name="connsiteY127" fmla="*/ 932283 h 6858000"/>
              <a:gd name="connsiteX128" fmla="*/ 225750 w 1508539"/>
              <a:gd name="connsiteY128" fmla="*/ 915925 h 6858000"/>
              <a:gd name="connsiteX129" fmla="*/ 218379 w 1508539"/>
              <a:gd name="connsiteY129" fmla="*/ 896999 h 6858000"/>
              <a:gd name="connsiteX130" fmla="*/ 187787 w 1508539"/>
              <a:gd name="connsiteY130" fmla="*/ 821517 h 6858000"/>
              <a:gd name="connsiteX131" fmla="*/ 166737 w 1508539"/>
              <a:gd name="connsiteY131" fmla="*/ 751353 h 6858000"/>
              <a:gd name="connsiteX132" fmla="*/ 166295 w 1508539"/>
              <a:gd name="connsiteY132" fmla="*/ 721230 h 6858000"/>
              <a:gd name="connsiteX133" fmla="*/ 151966 w 1508539"/>
              <a:gd name="connsiteY133" fmla="*/ 681659 h 6858000"/>
              <a:gd name="connsiteX134" fmla="*/ 137385 w 1508539"/>
              <a:gd name="connsiteY134" fmla="*/ 635218 h 6858000"/>
              <a:gd name="connsiteX135" fmla="*/ 142396 w 1508539"/>
              <a:gd name="connsiteY135" fmla="*/ 613763 h 6858000"/>
              <a:gd name="connsiteX136" fmla="*/ 128338 w 1508539"/>
              <a:gd name="connsiteY136" fmla="*/ 598582 h 6858000"/>
              <a:gd name="connsiteX137" fmla="*/ 128019 w 1508539"/>
              <a:gd name="connsiteY137" fmla="*/ 576846 h 6858000"/>
              <a:gd name="connsiteX138" fmla="*/ 107645 w 1508539"/>
              <a:gd name="connsiteY138" fmla="*/ 530055 h 6858000"/>
              <a:gd name="connsiteX139" fmla="*/ 106893 w 1508539"/>
              <a:gd name="connsiteY139" fmla="*/ 465389 h 6858000"/>
              <a:gd name="connsiteX140" fmla="*/ 89816 w 1508539"/>
              <a:gd name="connsiteY140" fmla="*/ 424699 h 6858000"/>
              <a:gd name="connsiteX141" fmla="*/ 90191 w 1508539"/>
              <a:gd name="connsiteY141" fmla="*/ 404917 h 6858000"/>
              <a:gd name="connsiteX142" fmla="*/ 70148 w 1508539"/>
              <a:gd name="connsiteY142" fmla="*/ 367211 h 6858000"/>
              <a:gd name="connsiteX143" fmla="*/ 36452 w 1508539"/>
              <a:gd name="connsiteY143" fmla="*/ 268519 h 6858000"/>
              <a:gd name="connsiteX144" fmla="*/ 23935 w 1508539"/>
              <a:gd name="connsiteY144" fmla="*/ 160886 h 6858000"/>
              <a:gd name="connsiteX145" fmla="*/ 19312 w 1508539"/>
              <a:gd name="connsiteY145" fmla="*/ 47336 h 6858000"/>
              <a:gd name="connsiteX146" fmla="*/ 0 w 1508539"/>
              <a:gd name="connsiteY146"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169039 w 1508539"/>
              <a:gd name="connsiteY14" fmla="*/ 6553006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57757 w 1508539"/>
              <a:gd name="connsiteY9" fmla="*/ 6593735 h 6858000"/>
              <a:gd name="connsiteX10" fmla="*/ 164248 w 1508539"/>
              <a:gd name="connsiteY10" fmla="*/ 6574442 h 6858000"/>
              <a:gd name="connsiteX11" fmla="*/ 164588 w 1508539"/>
              <a:gd name="connsiteY11" fmla="*/ 6568530 h 6858000"/>
              <a:gd name="connsiteX12" fmla="*/ 166997 w 1508539"/>
              <a:gd name="connsiteY12" fmla="*/ 6560674 h 6858000"/>
              <a:gd name="connsiteX13" fmla="*/ 167342 w 1508539"/>
              <a:gd name="connsiteY13" fmla="*/ 6560598 h 6858000"/>
              <a:gd name="connsiteX14" fmla="*/ 201349 w 1508539"/>
              <a:gd name="connsiteY14" fmla="*/ 6530567 h 6858000"/>
              <a:gd name="connsiteX15" fmla="*/ 215389 w 1508539"/>
              <a:gd name="connsiteY15" fmla="*/ 6478062 h 6858000"/>
              <a:gd name="connsiteX16" fmla="*/ 226078 w 1508539"/>
              <a:gd name="connsiteY16" fmla="*/ 6460325 h 6858000"/>
              <a:gd name="connsiteX17" fmla="*/ 233311 w 1508539"/>
              <a:gd name="connsiteY17" fmla="*/ 6451488 h 6858000"/>
              <a:gd name="connsiteX18" fmla="*/ 234746 w 1508539"/>
              <a:gd name="connsiteY18" fmla="*/ 6451348 h 6858000"/>
              <a:gd name="connsiteX19" fmla="*/ 239104 w 1508539"/>
              <a:gd name="connsiteY19" fmla="*/ 6414240 h 6858000"/>
              <a:gd name="connsiteX20" fmla="*/ 241880 w 1508539"/>
              <a:gd name="connsiteY20" fmla="*/ 6384857 h 6858000"/>
              <a:gd name="connsiteX21" fmla="*/ 240591 w 1508539"/>
              <a:gd name="connsiteY21" fmla="*/ 6367510 h 6858000"/>
              <a:gd name="connsiteX22" fmla="*/ 244471 w 1508539"/>
              <a:gd name="connsiteY22" fmla="*/ 6349778 h 6858000"/>
              <a:gd name="connsiteX23" fmla="*/ 246136 w 1508539"/>
              <a:gd name="connsiteY23" fmla="*/ 6348250 h 6858000"/>
              <a:gd name="connsiteX24" fmla="*/ 262170 w 1508539"/>
              <a:gd name="connsiteY24" fmla="*/ 6281972 h 6858000"/>
              <a:gd name="connsiteX25" fmla="*/ 272933 w 1508539"/>
              <a:gd name="connsiteY25" fmla="*/ 6211940 h 6858000"/>
              <a:gd name="connsiteX26" fmla="*/ 314428 w 1508539"/>
              <a:gd name="connsiteY26" fmla="*/ 6113913 h 6858000"/>
              <a:gd name="connsiteX27" fmla="*/ 318721 w 1508539"/>
              <a:gd name="connsiteY27" fmla="*/ 6028119 h 6858000"/>
              <a:gd name="connsiteX28" fmla="*/ 345501 w 1508539"/>
              <a:gd name="connsiteY28" fmla="*/ 5934687 h 6858000"/>
              <a:gd name="connsiteX29" fmla="*/ 379513 w 1508539"/>
              <a:gd name="connsiteY29" fmla="*/ 5765594 h 6858000"/>
              <a:gd name="connsiteX30" fmla="*/ 411349 w 1508539"/>
              <a:gd name="connsiteY30" fmla="*/ 5693685 h 6858000"/>
              <a:gd name="connsiteX31" fmla="*/ 431404 w 1508539"/>
              <a:gd name="connsiteY31" fmla="*/ 5665173 h 6858000"/>
              <a:gd name="connsiteX32" fmla="*/ 465121 w 1508539"/>
              <a:gd name="connsiteY32" fmla="*/ 5563435 h 6858000"/>
              <a:gd name="connsiteX33" fmla="*/ 494626 w 1508539"/>
              <a:gd name="connsiteY33" fmla="*/ 5476393 h 6858000"/>
              <a:gd name="connsiteX34" fmla="*/ 525819 w 1508539"/>
              <a:gd name="connsiteY34" fmla="*/ 5396260 h 6858000"/>
              <a:gd name="connsiteX35" fmla="*/ 541800 w 1508539"/>
              <a:gd name="connsiteY35" fmla="*/ 5330009 h 6858000"/>
              <a:gd name="connsiteX36" fmla="*/ 575293 w 1508539"/>
              <a:gd name="connsiteY36" fmla="*/ 5273739 h 6858000"/>
              <a:gd name="connsiteX37" fmla="*/ 584892 w 1508539"/>
              <a:gd name="connsiteY37" fmla="*/ 5241779 h 6858000"/>
              <a:gd name="connsiteX38" fmla="*/ 596118 w 1508539"/>
              <a:gd name="connsiteY38" fmla="*/ 5225268 h 6858000"/>
              <a:gd name="connsiteX39" fmla="*/ 597138 w 1508539"/>
              <a:gd name="connsiteY39" fmla="*/ 5217684 h 6858000"/>
              <a:gd name="connsiteX40" fmla="*/ 604479 w 1508539"/>
              <a:gd name="connsiteY40" fmla="*/ 5193377 h 6858000"/>
              <a:gd name="connsiteX41" fmla="*/ 607782 w 1508539"/>
              <a:gd name="connsiteY41" fmla="*/ 5179288 h 6858000"/>
              <a:gd name="connsiteX42" fmla="*/ 608766 w 1508539"/>
              <a:gd name="connsiteY42" fmla="*/ 5173621 h 6858000"/>
              <a:gd name="connsiteX43" fmla="*/ 604400 w 1508539"/>
              <a:gd name="connsiteY43" fmla="*/ 5159961 h 6858000"/>
              <a:gd name="connsiteX44" fmla="*/ 611077 w 1508539"/>
              <a:gd name="connsiteY44" fmla="*/ 5144295 h 6858000"/>
              <a:gd name="connsiteX45" fmla="*/ 608010 w 1508539"/>
              <a:gd name="connsiteY45" fmla="*/ 5125185 h 6858000"/>
              <a:gd name="connsiteX46" fmla="*/ 614840 w 1508539"/>
              <a:gd name="connsiteY46" fmla="*/ 5121884 h 6858000"/>
              <a:gd name="connsiteX47" fmla="*/ 621876 w 1508539"/>
              <a:gd name="connsiteY47" fmla="*/ 5067850 h 6858000"/>
              <a:gd name="connsiteX48" fmla="*/ 624607 w 1508539"/>
              <a:gd name="connsiteY48" fmla="*/ 5060861 h 6858000"/>
              <a:gd name="connsiteX49" fmla="*/ 621311 w 1508539"/>
              <a:gd name="connsiteY49" fmla="*/ 5034192 h 6858000"/>
              <a:gd name="connsiteX50" fmla="*/ 622865 w 1508539"/>
              <a:gd name="connsiteY50" fmla="*/ 4993030 h 6858000"/>
              <a:gd name="connsiteX51" fmla="*/ 629774 w 1508539"/>
              <a:gd name="connsiteY51" fmla="*/ 4946844 h 6858000"/>
              <a:gd name="connsiteX52" fmla="*/ 625630 w 1508539"/>
              <a:gd name="connsiteY52" fmla="*/ 4932692 h 6858000"/>
              <a:gd name="connsiteX53" fmla="*/ 641033 w 1508539"/>
              <a:gd name="connsiteY53" fmla="*/ 4858827 h 6858000"/>
              <a:gd name="connsiteX54" fmla="*/ 646936 w 1508539"/>
              <a:gd name="connsiteY54" fmla="*/ 4821170 h 6858000"/>
              <a:gd name="connsiteX55" fmla="*/ 651669 w 1508539"/>
              <a:gd name="connsiteY55" fmla="*/ 4780965 h 6858000"/>
              <a:gd name="connsiteX56" fmla="*/ 652962 w 1508539"/>
              <a:gd name="connsiteY56" fmla="*/ 4750867 h 6858000"/>
              <a:gd name="connsiteX57" fmla="*/ 650769 w 1508539"/>
              <a:gd name="connsiteY57" fmla="*/ 4690749 h 6858000"/>
              <a:gd name="connsiteX58" fmla="*/ 646249 w 1508539"/>
              <a:gd name="connsiteY58" fmla="*/ 4584173 h 6858000"/>
              <a:gd name="connsiteX59" fmla="*/ 641332 w 1508539"/>
              <a:gd name="connsiteY59" fmla="*/ 4444346 h 6858000"/>
              <a:gd name="connsiteX60" fmla="*/ 637897 w 1508539"/>
              <a:gd name="connsiteY60" fmla="*/ 4375228 h 6858000"/>
              <a:gd name="connsiteX61" fmla="*/ 618550 w 1508539"/>
              <a:gd name="connsiteY61" fmla="*/ 4214165 h 6858000"/>
              <a:gd name="connsiteX62" fmla="*/ 622623 w 1508539"/>
              <a:gd name="connsiteY62" fmla="*/ 4090296 h 6858000"/>
              <a:gd name="connsiteX63" fmla="*/ 607879 w 1508539"/>
              <a:gd name="connsiteY63" fmla="*/ 4033999 h 6858000"/>
              <a:gd name="connsiteX64" fmla="*/ 609028 w 1508539"/>
              <a:gd name="connsiteY64" fmla="*/ 4031933 h 6858000"/>
              <a:gd name="connsiteX65" fmla="*/ 607604 w 1508539"/>
              <a:gd name="connsiteY65" fmla="*/ 4013953 h 6858000"/>
              <a:gd name="connsiteX66" fmla="*/ 593899 w 1508539"/>
              <a:gd name="connsiteY66" fmla="*/ 3974753 h 6858000"/>
              <a:gd name="connsiteX67" fmla="*/ 595497 w 1508539"/>
              <a:gd name="connsiteY67" fmla="*/ 3969950 h 6858000"/>
              <a:gd name="connsiteX68" fmla="*/ 588919 w 1508539"/>
              <a:gd name="connsiteY68" fmla="*/ 3933779 h 6858000"/>
              <a:gd name="connsiteX69" fmla="*/ 590250 w 1508539"/>
              <a:gd name="connsiteY69" fmla="*/ 3933093 h 6858000"/>
              <a:gd name="connsiteX70" fmla="*/ 594604 w 1508539"/>
              <a:gd name="connsiteY70" fmla="*/ 3922082 h 6858000"/>
              <a:gd name="connsiteX71" fmla="*/ 599682 w 1508539"/>
              <a:gd name="connsiteY71" fmla="*/ 3901461 h 6858000"/>
              <a:gd name="connsiteX72" fmla="*/ 622276 w 1508539"/>
              <a:gd name="connsiteY72" fmla="*/ 3813873 h 6858000"/>
              <a:gd name="connsiteX73" fmla="*/ 621701 w 1508539"/>
              <a:gd name="connsiteY73" fmla="*/ 3806161 h 6858000"/>
              <a:gd name="connsiteX74" fmla="*/ 622008 w 1508539"/>
              <a:gd name="connsiteY74" fmla="*/ 3805957 h 6858000"/>
              <a:gd name="connsiteX75" fmla="*/ 622035 w 1508539"/>
              <a:gd name="connsiteY75" fmla="*/ 3797724 h 6858000"/>
              <a:gd name="connsiteX76" fmla="*/ 620650 w 1508539"/>
              <a:gd name="connsiteY76" fmla="*/ 3792098 h 6858000"/>
              <a:gd name="connsiteX77" fmla="*/ 619534 w 1508539"/>
              <a:gd name="connsiteY77" fmla="*/ 3777135 h 6858000"/>
              <a:gd name="connsiteX78" fmla="*/ 621267 w 1508539"/>
              <a:gd name="connsiteY78" fmla="*/ 3771656 h 6858000"/>
              <a:gd name="connsiteX79" fmla="*/ 625010 w 1508539"/>
              <a:gd name="connsiteY79" fmla="*/ 3769007 h 6858000"/>
              <a:gd name="connsiteX80" fmla="*/ 624476 w 1508539"/>
              <a:gd name="connsiteY80" fmla="*/ 3767709 h 6858000"/>
              <a:gd name="connsiteX81" fmla="*/ 633172 w 1508539"/>
              <a:gd name="connsiteY81" fmla="*/ 3738082 h 6858000"/>
              <a:gd name="connsiteX82" fmla="*/ 640518 w 1508539"/>
              <a:gd name="connsiteY82" fmla="*/ 3673397 h 6858000"/>
              <a:gd name="connsiteX83" fmla="*/ 639814 w 1508539"/>
              <a:gd name="connsiteY83" fmla="*/ 3637109 h 6858000"/>
              <a:gd name="connsiteX84" fmla="*/ 643257 w 1508539"/>
              <a:gd name="connsiteY84" fmla="*/ 3536883 h 6858000"/>
              <a:gd name="connsiteX85" fmla="*/ 650795 w 1508539"/>
              <a:gd name="connsiteY85" fmla="*/ 3435652 h 6858000"/>
              <a:gd name="connsiteX86" fmla="*/ 652466 w 1508539"/>
              <a:gd name="connsiteY86" fmla="*/ 3307769 h 6858000"/>
              <a:gd name="connsiteX87" fmla="*/ 670029 w 1508539"/>
              <a:gd name="connsiteY87" fmla="*/ 3250522 h 6858000"/>
              <a:gd name="connsiteX88" fmla="*/ 670454 w 1508539"/>
              <a:gd name="connsiteY88" fmla="*/ 3229163 h 6858000"/>
              <a:gd name="connsiteX89" fmla="*/ 672277 w 1508539"/>
              <a:gd name="connsiteY89" fmla="*/ 3217217 h 6858000"/>
              <a:gd name="connsiteX90" fmla="*/ 659112 w 1508539"/>
              <a:gd name="connsiteY90" fmla="*/ 3183755 h 6858000"/>
              <a:gd name="connsiteX91" fmla="*/ 659613 w 1508539"/>
              <a:gd name="connsiteY91" fmla="*/ 3178642 h 6858000"/>
              <a:gd name="connsiteX92" fmla="*/ 647213 w 1508539"/>
              <a:gd name="connsiteY92" fmla="*/ 3158586 h 6858000"/>
              <a:gd name="connsiteX93" fmla="*/ 632398 w 1508539"/>
              <a:gd name="connsiteY93" fmla="*/ 3129034 h 6858000"/>
              <a:gd name="connsiteX94" fmla="*/ 633063 w 1508539"/>
              <a:gd name="connsiteY94" fmla="*/ 3126682 h 6858000"/>
              <a:gd name="connsiteX95" fmla="*/ 623931 w 1508539"/>
              <a:gd name="connsiteY95" fmla="*/ 3114519 h 6858000"/>
              <a:gd name="connsiteX96" fmla="*/ 610540 w 1508539"/>
              <a:gd name="connsiteY96" fmla="*/ 3106272 h 6858000"/>
              <a:gd name="connsiteX97" fmla="*/ 583270 w 1508539"/>
              <a:gd name="connsiteY97" fmla="*/ 2958185 h 6858000"/>
              <a:gd name="connsiteX98" fmla="*/ 525884 w 1508539"/>
              <a:gd name="connsiteY98" fmla="*/ 2762989 h 6858000"/>
              <a:gd name="connsiteX99" fmla="*/ 474802 w 1508539"/>
              <a:gd name="connsiteY99" fmla="*/ 2554718 h 6858000"/>
              <a:gd name="connsiteX100" fmla="*/ 454896 w 1508539"/>
              <a:gd name="connsiteY100" fmla="*/ 2485734 h 6858000"/>
              <a:gd name="connsiteX101" fmla="*/ 445619 w 1508539"/>
              <a:gd name="connsiteY101" fmla="*/ 2447068 h 6858000"/>
              <a:gd name="connsiteX102" fmla="*/ 432580 w 1508539"/>
              <a:gd name="connsiteY102" fmla="*/ 2425819 h 6858000"/>
              <a:gd name="connsiteX103" fmla="*/ 438579 w 1508539"/>
              <a:gd name="connsiteY103" fmla="*/ 2402874 h 6858000"/>
              <a:gd name="connsiteX104" fmla="*/ 441191 w 1508539"/>
              <a:gd name="connsiteY104" fmla="*/ 2381443 h 6858000"/>
              <a:gd name="connsiteX105" fmla="*/ 417520 w 1508539"/>
              <a:gd name="connsiteY105" fmla="*/ 2261920 h 6858000"/>
              <a:gd name="connsiteX106" fmla="*/ 407407 w 1508539"/>
              <a:gd name="connsiteY106" fmla="*/ 2195378 h 6858000"/>
              <a:gd name="connsiteX107" fmla="*/ 391624 w 1508539"/>
              <a:gd name="connsiteY107" fmla="*/ 2155135 h 6858000"/>
              <a:gd name="connsiteX108" fmla="*/ 389082 w 1508539"/>
              <a:gd name="connsiteY108" fmla="*/ 2118008 h 6858000"/>
              <a:gd name="connsiteX109" fmla="*/ 390075 w 1508539"/>
              <a:gd name="connsiteY109" fmla="*/ 2050531 h 6858000"/>
              <a:gd name="connsiteX110" fmla="*/ 381881 w 1508539"/>
              <a:gd name="connsiteY110" fmla="*/ 1963269 h 6858000"/>
              <a:gd name="connsiteX111" fmla="*/ 363059 w 1508539"/>
              <a:gd name="connsiteY111" fmla="*/ 1906352 h 6858000"/>
              <a:gd name="connsiteX112" fmla="*/ 339616 w 1508539"/>
              <a:gd name="connsiteY112" fmla="*/ 1861531 h 6858000"/>
              <a:gd name="connsiteX113" fmla="*/ 293415 w 1508539"/>
              <a:gd name="connsiteY113" fmla="*/ 1732919 h 6858000"/>
              <a:gd name="connsiteX114" fmla="*/ 265726 w 1508539"/>
              <a:gd name="connsiteY114" fmla="*/ 1663540 h 6858000"/>
              <a:gd name="connsiteX115" fmla="*/ 264852 w 1508539"/>
              <a:gd name="connsiteY115" fmla="*/ 1615777 h 6858000"/>
              <a:gd name="connsiteX116" fmla="*/ 245647 w 1508539"/>
              <a:gd name="connsiteY116" fmla="*/ 1563678 h 6858000"/>
              <a:gd name="connsiteX117" fmla="*/ 258727 w 1508539"/>
              <a:gd name="connsiteY117" fmla="*/ 1519474 h 6858000"/>
              <a:gd name="connsiteX118" fmla="*/ 251469 w 1508539"/>
              <a:gd name="connsiteY118" fmla="*/ 1477995 h 6858000"/>
              <a:gd name="connsiteX119" fmla="*/ 237554 w 1508539"/>
              <a:gd name="connsiteY119" fmla="*/ 1373769 h 6858000"/>
              <a:gd name="connsiteX120" fmla="*/ 245861 w 1508539"/>
              <a:gd name="connsiteY120" fmla="*/ 1307086 h 6858000"/>
              <a:gd name="connsiteX121" fmla="*/ 247049 w 1508539"/>
              <a:gd name="connsiteY121" fmla="*/ 1189033 h 6858000"/>
              <a:gd name="connsiteX122" fmla="*/ 251734 w 1508539"/>
              <a:gd name="connsiteY122" fmla="*/ 1168288 h 6858000"/>
              <a:gd name="connsiteX123" fmla="*/ 244016 w 1508539"/>
              <a:gd name="connsiteY123" fmla="*/ 1142577 h 6858000"/>
              <a:gd name="connsiteX124" fmla="*/ 233322 w 1508539"/>
              <a:gd name="connsiteY124" fmla="*/ 1088484 h 6858000"/>
              <a:gd name="connsiteX125" fmla="*/ 222058 w 1508539"/>
              <a:gd name="connsiteY125" fmla="*/ 1016103 h 6858000"/>
              <a:gd name="connsiteX126" fmla="*/ 223514 w 1508539"/>
              <a:gd name="connsiteY126" fmla="*/ 932283 h 6858000"/>
              <a:gd name="connsiteX127" fmla="*/ 225750 w 1508539"/>
              <a:gd name="connsiteY127" fmla="*/ 915925 h 6858000"/>
              <a:gd name="connsiteX128" fmla="*/ 218379 w 1508539"/>
              <a:gd name="connsiteY128" fmla="*/ 896999 h 6858000"/>
              <a:gd name="connsiteX129" fmla="*/ 187787 w 1508539"/>
              <a:gd name="connsiteY129" fmla="*/ 821517 h 6858000"/>
              <a:gd name="connsiteX130" fmla="*/ 166737 w 1508539"/>
              <a:gd name="connsiteY130" fmla="*/ 751353 h 6858000"/>
              <a:gd name="connsiteX131" fmla="*/ 166295 w 1508539"/>
              <a:gd name="connsiteY131" fmla="*/ 721230 h 6858000"/>
              <a:gd name="connsiteX132" fmla="*/ 151966 w 1508539"/>
              <a:gd name="connsiteY132" fmla="*/ 681659 h 6858000"/>
              <a:gd name="connsiteX133" fmla="*/ 137385 w 1508539"/>
              <a:gd name="connsiteY133" fmla="*/ 635218 h 6858000"/>
              <a:gd name="connsiteX134" fmla="*/ 142396 w 1508539"/>
              <a:gd name="connsiteY134" fmla="*/ 613763 h 6858000"/>
              <a:gd name="connsiteX135" fmla="*/ 128338 w 1508539"/>
              <a:gd name="connsiteY135" fmla="*/ 598582 h 6858000"/>
              <a:gd name="connsiteX136" fmla="*/ 128019 w 1508539"/>
              <a:gd name="connsiteY136" fmla="*/ 576846 h 6858000"/>
              <a:gd name="connsiteX137" fmla="*/ 107645 w 1508539"/>
              <a:gd name="connsiteY137" fmla="*/ 530055 h 6858000"/>
              <a:gd name="connsiteX138" fmla="*/ 106893 w 1508539"/>
              <a:gd name="connsiteY138" fmla="*/ 465389 h 6858000"/>
              <a:gd name="connsiteX139" fmla="*/ 89816 w 1508539"/>
              <a:gd name="connsiteY139" fmla="*/ 424699 h 6858000"/>
              <a:gd name="connsiteX140" fmla="*/ 90191 w 1508539"/>
              <a:gd name="connsiteY140" fmla="*/ 404917 h 6858000"/>
              <a:gd name="connsiteX141" fmla="*/ 70148 w 1508539"/>
              <a:gd name="connsiteY141" fmla="*/ 367211 h 6858000"/>
              <a:gd name="connsiteX142" fmla="*/ 36452 w 1508539"/>
              <a:gd name="connsiteY142" fmla="*/ 268519 h 6858000"/>
              <a:gd name="connsiteX143" fmla="*/ 23935 w 1508539"/>
              <a:gd name="connsiteY143" fmla="*/ 160886 h 6858000"/>
              <a:gd name="connsiteX144" fmla="*/ 19312 w 1508539"/>
              <a:gd name="connsiteY144" fmla="*/ 47336 h 6858000"/>
              <a:gd name="connsiteX145" fmla="*/ 0 w 1508539"/>
              <a:gd name="connsiteY145"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53512 w 1508539"/>
              <a:gd name="connsiteY8" fmla="*/ 6594818 h 6858000"/>
              <a:gd name="connsiteX9" fmla="*/ 164248 w 1508539"/>
              <a:gd name="connsiteY9" fmla="*/ 6574442 h 6858000"/>
              <a:gd name="connsiteX10" fmla="*/ 164588 w 1508539"/>
              <a:gd name="connsiteY10" fmla="*/ 6568530 h 6858000"/>
              <a:gd name="connsiteX11" fmla="*/ 166997 w 1508539"/>
              <a:gd name="connsiteY11" fmla="*/ 6560674 h 6858000"/>
              <a:gd name="connsiteX12" fmla="*/ 167342 w 1508539"/>
              <a:gd name="connsiteY12" fmla="*/ 6560598 h 6858000"/>
              <a:gd name="connsiteX13" fmla="*/ 201349 w 1508539"/>
              <a:gd name="connsiteY13" fmla="*/ 6530567 h 6858000"/>
              <a:gd name="connsiteX14" fmla="*/ 215389 w 1508539"/>
              <a:gd name="connsiteY14" fmla="*/ 6478062 h 6858000"/>
              <a:gd name="connsiteX15" fmla="*/ 226078 w 1508539"/>
              <a:gd name="connsiteY15" fmla="*/ 6460325 h 6858000"/>
              <a:gd name="connsiteX16" fmla="*/ 233311 w 1508539"/>
              <a:gd name="connsiteY16" fmla="*/ 6451488 h 6858000"/>
              <a:gd name="connsiteX17" fmla="*/ 234746 w 1508539"/>
              <a:gd name="connsiteY17" fmla="*/ 6451348 h 6858000"/>
              <a:gd name="connsiteX18" fmla="*/ 239104 w 1508539"/>
              <a:gd name="connsiteY18" fmla="*/ 6414240 h 6858000"/>
              <a:gd name="connsiteX19" fmla="*/ 241880 w 1508539"/>
              <a:gd name="connsiteY19" fmla="*/ 6384857 h 6858000"/>
              <a:gd name="connsiteX20" fmla="*/ 240591 w 1508539"/>
              <a:gd name="connsiteY20" fmla="*/ 6367510 h 6858000"/>
              <a:gd name="connsiteX21" fmla="*/ 244471 w 1508539"/>
              <a:gd name="connsiteY21" fmla="*/ 6349778 h 6858000"/>
              <a:gd name="connsiteX22" fmla="*/ 246136 w 1508539"/>
              <a:gd name="connsiteY22" fmla="*/ 6348250 h 6858000"/>
              <a:gd name="connsiteX23" fmla="*/ 262170 w 1508539"/>
              <a:gd name="connsiteY23" fmla="*/ 6281972 h 6858000"/>
              <a:gd name="connsiteX24" fmla="*/ 272933 w 1508539"/>
              <a:gd name="connsiteY24" fmla="*/ 6211940 h 6858000"/>
              <a:gd name="connsiteX25" fmla="*/ 314428 w 1508539"/>
              <a:gd name="connsiteY25" fmla="*/ 6113913 h 6858000"/>
              <a:gd name="connsiteX26" fmla="*/ 318721 w 1508539"/>
              <a:gd name="connsiteY26" fmla="*/ 6028119 h 6858000"/>
              <a:gd name="connsiteX27" fmla="*/ 345501 w 1508539"/>
              <a:gd name="connsiteY27" fmla="*/ 5934687 h 6858000"/>
              <a:gd name="connsiteX28" fmla="*/ 379513 w 1508539"/>
              <a:gd name="connsiteY28" fmla="*/ 5765594 h 6858000"/>
              <a:gd name="connsiteX29" fmla="*/ 411349 w 1508539"/>
              <a:gd name="connsiteY29" fmla="*/ 5693685 h 6858000"/>
              <a:gd name="connsiteX30" fmla="*/ 431404 w 1508539"/>
              <a:gd name="connsiteY30" fmla="*/ 5665173 h 6858000"/>
              <a:gd name="connsiteX31" fmla="*/ 465121 w 1508539"/>
              <a:gd name="connsiteY31" fmla="*/ 5563435 h 6858000"/>
              <a:gd name="connsiteX32" fmla="*/ 494626 w 1508539"/>
              <a:gd name="connsiteY32" fmla="*/ 5476393 h 6858000"/>
              <a:gd name="connsiteX33" fmla="*/ 525819 w 1508539"/>
              <a:gd name="connsiteY33" fmla="*/ 5396260 h 6858000"/>
              <a:gd name="connsiteX34" fmla="*/ 541800 w 1508539"/>
              <a:gd name="connsiteY34" fmla="*/ 5330009 h 6858000"/>
              <a:gd name="connsiteX35" fmla="*/ 575293 w 1508539"/>
              <a:gd name="connsiteY35" fmla="*/ 5273739 h 6858000"/>
              <a:gd name="connsiteX36" fmla="*/ 584892 w 1508539"/>
              <a:gd name="connsiteY36" fmla="*/ 5241779 h 6858000"/>
              <a:gd name="connsiteX37" fmla="*/ 596118 w 1508539"/>
              <a:gd name="connsiteY37" fmla="*/ 5225268 h 6858000"/>
              <a:gd name="connsiteX38" fmla="*/ 597138 w 1508539"/>
              <a:gd name="connsiteY38" fmla="*/ 5217684 h 6858000"/>
              <a:gd name="connsiteX39" fmla="*/ 604479 w 1508539"/>
              <a:gd name="connsiteY39" fmla="*/ 5193377 h 6858000"/>
              <a:gd name="connsiteX40" fmla="*/ 607782 w 1508539"/>
              <a:gd name="connsiteY40" fmla="*/ 5179288 h 6858000"/>
              <a:gd name="connsiteX41" fmla="*/ 608766 w 1508539"/>
              <a:gd name="connsiteY41" fmla="*/ 5173621 h 6858000"/>
              <a:gd name="connsiteX42" fmla="*/ 604400 w 1508539"/>
              <a:gd name="connsiteY42" fmla="*/ 5159961 h 6858000"/>
              <a:gd name="connsiteX43" fmla="*/ 611077 w 1508539"/>
              <a:gd name="connsiteY43" fmla="*/ 5144295 h 6858000"/>
              <a:gd name="connsiteX44" fmla="*/ 608010 w 1508539"/>
              <a:gd name="connsiteY44" fmla="*/ 5125185 h 6858000"/>
              <a:gd name="connsiteX45" fmla="*/ 614840 w 1508539"/>
              <a:gd name="connsiteY45" fmla="*/ 5121884 h 6858000"/>
              <a:gd name="connsiteX46" fmla="*/ 621876 w 1508539"/>
              <a:gd name="connsiteY46" fmla="*/ 5067850 h 6858000"/>
              <a:gd name="connsiteX47" fmla="*/ 624607 w 1508539"/>
              <a:gd name="connsiteY47" fmla="*/ 5060861 h 6858000"/>
              <a:gd name="connsiteX48" fmla="*/ 621311 w 1508539"/>
              <a:gd name="connsiteY48" fmla="*/ 5034192 h 6858000"/>
              <a:gd name="connsiteX49" fmla="*/ 622865 w 1508539"/>
              <a:gd name="connsiteY49" fmla="*/ 4993030 h 6858000"/>
              <a:gd name="connsiteX50" fmla="*/ 629774 w 1508539"/>
              <a:gd name="connsiteY50" fmla="*/ 4946844 h 6858000"/>
              <a:gd name="connsiteX51" fmla="*/ 625630 w 1508539"/>
              <a:gd name="connsiteY51" fmla="*/ 4932692 h 6858000"/>
              <a:gd name="connsiteX52" fmla="*/ 641033 w 1508539"/>
              <a:gd name="connsiteY52" fmla="*/ 4858827 h 6858000"/>
              <a:gd name="connsiteX53" fmla="*/ 646936 w 1508539"/>
              <a:gd name="connsiteY53" fmla="*/ 4821170 h 6858000"/>
              <a:gd name="connsiteX54" fmla="*/ 651669 w 1508539"/>
              <a:gd name="connsiteY54" fmla="*/ 4780965 h 6858000"/>
              <a:gd name="connsiteX55" fmla="*/ 652962 w 1508539"/>
              <a:gd name="connsiteY55" fmla="*/ 4750867 h 6858000"/>
              <a:gd name="connsiteX56" fmla="*/ 650769 w 1508539"/>
              <a:gd name="connsiteY56" fmla="*/ 4690749 h 6858000"/>
              <a:gd name="connsiteX57" fmla="*/ 646249 w 1508539"/>
              <a:gd name="connsiteY57" fmla="*/ 4584173 h 6858000"/>
              <a:gd name="connsiteX58" fmla="*/ 641332 w 1508539"/>
              <a:gd name="connsiteY58" fmla="*/ 4444346 h 6858000"/>
              <a:gd name="connsiteX59" fmla="*/ 637897 w 1508539"/>
              <a:gd name="connsiteY59" fmla="*/ 4375228 h 6858000"/>
              <a:gd name="connsiteX60" fmla="*/ 618550 w 1508539"/>
              <a:gd name="connsiteY60" fmla="*/ 4214165 h 6858000"/>
              <a:gd name="connsiteX61" fmla="*/ 622623 w 1508539"/>
              <a:gd name="connsiteY61" fmla="*/ 4090296 h 6858000"/>
              <a:gd name="connsiteX62" fmla="*/ 607879 w 1508539"/>
              <a:gd name="connsiteY62" fmla="*/ 4033999 h 6858000"/>
              <a:gd name="connsiteX63" fmla="*/ 609028 w 1508539"/>
              <a:gd name="connsiteY63" fmla="*/ 4031933 h 6858000"/>
              <a:gd name="connsiteX64" fmla="*/ 607604 w 1508539"/>
              <a:gd name="connsiteY64" fmla="*/ 4013953 h 6858000"/>
              <a:gd name="connsiteX65" fmla="*/ 593899 w 1508539"/>
              <a:gd name="connsiteY65" fmla="*/ 3974753 h 6858000"/>
              <a:gd name="connsiteX66" fmla="*/ 595497 w 1508539"/>
              <a:gd name="connsiteY66" fmla="*/ 3969950 h 6858000"/>
              <a:gd name="connsiteX67" fmla="*/ 588919 w 1508539"/>
              <a:gd name="connsiteY67" fmla="*/ 3933779 h 6858000"/>
              <a:gd name="connsiteX68" fmla="*/ 590250 w 1508539"/>
              <a:gd name="connsiteY68" fmla="*/ 3933093 h 6858000"/>
              <a:gd name="connsiteX69" fmla="*/ 594604 w 1508539"/>
              <a:gd name="connsiteY69" fmla="*/ 3922082 h 6858000"/>
              <a:gd name="connsiteX70" fmla="*/ 599682 w 1508539"/>
              <a:gd name="connsiteY70" fmla="*/ 3901461 h 6858000"/>
              <a:gd name="connsiteX71" fmla="*/ 622276 w 1508539"/>
              <a:gd name="connsiteY71" fmla="*/ 3813873 h 6858000"/>
              <a:gd name="connsiteX72" fmla="*/ 621701 w 1508539"/>
              <a:gd name="connsiteY72" fmla="*/ 3806161 h 6858000"/>
              <a:gd name="connsiteX73" fmla="*/ 622008 w 1508539"/>
              <a:gd name="connsiteY73" fmla="*/ 3805957 h 6858000"/>
              <a:gd name="connsiteX74" fmla="*/ 622035 w 1508539"/>
              <a:gd name="connsiteY74" fmla="*/ 3797724 h 6858000"/>
              <a:gd name="connsiteX75" fmla="*/ 620650 w 1508539"/>
              <a:gd name="connsiteY75" fmla="*/ 3792098 h 6858000"/>
              <a:gd name="connsiteX76" fmla="*/ 619534 w 1508539"/>
              <a:gd name="connsiteY76" fmla="*/ 3777135 h 6858000"/>
              <a:gd name="connsiteX77" fmla="*/ 621267 w 1508539"/>
              <a:gd name="connsiteY77" fmla="*/ 3771656 h 6858000"/>
              <a:gd name="connsiteX78" fmla="*/ 625010 w 1508539"/>
              <a:gd name="connsiteY78" fmla="*/ 3769007 h 6858000"/>
              <a:gd name="connsiteX79" fmla="*/ 624476 w 1508539"/>
              <a:gd name="connsiteY79" fmla="*/ 3767709 h 6858000"/>
              <a:gd name="connsiteX80" fmla="*/ 633172 w 1508539"/>
              <a:gd name="connsiteY80" fmla="*/ 3738082 h 6858000"/>
              <a:gd name="connsiteX81" fmla="*/ 640518 w 1508539"/>
              <a:gd name="connsiteY81" fmla="*/ 3673397 h 6858000"/>
              <a:gd name="connsiteX82" fmla="*/ 639814 w 1508539"/>
              <a:gd name="connsiteY82" fmla="*/ 3637109 h 6858000"/>
              <a:gd name="connsiteX83" fmla="*/ 643257 w 1508539"/>
              <a:gd name="connsiteY83" fmla="*/ 3536883 h 6858000"/>
              <a:gd name="connsiteX84" fmla="*/ 650795 w 1508539"/>
              <a:gd name="connsiteY84" fmla="*/ 3435652 h 6858000"/>
              <a:gd name="connsiteX85" fmla="*/ 652466 w 1508539"/>
              <a:gd name="connsiteY85" fmla="*/ 3307769 h 6858000"/>
              <a:gd name="connsiteX86" fmla="*/ 670029 w 1508539"/>
              <a:gd name="connsiteY86" fmla="*/ 3250522 h 6858000"/>
              <a:gd name="connsiteX87" fmla="*/ 670454 w 1508539"/>
              <a:gd name="connsiteY87" fmla="*/ 3229163 h 6858000"/>
              <a:gd name="connsiteX88" fmla="*/ 672277 w 1508539"/>
              <a:gd name="connsiteY88" fmla="*/ 3217217 h 6858000"/>
              <a:gd name="connsiteX89" fmla="*/ 659112 w 1508539"/>
              <a:gd name="connsiteY89" fmla="*/ 3183755 h 6858000"/>
              <a:gd name="connsiteX90" fmla="*/ 659613 w 1508539"/>
              <a:gd name="connsiteY90" fmla="*/ 3178642 h 6858000"/>
              <a:gd name="connsiteX91" fmla="*/ 647213 w 1508539"/>
              <a:gd name="connsiteY91" fmla="*/ 3158586 h 6858000"/>
              <a:gd name="connsiteX92" fmla="*/ 632398 w 1508539"/>
              <a:gd name="connsiteY92" fmla="*/ 3129034 h 6858000"/>
              <a:gd name="connsiteX93" fmla="*/ 633063 w 1508539"/>
              <a:gd name="connsiteY93" fmla="*/ 3126682 h 6858000"/>
              <a:gd name="connsiteX94" fmla="*/ 623931 w 1508539"/>
              <a:gd name="connsiteY94" fmla="*/ 3114519 h 6858000"/>
              <a:gd name="connsiteX95" fmla="*/ 610540 w 1508539"/>
              <a:gd name="connsiteY95" fmla="*/ 3106272 h 6858000"/>
              <a:gd name="connsiteX96" fmla="*/ 583270 w 1508539"/>
              <a:gd name="connsiteY96" fmla="*/ 2958185 h 6858000"/>
              <a:gd name="connsiteX97" fmla="*/ 525884 w 1508539"/>
              <a:gd name="connsiteY97" fmla="*/ 2762989 h 6858000"/>
              <a:gd name="connsiteX98" fmla="*/ 474802 w 1508539"/>
              <a:gd name="connsiteY98" fmla="*/ 2554718 h 6858000"/>
              <a:gd name="connsiteX99" fmla="*/ 454896 w 1508539"/>
              <a:gd name="connsiteY99" fmla="*/ 2485734 h 6858000"/>
              <a:gd name="connsiteX100" fmla="*/ 445619 w 1508539"/>
              <a:gd name="connsiteY100" fmla="*/ 2447068 h 6858000"/>
              <a:gd name="connsiteX101" fmla="*/ 432580 w 1508539"/>
              <a:gd name="connsiteY101" fmla="*/ 2425819 h 6858000"/>
              <a:gd name="connsiteX102" fmla="*/ 438579 w 1508539"/>
              <a:gd name="connsiteY102" fmla="*/ 2402874 h 6858000"/>
              <a:gd name="connsiteX103" fmla="*/ 441191 w 1508539"/>
              <a:gd name="connsiteY103" fmla="*/ 2381443 h 6858000"/>
              <a:gd name="connsiteX104" fmla="*/ 417520 w 1508539"/>
              <a:gd name="connsiteY104" fmla="*/ 2261920 h 6858000"/>
              <a:gd name="connsiteX105" fmla="*/ 407407 w 1508539"/>
              <a:gd name="connsiteY105" fmla="*/ 2195378 h 6858000"/>
              <a:gd name="connsiteX106" fmla="*/ 391624 w 1508539"/>
              <a:gd name="connsiteY106" fmla="*/ 2155135 h 6858000"/>
              <a:gd name="connsiteX107" fmla="*/ 389082 w 1508539"/>
              <a:gd name="connsiteY107" fmla="*/ 2118008 h 6858000"/>
              <a:gd name="connsiteX108" fmla="*/ 390075 w 1508539"/>
              <a:gd name="connsiteY108" fmla="*/ 2050531 h 6858000"/>
              <a:gd name="connsiteX109" fmla="*/ 381881 w 1508539"/>
              <a:gd name="connsiteY109" fmla="*/ 1963269 h 6858000"/>
              <a:gd name="connsiteX110" fmla="*/ 363059 w 1508539"/>
              <a:gd name="connsiteY110" fmla="*/ 1906352 h 6858000"/>
              <a:gd name="connsiteX111" fmla="*/ 339616 w 1508539"/>
              <a:gd name="connsiteY111" fmla="*/ 1861531 h 6858000"/>
              <a:gd name="connsiteX112" fmla="*/ 293415 w 1508539"/>
              <a:gd name="connsiteY112" fmla="*/ 1732919 h 6858000"/>
              <a:gd name="connsiteX113" fmla="*/ 265726 w 1508539"/>
              <a:gd name="connsiteY113" fmla="*/ 1663540 h 6858000"/>
              <a:gd name="connsiteX114" fmla="*/ 264852 w 1508539"/>
              <a:gd name="connsiteY114" fmla="*/ 1615777 h 6858000"/>
              <a:gd name="connsiteX115" fmla="*/ 245647 w 1508539"/>
              <a:gd name="connsiteY115" fmla="*/ 1563678 h 6858000"/>
              <a:gd name="connsiteX116" fmla="*/ 258727 w 1508539"/>
              <a:gd name="connsiteY116" fmla="*/ 1519474 h 6858000"/>
              <a:gd name="connsiteX117" fmla="*/ 251469 w 1508539"/>
              <a:gd name="connsiteY117" fmla="*/ 1477995 h 6858000"/>
              <a:gd name="connsiteX118" fmla="*/ 237554 w 1508539"/>
              <a:gd name="connsiteY118" fmla="*/ 1373769 h 6858000"/>
              <a:gd name="connsiteX119" fmla="*/ 245861 w 1508539"/>
              <a:gd name="connsiteY119" fmla="*/ 1307086 h 6858000"/>
              <a:gd name="connsiteX120" fmla="*/ 247049 w 1508539"/>
              <a:gd name="connsiteY120" fmla="*/ 1189033 h 6858000"/>
              <a:gd name="connsiteX121" fmla="*/ 251734 w 1508539"/>
              <a:gd name="connsiteY121" fmla="*/ 1168288 h 6858000"/>
              <a:gd name="connsiteX122" fmla="*/ 244016 w 1508539"/>
              <a:gd name="connsiteY122" fmla="*/ 1142577 h 6858000"/>
              <a:gd name="connsiteX123" fmla="*/ 233322 w 1508539"/>
              <a:gd name="connsiteY123" fmla="*/ 1088484 h 6858000"/>
              <a:gd name="connsiteX124" fmla="*/ 222058 w 1508539"/>
              <a:gd name="connsiteY124" fmla="*/ 1016103 h 6858000"/>
              <a:gd name="connsiteX125" fmla="*/ 223514 w 1508539"/>
              <a:gd name="connsiteY125" fmla="*/ 932283 h 6858000"/>
              <a:gd name="connsiteX126" fmla="*/ 225750 w 1508539"/>
              <a:gd name="connsiteY126" fmla="*/ 915925 h 6858000"/>
              <a:gd name="connsiteX127" fmla="*/ 218379 w 1508539"/>
              <a:gd name="connsiteY127" fmla="*/ 896999 h 6858000"/>
              <a:gd name="connsiteX128" fmla="*/ 187787 w 1508539"/>
              <a:gd name="connsiteY128" fmla="*/ 821517 h 6858000"/>
              <a:gd name="connsiteX129" fmla="*/ 166737 w 1508539"/>
              <a:gd name="connsiteY129" fmla="*/ 751353 h 6858000"/>
              <a:gd name="connsiteX130" fmla="*/ 166295 w 1508539"/>
              <a:gd name="connsiteY130" fmla="*/ 721230 h 6858000"/>
              <a:gd name="connsiteX131" fmla="*/ 151966 w 1508539"/>
              <a:gd name="connsiteY131" fmla="*/ 681659 h 6858000"/>
              <a:gd name="connsiteX132" fmla="*/ 137385 w 1508539"/>
              <a:gd name="connsiteY132" fmla="*/ 635218 h 6858000"/>
              <a:gd name="connsiteX133" fmla="*/ 142396 w 1508539"/>
              <a:gd name="connsiteY133" fmla="*/ 613763 h 6858000"/>
              <a:gd name="connsiteX134" fmla="*/ 128338 w 1508539"/>
              <a:gd name="connsiteY134" fmla="*/ 598582 h 6858000"/>
              <a:gd name="connsiteX135" fmla="*/ 128019 w 1508539"/>
              <a:gd name="connsiteY135" fmla="*/ 576846 h 6858000"/>
              <a:gd name="connsiteX136" fmla="*/ 107645 w 1508539"/>
              <a:gd name="connsiteY136" fmla="*/ 530055 h 6858000"/>
              <a:gd name="connsiteX137" fmla="*/ 106893 w 1508539"/>
              <a:gd name="connsiteY137" fmla="*/ 465389 h 6858000"/>
              <a:gd name="connsiteX138" fmla="*/ 89816 w 1508539"/>
              <a:gd name="connsiteY138" fmla="*/ 424699 h 6858000"/>
              <a:gd name="connsiteX139" fmla="*/ 90191 w 1508539"/>
              <a:gd name="connsiteY139" fmla="*/ 404917 h 6858000"/>
              <a:gd name="connsiteX140" fmla="*/ 70148 w 1508539"/>
              <a:gd name="connsiteY140" fmla="*/ 367211 h 6858000"/>
              <a:gd name="connsiteX141" fmla="*/ 36452 w 1508539"/>
              <a:gd name="connsiteY141" fmla="*/ 268519 h 6858000"/>
              <a:gd name="connsiteX142" fmla="*/ 23935 w 1508539"/>
              <a:gd name="connsiteY142" fmla="*/ 160886 h 6858000"/>
              <a:gd name="connsiteX143" fmla="*/ 19312 w 1508539"/>
              <a:gd name="connsiteY143" fmla="*/ 47336 h 6858000"/>
              <a:gd name="connsiteX144" fmla="*/ 0 w 1508539"/>
              <a:gd name="connsiteY144"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379513 w 1508539"/>
              <a:gd name="connsiteY27" fmla="*/ 5765594 h 6858000"/>
              <a:gd name="connsiteX28" fmla="*/ 411349 w 1508539"/>
              <a:gd name="connsiteY28" fmla="*/ 5693685 h 6858000"/>
              <a:gd name="connsiteX29" fmla="*/ 431404 w 1508539"/>
              <a:gd name="connsiteY29" fmla="*/ 5665173 h 6858000"/>
              <a:gd name="connsiteX30" fmla="*/ 465121 w 1508539"/>
              <a:gd name="connsiteY30" fmla="*/ 5563435 h 6858000"/>
              <a:gd name="connsiteX31" fmla="*/ 494626 w 1508539"/>
              <a:gd name="connsiteY31" fmla="*/ 5476393 h 6858000"/>
              <a:gd name="connsiteX32" fmla="*/ 525819 w 1508539"/>
              <a:gd name="connsiteY32" fmla="*/ 5396260 h 6858000"/>
              <a:gd name="connsiteX33" fmla="*/ 541800 w 1508539"/>
              <a:gd name="connsiteY33" fmla="*/ 5330009 h 6858000"/>
              <a:gd name="connsiteX34" fmla="*/ 575293 w 1508539"/>
              <a:gd name="connsiteY34" fmla="*/ 5273739 h 6858000"/>
              <a:gd name="connsiteX35" fmla="*/ 584892 w 1508539"/>
              <a:gd name="connsiteY35" fmla="*/ 5241779 h 6858000"/>
              <a:gd name="connsiteX36" fmla="*/ 596118 w 1508539"/>
              <a:gd name="connsiteY36" fmla="*/ 5225268 h 6858000"/>
              <a:gd name="connsiteX37" fmla="*/ 597138 w 1508539"/>
              <a:gd name="connsiteY37" fmla="*/ 5217684 h 6858000"/>
              <a:gd name="connsiteX38" fmla="*/ 604479 w 1508539"/>
              <a:gd name="connsiteY38" fmla="*/ 5193377 h 6858000"/>
              <a:gd name="connsiteX39" fmla="*/ 607782 w 1508539"/>
              <a:gd name="connsiteY39" fmla="*/ 5179288 h 6858000"/>
              <a:gd name="connsiteX40" fmla="*/ 608766 w 1508539"/>
              <a:gd name="connsiteY40" fmla="*/ 5173621 h 6858000"/>
              <a:gd name="connsiteX41" fmla="*/ 604400 w 1508539"/>
              <a:gd name="connsiteY41" fmla="*/ 5159961 h 6858000"/>
              <a:gd name="connsiteX42" fmla="*/ 611077 w 1508539"/>
              <a:gd name="connsiteY42" fmla="*/ 5144295 h 6858000"/>
              <a:gd name="connsiteX43" fmla="*/ 608010 w 1508539"/>
              <a:gd name="connsiteY43" fmla="*/ 5125185 h 6858000"/>
              <a:gd name="connsiteX44" fmla="*/ 614840 w 1508539"/>
              <a:gd name="connsiteY44" fmla="*/ 5121884 h 6858000"/>
              <a:gd name="connsiteX45" fmla="*/ 621876 w 1508539"/>
              <a:gd name="connsiteY45" fmla="*/ 5067850 h 6858000"/>
              <a:gd name="connsiteX46" fmla="*/ 624607 w 1508539"/>
              <a:gd name="connsiteY46" fmla="*/ 5060861 h 6858000"/>
              <a:gd name="connsiteX47" fmla="*/ 621311 w 1508539"/>
              <a:gd name="connsiteY47" fmla="*/ 5034192 h 6858000"/>
              <a:gd name="connsiteX48" fmla="*/ 622865 w 1508539"/>
              <a:gd name="connsiteY48" fmla="*/ 4993030 h 6858000"/>
              <a:gd name="connsiteX49" fmla="*/ 629774 w 1508539"/>
              <a:gd name="connsiteY49" fmla="*/ 4946844 h 6858000"/>
              <a:gd name="connsiteX50" fmla="*/ 625630 w 1508539"/>
              <a:gd name="connsiteY50" fmla="*/ 4932692 h 6858000"/>
              <a:gd name="connsiteX51" fmla="*/ 641033 w 1508539"/>
              <a:gd name="connsiteY51" fmla="*/ 4858827 h 6858000"/>
              <a:gd name="connsiteX52" fmla="*/ 646936 w 1508539"/>
              <a:gd name="connsiteY52" fmla="*/ 4821170 h 6858000"/>
              <a:gd name="connsiteX53" fmla="*/ 651669 w 1508539"/>
              <a:gd name="connsiteY53" fmla="*/ 4780965 h 6858000"/>
              <a:gd name="connsiteX54" fmla="*/ 652962 w 1508539"/>
              <a:gd name="connsiteY54" fmla="*/ 4750867 h 6858000"/>
              <a:gd name="connsiteX55" fmla="*/ 650769 w 1508539"/>
              <a:gd name="connsiteY55" fmla="*/ 4690749 h 6858000"/>
              <a:gd name="connsiteX56" fmla="*/ 646249 w 1508539"/>
              <a:gd name="connsiteY56" fmla="*/ 4584173 h 6858000"/>
              <a:gd name="connsiteX57" fmla="*/ 641332 w 1508539"/>
              <a:gd name="connsiteY57" fmla="*/ 4444346 h 6858000"/>
              <a:gd name="connsiteX58" fmla="*/ 637897 w 1508539"/>
              <a:gd name="connsiteY58" fmla="*/ 4375228 h 6858000"/>
              <a:gd name="connsiteX59" fmla="*/ 618550 w 1508539"/>
              <a:gd name="connsiteY59" fmla="*/ 4214165 h 6858000"/>
              <a:gd name="connsiteX60" fmla="*/ 622623 w 1508539"/>
              <a:gd name="connsiteY60" fmla="*/ 4090296 h 6858000"/>
              <a:gd name="connsiteX61" fmla="*/ 607879 w 1508539"/>
              <a:gd name="connsiteY61" fmla="*/ 4033999 h 6858000"/>
              <a:gd name="connsiteX62" fmla="*/ 609028 w 1508539"/>
              <a:gd name="connsiteY62" fmla="*/ 4031933 h 6858000"/>
              <a:gd name="connsiteX63" fmla="*/ 607604 w 1508539"/>
              <a:gd name="connsiteY63" fmla="*/ 4013953 h 6858000"/>
              <a:gd name="connsiteX64" fmla="*/ 593899 w 1508539"/>
              <a:gd name="connsiteY64" fmla="*/ 3974753 h 6858000"/>
              <a:gd name="connsiteX65" fmla="*/ 595497 w 1508539"/>
              <a:gd name="connsiteY65" fmla="*/ 3969950 h 6858000"/>
              <a:gd name="connsiteX66" fmla="*/ 588919 w 1508539"/>
              <a:gd name="connsiteY66" fmla="*/ 3933779 h 6858000"/>
              <a:gd name="connsiteX67" fmla="*/ 590250 w 1508539"/>
              <a:gd name="connsiteY67" fmla="*/ 3933093 h 6858000"/>
              <a:gd name="connsiteX68" fmla="*/ 594604 w 1508539"/>
              <a:gd name="connsiteY68" fmla="*/ 3922082 h 6858000"/>
              <a:gd name="connsiteX69" fmla="*/ 599682 w 1508539"/>
              <a:gd name="connsiteY69" fmla="*/ 3901461 h 6858000"/>
              <a:gd name="connsiteX70" fmla="*/ 622276 w 1508539"/>
              <a:gd name="connsiteY70" fmla="*/ 3813873 h 6858000"/>
              <a:gd name="connsiteX71" fmla="*/ 621701 w 1508539"/>
              <a:gd name="connsiteY71" fmla="*/ 3806161 h 6858000"/>
              <a:gd name="connsiteX72" fmla="*/ 622008 w 1508539"/>
              <a:gd name="connsiteY72" fmla="*/ 3805957 h 6858000"/>
              <a:gd name="connsiteX73" fmla="*/ 622035 w 1508539"/>
              <a:gd name="connsiteY73" fmla="*/ 3797724 h 6858000"/>
              <a:gd name="connsiteX74" fmla="*/ 620650 w 1508539"/>
              <a:gd name="connsiteY74" fmla="*/ 3792098 h 6858000"/>
              <a:gd name="connsiteX75" fmla="*/ 619534 w 1508539"/>
              <a:gd name="connsiteY75" fmla="*/ 3777135 h 6858000"/>
              <a:gd name="connsiteX76" fmla="*/ 621267 w 1508539"/>
              <a:gd name="connsiteY76" fmla="*/ 3771656 h 6858000"/>
              <a:gd name="connsiteX77" fmla="*/ 625010 w 1508539"/>
              <a:gd name="connsiteY77" fmla="*/ 3769007 h 6858000"/>
              <a:gd name="connsiteX78" fmla="*/ 624476 w 1508539"/>
              <a:gd name="connsiteY78" fmla="*/ 3767709 h 6858000"/>
              <a:gd name="connsiteX79" fmla="*/ 633172 w 1508539"/>
              <a:gd name="connsiteY79" fmla="*/ 3738082 h 6858000"/>
              <a:gd name="connsiteX80" fmla="*/ 640518 w 1508539"/>
              <a:gd name="connsiteY80" fmla="*/ 3673397 h 6858000"/>
              <a:gd name="connsiteX81" fmla="*/ 639814 w 1508539"/>
              <a:gd name="connsiteY81" fmla="*/ 3637109 h 6858000"/>
              <a:gd name="connsiteX82" fmla="*/ 643257 w 1508539"/>
              <a:gd name="connsiteY82" fmla="*/ 3536883 h 6858000"/>
              <a:gd name="connsiteX83" fmla="*/ 650795 w 1508539"/>
              <a:gd name="connsiteY83" fmla="*/ 3435652 h 6858000"/>
              <a:gd name="connsiteX84" fmla="*/ 652466 w 1508539"/>
              <a:gd name="connsiteY84" fmla="*/ 3307769 h 6858000"/>
              <a:gd name="connsiteX85" fmla="*/ 670029 w 1508539"/>
              <a:gd name="connsiteY85" fmla="*/ 3250522 h 6858000"/>
              <a:gd name="connsiteX86" fmla="*/ 670454 w 1508539"/>
              <a:gd name="connsiteY86" fmla="*/ 3229163 h 6858000"/>
              <a:gd name="connsiteX87" fmla="*/ 672277 w 1508539"/>
              <a:gd name="connsiteY87" fmla="*/ 3217217 h 6858000"/>
              <a:gd name="connsiteX88" fmla="*/ 659112 w 1508539"/>
              <a:gd name="connsiteY88" fmla="*/ 3183755 h 6858000"/>
              <a:gd name="connsiteX89" fmla="*/ 659613 w 1508539"/>
              <a:gd name="connsiteY89" fmla="*/ 3178642 h 6858000"/>
              <a:gd name="connsiteX90" fmla="*/ 647213 w 1508539"/>
              <a:gd name="connsiteY90" fmla="*/ 3158586 h 6858000"/>
              <a:gd name="connsiteX91" fmla="*/ 632398 w 1508539"/>
              <a:gd name="connsiteY91" fmla="*/ 3129034 h 6858000"/>
              <a:gd name="connsiteX92" fmla="*/ 633063 w 1508539"/>
              <a:gd name="connsiteY92" fmla="*/ 3126682 h 6858000"/>
              <a:gd name="connsiteX93" fmla="*/ 623931 w 1508539"/>
              <a:gd name="connsiteY93" fmla="*/ 3114519 h 6858000"/>
              <a:gd name="connsiteX94" fmla="*/ 610540 w 1508539"/>
              <a:gd name="connsiteY94" fmla="*/ 3106272 h 6858000"/>
              <a:gd name="connsiteX95" fmla="*/ 583270 w 1508539"/>
              <a:gd name="connsiteY95" fmla="*/ 2958185 h 6858000"/>
              <a:gd name="connsiteX96" fmla="*/ 525884 w 1508539"/>
              <a:gd name="connsiteY96" fmla="*/ 2762989 h 6858000"/>
              <a:gd name="connsiteX97" fmla="*/ 474802 w 1508539"/>
              <a:gd name="connsiteY97" fmla="*/ 2554718 h 6858000"/>
              <a:gd name="connsiteX98" fmla="*/ 454896 w 1508539"/>
              <a:gd name="connsiteY98" fmla="*/ 2485734 h 6858000"/>
              <a:gd name="connsiteX99" fmla="*/ 445619 w 1508539"/>
              <a:gd name="connsiteY99" fmla="*/ 2447068 h 6858000"/>
              <a:gd name="connsiteX100" fmla="*/ 432580 w 1508539"/>
              <a:gd name="connsiteY100" fmla="*/ 2425819 h 6858000"/>
              <a:gd name="connsiteX101" fmla="*/ 438579 w 1508539"/>
              <a:gd name="connsiteY101" fmla="*/ 2402874 h 6858000"/>
              <a:gd name="connsiteX102" fmla="*/ 441191 w 1508539"/>
              <a:gd name="connsiteY102" fmla="*/ 2381443 h 6858000"/>
              <a:gd name="connsiteX103" fmla="*/ 417520 w 1508539"/>
              <a:gd name="connsiteY103" fmla="*/ 2261920 h 6858000"/>
              <a:gd name="connsiteX104" fmla="*/ 407407 w 1508539"/>
              <a:gd name="connsiteY104" fmla="*/ 2195378 h 6858000"/>
              <a:gd name="connsiteX105" fmla="*/ 391624 w 1508539"/>
              <a:gd name="connsiteY105" fmla="*/ 2155135 h 6858000"/>
              <a:gd name="connsiteX106" fmla="*/ 389082 w 1508539"/>
              <a:gd name="connsiteY106" fmla="*/ 2118008 h 6858000"/>
              <a:gd name="connsiteX107" fmla="*/ 390075 w 1508539"/>
              <a:gd name="connsiteY107" fmla="*/ 2050531 h 6858000"/>
              <a:gd name="connsiteX108" fmla="*/ 381881 w 1508539"/>
              <a:gd name="connsiteY108" fmla="*/ 1963269 h 6858000"/>
              <a:gd name="connsiteX109" fmla="*/ 363059 w 1508539"/>
              <a:gd name="connsiteY109" fmla="*/ 1906352 h 6858000"/>
              <a:gd name="connsiteX110" fmla="*/ 339616 w 1508539"/>
              <a:gd name="connsiteY110" fmla="*/ 1861531 h 6858000"/>
              <a:gd name="connsiteX111" fmla="*/ 293415 w 1508539"/>
              <a:gd name="connsiteY111" fmla="*/ 1732919 h 6858000"/>
              <a:gd name="connsiteX112" fmla="*/ 265726 w 1508539"/>
              <a:gd name="connsiteY112" fmla="*/ 1663540 h 6858000"/>
              <a:gd name="connsiteX113" fmla="*/ 264852 w 1508539"/>
              <a:gd name="connsiteY113" fmla="*/ 1615777 h 6858000"/>
              <a:gd name="connsiteX114" fmla="*/ 245647 w 1508539"/>
              <a:gd name="connsiteY114" fmla="*/ 1563678 h 6858000"/>
              <a:gd name="connsiteX115" fmla="*/ 258727 w 1508539"/>
              <a:gd name="connsiteY115" fmla="*/ 1519474 h 6858000"/>
              <a:gd name="connsiteX116" fmla="*/ 251469 w 1508539"/>
              <a:gd name="connsiteY116" fmla="*/ 1477995 h 6858000"/>
              <a:gd name="connsiteX117" fmla="*/ 237554 w 1508539"/>
              <a:gd name="connsiteY117" fmla="*/ 1373769 h 6858000"/>
              <a:gd name="connsiteX118" fmla="*/ 245861 w 1508539"/>
              <a:gd name="connsiteY118" fmla="*/ 1307086 h 6858000"/>
              <a:gd name="connsiteX119" fmla="*/ 247049 w 1508539"/>
              <a:gd name="connsiteY119" fmla="*/ 1189033 h 6858000"/>
              <a:gd name="connsiteX120" fmla="*/ 251734 w 1508539"/>
              <a:gd name="connsiteY120" fmla="*/ 1168288 h 6858000"/>
              <a:gd name="connsiteX121" fmla="*/ 244016 w 1508539"/>
              <a:gd name="connsiteY121" fmla="*/ 1142577 h 6858000"/>
              <a:gd name="connsiteX122" fmla="*/ 233322 w 1508539"/>
              <a:gd name="connsiteY122" fmla="*/ 1088484 h 6858000"/>
              <a:gd name="connsiteX123" fmla="*/ 222058 w 1508539"/>
              <a:gd name="connsiteY123" fmla="*/ 1016103 h 6858000"/>
              <a:gd name="connsiteX124" fmla="*/ 223514 w 1508539"/>
              <a:gd name="connsiteY124" fmla="*/ 932283 h 6858000"/>
              <a:gd name="connsiteX125" fmla="*/ 225750 w 1508539"/>
              <a:gd name="connsiteY125" fmla="*/ 915925 h 6858000"/>
              <a:gd name="connsiteX126" fmla="*/ 218379 w 1508539"/>
              <a:gd name="connsiteY126" fmla="*/ 896999 h 6858000"/>
              <a:gd name="connsiteX127" fmla="*/ 187787 w 1508539"/>
              <a:gd name="connsiteY127" fmla="*/ 821517 h 6858000"/>
              <a:gd name="connsiteX128" fmla="*/ 166737 w 1508539"/>
              <a:gd name="connsiteY128" fmla="*/ 751353 h 6858000"/>
              <a:gd name="connsiteX129" fmla="*/ 166295 w 1508539"/>
              <a:gd name="connsiteY129" fmla="*/ 721230 h 6858000"/>
              <a:gd name="connsiteX130" fmla="*/ 151966 w 1508539"/>
              <a:gd name="connsiteY130" fmla="*/ 681659 h 6858000"/>
              <a:gd name="connsiteX131" fmla="*/ 137385 w 1508539"/>
              <a:gd name="connsiteY131" fmla="*/ 635218 h 6858000"/>
              <a:gd name="connsiteX132" fmla="*/ 142396 w 1508539"/>
              <a:gd name="connsiteY132" fmla="*/ 613763 h 6858000"/>
              <a:gd name="connsiteX133" fmla="*/ 128338 w 1508539"/>
              <a:gd name="connsiteY133" fmla="*/ 598582 h 6858000"/>
              <a:gd name="connsiteX134" fmla="*/ 128019 w 1508539"/>
              <a:gd name="connsiteY134" fmla="*/ 576846 h 6858000"/>
              <a:gd name="connsiteX135" fmla="*/ 107645 w 1508539"/>
              <a:gd name="connsiteY135" fmla="*/ 530055 h 6858000"/>
              <a:gd name="connsiteX136" fmla="*/ 106893 w 1508539"/>
              <a:gd name="connsiteY136" fmla="*/ 465389 h 6858000"/>
              <a:gd name="connsiteX137" fmla="*/ 89816 w 1508539"/>
              <a:gd name="connsiteY137" fmla="*/ 424699 h 6858000"/>
              <a:gd name="connsiteX138" fmla="*/ 90191 w 1508539"/>
              <a:gd name="connsiteY138" fmla="*/ 404917 h 6858000"/>
              <a:gd name="connsiteX139" fmla="*/ 70148 w 1508539"/>
              <a:gd name="connsiteY139" fmla="*/ 367211 h 6858000"/>
              <a:gd name="connsiteX140" fmla="*/ 36452 w 1508539"/>
              <a:gd name="connsiteY140" fmla="*/ 268519 h 6858000"/>
              <a:gd name="connsiteX141" fmla="*/ 23935 w 1508539"/>
              <a:gd name="connsiteY141" fmla="*/ 160886 h 6858000"/>
              <a:gd name="connsiteX142" fmla="*/ 19312 w 1508539"/>
              <a:gd name="connsiteY142" fmla="*/ 47336 h 6858000"/>
              <a:gd name="connsiteX143" fmla="*/ 0 w 1508539"/>
              <a:gd name="connsiteY143"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45501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11349 w 1508539"/>
              <a:gd name="connsiteY27" fmla="*/ 569368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72933 w 1508539"/>
              <a:gd name="connsiteY23" fmla="*/ 6211940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53633 w 1508539"/>
              <a:gd name="connsiteY7" fmla="*/ 6596265 h 6858000"/>
              <a:gd name="connsiteX8" fmla="*/ 164248 w 1508539"/>
              <a:gd name="connsiteY8" fmla="*/ 6574442 h 6858000"/>
              <a:gd name="connsiteX9" fmla="*/ 164588 w 1508539"/>
              <a:gd name="connsiteY9" fmla="*/ 6568530 h 6858000"/>
              <a:gd name="connsiteX10" fmla="*/ 166997 w 1508539"/>
              <a:gd name="connsiteY10" fmla="*/ 6560674 h 6858000"/>
              <a:gd name="connsiteX11" fmla="*/ 167342 w 1508539"/>
              <a:gd name="connsiteY11" fmla="*/ 6560598 h 6858000"/>
              <a:gd name="connsiteX12" fmla="*/ 201349 w 1508539"/>
              <a:gd name="connsiteY12" fmla="*/ 6530567 h 6858000"/>
              <a:gd name="connsiteX13" fmla="*/ 215389 w 1508539"/>
              <a:gd name="connsiteY13" fmla="*/ 6478062 h 6858000"/>
              <a:gd name="connsiteX14" fmla="*/ 226078 w 1508539"/>
              <a:gd name="connsiteY14" fmla="*/ 6460325 h 6858000"/>
              <a:gd name="connsiteX15" fmla="*/ 233311 w 1508539"/>
              <a:gd name="connsiteY15" fmla="*/ 6451488 h 6858000"/>
              <a:gd name="connsiteX16" fmla="*/ 234746 w 1508539"/>
              <a:gd name="connsiteY16" fmla="*/ 6451348 h 6858000"/>
              <a:gd name="connsiteX17" fmla="*/ 239104 w 1508539"/>
              <a:gd name="connsiteY17" fmla="*/ 6414240 h 6858000"/>
              <a:gd name="connsiteX18" fmla="*/ 241880 w 1508539"/>
              <a:gd name="connsiteY18" fmla="*/ 6384857 h 6858000"/>
              <a:gd name="connsiteX19" fmla="*/ 240591 w 1508539"/>
              <a:gd name="connsiteY19" fmla="*/ 6367510 h 6858000"/>
              <a:gd name="connsiteX20" fmla="*/ 244471 w 1508539"/>
              <a:gd name="connsiteY20" fmla="*/ 6349778 h 6858000"/>
              <a:gd name="connsiteX21" fmla="*/ 246136 w 1508539"/>
              <a:gd name="connsiteY21" fmla="*/ 6348250 h 6858000"/>
              <a:gd name="connsiteX22" fmla="*/ 262170 w 1508539"/>
              <a:gd name="connsiteY22" fmla="*/ 6281972 h 6858000"/>
              <a:gd name="connsiteX23" fmla="*/ 290557 w 1508539"/>
              <a:gd name="connsiteY23" fmla="*/ 6153037 h 6858000"/>
              <a:gd name="connsiteX24" fmla="*/ 314428 w 1508539"/>
              <a:gd name="connsiteY24" fmla="*/ 6113913 h 6858000"/>
              <a:gd name="connsiteX25" fmla="*/ 318721 w 1508539"/>
              <a:gd name="connsiteY25" fmla="*/ 6028119 h 6858000"/>
              <a:gd name="connsiteX26" fmla="*/ 363126 w 1508539"/>
              <a:gd name="connsiteY26" fmla="*/ 5934687 h 6858000"/>
              <a:gd name="connsiteX27" fmla="*/ 408411 w 1508539"/>
              <a:gd name="connsiteY27" fmla="*/ 5704905 h 6858000"/>
              <a:gd name="connsiteX28" fmla="*/ 431404 w 1508539"/>
              <a:gd name="connsiteY28" fmla="*/ 5665173 h 6858000"/>
              <a:gd name="connsiteX29" fmla="*/ 465121 w 1508539"/>
              <a:gd name="connsiteY29" fmla="*/ 5563435 h 6858000"/>
              <a:gd name="connsiteX30" fmla="*/ 494626 w 1508539"/>
              <a:gd name="connsiteY30" fmla="*/ 5476393 h 6858000"/>
              <a:gd name="connsiteX31" fmla="*/ 525819 w 1508539"/>
              <a:gd name="connsiteY31" fmla="*/ 5396260 h 6858000"/>
              <a:gd name="connsiteX32" fmla="*/ 541800 w 1508539"/>
              <a:gd name="connsiteY32" fmla="*/ 5330009 h 6858000"/>
              <a:gd name="connsiteX33" fmla="*/ 575293 w 1508539"/>
              <a:gd name="connsiteY33" fmla="*/ 5273739 h 6858000"/>
              <a:gd name="connsiteX34" fmla="*/ 584892 w 1508539"/>
              <a:gd name="connsiteY34" fmla="*/ 5241779 h 6858000"/>
              <a:gd name="connsiteX35" fmla="*/ 596118 w 1508539"/>
              <a:gd name="connsiteY35" fmla="*/ 5225268 h 6858000"/>
              <a:gd name="connsiteX36" fmla="*/ 597138 w 1508539"/>
              <a:gd name="connsiteY36" fmla="*/ 5217684 h 6858000"/>
              <a:gd name="connsiteX37" fmla="*/ 604479 w 1508539"/>
              <a:gd name="connsiteY37" fmla="*/ 5193377 h 6858000"/>
              <a:gd name="connsiteX38" fmla="*/ 607782 w 1508539"/>
              <a:gd name="connsiteY38" fmla="*/ 5179288 h 6858000"/>
              <a:gd name="connsiteX39" fmla="*/ 608766 w 1508539"/>
              <a:gd name="connsiteY39" fmla="*/ 5173621 h 6858000"/>
              <a:gd name="connsiteX40" fmla="*/ 604400 w 1508539"/>
              <a:gd name="connsiteY40" fmla="*/ 5159961 h 6858000"/>
              <a:gd name="connsiteX41" fmla="*/ 611077 w 1508539"/>
              <a:gd name="connsiteY41" fmla="*/ 5144295 h 6858000"/>
              <a:gd name="connsiteX42" fmla="*/ 608010 w 1508539"/>
              <a:gd name="connsiteY42" fmla="*/ 5125185 h 6858000"/>
              <a:gd name="connsiteX43" fmla="*/ 614840 w 1508539"/>
              <a:gd name="connsiteY43" fmla="*/ 5121884 h 6858000"/>
              <a:gd name="connsiteX44" fmla="*/ 621876 w 1508539"/>
              <a:gd name="connsiteY44" fmla="*/ 5067850 h 6858000"/>
              <a:gd name="connsiteX45" fmla="*/ 624607 w 1508539"/>
              <a:gd name="connsiteY45" fmla="*/ 5060861 h 6858000"/>
              <a:gd name="connsiteX46" fmla="*/ 621311 w 1508539"/>
              <a:gd name="connsiteY46" fmla="*/ 5034192 h 6858000"/>
              <a:gd name="connsiteX47" fmla="*/ 622865 w 1508539"/>
              <a:gd name="connsiteY47" fmla="*/ 4993030 h 6858000"/>
              <a:gd name="connsiteX48" fmla="*/ 629774 w 1508539"/>
              <a:gd name="connsiteY48" fmla="*/ 4946844 h 6858000"/>
              <a:gd name="connsiteX49" fmla="*/ 625630 w 1508539"/>
              <a:gd name="connsiteY49" fmla="*/ 4932692 h 6858000"/>
              <a:gd name="connsiteX50" fmla="*/ 641033 w 1508539"/>
              <a:gd name="connsiteY50" fmla="*/ 4858827 h 6858000"/>
              <a:gd name="connsiteX51" fmla="*/ 646936 w 1508539"/>
              <a:gd name="connsiteY51" fmla="*/ 4821170 h 6858000"/>
              <a:gd name="connsiteX52" fmla="*/ 651669 w 1508539"/>
              <a:gd name="connsiteY52" fmla="*/ 4780965 h 6858000"/>
              <a:gd name="connsiteX53" fmla="*/ 652962 w 1508539"/>
              <a:gd name="connsiteY53" fmla="*/ 4750867 h 6858000"/>
              <a:gd name="connsiteX54" fmla="*/ 650769 w 1508539"/>
              <a:gd name="connsiteY54" fmla="*/ 4690749 h 6858000"/>
              <a:gd name="connsiteX55" fmla="*/ 646249 w 1508539"/>
              <a:gd name="connsiteY55" fmla="*/ 4584173 h 6858000"/>
              <a:gd name="connsiteX56" fmla="*/ 641332 w 1508539"/>
              <a:gd name="connsiteY56" fmla="*/ 4444346 h 6858000"/>
              <a:gd name="connsiteX57" fmla="*/ 637897 w 1508539"/>
              <a:gd name="connsiteY57" fmla="*/ 4375228 h 6858000"/>
              <a:gd name="connsiteX58" fmla="*/ 618550 w 1508539"/>
              <a:gd name="connsiteY58" fmla="*/ 4214165 h 6858000"/>
              <a:gd name="connsiteX59" fmla="*/ 622623 w 1508539"/>
              <a:gd name="connsiteY59" fmla="*/ 4090296 h 6858000"/>
              <a:gd name="connsiteX60" fmla="*/ 607879 w 1508539"/>
              <a:gd name="connsiteY60" fmla="*/ 4033999 h 6858000"/>
              <a:gd name="connsiteX61" fmla="*/ 609028 w 1508539"/>
              <a:gd name="connsiteY61" fmla="*/ 4031933 h 6858000"/>
              <a:gd name="connsiteX62" fmla="*/ 607604 w 1508539"/>
              <a:gd name="connsiteY62" fmla="*/ 4013953 h 6858000"/>
              <a:gd name="connsiteX63" fmla="*/ 593899 w 1508539"/>
              <a:gd name="connsiteY63" fmla="*/ 3974753 h 6858000"/>
              <a:gd name="connsiteX64" fmla="*/ 595497 w 1508539"/>
              <a:gd name="connsiteY64" fmla="*/ 3969950 h 6858000"/>
              <a:gd name="connsiteX65" fmla="*/ 588919 w 1508539"/>
              <a:gd name="connsiteY65" fmla="*/ 3933779 h 6858000"/>
              <a:gd name="connsiteX66" fmla="*/ 590250 w 1508539"/>
              <a:gd name="connsiteY66" fmla="*/ 3933093 h 6858000"/>
              <a:gd name="connsiteX67" fmla="*/ 594604 w 1508539"/>
              <a:gd name="connsiteY67" fmla="*/ 3922082 h 6858000"/>
              <a:gd name="connsiteX68" fmla="*/ 599682 w 1508539"/>
              <a:gd name="connsiteY68" fmla="*/ 3901461 h 6858000"/>
              <a:gd name="connsiteX69" fmla="*/ 622276 w 1508539"/>
              <a:gd name="connsiteY69" fmla="*/ 3813873 h 6858000"/>
              <a:gd name="connsiteX70" fmla="*/ 621701 w 1508539"/>
              <a:gd name="connsiteY70" fmla="*/ 3806161 h 6858000"/>
              <a:gd name="connsiteX71" fmla="*/ 622008 w 1508539"/>
              <a:gd name="connsiteY71" fmla="*/ 3805957 h 6858000"/>
              <a:gd name="connsiteX72" fmla="*/ 622035 w 1508539"/>
              <a:gd name="connsiteY72" fmla="*/ 3797724 h 6858000"/>
              <a:gd name="connsiteX73" fmla="*/ 620650 w 1508539"/>
              <a:gd name="connsiteY73" fmla="*/ 3792098 h 6858000"/>
              <a:gd name="connsiteX74" fmla="*/ 619534 w 1508539"/>
              <a:gd name="connsiteY74" fmla="*/ 3777135 h 6858000"/>
              <a:gd name="connsiteX75" fmla="*/ 621267 w 1508539"/>
              <a:gd name="connsiteY75" fmla="*/ 3771656 h 6858000"/>
              <a:gd name="connsiteX76" fmla="*/ 625010 w 1508539"/>
              <a:gd name="connsiteY76" fmla="*/ 3769007 h 6858000"/>
              <a:gd name="connsiteX77" fmla="*/ 624476 w 1508539"/>
              <a:gd name="connsiteY77" fmla="*/ 3767709 h 6858000"/>
              <a:gd name="connsiteX78" fmla="*/ 633172 w 1508539"/>
              <a:gd name="connsiteY78" fmla="*/ 3738082 h 6858000"/>
              <a:gd name="connsiteX79" fmla="*/ 640518 w 1508539"/>
              <a:gd name="connsiteY79" fmla="*/ 3673397 h 6858000"/>
              <a:gd name="connsiteX80" fmla="*/ 639814 w 1508539"/>
              <a:gd name="connsiteY80" fmla="*/ 3637109 h 6858000"/>
              <a:gd name="connsiteX81" fmla="*/ 643257 w 1508539"/>
              <a:gd name="connsiteY81" fmla="*/ 3536883 h 6858000"/>
              <a:gd name="connsiteX82" fmla="*/ 650795 w 1508539"/>
              <a:gd name="connsiteY82" fmla="*/ 3435652 h 6858000"/>
              <a:gd name="connsiteX83" fmla="*/ 652466 w 1508539"/>
              <a:gd name="connsiteY83" fmla="*/ 3307769 h 6858000"/>
              <a:gd name="connsiteX84" fmla="*/ 670029 w 1508539"/>
              <a:gd name="connsiteY84" fmla="*/ 3250522 h 6858000"/>
              <a:gd name="connsiteX85" fmla="*/ 670454 w 1508539"/>
              <a:gd name="connsiteY85" fmla="*/ 3229163 h 6858000"/>
              <a:gd name="connsiteX86" fmla="*/ 672277 w 1508539"/>
              <a:gd name="connsiteY86" fmla="*/ 3217217 h 6858000"/>
              <a:gd name="connsiteX87" fmla="*/ 659112 w 1508539"/>
              <a:gd name="connsiteY87" fmla="*/ 3183755 h 6858000"/>
              <a:gd name="connsiteX88" fmla="*/ 659613 w 1508539"/>
              <a:gd name="connsiteY88" fmla="*/ 3178642 h 6858000"/>
              <a:gd name="connsiteX89" fmla="*/ 647213 w 1508539"/>
              <a:gd name="connsiteY89" fmla="*/ 3158586 h 6858000"/>
              <a:gd name="connsiteX90" fmla="*/ 632398 w 1508539"/>
              <a:gd name="connsiteY90" fmla="*/ 3129034 h 6858000"/>
              <a:gd name="connsiteX91" fmla="*/ 633063 w 1508539"/>
              <a:gd name="connsiteY91" fmla="*/ 3126682 h 6858000"/>
              <a:gd name="connsiteX92" fmla="*/ 623931 w 1508539"/>
              <a:gd name="connsiteY92" fmla="*/ 3114519 h 6858000"/>
              <a:gd name="connsiteX93" fmla="*/ 610540 w 1508539"/>
              <a:gd name="connsiteY93" fmla="*/ 3106272 h 6858000"/>
              <a:gd name="connsiteX94" fmla="*/ 583270 w 1508539"/>
              <a:gd name="connsiteY94" fmla="*/ 2958185 h 6858000"/>
              <a:gd name="connsiteX95" fmla="*/ 525884 w 1508539"/>
              <a:gd name="connsiteY95" fmla="*/ 2762989 h 6858000"/>
              <a:gd name="connsiteX96" fmla="*/ 474802 w 1508539"/>
              <a:gd name="connsiteY96" fmla="*/ 2554718 h 6858000"/>
              <a:gd name="connsiteX97" fmla="*/ 454896 w 1508539"/>
              <a:gd name="connsiteY97" fmla="*/ 2485734 h 6858000"/>
              <a:gd name="connsiteX98" fmla="*/ 445619 w 1508539"/>
              <a:gd name="connsiteY98" fmla="*/ 2447068 h 6858000"/>
              <a:gd name="connsiteX99" fmla="*/ 432580 w 1508539"/>
              <a:gd name="connsiteY99" fmla="*/ 2425819 h 6858000"/>
              <a:gd name="connsiteX100" fmla="*/ 438579 w 1508539"/>
              <a:gd name="connsiteY100" fmla="*/ 2402874 h 6858000"/>
              <a:gd name="connsiteX101" fmla="*/ 441191 w 1508539"/>
              <a:gd name="connsiteY101" fmla="*/ 2381443 h 6858000"/>
              <a:gd name="connsiteX102" fmla="*/ 417520 w 1508539"/>
              <a:gd name="connsiteY102" fmla="*/ 2261920 h 6858000"/>
              <a:gd name="connsiteX103" fmla="*/ 407407 w 1508539"/>
              <a:gd name="connsiteY103" fmla="*/ 2195378 h 6858000"/>
              <a:gd name="connsiteX104" fmla="*/ 391624 w 1508539"/>
              <a:gd name="connsiteY104" fmla="*/ 2155135 h 6858000"/>
              <a:gd name="connsiteX105" fmla="*/ 389082 w 1508539"/>
              <a:gd name="connsiteY105" fmla="*/ 2118008 h 6858000"/>
              <a:gd name="connsiteX106" fmla="*/ 390075 w 1508539"/>
              <a:gd name="connsiteY106" fmla="*/ 2050531 h 6858000"/>
              <a:gd name="connsiteX107" fmla="*/ 381881 w 1508539"/>
              <a:gd name="connsiteY107" fmla="*/ 1963269 h 6858000"/>
              <a:gd name="connsiteX108" fmla="*/ 363059 w 1508539"/>
              <a:gd name="connsiteY108" fmla="*/ 1906352 h 6858000"/>
              <a:gd name="connsiteX109" fmla="*/ 339616 w 1508539"/>
              <a:gd name="connsiteY109" fmla="*/ 1861531 h 6858000"/>
              <a:gd name="connsiteX110" fmla="*/ 293415 w 1508539"/>
              <a:gd name="connsiteY110" fmla="*/ 1732919 h 6858000"/>
              <a:gd name="connsiteX111" fmla="*/ 265726 w 1508539"/>
              <a:gd name="connsiteY111" fmla="*/ 1663540 h 6858000"/>
              <a:gd name="connsiteX112" fmla="*/ 264852 w 1508539"/>
              <a:gd name="connsiteY112" fmla="*/ 1615777 h 6858000"/>
              <a:gd name="connsiteX113" fmla="*/ 245647 w 1508539"/>
              <a:gd name="connsiteY113" fmla="*/ 1563678 h 6858000"/>
              <a:gd name="connsiteX114" fmla="*/ 258727 w 1508539"/>
              <a:gd name="connsiteY114" fmla="*/ 1519474 h 6858000"/>
              <a:gd name="connsiteX115" fmla="*/ 251469 w 1508539"/>
              <a:gd name="connsiteY115" fmla="*/ 1477995 h 6858000"/>
              <a:gd name="connsiteX116" fmla="*/ 237554 w 1508539"/>
              <a:gd name="connsiteY116" fmla="*/ 1373769 h 6858000"/>
              <a:gd name="connsiteX117" fmla="*/ 245861 w 1508539"/>
              <a:gd name="connsiteY117" fmla="*/ 1307086 h 6858000"/>
              <a:gd name="connsiteX118" fmla="*/ 247049 w 1508539"/>
              <a:gd name="connsiteY118" fmla="*/ 1189033 h 6858000"/>
              <a:gd name="connsiteX119" fmla="*/ 251734 w 1508539"/>
              <a:gd name="connsiteY119" fmla="*/ 1168288 h 6858000"/>
              <a:gd name="connsiteX120" fmla="*/ 244016 w 1508539"/>
              <a:gd name="connsiteY120" fmla="*/ 1142577 h 6858000"/>
              <a:gd name="connsiteX121" fmla="*/ 233322 w 1508539"/>
              <a:gd name="connsiteY121" fmla="*/ 1088484 h 6858000"/>
              <a:gd name="connsiteX122" fmla="*/ 222058 w 1508539"/>
              <a:gd name="connsiteY122" fmla="*/ 1016103 h 6858000"/>
              <a:gd name="connsiteX123" fmla="*/ 223514 w 1508539"/>
              <a:gd name="connsiteY123" fmla="*/ 932283 h 6858000"/>
              <a:gd name="connsiteX124" fmla="*/ 225750 w 1508539"/>
              <a:gd name="connsiteY124" fmla="*/ 915925 h 6858000"/>
              <a:gd name="connsiteX125" fmla="*/ 218379 w 1508539"/>
              <a:gd name="connsiteY125" fmla="*/ 896999 h 6858000"/>
              <a:gd name="connsiteX126" fmla="*/ 187787 w 1508539"/>
              <a:gd name="connsiteY126" fmla="*/ 821517 h 6858000"/>
              <a:gd name="connsiteX127" fmla="*/ 166737 w 1508539"/>
              <a:gd name="connsiteY127" fmla="*/ 751353 h 6858000"/>
              <a:gd name="connsiteX128" fmla="*/ 166295 w 1508539"/>
              <a:gd name="connsiteY128" fmla="*/ 721230 h 6858000"/>
              <a:gd name="connsiteX129" fmla="*/ 151966 w 1508539"/>
              <a:gd name="connsiteY129" fmla="*/ 681659 h 6858000"/>
              <a:gd name="connsiteX130" fmla="*/ 137385 w 1508539"/>
              <a:gd name="connsiteY130" fmla="*/ 635218 h 6858000"/>
              <a:gd name="connsiteX131" fmla="*/ 142396 w 1508539"/>
              <a:gd name="connsiteY131" fmla="*/ 613763 h 6858000"/>
              <a:gd name="connsiteX132" fmla="*/ 128338 w 1508539"/>
              <a:gd name="connsiteY132" fmla="*/ 598582 h 6858000"/>
              <a:gd name="connsiteX133" fmla="*/ 128019 w 1508539"/>
              <a:gd name="connsiteY133" fmla="*/ 576846 h 6858000"/>
              <a:gd name="connsiteX134" fmla="*/ 107645 w 1508539"/>
              <a:gd name="connsiteY134" fmla="*/ 530055 h 6858000"/>
              <a:gd name="connsiteX135" fmla="*/ 106893 w 1508539"/>
              <a:gd name="connsiteY135" fmla="*/ 465389 h 6858000"/>
              <a:gd name="connsiteX136" fmla="*/ 89816 w 1508539"/>
              <a:gd name="connsiteY136" fmla="*/ 424699 h 6858000"/>
              <a:gd name="connsiteX137" fmla="*/ 90191 w 1508539"/>
              <a:gd name="connsiteY137" fmla="*/ 404917 h 6858000"/>
              <a:gd name="connsiteX138" fmla="*/ 70148 w 1508539"/>
              <a:gd name="connsiteY138" fmla="*/ 367211 h 6858000"/>
              <a:gd name="connsiteX139" fmla="*/ 36452 w 1508539"/>
              <a:gd name="connsiteY139" fmla="*/ 268519 h 6858000"/>
              <a:gd name="connsiteX140" fmla="*/ 23935 w 1508539"/>
              <a:gd name="connsiteY140" fmla="*/ 160886 h 6858000"/>
              <a:gd name="connsiteX141" fmla="*/ 19312 w 1508539"/>
              <a:gd name="connsiteY141" fmla="*/ 47336 h 6858000"/>
              <a:gd name="connsiteX142" fmla="*/ 0 w 1508539"/>
              <a:gd name="connsiteY142"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167342 w 1508539"/>
              <a:gd name="connsiteY10" fmla="*/ 6560598 h 6858000"/>
              <a:gd name="connsiteX11" fmla="*/ 201349 w 1508539"/>
              <a:gd name="connsiteY11" fmla="*/ 6530567 h 6858000"/>
              <a:gd name="connsiteX12" fmla="*/ 215389 w 1508539"/>
              <a:gd name="connsiteY12" fmla="*/ 6478062 h 6858000"/>
              <a:gd name="connsiteX13" fmla="*/ 226078 w 1508539"/>
              <a:gd name="connsiteY13" fmla="*/ 6460325 h 6858000"/>
              <a:gd name="connsiteX14" fmla="*/ 233311 w 1508539"/>
              <a:gd name="connsiteY14" fmla="*/ 6451488 h 6858000"/>
              <a:gd name="connsiteX15" fmla="*/ 234746 w 1508539"/>
              <a:gd name="connsiteY15" fmla="*/ 6451348 h 6858000"/>
              <a:gd name="connsiteX16" fmla="*/ 239104 w 1508539"/>
              <a:gd name="connsiteY16" fmla="*/ 6414240 h 6858000"/>
              <a:gd name="connsiteX17" fmla="*/ 241880 w 1508539"/>
              <a:gd name="connsiteY17" fmla="*/ 6384857 h 6858000"/>
              <a:gd name="connsiteX18" fmla="*/ 240591 w 1508539"/>
              <a:gd name="connsiteY18" fmla="*/ 6367510 h 6858000"/>
              <a:gd name="connsiteX19" fmla="*/ 244471 w 1508539"/>
              <a:gd name="connsiteY19" fmla="*/ 6349778 h 6858000"/>
              <a:gd name="connsiteX20" fmla="*/ 246136 w 1508539"/>
              <a:gd name="connsiteY20" fmla="*/ 6348250 h 6858000"/>
              <a:gd name="connsiteX21" fmla="*/ 262170 w 1508539"/>
              <a:gd name="connsiteY21" fmla="*/ 6281972 h 6858000"/>
              <a:gd name="connsiteX22" fmla="*/ 290557 w 1508539"/>
              <a:gd name="connsiteY22" fmla="*/ 6153037 h 6858000"/>
              <a:gd name="connsiteX23" fmla="*/ 314428 w 1508539"/>
              <a:gd name="connsiteY23" fmla="*/ 6113913 h 6858000"/>
              <a:gd name="connsiteX24" fmla="*/ 318721 w 1508539"/>
              <a:gd name="connsiteY24" fmla="*/ 6028119 h 6858000"/>
              <a:gd name="connsiteX25" fmla="*/ 363126 w 1508539"/>
              <a:gd name="connsiteY25" fmla="*/ 5934687 h 6858000"/>
              <a:gd name="connsiteX26" fmla="*/ 408411 w 1508539"/>
              <a:gd name="connsiteY26" fmla="*/ 5704905 h 6858000"/>
              <a:gd name="connsiteX27" fmla="*/ 431404 w 1508539"/>
              <a:gd name="connsiteY27" fmla="*/ 5665173 h 6858000"/>
              <a:gd name="connsiteX28" fmla="*/ 465121 w 1508539"/>
              <a:gd name="connsiteY28" fmla="*/ 5563435 h 6858000"/>
              <a:gd name="connsiteX29" fmla="*/ 494626 w 1508539"/>
              <a:gd name="connsiteY29" fmla="*/ 5476393 h 6858000"/>
              <a:gd name="connsiteX30" fmla="*/ 525819 w 1508539"/>
              <a:gd name="connsiteY30" fmla="*/ 5396260 h 6858000"/>
              <a:gd name="connsiteX31" fmla="*/ 541800 w 1508539"/>
              <a:gd name="connsiteY31" fmla="*/ 5330009 h 6858000"/>
              <a:gd name="connsiteX32" fmla="*/ 575293 w 1508539"/>
              <a:gd name="connsiteY32" fmla="*/ 5273739 h 6858000"/>
              <a:gd name="connsiteX33" fmla="*/ 584892 w 1508539"/>
              <a:gd name="connsiteY33" fmla="*/ 5241779 h 6858000"/>
              <a:gd name="connsiteX34" fmla="*/ 596118 w 1508539"/>
              <a:gd name="connsiteY34" fmla="*/ 5225268 h 6858000"/>
              <a:gd name="connsiteX35" fmla="*/ 597138 w 1508539"/>
              <a:gd name="connsiteY35" fmla="*/ 5217684 h 6858000"/>
              <a:gd name="connsiteX36" fmla="*/ 604479 w 1508539"/>
              <a:gd name="connsiteY36" fmla="*/ 5193377 h 6858000"/>
              <a:gd name="connsiteX37" fmla="*/ 607782 w 1508539"/>
              <a:gd name="connsiteY37" fmla="*/ 5179288 h 6858000"/>
              <a:gd name="connsiteX38" fmla="*/ 608766 w 1508539"/>
              <a:gd name="connsiteY38" fmla="*/ 5173621 h 6858000"/>
              <a:gd name="connsiteX39" fmla="*/ 604400 w 1508539"/>
              <a:gd name="connsiteY39" fmla="*/ 5159961 h 6858000"/>
              <a:gd name="connsiteX40" fmla="*/ 611077 w 1508539"/>
              <a:gd name="connsiteY40" fmla="*/ 5144295 h 6858000"/>
              <a:gd name="connsiteX41" fmla="*/ 608010 w 1508539"/>
              <a:gd name="connsiteY41" fmla="*/ 5125185 h 6858000"/>
              <a:gd name="connsiteX42" fmla="*/ 614840 w 1508539"/>
              <a:gd name="connsiteY42" fmla="*/ 5121884 h 6858000"/>
              <a:gd name="connsiteX43" fmla="*/ 621876 w 1508539"/>
              <a:gd name="connsiteY43" fmla="*/ 5067850 h 6858000"/>
              <a:gd name="connsiteX44" fmla="*/ 624607 w 1508539"/>
              <a:gd name="connsiteY44" fmla="*/ 5060861 h 6858000"/>
              <a:gd name="connsiteX45" fmla="*/ 621311 w 1508539"/>
              <a:gd name="connsiteY45" fmla="*/ 5034192 h 6858000"/>
              <a:gd name="connsiteX46" fmla="*/ 622865 w 1508539"/>
              <a:gd name="connsiteY46" fmla="*/ 4993030 h 6858000"/>
              <a:gd name="connsiteX47" fmla="*/ 629774 w 1508539"/>
              <a:gd name="connsiteY47" fmla="*/ 4946844 h 6858000"/>
              <a:gd name="connsiteX48" fmla="*/ 625630 w 1508539"/>
              <a:gd name="connsiteY48" fmla="*/ 4932692 h 6858000"/>
              <a:gd name="connsiteX49" fmla="*/ 641033 w 1508539"/>
              <a:gd name="connsiteY49" fmla="*/ 4858827 h 6858000"/>
              <a:gd name="connsiteX50" fmla="*/ 646936 w 1508539"/>
              <a:gd name="connsiteY50" fmla="*/ 4821170 h 6858000"/>
              <a:gd name="connsiteX51" fmla="*/ 651669 w 1508539"/>
              <a:gd name="connsiteY51" fmla="*/ 4780965 h 6858000"/>
              <a:gd name="connsiteX52" fmla="*/ 652962 w 1508539"/>
              <a:gd name="connsiteY52" fmla="*/ 4750867 h 6858000"/>
              <a:gd name="connsiteX53" fmla="*/ 650769 w 1508539"/>
              <a:gd name="connsiteY53" fmla="*/ 4690749 h 6858000"/>
              <a:gd name="connsiteX54" fmla="*/ 646249 w 1508539"/>
              <a:gd name="connsiteY54" fmla="*/ 4584173 h 6858000"/>
              <a:gd name="connsiteX55" fmla="*/ 641332 w 1508539"/>
              <a:gd name="connsiteY55" fmla="*/ 4444346 h 6858000"/>
              <a:gd name="connsiteX56" fmla="*/ 637897 w 1508539"/>
              <a:gd name="connsiteY56" fmla="*/ 4375228 h 6858000"/>
              <a:gd name="connsiteX57" fmla="*/ 618550 w 1508539"/>
              <a:gd name="connsiteY57" fmla="*/ 4214165 h 6858000"/>
              <a:gd name="connsiteX58" fmla="*/ 622623 w 1508539"/>
              <a:gd name="connsiteY58" fmla="*/ 4090296 h 6858000"/>
              <a:gd name="connsiteX59" fmla="*/ 607879 w 1508539"/>
              <a:gd name="connsiteY59" fmla="*/ 4033999 h 6858000"/>
              <a:gd name="connsiteX60" fmla="*/ 609028 w 1508539"/>
              <a:gd name="connsiteY60" fmla="*/ 4031933 h 6858000"/>
              <a:gd name="connsiteX61" fmla="*/ 607604 w 1508539"/>
              <a:gd name="connsiteY61" fmla="*/ 4013953 h 6858000"/>
              <a:gd name="connsiteX62" fmla="*/ 593899 w 1508539"/>
              <a:gd name="connsiteY62" fmla="*/ 3974753 h 6858000"/>
              <a:gd name="connsiteX63" fmla="*/ 595497 w 1508539"/>
              <a:gd name="connsiteY63" fmla="*/ 3969950 h 6858000"/>
              <a:gd name="connsiteX64" fmla="*/ 588919 w 1508539"/>
              <a:gd name="connsiteY64" fmla="*/ 3933779 h 6858000"/>
              <a:gd name="connsiteX65" fmla="*/ 590250 w 1508539"/>
              <a:gd name="connsiteY65" fmla="*/ 3933093 h 6858000"/>
              <a:gd name="connsiteX66" fmla="*/ 594604 w 1508539"/>
              <a:gd name="connsiteY66" fmla="*/ 3922082 h 6858000"/>
              <a:gd name="connsiteX67" fmla="*/ 599682 w 1508539"/>
              <a:gd name="connsiteY67" fmla="*/ 3901461 h 6858000"/>
              <a:gd name="connsiteX68" fmla="*/ 622276 w 1508539"/>
              <a:gd name="connsiteY68" fmla="*/ 3813873 h 6858000"/>
              <a:gd name="connsiteX69" fmla="*/ 621701 w 1508539"/>
              <a:gd name="connsiteY69" fmla="*/ 3806161 h 6858000"/>
              <a:gd name="connsiteX70" fmla="*/ 622008 w 1508539"/>
              <a:gd name="connsiteY70" fmla="*/ 3805957 h 6858000"/>
              <a:gd name="connsiteX71" fmla="*/ 622035 w 1508539"/>
              <a:gd name="connsiteY71" fmla="*/ 3797724 h 6858000"/>
              <a:gd name="connsiteX72" fmla="*/ 620650 w 1508539"/>
              <a:gd name="connsiteY72" fmla="*/ 3792098 h 6858000"/>
              <a:gd name="connsiteX73" fmla="*/ 619534 w 1508539"/>
              <a:gd name="connsiteY73" fmla="*/ 3777135 h 6858000"/>
              <a:gd name="connsiteX74" fmla="*/ 621267 w 1508539"/>
              <a:gd name="connsiteY74" fmla="*/ 3771656 h 6858000"/>
              <a:gd name="connsiteX75" fmla="*/ 625010 w 1508539"/>
              <a:gd name="connsiteY75" fmla="*/ 3769007 h 6858000"/>
              <a:gd name="connsiteX76" fmla="*/ 624476 w 1508539"/>
              <a:gd name="connsiteY76" fmla="*/ 3767709 h 6858000"/>
              <a:gd name="connsiteX77" fmla="*/ 633172 w 1508539"/>
              <a:gd name="connsiteY77" fmla="*/ 3738082 h 6858000"/>
              <a:gd name="connsiteX78" fmla="*/ 640518 w 1508539"/>
              <a:gd name="connsiteY78" fmla="*/ 3673397 h 6858000"/>
              <a:gd name="connsiteX79" fmla="*/ 639814 w 1508539"/>
              <a:gd name="connsiteY79" fmla="*/ 3637109 h 6858000"/>
              <a:gd name="connsiteX80" fmla="*/ 643257 w 1508539"/>
              <a:gd name="connsiteY80" fmla="*/ 3536883 h 6858000"/>
              <a:gd name="connsiteX81" fmla="*/ 650795 w 1508539"/>
              <a:gd name="connsiteY81" fmla="*/ 3435652 h 6858000"/>
              <a:gd name="connsiteX82" fmla="*/ 652466 w 1508539"/>
              <a:gd name="connsiteY82" fmla="*/ 3307769 h 6858000"/>
              <a:gd name="connsiteX83" fmla="*/ 670029 w 1508539"/>
              <a:gd name="connsiteY83" fmla="*/ 3250522 h 6858000"/>
              <a:gd name="connsiteX84" fmla="*/ 670454 w 1508539"/>
              <a:gd name="connsiteY84" fmla="*/ 3229163 h 6858000"/>
              <a:gd name="connsiteX85" fmla="*/ 672277 w 1508539"/>
              <a:gd name="connsiteY85" fmla="*/ 3217217 h 6858000"/>
              <a:gd name="connsiteX86" fmla="*/ 659112 w 1508539"/>
              <a:gd name="connsiteY86" fmla="*/ 3183755 h 6858000"/>
              <a:gd name="connsiteX87" fmla="*/ 659613 w 1508539"/>
              <a:gd name="connsiteY87" fmla="*/ 3178642 h 6858000"/>
              <a:gd name="connsiteX88" fmla="*/ 647213 w 1508539"/>
              <a:gd name="connsiteY88" fmla="*/ 3158586 h 6858000"/>
              <a:gd name="connsiteX89" fmla="*/ 632398 w 1508539"/>
              <a:gd name="connsiteY89" fmla="*/ 3129034 h 6858000"/>
              <a:gd name="connsiteX90" fmla="*/ 633063 w 1508539"/>
              <a:gd name="connsiteY90" fmla="*/ 3126682 h 6858000"/>
              <a:gd name="connsiteX91" fmla="*/ 623931 w 1508539"/>
              <a:gd name="connsiteY91" fmla="*/ 3114519 h 6858000"/>
              <a:gd name="connsiteX92" fmla="*/ 610540 w 1508539"/>
              <a:gd name="connsiteY92" fmla="*/ 3106272 h 6858000"/>
              <a:gd name="connsiteX93" fmla="*/ 583270 w 1508539"/>
              <a:gd name="connsiteY93" fmla="*/ 2958185 h 6858000"/>
              <a:gd name="connsiteX94" fmla="*/ 525884 w 1508539"/>
              <a:gd name="connsiteY94" fmla="*/ 2762989 h 6858000"/>
              <a:gd name="connsiteX95" fmla="*/ 474802 w 1508539"/>
              <a:gd name="connsiteY95" fmla="*/ 2554718 h 6858000"/>
              <a:gd name="connsiteX96" fmla="*/ 454896 w 1508539"/>
              <a:gd name="connsiteY96" fmla="*/ 2485734 h 6858000"/>
              <a:gd name="connsiteX97" fmla="*/ 445619 w 1508539"/>
              <a:gd name="connsiteY97" fmla="*/ 2447068 h 6858000"/>
              <a:gd name="connsiteX98" fmla="*/ 432580 w 1508539"/>
              <a:gd name="connsiteY98" fmla="*/ 2425819 h 6858000"/>
              <a:gd name="connsiteX99" fmla="*/ 438579 w 1508539"/>
              <a:gd name="connsiteY99" fmla="*/ 2402874 h 6858000"/>
              <a:gd name="connsiteX100" fmla="*/ 441191 w 1508539"/>
              <a:gd name="connsiteY100" fmla="*/ 2381443 h 6858000"/>
              <a:gd name="connsiteX101" fmla="*/ 417520 w 1508539"/>
              <a:gd name="connsiteY101" fmla="*/ 2261920 h 6858000"/>
              <a:gd name="connsiteX102" fmla="*/ 407407 w 1508539"/>
              <a:gd name="connsiteY102" fmla="*/ 2195378 h 6858000"/>
              <a:gd name="connsiteX103" fmla="*/ 391624 w 1508539"/>
              <a:gd name="connsiteY103" fmla="*/ 2155135 h 6858000"/>
              <a:gd name="connsiteX104" fmla="*/ 389082 w 1508539"/>
              <a:gd name="connsiteY104" fmla="*/ 2118008 h 6858000"/>
              <a:gd name="connsiteX105" fmla="*/ 390075 w 1508539"/>
              <a:gd name="connsiteY105" fmla="*/ 2050531 h 6858000"/>
              <a:gd name="connsiteX106" fmla="*/ 381881 w 1508539"/>
              <a:gd name="connsiteY106" fmla="*/ 1963269 h 6858000"/>
              <a:gd name="connsiteX107" fmla="*/ 363059 w 1508539"/>
              <a:gd name="connsiteY107" fmla="*/ 1906352 h 6858000"/>
              <a:gd name="connsiteX108" fmla="*/ 339616 w 1508539"/>
              <a:gd name="connsiteY108" fmla="*/ 1861531 h 6858000"/>
              <a:gd name="connsiteX109" fmla="*/ 293415 w 1508539"/>
              <a:gd name="connsiteY109" fmla="*/ 1732919 h 6858000"/>
              <a:gd name="connsiteX110" fmla="*/ 265726 w 1508539"/>
              <a:gd name="connsiteY110" fmla="*/ 1663540 h 6858000"/>
              <a:gd name="connsiteX111" fmla="*/ 264852 w 1508539"/>
              <a:gd name="connsiteY111" fmla="*/ 1615777 h 6858000"/>
              <a:gd name="connsiteX112" fmla="*/ 245647 w 1508539"/>
              <a:gd name="connsiteY112" fmla="*/ 1563678 h 6858000"/>
              <a:gd name="connsiteX113" fmla="*/ 258727 w 1508539"/>
              <a:gd name="connsiteY113" fmla="*/ 1519474 h 6858000"/>
              <a:gd name="connsiteX114" fmla="*/ 251469 w 1508539"/>
              <a:gd name="connsiteY114" fmla="*/ 1477995 h 6858000"/>
              <a:gd name="connsiteX115" fmla="*/ 237554 w 1508539"/>
              <a:gd name="connsiteY115" fmla="*/ 1373769 h 6858000"/>
              <a:gd name="connsiteX116" fmla="*/ 245861 w 1508539"/>
              <a:gd name="connsiteY116" fmla="*/ 1307086 h 6858000"/>
              <a:gd name="connsiteX117" fmla="*/ 247049 w 1508539"/>
              <a:gd name="connsiteY117" fmla="*/ 1189033 h 6858000"/>
              <a:gd name="connsiteX118" fmla="*/ 251734 w 1508539"/>
              <a:gd name="connsiteY118" fmla="*/ 1168288 h 6858000"/>
              <a:gd name="connsiteX119" fmla="*/ 244016 w 1508539"/>
              <a:gd name="connsiteY119" fmla="*/ 1142577 h 6858000"/>
              <a:gd name="connsiteX120" fmla="*/ 233322 w 1508539"/>
              <a:gd name="connsiteY120" fmla="*/ 1088484 h 6858000"/>
              <a:gd name="connsiteX121" fmla="*/ 222058 w 1508539"/>
              <a:gd name="connsiteY121" fmla="*/ 1016103 h 6858000"/>
              <a:gd name="connsiteX122" fmla="*/ 223514 w 1508539"/>
              <a:gd name="connsiteY122" fmla="*/ 932283 h 6858000"/>
              <a:gd name="connsiteX123" fmla="*/ 225750 w 1508539"/>
              <a:gd name="connsiteY123" fmla="*/ 915925 h 6858000"/>
              <a:gd name="connsiteX124" fmla="*/ 218379 w 1508539"/>
              <a:gd name="connsiteY124" fmla="*/ 896999 h 6858000"/>
              <a:gd name="connsiteX125" fmla="*/ 187787 w 1508539"/>
              <a:gd name="connsiteY125" fmla="*/ 821517 h 6858000"/>
              <a:gd name="connsiteX126" fmla="*/ 166737 w 1508539"/>
              <a:gd name="connsiteY126" fmla="*/ 751353 h 6858000"/>
              <a:gd name="connsiteX127" fmla="*/ 166295 w 1508539"/>
              <a:gd name="connsiteY127" fmla="*/ 721230 h 6858000"/>
              <a:gd name="connsiteX128" fmla="*/ 151966 w 1508539"/>
              <a:gd name="connsiteY128" fmla="*/ 681659 h 6858000"/>
              <a:gd name="connsiteX129" fmla="*/ 137385 w 1508539"/>
              <a:gd name="connsiteY129" fmla="*/ 635218 h 6858000"/>
              <a:gd name="connsiteX130" fmla="*/ 142396 w 1508539"/>
              <a:gd name="connsiteY130" fmla="*/ 613763 h 6858000"/>
              <a:gd name="connsiteX131" fmla="*/ 128338 w 1508539"/>
              <a:gd name="connsiteY131" fmla="*/ 598582 h 6858000"/>
              <a:gd name="connsiteX132" fmla="*/ 128019 w 1508539"/>
              <a:gd name="connsiteY132" fmla="*/ 576846 h 6858000"/>
              <a:gd name="connsiteX133" fmla="*/ 107645 w 1508539"/>
              <a:gd name="connsiteY133" fmla="*/ 530055 h 6858000"/>
              <a:gd name="connsiteX134" fmla="*/ 106893 w 1508539"/>
              <a:gd name="connsiteY134" fmla="*/ 465389 h 6858000"/>
              <a:gd name="connsiteX135" fmla="*/ 89816 w 1508539"/>
              <a:gd name="connsiteY135" fmla="*/ 424699 h 6858000"/>
              <a:gd name="connsiteX136" fmla="*/ 90191 w 1508539"/>
              <a:gd name="connsiteY136" fmla="*/ 404917 h 6858000"/>
              <a:gd name="connsiteX137" fmla="*/ 70148 w 1508539"/>
              <a:gd name="connsiteY137" fmla="*/ 367211 h 6858000"/>
              <a:gd name="connsiteX138" fmla="*/ 36452 w 1508539"/>
              <a:gd name="connsiteY138" fmla="*/ 268519 h 6858000"/>
              <a:gd name="connsiteX139" fmla="*/ 23935 w 1508539"/>
              <a:gd name="connsiteY139" fmla="*/ 160886 h 6858000"/>
              <a:gd name="connsiteX140" fmla="*/ 19312 w 1508539"/>
              <a:gd name="connsiteY140" fmla="*/ 47336 h 6858000"/>
              <a:gd name="connsiteX141" fmla="*/ 0 w 1508539"/>
              <a:gd name="connsiteY141"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3411 w 1508539"/>
              <a:gd name="connsiteY6" fmla="*/ 6638036 h 6858000"/>
              <a:gd name="connsiteX7" fmla="*/ 164248 w 1508539"/>
              <a:gd name="connsiteY7" fmla="*/ 6574442 h 6858000"/>
              <a:gd name="connsiteX8" fmla="*/ 164588 w 1508539"/>
              <a:gd name="connsiteY8" fmla="*/ 6568530 h 6858000"/>
              <a:gd name="connsiteX9" fmla="*/ 166997 w 1508539"/>
              <a:gd name="connsiteY9" fmla="*/ 6560674 h 6858000"/>
              <a:gd name="connsiteX10" fmla="*/ 201349 w 1508539"/>
              <a:gd name="connsiteY10" fmla="*/ 6530567 h 6858000"/>
              <a:gd name="connsiteX11" fmla="*/ 215389 w 1508539"/>
              <a:gd name="connsiteY11" fmla="*/ 6478062 h 6858000"/>
              <a:gd name="connsiteX12" fmla="*/ 226078 w 1508539"/>
              <a:gd name="connsiteY12" fmla="*/ 6460325 h 6858000"/>
              <a:gd name="connsiteX13" fmla="*/ 233311 w 1508539"/>
              <a:gd name="connsiteY13" fmla="*/ 6451488 h 6858000"/>
              <a:gd name="connsiteX14" fmla="*/ 234746 w 1508539"/>
              <a:gd name="connsiteY14" fmla="*/ 6451348 h 6858000"/>
              <a:gd name="connsiteX15" fmla="*/ 239104 w 1508539"/>
              <a:gd name="connsiteY15" fmla="*/ 6414240 h 6858000"/>
              <a:gd name="connsiteX16" fmla="*/ 241880 w 1508539"/>
              <a:gd name="connsiteY16" fmla="*/ 6384857 h 6858000"/>
              <a:gd name="connsiteX17" fmla="*/ 240591 w 1508539"/>
              <a:gd name="connsiteY17" fmla="*/ 6367510 h 6858000"/>
              <a:gd name="connsiteX18" fmla="*/ 244471 w 1508539"/>
              <a:gd name="connsiteY18" fmla="*/ 6349778 h 6858000"/>
              <a:gd name="connsiteX19" fmla="*/ 246136 w 1508539"/>
              <a:gd name="connsiteY19" fmla="*/ 6348250 h 6858000"/>
              <a:gd name="connsiteX20" fmla="*/ 262170 w 1508539"/>
              <a:gd name="connsiteY20" fmla="*/ 6281972 h 6858000"/>
              <a:gd name="connsiteX21" fmla="*/ 290557 w 1508539"/>
              <a:gd name="connsiteY21" fmla="*/ 6153037 h 6858000"/>
              <a:gd name="connsiteX22" fmla="*/ 314428 w 1508539"/>
              <a:gd name="connsiteY22" fmla="*/ 6113913 h 6858000"/>
              <a:gd name="connsiteX23" fmla="*/ 318721 w 1508539"/>
              <a:gd name="connsiteY23" fmla="*/ 6028119 h 6858000"/>
              <a:gd name="connsiteX24" fmla="*/ 363126 w 1508539"/>
              <a:gd name="connsiteY24" fmla="*/ 5934687 h 6858000"/>
              <a:gd name="connsiteX25" fmla="*/ 408411 w 1508539"/>
              <a:gd name="connsiteY25" fmla="*/ 5704905 h 6858000"/>
              <a:gd name="connsiteX26" fmla="*/ 431404 w 1508539"/>
              <a:gd name="connsiteY26" fmla="*/ 5665173 h 6858000"/>
              <a:gd name="connsiteX27" fmla="*/ 465121 w 1508539"/>
              <a:gd name="connsiteY27" fmla="*/ 5563435 h 6858000"/>
              <a:gd name="connsiteX28" fmla="*/ 494626 w 1508539"/>
              <a:gd name="connsiteY28" fmla="*/ 5476393 h 6858000"/>
              <a:gd name="connsiteX29" fmla="*/ 525819 w 1508539"/>
              <a:gd name="connsiteY29" fmla="*/ 5396260 h 6858000"/>
              <a:gd name="connsiteX30" fmla="*/ 541800 w 1508539"/>
              <a:gd name="connsiteY30" fmla="*/ 5330009 h 6858000"/>
              <a:gd name="connsiteX31" fmla="*/ 575293 w 1508539"/>
              <a:gd name="connsiteY31" fmla="*/ 5273739 h 6858000"/>
              <a:gd name="connsiteX32" fmla="*/ 584892 w 1508539"/>
              <a:gd name="connsiteY32" fmla="*/ 5241779 h 6858000"/>
              <a:gd name="connsiteX33" fmla="*/ 596118 w 1508539"/>
              <a:gd name="connsiteY33" fmla="*/ 5225268 h 6858000"/>
              <a:gd name="connsiteX34" fmla="*/ 597138 w 1508539"/>
              <a:gd name="connsiteY34" fmla="*/ 5217684 h 6858000"/>
              <a:gd name="connsiteX35" fmla="*/ 604479 w 1508539"/>
              <a:gd name="connsiteY35" fmla="*/ 5193377 h 6858000"/>
              <a:gd name="connsiteX36" fmla="*/ 607782 w 1508539"/>
              <a:gd name="connsiteY36" fmla="*/ 5179288 h 6858000"/>
              <a:gd name="connsiteX37" fmla="*/ 608766 w 1508539"/>
              <a:gd name="connsiteY37" fmla="*/ 5173621 h 6858000"/>
              <a:gd name="connsiteX38" fmla="*/ 604400 w 1508539"/>
              <a:gd name="connsiteY38" fmla="*/ 5159961 h 6858000"/>
              <a:gd name="connsiteX39" fmla="*/ 611077 w 1508539"/>
              <a:gd name="connsiteY39" fmla="*/ 5144295 h 6858000"/>
              <a:gd name="connsiteX40" fmla="*/ 608010 w 1508539"/>
              <a:gd name="connsiteY40" fmla="*/ 5125185 h 6858000"/>
              <a:gd name="connsiteX41" fmla="*/ 614840 w 1508539"/>
              <a:gd name="connsiteY41" fmla="*/ 5121884 h 6858000"/>
              <a:gd name="connsiteX42" fmla="*/ 621876 w 1508539"/>
              <a:gd name="connsiteY42" fmla="*/ 5067850 h 6858000"/>
              <a:gd name="connsiteX43" fmla="*/ 624607 w 1508539"/>
              <a:gd name="connsiteY43" fmla="*/ 5060861 h 6858000"/>
              <a:gd name="connsiteX44" fmla="*/ 621311 w 1508539"/>
              <a:gd name="connsiteY44" fmla="*/ 5034192 h 6858000"/>
              <a:gd name="connsiteX45" fmla="*/ 622865 w 1508539"/>
              <a:gd name="connsiteY45" fmla="*/ 4993030 h 6858000"/>
              <a:gd name="connsiteX46" fmla="*/ 629774 w 1508539"/>
              <a:gd name="connsiteY46" fmla="*/ 4946844 h 6858000"/>
              <a:gd name="connsiteX47" fmla="*/ 625630 w 1508539"/>
              <a:gd name="connsiteY47" fmla="*/ 4932692 h 6858000"/>
              <a:gd name="connsiteX48" fmla="*/ 641033 w 1508539"/>
              <a:gd name="connsiteY48" fmla="*/ 4858827 h 6858000"/>
              <a:gd name="connsiteX49" fmla="*/ 646936 w 1508539"/>
              <a:gd name="connsiteY49" fmla="*/ 4821170 h 6858000"/>
              <a:gd name="connsiteX50" fmla="*/ 651669 w 1508539"/>
              <a:gd name="connsiteY50" fmla="*/ 4780965 h 6858000"/>
              <a:gd name="connsiteX51" fmla="*/ 652962 w 1508539"/>
              <a:gd name="connsiteY51" fmla="*/ 4750867 h 6858000"/>
              <a:gd name="connsiteX52" fmla="*/ 650769 w 1508539"/>
              <a:gd name="connsiteY52" fmla="*/ 4690749 h 6858000"/>
              <a:gd name="connsiteX53" fmla="*/ 646249 w 1508539"/>
              <a:gd name="connsiteY53" fmla="*/ 4584173 h 6858000"/>
              <a:gd name="connsiteX54" fmla="*/ 641332 w 1508539"/>
              <a:gd name="connsiteY54" fmla="*/ 4444346 h 6858000"/>
              <a:gd name="connsiteX55" fmla="*/ 637897 w 1508539"/>
              <a:gd name="connsiteY55" fmla="*/ 4375228 h 6858000"/>
              <a:gd name="connsiteX56" fmla="*/ 618550 w 1508539"/>
              <a:gd name="connsiteY56" fmla="*/ 4214165 h 6858000"/>
              <a:gd name="connsiteX57" fmla="*/ 622623 w 1508539"/>
              <a:gd name="connsiteY57" fmla="*/ 4090296 h 6858000"/>
              <a:gd name="connsiteX58" fmla="*/ 607879 w 1508539"/>
              <a:gd name="connsiteY58" fmla="*/ 4033999 h 6858000"/>
              <a:gd name="connsiteX59" fmla="*/ 609028 w 1508539"/>
              <a:gd name="connsiteY59" fmla="*/ 4031933 h 6858000"/>
              <a:gd name="connsiteX60" fmla="*/ 607604 w 1508539"/>
              <a:gd name="connsiteY60" fmla="*/ 4013953 h 6858000"/>
              <a:gd name="connsiteX61" fmla="*/ 593899 w 1508539"/>
              <a:gd name="connsiteY61" fmla="*/ 3974753 h 6858000"/>
              <a:gd name="connsiteX62" fmla="*/ 595497 w 1508539"/>
              <a:gd name="connsiteY62" fmla="*/ 3969950 h 6858000"/>
              <a:gd name="connsiteX63" fmla="*/ 588919 w 1508539"/>
              <a:gd name="connsiteY63" fmla="*/ 3933779 h 6858000"/>
              <a:gd name="connsiteX64" fmla="*/ 590250 w 1508539"/>
              <a:gd name="connsiteY64" fmla="*/ 3933093 h 6858000"/>
              <a:gd name="connsiteX65" fmla="*/ 594604 w 1508539"/>
              <a:gd name="connsiteY65" fmla="*/ 3922082 h 6858000"/>
              <a:gd name="connsiteX66" fmla="*/ 599682 w 1508539"/>
              <a:gd name="connsiteY66" fmla="*/ 3901461 h 6858000"/>
              <a:gd name="connsiteX67" fmla="*/ 622276 w 1508539"/>
              <a:gd name="connsiteY67" fmla="*/ 3813873 h 6858000"/>
              <a:gd name="connsiteX68" fmla="*/ 621701 w 1508539"/>
              <a:gd name="connsiteY68" fmla="*/ 3806161 h 6858000"/>
              <a:gd name="connsiteX69" fmla="*/ 622008 w 1508539"/>
              <a:gd name="connsiteY69" fmla="*/ 3805957 h 6858000"/>
              <a:gd name="connsiteX70" fmla="*/ 622035 w 1508539"/>
              <a:gd name="connsiteY70" fmla="*/ 3797724 h 6858000"/>
              <a:gd name="connsiteX71" fmla="*/ 620650 w 1508539"/>
              <a:gd name="connsiteY71" fmla="*/ 3792098 h 6858000"/>
              <a:gd name="connsiteX72" fmla="*/ 619534 w 1508539"/>
              <a:gd name="connsiteY72" fmla="*/ 3777135 h 6858000"/>
              <a:gd name="connsiteX73" fmla="*/ 621267 w 1508539"/>
              <a:gd name="connsiteY73" fmla="*/ 3771656 h 6858000"/>
              <a:gd name="connsiteX74" fmla="*/ 625010 w 1508539"/>
              <a:gd name="connsiteY74" fmla="*/ 3769007 h 6858000"/>
              <a:gd name="connsiteX75" fmla="*/ 624476 w 1508539"/>
              <a:gd name="connsiteY75" fmla="*/ 3767709 h 6858000"/>
              <a:gd name="connsiteX76" fmla="*/ 633172 w 1508539"/>
              <a:gd name="connsiteY76" fmla="*/ 3738082 h 6858000"/>
              <a:gd name="connsiteX77" fmla="*/ 640518 w 1508539"/>
              <a:gd name="connsiteY77" fmla="*/ 3673397 h 6858000"/>
              <a:gd name="connsiteX78" fmla="*/ 639814 w 1508539"/>
              <a:gd name="connsiteY78" fmla="*/ 3637109 h 6858000"/>
              <a:gd name="connsiteX79" fmla="*/ 643257 w 1508539"/>
              <a:gd name="connsiteY79" fmla="*/ 3536883 h 6858000"/>
              <a:gd name="connsiteX80" fmla="*/ 650795 w 1508539"/>
              <a:gd name="connsiteY80" fmla="*/ 3435652 h 6858000"/>
              <a:gd name="connsiteX81" fmla="*/ 652466 w 1508539"/>
              <a:gd name="connsiteY81" fmla="*/ 3307769 h 6858000"/>
              <a:gd name="connsiteX82" fmla="*/ 670029 w 1508539"/>
              <a:gd name="connsiteY82" fmla="*/ 3250522 h 6858000"/>
              <a:gd name="connsiteX83" fmla="*/ 670454 w 1508539"/>
              <a:gd name="connsiteY83" fmla="*/ 3229163 h 6858000"/>
              <a:gd name="connsiteX84" fmla="*/ 672277 w 1508539"/>
              <a:gd name="connsiteY84" fmla="*/ 3217217 h 6858000"/>
              <a:gd name="connsiteX85" fmla="*/ 659112 w 1508539"/>
              <a:gd name="connsiteY85" fmla="*/ 3183755 h 6858000"/>
              <a:gd name="connsiteX86" fmla="*/ 659613 w 1508539"/>
              <a:gd name="connsiteY86" fmla="*/ 3178642 h 6858000"/>
              <a:gd name="connsiteX87" fmla="*/ 647213 w 1508539"/>
              <a:gd name="connsiteY87" fmla="*/ 3158586 h 6858000"/>
              <a:gd name="connsiteX88" fmla="*/ 632398 w 1508539"/>
              <a:gd name="connsiteY88" fmla="*/ 3129034 h 6858000"/>
              <a:gd name="connsiteX89" fmla="*/ 633063 w 1508539"/>
              <a:gd name="connsiteY89" fmla="*/ 3126682 h 6858000"/>
              <a:gd name="connsiteX90" fmla="*/ 623931 w 1508539"/>
              <a:gd name="connsiteY90" fmla="*/ 3114519 h 6858000"/>
              <a:gd name="connsiteX91" fmla="*/ 610540 w 1508539"/>
              <a:gd name="connsiteY91" fmla="*/ 3106272 h 6858000"/>
              <a:gd name="connsiteX92" fmla="*/ 583270 w 1508539"/>
              <a:gd name="connsiteY92" fmla="*/ 2958185 h 6858000"/>
              <a:gd name="connsiteX93" fmla="*/ 525884 w 1508539"/>
              <a:gd name="connsiteY93" fmla="*/ 2762989 h 6858000"/>
              <a:gd name="connsiteX94" fmla="*/ 474802 w 1508539"/>
              <a:gd name="connsiteY94" fmla="*/ 2554718 h 6858000"/>
              <a:gd name="connsiteX95" fmla="*/ 454896 w 1508539"/>
              <a:gd name="connsiteY95" fmla="*/ 2485734 h 6858000"/>
              <a:gd name="connsiteX96" fmla="*/ 445619 w 1508539"/>
              <a:gd name="connsiteY96" fmla="*/ 2447068 h 6858000"/>
              <a:gd name="connsiteX97" fmla="*/ 432580 w 1508539"/>
              <a:gd name="connsiteY97" fmla="*/ 2425819 h 6858000"/>
              <a:gd name="connsiteX98" fmla="*/ 438579 w 1508539"/>
              <a:gd name="connsiteY98" fmla="*/ 2402874 h 6858000"/>
              <a:gd name="connsiteX99" fmla="*/ 441191 w 1508539"/>
              <a:gd name="connsiteY99" fmla="*/ 2381443 h 6858000"/>
              <a:gd name="connsiteX100" fmla="*/ 417520 w 1508539"/>
              <a:gd name="connsiteY100" fmla="*/ 2261920 h 6858000"/>
              <a:gd name="connsiteX101" fmla="*/ 407407 w 1508539"/>
              <a:gd name="connsiteY101" fmla="*/ 2195378 h 6858000"/>
              <a:gd name="connsiteX102" fmla="*/ 391624 w 1508539"/>
              <a:gd name="connsiteY102" fmla="*/ 2155135 h 6858000"/>
              <a:gd name="connsiteX103" fmla="*/ 389082 w 1508539"/>
              <a:gd name="connsiteY103" fmla="*/ 2118008 h 6858000"/>
              <a:gd name="connsiteX104" fmla="*/ 390075 w 1508539"/>
              <a:gd name="connsiteY104" fmla="*/ 2050531 h 6858000"/>
              <a:gd name="connsiteX105" fmla="*/ 381881 w 1508539"/>
              <a:gd name="connsiteY105" fmla="*/ 1963269 h 6858000"/>
              <a:gd name="connsiteX106" fmla="*/ 363059 w 1508539"/>
              <a:gd name="connsiteY106" fmla="*/ 1906352 h 6858000"/>
              <a:gd name="connsiteX107" fmla="*/ 339616 w 1508539"/>
              <a:gd name="connsiteY107" fmla="*/ 1861531 h 6858000"/>
              <a:gd name="connsiteX108" fmla="*/ 293415 w 1508539"/>
              <a:gd name="connsiteY108" fmla="*/ 1732919 h 6858000"/>
              <a:gd name="connsiteX109" fmla="*/ 265726 w 1508539"/>
              <a:gd name="connsiteY109" fmla="*/ 1663540 h 6858000"/>
              <a:gd name="connsiteX110" fmla="*/ 264852 w 1508539"/>
              <a:gd name="connsiteY110" fmla="*/ 1615777 h 6858000"/>
              <a:gd name="connsiteX111" fmla="*/ 245647 w 1508539"/>
              <a:gd name="connsiteY111" fmla="*/ 1563678 h 6858000"/>
              <a:gd name="connsiteX112" fmla="*/ 258727 w 1508539"/>
              <a:gd name="connsiteY112" fmla="*/ 1519474 h 6858000"/>
              <a:gd name="connsiteX113" fmla="*/ 251469 w 1508539"/>
              <a:gd name="connsiteY113" fmla="*/ 1477995 h 6858000"/>
              <a:gd name="connsiteX114" fmla="*/ 237554 w 1508539"/>
              <a:gd name="connsiteY114" fmla="*/ 1373769 h 6858000"/>
              <a:gd name="connsiteX115" fmla="*/ 245861 w 1508539"/>
              <a:gd name="connsiteY115" fmla="*/ 1307086 h 6858000"/>
              <a:gd name="connsiteX116" fmla="*/ 247049 w 1508539"/>
              <a:gd name="connsiteY116" fmla="*/ 1189033 h 6858000"/>
              <a:gd name="connsiteX117" fmla="*/ 251734 w 1508539"/>
              <a:gd name="connsiteY117" fmla="*/ 1168288 h 6858000"/>
              <a:gd name="connsiteX118" fmla="*/ 244016 w 1508539"/>
              <a:gd name="connsiteY118" fmla="*/ 1142577 h 6858000"/>
              <a:gd name="connsiteX119" fmla="*/ 233322 w 1508539"/>
              <a:gd name="connsiteY119" fmla="*/ 1088484 h 6858000"/>
              <a:gd name="connsiteX120" fmla="*/ 222058 w 1508539"/>
              <a:gd name="connsiteY120" fmla="*/ 1016103 h 6858000"/>
              <a:gd name="connsiteX121" fmla="*/ 223514 w 1508539"/>
              <a:gd name="connsiteY121" fmla="*/ 932283 h 6858000"/>
              <a:gd name="connsiteX122" fmla="*/ 225750 w 1508539"/>
              <a:gd name="connsiteY122" fmla="*/ 915925 h 6858000"/>
              <a:gd name="connsiteX123" fmla="*/ 218379 w 1508539"/>
              <a:gd name="connsiteY123" fmla="*/ 896999 h 6858000"/>
              <a:gd name="connsiteX124" fmla="*/ 187787 w 1508539"/>
              <a:gd name="connsiteY124" fmla="*/ 821517 h 6858000"/>
              <a:gd name="connsiteX125" fmla="*/ 166737 w 1508539"/>
              <a:gd name="connsiteY125" fmla="*/ 751353 h 6858000"/>
              <a:gd name="connsiteX126" fmla="*/ 166295 w 1508539"/>
              <a:gd name="connsiteY126" fmla="*/ 721230 h 6858000"/>
              <a:gd name="connsiteX127" fmla="*/ 151966 w 1508539"/>
              <a:gd name="connsiteY127" fmla="*/ 681659 h 6858000"/>
              <a:gd name="connsiteX128" fmla="*/ 137385 w 1508539"/>
              <a:gd name="connsiteY128" fmla="*/ 635218 h 6858000"/>
              <a:gd name="connsiteX129" fmla="*/ 142396 w 1508539"/>
              <a:gd name="connsiteY129" fmla="*/ 613763 h 6858000"/>
              <a:gd name="connsiteX130" fmla="*/ 128338 w 1508539"/>
              <a:gd name="connsiteY130" fmla="*/ 598582 h 6858000"/>
              <a:gd name="connsiteX131" fmla="*/ 128019 w 1508539"/>
              <a:gd name="connsiteY131" fmla="*/ 576846 h 6858000"/>
              <a:gd name="connsiteX132" fmla="*/ 107645 w 1508539"/>
              <a:gd name="connsiteY132" fmla="*/ 530055 h 6858000"/>
              <a:gd name="connsiteX133" fmla="*/ 106893 w 1508539"/>
              <a:gd name="connsiteY133" fmla="*/ 465389 h 6858000"/>
              <a:gd name="connsiteX134" fmla="*/ 89816 w 1508539"/>
              <a:gd name="connsiteY134" fmla="*/ 424699 h 6858000"/>
              <a:gd name="connsiteX135" fmla="*/ 90191 w 1508539"/>
              <a:gd name="connsiteY135" fmla="*/ 404917 h 6858000"/>
              <a:gd name="connsiteX136" fmla="*/ 70148 w 1508539"/>
              <a:gd name="connsiteY136" fmla="*/ 367211 h 6858000"/>
              <a:gd name="connsiteX137" fmla="*/ 36452 w 1508539"/>
              <a:gd name="connsiteY137" fmla="*/ 268519 h 6858000"/>
              <a:gd name="connsiteX138" fmla="*/ 23935 w 1508539"/>
              <a:gd name="connsiteY138" fmla="*/ 160886 h 6858000"/>
              <a:gd name="connsiteX139" fmla="*/ 19312 w 1508539"/>
              <a:gd name="connsiteY139" fmla="*/ 47336 h 6858000"/>
              <a:gd name="connsiteX140" fmla="*/ 0 w 1508539"/>
              <a:gd name="connsiteY140"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64248 w 1508539"/>
              <a:gd name="connsiteY6" fmla="*/ 6574442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6674 w 1508539"/>
              <a:gd name="connsiteY5" fmla="*/ 6696999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28010 w 1508539"/>
              <a:gd name="connsiteY4" fmla="*/ 6751578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31404 w 1508539"/>
              <a:gd name="connsiteY25" fmla="*/ 566517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494626 w 1508539"/>
              <a:gd name="connsiteY27" fmla="*/ 5476393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139560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133885 w 1508539"/>
              <a:gd name="connsiteY4" fmla="*/ 6729139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149611 w 1508539"/>
              <a:gd name="connsiteY5" fmla="*/ 6666145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170123 w 1508539"/>
              <a:gd name="connsiteY6" fmla="*/ 6608101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166997 w 1508539"/>
              <a:gd name="connsiteY8" fmla="*/ 6560674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164588 w 1508539"/>
              <a:gd name="connsiteY7" fmla="*/ 656853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40301 w 1508539"/>
              <a:gd name="connsiteY8" fmla="*/ 657260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201349 w 1508539"/>
              <a:gd name="connsiteY9" fmla="*/ 653056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215389 w 1508539"/>
              <a:gd name="connsiteY10" fmla="*/ 6478062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234746 w 1508539"/>
              <a:gd name="connsiteY13" fmla="*/ 6451348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233311 w 1508539"/>
              <a:gd name="connsiteY12" fmla="*/ 6451488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226078 w 1508539"/>
              <a:gd name="connsiteY11" fmla="*/ 6460325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504057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239104 w 1508539"/>
              <a:gd name="connsiteY14" fmla="*/ 6414240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262170 w 1508539"/>
              <a:gd name="connsiteY19" fmla="*/ 6281972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246136 w 1508539"/>
              <a:gd name="connsiteY18" fmla="*/ 6348250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63126 w 1508539"/>
              <a:gd name="connsiteY23" fmla="*/ 5934687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290557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14428 w 1508539"/>
              <a:gd name="connsiteY21" fmla="*/ 6113913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1872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244471 w 1508539"/>
              <a:gd name="connsiteY17" fmla="*/ 6349778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240591 w 1508539"/>
              <a:gd name="connsiteY16" fmla="*/ 6367510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241880 w 1508539"/>
              <a:gd name="connsiteY15" fmla="*/ 6384857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25289 w 1508539"/>
              <a:gd name="connsiteY10" fmla="*/ 6525770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16634 w 1508539"/>
              <a:gd name="connsiteY14" fmla="*/ 6346654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08411 w 1508539"/>
              <a:gd name="connsiteY24" fmla="*/ 5704905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386351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392003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394739 w 1508539"/>
              <a:gd name="connsiteY21" fmla="*/ 6090059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43784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55284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267342 w 1508539"/>
              <a:gd name="connsiteY6" fmla="*/ 6683638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0 w 1508539"/>
              <a:gd name="connsiteY0" fmla="*/ 0 h 6858000"/>
              <a:gd name="connsiteX1" fmla="*/ 1508539 w 1508539"/>
              <a:gd name="connsiteY1" fmla="*/ 0 h 6858000"/>
              <a:gd name="connsiteX2" fmla="*/ 1508539 w 1508539"/>
              <a:gd name="connsiteY2" fmla="*/ 6858000 h 6858000"/>
              <a:gd name="connsiteX3" fmla="*/ 245233 w 1508539"/>
              <a:gd name="connsiteY3" fmla="*/ 6857735 h 6858000"/>
              <a:gd name="connsiteX4" fmla="*/ 281826 w 1508539"/>
              <a:gd name="connsiteY4" fmla="*/ 6776847 h 6858000"/>
              <a:gd name="connsiteX5" fmla="*/ 293326 w 1508539"/>
              <a:gd name="connsiteY5" fmla="*/ 6737706 h 6858000"/>
              <a:gd name="connsiteX6" fmla="*/ 318065 w 1508539"/>
              <a:gd name="connsiteY6" fmla="*/ 6691589 h 6858000"/>
              <a:gd name="connsiteX7" fmla="*/ 295622 w 1508539"/>
              <a:gd name="connsiteY7" fmla="*/ 6659970 h 6858000"/>
              <a:gd name="connsiteX8" fmla="*/ 310713 w 1508539"/>
              <a:gd name="connsiteY8" fmla="*/ 6636211 h 6858000"/>
              <a:gd name="connsiteX9" fmla="*/ 328157 w 1508539"/>
              <a:gd name="connsiteY9" fmla="*/ 6594177 h 6858000"/>
              <a:gd name="connsiteX10" fmla="*/ 342197 w 1508539"/>
              <a:gd name="connsiteY10" fmla="*/ 6557575 h 6858000"/>
              <a:gd name="connsiteX11" fmla="*/ 395154 w 1508539"/>
              <a:gd name="connsiteY11" fmla="*/ 6492130 h 6858000"/>
              <a:gd name="connsiteX12" fmla="*/ 410841 w 1508539"/>
              <a:gd name="connsiteY12" fmla="*/ 6431610 h 6858000"/>
              <a:gd name="connsiteX13" fmla="*/ 454546 w 1508539"/>
              <a:gd name="connsiteY13" fmla="*/ 6379786 h 6858000"/>
              <a:gd name="connsiteX14" fmla="*/ 437769 w 1508539"/>
              <a:gd name="connsiteY14" fmla="*/ 6334727 h 6858000"/>
              <a:gd name="connsiteX15" fmla="*/ 415184 w 1508539"/>
              <a:gd name="connsiteY15" fmla="*/ 6313295 h 6858000"/>
              <a:gd name="connsiteX16" fmla="*/ 422348 w 1508539"/>
              <a:gd name="connsiteY16" fmla="*/ 6280046 h 6858000"/>
              <a:gd name="connsiteX17" fmla="*/ 405093 w 1508539"/>
              <a:gd name="connsiteY17" fmla="*/ 6270265 h 6858000"/>
              <a:gd name="connsiteX18" fmla="*/ 432121 w 1508539"/>
              <a:gd name="connsiteY18" fmla="*/ 6252834 h 6858000"/>
              <a:gd name="connsiteX19" fmla="*/ 410113 w 1508539"/>
              <a:gd name="connsiteY19" fmla="*/ 6202459 h 6858000"/>
              <a:gd name="connsiteX20" fmla="*/ 408911 w 1508539"/>
              <a:gd name="connsiteY20" fmla="*/ 6153037 h 6858000"/>
              <a:gd name="connsiteX21" fmla="*/ 424326 w 1508539"/>
              <a:gd name="connsiteY21" fmla="*/ 6078132 h 6858000"/>
              <a:gd name="connsiteX22" fmla="*/ 411713 w 1508539"/>
              <a:gd name="connsiteY22" fmla="*/ 6028119 h 6858000"/>
              <a:gd name="connsiteX23" fmla="*/ 396942 w 1508539"/>
              <a:gd name="connsiteY23" fmla="*/ 5926735 h 6858000"/>
              <a:gd name="connsiteX24" fmla="*/ 446454 w 1508539"/>
              <a:gd name="connsiteY24" fmla="*/ 5712857 h 6858000"/>
              <a:gd name="connsiteX25" fmla="*/ 425529 w 1508539"/>
              <a:gd name="connsiteY25" fmla="*/ 5676393 h 6858000"/>
              <a:gd name="connsiteX26" fmla="*/ 465121 w 1508539"/>
              <a:gd name="connsiteY26" fmla="*/ 5563435 h 6858000"/>
              <a:gd name="connsiteX27" fmla="*/ 512251 w 1508539"/>
              <a:gd name="connsiteY27" fmla="*/ 5437125 h 6858000"/>
              <a:gd name="connsiteX28" fmla="*/ 525819 w 1508539"/>
              <a:gd name="connsiteY28" fmla="*/ 5396260 h 6858000"/>
              <a:gd name="connsiteX29" fmla="*/ 541800 w 1508539"/>
              <a:gd name="connsiteY29" fmla="*/ 5330009 h 6858000"/>
              <a:gd name="connsiteX30" fmla="*/ 575293 w 1508539"/>
              <a:gd name="connsiteY30" fmla="*/ 5273739 h 6858000"/>
              <a:gd name="connsiteX31" fmla="*/ 584892 w 1508539"/>
              <a:gd name="connsiteY31" fmla="*/ 5241779 h 6858000"/>
              <a:gd name="connsiteX32" fmla="*/ 596118 w 1508539"/>
              <a:gd name="connsiteY32" fmla="*/ 5225268 h 6858000"/>
              <a:gd name="connsiteX33" fmla="*/ 597138 w 1508539"/>
              <a:gd name="connsiteY33" fmla="*/ 5217684 h 6858000"/>
              <a:gd name="connsiteX34" fmla="*/ 604479 w 1508539"/>
              <a:gd name="connsiteY34" fmla="*/ 5193377 h 6858000"/>
              <a:gd name="connsiteX35" fmla="*/ 607782 w 1508539"/>
              <a:gd name="connsiteY35" fmla="*/ 5179288 h 6858000"/>
              <a:gd name="connsiteX36" fmla="*/ 608766 w 1508539"/>
              <a:gd name="connsiteY36" fmla="*/ 5173621 h 6858000"/>
              <a:gd name="connsiteX37" fmla="*/ 604400 w 1508539"/>
              <a:gd name="connsiteY37" fmla="*/ 5159961 h 6858000"/>
              <a:gd name="connsiteX38" fmla="*/ 611077 w 1508539"/>
              <a:gd name="connsiteY38" fmla="*/ 5144295 h 6858000"/>
              <a:gd name="connsiteX39" fmla="*/ 608010 w 1508539"/>
              <a:gd name="connsiteY39" fmla="*/ 5125185 h 6858000"/>
              <a:gd name="connsiteX40" fmla="*/ 614840 w 1508539"/>
              <a:gd name="connsiteY40" fmla="*/ 5121884 h 6858000"/>
              <a:gd name="connsiteX41" fmla="*/ 621876 w 1508539"/>
              <a:gd name="connsiteY41" fmla="*/ 5067850 h 6858000"/>
              <a:gd name="connsiteX42" fmla="*/ 624607 w 1508539"/>
              <a:gd name="connsiteY42" fmla="*/ 5060861 h 6858000"/>
              <a:gd name="connsiteX43" fmla="*/ 621311 w 1508539"/>
              <a:gd name="connsiteY43" fmla="*/ 5034192 h 6858000"/>
              <a:gd name="connsiteX44" fmla="*/ 622865 w 1508539"/>
              <a:gd name="connsiteY44" fmla="*/ 4993030 h 6858000"/>
              <a:gd name="connsiteX45" fmla="*/ 629774 w 1508539"/>
              <a:gd name="connsiteY45" fmla="*/ 4946844 h 6858000"/>
              <a:gd name="connsiteX46" fmla="*/ 625630 w 1508539"/>
              <a:gd name="connsiteY46" fmla="*/ 4932692 h 6858000"/>
              <a:gd name="connsiteX47" fmla="*/ 641033 w 1508539"/>
              <a:gd name="connsiteY47" fmla="*/ 4858827 h 6858000"/>
              <a:gd name="connsiteX48" fmla="*/ 646936 w 1508539"/>
              <a:gd name="connsiteY48" fmla="*/ 4821170 h 6858000"/>
              <a:gd name="connsiteX49" fmla="*/ 651669 w 1508539"/>
              <a:gd name="connsiteY49" fmla="*/ 4780965 h 6858000"/>
              <a:gd name="connsiteX50" fmla="*/ 652962 w 1508539"/>
              <a:gd name="connsiteY50" fmla="*/ 4750867 h 6858000"/>
              <a:gd name="connsiteX51" fmla="*/ 650769 w 1508539"/>
              <a:gd name="connsiteY51" fmla="*/ 4690749 h 6858000"/>
              <a:gd name="connsiteX52" fmla="*/ 646249 w 1508539"/>
              <a:gd name="connsiteY52" fmla="*/ 4584173 h 6858000"/>
              <a:gd name="connsiteX53" fmla="*/ 641332 w 1508539"/>
              <a:gd name="connsiteY53" fmla="*/ 4444346 h 6858000"/>
              <a:gd name="connsiteX54" fmla="*/ 637897 w 1508539"/>
              <a:gd name="connsiteY54" fmla="*/ 4375228 h 6858000"/>
              <a:gd name="connsiteX55" fmla="*/ 618550 w 1508539"/>
              <a:gd name="connsiteY55" fmla="*/ 4214165 h 6858000"/>
              <a:gd name="connsiteX56" fmla="*/ 622623 w 1508539"/>
              <a:gd name="connsiteY56" fmla="*/ 4090296 h 6858000"/>
              <a:gd name="connsiteX57" fmla="*/ 607879 w 1508539"/>
              <a:gd name="connsiteY57" fmla="*/ 4033999 h 6858000"/>
              <a:gd name="connsiteX58" fmla="*/ 609028 w 1508539"/>
              <a:gd name="connsiteY58" fmla="*/ 4031933 h 6858000"/>
              <a:gd name="connsiteX59" fmla="*/ 607604 w 1508539"/>
              <a:gd name="connsiteY59" fmla="*/ 4013953 h 6858000"/>
              <a:gd name="connsiteX60" fmla="*/ 593899 w 1508539"/>
              <a:gd name="connsiteY60" fmla="*/ 3974753 h 6858000"/>
              <a:gd name="connsiteX61" fmla="*/ 595497 w 1508539"/>
              <a:gd name="connsiteY61" fmla="*/ 3969950 h 6858000"/>
              <a:gd name="connsiteX62" fmla="*/ 588919 w 1508539"/>
              <a:gd name="connsiteY62" fmla="*/ 3933779 h 6858000"/>
              <a:gd name="connsiteX63" fmla="*/ 590250 w 1508539"/>
              <a:gd name="connsiteY63" fmla="*/ 3933093 h 6858000"/>
              <a:gd name="connsiteX64" fmla="*/ 594604 w 1508539"/>
              <a:gd name="connsiteY64" fmla="*/ 3922082 h 6858000"/>
              <a:gd name="connsiteX65" fmla="*/ 599682 w 1508539"/>
              <a:gd name="connsiteY65" fmla="*/ 3901461 h 6858000"/>
              <a:gd name="connsiteX66" fmla="*/ 622276 w 1508539"/>
              <a:gd name="connsiteY66" fmla="*/ 3813873 h 6858000"/>
              <a:gd name="connsiteX67" fmla="*/ 621701 w 1508539"/>
              <a:gd name="connsiteY67" fmla="*/ 3806161 h 6858000"/>
              <a:gd name="connsiteX68" fmla="*/ 622008 w 1508539"/>
              <a:gd name="connsiteY68" fmla="*/ 3805957 h 6858000"/>
              <a:gd name="connsiteX69" fmla="*/ 622035 w 1508539"/>
              <a:gd name="connsiteY69" fmla="*/ 3797724 h 6858000"/>
              <a:gd name="connsiteX70" fmla="*/ 620650 w 1508539"/>
              <a:gd name="connsiteY70" fmla="*/ 3792098 h 6858000"/>
              <a:gd name="connsiteX71" fmla="*/ 619534 w 1508539"/>
              <a:gd name="connsiteY71" fmla="*/ 3777135 h 6858000"/>
              <a:gd name="connsiteX72" fmla="*/ 621267 w 1508539"/>
              <a:gd name="connsiteY72" fmla="*/ 3771656 h 6858000"/>
              <a:gd name="connsiteX73" fmla="*/ 625010 w 1508539"/>
              <a:gd name="connsiteY73" fmla="*/ 3769007 h 6858000"/>
              <a:gd name="connsiteX74" fmla="*/ 624476 w 1508539"/>
              <a:gd name="connsiteY74" fmla="*/ 3767709 h 6858000"/>
              <a:gd name="connsiteX75" fmla="*/ 633172 w 1508539"/>
              <a:gd name="connsiteY75" fmla="*/ 3738082 h 6858000"/>
              <a:gd name="connsiteX76" fmla="*/ 640518 w 1508539"/>
              <a:gd name="connsiteY76" fmla="*/ 3673397 h 6858000"/>
              <a:gd name="connsiteX77" fmla="*/ 639814 w 1508539"/>
              <a:gd name="connsiteY77" fmla="*/ 3637109 h 6858000"/>
              <a:gd name="connsiteX78" fmla="*/ 643257 w 1508539"/>
              <a:gd name="connsiteY78" fmla="*/ 3536883 h 6858000"/>
              <a:gd name="connsiteX79" fmla="*/ 650795 w 1508539"/>
              <a:gd name="connsiteY79" fmla="*/ 3435652 h 6858000"/>
              <a:gd name="connsiteX80" fmla="*/ 652466 w 1508539"/>
              <a:gd name="connsiteY80" fmla="*/ 3307769 h 6858000"/>
              <a:gd name="connsiteX81" fmla="*/ 670029 w 1508539"/>
              <a:gd name="connsiteY81" fmla="*/ 3250522 h 6858000"/>
              <a:gd name="connsiteX82" fmla="*/ 670454 w 1508539"/>
              <a:gd name="connsiteY82" fmla="*/ 3229163 h 6858000"/>
              <a:gd name="connsiteX83" fmla="*/ 672277 w 1508539"/>
              <a:gd name="connsiteY83" fmla="*/ 3217217 h 6858000"/>
              <a:gd name="connsiteX84" fmla="*/ 659112 w 1508539"/>
              <a:gd name="connsiteY84" fmla="*/ 3183755 h 6858000"/>
              <a:gd name="connsiteX85" fmla="*/ 659613 w 1508539"/>
              <a:gd name="connsiteY85" fmla="*/ 3178642 h 6858000"/>
              <a:gd name="connsiteX86" fmla="*/ 647213 w 1508539"/>
              <a:gd name="connsiteY86" fmla="*/ 3158586 h 6858000"/>
              <a:gd name="connsiteX87" fmla="*/ 632398 w 1508539"/>
              <a:gd name="connsiteY87" fmla="*/ 3129034 h 6858000"/>
              <a:gd name="connsiteX88" fmla="*/ 633063 w 1508539"/>
              <a:gd name="connsiteY88" fmla="*/ 3126682 h 6858000"/>
              <a:gd name="connsiteX89" fmla="*/ 623931 w 1508539"/>
              <a:gd name="connsiteY89" fmla="*/ 3114519 h 6858000"/>
              <a:gd name="connsiteX90" fmla="*/ 610540 w 1508539"/>
              <a:gd name="connsiteY90" fmla="*/ 3106272 h 6858000"/>
              <a:gd name="connsiteX91" fmla="*/ 583270 w 1508539"/>
              <a:gd name="connsiteY91" fmla="*/ 2958185 h 6858000"/>
              <a:gd name="connsiteX92" fmla="*/ 525884 w 1508539"/>
              <a:gd name="connsiteY92" fmla="*/ 2762989 h 6858000"/>
              <a:gd name="connsiteX93" fmla="*/ 474802 w 1508539"/>
              <a:gd name="connsiteY93" fmla="*/ 2554718 h 6858000"/>
              <a:gd name="connsiteX94" fmla="*/ 454896 w 1508539"/>
              <a:gd name="connsiteY94" fmla="*/ 2485734 h 6858000"/>
              <a:gd name="connsiteX95" fmla="*/ 445619 w 1508539"/>
              <a:gd name="connsiteY95" fmla="*/ 2447068 h 6858000"/>
              <a:gd name="connsiteX96" fmla="*/ 432580 w 1508539"/>
              <a:gd name="connsiteY96" fmla="*/ 2425819 h 6858000"/>
              <a:gd name="connsiteX97" fmla="*/ 438579 w 1508539"/>
              <a:gd name="connsiteY97" fmla="*/ 2402874 h 6858000"/>
              <a:gd name="connsiteX98" fmla="*/ 441191 w 1508539"/>
              <a:gd name="connsiteY98" fmla="*/ 2381443 h 6858000"/>
              <a:gd name="connsiteX99" fmla="*/ 417520 w 1508539"/>
              <a:gd name="connsiteY99" fmla="*/ 2261920 h 6858000"/>
              <a:gd name="connsiteX100" fmla="*/ 407407 w 1508539"/>
              <a:gd name="connsiteY100" fmla="*/ 2195378 h 6858000"/>
              <a:gd name="connsiteX101" fmla="*/ 391624 w 1508539"/>
              <a:gd name="connsiteY101" fmla="*/ 2155135 h 6858000"/>
              <a:gd name="connsiteX102" fmla="*/ 389082 w 1508539"/>
              <a:gd name="connsiteY102" fmla="*/ 2118008 h 6858000"/>
              <a:gd name="connsiteX103" fmla="*/ 390075 w 1508539"/>
              <a:gd name="connsiteY103" fmla="*/ 2050531 h 6858000"/>
              <a:gd name="connsiteX104" fmla="*/ 381881 w 1508539"/>
              <a:gd name="connsiteY104" fmla="*/ 1963269 h 6858000"/>
              <a:gd name="connsiteX105" fmla="*/ 363059 w 1508539"/>
              <a:gd name="connsiteY105" fmla="*/ 1906352 h 6858000"/>
              <a:gd name="connsiteX106" fmla="*/ 339616 w 1508539"/>
              <a:gd name="connsiteY106" fmla="*/ 1861531 h 6858000"/>
              <a:gd name="connsiteX107" fmla="*/ 293415 w 1508539"/>
              <a:gd name="connsiteY107" fmla="*/ 1732919 h 6858000"/>
              <a:gd name="connsiteX108" fmla="*/ 265726 w 1508539"/>
              <a:gd name="connsiteY108" fmla="*/ 1663540 h 6858000"/>
              <a:gd name="connsiteX109" fmla="*/ 264852 w 1508539"/>
              <a:gd name="connsiteY109" fmla="*/ 1615777 h 6858000"/>
              <a:gd name="connsiteX110" fmla="*/ 245647 w 1508539"/>
              <a:gd name="connsiteY110" fmla="*/ 1563678 h 6858000"/>
              <a:gd name="connsiteX111" fmla="*/ 258727 w 1508539"/>
              <a:gd name="connsiteY111" fmla="*/ 1519474 h 6858000"/>
              <a:gd name="connsiteX112" fmla="*/ 251469 w 1508539"/>
              <a:gd name="connsiteY112" fmla="*/ 1477995 h 6858000"/>
              <a:gd name="connsiteX113" fmla="*/ 237554 w 1508539"/>
              <a:gd name="connsiteY113" fmla="*/ 1373769 h 6858000"/>
              <a:gd name="connsiteX114" fmla="*/ 245861 w 1508539"/>
              <a:gd name="connsiteY114" fmla="*/ 1307086 h 6858000"/>
              <a:gd name="connsiteX115" fmla="*/ 247049 w 1508539"/>
              <a:gd name="connsiteY115" fmla="*/ 1189033 h 6858000"/>
              <a:gd name="connsiteX116" fmla="*/ 251734 w 1508539"/>
              <a:gd name="connsiteY116" fmla="*/ 1168288 h 6858000"/>
              <a:gd name="connsiteX117" fmla="*/ 244016 w 1508539"/>
              <a:gd name="connsiteY117" fmla="*/ 1142577 h 6858000"/>
              <a:gd name="connsiteX118" fmla="*/ 233322 w 1508539"/>
              <a:gd name="connsiteY118" fmla="*/ 1088484 h 6858000"/>
              <a:gd name="connsiteX119" fmla="*/ 222058 w 1508539"/>
              <a:gd name="connsiteY119" fmla="*/ 1016103 h 6858000"/>
              <a:gd name="connsiteX120" fmla="*/ 223514 w 1508539"/>
              <a:gd name="connsiteY120" fmla="*/ 932283 h 6858000"/>
              <a:gd name="connsiteX121" fmla="*/ 225750 w 1508539"/>
              <a:gd name="connsiteY121" fmla="*/ 915925 h 6858000"/>
              <a:gd name="connsiteX122" fmla="*/ 218379 w 1508539"/>
              <a:gd name="connsiteY122" fmla="*/ 896999 h 6858000"/>
              <a:gd name="connsiteX123" fmla="*/ 187787 w 1508539"/>
              <a:gd name="connsiteY123" fmla="*/ 821517 h 6858000"/>
              <a:gd name="connsiteX124" fmla="*/ 166737 w 1508539"/>
              <a:gd name="connsiteY124" fmla="*/ 751353 h 6858000"/>
              <a:gd name="connsiteX125" fmla="*/ 166295 w 1508539"/>
              <a:gd name="connsiteY125" fmla="*/ 721230 h 6858000"/>
              <a:gd name="connsiteX126" fmla="*/ 151966 w 1508539"/>
              <a:gd name="connsiteY126" fmla="*/ 681659 h 6858000"/>
              <a:gd name="connsiteX127" fmla="*/ 137385 w 1508539"/>
              <a:gd name="connsiteY127" fmla="*/ 635218 h 6858000"/>
              <a:gd name="connsiteX128" fmla="*/ 142396 w 1508539"/>
              <a:gd name="connsiteY128" fmla="*/ 613763 h 6858000"/>
              <a:gd name="connsiteX129" fmla="*/ 128338 w 1508539"/>
              <a:gd name="connsiteY129" fmla="*/ 598582 h 6858000"/>
              <a:gd name="connsiteX130" fmla="*/ 128019 w 1508539"/>
              <a:gd name="connsiteY130" fmla="*/ 576846 h 6858000"/>
              <a:gd name="connsiteX131" fmla="*/ 107645 w 1508539"/>
              <a:gd name="connsiteY131" fmla="*/ 530055 h 6858000"/>
              <a:gd name="connsiteX132" fmla="*/ 106893 w 1508539"/>
              <a:gd name="connsiteY132" fmla="*/ 465389 h 6858000"/>
              <a:gd name="connsiteX133" fmla="*/ 89816 w 1508539"/>
              <a:gd name="connsiteY133" fmla="*/ 424699 h 6858000"/>
              <a:gd name="connsiteX134" fmla="*/ 90191 w 1508539"/>
              <a:gd name="connsiteY134" fmla="*/ 404917 h 6858000"/>
              <a:gd name="connsiteX135" fmla="*/ 70148 w 1508539"/>
              <a:gd name="connsiteY135" fmla="*/ 367211 h 6858000"/>
              <a:gd name="connsiteX136" fmla="*/ 36452 w 1508539"/>
              <a:gd name="connsiteY136" fmla="*/ 268519 h 6858000"/>
              <a:gd name="connsiteX137" fmla="*/ 23935 w 1508539"/>
              <a:gd name="connsiteY137" fmla="*/ 160886 h 6858000"/>
              <a:gd name="connsiteX138" fmla="*/ 19312 w 1508539"/>
              <a:gd name="connsiteY138" fmla="*/ 47336 h 6858000"/>
              <a:gd name="connsiteX139" fmla="*/ 0 w 1508539"/>
              <a:gd name="connsiteY139" fmla="*/ 0 h 6858000"/>
              <a:gd name="connsiteX0" fmla="*/ 164830 w 1491612"/>
              <a:gd name="connsiteY0" fmla="*/ 0 h 6858000"/>
              <a:gd name="connsiteX1" fmla="*/ 1491612 w 1491612"/>
              <a:gd name="connsiteY1" fmla="*/ 0 h 6858000"/>
              <a:gd name="connsiteX2" fmla="*/ 1491612 w 1491612"/>
              <a:gd name="connsiteY2" fmla="*/ 6858000 h 6858000"/>
              <a:gd name="connsiteX3" fmla="*/ 228306 w 1491612"/>
              <a:gd name="connsiteY3" fmla="*/ 6857735 h 6858000"/>
              <a:gd name="connsiteX4" fmla="*/ 264899 w 1491612"/>
              <a:gd name="connsiteY4" fmla="*/ 6776847 h 6858000"/>
              <a:gd name="connsiteX5" fmla="*/ 276399 w 1491612"/>
              <a:gd name="connsiteY5" fmla="*/ 6737706 h 6858000"/>
              <a:gd name="connsiteX6" fmla="*/ 301138 w 1491612"/>
              <a:gd name="connsiteY6" fmla="*/ 6691589 h 6858000"/>
              <a:gd name="connsiteX7" fmla="*/ 278695 w 1491612"/>
              <a:gd name="connsiteY7" fmla="*/ 6659970 h 6858000"/>
              <a:gd name="connsiteX8" fmla="*/ 293786 w 1491612"/>
              <a:gd name="connsiteY8" fmla="*/ 6636211 h 6858000"/>
              <a:gd name="connsiteX9" fmla="*/ 311230 w 1491612"/>
              <a:gd name="connsiteY9" fmla="*/ 6594177 h 6858000"/>
              <a:gd name="connsiteX10" fmla="*/ 325270 w 1491612"/>
              <a:gd name="connsiteY10" fmla="*/ 6557575 h 6858000"/>
              <a:gd name="connsiteX11" fmla="*/ 378227 w 1491612"/>
              <a:gd name="connsiteY11" fmla="*/ 6492130 h 6858000"/>
              <a:gd name="connsiteX12" fmla="*/ 393914 w 1491612"/>
              <a:gd name="connsiteY12" fmla="*/ 6431610 h 6858000"/>
              <a:gd name="connsiteX13" fmla="*/ 437619 w 1491612"/>
              <a:gd name="connsiteY13" fmla="*/ 6379786 h 6858000"/>
              <a:gd name="connsiteX14" fmla="*/ 420842 w 1491612"/>
              <a:gd name="connsiteY14" fmla="*/ 6334727 h 6858000"/>
              <a:gd name="connsiteX15" fmla="*/ 398257 w 1491612"/>
              <a:gd name="connsiteY15" fmla="*/ 6313295 h 6858000"/>
              <a:gd name="connsiteX16" fmla="*/ 405421 w 1491612"/>
              <a:gd name="connsiteY16" fmla="*/ 6280046 h 6858000"/>
              <a:gd name="connsiteX17" fmla="*/ 388166 w 1491612"/>
              <a:gd name="connsiteY17" fmla="*/ 6270265 h 6858000"/>
              <a:gd name="connsiteX18" fmla="*/ 415194 w 1491612"/>
              <a:gd name="connsiteY18" fmla="*/ 6252834 h 6858000"/>
              <a:gd name="connsiteX19" fmla="*/ 393186 w 1491612"/>
              <a:gd name="connsiteY19" fmla="*/ 6202459 h 6858000"/>
              <a:gd name="connsiteX20" fmla="*/ 391984 w 1491612"/>
              <a:gd name="connsiteY20" fmla="*/ 6153037 h 6858000"/>
              <a:gd name="connsiteX21" fmla="*/ 407399 w 1491612"/>
              <a:gd name="connsiteY21" fmla="*/ 6078132 h 6858000"/>
              <a:gd name="connsiteX22" fmla="*/ 394786 w 1491612"/>
              <a:gd name="connsiteY22" fmla="*/ 6028119 h 6858000"/>
              <a:gd name="connsiteX23" fmla="*/ 380015 w 1491612"/>
              <a:gd name="connsiteY23" fmla="*/ 5926735 h 6858000"/>
              <a:gd name="connsiteX24" fmla="*/ 429527 w 1491612"/>
              <a:gd name="connsiteY24" fmla="*/ 5712857 h 6858000"/>
              <a:gd name="connsiteX25" fmla="*/ 408602 w 1491612"/>
              <a:gd name="connsiteY25" fmla="*/ 5676393 h 6858000"/>
              <a:gd name="connsiteX26" fmla="*/ 448194 w 1491612"/>
              <a:gd name="connsiteY26" fmla="*/ 5563435 h 6858000"/>
              <a:gd name="connsiteX27" fmla="*/ 495324 w 1491612"/>
              <a:gd name="connsiteY27" fmla="*/ 5437125 h 6858000"/>
              <a:gd name="connsiteX28" fmla="*/ 508892 w 1491612"/>
              <a:gd name="connsiteY28" fmla="*/ 5396260 h 6858000"/>
              <a:gd name="connsiteX29" fmla="*/ 524873 w 1491612"/>
              <a:gd name="connsiteY29" fmla="*/ 5330009 h 6858000"/>
              <a:gd name="connsiteX30" fmla="*/ 558366 w 1491612"/>
              <a:gd name="connsiteY30" fmla="*/ 5273739 h 6858000"/>
              <a:gd name="connsiteX31" fmla="*/ 567965 w 1491612"/>
              <a:gd name="connsiteY31" fmla="*/ 5241779 h 6858000"/>
              <a:gd name="connsiteX32" fmla="*/ 579191 w 1491612"/>
              <a:gd name="connsiteY32" fmla="*/ 5225268 h 6858000"/>
              <a:gd name="connsiteX33" fmla="*/ 580211 w 1491612"/>
              <a:gd name="connsiteY33" fmla="*/ 5217684 h 6858000"/>
              <a:gd name="connsiteX34" fmla="*/ 587552 w 1491612"/>
              <a:gd name="connsiteY34" fmla="*/ 5193377 h 6858000"/>
              <a:gd name="connsiteX35" fmla="*/ 590855 w 1491612"/>
              <a:gd name="connsiteY35" fmla="*/ 5179288 h 6858000"/>
              <a:gd name="connsiteX36" fmla="*/ 591839 w 1491612"/>
              <a:gd name="connsiteY36" fmla="*/ 5173621 h 6858000"/>
              <a:gd name="connsiteX37" fmla="*/ 587473 w 1491612"/>
              <a:gd name="connsiteY37" fmla="*/ 5159961 h 6858000"/>
              <a:gd name="connsiteX38" fmla="*/ 594150 w 1491612"/>
              <a:gd name="connsiteY38" fmla="*/ 5144295 h 6858000"/>
              <a:gd name="connsiteX39" fmla="*/ 591083 w 1491612"/>
              <a:gd name="connsiteY39" fmla="*/ 5125185 h 6858000"/>
              <a:gd name="connsiteX40" fmla="*/ 597913 w 1491612"/>
              <a:gd name="connsiteY40" fmla="*/ 5121884 h 6858000"/>
              <a:gd name="connsiteX41" fmla="*/ 604949 w 1491612"/>
              <a:gd name="connsiteY41" fmla="*/ 5067850 h 6858000"/>
              <a:gd name="connsiteX42" fmla="*/ 607680 w 1491612"/>
              <a:gd name="connsiteY42" fmla="*/ 5060861 h 6858000"/>
              <a:gd name="connsiteX43" fmla="*/ 604384 w 1491612"/>
              <a:gd name="connsiteY43" fmla="*/ 5034192 h 6858000"/>
              <a:gd name="connsiteX44" fmla="*/ 605938 w 1491612"/>
              <a:gd name="connsiteY44" fmla="*/ 4993030 h 6858000"/>
              <a:gd name="connsiteX45" fmla="*/ 612847 w 1491612"/>
              <a:gd name="connsiteY45" fmla="*/ 4946844 h 6858000"/>
              <a:gd name="connsiteX46" fmla="*/ 608703 w 1491612"/>
              <a:gd name="connsiteY46" fmla="*/ 4932692 h 6858000"/>
              <a:gd name="connsiteX47" fmla="*/ 624106 w 1491612"/>
              <a:gd name="connsiteY47" fmla="*/ 4858827 h 6858000"/>
              <a:gd name="connsiteX48" fmla="*/ 630009 w 1491612"/>
              <a:gd name="connsiteY48" fmla="*/ 4821170 h 6858000"/>
              <a:gd name="connsiteX49" fmla="*/ 634742 w 1491612"/>
              <a:gd name="connsiteY49" fmla="*/ 4780965 h 6858000"/>
              <a:gd name="connsiteX50" fmla="*/ 636035 w 1491612"/>
              <a:gd name="connsiteY50" fmla="*/ 4750867 h 6858000"/>
              <a:gd name="connsiteX51" fmla="*/ 633842 w 1491612"/>
              <a:gd name="connsiteY51" fmla="*/ 4690749 h 6858000"/>
              <a:gd name="connsiteX52" fmla="*/ 629322 w 1491612"/>
              <a:gd name="connsiteY52" fmla="*/ 4584173 h 6858000"/>
              <a:gd name="connsiteX53" fmla="*/ 624405 w 1491612"/>
              <a:gd name="connsiteY53" fmla="*/ 4444346 h 6858000"/>
              <a:gd name="connsiteX54" fmla="*/ 620970 w 1491612"/>
              <a:gd name="connsiteY54" fmla="*/ 4375228 h 6858000"/>
              <a:gd name="connsiteX55" fmla="*/ 601623 w 1491612"/>
              <a:gd name="connsiteY55" fmla="*/ 4214165 h 6858000"/>
              <a:gd name="connsiteX56" fmla="*/ 605696 w 1491612"/>
              <a:gd name="connsiteY56" fmla="*/ 4090296 h 6858000"/>
              <a:gd name="connsiteX57" fmla="*/ 590952 w 1491612"/>
              <a:gd name="connsiteY57" fmla="*/ 4033999 h 6858000"/>
              <a:gd name="connsiteX58" fmla="*/ 592101 w 1491612"/>
              <a:gd name="connsiteY58" fmla="*/ 4031933 h 6858000"/>
              <a:gd name="connsiteX59" fmla="*/ 590677 w 1491612"/>
              <a:gd name="connsiteY59" fmla="*/ 4013953 h 6858000"/>
              <a:gd name="connsiteX60" fmla="*/ 576972 w 1491612"/>
              <a:gd name="connsiteY60" fmla="*/ 3974753 h 6858000"/>
              <a:gd name="connsiteX61" fmla="*/ 578570 w 1491612"/>
              <a:gd name="connsiteY61" fmla="*/ 3969950 h 6858000"/>
              <a:gd name="connsiteX62" fmla="*/ 571992 w 1491612"/>
              <a:gd name="connsiteY62" fmla="*/ 3933779 h 6858000"/>
              <a:gd name="connsiteX63" fmla="*/ 573323 w 1491612"/>
              <a:gd name="connsiteY63" fmla="*/ 3933093 h 6858000"/>
              <a:gd name="connsiteX64" fmla="*/ 577677 w 1491612"/>
              <a:gd name="connsiteY64" fmla="*/ 3922082 h 6858000"/>
              <a:gd name="connsiteX65" fmla="*/ 582755 w 1491612"/>
              <a:gd name="connsiteY65" fmla="*/ 3901461 h 6858000"/>
              <a:gd name="connsiteX66" fmla="*/ 605349 w 1491612"/>
              <a:gd name="connsiteY66" fmla="*/ 3813873 h 6858000"/>
              <a:gd name="connsiteX67" fmla="*/ 604774 w 1491612"/>
              <a:gd name="connsiteY67" fmla="*/ 3806161 h 6858000"/>
              <a:gd name="connsiteX68" fmla="*/ 605081 w 1491612"/>
              <a:gd name="connsiteY68" fmla="*/ 3805957 h 6858000"/>
              <a:gd name="connsiteX69" fmla="*/ 605108 w 1491612"/>
              <a:gd name="connsiteY69" fmla="*/ 3797724 h 6858000"/>
              <a:gd name="connsiteX70" fmla="*/ 603723 w 1491612"/>
              <a:gd name="connsiteY70" fmla="*/ 3792098 h 6858000"/>
              <a:gd name="connsiteX71" fmla="*/ 602607 w 1491612"/>
              <a:gd name="connsiteY71" fmla="*/ 3777135 h 6858000"/>
              <a:gd name="connsiteX72" fmla="*/ 604340 w 1491612"/>
              <a:gd name="connsiteY72" fmla="*/ 3771656 h 6858000"/>
              <a:gd name="connsiteX73" fmla="*/ 608083 w 1491612"/>
              <a:gd name="connsiteY73" fmla="*/ 3769007 h 6858000"/>
              <a:gd name="connsiteX74" fmla="*/ 607549 w 1491612"/>
              <a:gd name="connsiteY74" fmla="*/ 3767709 h 6858000"/>
              <a:gd name="connsiteX75" fmla="*/ 616245 w 1491612"/>
              <a:gd name="connsiteY75" fmla="*/ 3738082 h 6858000"/>
              <a:gd name="connsiteX76" fmla="*/ 623591 w 1491612"/>
              <a:gd name="connsiteY76" fmla="*/ 3673397 h 6858000"/>
              <a:gd name="connsiteX77" fmla="*/ 622887 w 1491612"/>
              <a:gd name="connsiteY77" fmla="*/ 3637109 h 6858000"/>
              <a:gd name="connsiteX78" fmla="*/ 626330 w 1491612"/>
              <a:gd name="connsiteY78" fmla="*/ 3536883 h 6858000"/>
              <a:gd name="connsiteX79" fmla="*/ 633868 w 1491612"/>
              <a:gd name="connsiteY79" fmla="*/ 3435652 h 6858000"/>
              <a:gd name="connsiteX80" fmla="*/ 635539 w 1491612"/>
              <a:gd name="connsiteY80" fmla="*/ 3307769 h 6858000"/>
              <a:gd name="connsiteX81" fmla="*/ 653102 w 1491612"/>
              <a:gd name="connsiteY81" fmla="*/ 3250522 h 6858000"/>
              <a:gd name="connsiteX82" fmla="*/ 653527 w 1491612"/>
              <a:gd name="connsiteY82" fmla="*/ 3229163 h 6858000"/>
              <a:gd name="connsiteX83" fmla="*/ 655350 w 1491612"/>
              <a:gd name="connsiteY83" fmla="*/ 3217217 h 6858000"/>
              <a:gd name="connsiteX84" fmla="*/ 642185 w 1491612"/>
              <a:gd name="connsiteY84" fmla="*/ 3183755 h 6858000"/>
              <a:gd name="connsiteX85" fmla="*/ 642686 w 1491612"/>
              <a:gd name="connsiteY85" fmla="*/ 3178642 h 6858000"/>
              <a:gd name="connsiteX86" fmla="*/ 630286 w 1491612"/>
              <a:gd name="connsiteY86" fmla="*/ 3158586 h 6858000"/>
              <a:gd name="connsiteX87" fmla="*/ 615471 w 1491612"/>
              <a:gd name="connsiteY87" fmla="*/ 3129034 h 6858000"/>
              <a:gd name="connsiteX88" fmla="*/ 616136 w 1491612"/>
              <a:gd name="connsiteY88" fmla="*/ 3126682 h 6858000"/>
              <a:gd name="connsiteX89" fmla="*/ 607004 w 1491612"/>
              <a:gd name="connsiteY89" fmla="*/ 3114519 h 6858000"/>
              <a:gd name="connsiteX90" fmla="*/ 593613 w 1491612"/>
              <a:gd name="connsiteY90" fmla="*/ 3106272 h 6858000"/>
              <a:gd name="connsiteX91" fmla="*/ 566343 w 1491612"/>
              <a:gd name="connsiteY91" fmla="*/ 2958185 h 6858000"/>
              <a:gd name="connsiteX92" fmla="*/ 508957 w 1491612"/>
              <a:gd name="connsiteY92" fmla="*/ 2762989 h 6858000"/>
              <a:gd name="connsiteX93" fmla="*/ 457875 w 1491612"/>
              <a:gd name="connsiteY93" fmla="*/ 2554718 h 6858000"/>
              <a:gd name="connsiteX94" fmla="*/ 437969 w 1491612"/>
              <a:gd name="connsiteY94" fmla="*/ 2485734 h 6858000"/>
              <a:gd name="connsiteX95" fmla="*/ 428692 w 1491612"/>
              <a:gd name="connsiteY95" fmla="*/ 2447068 h 6858000"/>
              <a:gd name="connsiteX96" fmla="*/ 415653 w 1491612"/>
              <a:gd name="connsiteY96" fmla="*/ 2425819 h 6858000"/>
              <a:gd name="connsiteX97" fmla="*/ 421652 w 1491612"/>
              <a:gd name="connsiteY97" fmla="*/ 2402874 h 6858000"/>
              <a:gd name="connsiteX98" fmla="*/ 424264 w 1491612"/>
              <a:gd name="connsiteY98" fmla="*/ 2381443 h 6858000"/>
              <a:gd name="connsiteX99" fmla="*/ 400593 w 1491612"/>
              <a:gd name="connsiteY99" fmla="*/ 2261920 h 6858000"/>
              <a:gd name="connsiteX100" fmla="*/ 390480 w 1491612"/>
              <a:gd name="connsiteY100" fmla="*/ 2195378 h 6858000"/>
              <a:gd name="connsiteX101" fmla="*/ 374697 w 1491612"/>
              <a:gd name="connsiteY101" fmla="*/ 2155135 h 6858000"/>
              <a:gd name="connsiteX102" fmla="*/ 372155 w 1491612"/>
              <a:gd name="connsiteY102" fmla="*/ 2118008 h 6858000"/>
              <a:gd name="connsiteX103" fmla="*/ 373148 w 1491612"/>
              <a:gd name="connsiteY103" fmla="*/ 2050531 h 6858000"/>
              <a:gd name="connsiteX104" fmla="*/ 364954 w 1491612"/>
              <a:gd name="connsiteY104" fmla="*/ 1963269 h 6858000"/>
              <a:gd name="connsiteX105" fmla="*/ 346132 w 1491612"/>
              <a:gd name="connsiteY105" fmla="*/ 1906352 h 6858000"/>
              <a:gd name="connsiteX106" fmla="*/ 322689 w 1491612"/>
              <a:gd name="connsiteY106" fmla="*/ 1861531 h 6858000"/>
              <a:gd name="connsiteX107" fmla="*/ 276488 w 1491612"/>
              <a:gd name="connsiteY107" fmla="*/ 1732919 h 6858000"/>
              <a:gd name="connsiteX108" fmla="*/ 248799 w 1491612"/>
              <a:gd name="connsiteY108" fmla="*/ 1663540 h 6858000"/>
              <a:gd name="connsiteX109" fmla="*/ 247925 w 1491612"/>
              <a:gd name="connsiteY109" fmla="*/ 1615777 h 6858000"/>
              <a:gd name="connsiteX110" fmla="*/ 228720 w 1491612"/>
              <a:gd name="connsiteY110" fmla="*/ 1563678 h 6858000"/>
              <a:gd name="connsiteX111" fmla="*/ 241800 w 1491612"/>
              <a:gd name="connsiteY111" fmla="*/ 1519474 h 6858000"/>
              <a:gd name="connsiteX112" fmla="*/ 234542 w 1491612"/>
              <a:gd name="connsiteY112" fmla="*/ 1477995 h 6858000"/>
              <a:gd name="connsiteX113" fmla="*/ 220627 w 1491612"/>
              <a:gd name="connsiteY113" fmla="*/ 1373769 h 6858000"/>
              <a:gd name="connsiteX114" fmla="*/ 228934 w 1491612"/>
              <a:gd name="connsiteY114" fmla="*/ 1307086 h 6858000"/>
              <a:gd name="connsiteX115" fmla="*/ 230122 w 1491612"/>
              <a:gd name="connsiteY115" fmla="*/ 1189033 h 6858000"/>
              <a:gd name="connsiteX116" fmla="*/ 234807 w 1491612"/>
              <a:gd name="connsiteY116" fmla="*/ 1168288 h 6858000"/>
              <a:gd name="connsiteX117" fmla="*/ 227089 w 1491612"/>
              <a:gd name="connsiteY117" fmla="*/ 1142577 h 6858000"/>
              <a:gd name="connsiteX118" fmla="*/ 216395 w 1491612"/>
              <a:gd name="connsiteY118" fmla="*/ 1088484 h 6858000"/>
              <a:gd name="connsiteX119" fmla="*/ 205131 w 1491612"/>
              <a:gd name="connsiteY119" fmla="*/ 1016103 h 6858000"/>
              <a:gd name="connsiteX120" fmla="*/ 206587 w 1491612"/>
              <a:gd name="connsiteY120" fmla="*/ 932283 h 6858000"/>
              <a:gd name="connsiteX121" fmla="*/ 208823 w 1491612"/>
              <a:gd name="connsiteY121" fmla="*/ 915925 h 6858000"/>
              <a:gd name="connsiteX122" fmla="*/ 201452 w 1491612"/>
              <a:gd name="connsiteY122" fmla="*/ 896999 h 6858000"/>
              <a:gd name="connsiteX123" fmla="*/ 170860 w 1491612"/>
              <a:gd name="connsiteY123" fmla="*/ 821517 h 6858000"/>
              <a:gd name="connsiteX124" fmla="*/ 149810 w 1491612"/>
              <a:gd name="connsiteY124" fmla="*/ 751353 h 6858000"/>
              <a:gd name="connsiteX125" fmla="*/ 149368 w 1491612"/>
              <a:gd name="connsiteY125" fmla="*/ 721230 h 6858000"/>
              <a:gd name="connsiteX126" fmla="*/ 135039 w 1491612"/>
              <a:gd name="connsiteY126" fmla="*/ 681659 h 6858000"/>
              <a:gd name="connsiteX127" fmla="*/ 120458 w 1491612"/>
              <a:gd name="connsiteY127" fmla="*/ 635218 h 6858000"/>
              <a:gd name="connsiteX128" fmla="*/ 125469 w 1491612"/>
              <a:gd name="connsiteY128" fmla="*/ 613763 h 6858000"/>
              <a:gd name="connsiteX129" fmla="*/ 111411 w 1491612"/>
              <a:gd name="connsiteY129" fmla="*/ 598582 h 6858000"/>
              <a:gd name="connsiteX130" fmla="*/ 111092 w 1491612"/>
              <a:gd name="connsiteY130" fmla="*/ 576846 h 6858000"/>
              <a:gd name="connsiteX131" fmla="*/ 90718 w 1491612"/>
              <a:gd name="connsiteY131" fmla="*/ 530055 h 6858000"/>
              <a:gd name="connsiteX132" fmla="*/ 89966 w 1491612"/>
              <a:gd name="connsiteY132" fmla="*/ 465389 h 6858000"/>
              <a:gd name="connsiteX133" fmla="*/ 72889 w 1491612"/>
              <a:gd name="connsiteY133" fmla="*/ 424699 h 6858000"/>
              <a:gd name="connsiteX134" fmla="*/ 73264 w 1491612"/>
              <a:gd name="connsiteY134" fmla="*/ 404917 h 6858000"/>
              <a:gd name="connsiteX135" fmla="*/ 53221 w 1491612"/>
              <a:gd name="connsiteY135" fmla="*/ 367211 h 6858000"/>
              <a:gd name="connsiteX136" fmla="*/ 19525 w 1491612"/>
              <a:gd name="connsiteY136" fmla="*/ 268519 h 6858000"/>
              <a:gd name="connsiteX137" fmla="*/ 7008 w 1491612"/>
              <a:gd name="connsiteY137" fmla="*/ 160886 h 6858000"/>
              <a:gd name="connsiteX138" fmla="*/ 2385 w 1491612"/>
              <a:gd name="connsiteY138" fmla="*/ 47336 h 6858000"/>
              <a:gd name="connsiteX139" fmla="*/ 164830 w 1491612"/>
              <a:gd name="connsiteY139" fmla="*/ 0 h 6858000"/>
              <a:gd name="connsiteX0" fmla="*/ 158408 w 1485190"/>
              <a:gd name="connsiteY0" fmla="*/ 0 h 6858000"/>
              <a:gd name="connsiteX1" fmla="*/ 1485190 w 1485190"/>
              <a:gd name="connsiteY1" fmla="*/ 0 h 6858000"/>
              <a:gd name="connsiteX2" fmla="*/ 1485190 w 1485190"/>
              <a:gd name="connsiteY2" fmla="*/ 6858000 h 6858000"/>
              <a:gd name="connsiteX3" fmla="*/ 221884 w 1485190"/>
              <a:gd name="connsiteY3" fmla="*/ 6857735 h 6858000"/>
              <a:gd name="connsiteX4" fmla="*/ 258477 w 1485190"/>
              <a:gd name="connsiteY4" fmla="*/ 6776847 h 6858000"/>
              <a:gd name="connsiteX5" fmla="*/ 269977 w 1485190"/>
              <a:gd name="connsiteY5" fmla="*/ 6737706 h 6858000"/>
              <a:gd name="connsiteX6" fmla="*/ 294716 w 1485190"/>
              <a:gd name="connsiteY6" fmla="*/ 6691589 h 6858000"/>
              <a:gd name="connsiteX7" fmla="*/ 272273 w 1485190"/>
              <a:gd name="connsiteY7" fmla="*/ 6659970 h 6858000"/>
              <a:gd name="connsiteX8" fmla="*/ 287364 w 1485190"/>
              <a:gd name="connsiteY8" fmla="*/ 6636211 h 6858000"/>
              <a:gd name="connsiteX9" fmla="*/ 304808 w 1485190"/>
              <a:gd name="connsiteY9" fmla="*/ 6594177 h 6858000"/>
              <a:gd name="connsiteX10" fmla="*/ 318848 w 1485190"/>
              <a:gd name="connsiteY10" fmla="*/ 6557575 h 6858000"/>
              <a:gd name="connsiteX11" fmla="*/ 371805 w 1485190"/>
              <a:gd name="connsiteY11" fmla="*/ 6492130 h 6858000"/>
              <a:gd name="connsiteX12" fmla="*/ 387492 w 1485190"/>
              <a:gd name="connsiteY12" fmla="*/ 6431610 h 6858000"/>
              <a:gd name="connsiteX13" fmla="*/ 431197 w 1485190"/>
              <a:gd name="connsiteY13" fmla="*/ 6379786 h 6858000"/>
              <a:gd name="connsiteX14" fmla="*/ 414420 w 1485190"/>
              <a:gd name="connsiteY14" fmla="*/ 6334727 h 6858000"/>
              <a:gd name="connsiteX15" fmla="*/ 391835 w 1485190"/>
              <a:gd name="connsiteY15" fmla="*/ 6313295 h 6858000"/>
              <a:gd name="connsiteX16" fmla="*/ 398999 w 1485190"/>
              <a:gd name="connsiteY16" fmla="*/ 6280046 h 6858000"/>
              <a:gd name="connsiteX17" fmla="*/ 381744 w 1485190"/>
              <a:gd name="connsiteY17" fmla="*/ 6270265 h 6858000"/>
              <a:gd name="connsiteX18" fmla="*/ 408772 w 1485190"/>
              <a:gd name="connsiteY18" fmla="*/ 6252834 h 6858000"/>
              <a:gd name="connsiteX19" fmla="*/ 386764 w 1485190"/>
              <a:gd name="connsiteY19" fmla="*/ 6202459 h 6858000"/>
              <a:gd name="connsiteX20" fmla="*/ 385562 w 1485190"/>
              <a:gd name="connsiteY20" fmla="*/ 6153037 h 6858000"/>
              <a:gd name="connsiteX21" fmla="*/ 400977 w 1485190"/>
              <a:gd name="connsiteY21" fmla="*/ 6078132 h 6858000"/>
              <a:gd name="connsiteX22" fmla="*/ 388364 w 1485190"/>
              <a:gd name="connsiteY22" fmla="*/ 6028119 h 6858000"/>
              <a:gd name="connsiteX23" fmla="*/ 373593 w 1485190"/>
              <a:gd name="connsiteY23" fmla="*/ 5926735 h 6858000"/>
              <a:gd name="connsiteX24" fmla="*/ 423105 w 1485190"/>
              <a:gd name="connsiteY24" fmla="*/ 5712857 h 6858000"/>
              <a:gd name="connsiteX25" fmla="*/ 402180 w 1485190"/>
              <a:gd name="connsiteY25" fmla="*/ 5676393 h 6858000"/>
              <a:gd name="connsiteX26" fmla="*/ 441772 w 1485190"/>
              <a:gd name="connsiteY26" fmla="*/ 5563435 h 6858000"/>
              <a:gd name="connsiteX27" fmla="*/ 488902 w 1485190"/>
              <a:gd name="connsiteY27" fmla="*/ 5437125 h 6858000"/>
              <a:gd name="connsiteX28" fmla="*/ 502470 w 1485190"/>
              <a:gd name="connsiteY28" fmla="*/ 5396260 h 6858000"/>
              <a:gd name="connsiteX29" fmla="*/ 518451 w 1485190"/>
              <a:gd name="connsiteY29" fmla="*/ 5330009 h 6858000"/>
              <a:gd name="connsiteX30" fmla="*/ 551944 w 1485190"/>
              <a:gd name="connsiteY30" fmla="*/ 5273739 h 6858000"/>
              <a:gd name="connsiteX31" fmla="*/ 561543 w 1485190"/>
              <a:gd name="connsiteY31" fmla="*/ 5241779 h 6858000"/>
              <a:gd name="connsiteX32" fmla="*/ 572769 w 1485190"/>
              <a:gd name="connsiteY32" fmla="*/ 5225268 h 6858000"/>
              <a:gd name="connsiteX33" fmla="*/ 573789 w 1485190"/>
              <a:gd name="connsiteY33" fmla="*/ 5217684 h 6858000"/>
              <a:gd name="connsiteX34" fmla="*/ 581130 w 1485190"/>
              <a:gd name="connsiteY34" fmla="*/ 5193377 h 6858000"/>
              <a:gd name="connsiteX35" fmla="*/ 584433 w 1485190"/>
              <a:gd name="connsiteY35" fmla="*/ 5179288 h 6858000"/>
              <a:gd name="connsiteX36" fmla="*/ 585417 w 1485190"/>
              <a:gd name="connsiteY36" fmla="*/ 5173621 h 6858000"/>
              <a:gd name="connsiteX37" fmla="*/ 581051 w 1485190"/>
              <a:gd name="connsiteY37" fmla="*/ 5159961 h 6858000"/>
              <a:gd name="connsiteX38" fmla="*/ 587728 w 1485190"/>
              <a:gd name="connsiteY38" fmla="*/ 5144295 h 6858000"/>
              <a:gd name="connsiteX39" fmla="*/ 584661 w 1485190"/>
              <a:gd name="connsiteY39" fmla="*/ 5125185 h 6858000"/>
              <a:gd name="connsiteX40" fmla="*/ 591491 w 1485190"/>
              <a:gd name="connsiteY40" fmla="*/ 5121884 h 6858000"/>
              <a:gd name="connsiteX41" fmla="*/ 598527 w 1485190"/>
              <a:gd name="connsiteY41" fmla="*/ 5067850 h 6858000"/>
              <a:gd name="connsiteX42" fmla="*/ 601258 w 1485190"/>
              <a:gd name="connsiteY42" fmla="*/ 5060861 h 6858000"/>
              <a:gd name="connsiteX43" fmla="*/ 597962 w 1485190"/>
              <a:gd name="connsiteY43" fmla="*/ 5034192 h 6858000"/>
              <a:gd name="connsiteX44" fmla="*/ 599516 w 1485190"/>
              <a:gd name="connsiteY44" fmla="*/ 4993030 h 6858000"/>
              <a:gd name="connsiteX45" fmla="*/ 606425 w 1485190"/>
              <a:gd name="connsiteY45" fmla="*/ 4946844 h 6858000"/>
              <a:gd name="connsiteX46" fmla="*/ 602281 w 1485190"/>
              <a:gd name="connsiteY46" fmla="*/ 4932692 h 6858000"/>
              <a:gd name="connsiteX47" fmla="*/ 617684 w 1485190"/>
              <a:gd name="connsiteY47" fmla="*/ 4858827 h 6858000"/>
              <a:gd name="connsiteX48" fmla="*/ 623587 w 1485190"/>
              <a:gd name="connsiteY48" fmla="*/ 4821170 h 6858000"/>
              <a:gd name="connsiteX49" fmla="*/ 628320 w 1485190"/>
              <a:gd name="connsiteY49" fmla="*/ 4780965 h 6858000"/>
              <a:gd name="connsiteX50" fmla="*/ 629613 w 1485190"/>
              <a:gd name="connsiteY50" fmla="*/ 4750867 h 6858000"/>
              <a:gd name="connsiteX51" fmla="*/ 627420 w 1485190"/>
              <a:gd name="connsiteY51" fmla="*/ 4690749 h 6858000"/>
              <a:gd name="connsiteX52" fmla="*/ 622900 w 1485190"/>
              <a:gd name="connsiteY52" fmla="*/ 4584173 h 6858000"/>
              <a:gd name="connsiteX53" fmla="*/ 617983 w 1485190"/>
              <a:gd name="connsiteY53" fmla="*/ 4444346 h 6858000"/>
              <a:gd name="connsiteX54" fmla="*/ 614548 w 1485190"/>
              <a:gd name="connsiteY54" fmla="*/ 4375228 h 6858000"/>
              <a:gd name="connsiteX55" fmla="*/ 595201 w 1485190"/>
              <a:gd name="connsiteY55" fmla="*/ 4214165 h 6858000"/>
              <a:gd name="connsiteX56" fmla="*/ 599274 w 1485190"/>
              <a:gd name="connsiteY56" fmla="*/ 4090296 h 6858000"/>
              <a:gd name="connsiteX57" fmla="*/ 584530 w 1485190"/>
              <a:gd name="connsiteY57" fmla="*/ 4033999 h 6858000"/>
              <a:gd name="connsiteX58" fmla="*/ 585679 w 1485190"/>
              <a:gd name="connsiteY58" fmla="*/ 4031933 h 6858000"/>
              <a:gd name="connsiteX59" fmla="*/ 584255 w 1485190"/>
              <a:gd name="connsiteY59" fmla="*/ 4013953 h 6858000"/>
              <a:gd name="connsiteX60" fmla="*/ 570550 w 1485190"/>
              <a:gd name="connsiteY60" fmla="*/ 3974753 h 6858000"/>
              <a:gd name="connsiteX61" fmla="*/ 572148 w 1485190"/>
              <a:gd name="connsiteY61" fmla="*/ 3969950 h 6858000"/>
              <a:gd name="connsiteX62" fmla="*/ 565570 w 1485190"/>
              <a:gd name="connsiteY62" fmla="*/ 3933779 h 6858000"/>
              <a:gd name="connsiteX63" fmla="*/ 566901 w 1485190"/>
              <a:gd name="connsiteY63" fmla="*/ 3933093 h 6858000"/>
              <a:gd name="connsiteX64" fmla="*/ 571255 w 1485190"/>
              <a:gd name="connsiteY64" fmla="*/ 3922082 h 6858000"/>
              <a:gd name="connsiteX65" fmla="*/ 576333 w 1485190"/>
              <a:gd name="connsiteY65" fmla="*/ 3901461 h 6858000"/>
              <a:gd name="connsiteX66" fmla="*/ 598927 w 1485190"/>
              <a:gd name="connsiteY66" fmla="*/ 3813873 h 6858000"/>
              <a:gd name="connsiteX67" fmla="*/ 598352 w 1485190"/>
              <a:gd name="connsiteY67" fmla="*/ 3806161 h 6858000"/>
              <a:gd name="connsiteX68" fmla="*/ 598659 w 1485190"/>
              <a:gd name="connsiteY68" fmla="*/ 3805957 h 6858000"/>
              <a:gd name="connsiteX69" fmla="*/ 598686 w 1485190"/>
              <a:gd name="connsiteY69" fmla="*/ 3797724 h 6858000"/>
              <a:gd name="connsiteX70" fmla="*/ 597301 w 1485190"/>
              <a:gd name="connsiteY70" fmla="*/ 3792098 h 6858000"/>
              <a:gd name="connsiteX71" fmla="*/ 596185 w 1485190"/>
              <a:gd name="connsiteY71" fmla="*/ 3777135 h 6858000"/>
              <a:gd name="connsiteX72" fmla="*/ 597918 w 1485190"/>
              <a:gd name="connsiteY72" fmla="*/ 3771656 h 6858000"/>
              <a:gd name="connsiteX73" fmla="*/ 601661 w 1485190"/>
              <a:gd name="connsiteY73" fmla="*/ 3769007 h 6858000"/>
              <a:gd name="connsiteX74" fmla="*/ 601127 w 1485190"/>
              <a:gd name="connsiteY74" fmla="*/ 3767709 h 6858000"/>
              <a:gd name="connsiteX75" fmla="*/ 609823 w 1485190"/>
              <a:gd name="connsiteY75" fmla="*/ 3738082 h 6858000"/>
              <a:gd name="connsiteX76" fmla="*/ 617169 w 1485190"/>
              <a:gd name="connsiteY76" fmla="*/ 3673397 h 6858000"/>
              <a:gd name="connsiteX77" fmla="*/ 616465 w 1485190"/>
              <a:gd name="connsiteY77" fmla="*/ 3637109 h 6858000"/>
              <a:gd name="connsiteX78" fmla="*/ 619908 w 1485190"/>
              <a:gd name="connsiteY78" fmla="*/ 3536883 h 6858000"/>
              <a:gd name="connsiteX79" fmla="*/ 627446 w 1485190"/>
              <a:gd name="connsiteY79" fmla="*/ 3435652 h 6858000"/>
              <a:gd name="connsiteX80" fmla="*/ 629117 w 1485190"/>
              <a:gd name="connsiteY80" fmla="*/ 3307769 h 6858000"/>
              <a:gd name="connsiteX81" fmla="*/ 646680 w 1485190"/>
              <a:gd name="connsiteY81" fmla="*/ 3250522 h 6858000"/>
              <a:gd name="connsiteX82" fmla="*/ 647105 w 1485190"/>
              <a:gd name="connsiteY82" fmla="*/ 3229163 h 6858000"/>
              <a:gd name="connsiteX83" fmla="*/ 648928 w 1485190"/>
              <a:gd name="connsiteY83" fmla="*/ 3217217 h 6858000"/>
              <a:gd name="connsiteX84" fmla="*/ 635763 w 1485190"/>
              <a:gd name="connsiteY84" fmla="*/ 3183755 h 6858000"/>
              <a:gd name="connsiteX85" fmla="*/ 636264 w 1485190"/>
              <a:gd name="connsiteY85" fmla="*/ 3178642 h 6858000"/>
              <a:gd name="connsiteX86" fmla="*/ 623864 w 1485190"/>
              <a:gd name="connsiteY86" fmla="*/ 3158586 h 6858000"/>
              <a:gd name="connsiteX87" fmla="*/ 609049 w 1485190"/>
              <a:gd name="connsiteY87" fmla="*/ 3129034 h 6858000"/>
              <a:gd name="connsiteX88" fmla="*/ 609714 w 1485190"/>
              <a:gd name="connsiteY88" fmla="*/ 3126682 h 6858000"/>
              <a:gd name="connsiteX89" fmla="*/ 600582 w 1485190"/>
              <a:gd name="connsiteY89" fmla="*/ 3114519 h 6858000"/>
              <a:gd name="connsiteX90" fmla="*/ 587191 w 1485190"/>
              <a:gd name="connsiteY90" fmla="*/ 3106272 h 6858000"/>
              <a:gd name="connsiteX91" fmla="*/ 559921 w 1485190"/>
              <a:gd name="connsiteY91" fmla="*/ 2958185 h 6858000"/>
              <a:gd name="connsiteX92" fmla="*/ 502535 w 1485190"/>
              <a:gd name="connsiteY92" fmla="*/ 2762989 h 6858000"/>
              <a:gd name="connsiteX93" fmla="*/ 451453 w 1485190"/>
              <a:gd name="connsiteY93" fmla="*/ 2554718 h 6858000"/>
              <a:gd name="connsiteX94" fmla="*/ 431547 w 1485190"/>
              <a:gd name="connsiteY94" fmla="*/ 2485734 h 6858000"/>
              <a:gd name="connsiteX95" fmla="*/ 422270 w 1485190"/>
              <a:gd name="connsiteY95" fmla="*/ 2447068 h 6858000"/>
              <a:gd name="connsiteX96" fmla="*/ 409231 w 1485190"/>
              <a:gd name="connsiteY96" fmla="*/ 2425819 h 6858000"/>
              <a:gd name="connsiteX97" fmla="*/ 415230 w 1485190"/>
              <a:gd name="connsiteY97" fmla="*/ 2402874 h 6858000"/>
              <a:gd name="connsiteX98" fmla="*/ 417842 w 1485190"/>
              <a:gd name="connsiteY98" fmla="*/ 2381443 h 6858000"/>
              <a:gd name="connsiteX99" fmla="*/ 394171 w 1485190"/>
              <a:gd name="connsiteY99" fmla="*/ 2261920 h 6858000"/>
              <a:gd name="connsiteX100" fmla="*/ 384058 w 1485190"/>
              <a:gd name="connsiteY100" fmla="*/ 2195378 h 6858000"/>
              <a:gd name="connsiteX101" fmla="*/ 368275 w 1485190"/>
              <a:gd name="connsiteY101" fmla="*/ 2155135 h 6858000"/>
              <a:gd name="connsiteX102" fmla="*/ 365733 w 1485190"/>
              <a:gd name="connsiteY102" fmla="*/ 2118008 h 6858000"/>
              <a:gd name="connsiteX103" fmla="*/ 366726 w 1485190"/>
              <a:gd name="connsiteY103" fmla="*/ 2050531 h 6858000"/>
              <a:gd name="connsiteX104" fmla="*/ 358532 w 1485190"/>
              <a:gd name="connsiteY104" fmla="*/ 1963269 h 6858000"/>
              <a:gd name="connsiteX105" fmla="*/ 339710 w 1485190"/>
              <a:gd name="connsiteY105" fmla="*/ 1906352 h 6858000"/>
              <a:gd name="connsiteX106" fmla="*/ 316267 w 1485190"/>
              <a:gd name="connsiteY106" fmla="*/ 1861531 h 6858000"/>
              <a:gd name="connsiteX107" fmla="*/ 270066 w 1485190"/>
              <a:gd name="connsiteY107" fmla="*/ 1732919 h 6858000"/>
              <a:gd name="connsiteX108" fmla="*/ 242377 w 1485190"/>
              <a:gd name="connsiteY108" fmla="*/ 1663540 h 6858000"/>
              <a:gd name="connsiteX109" fmla="*/ 241503 w 1485190"/>
              <a:gd name="connsiteY109" fmla="*/ 1615777 h 6858000"/>
              <a:gd name="connsiteX110" fmla="*/ 222298 w 1485190"/>
              <a:gd name="connsiteY110" fmla="*/ 1563678 h 6858000"/>
              <a:gd name="connsiteX111" fmla="*/ 235378 w 1485190"/>
              <a:gd name="connsiteY111" fmla="*/ 1519474 h 6858000"/>
              <a:gd name="connsiteX112" fmla="*/ 228120 w 1485190"/>
              <a:gd name="connsiteY112" fmla="*/ 1477995 h 6858000"/>
              <a:gd name="connsiteX113" fmla="*/ 214205 w 1485190"/>
              <a:gd name="connsiteY113" fmla="*/ 1373769 h 6858000"/>
              <a:gd name="connsiteX114" fmla="*/ 222512 w 1485190"/>
              <a:gd name="connsiteY114" fmla="*/ 1307086 h 6858000"/>
              <a:gd name="connsiteX115" fmla="*/ 223700 w 1485190"/>
              <a:gd name="connsiteY115" fmla="*/ 1189033 h 6858000"/>
              <a:gd name="connsiteX116" fmla="*/ 228385 w 1485190"/>
              <a:gd name="connsiteY116" fmla="*/ 1168288 h 6858000"/>
              <a:gd name="connsiteX117" fmla="*/ 220667 w 1485190"/>
              <a:gd name="connsiteY117" fmla="*/ 1142577 h 6858000"/>
              <a:gd name="connsiteX118" fmla="*/ 209973 w 1485190"/>
              <a:gd name="connsiteY118" fmla="*/ 1088484 h 6858000"/>
              <a:gd name="connsiteX119" fmla="*/ 198709 w 1485190"/>
              <a:gd name="connsiteY119" fmla="*/ 1016103 h 6858000"/>
              <a:gd name="connsiteX120" fmla="*/ 200165 w 1485190"/>
              <a:gd name="connsiteY120" fmla="*/ 932283 h 6858000"/>
              <a:gd name="connsiteX121" fmla="*/ 202401 w 1485190"/>
              <a:gd name="connsiteY121" fmla="*/ 915925 h 6858000"/>
              <a:gd name="connsiteX122" fmla="*/ 195030 w 1485190"/>
              <a:gd name="connsiteY122" fmla="*/ 896999 h 6858000"/>
              <a:gd name="connsiteX123" fmla="*/ 164438 w 1485190"/>
              <a:gd name="connsiteY123" fmla="*/ 821517 h 6858000"/>
              <a:gd name="connsiteX124" fmla="*/ 143388 w 1485190"/>
              <a:gd name="connsiteY124" fmla="*/ 751353 h 6858000"/>
              <a:gd name="connsiteX125" fmla="*/ 142946 w 1485190"/>
              <a:gd name="connsiteY125" fmla="*/ 721230 h 6858000"/>
              <a:gd name="connsiteX126" fmla="*/ 128617 w 1485190"/>
              <a:gd name="connsiteY126" fmla="*/ 681659 h 6858000"/>
              <a:gd name="connsiteX127" fmla="*/ 114036 w 1485190"/>
              <a:gd name="connsiteY127" fmla="*/ 635218 h 6858000"/>
              <a:gd name="connsiteX128" fmla="*/ 119047 w 1485190"/>
              <a:gd name="connsiteY128" fmla="*/ 613763 h 6858000"/>
              <a:gd name="connsiteX129" fmla="*/ 104989 w 1485190"/>
              <a:gd name="connsiteY129" fmla="*/ 598582 h 6858000"/>
              <a:gd name="connsiteX130" fmla="*/ 104670 w 1485190"/>
              <a:gd name="connsiteY130" fmla="*/ 576846 h 6858000"/>
              <a:gd name="connsiteX131" fmla="*/ 84296 w 1485190"/>
              <a:gd name="connsiteY131" fmla="*/ 530055 h 6858000"/>
              <a:gd name="connsiteX132" fmla="*/ 83544 w 1485190"/>
              <a:gd name="connsiteY132" fmla="*/ 465389 h 6858000"/>
              <a:gd name="connsiteX133" fmla="*/ 66467 w 1485190"/>
              <a:gd name="connsiteY133" fmla="*/ 424699 h 6858000"/>
              <a:gd name="connsiteX134" fmla="*/ 66842 w 1485190"/>
              <a:gd name="connsiteY134" fmla="*/ 404917 h 6858000"/>
              <a:gd name="connsiteX135" fmla="*/ 46799 w 1485190"/>
              <a:gd name="connsiteY135" fmla="*/ 367211 h 6858000"/>
              <a:gd name="connsiteX136" fmla="*/ 13103 w 1485190"/>
              <a:gd name="connsiteY136" fmla="*/ 268519 h 6858000"/>
              <a:gd name="connsiteX137" fmla="*/ 586 w 1485190"/>
              <a:gd name="connsiteY137" fmla="*/ 160886 h 6858000"/>
              <a:gd name="connsiteX138" fmla="*/ 198854 w 1485190"/>
              <a:gd name="connsiteY138" fmla="*/ 55288 h 6858000"/>
              <a:gd name="connsiteX139" fmla="*/ 158408 w 1485190"/>
              <a:gd name="connsiteY139" fmla="*/ 0 h 6858000"/>
              <a:gd name="connsiteX0" fmla="*/ 145305 w 1472087"/>
              <a:gd name="connsiteY0" fmla="*/ 0 h 6858000"/>
              <a:gd name="connsiteX1" fmla="*/ 1472087 w 1472087"/>
              <a:gd name="connsiteY1" fmla="*/ 0 h 6858000"/>
              <a:gd name="connsiteX2" fmla="*/ 1472087 w 1472087"/>
              <a:gd name="connsiteY2" fmla="*/ 6858000 h 6858000"/>
              <a:gd name="connsiteX3" fmla="*/ 208781 w 1472087"/>
              <a:gd name="connsiteY3" fmla="*/ 6857735 h 6858000"/>
              <a:gd name="connsiteX4" fmla="*/ 245374 w 1472087"/>
              <a:gd name="connsiteY4" fmla="*/ 6776847 h 6858000"/>
              <a:gd name="connsiteX5" fmla="*/ 256874 w 1472087"/>
              <a:gd name="connsiteY5" fmla="*/ 6737706 h 6858000"/>
              <a:gd name="connsiteX6" fmla="*/ 281613 w 1472087"/>
              <a:gd name="connsiteY6" fmla="*/ 6691589 h 6858000"/>
              <a:gd name="connsiteX7" fmla="*/ 259170 w 1472087"/>
              <a:gd name="connsiteY7" fmla="*/ 6659970 h 6858000"/>
              <a:gd name="connsiteX8" fmla="*/ 274261 w 1472087"/>
              <a:gd name="connsiteY8" fmla="*/ 6636211 h 6858000"/>
              <a:gd name="connsiteX9" fmla="*/ 291705 w 1472087"/>
              <a:gd name="connsiteY9" fmla="*/ 6594177 h 6858000"/>
              <a:gd name="connsiteX10" fmla="*/ 305745 w 1472087"/>
              <a:gd name="connsiteY10" fmla="*/ 6557575 h 6858000"/>
              <a:gd name="connsiteX11" fmla="*/ 358702 w 1472087"/>
              <a:gd name="connsiteY11" fmla="*/ 6492130 h 6858000"/>
              <a:gd name="connsiteX12" fmla="*/ 374389 w 1472087"/>
              <a:gd name="connsiteY12" fmla="*/ 6431610 h 6858000"/>
              <a:gd name="connsiteX13" fmla="*/ 418094 w 1472087"/>
              <a:gd name="connsiteY13" fmla="*/ 6379786 h 6858000"/>
              <a:gd name="connsiteX14" fmla="*/ 401317 w 1472087"/>
              <a:gd name="connsiteY14" fmla="*/ 6334727 h 6858000"/>
              <a:gd name="connsiteX15" fmla="*/ 378732 w 1472087"/>
              <a:gd name="connsiteY15" fmla="*/ 6313295 h 6858000"/>
              <a:gd name="connsiteX16" fmla="*/ 385896 w 1472087"/>
              <a:gd name="connsiteY16" fmla="*/ 6280046 h 6858000"/>
              <a:gd name="connsiteX17" fmla="*/ 368641 w 1472087"/>
              <a:gd name="connsiteY17" fmla="*/ 6270265 h 6858000"/>
              <a:gd name="connsiteX18" fmla="*/ 395669 w 1472087"/>
              <a:gd name="connsiteY18" fmla="*/ 6252834 h 6858000"/>
              <a:gd name="connsiteX19" fmla="*/ 373661 w 1472087"/>
              <a:gd name="connsiteY19" fmla="*/ 6202459 h 6858000"/>
              <a:gd name="connsiteX20" fmla="*/ 372459 w 1472087"/>
              <a:gd name="connsiteY20" fmla="*/ 6153037 h 6858000"/>
              <a:gd name="connsiteX21" fmla="*/ 387874 w 1472087"/>
              <a:gd name="connsiteY21" fmla="*/ 6078132 h 6858000"/>
              <a:gd name="connsiteX22" fmla="*/ 375261 w 1472087"/>
              <a:gd name="connsiteY22" fmla="*/ 6028119 h 6858000"/>
              <a:gd name="connsiteX23" fmla="*/ 360490 w 1472087"/>
              <a:gd name="connsiteY23" fmla="*/ 5926735 h 6858000"/>
              <a:gd name="connsiteX24" fmla="*/ 410002 w 1472087"/>
              <a:gd name="connsiteY24" fmla="*/ 5712857 h 6858000"/>
              <a:gd name="connsiteX25" fmla="*/ 389077 w 1472087"/>
              <a:gd name="connsiteY25" fmla="*/ 5676393 h 6858000"/>
              <a:gd name="connsiteX26" fmla="*/ 428669 w 1472087"/>
              <a:gd name="connsiteY26" fmla="*/ 5563435 h 6858000"/>
              <a:gd name="connsiteX27" fmla="*/ 475799 w 1472087"/>
              <a:gd name="connsiteY27" fmla="*/ 5437125 h 6858000"/>
              <a:gd name="connsiteX28" fmla="*/ 489367 w 1472087"/>
              <a:gd name="connsiteY28" fmla="*/ 5396260 h 6858000"/>
              <a:gd name="connsiteX29" fmla="*/ 505348 w 1472087"/>
              <a:gd name="connsiteY29" fmla="*/ 5330009 h 6858000"/>
              <a:gd name="connsiteX30" fmla="*/ 538841 w 1472087"/>
              <a:gd name="connsiteY30" fmla="*/ 5273739 h 6858000"/>
              <a:gd name="connsiteX31" fmla="*/ 548440 w 1472087"/>
              <a:gd name="connsiteY31" fmla="*/ 5241779 h 6858000"/>
              <a:gd name="connsiteX32" fmla="*/ 559666 w 1472087"/>
              <a:gd name="connsiteY32" fmla="*/ 5225268 h 6858000"/>
              <a:gd name="connsiteX33" fmla="*/ 560686 w 1472087"/>
              <a:gd name="connsiteY33" fmla="*/ 5217684 h 6858000"/>
              <a:gd name="connsiteX34" fmla="*/ 568027 w 1472087"/>
              <a:gd name="connsiteY34" fmla="*/ 5193377 h 6858000"/>
              <a:gd name="connsiteX35" fmla="*/ 571330 w 1472087"/>
              <a:gd name="connsiteY35" fmla="*/ 5179288 h 6858000"/>
              <a:gd name="connsiteX36" fmla="*/ 572314 w 1472087"/>
              <a:gd name="connsiteY36" fmla="*/ 5173621 h 6858000"/>
              <a:gd name="connsiteX37" fmla="*/ 567948 w 1472087"/>
              <a:gd name="connsiteY37" fmla="*/ 5159961 h 6858000"/>
              <a:gd name="connsiteX38" fmla="*/ 574625 w 1472087"/>
              <a:gd name="connsiteY38" fmla="*/ 5144295 h 6858000"/>
              <a:gd name="connsiteX39" fmla="*/ 571558 w 1472087"/>
              <a:gd name="connsiteY39" fmla="*/ 5125185 h 6858000"/>
              <a:gd name="connsiteX40" fmla="*/ 578388 w 1472087"/>
              <a:gd name="connsiteY40" fmla="*/ 5121884 h 6858000"/>
              <a:gd name="connsiteX41" fmla="*/ 585424 w 1472087"/>
              <a:gd name="connsiteY41" fmla="*/ 5067850 h 6858000"/>
              <a:gd name="connsiteX42" fmla="*/ 588155 w 1472087"/>
              <a:gd name="connsiteY42" fmla="*/ 5060861 h 6858000"/>
              <a:gd name="connsiteX43" fmla="*/ 584859 w 1472087"/>
              <a:gd name="connsiteY43" fmla="*/ 5034192 h 6858000"/>
              <a:gd name="connsiteX44" fmla="*/ 586413 w 1472087"/>
              <a:gd name="connsiteY44" fmla="*/ 4993030 h 6858000"/>
              <a:gd name="connsiteX45" fmla="*/ 593322 w 1472087"/>
              <a:gd name="connsiteY45" fmla="*/ 4946844 h 6858000"/>
              <a:gd name="connsiteX46" fmla="*/ 589178 w 1472087"/>
              <a:gd name="connsiteY46" fmla="*/ 4932692 h 6858000"/>
              <a:gd name="connsiteX47" fmla="*/ 604581 w 1472087"/>
              <a:gd name="connsiteY47" fmla="*/ 4858827 h 6858000"/>
              <a:gd name="connsiteX48" fmla="*/ 610484 w 1472087"/>
              <a:gd name="connsiteY48" fmla="*/ 4821170 h 6858000"/>
              <a:gd name="connsiteX49" fmla="*/ 615217 w 1472087"/>
              <a:gd name="connsiteY49" fmla="*/ 4780965 h 6858000"/>
              <a:gd name="connsiteX50" fmla="*/ 616510 w 1472087"/>
              <a:gd name="connsiteY50" fmla="*/ 4750867 h 6858000"/>
              <a:gd name="connsiteX51" fmla="*/ 614317 w 1472087"/>
              <a:gd name="connsiteY51" fmla="*/ 4690749 h 6858000"/>
              <a:gd name="connsiteX52" fmla="*/ 609797 w 1472087"/>
              <a:gd name="connsiteY52" fmla="*/ 4584173 h 6858000"/>
              <a:gd name="connsiteX53" fmla="*/ 604880 w 1472087"/>
              <a:gd name="connsiteY53" fmla="*/ 4444346 h 6858000"/>
              <a:gd name="connsiteX54" fmla="*/ 601445 w 1472087"/>
              <a:gd name="connsiteY54" fmla="*/ 4375228 h 6858000"/>
              <a:gd name="connsiteX55" fmla="*/ 582098 w 1472087"/>
              <a:gd name="connsiteY55" fmla="*/ 4214165 h 6858000"/>
              <a:gd name="connsiteX56" fmla="*/ 586171 w 1472087"/>
              <a:gd name="connsiteY56" fmla="*/ 4090296 h 6858000"/>
              <a:gd name="connsiteX57" fmla="*/ 571427 w 1472087"/>
              <a:gd name="connsiteY57" fmla="*/ 4033999 h 6858000"/>
              <a:gd name="connsiteX58" fmla="*/ 572576 w 1472087"/>
              <a:gd name="connsiteY58" fmla="*/ 4031933 h 6858000"/>
              <a:gd name="connsiteX59" fmla="*/ 571152 w 1472087"/>
              <a:gd name="connsiteY59" fmla="*/ 4013953 h 6858000"/>
              <a:gd name="connsiteX60" fmla="*/ 557447 w 1472087"/>
              <a:gd name="connsiteY60" fmla="*/ 3974753 h 6858000"/>
              <a:gd name="connsiteX61" fmla="*/ 559045 w 1472087"/>
              <a:gd name="connsiteY61" fmla="*/ 3969950 h 6858000"/>
              <a:gd name="connsiteX62" fmla="*/ 552467 w 1472087"/>
              <a:gd name="connsiteY62" fmla="*/ 3933779 h 6858000"/>
              <a:gd name="connsiteX63" fmla="*/ 553798 w 1472087"/>
              <a:gd name="connsiteY63" fmla="*/ 3933093 h 6858000"/>
              <a:gd name="connsiteX64" fmla="*/ 558152 w 1472087"/>
              <a:gd name="connsiteY64" fmla="*/ 3922082 h 6858000"/>
              <a:gd name="connsiteX65" fmla="*/ 563230 w 1472087"/>
              <a:gd name="connsiteY65" fmla="*/ 3901461 h 6858000"/>
              <a:gd name="connsiteX66" fmla="*/ 585824 w 1472087"/>
              <a:gd name="connsiteY66" fmla="*/ 3813873 h 6858000"/>
              <a:gd name="connsiteX67" fmla="*/ 585249 w 1472087"/>
              <a:gd name="connsiteY67" fmla="*/ 3806161 h 6858000"/>
              <a:gd name="connsiteX68" fmla="*/ 585556 w 1472087"/>
              <a:gd name="connsiteY68" fmla="*/ 3805957 h 6858000"/>
              <a:gd name="connsiteX69" fmla="*/ 585583 w 1472087"/>
              <a:gd name="connsiteY69" fmla="*/ 3797724 h 6858000"/>
              <a:gd name="connsiteX70" fmla="*/ 584198 w 1472087"/>
              <a:gd name="connsiteY70" fmla="*/ 3792098 h 6858000"/>
              <a:gd name="connsiteX71" fmla="*/ 583082 w 1472087"/>
              <a:gd name="connsiteY71" fmla="*/ 3777135 h 6858000"/>
              <a:gd name="connsiteX72" fmla="*/ 584815 w 1472087"/>
              <a:gd name="connsiteY72" fmla="*/ 3771656 h 6858000"/>
              <a:gd name="connsiteX73" fmla="*/ 588558 w 1472087"/>
              <a:gd name="connsiteY73" fmla="*/ 3769007 h 6858000"/>
              <a:gd name="connsiteX74" fmla="*/ 588024 w 1472087"/>
              <a:gd name="connsiteY74" fmla="*/ 3767709 h 6858000"/>
              <a:gd name="connsiteX75" fmla="*/ 596720 w 1472087"/>
              <a:gd name="connsiteY75" fmla="*/ 3738082 h 6858000"/>
              <a:gd name="connsiteX76" fmla="*/ 604066 w 1472087"/>
              <a:gd name="connsiteY76" fmla="*/ 3673397 h 6858000"/>
              <a:gd name="connsiteX77" fmla="*/ 603362 w 1472087"/>
              <a:gd name="connsiteY77" fmla="*/ 3637109 h 6858000"/>
              <a:gd name="connsiteX78" fmla="*/ 606805 w 1472087"/>
              <a:gd name="connsiteY78" fmla="*/ 3536883 h 6858000"/>
              <a:gd name="connsiteX79" fmla="*/ 614343 w 1472087"/>
              <a:gd name="connsiteY79" fmla="*/ 3435652 h 6858000"/>
              <a:gd name="connsiteX80" fmla="*/ 616014 w 1472087"/>
              <a:gd name="connsiteY80" fmla="*/ 3307769 h 6858000"/>
              <a:gd name="connsiteX81" fmla="*/ 633577 w 1472087"/>
              <a:gd name="connsiteY81" fmla="*/ 3250522 h 6858000"/>
              <a:gd name="connsiteX82" fmla="*/ 634002 w 1472087"/>
              <a:gd name="connsiteY82" fmla="*/ 3229163 h 6858000"/>
              <a:gd name="connsiteX83" fmla="*/ 635825 w 1472087"/>
              <a:gd name="connsiteY83" fmla="*/ 3217217 h 6858000"/>
              <a:gd name="connsiteX84" fmla="*/ 622660 w 1472087"/>
              <a:gd name="connsiteY84" fmla="*/ 3183755 h 6858000"/>
              <a:gd name="connsiteX85" fmla="*/ 623161 w 1472087"/>
              <a:gd name="connsiteY85" fmla="*/ 3178642 h 6858000"/>
              <a:gd name="connsiteX86" fmla="*/ 610761 w 1472087"/>
              <a:gd name="connsiteY86" fmla="*/ 3158586 h 6858000"/>
              <a:gd name="connsiteX87" fmla="*/ 595946 w 1472087"/>
              <a:gd name="connsiteY87" fmla="*/ 3129034 h 6858000"/>
              <a:gd name="connsiteX88" fmla="*/ 596611 w 1472087"/>
              <a:gd name="connsiteY88" fmla="*/ 3126682 h 6858000"/>
              <a:gd name="connsiteX89" fmla="*/ 587479 w 1472087"/>
              <a:gd name="connsiteY89" fmla="*/ 3114519 h 6858000"/>
              <a:gd name="connsiteX90" fmla="*/ 574088 w 1472087"/>
              <a:gd name="connsiteY90" fmla="*/ 3106272 h 6858000"/>
              <a:gd name="connsiteX91" fmla="*/ 546818 w 1472087"/>
              <a:gd name="connsiteY91" fmla="*/ 2958185 h 6858000"/>
              <a:gd name="connsiteX92" fmla="*/ 489432 w 1472087"/>
              <a:gd name="connsiteY92" fmla="*/ 2762989 h 6858000"/>
              <a:gd name="connsiteX93" fmla="*/ 438350 w 1472087"/>
              <a:gd name="connsiteY93" fmla="*/ 2554718 h 6858000"/>
              <a:gd name="connsiteX94" fmla="*/ 418444 w 1472087"/>
              <a:gd name="connsiteY94" fmla="*/ 2485734 h 6858000"/>
              <a:gd name="connsiteX95" fmla="*/ 409167 w 1472087"/>
              <a:gd name="connsiteY95" fmla="*/ 2447068 h 6858000"/>
              <a:gd name="connsiteX96" fmla="*/ 396128 w 1472087"/>
              <a:gd name="connsiteY96" fmla="*/ 2425819 h 6858000"/>
              <a:gd name="connsiteX97" fmla="*/ 402127 w 1472087"/>
              <a:gd name="connsiteY97" fmla="*/ 2402874 h 6858000"/>
              <a:gd name="connsiteX98" fmla="*/ 404739 w 1472087"/>
              <a:gd name="connsiteY98" fmla="*/ 2381443 h 6858000"/>
              <a:gd name="connsiteX99" fmla="*/ 381068 w 1472087"/>
              <a:gd name="connsiteY99" fmla="*/ 2261920 h 6858000"/>
              <a:gd name="connsiteX100" fmla="*/ 370955 w 1472087"/>
              <a:gd name="connsiteY100" fmla="*/ 2195378 h 6858000"/>
              <a:gd name="connsiteX101" fmla="*/ 355172 w 1472087"/>
              <a:gd name="connsiteY101" fmla="*/ 2155135 h 6858000"/>
              <a:gd name="connsiteX102" fmla="*/ 352630 w 1472087"/>
              <a:gd name="connsiteY102" fmla="*/ 2118008 h 6858000"/>
              <a:gd name="connsiteX103" fmla="*/ 353623 w 1472087"/>
              <a:gd name="connsiteY103" fmla="*/ 2050531 h 6858000"/>
              <a:gd name="connsiteX104" fmla="*/ 345429 w 1472087"/>
              <a:gd name="connsiteY104" fmla="*/ 1963269 h 6858000"/>
              <a:gd name="connsiteX105" fmla="*/ 326607 w 1472087"/>
              <a:gd name="connsiteY105" fmla="*/ 1906352 h 6858000"/>
              <a:gd name="connsiteX106" fmla="*/ 303164 w 1472087"/>
              <a:gd name="connsiteY106" fmla="*/ 1861531 h 6858000"/>
              <a:gd name="connsiteX107" fmla="*/ 256963 w 1472087"/>
              <a:gd name="connsiteY107" fmla="*/ 1732919 h 6858000"/>
              <a:gd name="connsiteX108" fmla="*/ 229274 w 1472087"/>
              <a:gd name="connsiteY108" fmla="*/ 1663540 h 6858000"/>
              <a:gd name="connsiteX109" fmla="*/ 228400 w 1472087"/>
              <a:gd name="connsiteY109" fmla="*/ 1615777 h 6858000"/>
              <a:gd name="connsiteX110" fmla="*/ 209195 w 1472087"/>
              <a:gd name="connsiteY110" fmla="*/ 1563678 h 6858000"/>
              <a:gd name="connsiteX111" fmla="*/ 222275 w 1472087"/>
              <a:gd name="connsiteY111" fmla="*/ 1519474 h 6858000"/>
              <a:gd name="connsiteX112" fmla="*/ 215017 w 1472087"/>
              <a:gd name="connsiteY112" fmla="*/ 1477995 h 6858000"/>
              <a:gd name="connsiteX113" fmla="*/ 201102 w 1472087"/>
              <a:gd name="connsiteY113" fmla="*/ 1373769 h 6858000"/>
              <a:gd name="connsiteX114" fmla="*/ 209409 w 1472087"/>
              <a:gd name="connsiteY114" fmla="*/ 1307086 h 6858000"/>
              <a:gd name="connsiteX115" fmla="*/ 210597 w 1472087"/>
              <a:gd name="connsiteY115" fmla="*/ 1189033 h 6858000"/>
              <a:gd name="connsiteX116" fmla="*/ 215282 w 1472087"/>
              <a:gd name="connsiteY116" fmla="*/ 1168288 h 6858000"/>
              <a:gd name="connsiteX117" fmla="*/ 207564 w 1472087"/>
              <a:gd name="connsiteY117" fmla="*/ 1142577 h 6858000"/>
              <a:gd name="connsiteX118" fmla="*/ 196870 w 1472087"/>
              <a:gd name="connsiteY118" fmla="*/ 1088484 h 6858000"/>
              <a:gd name="connsiteX119" fmla="*/ 185606 w 1472087"/>
              <a:gd name="connsiteY119" fmla="*/ 1016103 h 6858000"/>
              <a:gd name="connsiteX120" fmla="*/ 187062 w 1472087"/>
              <a:gd name="connsiteY120" fmla="*/ 932283 h 6858000"/>
              <a:gd name="connsiteX121" fmla="*/ 189298 w 1472087"/>
              <a:gd name="connsiteY121" fmla="*/ 915925 h 6858000"/>
              <a:gd name="connsiteX122" fmla="*/ 181927 w 1472087"/>
              <a:gd name="connsiteY122" fmla="*/ 896999 h 6858000"/>
              <a:gd name="connsiteX123" fmla="*/ 151335 w 1472087"/>
              <a:gd name="connsiteY123" fmla="*/ 821517 h 6858000"/>
              <a:gd name="connsiteX124" fmla="*/ 130285 w 1472087"/>
              <a:gd name="connsiteY124" fmla="*/ 751353 h 6858000"/>
              <a:gd name="connsiteX125" fmla="*/ 129843 w 1472087"/>
              <a:gd name="connsiteY125" fmla="*/ 721230 h 6858000"/>
              <a:gd name="connsiteX126" fmla="*/ 115514 w 1472087"/>
              <a:gd name="connsiteY126" fmla="*/ 681659 h 6858000"/>
              <a:gd name="connsiteX127" fmla="*/ 100933 w 1472087"/>
              <a:gd name="connsiteY127" fmla="*/ 635218 h 6858000"/>
              <a:gd name="connsiteX128" fmla="*/ 105944 w 1472087"/>
              <a:gd name="connsiteY128" fmla="*/ 613763 h 6858000"/>
              <a:gd name="connsiteX129" fmla="*/ 91886 w 1472087"/>
              <a:gd name="connsiteY129" fmla="*/ 598582 h 6858000"/>
              <a:gd name="connsiteX130" fmla="*/ 91567 w 1472087"/>
              <a:gd name="connsiteY130" fmla="*/ 576846 h 6858000"/>
              <a:gd name="connsiteX131" fmla="*/ 71193 w 1472087"/>
              <a:gd name="connsiteY131" fmla="*/ 530055 h 6858000"/>
              <a:gd name="connsiteX132" fmla="*/ 70441 w 1472087"/>
              <a:gd name="connsiteY132" fmla="*/ 465389 h 6858000"/>
              <a:gd name="connsiteX133" fmla="*/ 53364 w 1472087"/>
              <a:gd name="connsiteY133" fmla="*/ 424699 h 6858000"/>
              <a:gd name="connsiteX134" fmla="*/ 53739 w 1472087"/>
              <a:gd name="connsiteY134" fmla="*/ 404917 h 6858000"/>
              <a:gd name="connsiteX135" fmla="*/ 33696 w 1472087"/>
              <a:gd name="connsiteY135" fmla="*/ 367211 h 6858000"/>
              <a:gd name="connsiteX136" fmla="*/ 0 w 1472087"/>
              <a:gd name="connsiteY136" fmla="*/ 268519 h 6858000"/>
              <a:gd name="connsiteX137" fmla="*/ 173467 w 1472087"/>
              <a:gd name="connsiteY137" fmla="*/ 144983 h 6858000"/>
              <a:gd name="connsiteX138" fmla="*/ 185751 w 1472087"/>
              <a:gd name="connsiteY138" fmla="*/ 55288 h 6858000"/>
              <a:gd name="connsiteX139" fmla="*/ 145305 w 1472087"/>
              <a:gd name="connsiteY139" fmla="*/ 0 h 6858000"/>
              <a:gd name="connsiteX0" fmla="*/ 112107 w 1438889"/>
              <a:gd name="connsiteY0" fmla="*/ 0 h 6858000"/>
              <a:gd name="connsiteX1" fmla="*/ 1438889 w 1438889"/>
              <a:gd name="connsiteY1" fmla="*/ 0 h 6858000"/>
              <a:gd name="connsiteX2" fmla="*/ 1438889 w 1438889"/>
              <a:gd name="connsiteY2" fmla="*/ 6858000 h 6858000"/>
              <a:gd name="connsiteX3" fmla="*/ 175583 w 1438889"/>
              <a:gd name="connsiteY3" fmla="*/ 6857735 h 6858000"/>
              <a:gd name="connsiteX4" fmla="*/ 212176 w 1438889"/>
              <a:gd name="connsiteY4" fmla="*/ 6776847 h 6858000"/>
              <a:gd name="connsiteX5" fmla="*/ 223676 w 1438889"/>
              <a:gd name="connsiteY5" fmla="*/ 6737706 h 6858000"/>
              <a:gd name="connsiteX6" fmla="*/ 248415 w 1438889"/>
              <a:gd name="connsiteY6" fmla="*/ 6691589 h 6858000"/>
              <a:gd name="connsiteX7" fmla="*/ 225972 w 1438889"/>
              <a:gd name="connsiteY7" fmla="*/ 6659970 h 6858000"/>
              <a:gd name="connsiteX8" fmla="*/ 241063 w 1438889"/>
              <a:gd name="connsiteY8" fmla="*/ 6636211 h 6858000"/>
              <a:gd name="connsiteX9" fmla="*/ 258507 w 1438889"/>
              <a:gd name="connsiteY9" fmla="*/ 6594177 h 6858000"/>
              <a:gd name="connsiteX10" fmla="*/ 272547 w 1438889"/>
              <a:gd name="connsiteY10" fmla="*/ 6557575 h 6858000"/>
              <a:gd name="connsiteX11" fmla="*/ 325504 w 1438889"/>
              <a:gd name="connsiteY11" fmla="*/ 6492130 h 6858000"/>
              <a:gd name="connsiteX12" fmla="*/ 341191 w 1438889"/>
              <a:gd name="connsiteY12" fmla="*/ 6431610 h 6858000"/>
              <a:gd name="connsiteX13" fmla="*/ 384896 w 1438889"/>
              <a:gd name="connsiteY13" fmla="*/ 6379786 h 6858000"/>
              <a:gd name="connsiteX14" fmla="*/ 368119 w 1438889"/>
              <a:gd name="connsiteY14" fmla="*/ 6334727 h 6858000"/>
              <a:gd name="connsiteX15" fmla="*/ 345534 w 1438889"/>
              <a:gd name="connsiteY15" fmla="*/ 6313295 h 6858000"/>
              <a:gd name="connsiteX16" fmla="*/ 352698 w 1438889"/>
              <a:gd name="connsiteY16" fmla="*/ 6280046 h 6858000"/>
              <a:gd name="connsiteX17" fmla="*/ 335443 w 1438889"/>
              <a:gd name="connsiteY17" fmla="*/ 6270265 h 6858000"/>
              <a:gd name="connsiteX18" fmla="*/ 362471 w 1438889"/>
              <a:gd name="connsiteY18" fmla="*/ 6252834 h 6858000"/>
              <a:gd name="connsiteX19" fmla="*/ 340463 w 1438889"/>
              <a:gd name="connsiteY19" fmla="*/ 6202459 h 6858000"/>
              <a:gd name="connsiteX20" fmla="*/ 339261 w 1438889"/>
              <a:gd name="connsiteY20" fmla="*/ 6153037 h 6858000"/>
              <a:gd name="connsiteX21" fmla="*/ 354676 w 1438889"/>
              <a:gd name="connsiteY21" fmla="*/ 6078132 h 6858000"/>
              <a:gd name="connsiteX22" fmla="*/ 342063 w 1438889"/>
              <a:gd name="connsiteY22" fmla="*/ 6028119 h 6858000"/>
              <a:gd name="connsiteX23" fmla="*/ 327292 w 1438889"/>
              <a:gd name="connsiteY23" fmla="*/ 5926735 h 6858000"/>
              <a:gd name="connsiteX24" fmla="*/ 376804 w 1438889"/>
              <a:gd name="connsiteY24" fmla="*/ 5712857 h 6858000"/>
              <a:gd name="connsiteX25" fmla="*/ 355879 w 1438889"/>
              <a:gd name="connsiteY25" fmla="*/ 5676393 h 6858000"/>
              <a:gd name="connsiteX26" fmla="*/ 395471 w 1438889"/>
              <a:gd name="connsiteY26" fmla="*/ 5563435 h 6858000"/>
              <a:gd name="connsiteX27" fmla="*/ 442601 w 1438889"/>
              <a:gd name="connsiteY27" fmla="*/ 5437125 h 6858000"/>
              <a:gd name="connsiteX28" fmla="*/ 456169 w 1438889"/>
              <a:gd name="connsiteY28" fmla="*/ 5396260 h 6858000"/>
              <a:gd name="connsiteX29" fmla="*/ 472150 w 1438889"/>
              <a:gd name="connsiteY29" fmla="*/ 5330009 h 6858000"/>
              <a:gd name="connsiteX30" fmla="*/ 505643 w 1438889"/>
              <a:gd name="connsiteY30" fmla="*/ 5273739 h 6858000"/>
              <a:gd name="connsiteX31" fmla="*/ 515242 w 1438889"/>
              <a:gd name="connsiteY31" fmla="*/ 5241779 h 6858000"/>
              <a:gd name="connsiteX32" fmla="*/ 526468 w 1438889"/>
              <a:gd name="connsiteY32" fmla="*/ 5225268 h 6858000"/>
              <a:gd name="connsiteX33" fmla="*/ 527488 w 1438889"/>
              <a:gd name="connsiteY33" fmla="*/ 5217684 h 6858000"/>
              <a:gd name="connsiteX34" fmla="*/ 534829 w 1438889"/>
              <a:gd name="connsiteY34" fmla="*/ 5193377 h 6858000"/>
              <a:gd name="connsiteX35" fmla="*/ 538132 w 1438889"/>
              <a:gd name="connsiteY35" fmla="*/ 5179288 h 6858000"/>
              <a:gd name="connsiteX36" fmla="*/ 539116 w 1438889"/>
              <a:gd name="connsiteY36" fmla="*/ 5173621 h 6858000"/>
              <a:gd name="connsiteX37" fmla="*/ 534750 w 1438889"/>
              <a:gd name="connsiteY37" fmla="*/ 5159961 h 6858000"/>
              <a:gd name="connsiteX38" fmla="*/ 541427 w 1438889"/>
              <a:gd name="connsiteY38" fmla="*/ 5144295 h 6858000"/>
              <a:gd name="connsiteX39" fmla="*/ 538360 w 1438889"/>
              <a:gd name="connsiteY39" fmla="*/ 5125185 h 6858000"/>
              <a:gd name="connsiteX40" fmla="*/ 545190 w 1438889"/>
              <a:gd name="connsiteY40" fmla="*/ 5121884 h 6858000"/>
              <a:gd name="connsiteX41" fmla="*/ 552226 w 1438889"/>
              <a:gd name="connsiteY41" fmla="*/ 5067850 h 6858000"/>
              <a:gd name="connsiteX42" fmla="*/ 554957 w 1438889"/>
              <a:gd name="connsiteY42" fmla="*/ 5060861 h 6858000"/>
              <a:gd name="connsiteX43" fmla="*/ 551661 w 1438889"/>
              <a:gd name="connsiteY43" fmla="*/ 5034192 h 6858000"/>
              <a:gd name="connsiteX44" fmla="*/ 553215 w 1438889"/>
              <a:gd name="connsiteY44" fmla="*/ 4993030 h 6858000"/>
              <a:gd name="connsiteX45" fmla="*/ 560124 w 1438889"/>
              <a:gd name="connsiteY45" fmla="*/ 4946844 h 6858000"/>
              <a:gd name="connsiteX46" fmla="*/ 555980 w 1438889"/>
              <a:gd name="connsiteY46" fmla="*/ 4932692 h 6858000"/>
              <a:gd name="connsiteX47" fmla="*/ 571383 w 1438889"/>
              <a:gd name="connsiteY47" fmla="*/ 4858827 h 6858000"/>
              <a:gd name="connsiteX48" fmla="*/ 577286 w 1438889"/>
              <a:gd name="connsiteY48" fmla="*/ 4821170 h 6858000"/>
              <a:gd name="connsiteX49" fmla="*/ 582019 w 1438889"/>
              <a:gd name="connsiteY49" fmla="*/ 4780965 h 6858000"/>
              <a:gd name="connsiteX50" fmla="*/ 583312 w 1438889"/>
              <a:gd name="connsiteY50" fmla="*/ 4750867 h 6858000"/>
              <a:gd name="connsiteX51" fmla="*/ 581119 w 1438889"/>
              <a:gd name="connsiteY51" fmla="*/ 4690749 h 6858000"/>
              <a:gd name="connsiteX52" fmla="*/ 576599 w 1438889"/>
              <a:gd name="connsiteY52" fmla="*/ 4584173 h 6858000"/>
              <a:gd name="connsiteX53" fmla="*/ 571682 w 1438889"/>
              <a:gd name="connsiteY53" fmla="*/ 4444346 h 6858000"/>
              <a:gd name="connsiteX54" fmla="*/ 568247 w 1438889"/>
              <a:gd name="connsiteY54" fmla="*/ 4375228 h 6858000"/>
              <a:gd name="connsiteX55" fmla="*/ 548900 w 1438889"/>
              <a:gd name="connsiteY55" fmla="*/ 4214165 h 6858000"/>
              <a:gd name="connsiteX56" fmla="*/ 552973 w 1438889"/>
              <a:gd name="connsiteY56" fmla="*/ 4090296 h 6858000"/>
              <a:gd name="connsiteX57" fmla="*/ 538229 w 1438889"/>
              <a:gd name="connsiteY57" fmla="*/ 4033999 h 6858000"/>
              <a:gd name="connsiteX58" fmla="*/ 539378 w 1438889"/>
              <a:gd name="connsiteY58" fmla="*/ 4031933 h 6858000"/>
              <a:gd name="connsiteX59" fmla="*/ 537954 w 1438889"/>
              <a:gd name="connsiteY59" fmla="*/ 4013953 h 6858000"/>
              <a:gd name="connsiteX60" fmla="*/ 524249 w 1438889"/>
              <a:gd name="connsiteY60" fmla="*/ 3974753 h 6858000"/>
              <a:gd name="connsiteX61" fmla="*/ 525847 w 1438889"/>
              <a:gd name="connsiteY61" fmla="*/ 3969950 h 6858000"/>
              <a:gd name="connsiteX62" fmla="*/ 519269 w 1438889"/>
              <a:gd name="connsiteY62" fmla="*/ 3933779 h 6858000"/>
              <a:gd name="connsiteX63" fmla="*/ 520600 w 1438889"/>
              <a:gd name="connsiteY63" fmla="*/ 3933093 h 6858000"/>
              <a:gd name="connsiteX64" fmla="*/ 524954 w 1438889"/>
              <a:gd name="connsiteY64" fmla="*/ 3922082 h 6858000"/>
              <a:gd name="connsiteX65" fmla="*/ 530032 w 1438889"/>
              <a:gd name="connsiteY65" fmla="*/ 3901461 h 6858000"/>
              <a:gd name="connsiteX66" fmla="*/ 552626 w 1438889"/>
              <a:gd name="connsiteY66" fmla="*/ 3813873 h 6858000"/>
              <a:gd name="connsiteX67" fmla="*/ 552051 w 1438889"/>
              <a:gd name="connsiteY67" fmla="*/ 3806161 h 6858000"/>
              <a:gd name="connsiteX68" fmla="*/ 552358 w 1438889"/>
              <a:gd name="connsiteY68" fmla="*/ 3805957 h 6858000"/>
              <a:gd name="connsiteX69" fmla="*/ 552385 w 1438889"/>
              <a:gd name="connsiteY69" fmla="*/ 3797724 h 6858000"/>
              <a:gd name="connsiteX70" fmla="*/ 551000 w 1438889"/>
              <a:gd name="connsiteY70" fmla="*/ 3792098 h 6858000"/>
              <a:gd name="connsiteX71" fmla="*/ 549884 w 1438889"/>
              <a:gd name="connsiteY71" fmla="*/ 3777135 h 6858000"/>
              <a:gd name="connsiteX72" fmla="*/ 551617 w 1438889"/>
              <a:gd name="connsiteY72" fmla="*/ 3771656 h 6858000"/>
              <a:gd name="connsiteX73" fmla="*/ 555360 w 1438889"/>
              <a:gd name="connsiteY73" fmla="*/ 3769007 h 6858000"/>
              <a:gd name="connsiteX74" fmla="*/ 554826 w 1438889"/>
              <a:gd name="connsiteY74" fmla="*/ 3767709 h 6858000"/>
              <a:gd name="connsiteX75" fmla="*/ 563522 w 1438889"/>
              <a:gd name="connsiteY75" fmla="*/ 3738082 h 6858000"/>
              <a:gd name="connsiteX76" fmla="*/ 570868 w 1438889"/>
              <a:gd name="connsiteY76" fmla="*/ 3673397 h 6858000"/>
              <a:gd name="connsiteX77" fmla="*/ 570164 w 1438889"/>
              <a:gd name="connsiteY77" fmla="*/ 3637109 h 6858000"/>
              <a:gd name="connsiteX78" fmla="*/ 573607 w 1438889"/>
              <a:gd name="connsiteY78" fmla="*/ 3536883 h 6858000"/>
              <a:gd name="connsiteX79" fmla="*/ 581145 w 1438889"/>
              <a:gd name="connsiteY79" fmla="*/ 3435652 h 6858000"/>
              <a:gd name="connsiteX80" fmla="*/ 582816 w 1438889"/>
              <a:gd name="connsiteY80" fmla="*/ 3307769 h 6858000"/>
              <a:gd name="connsiteX81" fmla="*/ 600379 w 1438889"/>
              <a:gd name="connsiteY81" fmla="*/ 3250522 h 6858000"/>
              <a:gd name="connsiteX82" fmla="*/ 600804 w 1438889"/>
              <a:gd name="connsiteY82" fmla="*/ 3229163 h 6858000"/>
              <a:gd name="connsiteX83" fmla="*/ 602627 w 1438889"/>
              <a:gd name="connsiteY83" fmla="*/ 3217217 h 6858000"/>
              <a:gd name="connsiteX84" fmla="*/ 589462 w 1438889"/>
              <a:gd name="connsiteY84" fmla="*/ 3183755 h 6858000"/>
              <a:gd name="connsiteX85" fmla="*/ 589963 w 1438889"/>
              <a:gd name="connsiteY85" fmla="*/ 3178642 h 6858000"/>
              <a:gd name="connsiteX86" fmla="*/ 577563 w 1438889"/>
              <a:gd name="connsiteY86" fmla="*/ 3158586 h 6858000"/>
              <a:gd name="connsiteX87" fmla="*/ 562748 w 1438889"/>
              <a:gd name="connsiteY87" fmla="*/ 3129034 h 6858000"/>
              <a:gd name="connsiteX88" fmla="*/ 563413 w 1438889"/>
              <a:gd name="connsiteY88" fmla="*/ 3126682 h 6858000"/>
              <a:gd name="connsiteX89" fmla="*/ 554281 w 1438889"/>
              <a:gd name="connsiteY89" fmla="*/ 3114519 h 6858000"/>
              <a:gd name="connsiteX90" fmla="*/ 540890 w 1438889"/>
              <a:gd name="connsiteY90" fmla="*/ 3106272 h 6858000"/>
              <a:gd name="connsiteX91" fmla="*/ 513620 w 1438889"/>
              <a:gd name="connsiteY91" fmla="*/ 2958185 h 6858000"/>
              <a:gd name="connsiteX92" fmla="*/ 456234 w 1438889"/>
              <a:gd name="connsiteY92" fmla="*/ 2762989 h 6858000"/>
              <a:gd name="connsiteX93" fmla="*/ 405152 w 1438889"/>
              <a:gd name="connsiteY93" fmla="*/ 2554718 h 6858000"/>
              <a:gd name="connsiteX94" fmla="*/ 385246 w 1438889"/>
              <a:gd name="connsiteY94" fmla="*/ 2485734 h 6858000"/>
              <a:gd name="connsiteX95" fmla="*/ 375969 w 1438889"/>
              <a:gd name="connsiteY95" fmla="*/ 2447068 h 6858000"/>
              <a:gd name="connsiteX96" fmla="*/ 362930 w 1438889"/>
              <a:gd name="connsiteY96" fmla="*/ 2425819 h 6858000"/>
              <a:gd name="connsiteX97" fmla="*/ 368929 w 1438889"/>
              <a:gd name="connsiteY97" fmla="*/ 2402874 h 6858000"/>
              <a:gd name="connsiteX98" fmla="*/ 371541 w 1438889"/>
              <a:gd name="connsiteY98" fmla="*/ 2381443 h 6858000"/>
              <a:gd name="connsiteX99" fmla="*/ 347870 w 1438889"/>
              <a:gd name="connsiteY99" fmla="*/ 2261920 h 6858000"/>
              <a:gd name="connsiteX100" fmla="*/ 337757 w 1438889"/>
              <a:gd name="connsiteY100" fmla="*/ 2195378 h 6858000"/>
              <a:gd name="connsiteX101" fmla="*/ 321974 w 1438889"/>
              <a:gd name="connsiteY101" fmla="*/ 2155135 h 6858000"/>
              <a:gd name="connsiteX102" fmla="*/ 319432 w 1438889"/>
              <a:gd name="connsiteY102" fmla="*/ 2118008 h 6858000"/>
              <a:gd name="connsiteX103" fmla="*/ 320425 w 1438889"/>
              <a:gd name="connsiteY103" fmla="*/ 2050531 h 6858000"/>
              <a:gd name="connsiteX104" fmla="*/ 312231 w 1438889"/>
              <a:gd name="connsiteY104" fmla="*/ 1963269 h 6858000"/>
              <a:gd name="connsiteX105" fmla="*/ 293409 w 1438889"/>
              <a:gd name="connsiteY105" fmla="*/ 1906352 h 6858000"/>
              <a:gd name="connsiteX106" fmla="*/ 269966 w 1438889"/>
              <a:gd name="connsiteY106" fmla="*/ 1861531 h 6858000"/>
              <a:gd name="connsiteX107" fmla="*/ 223765 w 1438889"/>
              <a:gd name="connsiteY107" fmla="*/ 1732919 h 6858000"/>
              <a:gd name="connsiteX108" fmla="*/ 196076 w 1438889"/>
              <a:gd name="connsiteY108" fmla="*/ 1663540 h 6858000"/>
              <a:gd name="connsiteX109" fmla="*/ 195202 w 1438889"/>
              <a:gd name="connsiteY109" fmla="*/ 1615777 h 6858000"/>
              <a:gd name="connsiteX110" fmla="*/ 175997 w 1438889"/>
              <a:gd name="connsiteY110" fmla="*/ 1563678 h 6858000"/>
              <a:gd name="connsiteX111" fmla="*/ 189077 w 1438889"/>
              <a:gd name="connsiteY111" fmla="*/ 1519474 h 6858000"/>
              <a:gd name="connsiteX112" fmla="*/ 181819 w 1438889"/>
              <a:gd name="connsiteY112" fmla="*/ 1477995 h 6858000"/>
              <a:gd name="connsiteX113" fmla="*/ 167904 w 1438889"/>
              <a:gd name="connsiteY113" fmla="*/ 1373769 h 6858000"/>
              <a:gd name="connsiteX114" fmla="*/ 176211 w 1438889"/>
              <a:gd name="connsiteY114" fmla="*/ 1307086 h 6858000"/>
              <a:gd name="connsiteX115" fmla="*/ 177399 w 1438889"/>
              <a:gd name="connsiteY115" fmla="*/ 1189033 h 6858000"/>
              <a:gd name="connsiteX116" fmla="*/ 182084 w 1438889"/>
              <a:gd name="connsiteY116" fmla="*/ 1168288 h 6858000"/>
              <a:gd name="connsiteX117" fmla="*/ 174366 w 1438889"/>
              <a:gd name="connsiteY117" fmla="*/ 1142577 h 6858000"/>
              <a:gd name="connsiteX118" fmla="*/ 163672 w 1438889"/>
              <a:gd name="connsiteY118" fmla="*/ 1088484 h 6858000"/>
              <a:gd name="connsiteX119" fmla="*/ 152408 w 1438889"/>
              <a:gd name="connsiteY119" fmla="*/ 1016103 h 6858000"/>
              <a:gd name="connsiteX120" fmla="*/ 153864 w 1438889"/>
              <a:gd name="connsiteY120" fmla="*/ 932283 h 6858000"/>
              <a:gd name="connsiteX121" fmla="*/ 156100 w 1438889"/>
              <a:gd name="connsiteY121" fmla="*/ 915925 h 6858000"/>
              <a:gd name="connsiteX122" fmla="*/ 148729 w 1438889"/>
              <a:gd name="connsiteY122" fmla="*/ 896999 h 6858000"/>
              <a:gd name="connsiteX123" fmla="*/ 118137 w 1438889"/>
              <a:gd name="connsiteY123" fmla="*/ 821517 h 6858000"/>
              <a:gd name="connsiteX124" fmla="*/ 97087 w 1438889"/>
              <a:gd name="connsiteY124" fmla="*/ 751353 h 6858000"/>
              <a:gd name="connsiteX125" fmla="*/ 96645 w 1438889"/>
              <a:gd name="connsiteY125" fmla="*/ 721230 h 6858000"/>
              <a:gd name="connsiteX126" fmla="*/ 82316 w 1438889"/>
              <a:gd name="connsiteY126" fmla="*/ 681659 h 6858000"/>
              <a:gd name="connsiteX127" fmla="*/ 67735 w 1438889"/>
              <a:gd name="connsiteY127" fmla="*/ 635218 h 6858000"/>
              <a:gd name="connsiteX128" fmla="*/ 72746 w 1438889"/>
              <a:gd name="connsiteY128" fmla="*/ 613763 h 6858000"/>
              <a:gd name="connsiteX129" fmla="*/ 58688 w 1438889"/>
              <a:gd name="connsiteY129" fmla="*/ 598582 h 6858000"/>
              <a:gd name="connsiteX130" fmla="*/ 58369 w 1438889"/>
              <a:gd name="connsiteY130" fmla="*/ 576846 h 6858000"/>
              <a:gd name="connsiteX131" fmla="*/ 37995 w 1438889"/>
              <a:gd name="connsiteY131" fmla="*/ 530055 h 6858000"/>
              <a:gd name="connsiteX132" fmla="*/ 37243 w 1438889"/>
              <a:gd name="connsiteY132" fmla="*/ 465389 h 6858000"/>
              <a:gd name="connsiteX133" fmla="*/ 20166 w 1438889"/>
              <a:gd name="connsiteY133" fmla="*/ 424699 h 6858000"/>
              <a:gd name="connsiteX134" fmla="*/ 20541 w 1438889"/>
              <a:gd name="connsiteY134" fmla="*/ 404917 h 6858000"/>
              <a:gd name="connsiteX135" fmla="*/ 498 w 1438889"/>
              <a:gd name="connsiteY135" fmla="*/ 367211 h 6858000"/>
              <a:gd name="connsiteX136" fmla="*/ 148559 w 1438889"/>
              <a:gd name="connsiteY136" fmla="*/ 212860 h 6858000"/>
              <a:gd name="connsiteX137" fmla="*/ 140269 w 1438889"/>
              <a:gd name="connsiteY137" fmla="*/ 144983 h 6858000"/>
              <a:gd name="connsiteX138" fmla="*/ 152553 w 1438889"/>
              <a:gd name="connsiteY138" fmla="*/ 55288 h 6858000"/>
              <a:gd name="connsiteX139" fmla="*/ 112107 w 1438889"/>
              <a:gd name="connsiteY139" fmla="*/ 0 h 6858000"/>
              <a:gd name="connsiteX0" fmla="*/ 92101 w 1418883"/>
              <a:gd name="connsiteY0" fmla="*/ 0 h 6858000"/>
              <a:gd name="connsiteX1" fmla="*/ 1418883 w 1418883"/>
              <a:gd name="connsiteY1" fmla="*/ 0 h 6858000"/>
              <a:gd name="connsiteX2" fmla="*/ 1418883 w 1418883"/>
              <a:gd name="connsiteY2" fmla="*/ 6858000 h 6858000"/>
              <a:gd name="connsiteX3" fmla="*/ 155577 w 1418883"/>
              <a:gd name="connsiteY3" fmla="*/ 6857735 h 6858000"/>
              <a:gd name="connsiteX4" fmla="*/ 192170 w 1418883"/>
              <a:gd name="connsiteY4" fmla="*/ 6776847 h 6858000"/>
              <a:gd name="connsiteX5" fmla="*/ 203670 w 1418883"/>
              <a:gd name="connsiteY5" fmla="*/ 6737706 h 6858000"/>
              <a:gd name="connsiteX6" fmla="*/ 228409 w 1418883"/>
              <a:gd name="connsiteY6" fmla="*/ 6691589 h 6858000"/>
              <a:gd name="connsiteX7" fmla="*/ 205966 w 1418883"/>
              <a:gd name="connsiteY7" fmla="*/ 6659970 h 6858000"/>
              <a:gd name="connsiteX8" fmla="*/ 221057 w 1418883"/>
              <a:gd name="connsiteY8" fmla="*/ 6636211 h 6858000"/>
              <a:gd name="connsiteX9" fmla="*/ 238501 w 1418883"/>
              <a:gd name="connsiteY9" fmla="*/ 6594177 h 6858000"/>
              <a:gd name="connsiteX10" fmla="*/ 252541 w 1418883"/>
              <a:gd name="connsiteY10" fmla="*/ 6557575 h 6858000"/>
              <a:gd name="connsiteX11" fmla="*/ 305498 w 1418883"/>
              <a:gd name="connsiteY11" fmla="*/ 6492130 h 6858000"/>
              <a:gd name="connsiteX12" fmla="*/ 321185 w 1418883"/>
              <a:gd name="connsiteY12" fmla="*/ 6431610 h 6858000"/>
              <a:gd name="connsiteX13" fmla="*/ 364890 w 1418883"/>
              <a:gd name="connsiteY13" fmla="*/ 6379786 h 6858000"/>
              <a:gd name="connsiteX14" fmla="*/ 348113 w 1418883"/>
              <a:gd name="connsiteY14" fmla="*/ 6334727 h 6858000"/>
              <a:gd name="connsiteX15" fmla="*/ 325528 w 1418883"/>
              <a:gd name="connsiteY15" fmla="*/ 6313295 h 6858000"/>
              <a:gd name="connsiteX16" fmla="*/ 332692 w 1418883"/>
              <a:gd name="connsiteY16" fmla="*/ 6280046 h 6858000"/>
              <a:gd name="connsiteX17" fmla="*/ 315437 w 1418883"/>
              <a:gd name="connsiteY17" fmla="*/ 6270265 h 6858000"/>
              <a:gd name="connsiteX18" fmla="*/ 342465 w 1418883"/>
              <a:gd name="connsiteY18" fmla="*/ 6252834 h 6858000"/>
              <a:gd name="connsiteX19" fmla="*/ 320457 w 1418883"/>
              <a:gd name="connsiteY19" fmla="*/ 6202459 h 6858000"/>
              <a:gd name="connsiteX20" fmla="*/ 319255 w 1418883"/>
              <a:gd name="connsiteY20" fmla="*/ 6153037 h 6858000"/>
              <a:gd name="connsiteX21" fmla="*/ 334670 w 1418883"/>
              <a:gd name="connsiteY21" fmla="*/ 6078132 h 6858000"/>
              <a:gd name="connsiteX22" fmla="*/ 322057 w 1418883"/>
              <a:gd name="connsiteY22" fmla="*/ 6028119 h 6858000"/>
              <a:gd name="connsiteX23" fmla="*/ 307286 w 1418883"/>
              <a:gd name="connsiteY23" fmla="*/ 5926735 h 6858000"/>
              <a:gd name="connsiteX24" fmla="*/ 356798 w 1418883"/>
              <a:gd name="connsiteY24" fmla="*/ 5712857 h 6858000"/>
              <a:gd name="connsiteX25" fmla="*/ 335873 w 1418883"/>
              <a:gd name="connsiteY25" fmla="*/ 5676393 h 6858000"/>
              <a:gd name="connsiteX26" fmla="*/ 375465 w 1418883"/>
              <a:gd name="connsiteY26" fmla="*/ 5563435 h 6858000"/>
              <a:gd name="connsiteX27" fmla="*/ 422595 w 1418883"/>
              <a:gd name="connsiteY27" fmla="*/ 5437125 h 6858000"/>
              <a:gd name="connsiteX28" fmla="*/ 436163 w 1418883"/>
              <a:gd name="connsiteY28" fmla="*/ 5396260 h 6858000"/>
              <a:gd name="connsiteX29" fmla="*/ 452144 w 1418883"/>
              <a:gd name="connsiteY29" fmla="*/ 5330009 h 6858000"/>
              <a:gd name="connsiteX30" fmla="*/ 485637 w 1418883"/>
              <a:gd name="connsiteY30" fmla="*/ 5273739 h 6858000"/>
              <a:gd name="connsiteX31" fmla="*/ 495236 w 1418883"/>
              <a:gd name="connsiteY31" fmla="*/ 5241779 h 6858000"/>
              <a:gd name="connsiteX32" fmla="*/ 506462 w 1418883"/>
              <a:gd name="connsiteY32" fmla="*/ 5225268 h 6858000"/>
              <a:gd name="connsiteX33" fmla="*/ 507482 w 1418883"/>
              <a:gd name="connsiteY33" fmla="*/ 5217684 h 6858000"/>
              <a:gd name="connsiteX34" fmla="*/ 514823 w 1418883"/>
              <a:gd name="connsiteY34" fmla="*/ 5193377 h 6858000"/>
              <a:gd name="connsiteX35" fmla="*/ 518126 w 1418883"/>
              <a:gd name="connsiteY35" fmla="*/ 5179288 h 6858000"/>
              <a:gd name="connsiteX36" fmla="*/ 519110 w 1418883"/>
              <a:gd name="connsiteY36" fmla="*/ 5173621 h 6858000"/>
              <a:gd name="connsiteX37" fmla="*/ 514744 w 1418883"/>
              <a:gd name="connsiteY37" fmla="*/ 5159961 h 6858000"/>
              <a:gd name="connsiteX38" fmla="*/ 521421 w 1418883"/>
              <a:gd name="connsiteY38" fmla="*/ 5144295 h 6858000"/>
              <a:gd name="connsiteX39" fmla="*/ 518354 w 1418883"/>
              <a:gd name="connsiteY39" fmla="*/ 5125185 h 6858000"/>
              <a:gd name="connsiteX40" fmla="*/ 525184 w 1418883"/>
              <a:gd name="connsiteY40" fmla="*/ 5121884 h 6858000"/>
              <a:gd name="connsiteX41" fmla="*/ 532220 w 1418883"/>
              <a:gd name="connsiteY41" fmla="*/ 5067850 h 6858000"/>
              <a:gd name="connsiteX42" fmla="*/ 534951 w 1418883"/>
              <a:gd name="connsiteY42" fmla="*/ 5060861 h 6858000"/>
              <a:gd name="connsiteX43" fmla="*/ 531655 w 1418883"/>
              <a:gd name="connsiteY43" fmla="*/ 5034192 h 6858000"/>
              <a:gd name="connsiteX44" fmla="*/ 533209 w 1418883"/>
              <a:gd name="connsiteY44" fmla="*/ 4993030 h 6858000"/>
              <a:gd name="connsiteX45" fmla="*/ 540118 w 1418883"/>
              <a:gd name="connsiteY45" fmla="*/ 4946844 h 6858000"/>
              <a:gd name="connsiteX46" fmla="*/ 535974 w 1418883"/>
              <a:gd name="connsiteY46" fmla="*/ 4932692 h 6858000"/>
              <a:gd name="connsiteX47" fmla="*/ 551377 w 1418883"/>
              <a:gd name="connsiteY47" fmla="*/ 4858827 h 6858000"/>
              <a:gd name="connsiteX48" fmla="*/ 557280 w 1418883"/>
              <a:gd name="connsiteY48" fmla="*/ 4821170 h 6858000"/>
              <a:gd name="connsiteX49" fmla="*/ 562013 w 1418883"/>
              <a:gd name="connsiteY49" fmla="*/ 4780965 h 6858000"/>
              <a:gd name="connsiteX50" fmla="*/ 563306 w 1418883"/>
              <a:gd name="connsiteY50" fmla="*/ 4750867 h 6858000"/>
              <a:gd name="connsiteX51" fmla="*/ 561113 w 1418883"/>
              <a:gd name="connsiteY51" fmla="*/ 4690749 h 6858000"/>
              <a:gd name="connsiteX52" fmla="*/ 556593 w 1418883"/>
              <a:gd name="connsiteY52" fmla="*/ 4584173 h 6858000"/>
              <a:gd name="connsiteX53" fmla="*/ 551676 w 1418883"/>
              <a:gd name="connsiteY53" fmla="*/ 4444346 h 6858000"/>
              <a:gd name="connsiteX54" fmla="*/ 548241 w 1418883"/>
              <a:gd name="connsiteY54" fmla="*/ 4375228 h 6858000"/>
              <a:gd name="connsiteX55" fmla="*/ 528894 w 1418883"/>
              <a:gd name="connsiteY55" fmla="*/ 4214165 h 6858000"/>
              <a:gd name="connsiteX56" fmla="*/ 532967 w 1418883"/>
              <a:gd name="connsiteY56" fmla="*/ 4090296 h 6858000"/>
              <a:gd name="connsiteX57" fmla="*/ 518223 w 1418883"/>
              <a:gd name="connsiteY57" fmla="*/ 4033999 h 6858000"/>
              <a:gd name="connsiteX58" fmla="*/ 519372 w 1418883"/>
              <a:gd name="connsiteY58" fmla="*/ 4031933 h 6858000"/>
              <a:gd name="connsiteX59" fmla="*/ 517948 w 1418883"/>
              <a:gd name="connsiteY59" fmla="*/ 4013953 h 6858000"/>
              <a:gd name="connsiteX60" fmla="*/ 504243 w 1418883"/>
              <a:gd name="connsiteY60" fmla="*/ 3974753 h 6858000"/>
              <a:gd name="connsiteX61" fmla="*/ 505841 w 1418883"/>
              <a:gd name="connsiteY61" fmla="*/ 3969950 h 6858000"/>
              <a:gd name="connsiteX62" fmla="*/ 499263 w 1418883"/>
              <a:gd name="connsiteY62" fmla="*/ 3933779 h 6858000"/>
              <a:gd name="connsiteX63" fmla="*/ 500594 w 1418883"/>
              <a:gd name="connsiteY63" fmla="*/ 3933093 h 6858000"/>
              <a:gd name="connsiteX64" fmla="*/ 504948 w 1418883"/>
              <a:gd name="connsiteY64" fmla="*/ 3922082 h 6858000"/>
              <a:gd name="connsiteX65" fmla="*/ 510026 w 1418883"/>
              <a:gd name="connsiteY65" fmla="*/ 3901461 h 6858000"/>
              <a:gd name="connsiteX66" fmla="*/ 532620 w 1418883"/>
              <a:gd name="connsiteY66" fmla="*/ 3813873 h 6858000"/>
              <a:gd name="connsiteX67" fmla="*/ 532045 w 1418883"/>
              <a:gd name="connsiteY67" fmla="*/ 3806161 h 6858000"/>
              <a:gd name="connsiteX68" fmla="*/ 532352 w 1418883"/>
              <a:gd name="connsiteY68" fmla="*/ 3805957 h 6858000"/>
              <a:gd name="connsiteX69" fmla="*/ 532379 w 1418883"/>
              <a:gd name="connsiteY69" fmla="*/ 3797724 h 6858000"/>
              <a:gd name="connsiteX70" fmla="*/ 530994 w 1418883"/>
              <a:gd name="connsiteY70" fmla="*/ 3792098 h 6858000"/>
              <a:gd name="connsiteX71" fmla="*/ 529878 w 1418883"/>
              <a:gd name="connsiteY71" fmla="*/ 3777135 h 6858000"/>
              <a:gd name="connsiteX72" fmla="*/ 531611 w 1418883"/>
              <a:gd name="connsiteY72" fmla="*/ 3771656 h 6858000"/>
              <a:gd name="connsiteX73" fmla="*/ 535354 w 1418883"/>
              <a:gd name="connsiteY73" fmla="*/ 3769007 h 6858000"/>
              <a:gd name="connsiteX74" fmla="*/ 534820 w 1418883"/>
              <a:gd name="connsiteY74" fmla="*/ 3767709 h 6858000"/>
              <a:gd name="connsiteX75" fmla="*/ 543516 w 1418883"/>
              <a:gd name="connsiteY75" fmla="*/ 3738082 h 6858000"/>
              <a:gd name="connsiteX76" fmla="*/ 550862 w 1418883"/>
              <a:gd name="connsiteY76" fmla="*/ 3673397 h 6858000"/>
              <a:gd name="connsiteX77" fmla="*/ 550158 w 1418883"/>
              <a:gd name="connsiteY77" fmla="*/ 3637109 h 6858000"/>
              <a:gd name="connsiteX78" fmla="*/ 553601 w 1418883"/>
              <a:gd name="connsiteY78" fmla="*/ 3536883 h 6858000"/>
              <a:gd name="connsiteX79" fmla="*/ 561139 w 1418883"/>
              <a:gd name="connsiteY79" fmla="*/ 3435652 h 6858000"/>
              <a:gd name="connsiteX80" fmla="*/ 562810 w 1418883"/>
              <a:gd name="connsiteY80" fmla="*/ 3307769 h 6858000"/>
              <a:gd name="connsiteX81" fmla="*/ 580373 w 1418883"/>
              <a:gd name="connsiteY81" fmla="*/ 3250522 h 6858000"/>
              <a:gd name="connsiteX82" fmla="*/ 580798 w 1418883"/>
              <a:gd name="connsiteY82" fmla="*/ 3229163 h 6858000"/>
              <a:gd name="connsiteX83" fmla="*/ 582621 w 1418883"/>
              <a:gd name="connsiteY83" fmla="*/ 3217217 h 6858000"/>
              <a:gd name="connsiteX84" fmla="*/ 569456 w 1418883"/>
              <a:gd name="connsiteY84" fmla="*/ 3183755 h 6858000"/>
              <a:gd name="connsiteX85" fmla="*/ 569957 w 1418883"/>
              <a:gd name="connsiteY85" fmla="*/ 3178642 h 6858000"/>
              <a:gd name="connsiteX86" fmla="*/ 557557 w 1418883"/>
              <a:gd name="connsiteY86" fmla="*/ 3158586 h 6858000"/>
              <a:gd name="connsiteX87" fmla="*/ 542742 w 1418883"/>
              <a:gd name="connsiteY87" fmla="*/ 3129034 h 6858000"/>
              <a:gd name="connsiteX88" fmla="*/ 543407 w 1418883"/>
              <a:gd name="connsiteY88" fmla="*/ 3126682 h 6858000"/>
              <a:gd name="connsiteX89" fmla="*/ 534275 w 1418883"/>
              <a:gd name="connsiteY89" fmla="*/ 3114519 h 6858000"/>
              <a:gd name="connsiteX90" fmla="*/ 520884 w 1418883"/>
              <a:gd name="connsiteY90" fmla="*/ 3106272 h 6858000"/>
              <a:gd name="connsiteX91" fmla="*/ 493614 w 1418883"/>
              <a:gd name="connsiteY91" fmla="*/ 2958185 h 6858000"/>
              <a:gd name="connsiteX92" fmla="*/ 436228 w 1418883"/>
              <a:gd name="connsiteY92" fmla="*/ 2762989 h 6858000"/>
              <a:gd name="connsiteX93" fmla="*/ 385146 w 1418883"/>
              <a:gd name="connsiteY93" fmla="*/ 2554718 h 6858000"/>
              <a:gd name="connsiteX94" fmla="*/ 365240 w 1418883"/>
              <a:gd name="connsiteY94" fmla="*/ 2485734 h 6858000"/>
              <a:gd name="connsiteX95" fmla="*/ 355963 w 1418883"/>
              <a:gd name="connsiteY95" fmla="*/ 2447068 h 6858000"/>
              <a:gd name="connsiteX96" fmla="*/ 342924 w 1418883"/>
              <a:gd name="connsiteY96" fmla="*/ 2425819 h 6858000"/>
              <a:gd name="connsiteX97" fmla="*/ 348923 w 1418883"/>
              <a:gd name="connsiteY97" fmla="*/ 2402874 h 6858000"/>
              <a:gd name="connsiteX98" fmla="*/ 351535 w 1418883"/>
              <a:gd name="connsiteY98" fmla="*/ 2381443 h 6858000"/>
              <a:gd name="connsiteX99" fmla="*/ 327864 w 1418883"/>
              <a:gd name="connsiteY99" fmla="*/ 2261920 h 6858000"/>
              <a:gd name="connsiteX100" fmla="*/ 317751 w 1418883"/>
              <a:gd name="connsiteY100" fmla="*/ 2195378 h 6858000"/>
              <a:gd name="connsiteX101" fmla="*/ 301968 w 1418883"/>
              <a:gd name="connsiteY101" fmla="*/ 2155135 h 6858000"/>
              <a:gd name="connsiteX102" fmla="*/ 299426 w 1418883"/>
              <a:gd name="connsiteY102" fmla="*/ 2118008 h 6858000"/>
              <a:gd name="connsiteX103" fmla="*/ 300419 w 1418883"/>
              <a:gd name="connsiteY103" fmla="*/ 2050531 h 6858000"/>
              <a:gd name="connsiteX104" fmla="*/ 292225 w 1418883"/>
              <a:gd name="connsiteY104" fmla="*/ 1963269 h 6858000"/>
              <a:gd name="connsiteX105" fmla="*/ 273403 w 1418883"/>
              <a:gd name="connsiteY105" fmla="*/ 1906352 h 6858000"/>
              <a:gd name="connsiteX106" fmla="*/ 249960 w 1418883"/>
              <a:gd name="connsiteY106" fmla="*/ 1861531 h 6858000"/>
              <a:gd name="connsiteX107" fmla="*/ 203759 w 1418883"/>
              <a:gd name="connsiteY107" fmla="*/ 1732919 h 6858000"/>
              <a:gd name="connsiteX108" fmla="*/ 176070 w 1418883"/>
              <a:gd name="connsiteY108" fmla="*/ 1663540 h 6858000"/>
              <a:gd name="connsiteX109" fmla="*/ 175196 w 1418883"/>
              <a:gd name="connsiteY109" fmla="*/ 1615777 h 6858000"/>
              <a:gd name="connsiteX110" fmla="*/ 155991 w 1418883"/>
              <a:gd name="connsiteY110" fmla="*/ 1563678 h 6858000"/>
              <a:gd name="connsiteX111" fmla="*/ 169071 w 1418883"/>
              <a:gd name="connsiteY111" fmla="*/ 1519474 h 6858000"/>
              <a:gd name="connsiteX112" fmla="*/ 161813 w 1418883"/>
              <a:gd name="connsiteY112" fmla="*/ 1477995 h 6858000"/>
              <a:gd name="connsiteX113" fmla="*/ 147898 w 1418883"/>
              <a:gd name="connsiteY113" fmla="*/ 1373769 h 6858000"/>
              <a:gd name="connsiteX114" fmla="*/ 156205 w 1418883"/>
              <a:gd name="connsiteY114" fmla="*/ 1307086 h 6858000"/>
              <a:gd name="connsiteX115" fmla="*/ 157393 w 1418883"/>
              <a:gd name="connsiteY115" fmla="*/ 1189033 h 6858000"/>
              <a:gd name="connsiteX116" fmla="*/ 162078 w 1418883"/>
              <a:gd name="connsiteY116" fmla="*/ 1168288 h 6858000"/>
              <a:gd name="connsiteX117" fmla="*/ 154360 w 1418883"/>
              <a:gd name="connsiteY117" fmla="*/ 1142577 h 6858000"/>
              <a:gd name="connsiteX118" fmla="*/ 143666 w 1418883"/>
              <a:gd name="connsiteY118" fmla="*/ 1088484 h 6858000"/>
              <a:gd name="connsiteX119" fmla="*/ 132402 w 1418883"/>
              <a:gd name="connsiteY119" fmla="*/ 1016103 h 6858000"/>
              <a:gd name="connsiteX120" fmla="*/ 133858 w 1418883"/>
              <a:gd name="connsiteY120" fmla="*/ 932283 h 6858000"/>
              <a:gd name="connsiteX121" fmla="*/ 136094 w 1418883"/>
              <a:gd name="connsiteY121" fmla="*/ 915925 h 6858000"/>
              <a:gd name="connsiteX122" fmla="*/ 128723 w 1418883"/>
              <a:gd name="connsiteY122" fmla="*/ 896999 h 6858000"/>
              <a:gd name="connsiteX123" fmla="*/ 98131 w 1418883"/>
              <a:gd name="connsiteY123" fmla="*/ 821517 h 6858000"/>
              <a:gd name="connsiteX124" fmla="*/ 77081 w 1418883"/>
              <a:gd name="connsiteY124" fmla="*/ 751353 h 6858000"/>
              <a:gd name="connsiteX125" fmla="*/ 76639 w 1418883"/>
              <a:gd name="connsiteY125" fmla="*/ 721230 h 6858000"/>
              <a:gd name="connsiteX126" fmla="*/ 62310 w 1418883"/>
              <a:gd name="connsiteY126" fmla="*/ 681659 h 6858000"/>
              <a:gd name="connsiteX127" fmla="*/ 47729 w 1418883"/>
              <a:gd name="connsiteY127" fmla="*/ 635218 h 6858000"/>
              <a:gd name="connsiteX128" fmla="*/ 52740 w 1418883"/>
              <a:gd name="connsiteY128" fmla="*/ 613763 h 6858000"/>
              <a:gd name="connsiteX129" fmla="*/ 38682 w 1418883"/>
              <a:gd name="connsiteY129" fmla="*/ 598582 h 6858000"/>
              <a:gd name="connsiteX130" fmla="*/ 38363 w 1418883"/>
              <a:gd name="connsiteY130" fmla="*/ 576846 h 6858000"/>
              <a:gd name="connsiteX131" fmla="*/ 17989 w 1418883"/>
              <a:gd name="connsiteY131" fmla="*/ 530055 h 6858000"/>
              <a:gd name="connsiteX132" fmla="*/ 17237 w 1418883"/>
              <a:gd name="connsiteY132" fmla="*/ 465389 h 6858000"/>
              <a:gd name="connsiteX133" fmla="*/ 160 w 1418883"/>
              <a:gd name="connsiteY133" fmla="*/ 424699 h 6858000"/>
              <a:gd name="connsiteX134" fmla="*/ 535 w 1418883"/>
              <a:gd name="connsiteY134" fmla="*/ 404917 h 6858000"/>
              <a:gd name="connsiteX135" fmla="*/ 111526 w 1418883"/>
              <a:gd name="connsiteY135" fmla="*/ 275771 h 6858000"/>
              <a:gd name="connsiteX136" fmla="*/ 128553 w 1418883"/>
              <a:gd name="connsiteY136" fmla="*/ 212860 h 6858000"/>
              <a:gd name="connsiteX137" fmla="*/ 120263 w 1418883"/>
              <a:gd name="connsiteY137" fmla="*/ 144983 h 6858000"/>
              <a:gd name="connsiteX138" fmla="*/ 132547 w 1418883"/>
              <a:gd name="connsiteY138" fmla="*/ 55288 h 6858000"/>
              <a:gd name="connsiteX139" fmla="*/ 92101 w 1418883"/>
              <a:gd name="connsiteY139" fmla="*/ 0 h 6858000"/>
              <a:gd name="connsiteX0" fmla="*/ 91951 w 1418733"/>
              <a:gd name="connsiteY0" fmla="*/ 0 h 6858000"/>
              <a:gd name="connsiteX1" fmla="*/ 1418733 w 1418733"/>
              <a:gd name="connsiteY1" fmla="*/ 0 h 6858000"/>
              <a:gd name="connsiteX2" fmla="*/ 1418733 w 1418733"/>
              <a:gd name="connsiteY2" fmla="*/ 6858000 h 6858000"/>
              <a:gd name="connsiteX3" fmla="*/ 155427 w 1418733"/>
              <a:gd name="connsiteY3" fmla="*/ 6857735 h 6858000"/>
              <a:gd name="connsiteX4" fmla="*/ 192020 w 1418733"/>
              <a:gd name="connsiteY4" fmla="*/ 6776847 h 6858000"/>
              <a:gd name="connsiteX5" fmla="*/ 203520 w 1418733"/>
              <a:gd name="connsiteY5" fmla="*/ 6737706 h 6858000"/>
              <a:gd name="connsiteX6" fmla="*/ 228259 w 1418733"/>
              <a:gd name="connsiteY6" fmla="*/ 6691589 h 6858000"/>
              <a:gd name="connsiteX7" fmla="*/ 205816 w 1418733"/>
              <a:gd name="connsiteY7" fmla="*/ 6659970 h 6858000"/>
              <a:gd name="connsiteX8" fmla="*/ 220907 w 1418733"/>
              <a:gd name="connsiteY8" fmla="*/ 6636211 h 6858000"/>
              <a:gd name="connsiteX9" fmla="*/ 238351 w 1418733"/>
              <a:gd name="connsiteY9" fmla="*/ 6594177 h 6858000"/>
              <a:gd name="connsiteX10" fmla="*/ 252391 w 1418733"/>
              <a:gd name="connsiteY10" fmla="*/ 6557575 h 6858000"/>
              <a:gd name="connsiteX11" fmla="*/ 305348 w 1418733"/>
              <a:gd name="connsiteY11" fmla="*/ 6492130 h 6858000"/>
              <a:gd name="connsiteX12" fmla="*/ 321035 w 1418733"/>
              <a:gd name="connsiteY12" fmla="*/ 6431610 h 6858000"/>
              <a:gd name="connsiteX13" fmla="*/ 364740 w 1418733"/>
              <a:gd name="connsiteY13" fmla="*/ 6379786 h 6858000"/>
              <a:gd name="connsiteX14" fmla="*/ 347963 w 1418733"/>
              <a:gd name="connsiteY14" fmla="*/ 6334727 h 6858000"/>
              <a:gd name="connsiteX15" fmla="*/ 325378 w 1418733"/>
              <a:gd name="connsiteY15" fmla="*/ 6313295 h 6858000"/>
              <a:gd name="connsiteX16" fmla="*/ 332542 w 1418733"/>
              <a:gd name="connsiteY16" fmla="*/ 6280046 h 6858000"/>
              <a:gd name="connsiteX17" fmla="*/ 315287 w 1418733"/>
              <a:gd name="connsiteY17" fmla="*/ 6270265 h 6858000"/>
              <a:gd name="connsiteX18" fmla="*/ 342315 w 1418733"/>
              <a:gd name="connsiteY18" fmla="*/ 6252834 h 6858000"/>
              <a:gd name="connsiteX19" fmla="*/ 320307 w 1418733"/>
              <a:gd name="connsiteY19" fmla="*/ 6202459 h 6858000"/>
              <a:gd name="connsiteX20" fmla="*/ 319105 w 1418733"/>
              <a:gd name="connsiteY20" fmla="*/ 6153037 h 6858000"/>
              <a:gd name="connsiteX21" fmla="*/ 334520 w 1418733"/>
              <a:gd name="connsiteY21" fmla="*/ 6078132 h 6858000"/>
              <a:gd name="connsiteX22" fmla="*/ 321907 w 1418733"/>
              <a:gd name="connsiteY22" fmla="*/ 6028119 h 6858000"/>
              <a:gd name="connsiteX23" fmla="*/ 307136 w 1418733"/>
              <a:gd name="connsiteY23" fmla="*/ 5926735 h 6858000"/>
              <a:gd name="connsiteX24" fmla="*/ 356648 w 1418733"/>
              <a:gd name="connsiteY24" fmla="*/ 5712857 h 6858000"/>
              <a:gd name="connsiteX25" fmla="*/ 335723 w 1418733"/>
              <a:gd name="connsiteY25" fmla="*/ 5676393 h 6858000"/>
              <a:gd name="connsiteX26" fmla="*/ 375315 w 1418733"/>
              <a:gd name="connsiteY26" fmla="*/ 5563435 h 6858000"/>
              <a:gd name="connsiteX27" fmla="*/ 422445 w 1418733"/>
              <a:gd name="connsiteY27" fmla="*/ 5437125 h 6858000"/>
              <a:gd name="connsiteX28" fmla="*/ 436013 w 1418733"/>
              <a:gd name="connsiteY28" fmla="*/ 5396260 h 6858000"/>
              <a:gd name="connsiteX29" fmla="*/ 451994 w 1418733"/>
              <a:gd name="connsiteY29" fmla="*/ 5330009 h 6858000"/>
              <a:gd name="connsiteX30" fmla="*/ 485487 w 1418733"/>
              <a:gd name="connsiteY30" fmla="*/ 5273739 h 6858000"/>
              <a:gd name="connsiteX31" fmla="*/ 495086 w 1418733"/>
              <a:gd name="connsiteY31" fmla="*/ 5241779 h 6858000"/>
              <a:gd name="connsiteX32" fmla="*/ 506312 w 1418733"/>
              <a:gd name="connsiteY32" fmla="*/ 5225268 h 6858000"/>
              <a:gd name="connsiteX33" fmla="*/ 507332 w 1418733"/>
              <a:gd name="connsiteY33" fmla="*/ 5217684 h 6858000"/>
              <a:gd name="connsiteX34" fmla="*/ 514673 w 1418733"/>
              <a:gd name="connsiteY34" fmla="*/ 5193377 h 6858000"/>
              <a:gd name="connsiteX35" fmla="*/ 517976 w 1418733"/>
              <a:gd name="connsiteY35" fmla="*/ 5179288 h 6858000"/>
              <a:gd name="connsiteX36" fmla="*/ 518960 w 1418733"/>
              <a:gd name="connsiteY36" fmla="*/ 5173621 h 6858000"/>
              <a:gd name="connsiteX37" fmla="*/ 514594 w 1418733"/>
              <a:gd name="connsiteY37" fmla="*/ 5159961 h 6858000"/>
              <a:gd name="connsiteX38" fmla="*/ 521271 w 1418733"/>
              <a:gd name="connsiteY38" fmla="*/ 5144295 h 6858000"/>
              <a:gd name="connsiteX39" fmla="*/ 518204 w 1418733"/>
              <a:gd name="connsiteY39" fmla="*/ 5125185 h 6858000"/>
              <a:gd name="connsiteX40" fmla="*/ 525034 w 1418733"/>
              <a:gd name="connsiteY40" fmla="*/ 5121884 h 6858000"/>
              <a:gd name="connsiteX41" fmla="*/ 532070 w 1418733"/>
              <a:gd name="connsiteY41" fmla="*/ 5067850 h 6858000"/>
              <a:gd name="connsiteX42" fmla="*/ 534801 w 1418733"/>
              <a:gd name="connsiteY42" fmla="*/ 5060861 h 6858000"/>
              <a:gd name="connsiteX43" fmla="*/ 531505 w 1418733"/>
              <a:gd name="connsiteY43" fmla="*/ 5034192 h 6858000"/>
              <a:gd name="connsiteX44" fmla="*/ 533059 w 1418733"/>
              <a:gd name="connsiteY44" fmla="*/ 4993030 h 6858000"/>
              <a:gd name="connsiteX45" fmla="*/ 539968 w 1418733"/>
              <a:gd name="connsiteY45" fmla="*/ 4946844 h 6858000"/>
              <a:gd name="connsiteX46" fmla="*/ 535824 w 1418733"/>
              <a:gd name="connsiteY46" fmla="*/ 4932692 h 6858000"/>
              <a:gd name="connsiteX47" fmla="*/ 551227 w 1418733"/>
              <a:gd name="connsiteY47" fmla="*/ 4858827 h 6858000"/>
              <a:gd name="connsiteX48" fmla="*/ 557130 w 1418733"/>
              <a:gd name="connsiteY48" fmla="*/ 4821170 h 6858000"/>
              <a:gd name="connsiteX49" fmla="*/ 561863 w 1418733"/>
              <a:gd name="connsiteY49" fmla="*/ 4780965 h 6858000"/>
              <a:gd name="connsiteX50" fmla="*/ 563156 w 1418733"/>
              <a:gd name="connsiteY50" fmla="*/ 4750867 h 6858000"/>
              <a:gd name="connsiteX51" fmla="*/ 560963 w 1418733"/>
              <a:gd name="connsiteY51" fmla="*/ 4690749 h 6858000"/>
              <a:gd name="connsiteX52" fmla="*/ 556443 w 1418733"/>
              <a:gd name="connsiteY52" fmla="*/ 4584173 h 6858000"/>
              <a:gd name="connsiteX53" fmla="*/ 551526 w 1418733"/>
              <a:gd name="connsiteY53" fmla="*/ 4444346 h 6858000"/>
              <a:gd name="connsiteX54" fmla="*/ 548091 w 1418733"/>
              <a:gd name="connsiteY54" fmla="*/ 4375228 h 6858000"/>
              <a:gd name="connsiteX55" fmla="*/ 528744 w 1418733"/>
              <a:gd name="connsiteY55" fmla="*/ 4214165 h 6858000"/>
              <a:gd name="connsiteX56" fmla="*/ 532817 w 1418733"/>
              <a:gd name="connsiteY56" fmla="*/ 4090296 h 6858000"/>
              <a:gd name="connsiteX57" fmla="*/ 518073 w 1418733"/>
              <a:gd name="connsiteY57" fmla="*/ 4033999 h 6858000"/>
              <a:gd name="connsiteX58" fmla="*/ 519222 w 1418733"/>
              <a:gd name="connsiteY58" fmla="*/ 4031933 h 6858000"/>
              <a:gd name="connsiteX59" fmla="*/ 517798 w 1418733"/>
              <a:gd name="connsiteY59" fmla="*/ 4013953 h 6858000"/>
              <a:gd name="connsiteX60" fmla="*/ 504093 w 1418733"/>
              <a:gd name="connsiteY60" fmla="*/ 3974753 h 6858000"/>
              <a:gd name="connsiteX61" fmla="*/ 505691 w 1418733"/>
              <a:gd name="connsiteY61" fmla="*/ 3969950 h 6858000"/>
              <a:gd name="connsiteX62" fmla="*/ 499113 w 1418733"/>
              <a:gd name="connsiteY62" fmla="*/ 3933779 h 6858000"/>
              <a:gd name="connsiteX63" fmla="*/ 500444 w 1418733"/>
              <a:gd name="connsiteY63" fmla="*/ 3933093 h 6858000"/>
              <a:gd name="connsiteX64" fmla="*/ 504798 w 1418733"/>
              <a:gd name="connsiteY64" fmla="*/ 3922082 h 6858000"/>
              <a:gd name="connsiteX65" fmla="*/ 509876 w 1418733"/>
              <a:gd name="connsiteY65" fmla="*/ 3901461 h 6858000"/>
              <a:gd name="connsiteX66" fmla="*/ 532470 w 1418733"/>
              <a:gd name="connsiteY66" fmla="*/ 3813873 h 6858000"/>
              <a:gd name="connsiteX67" fmla="*/ 531895 w 1418733"/>
              <a:gd name="connsiteY67" fmla="*/ 3806161 h 6858000"/>
              <a:gd name="connsiteX68" fmla="*/ 532202 w 1418733"/>
              <a:gd name="connsiteY68" fmla="*/ 3805957 h 6858000"/>
              <a:gd name="connsiteX69" fmla="*/ 532229 w 1418733"/>
              <a:gd name="connsiteY69" fmla="*/ 3797724 h 6858000"/>
              <a:gd name="connsiteX70" fmla="*/ 530844 w 1418733"/>
              <a:gd name="connsiteY70" fmla="*/ 3792098 h 6858000"/>
              <a:gd name="connsiteX71" fmla="*/ 529728 w 1418733"/>
              <a:gd name="connsiteY71" fmla="*/ 3777135 h 6858000"/>
              <a:gd name="connsiteX72" fmla="*/ 531461 w 1418733"/>
              <a:gd name="connsiteY72" fmla="*/ 3771656 h 6858000"/>
              <a:gd name="connsiteX73" fmla="*/ 535204 w 1418733"/>
              <a:gd name="connsiteY73" fmla="*/ 3769007 h 6858000"/>
              <a:gd name="connsiteX74" fmla="*/ 534670 w 1418733"/>
              <a:gd name="connsiteY74" fmla="*/ 3767709 h 6858000"/>
              <a:gd name="connsiteX75" fmla="*/ 543366 w 1418733"/>
              <a:gd name="connsiteY75" fmla="*/ 3738082 h 6858000"/>
              <a:gd name="connsiteX76" fmla="*/ 550712 w 1418733"/>
              <a:gd name="connsiteY76" fmla="*/ 3673397 h 6858000"/>
              <a:gd name="connsiteX77" fmla="*/ 550008 w 1418733"/>
              <a:gd name="connsiteY77" fmla="*/ 3637109 h 6858000"/>
              <a:gd name="connsiteX78" fmla="*/ 553451 w 1418733"/>
              <a:gd name="connsiteY78" fmla="*/ 3536883 h 6858000"/>
              <a:gd name="connsiteX79" fmla="*/ 560989 w 1418733"/>
              <a:gd name="connsiteY79" fmla="*/ 3435652 h 6858000"/>
              <a:gd name="connsiteX80" fmla="*/ 562660 w 1418733"/>
              <a:gd name="connsiteY80" fmla="*/ 3307769 h 6858000"/>
              <a:gd name="connsiteX81" fmla="*/ 580223 w 1418733"/>
              <a:gd name="connsiteY81" fmla="*/ 3250522 h 6858000"/>
              <a:gd name="connsiteX82" fmla="*/ 580648 w 1418733"/>
              <a:gd name="connsiteY82" fmla="*/ 3229163 h 6858000"/>
              <a:gd name="connsiteX83" fmla="*/ 582471 w 1418733"/>
              <a:gd name="connsiteY83" fmla="*/ 3217217 h 6858000"/>
              <a:gd name="connsiteX84" fmla="*/ 569306 w 1418733"/>
              <a:gd name="connsiteY84" fmla="*/ 3183755 h 6858000"/>
              <a:gd name="connsiteX85" fmla="*/ 569807 w 1418733"/>
              <a:gd name="connsiteY85" fmla="*/ 3178642 h 6858000"/>
              <a:gd name="connsiteX86" fmla="*/ 557407 w 1418733"/>
              <a:gd name="connsiteY86" fmla="*/ 3158586 h 6858000"/>
              <a:gd name="connsiteX87" fmla="*/ 542592 w 1418733"/>
              <a:gd name="connsiteY87" fmla="*/ 3129034 h 6858000"/>
              <a:gd name="connsiteX88" fmla="*/ 543257 w 1418733"/>
              <a:gd name="connsiteY88" fmla="*/ 3126682 h 6858000"/>
              <a:gd name="connsiteX89" fmla="*/ 534125 w 1418733"/>
              <a:gd name="connsiteY89" fmla="*/ 3114519 h 6858000"/>
              <a:gd name="connsiteX90" fmla="*/ 520734 w 1418733"/>
              <a:gd name="connsiteY90" fmla="*/ 3106272 h 6858000"/>
              <a:gd name="connsiteX91" fmla="*/ 493464 w 1418733"/>
              <a:gd name="connsiteY91" fmla="*/ 2958185 h 6858000"/>
              <a:gd name="connsiteX92" fmla="*/ 436078 w 1418733"/>
              <a:gd name="connsiteY92" fmla="*/ 2762989 h 6858000"/>
              <a:gd name="connsiteX93" fmla="*/ 384996 w 1418733"/>
              <a:gd name="connsiteY93" fmla="*/ 2554718 h 6858000"/>
              <a:gd name="connsiteX94" fmla="*/ 365090 w 1418733"/>
              <a:gd name="connsiteY94" fmla="*/ 2485734 h 6858000"/>
              <a:gd name="connsiteX95" fmla="*/ 355813 w 1418733"/>
              <a:gd name="connsiteY95" fmla="*/ 2447068 h 6858000"/>
              <a:gd name="connsiteX96" fmla="*/ 342774 w 1418733"/>
              <a:gd name="connsiteY96" fmla="*/ 2425819 h 6858000"/>
              <a:gd name="connsiteX97" fmla="*/ 348773 w 1418733"/>
              <a:gd name="connsiteY97" fmla="*/ 2402874 h 6858000"/>
              <a:gd name="connsiteX98" fmla="*/ 351385 w 1418733"/>
              <a:gd name="connsiteY98" fmla="*/ 2381443 h 6858000"/>
              <a:gd name="connsiteX99" fmla="*/ 327714 w 1418733"/>
              <a:gd name="connsiteY99" fmla="*/ 2261920 h 6858000"/>
              <a:gd name="connsiteX100" fmla="*/ 317601 w 1418733"/>
              <a:gd name="connsiteY100" fmla="*/ 2195378 h 6858000"/>
              <a:gd name="connsiteX101" fmla="*/ 301818 w 1418733"/>
              <a:gd name="connsiteY101" fmla="*/ 2155135 h 6858000"/>
              <a:gd name="connsiteX102" fmla="*/ 299276 w 1418733"/>
              <a:gd name="connsiteY102" fmla="*/ 2118008 h 6858000"/>
              <a:gd name="connsiteX103" fmla="*/ 300269 w 1418733"/>
              <a:gd name="connsiteY103" fmla="*/ 2050531 h 6858000"/>
              <a:gd name="connsiteX104" fmla="*/ 292075 w 1418733"/>
              <a:gd name="connsiteY104" fmla="*/ 1963269 h 6858000"/>
              <a:gd name="connsiteX105" fmla="*/ 273253 w 1418733"/>
              <a:gd name="connsiteY105" fmla="*/ 1906352 h 6858000"/>
              <a:gd name="connsiteX106" fmla="*/ 249810 w 1418733"/>
              <a:gd name="connsiteY106" fmla="*/ 1861531 h 6858000"/>
              <a:gd name="connsiteX107" fmla="*/ 203609 w 1418733"/>
              <a:gd name="connsiteY107" fmla="*/ 1732919 h 6858000"/>
              <a:gd name="connsiteX108" fmla="*/ 175920 w 1418733"/>
              <a:gd name="connsiteY108" fmla="*/ 1663540 h 6858000"/>
              <a:gd name="connsiteX109" fmla="*/ 175046 w 1418733"/>
              <a:gd name="connsiteY109" fmla="*/ 1615777 h 6858000"/>
              <a:gd name="connsiteX110" fmla="*/ 155841 w 1418733"/>
              <a:gd name="connsiteY110" fmla="*/ 1563678 h 6858000"/>
              <a:gd name="connsiteX111" fmla="*/ 168921 w 1418733"/>
              <a:gd name="connsiteY111" fmla="*/ 1519474 h 6858000"/>
              <a:gd name="connsiteX112" fmla="*/ 161663 w 1418733"/>
              <a:gd name="connsiteY112" fmla="*/ 1477995 h 6858000"/>
              <a:gd name="connsiteX113" fmla="*/ 147748 w 1418733"/>
              <a:gd name="connsiteY113" fmla="*/ 1373769 h 6858000"/>
              <a:gd name="connsiteX114" fmla="*/ 156055 w 1418733"/>
              <a:gd name="connsiteY114" fmla="*/ 1307086 h 6858000"/>
              <a:gd name="connsiteX115" fmla="*/ 157243 w 1418733"/>
              <a:gd name="connsiteY115" fmla="*/ 1189033 h 6858000"/>
              <a:gd name="connsiteX116" fmla="*/ 161928 w 1418733"/>
              <a:gd name="connsiteY116" fmla="*/ 1168288 h 6858000"/>
              <a:gd name="connsiteX117" fmla="*/ 154210 w 1418733"/>
              <a:gd name="connsiteY117" fmla="*/ 1142577 h 6858000"/>
              <a:gd name="connsiteX118" fmla="*/ 143516 w 1418733"/>
              <a:gd name="connsiteY118" fmla="*/ 1088484 h 6858000"/>
              <a:gd name="connsiteX119" fmla="*/ 132252 w 1418733"/>
              <a:gd name="connsiteY119" fmla="*/ 1016103 h 6858000"/>
              <a:gd name="connsiteX120" fmla="*/ 133708 w 1418733"/>
              <a:gd name="connsiteY120" fmla="*/ 932283 h 6858000"/>
              <a:gd name="connsiteX121" fmla="*/ 135944 w 1418733"/>
              <a:gd name="connsiteY121" fmla="*/ 915925 h 6858000"/>
              <a:gd name="connsiteX122" fmla="*/ 128573 w 1418733"/>
              <a:gd name="connsiteY122" fmla="*/ 896999 h 6858000"/>
              <a:gd name="connsiteX123" fmla="*/ 97981 w 1418733"/>
              <a:gd name="connsiteY123" fmla="*/ 821517 h 6858000"/>
              <a:gd name="connsiteX124" fmla="*/ 76931 w 1418733"/>
              <a:gd name="connsiteY124" fmla="*/ 751353 h 6858000"/>
              <a:gd name="connsiteX125" fmla="*/ 76489 w 1418733"/>
              <a:gd name="connsiteY125" fmla="*/ 721230 h 6858000"/>
              <a:gd name="connsiteX126" fmla="*/ 62160 w 1418733"/>
              <a:gd name="connsiteY126" fmla="*/ 681659 h 6858000"/>
              <a:gd name="connsiteX127" fmla="*/ 47579 w 1418733"/>
              <a:gd name="connsiteY127" fmla="*/ 635218 h 6858000"/>
              <a:gd name="connsiteX128" fmla="*/ 52590 w 1418733"/>
              <a:gd name="connsiteY128" fmla="*/ 613763 h 6858000"/>
              <a:gd name="connsiteX129" fmla="*/ 38532 w 1418733"/>
              <a:gd name="connsiteY129" fmla="*/ 598582 h 6858000"/>
              <a:gd name="connsiteX130" fmla="*/ 38213 w 1418733"/>
              <a:gd name="connsiteY130" fmla="*/ 576846 h 6858000"/>
              <a:gd name="connsiteX131" fmla="*/ 17839 w 1418733"/>
              <a:gd name="connsiteY131" fmla="*/ 530055 h 6858000"/>
              <a:gd name="connsiteX132" fmla="*/ 17087 w 1418733"/>
              <a:gd name="connsiteY132" fmla="*/ 465389 h 6858000"/>
              <a:gd name="connsiteX133" fmla="*/ 10 w 1418733"/>
              <a:gd name="connsiteY133" fmla="*/ 424699 h 6858000"/>
              <a:gd name="connsiteX134" fmla="*/ 127193 w 1418733"/>
              <a:gd name="connsiteY134" fmla="*/ 309501 h 6858000"/>
              <a:gd name="connsiteX135" fmla="*/ 111376 w 1418733"/>
              <a:gd name="connsiteY135" fmla="*/ 275771 h 6858000"/>
              <a:gd name="connsiteX136" fmla="*/ 128403 w 1418733"/>
              <a:gd name="connsiteY136" fmla="*/ 212860 h 6858000"/>
              <a:gd name="connsiteX137" fmla="*/ 120113 w 1418733"/>
              <a:gd name="connsiteY137" fmla="*/ 144983 h 6858000"/>
              <a:gd name="connsiteX138" fmla="*/ 132397 w 1418733"/>
              <a:gd name="connsiteY138" fmla="*/ 55288 h 6858000"/>
              <a:gd name="connsiteX139" fmla="*/ 91951 w 1418733"/>
              <a:gd name="connsiteY139" fmla="*/ 0 h 6858000"/>
              <a:gd name="connsiteX0" fmla="*/ 76413 w 1403195"/>
              <a:gd name="connsiteY0" fmla="*/ 0 h 6858000"/>
              <a:gd name="connsiteX1" fmla="*/ 1403195 w 1403195"/>
              <a:gd name="connsiteY1" fmla="*/ 0 h 6858000"/>
              <a:gd name="connsiteX2" fmla="*/ 1403195 w 1403195"/>
              <a:gd name="connsiteY2" fmla="*/ 6858000 h 6858000"/>
              <a:gd name="connsiteX3" fmla="*/ 139889 w 1403195"/>
              <a:gd name="connsiteY3" fmla="*/ 6857735 h 6858000"/>
              <a:gd name="connsiteX4" fmla="*/ 176482 w 1403195"/>
              <a:gd name="connsiteY4" fmla="*/ 6776847 h 6858000"/>
              <a:gd name="connsiteX5" fmla="*/ 187982 w 1403195"/>
              <a:gd name="connsiteY5" fmla="*/ 6737706 h 6858000"/>
              <a:gd name="connsiteX6" fmla="*/ 212721 w 1403195"/>
              <a:gd name="connsiteY6" fmla="*/ 6691589 h 6858000"/>
              <a:gd name="connsiteX7" fmla="*/ 190278 w 1403195"/>
              <a:gd name="connsiteY7" fmla="*/ 6659970 h 6858000"/>
              <a:gd name="connsiteX8" fmla="*/ 205369 w 1403195"/>
              <a:gd name="connsiteY8" fmla="*/ 6636211 h 6858000"/>
              <a:gd name="connsiteX9" fmla="*/ 222813 w 1403195"/>
              <a:gd name="connsiteY9" fmla="*/ 6594177 h 6858000"/>
              <a:gd name="connsiteX10" fmla="*/ 236853 w 1403195"/>
              <a:gd name="connsiteY10" fmla="*/ 6557575 h 6858000"/>
              <a:gd name="connsiteX11" fmla="*/ 289810 w 1403195"/>
              <a:gd name="connsiteY11" fmla="*/ 6492130 h 6858000"/>
              <a:gd name="connsiteX12" fmla="*/ 305497 w 1403195"/>
              <a:gd name="connsiteY12" fmla="*/ 6431610 h 6858000"/>
              <a:gd name="connsiteX13" fmla="*/ 349202 w 1403195"/>
              <a:gd name="connsiteY13" fmla="*/ 6379786 h 6858000"/>
              <a:gd name="connsiteX14" fmla="*/ 332425 w 1403195"/>
              <a:gd name="connsiteY14" fmla="*/ 6334727 h 6858000"/>
              <a:gd name="connsiteX15" fmla="*/ 309840 w 1403195"/>
              <a:gd name="connsiteY15" fmla="*/ 6313295 h 6858000"/>
              <a:gd name="connsiteX16" fmla="*/ 317004 w 1403195"/>
              <a:gd name="connsiteY16" fmla="*/ 6280046 h 6858000"/>
              <a:gd name="connsiteX17" fmla="*/ 299749 w 1403195"/>
              <a:gd name="connsiteY17" fmla="*/ 6270265 h 6858000"/>
              <a:gd name="connsiteX18" fmla="*/ 326777 w 1403195"/>
              <a:gd name="connsiteY18" fmla="*/ 6252834 h 6858000"/>
              <a:gd name="connsiteX19" fmla="*/ 304769 w 1403195"/>
              <a:gd name="connsiteY19" fmla="*/ 6202459 h 6858000"/>
              <a:gd name="connsiteX20" fmla="*/ 303567 w 1403195"/>
              <a:gd name="connsiteY20" fmla="*/ 6153037 h 6858000"/>
              <a:gd name="connsiteX21" fmla="*/ 318982 w 1403195"/>
              <a:gd name="connsiteY21" fmla="*/ 6078132 h 6858000"/>
              <a:gd name="connsiteX22" fmla="*/ 306369 w 1403195"/>
              <a:gd name="connsiteY22" fmla="*/ 6028119 h 6858000"/>
              <a:gd name="connsiteX23" fmla="*/ 291598 w 1403195"/>
              <a:gd name="connsiteY23" fmla="*/ 5926735 h 6858000"/>
              <a:gd name="connsiteX24" fmla="*/ 341110 w 1403195"/>
              <a:gd name="connsiteY24" fmla="*/ 5712857 h 6858000"/>
              <a:gd name="connsiteX25" fmla="*/ 320185 w 1403195"/>
              <a:gd name="connsiteY25" fmla="*/ 5676393 h 6858000"/>
              <a:gd name="connsiteX26" fmla="*/ 359777 w 1403195"/>
              <a:gd name="connsiteY26" fmla="*/ 5563435 h 6858000"/>
              <a:gd name="connsiteX27" fmla="*/ 406907 w 1403195"/>
              <a:gd name="connsiteY27" fmla="*/ 5437125 h 6858000"/>
              <a:gd name="connsiteX28" fmla="*/ 420475 w 1403195"/>
              <a:gd name="connsiteY28" fmla="*/ 5396260 h 6858000"/>
              <a:gd name="connsiteX29" fmla="*/ 436456 w 1403195"/>
              <a:gd name="connsiteY29" fmla="*/ 5330009 h 6858000"/>
              <a:gd name="connsiteX30" fmla="*/ 469949 w 1403195"/>
              <a:gd name="connsiteY30" fmla="*/ 5273739 h 6858000"/>
              <a:gd name="connsiteX31" fmla="*/ 479548 w 1403195"/>
              <a:gd name="connsiteY31" fmla="*/ 5241779 h 6858000"/>
              <a:gd name="connsiteX32" fmla="*/ 490774 w 1403195"/>
              <a:gd name="connsiteY32" fmla="*/ 5225268 h 6858000"/>
              <a:gd name="connsiteX33" fmla="*/ 491794 w 1403195"/>
              <a:gd name="connsiteY33" fmla="*/ 5217684 h 6858000"/>
              <a:gd name="connsiteX34" fmla="*/ 499135 w 1403195"/>
              <a:gd name="connsiteY34" fmla="*/ 5193377 h 6858000"/>
              <a:gd name="connsiteX35" fmla="*/ 502438 w 1403195"/>
              <a:gd name="connsiteY35" fmla="*/ 5179288 h 6858000"/>
              <a:gd name="connsiteX36" fmla="*/ 503422 w 1403195"/>
              <a:gd name="connsiteY36" fmla="*/ 5173621 h 6858000"/>
              <a:gd name="connsiteX37" fmla="*/ 499056 w 1403195"/>
              <a:gd name="connsiteY37" fmla="*/ 5159961 h 6858000"/>
              <a:gd name="connsiteX38" fmla="*/ 505733 w 1403195"/>
              <a:gd name="connsiteY38" fmla="*/ 5144295 h 6858000"/>
              <a:gd name="connsiteX39" fmla="*/ 502666 w 1403195"/>
              <a:gd name="connsiteY39" fmla="*/ 5125185 h 6858000"/>
              <a:gd name="connsiteX40" fmla="*/ 509496 w 1403195"/>
              <a:gd name="connsiteY40" fmla="*/ 5121884 h 6858000"/>
              <a:gd name="connsiteX41" fmla="*/ 516532 w 1403195"/>
              <a:gd name="connsiteY41" fmla="*/ 5067850 h 6858000"/>
              <a:gd name="connsiteX42" fmla="*/ 519263 w 1403195"/>
              <a:gd name="connsiteY42" fmla="*/ 5060861 h 6858000"/>
              <a:gd name="connsiteX43" fmla="*/ 515967 w 1403195"/>
              <a:gd name="connsiteY43" fmla="*/ 5034192 h 6858000"/>
              <a:gd name="connsiteX44" fmla="*/ 517521 w 1403195"/>
              <a:gd name="connsiteY44" fmla="*/ 4993030 h 6858000"/>
              <a:gd name="connsiteX45" fmla="*/ 524430 w 1403195"/>
              <a:gd name="connsiteY45" fmla="*/ 4946844 h 6858000"/>
              <a:gd name="connsiteX46" fmla="*/ 520286 w 1403195"/>
              <a:gd name="connsiteY46" fmla="*/ 4932692 h 6858000"/>
              <a:gd name="connsiteX47" fmla="*/ 535689 w 1403195"/>
              <a:gd name="connsiteY47" fmla="*/ 4858827 h 6858000"/>
              <a:gd name="connsiteX48" fmla="*/ 541592 w 1403195"/>
              <a:gd name="connsiteY48" fmla="*/ 4821170 h 6858000"/>
              <a:gd name="connsiteX49" fmla="*/ 546325 w 1403195"/>
              <a:gd name="connsiteY49" fmla="*/ 4780965 h 6858000"/>
              <a:gd name="connsiteX50" fmla="*/ 547618 w 1403195"/>
              <a:gd name="connsiteY50" fmla="*/ 4750867 h 6858000"/>
              <a:gd name="connsiteX51" fmla="*/ 545425 w 1403195"/>
              <a:gd name="connsiteY51" fmla="*/ 4690749 h 6858000"/>
              <a:gd name="connsiteX52" fmla="*/ 540905 w 1403195"/>
              <a:gd name="connsiteY52" fmla="*/ 4584173 h 6858000"/>
              <a:gd name="connsiteX53" fmla="*/ 535988 w 1403195"/>
              <a:gd name="connsiteY53" fmla="*/ 4444346 h 6858000"/>
              <a:gd name="connsiteX54" fmla="*/ 532553 w 1403195"/>
              <a:gd name="connsiteY54" fmla="*/ 4375228 h 6858000"/>
              <a:gd name="connsiteX55" fmla="*/ 513206 w 1403195"/>
              <a:gd name="connsiteY55" fmla="*/ 4214165 h 6858000"/>
              <a:gd name="connsiteX56" fmla="*/ 517279 w 1403195"/>
              <a:gd name="connsiteY56" fmla="*/ 4090296 h 6858000"/>
              <a:gd name="connsiteX57" fmla="*/ 502535 w 1403195"/>
              <a:gd name="connsiteY57" fmla="*/ 4033999 h 6858000"/>
              <a:gd name="connsiteX58" fmla="*/ 503684 w 1403195"/>
              <a:gd name="connsiteY58" fmla="*/ 4031933 h 6858000"/>
              <a:gd name="connsiteX59" fmla="*/ 502260 w 1403195"/>
              <a:gd name="connsiteY59" fmla="*/ 4013953 h 6858000"/>
              <a:gd name="connsiteX60" fmla="*/ 488555 w 1403195"/>
              <a:gd name="connsiteY60" fmla="*/ 3974753 h 6858000"/>
              <a:gd name="connsiteX61" fmla="*/ 490153 w 1403195"/>
              <a:gd name="connsiteY61" fmla="*/ 3969950 h 6858000"/>
              <a:gd name="connsiteX62" fmla="*/ 483575 w 1403195"/>
              <a:gd name="connsiteY62" fmla="*/ 3933779 h 6858000"/>
              <a:gd name="connsiteX63" fmla="*/ 484906 w 1403195"/>
              <a:gd name="connsiteY63" fmla="*/ 3933093 h 6858000"/>
              <a:gd name="connsiteX64" fmla="*/ 489260 w 1403195"/>
              <a:gd name="connsiteY64" fmla="*/ 3922082 h 6858000"/>
              <a:gd name="connsiteX65" fmla="*/ 494338 w 1403195"/>
              <a:gd name="connsiteY65" fmla="*/ 3901461 h 6858000"/>
              <a:gd name="connsiteX66" fmla="*/ 516932 w 1403195"/>
              <a:gd name="connsiteY66" fmla="*/ 3813873 h 6858000"/>
              <a:gd name="connsiteX67" fmla="*/ 516357 w 1403195"/>
              <a:gd name="connsiteY67" fmla="*/ 3806161 h 6858000"/>
              <a:gd name="connsiteX68" fmla="*/ 516664 w 1403195"/>
              <a:gd name="connsiteY68" fmla="*/ 3805957 h 6858000"/>
              <a:gd name="connsiteX69" fmla="*/ 516691 w 1403195"/>
              <a:gd name="connsiteY69" fmla="*/ 3797724 h 6858000"/>
              <a:gd name="connsiteX70" fmla="*/ 515306 w 1403195"/>
              <a:gd name="connsiteY70" fmla="*/ 3792098 h 6858000"/>
              <a:gd name="connsiteX71" fmla="*/ 514190 w 1403195"/>
              <a:gd name="connsiteY71" fmla="*/ 3777135 h 6858000"/>
              <a:gd name="connsiteX72" fmla="*/ 515923 w 1403195"/>
              <a:gd name="connsiteY72" fmla="*/ 3771656 h 6858000"/>
              <a:gd name="connsiteX73" fmla="*/ 519666 w 1403195"/>
              <a:gd name="connsiteY73" fmla="*/ 3769007 h 6858000"/>
              <a:gd name="connsiteX74" fmla="*/ 519132 w 1403195"/>
              <a:gd name="connsiteY74" fmla="*/ 3767709 h 6858000"/>
              <a:gd name="connsiteX75" fmla="*/ 527828 w 1403195"/>
              <a:gd name="connsiteY75" fmla="*/ 3738082 h 6858000"/>
              <a:gd name="connsiteX76" fmla="*/ 535174 w 1403195"/>
              <a:gd name="connsiteY76" fmla="*/ 3673397 h 6858000"/>
              <a:gd name="connsiteX77" fmla="*/ 534470 w 1403195"/>
              <a:gd name="connsiteY77" fmla="*/ 3637109 h 6858000"/>
              <a:gd name="connsiteX78" fmla="*/ 537913 w 1403195"/>
              <a:gd name="connsiteY78" fmla="*/ 3536883 h 6858000"/>
              <a:gd name="connsiteX79" fmla="*/ 545451 w 1403195"/>
              <a:gd name="connsiteY79" fmla="*/ 3435652 h 6858000"/>
              <a:gd name="connsiteX80" fmla="*/ 547122 w 1403195"/>
              <a:gd name="connsiteY80" fmla="*/ 3307769 h 6858000"/>
              <a:gd name="connsiteX81" fmla="*/ 564685 w 1403195"/>
              <a:gd name="connsiteY81" fmla="*/ 3250522 h 6858000"/>
              <a:gd name="connsiteX82" fmla="*/ 565110 w 1403195"/>
              <a:gd name="connsiteY82" fmla="*/ 3229163 h 6858000"/>
              <a:gd name="connsiteX83" fmla="*/ 566933 w 1403195"/>
              <a:gd name="connsiteY83" fmla="*/ 3217217 h 6858000"/>
              <a:gd name="connsiteX84" fmla="*/ 553768 w 1403195"/>
              <a:gd name="connsiteY84" fmla="*/ 3183755 h 6858000"/>
              <a:gd name="connsiteX85" fmla="*/ 554269 w 1403195"/>
              <a:gd name="connsiteY85" fmla="*/ 3178642 h 6858000"/>
              <a:gd name="connsiteX86" fmla="*/ 541869 w 1403195"/>
              <a:gd name="connsiteY86" fmla="*/ 3158586 h 6858000"/>
              <a:gd name="connsiteX87" fmla="*/ 527054 w 1403195"/>
              <a:gd name="connsiteY87" fmla="*/ 3129034 h 6858000"/>
              <a:gd name="connsiteX88" fmla="*/ 527719 w 1403195"/>
              <a:gd name="connsiteY88" fmla="*/ 3126682 h 6858000"/>
              <a:gd name="connsiteX89" fmla="*/ 518587 w 1403195"/>
              <a:gd name="connsiteY89" fmla="*/ 3114519 h 6858000"/>
              <a:gd name="connsiteX90" fmla="*/ 505196 w 1403195"/>
              <a:gd name="connsiteY90" fmla="*/ 3106272 h 6858000"/>
              <a:gd name="connsiteX91" fmla="*/ 477926 w 1403195"/>
              <a:gd name="connsiteY91" fmla="*/ 2958185 h 6858000"/>
              <a:gd name="connsiteX92" fmla="*/ 420540 w 1403195"/>
              <a:gd name="connsiteY92" fmla="*/ 2762989 h 6858000"/>
              <a:gd name="connsiteX93" fmla="*/ 369458 w 1403195"/>
              <a:gd name="connsiteY93" fmla="*/ 2554718 h 6858000"/>
              <a:gd name="connsiteX94" fmla="*/ 349552 w 1403195"/>
              <a:gd name="connsiteY94" fmla="*/ 2485734 h 6858000"/>
              <a:gd name="connsiteX95" fmla="*/ 340275 w 1403195"/>
              <a:gd name="connsiteY95" fmla="*/ 2447068 h 6858000"/>
              <a:gd name="connsiteX96" fmla="*/ 327236 w 1403195"/>
              <a:gd name="connsiteY96" fmla="*/ 2425819 h 6858000"/>
              <a:gd name="connsiteX97" fmla="*/ 333235 w 1403195"/>
              <a:gd name="connsiteY97" fmla="*/ 2402874 h 6858000"/>
              <a:gd name="connsiteX98" fmla="*/ 335847 w 1403195"/>
              <a:gd name="connsiteY98" fmla="*/ 2381443 h 6858000"/>
              <a:gd name="connsiteX99" fmla="*/ 312176 w 1403195"/>
              <a:gd name="connsiteY99" fmla="*/ 2261920 h 6858000"/>
              <a:gd name="connsiteX100" fmla="*/ 302063 w 1403195"/>
              <a:gd name="connsiteY100" fmla="*/ 2195378 h 6858000"/>
              <a:gd name="connsiteX101" fmla="*/ 286280 w 1403195"/>
              <a:gd name="connsiteY101" fmla="*/ 2155135 h 6858000"/>
              <a:gd name="connsiteX102" fmla="*/ 283738 w 1403195"/>
              <a:gd name="connsiteY102" fmla="*/ 2118008 h 6858000"/>
              <a:gd name="connsiteX103" fmla="*/ 284731 w 1403195"/>
              <a:gd name="connsiteY103" fmla="*/ 2050531 h 6858000"/>
              <a:gd name="connsiteX104" fmla="*/ 276537 w 1403195"/>
              <a:gd name="connsiteY104" fmla="*/ 1963269 h 6858000"/>
              <a:gd name="connsiteX105" fmla="*/ 257715 w 1403195"/>
              <a:gd name="connsiteY105" fmla="*/ 1906352 h 6858000"/>
              <a:gd name="connsiteX106" fmla="*/ 234272 w 1403195"/>
              <a:gd name="connsiteY106" fmla="*/ 1861531 h 6858000"/>
              <a:gd name="connsiteX107" fmla="*/ 188071 w 1403195"/>
              <a:gd name="connsiteY107" fmla="*/ 1732919 h 6858000"/>
              <a:gd name="connsiteX108" fmla="*/ 160382 w 1403195"/>
              <a:gd name="connsiteY108" fmla="*/ 1663540 h 6858000"/>
              <a:gd name="connsiteX109" fmla="*/ 159508 w 1403195"/>
              <a:gd name="connsiteY109" fmla="*/ 1615777 h 6858000"/>
              <a:gd name="connsiteX110" fmla="*/ 140303 w 1403195"/>
              <a:gd name="connsiteY110" fmla="*/ 1563678 h 6858000"/>
              <a:gd name="connsiteX111" fmla="*/ 153383 w 1403195"/>
              <a:gd name="connsiteY111" fmla="*/ 1519474 h 6858000"/>
              <a:gd name="connsiteX112" fmla="*/ 146125 w 1403195"/>
              <a:gd name="connsiteY112" fmla="*/ 1477995 h 6858000"/>
              <a:gd name="connsiteX113" fmla="*/ 132210 w 1403195"/>
              <a:gd name="connsiteY113" fmla="*/ 1373769 h 6858000"/>
              <a:gd name="connsiteX114" fmla="*/ 140517 w 1403195"/>
              <a:gd name="connsiteY114" fmla="*/ 1307086 h 6858000"/>
              <a:gd name="connsiteX115" fmla="*/ 141705 w 1403195"/>
              <a:gd name="connsiteY115" fmla="*/ 1189033 h 6858000"/>
              <a:gd name="connsiteX116" fmla="*/ 146390 w 1403195"/>
              <a:gd name="connsiteY116" fmla="*/ 1168288 h 6858000"/>
              <a:gd name="connsiteX117" fmla="*/ 138672 w 1403195"/>
              <a:gd name="connsiteY117" fmla="*/ 1142577 h 6858000"/>
              <a:gd name="connsiteX118" fmla="*/ 127978 w 1403195"/>
              <a:gd name="connsiteY118" fmla="*/ 1088484 h 6858000"/>
              <a:gd name="connsiteX119" fmla="*/ 116714 w 1403195"/>
              <a:gd name="connsiteY119" fmla="*/ 1016103 h 6858000"/>
              <a:gd name="connsiteX120" fmla="*/ 118170 w 1403195"/>
              <a:gd name="connsiteY120" fmla="*/ 932283 h 6858000"/>
              <a:gd name="connsiteX121" fmla="*/ 120406 w 1403195"/>
              <a:gd name="connsiteY121" fmla="*/ 915925 h 6858000"/>
              <a:gd name="connsiteX122" fmla="*/ 113035 w 1403195"/>
              <a:gd name="connsiteY122" fmla="*/ 896999 h 6858000"/>
              <a:gd name="connsiteX123" fmla="*/ 82443 w 1403195"/>
              <a:gd name="connsiteY123" fmla="*/ 821517 h 6858000"/>
              <a:gd name="connsiteX124" fmla="*/ 61393 w 1403195"/>
              <a:gd name="connsiteY124" fmla="*/ 751353 h 6858000"/>
              <a:gd name="connsiteX125" fmla="*/ 60951 w 1403195"/>
              <a:gd name="connsiteY125" fmla="*/ 721230 h 6858000"/>
              <a:gd name="connsiteX126" fmla="*/ 46622 w 1403195"/>
              <a:gd name="connsiteY126" fmla="*/ 681659 h 6858000"/>
              <a:gd name="connsiteX127" fmla="*/ 32041 w 1403195"/>
              <a:gd name="connsiteY127" fmla="*/ 635218 h 6858000"/>
              <a:gd name="connsiteX128" fmla="*/ 37052 w 1403195"/>
              <a:gd name="connsiteY128" fmla="*/ 613763 h 6858000"/>
              <a:gd name="connsiteX129" fmla="*/ 22994 w 1403195"/>
              <a:gd name="connsiteY129" fmla="*/ 598582 h 6858000"/>
              <a:gd name="connsiteX130" fmla="*/ 22675 w 1403195"/>
              <a:gd name="connsiteY130" fmla="*/ 576846 h 6858000"/>
              <a:gd name="connsiteX131" fmla="*/ 2301 w 1403195"/>
              <a:gd name="connsiteY131" fmla="*/ 530055 h 6858000"/>
              <a:gd name="connsiteX132" fmla="*/ 1549 w 1403195"/>
              <a:gd name="connsiteY132" fmla="*/ 465389 h 6858000"/>
              <a:gd name="connsiteX133" fmla="*/ 90145 w 1403195"/>
              <a:gd name="connsiteY133" fmla="*/ 353137 h 6858000"/>
              <a:gd name="connsiteX134" fmla="*/ 111655 w 1403195"/>
              <a:gd name="connsiteY134" fmla="*/ 309501 h 6858000"/>
              <a:gd name="connsiteX135" fmla="*/ 95838 w 1403195"/>
              <a:gd name="connsiteY135" fmla="*/ 275771 h 6858000"/>
              <a:gd name="connsiteX136" fmla="*/ 112865 w 1403195"/>
              <a:gd name="connsiteY136" fmla="*/ 212860 h 6858000"/>
              <a:gd name="connsiteX137" fmla="*/ 104575 w 1403195"/>
              <a:gd name="connsiteY137" fmla="*/ 144983 h 6858000"/>
              <a:gd name="connsiteX138" fmla="*/ 116859 w 1403195"/>
              <a:gd name="connsiteY138" fmla="*/ 55288 h 6858000"/>
              <a:gd name="connsiteX139" fmla="*/ 76413 w 1403195"/>
              <a:gd name="connsiteY139" fmla="*/ 0 h 6858000"/>
              <a:gd name="connsiteX0" fmla="*/ 74305 w 1401087"/>
              <a:gd name="connsiteY0" fmla="*/ 0 h 6858000"/>
              <a:gd name="connsiteX1" fmla="*/ 1401087 w 1401087"/>
              <a:gd name="connsiteY1" fmla="*/ 0 h 6858000"/>
              <a:gd name="connsiteX2" fmla="*/ 1401087 w 1401087"/>
              <a:gd name="connsiteY2" fmla="*/ 6858000 h 6858000"/>
              <a:gd name="connsiteX3" fmla="*/ 137781 w 1401087"/>
              <a:gd name="connsiteY3" fmla="*/ 6857735 h 6858000"/>
              <a:gd name="connsiteX4" fmla="*/ 174374 w 1401087"/>
              <a:gd name="connsiteY4" fmla="*/ 6776847 h 6858000"/>
              <a:gd name="connsiteX5" fmla="*/ 185874 w 1401087"/>
              <a:gd name="connsiteY5" fmla="*/ 6737706 h 6858000"/>
              <a:gd name="connsiteX6" fmla="*/ 210613 w 1401087"/>
              <a:gd name="connsiteY6" fmla="*/ 6691589 h 6858000"/>
              <a:gd name="connsiteX7" fmla="*/ 188170 w 1401087"/>
              <a:gd name="connsiteY7" fmla="*/ 6659970 h 6858000"/>
              <a:gd name="connsiteX8" fmla="*/ 203261 w 1401087"/>
              <a:gd name="connsiteY8" fmla="*/ 6636211 h 6858000"/>
              <a:gd name="connsiteX9" fmla="*/ 220705 w 1401087"/>
              <a:gd name="connsiteY9" fmla="*/ 6594177 h 6858000"/>
              <a:gd name="connsiteX10" fmla="*/ 234745 w 1401087"/>
              <a:gd name="connsiteY10" fmla="*/ 6557575 h 6858000"/>
              <a:gd name="connsiteX11" fmla="*/ 287702 w 1401087"/>
              <a:gd name="connsiteY11" fmla="*/ 6492130 h 6858000"/>
              <a:gd name="connsiteX12" fmla="*/ 303389 w 1401087"/>
              <a:gd name="connsiteY12" fmla="*/ 6431610 h 6858000"/>
              <a:gd name="connsiteX13" fmla="*/ 347094 w 1401087"/>
              <a:gd name="connsiteY13" fmla="*/ 6379786 h 6858000"/>
              <a:gd name="connsiteX14" fmla="*/ 330317 w 1401087"/>
              <a:gd name="connsiteY14" fmla="*/ 6334727 h 6858000"/>
              <a:gd name="connsiteX15" fmla="*/ 307732 w 1401087"/>
              <a:gd name="connsiteY15" fmla="*/ 6313295 h 6858000"/>
              <a:gd name="connsiteX16" fmla="*/ 314896 w 1401087"/>
              <a:gd name="connsiteY16" fmla="*/ 6280046 h 6858000"/>
              <a:gd name="connsiteX17" fmla="*/ 297641 w 1401087"/>
              <a:gd name="connsiteY17" fmla="*/ 6270265 h 6858000"/>
              <a:gd name="connsiteX18" fmla="*/ 324669 w 1401087"/>
              <a:gd name="connsiteY18" fmla="*/ 6252834 h 6858000"/>
              <a:gd name="connsiteX19" fmla="*/ 302661 w 1401087"/>
              <a:gd name="connsiteY19" fmla="*/ 6202459 h 6858000"/>
              <a:gd name="connsiteX20" fmla="*/ 301459 w 1401087"/>
              <a:gd name="connsiteY20" fmla="*/ 6153037 h 6858000"/>
              <a:gd name="connsiteX21" fmla="*/ 316874 w 1401087"/>
              <a:gd name="connsiteY21" fmla="*/ 6078132 h 6858000"/>
              <a:gd name="connsiteX22" fmla="*/ 304261 w 1401087"/>
              <a:gd name="connsiteY22" fmla="*/ 6028119 h 6858000"/>
              <a:gd name="connsiteX23" fmla="*/ 289490 w 1401087"/>
              <a:gd name="connsiteY23" fmla="*/ 5926735 h 6858000"/>
              <a:gd name="connsiteX24" fmla="*/ 339002 w 1401087"/>
              <a:gd name="connsiteY24" fmla="*/ 5712857 h 6858000"/>
              <a:gd name="connsiteX25" fmla="*/ 318077 w 1401087"/>
              <a:gd name="connsiteY25" fmla="*/ 5676393 h 6858000"/>
              <a:gd name="connsiteX26" fmla="*/ 357669 w 1401087"/>
              <a:gd name="connsiteY26" fmla="*/ 5563435 h 6858000"/>
              <a:gd name="connsiteX27" fmla="*/ 404799 w 1401087"/>
              <a:gd name="connsiteY27" fmla="*/ 5437125 h 6858000"/>
              <a:gd name="connsiteX28" fmla="*/ 418367 w 1401087"/>
              <a:gd name="connsiteY28" fmla="*/ 5396260 h 6858000"/>
              <a:gd name="connsiteX29" fmla="*/ 434348 w 1401087"/>
              <a:gd name="connsiteY29" fmla="*/ 5330009 h 6858000"/>
              <a:gd name="connsiteX30" fmla="*/ 467841 w 1401087"/>
              <a:gd name="connsiteY30" fmla="*/ 5273739 h 6858000"/>
              <a:gd name="connsiteX31" fmla="*/ 477440 w 1401087"/>
              <a:gd name="connsiteY31" fmla="*/ 5241779 h 6858000"/>
              <a:gd name="connsiteX32" fmla="*/ 488666 w 1401087"/>
              <a:gd name="connsiteY32" fmla="*/ 5225268 h 6858000"/>
              <a:gd name="connsiteX33" fmla="*/ 489686 w 1401087"/>
              <a:gd name="connsiteY33" fmla="*/ 5217684 h 6858000"/>
              <a:gd name="connsiteX34" fmla="*/ 497027 w 1401087"/>
              <a:gd name="connsiteY34" fmla="*/ 5193377 h 6858000"/>
              <a:gd name="connsiteX35" fmla="*/ 500330 w 1401087"/>
              <a:gd name="connsiteY35" fmla="*/ 5179288 h 6858000"/>
              <a:gd name="connsiteX36" fmla="*/ 501314 w 1401087"/>
              <a:gd name="connsiteY36" fmla="*/ 5173621 h 6858000"/>
              <a:gd name="connsiteX37" fmla="*/ 496948 w 1401087"/>
              <a:gd name="connsiteY37" fmla="*/ 5159961 h 6858000"/>
              <a:gd name="connsiteX38" fmla="*/ 503625 w 1401087"/>
              <a:gd name="connsiteY38" fmla="*/ 5144295 h 6858000"/>
              <a:gd name="connsiteX39" fmla="*/ 500558 w 1401087"/>
              <a:gd name="connsiteY39" fmla="*/ 5125185 h 6858000"/>
              <a:gd name="connsiteX40" fmla="*/ 507388 w 1401087"/>
              <a:gd name="connsiteY40" fmla="*/ 5121884 h 6858000"/>
              <a:gd name="connsiteX41" fmla="*/ 514424 w 1401087"/>
              <a:gd name="connsiteY41" fmla="*/ 5067850 h 6858000"/>
              <a:gd name="connsiteX42" fmla="*/ 517155 w 1401087"/>
              <a:gd name="connsiteY42" fmla="*/ 5060861 h 6858000"/>
              <a:gd name="connsiteX43" fmla="*/ 513859 w 1401087"/>
              <a:gd name="connsiteY43" fmla="*/ 5034192 h 6858000"/>
              <a:gd name="connsiteX44" fmla="*/ 515413 w 1401087"/>
              <a:gd name="connsiteY44" fmla="*/ 4993030 h 6858000"/>
              <a:gd name="connsiteX45" fmla="*/ 522322 w 1401087"/>
              <a:gd name="connsiteY45" fmla="*/ 4946844 h 6858000"/>
              <a:gd name="connsiteX46" fmla="*/ 518178 w 1401087"/>
              <a:gd name="connsiteY46" fmla="*/ 4932692 h 6858000"/>
              <a:gd name="connsiteX47" fmla="*/ 533581 w 1401087"/>
              <a:gd name="connsiteY47" fmla="*/ 4858827 h 6858000"/>
              <a:gd name="connsiteX48" fmla="*/ 539484 w 1401087"/>
              <a:gd name="connsiteY48" fmla="*/ 4821170 h 6858000"/>
              <a:gd name="connsiteX49" fmla="*/ 544217 w 1401087"/>
              <a:gd name="connsiteY49" fmla="*/ 4780965 h 6858000"/>
              <a:gd name="connsiteX50" fmla="*/ 545510 w 1401087"/>
              <a:gd name="connsiteY50" fmla="*/ 4750867 h 6858000"/>
              <a:gd name="connsiteX51" fmla="*/ 543317 w 1401087"/>
              <a:gd name="connsiteY51" fmla="*/ 4690749 h 6858000"/>
              <a:gd name="connsiteX52" fmla="*/ 538797 w 1401087"/>
              <a:gd name="connsiteY52" fmla="*/ 4584173 h 6858000"/>
              <a:gd name="connsiteX53" fmla="*/ 533880 w 1401087"/>
              <a:gd name="connsiteY53" fmla="*/ 4444346 h 6858000"/>
              <a:gd name="connsiteX54" fmla="*/ 530445 w 1401087"/>
              <a:gd name="connsiteY54" fmla="*/ 4375228 h 6858000"/>
              <a:gd name="connsiteX55" fmla="*/ 511098 w 1401087"/>
              <a:gd name="connsiteY55" fmla="*/ 4214165 h 6858000"/>
              <a:gd name="connsiteX56" fmla="*/ 515171 w 1401087"/>
              <a:gd name="connsiteY56" fmla="*/ 4090296 h 6858000"/>
              <a:gd name="connsiteX57" fmla="*/ 500427 w 1401087"/>
              <a:gd name="connsiteY57" fmla="*/ 4033999 h 6858000"/>
              <a:gd name="connsiteX58" fmla="*/ 501576 w 1401087"/>
              <a:gd name="connsiteY58" fmla="*/ 4031933 h 6858000"/>
              <a:gd name="connsiteX59" fmla="*/ 500152 w 1401087"/>
              <a:gd name="connsiteY59" fmla="*/ 4013953 h 6858000"/>
              <a:gd name="connsiteX60" fmla="*/ 486447 w 1401087"/>
              <a:gd name="connsiteY60" fmla="*/ 3974753 h 6858000"/>
              <a:gd name="connsiteX61" fmla="*/ 488045 w 1401087"/>
              <a:gd name="connsiteY61" fmla="*/ 3969950 h 6858000"/>
              <a:gd name="connsiteX62" fmla="*/ 481467 w 1401087"/>
              <a:gd name="connsiteY62" fmla="*/ 3933779 h 6858000"/>
              <a:gd name="connsiteX63" fmla="*/ 482798 w 1401087"/>
              <a:gd name="connsiteY63" fmla="*/ 3933093 h 6858000"/>
              <a:gd name="connsiteX64" fmla="*/ 487152 w 1401087"/>
              <a:gd name="connsiteY64" fmla="*/ 3922082 h 6858000"/>
              <a:gd name="connsiteX65" fmla="*/ 492230 w 1401087"/>
              <a:gd name="connsiteY65" fmla="*/ 3901461 h 6858000"/>
              <a:gd name="connsiteX66" fmla="*/ 514824 w 1401087"/>
              <a:gd name="connsiteY66" fmla="*/ 3813873 h 6858000"/>
              <a:gd name="connsiteX67" fmla="*/ 514249 w 1401087"/>
              <a:gd name="connsiteY67" fmla="*/ 3806161 h 6858000"/>
              <a:gd name="connsiteX68" fmla="*/ 514556 w 1401087"/>
              <a:gd name="connsiteY68" fmla="*/ 3805957 h 6858000"/>
              <a:gd name="connsiteX69" fmla="*/ 514583 w 1401087"/>
              <a:gd name="connsiteY69" fmla="*/ 3797724 h 6858000"/>
              <a:gd name="connsiteX70" fmla="*/ 513198 w 1401087"/>
              <a:gd name="connsiteY70" fmla="*/ 3792098 h 6858000"/>
              <a:gd name="connsiteX71" fmla="*/ 512082 w 1401087"/>
              <a:gd name="connsiteY71" fmla="*/ 3777135 h 6858000"/>
              <a:gd name="connsiteX72" fmla="*/ 513815 w 1401087"/>
              <a:gd name="connsiteY72" fmla="*/ 3771656 h 6858000"/>
              <a:gd name="connsiteX73" fmla="*/ 517558 w 1401087"/>
              <a:gd name="connsiteY73" fmla="*/ 3769007 h 6858000"/>
              <a:gd name="connsiteX74" fmla="*/ 517024 w 1401087"/>
              <a:gd name="connsiteY74" fmla="*/ 3767709 h 6858000"/>
              <a:gd name="connsiteX75" fmla="*/ 525720 w 1401087"/>
              <a:gd name="connsiteY75" fmla="*/ 3738082 h 6858000"/>
              <a:gd name="connsiteX76" fmla="*/ 533066 w 1401087"/>
              <a:gd name="connsiteY76" fmla="*/ 3673397 h 6858000"/>
              <a:gd name="connsiteX77" fmla="*/ 532362 w 1401087"/>
              <a:gd name="connsiteY77" fmla="*/ 3637109 h 6858000"/>
              <a:gd name="connsiteX78" fmla="*/ 535805 w 1401087"/>
              <a:gd name="connsiteY78" fmla="*/ 3536883 h 6858000"/>
              <a:gd name="connsiteX79" fmla="*/ 543343 w 1401087"/>
              <a:gd name="connsiteY79" fmla="*/ 3435652 h 6858000"/>
              <a:gd name="connsiteX80" fmla="*/ 545014 w 1401087"/>
              <a:gd name="connsiteY80" fmla="*/ 3307769 h 6858000"/>
              <a:gd name="connsiteX81" fmla="*/ 562577 w 1401087"/>
              <a:gd name="connsiteY81" fmla="*/ 3250522 h 6858000"/>
              <a:gd name="connsiteX82" fmla="*/ 563002 w 1401087"/>
              <a:gd name="connsiteY82" fmla="*/ 3229163 h 6858000"/>
              <a:gd name="connsiteX83" fmla="*/ 564825 w 1401087"/>
              <a:gd name="connsiteY83" fmla="*/ 3217217 h 6858000"/>
              <a:gd name="connsiteX84" fmla="*/ 551660 w 1401087"/>
              <a:gd name="connsiteY84" fmla="*/ 3183755 h 6858000"/>
              <a:gd name="connsiteX85" fmla="*/ 552161 w 1401087"/>
              <a:gd name="connsiteY85" fmla="*/ 3178642 h 6858000"/>
              <a:gd name="connsiteX86" fmla="*/ 539761 w 1401087"/>
              <a:gd name="connsiteY86" fmla="*/ 3158586 h 6858000"/>
              <a:gd name="connsiteX87" fmla="*/ 524946 w 1401087"/>
              <a:gd name="connsiteY87" fmla="*/ 3129034 h 6858000"/>
              <a:gd name="connsiteX88" fmla="*/ 525611 w 1401087"/>
              <a:gd name="connsiteY88" fmla="*/ 3126682 h 6858000"/>
              <a:gd name="connsiteX89" fmla="*/ 516479 w 1401087"/>
              <a:gd name="connsiteY89" fmla="*/ 3114519 h 6858000"/>
              <a:gd name="connsiteX90" fmla="*/ 503088 w 1401087"/>
              <a:gd name="connsiteY90" fmla="*/ 3106272 h 6858000"/>
              <a:gd name="connsiteX91" fmla="*/ 475818 w 1401087"/>
              <a:gd name="connsiteY91" fmla="*/ 2958185 h 6858000"/>
              <a:gd name="connsiteX92" fmla="*/ 418432 w 1401087"/>
              <a:gd name="connsiteY92" fmla="*/ 2762989 h 6858000"/>
              <a:gd name="connsiteX93" fmla="*/ 367350 w 1401087"/>
              <a:gd name="connsiteY93" fmla="*/ 2554718 h 6858000"/>
              <a:gd name="connsiteX94" fmla="*/ 347444 w 1401087"/>
              <a:gd name="connsiteY94" fmla="*/ 2485734 h 6858000"/>
              <a:gd name="connsiteX95" fmla="*/ 338167 w 1401087"/>
              <a:gd name="connsiteY95" fmla="*/ 2447068 h 6858000"/>
              <a:gd name="connsiteX96" fmla="*/ 325128 w 1401087"/>
              <a:gd name="connsiteY96" fmla="*/ 2425819 h 6858000"/>
              <a:gd name="connsiteX97" fmla="*/ 331127 w 1401087"/>
              <a:gd name="connsiteY97" fmla="*/ 2402874 h 6858000"/>
              <a:gd name="connsiteX98" fmla="*/ 333739 w 1401087"/>
              <a:gd name="connsiteY98" fmla="*/ 2381443 h 6858000"/>
              <a:gd name="connsiteX99" fmla="*/ 310068 w 1401087"/>
              <a:gd name="connsiteY99" fmla="*/ 2261920 h 6858000"/>
              <a:gd name="connsiteX100" fmla="*/ 299955 w 1401087"/>
              <a:gd name="connsiteY100" fmla="*/ 2195378 h 6858000"/>
              <a:gd name="connsiteX101" fmla="*/ 284172 w 1401087"/>
              <a:gd name="connsiteY101" fmla="*/ 2155135 h 6858000"/>
              <a:gd name="connsiteX102" fmla="*/ 281630 w 1401087"/>
              <a:gd name="connsiteY102" fmla="*/ 2118008 h 6858000"/>
              <a:gd name="connsiteX103" fmla="*/ 282623 w 1401087"/>
              <a:gd name="connsiteY103" fmla="*/ 2050531 h 6858000"/>
              <a:gd name="connsiteX104" fmla="*/ 274429 w 1401087"/>
              <a:gd name="connsiteY104" fmla="*/ 1963269 h 6858000"/>
              <a:gd name="connsiteX105" fmla="*/ 255607 w 1401087"/>
              <a:gd name="connsiteY105" fmla="*/ 1906352 h 6858000"/>
              <a:gd name="connsiteX106" fmla="*/ 232164 w 1401087"/>
              <a:gd name="connsiteY106" fmla="*/ 1861531 h 6858000"/>
              <a:gd name="connsiteX107" fmla="*/ 185963 w 1401087"/>
              <a:gd name="connsiteY107" fmla="*/ 1732919 h 6858000"/>
              <a:gd name="connsiteX108" fmla="*/ 158274 w 1401087"/>
              <a:gd name="connsiteY108" fmla="*/ 1663540 h 6858000"/>
              <a:gd name="connsiteX109" fmla="*/ 157400 w 1401087"/>
              <a:gd name="connsiteY109" fmla="*/ 1615777 h 6858000"/>
              <a:gd name="connsiteX110" fmla="*/ 138195 w 1401087"/>
              <a:gd name="connsiteY110" fmla="*/ 1563678 h 6858000"/>
              <a:gd name="connsiteX111" fmla="*/ 151275 w 1401087"/>
              <a:gd name="connsiteY111" fmla="*/ 1519474 h 6858000"/>
              <a:gd name="connsiteX112" fmla="*/ 144017 w 1401087"/>
              <a:gd name="connsiteY112" fmla="*/ 1477995 h 6858000"/>
              <a:gd name="connsiteX113" fmla="*/ 130102 w 1401087"/>
              <a:gd name="connsiteY113" fmla="*/ 1373769 h 6858000"/>
              <a:gd name="connsiteX114" fmla="*/ 138409 w 1401087"/>
              <a:gd name="connsiteY114" fmla="*/ 1307086 h 6858000"/>
              <a:gd name="connsiteX115" fmla="*/ 139597 w 1401087"/>
              <a:gd name="connsiteY115" fmla="*/ 1189033 h 6858000"/>
              <a:gd name="connsiteX116" fmla="*/ 144282 w 1401087"/>
              <a:gd name="connsiteY116" fmla="*/ 1168288 h 6858000"/>
              <a:gd name="connsiteX117" fmla="*/ 136564 w 1401087"/>
              <a:gd name="connsiteY117" fmla="*/ 1142577 h 6858000"/>
              <a:gd name="connsiteX118" fmla="*/ 125870 w 1401087"/>
              <a:gd name="connsiteY118" fmla="*/ 1088484 h 6858000"/>
              <a:gd name="connsiteX119" fmla="*/ 114606 w 1401087"/>
              <a:gd name="connsiteY119" fmla="*/ 1016103 h 6858000"/>
              <a:gd name="connsiteX120" fmla="*/ 116062 w 1401087"/>
              <a:gd name="connsiteY120" fmla="*/ 932283 h 6858000"/>
              <a:gd name="connsiteX121" fmla="*/ 118298 w 1401087"/>
              <a:gd name="connsiteY121" fmla="*/ 915925 h 6858000"/>
              <a:gd name="connsiteX122" fmla="*/ 110927 w 1401087"/>
              <a:gd name="connsiteY122" fmla="*/ 896999 h 6858000"/>
              <a:gd name="connsiteX123" fmla="*/ 80335 w 1401087"/>
              <a:gd name="connsiteY123" fmla="*/ 821517 h 6858000"/>
              <a:gd name="connsiteX124" fmla="*/ 59285 w 1401087"/>
              <a:gd name="connsiteY124" fmla="*/ 751353 h 6858000"/>
              <a:gd name="connsiteX125" fmla="*/ 58843 w 1401087"/>
              <a:gd name="connsiteY125" fmla="*/ 721230 h 6858000"/>
              <a:gd name="connsiteX126" fmla="*/ 44514 w 1401087"/>
              <a:gd name="connsiteY126" fmla="*/ 681659 h 6858000"/>
              <a:gd name="connsiteX127" fmla="*/ 29933 w 1401087"/>
              <a:gd name="connsiteY127" fmla="*/ 635218 h 6858000"/>
              <a:gd name="connsiteX128" fmla="*/ 34944 w 1401087"/>
              <a:gd name="connsiteY128" fmla="*/ 613763 h 6858000"/>
              <a:gd name="connsiteX129" fmla="*/ 20886 w 1401087"/>
              <a:gd name="connsiteY129" fmla="*/ 598582 h 6858000"/>
              <a:gd name="connsiteX130" fmla="*/ 20567 w 1401087"/>
              <a:gd name="connsiteY130" fmla="*/ 576846 h 6858000"/>
              <a:gd name="connsiteX131" fmla="*/ 193 w 1401087"/>
              <a:gd name="connsiteY131" fmla="*/ 530055 h 6858000"/>
              <a:gd name="connsiteX132" fmla="*/ 88207 w 1401087"/>
              <a:gd name="connsiteY132" fmla="*/ 393828 h 6858000"/>
              <a:gd name="connsiteX133" fmla="*/ 88037 w 1401087"/>
              <a:gd name="connsiteY133" fmla="*/ 353137 h 6858000"/>
              <a:gd name="connsiteX134" fmla="*/ 109547 w 1401087"/>
              <a:gd name="connsiteY134" fmla="*/ 309501 h 6858000"/>
              <a:gd name="connsiteX135" fmla="*/ 93730 w 1401087"/>
              <a:gd name="connsiteY135" fmla="*/ 275771 h 6858000"/>
              <a:gd name="connsiteX136" fmla="*/ 110757 w 1401087"/>
              <a:gd name="connsiteY136" fmla="*/ 212860 h 6858000"/>
              <a:gd name="connsiteX137" fmla="*/ 102467 w 1401087"/>
              <a:gd name="connsiteY137" fmla="*/ 144983 h 6858000"/>
              <a:gd name="connsiteX138" fmla="*/ 114751 w 1401087"/>
              <a:gd name="connsiteY138" fmla="*/ 55288 h 6858000"/>
              <a:gd name="connsiteX139" fmla="*/ 74305 w 1401087"/>
              <a:gd name="connsiteY139" fmla="*/ 0 h 6858000"/>
              <a:gd name="connsiteX0" fmla="*/ 53738 w 1380520"/>
              <a:gd name="connsiteY0" fmla="*/ 0 h 6858000"/>
              <a:gd name="connsiteX1" fmla="*/ 1380520 w 1380520"/>
              <a:gd name="connsiteY1" fmla="*/ 0 h 6858000"/>
              <a:gd name="connsiteX2" fmla="*/ 1380520 w 1380520"/>
              <a:gd name="connsiteY2" fmla="*/ 6858000 h 6858000"/>
              <a:gd name="connsiteX3" fmla="*/ 117214 w 1380520"/>
              <a:gd name="connsiteY3" fmla="*/ 6857735 h 6858000"/>
              <a:gd name="connsiteX4" fmla="*/ 153807 w 1380520"/>
              <a:gd name="connsiteY4" fmla="*/ 6776847 h 6858000"/>
              <a:gd name="connsiteX5" fmla="*/ 165307 w 1380520"/>
              <a:gd name="connsiteY5" fmla="*/ 6737706 h 6858000"/>
              <a:gd name="connsiteX6" fmla="*/ 190046 w 1380520"/>
              <a:gd name="connsiteY6" fmla="*/ 6691589 h 6858000"/>
              <a:gd name="connsiteX7" fmla="*/ 167603 w 1380520"/>
              <a:gd name="connsiteY7" fmla="*/ 6659970 h 6858000"/>
              <a:gd name="connsiteX8" fmla="*/ 182694 w 1380520"/>
              <a:gd name="connsiteY8" fmla="*/ 6636211 h 6858000"/>
              <a:gd name="connsiteX9" fmla="*/ 200138 w 1380520"/>
              <a:gd name="connsiteY9" fmla="*/ 6594177 h 6858000"/>
              <a:gd name="connsiteX10" fmla="*/ 214178 w 1380520"/>
              <a:gd name="connsiteY10" fmla="*/ 6557575 h 6858000"/>
              <a:gd name="connsiteX11" fmla="*/ 267135 w 1380520"/>
              <a:gd name="connsiteY11" fmla="*/ 6492130 h 6858000"/>
              <a:gd name="connsiteX12" fmla="*/ 282822 w 1380520"/>
              <a:gd name="connsiteY12" fmla="*/ 6431610 h 6858000"/>
              <a:gd name="connsiteX13" fmla="*/ 326527 w 1380520"/>
              <a:gd name="connsiteY13" fmla="*/ 6379786 h 6858000"/>
              <a:gd name="connsiteX14" fmla="*/ 309750 w 1380520"/>
              <a:gd name="connsiteY14" fmla="*/ 6334727 h 6858000"/>
              <a:gd name="connsiteX15" fmla="*/ 287165 w 1380520"/>
              <a:gd name="connsiteY15" fmla="*/ 6313295 h 6858000"/>
              <a:gd name="connsiteX16" fmla="*/ 294329 w 1380520"/>
              <a:gd name="connsiteY16" fmla="*/ 6280046 h 6858000"/>
              <a:gd name="connsiteX17" fmla="*/ 277074 w 1380520"/>
              <a:gd name="connsiteY17" fmla="*/ 6270265 h 6858000"/>
              <a:gd name="connsiteX18" fmla="*/ 304102 w 1380520"/>
              <a:gd name="connsiteY18" fmla="*/ 6252834 h 6858000"/>
              <a:gd name="connsiteX19" fmla="*/ 282094 w 1380520"/>
              <a:gd name="connsiteY19" fmla="*/ 6202459 h 6858000"/>
              <a:gd name="connsiteX20" fmla="*/ 280892 w 1380520"/>
              <a:gd name="connsiteY20" fmla="*/ 6153037 h 6858000"/>
              <a:gd name="connsiteX21" fmla="*/ 296307 w 1380520"/>
              <a:gd name="connsiteY21" fmla="*/ 6078132 h 6858000"/>
              <a:gd name="connsiteX22" fmla="*/ 283694 w 1380520"/>
              <a:gd name="connsiteY22" fmla="*/ 6028119 h 6858000"/>
              <a:gd name="connsiteX23" fmla="*/ 268923 w 1380520"/>
              <a:gd name="connsiteY23" fmla="*/ 5926735 h 6858000"/>
              <a:gd name="connsiteX24" fmla="*/ 318435 w 1380520"/>
              <a:gd name="connsiteY24" fmla="*/ 5712857 h 6858000"/>
              <a:gd name="connsiteX25" fmla="*/ 297510 w 1380520"/>
              <a:gd name="connsiteY25" fmla="*/ 5676393 h 6858000"/>
              <a:gd name="connsiteX26" fmla="*/ 337102 w 1380520"/>
              <a:gd name="connsiteY26" fmla="*/ 5563435 h 6858000"/>
              <a:gd name="connsiteX27" fmla="*/ 384232 w 1380520"/>
              <a:gd name="connsiteY27" fmla="*/ 5437125 h 6858000"/>
              <a:gd name="connsiteX28" fmla="*/ 397800 w 1380520"/>
              <a:gd name="connsiteY28" fmla="*/ 5396260 h 6858000"/>
              <a:gd name="connsiteX29" fmla="*/ 413781 w 1380520"/>
              <a:gd name="connsiteY29" fmla="*/ 5330009 h 6858000"/>
              <a:gd name="connsiteX30" fmla="*/ 447274 w 1380520"/>
              <a:gd name="connsiteY30" fmla="*/ 5273739 h 6858000"/>
              <a:gd name="connsiteX31" fmla="*/ 456873 w 1380520"/>
              <a:gd name="connsiteY31" fmla="*/ 5241779 h 6858000"/>
              <a:gd name="connsiteX32" fmla="*/ 468099 w 1380520"/>
              <a:gd name="connsiteY32" fmla="*/ 5225268 h 6858000"/>
              <a:gd name="connsiteX33" fmla="*/ 469119 w 1380520"/>
              <a:gd name="connsiteY33" fmla="*/ 5217684 h 6858000"/>
              <a:gd name="connsiteX34" fmla="*/ 476460 w 1380520"/>
              <a:gd name="connsiteY34" fmla="*/ 5193377 h 6858000"/>
              <a:gd name="connsiteX35" fmla="*/ 479763 w 1380520"/>
              <a:gd name="connsiteY35" fmla="*/ 5179288 h 6858000"/>
              <a:gd name="connsiteX36" fmla="*/ 480747 w 1380520"/>
              <a:gd name="connsiteY36" fmla="*/ 5173621 h 6858000"/>
              <a:gd name="connsiteX37" fmla="*/ 476381 w 1380520"/>
              <a:gd name="connsiteY37" fmla="*/ 5159961 h 6858000"/>
              <a:gd name="connsiteX38" fmla="*/ 483058 w 1380520"/>
              <a:gd name="connsiteY38" fmla="*/ 5144295 h 6858000"/>
              <a:gd name="connsiteX39" fmla="*/ 479991 w 1380520"/>
              <a:gd name="connsiteY39" fmla="*/ 5125185 h 6858000"/>
              <a:gd name="connsiteX40" fmla="*/ 486821 w 1380520"/>
              <a:gd name="connsiteY40" fmla="*/ 5121884 h 6858000"/>
              <a:gd name="connsiteX41" fmla="*/ 493857 w 1380520"/>
              <a:gd name="connsiteY41" fmla="*/ 5067850 h 6858000"/>
              <a:gd name="connsiteX42" fmla="*/ 496588 w 1380520"/>
              <a:gd name="connsiteY42" fmla="*/ 5060861 h 6858000"/>
              <a:gd name="connsiteX43" fmla="*/ 493292 w 1380520"/>
              <a:gd name="connsiteY43" fmla="*/ 5034192 h 6858000"/>
              <a:gd name="connsiteX44" fmla="*/ 494846 w 1380520"/>
              <a:gd name="connsiteY44" fmla="*/ 4993030 h 6858000"/>
              <a:gd name="connsiteX45" fmla="*/ 501755 w 1380520"/>
              <a:gd name="connsiteY45" fmla="*/ 4946844 h 6858000"/>
              <a:gd name="connsiteX46" fmla="*/ 497611 w 1380520"/>
              <a:gd name="connsiteY46" fmla="*/ 4932692 h 6858000"/>
              <a:gd name="connsiteX47" fmla="*/ 513014 w 1380520"/>
              <a:gd name="connsiteY47" fmla="*/ 4858827 h 6858000"/>
              <a:gd name="connsiteX48" fmla="*/ 518917 w 1380520"/>
              <a:gd name="connsiteY48" fmla="*/ 4821170 h 6858000"/>
              <a:gd name="connsiteX49" fmla="*/ 523650 w 1380520"/>
              <a:gd name="connsiteY49" fmla="*/ 4780965 h 6858000"/>
              <a:gd name="connsiteX50" fmla="*/ 524943 w 1380520"/>
              <a:gd name="connsiteY50" fmla="*/ 4750867 h 6858000"/>
              <a:gd name="connsiteX51" fmla="*/ 522750 w 1380520"/>
              <a:gd name="connsiteY51" fmla="*/ 4690749 h 6858000"/>
              <a:gd name="connsiteX52" fmla="*/ 518230 w 1380520"/>
              <a:gd name="connsiteY52" fmla="*/ 4584173 h 6858000"/>
              <a:gd name="connsiteX53" fmla="*/ 513313 w 1380520"/>
              <a:gd name="connsiteY53" fmla="*/ 4444346 h 6858000"/>
              <a:gd name="connsiteX54" fmla="*/ 509878 w 1380520"/>
              <a:gd name="connsiteY54" fmla="*/ 4375228 h 6858000"/>
              <a:gd name="connsiteX55" fmla="*/ 490531 w 1380520"/>
              <a:gd name="connsiteY55" fmla="*/ 4214165 h 6858000"/>
              <a:gd name="connsiteX56" fmla="*/ 494604 w 1380520"/>
              <a:gd name="connsiteY56" fmla="*/ 4090296 h 6858000"/>
              <a:gd name="connsiteX57" fmla="*/ 479860 w 1380520"/>
              <a:gd name="connsiteY57" fmla="*/ 4033999 h 6858000"/>
              <a:gd name="connsiteX58" fmla="*/ 481009 w 1380520"/>
              <a:gd name="connsiteY58" fmla="*/ 4031933 h 6858000"/>
              <a:gd name="connsiteX59" fmla="*/ 479585 w 1380520"/>
              <a:gd name="connsiteY59" fmla="*/ 4013953 h 6858000"/>
              <a:gd name="connsiteX60" fmla="*/ 465880 w 1380520"/>
              <a:gd name="connsiteY60" fmla="*/ 3974753 h 6858000"/>
              <a:gd name="connsiteX61" fmla="*/ 467478 w 1380520"/>
              <a:gd name="connsiteY61" fmla="*/ 3969950 h 6858000"/>
              <a:gd name="connsiteX62" fmla="*/ 460900 w 1380520"/>
              <a:gd name="connsiteY62" fmla="*/ 3933779 h 6858000"/>
              <a:gd name="connsiteX63" fmla="*/ 462231 w 1380520"/>
              <a:gd name="connsiteY63" fmla="*/ 3933093 h 6858000"/>
              <a:gd name="connsiteX64" fmla="*/ 466585 w 1380520"/>
              <a:gd name="connsiteY64" fmla="*/ 3922082 h 6858000"/>
              <a:gd name="connsiteX65" fmla="*/ 471663 w 1380520"/>
              <a:gd name="connsiteY65" fmla="*/ 3901461 h 6858000"/>
              <a:gd name="connsiteX66" fmla="*/ 494257 w 1380520"/>
              <a:gd name="connsiteY66" fmla="*/ 3813873 h 6858000"/>
              <a:gd name="connsiteX67" fmla="*/ 493682 w 1380520"/>
              <a:gd name="connsiteY67" fmla="*/ 3806161 h 6858000"/>
              <a:gd name="connsiteX68" fmla="*/ 493989 w 1380520"/>
              <a:gd name="connsiteY68" fmla="*/ 3805957 h 6858000"/>
              <a:gd name="connsiteX69" fmla="*/ 494016 w 1380520"/>
              <a:gd name="connsiteY69" fmla="*/ 3797724 h 6858000"/>
              <a:gd name="connsiteX70" fmla="*/ 492631 w 1380520"/>
              <a:gd name="connsiteY70" fmla="*/ 3792098 h 6858000"/>
              <a:gd name="connsiteX71" fmla="*/ 491515 w 1380520"/>
              <a:gd name="connsiteY71" fmla="*/ 3777135 h 6858000"/>
              <a:gd name="connsiteX72" fmla="*/ 493248 w 1380520"/>
              <a:gd name="connsiteY72" fmla="*/ 3771656 h 6858000"/>
              <a:gd name="connsiteX73" fmla="*/ 496991 w 1380520"/>
              <a:gd name="connsiteY73" fmla="*/ 3769007 h 6858000"/>
              <a:gd name="connsiteX74" fmla="*/ 496457 w 1380520"/>
              <a:gd name="connsiteY74" fmla="*/ 3767709 h 6858000"/>
              <a:gd name="connsiteX75" fmla="*/ 505153 w 1380520"/>
              <a:gd name="connsiteY75" fmla="*/ 3738082 h 6858000"/>
              <a:gd name="connsiteX76" fmla="*/ 512499 w 1380520"/>
              <a:gd name="connsiteY76" fmla="*/ 3673397 h 6858000"/>
              <a:gd name="connsiteX77" fmla="*/ 511795 w 1380520"/>
              <a:gd name="connsiteY77" fmla="*/ 3637109 h 6858000"/>
              <a:gd name="connsiteX78" fmla="*/ 515238 w 1380520"/>
              <a:gd name="connsiteY78" fmla="*/ 3536883 h 6858000"/>
              <a:gd name="connsiteX79" fmla="*/ 522776 w 1380520"/>
              <a:gd name="connsiteY79" fmla="*/ 3435652 h 6858000"/>
              <a:gd name="connsiteX80" fmla="*/ 524447 w 1380520"/>
              <a:gd name="connsiteY80" fmla="*/ 3307769 h 6858000"/>
              <a:gd name="connsiteX81" fmla="*/ 542010 w 1380520"/>
              <a:gd name="connsiteY81" fmla="*/ 3250522 h 6858000"/>
              <a:gd name="connsiteX82" fmla="*/ 542435 w 1380520"/>
              <a:gd name="connsiteY82" fmla="*/ 3229163 h 6858000"/>
              <a:gd name="connsiteX83" fmla="*/ 544258 w 1380520"/>
              <a:gd name="connsiteY83" fmla="*/ 3217217 h 6858000"/>
              <a:gd name="connsiteX84" fmla="*/ 531093 w 1380520"/>
              <a:gd name="connsiteY84" fmla="*/ 3183755 h 6858000"/>
              <a:gd name="connsiteX85" fmla="*/ 531594 w 1380520"/>
              <a:gd name="connsiteY85" fmla="*/ 3178642 h 6858000"/>
              <a:gd name="connsiteX86" fmla="*/ 519194 w 1380520"/>
              <a:gd name="connsiteY86" fmla="*/ 3158586 h 6858000"/>
              <a:gd name="connsiteX87" fmla="*/ 504379 w 1380520"/>
              <a:gd name="connsiteY87" fmla="*/ 3129034 h 6858000"/>
              <a:gd name="connsiteX88" fmla="*/ 505044 w 1380520"/>
              <a:gd name="connsiteY88" fmla="*/ 3126682 h 6858000"/>
              <a:gd name="connsiteX89" fmla="*/ 495912 w 1380520"/>
              <a:gd name="connsiteY89" fmla="*/ 3114519 h 6858000"/>
              <a:gd name="connsiteX90" fmla="*/ 482521 w 1380520"/>
              <a:gd name="connsiteY90" fmla="*/ 3106272 h 6858000"/>
              <a:gd name="connsiteX91" fmla="*/ 455251 w 1380520"/>
              <a:gd name="connsiteY91" fmla="*/ 2958185 h 6858000"/>
              <a:gd name="connsiteX92" fmla="*/ 397865 w 1380520"/>
              <a:gd name="connsiteY92" fmla="*/ 2762989 h 6858000"/>
              <a:gd name="connsiteX93" fmla="*/ 346783 w 1380520"/>
              <a:gd name="connsiteY93" fmla="*/ 2554718 h 6858000"/>
              <a:gd name="connsiteX94" fmla="*/ 326877 w 1380520"/>
              <a:gd name="connsiteY94" fmla="*/ 2485734 h 6858000"/>
              <a:gd name="connsiteX95" fmla="*/ 317600 w 1380520"/>
              <a:gd name="connsiteY95" fmla="*/ 2447068 h 6858000"/>
              <a:gd name="connsiteX96" fmla="*/ 304561 w 1380520"/>
              <a:gd name="connsiteY96" fmla="*/ 2425819 h 6858000"/>
              <a:gd name="connsiteX97" fmla="*/ 310560 w 1380520"/>
              <a:gd name="connsiteY97" fmla="*/ 2402874 h 6858000"/>
              <a:gd name="connsiteX98" fmla="*/ 313172 w 1380520"/>
              <a:gd name="connsiteY98" fmla="*/ 2381443 h 6858000"/>
              <a:gd name="connsiteX99" fmla="*/ 289501 w 1380520"/>
              <a:gd name="connsiteY99" fmla="*/ 2261920 h 6858000"/>
              <a:gd name="connsiteX100" fmla="*/ 279388 w 1380520"/>
              <a:gd name="connsiteY100" fmla="*/ 2195378 h 6858000"/>
              <a:gd name="connsiteX101" fmla="*/ 263605 w 1380520"/>
              <a:gd name="connsiteY101" fmla="*/ 2155135 h 6858000"/>
              <a:gd name="connsiteX102" fmla="*/ 261063 w 1380520"/>
              <a:gd name="connsiteY102" fmla="*/ 2118008 h 6858000"/>
              <a:gd name="connsiteX103" fmla="*/ 262056 w 1380520"/>
              <a:gd name="connsiteY103" fmla="*/ 2050531 h 6858000"/>
              <a:gd name="connsiteX104" fmla="*/ 253862 w 1380520"/>
              <a:gd name="connsiteY104" fmla="*/ 1963269 h 6858000"/>
              <a:gd name="connsiteX105" fmla="*/ 235040 w 1380520"/>
              <a:gd name="connsiteY105" fmla="*/ 1906352 h 6858000"/>
              <a:gd name="connsiteX106" fmla="*/ 211597 w 1380520"/>
              <a:gd name="connsiteY106" fmla="*/ 1861531 h 6858000"/>
              <a:gd name="connsiteX107" fmla="*/ 165396 w 1380520"/>
              <a:gd name="connsiteY107" fmla="*/ 1732919 h 6858000"/>
              <a:gd name="connsiteX108" fmla="*/ 137707 w 1380520"/>
              <a:gd name="connsiteY108" fmla="*/ 1663540 h 6858000"/>
              <a:gd name="connsiteX109" fmla="*/ 136833 w 1380520"/>
              <a:gd name="connsiteY109" fmla="*/ 1615777 h 6858000"/>
              <a:gd name="connsiteX110" fmla="*/ 117628 w 1380520"/>
              <a:gd name="connsiteY110" fmla="*/ 1563678 h 6858000"/>
              <a:gd name="connsiteX111" fmla="*/ 130708 w 1380520"/>
              <a:gd name="connsiteY111" fmla="*/ 1519474 h 6858000"/>
              <a:gd name="connsiteX112" fmla="*/ 123450 w 1380520"/>
              <a:gd name="connsiteY112" fmla="*/ 1477995 h 6858000"/>
              <a:gd name="connsiteX113" fmla="*/ 109535 w 1380520"/>
              <a:gd name="connsiteY113" fmla="*/ 1373769 h 6858000"/>
              <a:gd name="connsiteX114" fmla="*/ 117842 w 1380520"/>
              <a:gd name="connsiteY114" fmla="*/ 1307086 h 6858000"/>
              <a:gd name="connsiteX115" fmla="*/ 119030 w 1380520"/>
              <a:gd name="connsiteY115" fmla="*/ 1189033 h 6858000"/>
              <a:gd name="connsiteX116" fmla="*/ 123715 w 1380520"/>
              <a:gd name="connsiteY116" fmla="*/ 1168288 h 6858000"/>
              <a:gd name="connsiteX117" fmla="*/ 115997 w 1380520"/>
              <a:gd name="connsiteY117" fmla="*/ 1142577 h 6858000"/>
              <a:gd name="connsiteX118" fmla="*/ 105303 w 1380520"/>
              <a:gd name="connsiteY118" fmla="*/ 1088484 h 6858000"/>
              <a:gd name="connsiteX119" fmla="*/ 94039 w 1380520"/>
              <a:gd name="connsiteY119" fmla="*/ 1016103 h 6858000"/>
              <a:gd name="connsiteX120" fmla="*/ 95495 w 1380520"/>
              <a:gd name="connsiteY120" fmla="*/ 932283 h 6858000"/>
              <a:gd name="connsiteX121" fmla="*/ 97731 w 1380520"/>
              <a:gd name="connsiteY121" fmla="*/ 915925 h 6858000"/>
              <a:gd name="connsiteX122" fmla="*/ 90360 w 1380520"/>
              <a:gd name="connsiteY122" fmla="*/ 896999 h 6858000"/>
              <a:gd name="connsiteX123" fmla="*/ 59768 w 1380520"/>
              <a:gd name="connsiteY123" fmla="*/ 821517 h 6858000"/>
              <a:gd name="connsiteX124" fmla="*/ 38718 w 1380520"/>
              <a:gd name="connsiteY124" fmla="*/ 751353 h 6858000"/>
              <a:gd name="connsiteX125" fmla="*/ 38276 w 1380520"/>
              <a:gd name="connsiteY125" fmla="*/ 721230 h 6858000"/>
              <a:gd name="connsiteX126" fmla="*/ 23947 w 1380520"/>
              <a:gd name="connsiteY126" fmla="*/ 681659 h 6858000"/>
              <a:gd name="connsiteX127" fmla="*/ 9366 w 1380520"/>
              <a:gd name="connsiteY127" fmla="*/ 635218 h 6858000"/>
              <a:gd name="connsiteX128" fmla="*/ 14377 w 1380520"/>
              <a:gd name="connsiteY128" fmla="*/ 613763 h 6858000"/>
              <a:gd name="connsiteX129" fmla="*/ 319 w 1380520"/>
              <a:gd name="connsiteY129" fmla="*/ 598582 h 6858000"/>
              <a:gd name="connsiteX130" fmla="*/ 0 w 1380520"/>
              <a:gd name="connsiteY130" fmla="*/ 576846 h 6858000"/>
              <a:gd name="connsiteX131" fmla="*/ 68392 w 1380520"/>
              <a:gd name="connsiteY131" fmla="*/ 446567 h 6858000"/>
              <a:gd name="connsiteX132" fmla="*/ 67640 w 1380520"/>
              <a:gd name="connsiteY132" fmla="*/ 393828 h 6858000"/>
              <a:gd name="connsiteX133" fmla="*/ 67470 w 1380520"/>
              <a:gd name="connsiteY133" fmla="*/ 353137 h 6858000"/>
              <a:gd name="connsiteX134" fmla="*/ 88980 w 1380520"/>
              <a:gd name="connsiteY134" fmla="*/ 309501 h 6858000"/>
              <a:gd name="connsiteX135" fmla="*/ 73163 w 1380520"/>
              <a:gd name="connsiteY135" fmla="*/ 275771 h 6858000"/>
              <a:gd name="connsiteX136" fmla="*/ 90190 w 1380520"/>
              <a:gd name="connsiteY136" fmla="*/ 212860 h 6858000"/>
              <a:gd name="connsiteX137" fmla="*/ 81900 w 1380520"/>
              <a:gd name="connsiteY137" fmla="*/ 144983 h 6858000"/>
              <a:gd name="connsiteX138" fmla="*/ 94184 w 1380520"/>
              <a:gd name="connsiteY138" fmla="*/ 55288 h 6858000"/>
              <a:gd name="connsiteX139" fmla="*/ 53738 w 1380520"/>
              <a:gd name="connsiteY139" fmla="*/ 0 h 6858000"/>
              <a:gd name="connsiteX0" fmla="*/ 53420 w 1380202"/>
              <a:gd name="connsiteY0" fmla="*/ 0 h 6858000"/>
              <a:gd name="connsiteX1" fmla="*/ 1380202 w 1380202"/>
              <a:gd name="connsiteY1" fmla="*/ 0 h 6858000"/>
              <a:gd name="connsiteX2" fmla="*/ 1380202 w 1380202"/>
              <a:gd name="connsiteY2" fmla="*/ 6858000 h 6858000"/>
              <a:gd name="connsiteX3" fmla="*/ 116896 w 1380202"/>
              <a:gd name="connsiteY3" fmla="*/ 6857735 h 6858000"/>
              <a:gd name="connsiteX4" fmla="*/ 153489 w 1380202"/>
              <a:gd name="connsiteY4" fmla="*/ 6776847 h 6858000"/>
              <a:gd name="connsiteX5" fmla="*/ 164989 w 1380202"/>
              <a:gd name="connsiteY5" fmla="*/ 6737706 h 6858000"/>
              <a:gd name="connsiteX6" fmla="*/ 189728 w 1380202"/>
              <a:gd name="connsiteY6" fmla="*/ 6691589 h 6858000"/>
              <a:gd name="connsiteX7" fmla="*/ 167285 w 1380202"/>
              <a:gd name="connsiteY7" fmla="*/ 6659970 h 6858000"/>
              <a:gd name="connsiteX8" fmla="*/ 182376 w 1380202"/>
              <a:gd name="connsiteY8" fmla="*/ 6636211 h 6858000"/>
              <a:gd name="connsiteX9" fmla="*/ 199820 w 1380202"/>
              <a:gd name="connsiteY9" fmla="*/ 6594177 h 6858000"/>
              <a:gd name="connsiteX10" fmla="*/ 213860 w 1380202"/>
              <a:gd name="connsiteY10" fmla="*/ 6557575 h 6858000"/>
              <a:gd name="connsiteX11" fmla="*/ 266817 w 1380202"/>
              <a:gd name="connsiteY11" fmla="*/ 6492130 h 6858000"/>
              <a:gd name="connsiteX12" fmla="*/ 282504 w 1380202"/>
              <a:gd name="connsiteY12" fmla="*/ 6431610 h 6858000"/>
              <a:gd name="connsiteX13" fmla="*/ 326209 w 1380202"/>
              <a:gd name="connsiteY13" fmla="*/ 6379786 h 6858000"/>
              <a:gd name="connsiteX14" fmla="*/ 309432 w 1380202"/>
              <a:gd name="connsiteY14" fmla="*/ 6334727 h 6858000"/>
              <a:gd name="connsiteX15" fmla="*/ 286847 w 1380202"/>
              <a:gd name="connsiteY15" fmla="*/ 6313295 h 6858000"/>
              <a:gd name="connsiteX16" fmla="*/ 294011 w 1380202"/>
              <a:gd name="connsiteY16" fmla="*/ 6280046 h 6858000"/>
              <a:gd name="connsiteX17" fmla="*/ 276756 w 1380202"/>
              <a:gd name="connsiteY17" fmla="*/ 6270265 h 6858000"/>
              <a:gd name="connsiteX18" fmla="*/ 303784 w 1380202"/>
              <a:gd name="connsiteY18" fmla="*/ 6252834 h 6858000"/>
              <a:gd name="connsiteX19" fmla="*/ 281776 w 1380202"/>
              <a:gd name="connsiteY19" fmla="*/ 6202459 h 6858000"/>
              <a:gd name="connsiteX20" fmla="*/ 280574 w 1380202"/>
              <a:gd name="connsiteY20" fmla="*/ 6153037 h 6858000"/>
              <a:gd name="connsiteX21" fmla="*/ 295989 w 1380202"/>
              <a:gd name="connsiteY21" fmla="*/ 6078132 h 6858000"/>
              <a:gd name="connsiteX22" fmla="*/ 283376 w 1380202"/>
              <a:gd name="connsiteY22" fmla="*/ 6028119 h 6858000"/>
              <a:gd name="connsiteX23" fmla="*/ 268605 w 1380202"/>
              <a:gd name="connsiteY23" fmla="*/ 5926735 h 6858000"/>
              <a:gd name="connsiteX24" fmla="*/ 318117 w 1380202"/>
              <a:gd name="connsiteY24" fmla="*/ 5712857 h 6858000"/>
              <a:gd name="connsiteX25" fmla="*/ 297192 w 1380202"/>
              <a:gd name="connsiteY25" fmla="*/ 5676393 h 6858000"/>
              <a:gd name="connsiteX26" fmla="*/ 336784 w 1380202"/>
              <a:gd name="connsiteY26" fmla="*/ 5563435 h 6858000"/>
              <a:gd name="connsiteX27" fmla="*/ 383914 w 1380202"/>
              <a:gd name="connsiteY27" fmla="*/ 5437125 h 6858000"/>
              <a:gd name="connsiteX28" fmla="*/ 397482 w 1380202"/>
              <a:gd name="connsiteY28" fmla="*/ 5396260 h 6858000"/>
              <a:gd name="connsiteX29" fmla="*/ 413463 w 1380202"/>
              <a:gd name="connsiteY29" fmla="*/ 5330009 h 6858000"/>
              <a:gd name="connsiteX30" fmla="*/ 446956 w 1380202"/>
              <a:gd name="connsiteY30" fmla="*/ 5273739 h 6858000"/>
              <a:gd name="connsiteX31" fmla="*/ 456555 w 1380202"/>
              <a:gd name="connsiteY31" fmla="*/ 5241779 h 6858000"/>
              <a:gd name="connsiteX32" fmla="*/ 467781 w 1380202"/>
              <a:gd name="connsiteY32" fmla="*/ 5225268 h 6858000"/>
              <a:gd name="connsiteX33" fmla="*/ 468801 w 1380202"/>
              <a:gd name="connsiteY33" fmla="*/ 5217684 h 6858000"/>
              <a:gd name="connsiteX34" fmla="*/ 476142 w 1380202"/>
              <a:gd name="connsiteY34" fmla="*/ 5193377 h 6858000"/>
              <a:gd name="connsiteX35" fmla="*/ 479445 w 1380202"/>
              <a:gd name="connsiteY35" fmla="*/ 5179288 h 6858000"/>
              <a:gd name="connsiteX36" fmla="*/ 480429 w 1380202"/>
              <a:gd name="connsiteY36" fmla="*/ 5173621 h 6858000"/>
              <a:gd name="connsiteX37" fmla="*/ 476063 w 1380202"/>
              <a:gd name="connsiteY37" fmla="*/ 5159961 h 6858000"/>
              <a:gd name="connsiteX38" fmla="*/ 482740 w 1380202"/>
              <a:gd name="connsiteY38" fmla="*/ 5144295 h 6858000"/>
              <a:gd name="connsiteX39" fmla="*/ 479673 w 1380202"/>
              <a:gd name="connsiteY39" fmla="*/ 5125185 h 6858000"/>
              <a:gd name="connsiteX40" fmla="*/ 486503 w 1380202"/>
              <a:gd name="connsiteY40" fmla="*/ 5121884 h 6858000"/>
              <a:gd name="connsiteX41" fmla="*/ 493539 w 1380202"/>
              <a:gd name="connsiteY41" fmla="*/ 5067850 h 6858000"/>
              <a:gd name="connsiteX42" fmla="*/ 496270 w 1380202"/>
              <a:gd name="connsiteY42" fmla="*/ 5060861 h 6858000"/>
              <a:gd name="connsiteX43" fmla="*/ 492974 w 1380202"/>
              <a:gd name="connsiteY43" fmla="*/ 5034192 h 6858000"/>
              <a:gd name="connsiteX44" fmla="*/ 494528 w 1380202"/>
              <a:gd name="connsiteY44" fmla="*/ 4993030 h 6858000"/>
              <a:gd name="connsiteX45" fmla="*/ 501437 w 1380202"/>
              <a:gd name="connsiteY45" fmla="*/ 4946844 h 6858000"/>
              <a:gd name="connsiteX46" fmla="*/ 497293 w 1380202"/>
              <a:gd name="connsiteY46" fmla="*/ 4932692 h 6858000"/>
              <a:gd name="connsiteX47" fmla="*/ 512696 w 1380202"/>
              <a:gd name="connsiteY47" fmla="*/ 4858827 h 6858000"/>
              <a:gd name="connsiteX48" fmla="*/ 518599 w 1380202"/>
              <a:gd name="connsiteY48" fmla="*/ 4821170 h 6858000"/>
              <a:gd name="connsiteX49" fmla="*/ 523332 w 1380202"/>
              <a:gd name="connsiteY49" fmla="*/ 4780965 h 6858000"/>
              <a:gd name="connsiteX50" fmla="*/ 524625 w 1380202"/>
              <a:gd name="connsiteY50" fmla="*/ 4750867 h 6858000"/>
              <a:gd name="connsiteX51" fmla="*/ 522432 w 1380202"/>
              <a:gd name="connsiteY51" fmla="*/ 4690749 h 6858000"/>
              <a:gd name="connsiteX52" fmla="*/ 517912 w 1380202"/>
              <a:gd name="connsiteY52" fmla="*/ 4584173 h 6858000"/>
              <a:gd name="connsiteX53" fmla="*/ 512995 w 1380202"/>
              <a:gd name="connsiteY53" fmla="*/ 4444346 h 6858000"/>
              <a:gd name="connsiteX54" fmla="*/ 509560 w 1380202"/>
              <a:gd name="connsiteY54" fmla="*/ 4375228 h 6858000"/>
              <a:gd name="connsiteX55" fmla="*/ 490213 w 1380202"/>
              <a:gd name="connsiteY55" fmla="*/ 4214165 h 6858000"/>
              <a:gd name="connsiteX56" fmla="*/ 494286 w 1380202"/>
              <a:gd name="connsiteY56" fmla="*/ 4090296 h 6858000"/>
              <a:gd name="connsiteX57" fmla="*/ 479542 w 1380202"/>
              <a:gd name="connsiteY57" fmla="*/ 4033999 h 6858000"/>
              <a:gd name="connsiteX58" fmla="*/ 480691 w 1380202"/>
              <a:gd name="connsiteY58" fmla="*/ 4031933 h 6858000"/>
              <a:gd name="connsiteX59" fmla="*/ 479267 w 1380202"/>
              <a:gd name="connsiteY59" fmla="*/ 4013953 h 6858000"/>
              <a:gd name="connsiteX60" fmla="*/ 465562 w 1380202"/>
              <a:gd name="connsiteY60" fmla="*/ 3974753 h 6858000"/>
              <a:gd name="connsiteX61" fmla="*/ 467160 w 1380202"/>
              <a:gd name="connsiteY61" fmla="*/ 3969950 h 6858000"/>
              <a:gd name="connsiteX62" fmla="*/ 460582 w 1380202"/>
              <a:gd name="connsiteY62" fmla="*/ 3933779 h 6858000"/>
              <a:gd name="connsiteX63" fmla="*/ 461913 w 1380202"/>
              <a:gd name="connsiteY63" fmla="*/ 3933093 h 6858000"/>
              <a:gd name="connsiteX64" fmla="*/ 466267 w 1380202"/>
              <a:gd name="connsiteY64" fmla="*/ 3922082 h 6858000"/>
              <a:gd name="connsiteX65" fmla="*/ 471345 w 1380202"/>
              <a:gd name="connsiteY65" fmla="*/ 3901461 h 6858000"/>
              <a:gd name="connsiteX66" fmla="*/ 493939 w 1380202"/>
              <a:gd name="connsiteY66" fmla="*/ 3813873 h 6858000"/>
              <a:gd name="connsiteX67" fmla="*/ 493364 w 1380202"/>
              <a:gd name="connsiteY67" fmla="*/ 3806161 h 6858000"/>
              <a:gd name="connsiteX68" fmla="*/ 493671 w 1380202"/>
              <a:gd name="connsiteY68" fmla="*/ 3805957 h 6858000"/>
              <a:gd name="connsiteX69" fmla="*/ 493698 w 1380202"/>
              <a:gd name="connsiteY69" fmla="*/ 3797724 h 6858000"/>
              <a:gd name="connsiteX70" fmla="*/ 492313 w 1380202"/>
              <a:gd name="connsiteY70" fmla="*/ 3792098 h 6858000"/>
              <a:gd name="connsiteX71" fmla="*/ 491197 w 1380202"/>
              <a:gd name="connsiteY71" fmla="*/ 3777135 h 6858000"/>
              <a:gd name="connsiteX72" fmla="*/ 492930 w 1380202"/>
              <a:gd name="connsiteY72" fmla="*/ 3771656 h 6858000"/>
              <a:gd name="connsiteX73" fmla="*/ 496673 w 1380202"/>
              <a:gd name="connsiteY73" fmla="*/ 3769007 h 6858000"/>
              <a:gd name="connsiteX74" fmla="*/ 496139 w 1380202"/>
              <a:gd name="connsiteY74" fmla="*/ 3767709 h 6858000"/>
              <a:gd name="connsiteX75" fmla="*/ 504835 w 1380202"/>
              <a:gd name="connsiteY75" fmla="*/ 3738082 h 6858000"/>
              <a:gd name="connsiteX76" fmla="*/ 512181 w 1380202"/>
              <a:gd name="connsiteY76" fmla="*/ 3673397 h 6858000"/>
              <a:gd name="connsiteX77" fmla="*/ 511477 w 1380202"/>
              <a:gd name="connsiteY77" fmla="*/ 3637109 h 6858000"/>
              <a:gd name="connsiteX78" fmla="*/ 514920 w 1380202"/>
              <a:gd name="connsiteY78" fmla="*/ 3536883 h 6858000"/>
              <a:gd name="connsiteX79" fmla="*/ 522458 w 1380202"/>
              <a:gd name="connsiteY79" fmla="*/ 3435652 h 6858000"/>
              <a:gd name="connsiteX80" fmla="*/ 524129 w 1380202"/>
              <a:gd name="connsiteY80" fmla="*/ 3307769 h 6858000"/>
              <a:gd name="connsiteX81" fmla="*/ 541692 w 1380202"/>
              <a:gd name="connsiteY81" fmla="*/ 3250522 h 6858000"/>
              <a:gd name="connsiteX82" fmla="*/ 542117 w 1380202"/>
              <a:gd name="connsiteY82" fmla="*/ 3229163 h 6858000"/>
              <a:gd name="connsiteX83" fmla="*/ 543940 w 1380202"/>
              <a:gd name="connsiteY83" fmla="*/ 3217217 h 6858000"/>
              <a:gd name="connsiteX84" fmla="*/ 530775 w 1380202"/>
              <a:gd name="connsiteY84" fmla="*/ 3183755 h 6858000"/>
              <a:gd name="connsiteX85" fmla="*/ 531276 w 1380202"/>
              <a:gd name="connsiteY85" fmla="*/ 3178642 h 6858000"/>
              <a:gd name="connsiteX86" fmla="*/ 518876 w 1380202"/>
              <a:gd name="connsiteY86" fmla="*/ 3158586 h 6858000"/>
              <a:gd name="connsiteX87" fmla="*/ 504061 w 1380202"/>
              <a:gd name="connsiteY87" fmla="*/ 3129034 h 6858000"/>
              <a:gd name="connsiteX88" fmla="*/ 504726 w 1380202"/>
              <a:gd name="connsiteY88" fmla="*/ 3126682 h 6858000"/>
              <a:gd name="connsiteX89" fmla="*/ 495594 w 1380202"/>
              <a:gd name="connsiteY89" fmla="*/ 3114519 h 6858000"/>
              <a:gd name="connsiteX90" fmla="*/ 482203 w 1380202"/>
              <a:gd name="connsiteY90" fmla="*/ 3106272 h 6858000"/>
              <a:gd name="connsiteX91" fmla="*/ 454933 w 1380202"/>
              <a:gd name="connsiteY91" fmla="*/ 2958185 h 6858000"/>
              <a:gd name="connsiteX92" fmla="*/ 397547 w 1380202"/>
              <a:gd name="connsiteY92" fmla="*/ 2762989 h 6858000"/>
              <a:gd name="connsiteX93" fmla="*/ 346465 w 1380202"/>
              <a:gd name="connsiteY93" fmla="*/ 2554718 h 6858000"/>
              <a:gd name="connsiteX94" fmla="*/ 326559 w 1380202"/>
              <a:gd name="connsiteY94" fmla="*/ 2485734 h 6858000"/>
              <a:gd name="connsiteX95" fmla="*/ 317282 w 1380202"/>
              <a:gd name="connsiteY95" fmla="*/ 2447068 h 6858000"/>
              <a:gd name="connsiteX96" fmla="*/ 304243 w 1380202"/>
              <a:gd name="connsiteY96" fmla="*/ 2425819 h 6858000"/>
              <a:gd name="connsiteX97" fmla="*/ 310242 w 1380202"/>
              <a:gd name="connsiteY97" fmla="*/ 2402874 h 6858000"/>
              <a:gd name="connsiteX98" fmla="*/ 312854 w 1380202"/>
              <a:gd name="connsiteY98" fmla="*/ 2381443 h 6858000"/>
              <a:gd name="connsiteX99" fmla="*/ 289183 w 1380202"/>
              <a:gd name="connsiteY99" fmla="*/ 2261920 h 6858000"/>
              <a:gd name="connsiteX100" fmla="*/ 279070 w 1380202"/>
              <a:gd name="connsiteY100" fmla="*/ 2195378 h 6858000"/>
              <a:gd name="connsiteX101" fmla="*/ 263287 w 1380202"/>
              <a:gd name="connsiteY101" fmla="*/ 2155135 h 6858000"/>
              <a:gd name="connsiteX102" fmla="*/ 260745 w 1380202"/>
              <a:gd name="connsiteY102" fmla="*/ 2118008 h 6858000"/>
              <a:gd name="connsiteX103" fmla="*/ 261738 w 1380202"/>
              <a:gd name="connsiteY103" fmla="*/ 2050531 h 6858000"/>
              <a:gd name="connsiteX104" fmla="*/ 253544 w 1380202"/>
              <a:gd name="connsiteY104" fmla="*/ 1963269 h 6858000"/>
              <a:gd name="connsiteX105" fmla="*/ 234722 w 1380202"/>
              <a:gd name="connsiteY105" fmla="*/ 1906352 h 6858000"/>
              <a:gd name="connsiteX106" fmla="*/ 211279 w 1380202"/>
              <a:gd name="connsiteY106" fmla="*/ 1861531 h 6858000"/>
              <a:gd name="connsiteX107" fmla="*/ 165078 w 1380202"/>
              <a:gd name="connsiteY107" fmla="*/ 1732919 h 6858000"/>
              <a:gd name="connsiteX108" fmla="*/ 137389 w 1380202"/>
              <a:gd name="connsiteY108" fmla="*/ 1663540 h 6858000"/>
              <a:gd name="connsiteX109" fmla="*/ 136515 w 1380202"/>
              <a:gd name="connsiteY109" fmla="*/ 1615777 h 6858000"/>
              <a:gd name="connsiteX110" fmla="*/ 117310 w 1380202"/>
              <a:gd name="connsiteY110" fmla="*/ 1563678 h 6858000"/>
              <a:gd name="connsiteX111" fmla="*/ 130390 w 1380202"/>
              <a:gd name="connsiteY111" fmla="*/ 1519474 h 6858000"/>
              <a:gd name="connsiteX112" fmla="*/ 123132 w 1380202"/>
              <a:gd name="connsiteY112" fmla="*/ 1477995 h 6858000"/>
              <a:gd name="connsiteX113" fmla="*/ 109217 w 1380202"/>
              <a:gd name="connsiteY113" fmla="*/ 1373769 h 6858000"/>
              <a:gd name="connsiteX114" fmla="*/ 117524 w 1380202"/>
              <a:gd name="connsiteY114" fmla="*/ 1307086 h 6858000"/>
              <a:gd name="connsiteX115" fmla="*/ 118712 w 1380202"/>
              <a:gd name="connsiteY115" fmla="*/ 1189033 h 6858000"/>
              <a:gd name="connsiteX116" fmla="*/ 123397 w 1380202"/>
              <a:gd name="connsiteY116" fmla="*/ 1168288 h 6858000"/>
              <a:gd name="connsiteX117" fmla="*/ 115679 w 1380202"/>
              <a:gd name="connsiteY117" fmla="*/ 1142577 h 6858000"/>
              <a:gd name="connsiteX118" fmla="*/ 104985 w 1380202"/>
              <a:gd name="connsiteY118" fmla="*/ 1088484 h 6858000"/>
              <a:gd name="connsiteX119" fmla="*/ 93721 w 1380202"/>
              <a:gd name="connsiteY119" fmla="*/ 1016103 h 6858000"/>
              <a:gd name="connsiteX120" fmla="*/ 95177 w 1380202"/>
              <a:gd name="connsiteY120" fmla="*/ 932283 h 6858000"/>
              <a:gd name="connsiteX121" fmla="*/ 97413 w 1380202"/>
              <a:gd name="connsiteY121" fmla="*/ 915925 h 6858000"/>
              <a:gd name="connsiteX122" fmla="*/ 90042 w 1380202"/>
              <a:gd name="connsiteY122" fmla="*/ 896999 h 6858000"/>
              <a:gd name="connsiteX123" fmla="*/ 59450 w 1380202"/>
              <a:gd name="connsiteY123" fmla="*/ 821517 h 6858000"/>
              <a:gd name="connsiteX124" fmla="*/ 38400 w 1380202"/>
              <a:gd name="connsiteY124" fmla="*/ 751353 h 6858000"/>
              <a:gd name="connsiteX125" fmla="*/ 37958 w 1380202"/>
              <a:gd name="connsiteY125" fmla="*/ 721230 h 6858000"/>
              <a:gd name="connsiteX126" fmla="*/ 23629 w 1380202"/>
              <a:gd name="connsiteY126" fmla="*/ 681659 h 6858000"/>
              <a:gd name="connsiteX127" fmla="*/ 9048 w 1380202"/>
              <a:gd name="connsiteY127" fmla="*/ 635218 h 6858000"/>
              <a:gd name="connsiteX128" fmla="*/ 14059 w 1380202"/>
              <a:gd name="connsiteY128" fmla="*/ 613763 h 6858000"/>
              <a:gd name="connsiteX129" fmla="*/ 1 w 1380202"/>
              <a:gd name="connsiteY129" fmla="*/ 598582 h 6858000"/>
              <a:gd name="connsiteX130" fmla="*/ 79993 w 1380202"/>
              <a:gd name="connsiteY130" fmla="*/ 473479 h 6858000"/>
              <a:gd name="connsiteX131" fmla="*/ 68074 w 1380202"/>
              <a:gd name="connsiteY131" fmla="*/ 446567 h 6858000"/>
              <a:gd name="connsiteX132" fmla="*/ 67322 w 1380202"/>
              <a:gd name="connsiteY132" fmla="*/ 393828 h 6858000"/>
              <a:gd name="connsiteX133" fmla="*/ 67152 w 1380202"/>
              <a:gd name="connsiteY133" fmla="*/ 353137 h 6858000"/>
              <a:gd name="connsiteX134" fmla="*/ 88662 w 1380202"/>
              <a:gd name="connsiteY134" fmla="*/ 309501 h 6858000"/>
              <a:gd name="connsiteX135" fmla="*/ 72845 w 1380202"/>
              <a:gd name="connsiteY135" fmla="*/ 275771 h 6858000"/>
              <a:gd name="connsiteX136" fmla="*/ 89872 w 1380202"/>
              <a:gd name="connsiteY136" fmla="*/ 212860 h 6858000"/>
              <a:gd name="connsiteX137" fmla="*/ 81582 w 1380202"/>
              <a:gd name="connsiteY137" fmla="*/ 144983 h 6858000"/>
              <a:gd name="connsiteX138" fmla="*/ 93866 w 1380202"/>
              <a:gd name="connsiteY138" fmla="*/ 55288 h 6858000"/>
              <a:gd name="connsiteX139" fmla="*/ 53420 w 138020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5239 w 1371382"/>
              <a:gd name="connsiteY128" fmla="*/ 613763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44600 w 1371382"/>
              <a:gd name="connsiteY0" fmla="*/ 0 h 6858000"/>
              <a:gd name="connsiteX1" fmla="*/ 1371382 w 1371382"/>
              <a:gd name="connsiteY1" fmla="*/ 0 h 6858000"/>
              <a:gd name="connsiteX2" fmla="*/ 1371382 w 1371382"/>
              <a:gd name="connsiteY2" fmla="*/ 6858000 h 6858000"/>
              <a:gd name="connsiteX3" fmla="*/ 108076 w 1371382"/>
              <a:gd name="connsiteY3" fmla="*/ 6857735 h 6858000"/>
              <a:gd name="connsiteX4" fmla="*/ 144669 w 1371382"/>
              <a:gd name="connsiteY4" fmla="*/ 6776847 h 6858000"/>
              <a:gd name="connsiteX5" fmla="*/ 156169 w 1371382"/>
              <a:gd name="connsiteY5" fmla="*/ 6737706 h 6858000"/>
              <a:gd name="connsiteX6" fmla="*/ 180908 w 1371382"/>
              <a:gd name="connsiteY6" fmla="*/ 6691589 h 6858000"/>
              <a:gd name="connsiteX7" fmla="*/ 158465 w 1371382"/>
              <a:gd name="connsiteY7" fmla="*/ 6659970 h 6858000"/>
              <a:gd name="connsiteX8" fmla="*/ 173556 w 1371382"/>
              <a:gd name="connsiteY8" fmla="*/ 6636211 h 6858000"/>
              <a:gd name="connsiteX9" fmla="*/ 191000 w 1371382"/>
              <a:gd name="connsiteY9" fmla="*/ 6594177 h 6858000"/>
              <a:gd name="connsiteX10" fmla="*/ 205040 w 1371382"/>
              <a:gd name="connsiteY10" fmla="*/ 6557575 h 6858000"/>
              <a:gd name="connsiteX11" fmla="*/ 257997 w 1371382"/>
              <a:gd name="connsiteY11" fmla="*/ 6492130 h 6858000"/>
              <a:gd name="connsiteX12" fmla="*/ 273684 w 1371382"/>
              <a:gd name="connsiteY12" fmla="*/ 6431610 h 6858000"/>
              <a:gd name="connsiteX13" fmla="*/ 317389 w 1371382"/>
              <a:gd name="connsiteY13" fmla="*/ 6379786 h 6858000"/>
              <a:gd name="connsiteX14" fmla="*/ 300612 w 1371382"/>
              <a:gd name="connsiteY14" fmla="*/ 6334727 h 6858000"/>
              <a:gd name="connsiteX15" fmla="*/ 278027 w 1371382"/>
              <a:gd name="connsiteY15" fmla="*/ 6313295 h 6858000"/>
              <a:gd name="connsiteX16" fmla="*/ 285191 w 1371382"/>
              <a:gd name="connsiteY16" fmla="*/ 6280046 h 6858000"/>
              <a:gd name="connsiteX17" fmla="*/ 267936 w 1371382"/>
              <a:gd name="connsiteY17" fmla="*/ 6270265 h 6858000"/>
              <a:gd name="connsiteX18" fmla="*/ 294964 w 1371382"/>
              <a:gd name="connsiteY18" fmla="*/ 6252834 h 6858000"/>
              <a:gd name="connsiteX19" fmla="*/ 272956 w 1371382"/>
              <a:gd name="connsiteY19" fmla="*/ 6202459 h 6858000"/>
              <a:gd name="connsiteX20" fmla="*/ 271754 w 1371382"/>
              <a:gd name="connsiteY20" fmla="*/ 6153037 h 6858000"/>
              <a:gd name="connsiteX21" fmla="*/ 287169 w 1371382"/>
              <a:gd name="connsiteY21" fmla="*/ 6078132 h 6858000"/>
              <a:gd name="connsiteX22" fmla="*/ 274556 w 1371382"/>
              <a:gd name="connsiteY22" fmla="*/ 6028119 h 6858000"/>
              <a:gd name="connsiteX23" fmla="*/ 259785 w 1371382"/>
              <a:gd name="connsiteY23" fmla="*/ 5926735 h 6858000"/>
              <a:gd name="connsiteX24" fmla="*/ 309297 w 1371382"/>
              <a:gd name="connsiteY24" fmla="*/ 5712857 h 6858000"/>
              <a:gd name="connsiteX25" fmla="*/ 288372 w 1371382"/>
              <a:gd name="connsiteY25" fmla="*/ 5676393 h 6858000"/>
              <a:gd name="connsiteX26" fmla="*/ 327964 w 1371382"/>
              <a:gd name="connsiteY26" fmla="*/ 5563435 h 6858000"/>
              <a:gd name="connsiteX27" fmla="*/ 375094 w 1371382"/>
              <a:gd name="connsiteY27" fmla="*/ 5437125 h 6858000"/>
              <a:gd name="connsiteX28" fmla="*/ 388662 w 1371382"/>
              <a:gd name="connsiteY28" fmla="*/ 5396260 h 6858000"/>
              <a:gd name="connsiteX29" fmla="*/ 404643 w 1371382"/>
              <a:gd name="connsiteY29" fmla="*/ 5330009 h 6858000"/>
              <a:gd name="connsiteX30" fmla="*/ 438136 w 1371382"/>
              <a:gd name="connsiteY30" fmla="*/ 5273739 h 6858000"/>
              <a:gd name="connsiteX31" fmla="*/ 447735 w 1371382"/>
              <a:gd name="connsiteY31" fmla="*/ 5241779 h 6858000"/>
              <a:gd name="connsiteX32" fmla="*/ 458961 w 1371382"/>
              <a:gd name="connsiteY32" fmla="*/ 5225268 h 6858000"/>
              <a:gd name="connsiteX33" fmla="*/ 459981 w 1371382"/>
              <a:gd name="connsiteY33" fmla="*/ 5217684 h 6858000"/>
              <a:gd name="connsiteX34" fmla="*/ 467322 w 1371382"/>
              <a:gd name="connsiteY34" fmla="*/ 5193377 h 6858000"/>
              <a:gd name="connsiteX35" fmla="*/ 470625 w 1371382"/>
              <a:gd name="connsiteY35" fmla="*/ 5179288 h 6858000"/>
              <a:gd name="connsiteX36" fmla="*/ 471609 w 1371382"/>
              <a:gd name="connsiteY36" fmla="*/ 5173621 h 6858000"/>
              <a:gd name="connsiteX37" fmla="*/ 467243 w 1371382"/>
              <a:gd name="connsiteY37" fmla="*/ 5159961 h 6858000"/>
              <a:gd name="connsiteX38" fmla="*/ 473920 w 1371382"/>
              <a:gd name="connsiteY38" fmla="*/ 5144295 h 6858000"/>
              <a:gd name="connsiteX39" fmla="*/ 470853 w 1371382"/>
              <a:gd name="connsiteY39" fmla="*/ 5125185 h 6858000"/>
              <a:gd name="connsiteX40" fmla="*/ 477683 w 1371382"/>
              <a:gd name="connsiteY40" fmla="*/ 5121884 h 6858000"/>
              <a:gd name="connsiteX41" fmla="*/ 484719 w 1371382"/>
              <a:gd name="connsiteY41" fmla="*/ 5067850 h 6858000"/>
              <a:gd name="connsiteX42" fmla="*/ 487450 w 1371382"/>
              <a:gd name="connsiteY42" fmla="*/ 5060861 h 6858000"/>
              <a:gd name="connsiteX43" fmla="*/ 484154 w 1371382"/>
              <a:gd name="connsiteY43" fmla="*/ 5034192 h 6858000"/>
              <a:gd name="connsiteX44" fmla="*/ 485708 w 1371382"/>
              <a:gd name="connsiteY44" fmla="*/ 4993030 h 6858000"/>
              <a:gd name="connsiteX45" fmla="*/ 492617 w 1371382"/>
              <a:gd name="connsiteY45" fmla="*/ 4946844 h 6858000"/>
              <a:gd name="connsiteX46" fmla="*/ 488473 w 1371382"/>
              <a:gd name="connsiteY46" fmla="*/ 4932692 h 6858000"/>
              <a:gd name="connsiteX47" fmla="*/ 503876 w 1371382"/>
              <a:gd name="connsiteY47" fmla="*/ 4858827 h 6858000"/>
              <a:gd name="connsiteX48" fmla="*/ 509779 w 1371382"/>
              <a:gd name="connsiteY48" fmla="*/ 4821170 h 6858000"/>
              <a:gd name="connsiteX49" fmla="*/ 514512 w 1371382"/>
              <a:gd name="connsiteY49" fmla="*/ 4780965 h 6858000"/>
              <a:gd name="connsiteX50" fmla="*/ 515805 w 1371382"/>
              <a:gd name="connsiteY50" fmla="*/ 4750867 h 6858000"/>
              <a:gd name="connsiteX51" fmla="*/ 513612 w 1371382"/>
              <a:gd name="connsiteY51" fmla="*/ 4690749 h 6858000"/>
              <a:gd name="connsiteX52" fmla="*/ 509092 w 1371382"/>
              <a:gd name="connsiteY52" fmla="*/ 4584173 h 6858000"/>
              <a:gd name="connsiteX53" fmla="*/ 504175 w 1371382"/>
              <a:gd name="connsiteY53" fmla="*/ 4444346 h 6858000"/>
              <a:gd name="connsiteX54" fmla="*/ 500740 w 1371382"/>
              <a:gd name="connsiteY54" fmla="*/ 4375228 h 6858000"/>
              <a:gd name="connsiteX55" fmla="*/ 481393 w 1371382"/>
              <a:gd name="connsiteY55" fmla="*/ 4214165 h 6858000"/>
              <a:gd name="connsiteX56" fmla="*/ 485466 w 1371382"/>
              <a:gd name="connsiteY56" fmla="*/ 4090296 h 6858000"/>
              <a:gd name="connsiteX57" fmla="*/ 470722 w 1371382"/>
              <a:gd name="connsiteY57" fmla="*/ 4033999 h 6858000"/>
              <a:gd name="connsiteX58" fmla="*/ 471871 w 1371382"/>
              <a:gd name="connsiteY58" fmla="*/ 4031933 h 6858000"/>
              <a:gd name="connsiteX59" fmla="*/ 470447 w 1371382"/>
              <a:gd name="connsiteY59" fmla="*/ 4013953 h 6858000"/>
              <a:gd name="connsiteX60" fmla="*/ 456742 w 1371382"/>
              <a:gd name="connsiteY60" fmla="*/ 3974753 h 6858000"/>
              <a:gd name="connsiteX61" fmla="*/ 458340 w 1371382"/>
              <a:gd name="connsiteY61" fmla="*/ 3969950 h 6858000"/>
              <a:gd name="connsiteX62" fmla="*/ 451762 w 1371382"/>
              <a:gd name="connsiteY62" fmla="*/ 3933779 h 6858000"/>
              <a:gd name="connsiteX63" fmla="*/ 453093 w 1371382"/>
              <a:gd name="connsiteY63" fmla="*/ 3933093 h 6858000"/>
              <a:gd name="connsiteX64" fmla="*/ 457447 w 1371382"/>
              <a:gd name="connsiteY64" fmla="*/ 3922082 h 6858000"/>
              <a:gd name="connsiteX65" fmla="*/ 462525 w 1371382"/>
              <a:gd name="connsiteY65" fmla="*/ 3901461 h 6858000"/>
              <a:gd name="connsiteX66" fmla="*/ 485119 w 1371382"/>
              <a:gd name="connsiteY66" fmla="*/ 3813873 h 6858000"/>
              <a:gd name="connsiteX67" fmla="*/ 484544 w 1371382"/>
              <a:gd name="connsiteY67" fmla="*/ 3806161 h 6858000"/>
              <a:gd name="connsiteX68" fmla="*/ 484851 w 1371382"/>
              <a:gd name="connsiteY68" fmla="*/ 3805957 h 6858000"/>
              <a:gd name="connsiteX69" fmla="*/ 484878 w 1371382"/>
              <a:gd name="connsiteY69" fmla="*/ 3797724 h 6858000"/>
              <a:gd name="connsiteX70" fmla="*/ 483493 w 1371382"/>
              <a:gd name="connsiteY70" fmla="*/ 3792098 h 6858000"/>
              <a:gd name="connsiteX71" fmla="*/ 482377 w 1371382"/>
              <a:gd name="connsiteY71" fmla="*/ 3777135 h 6858000"/>
              <a:gd name="connsiteX72" fmla="*/ 484110 w 1371382"/>
              <a:gd name="connsiteY72" fmla="*/ 3771656 h 6858000"/>
              <a:gd name="connsiteX73" fmla="*/ 487853 w 1371382"/>
              <a:gd name="connsiteY73" fmla="*/ 3769007 h 6858000"/>
              <a:gd name="connsiteX74" fmla="*/ 487319 w 1371382"/>
              <a:gd name="connsiteY74" fmla="*/ 3767709 h 6858000"/>
              <a:gd name="connsiteX75" fmla="*/ 496015 w 1371382"/>
              <a:gd name="connsiteY75" fmla="*/ 3738082 h 6858000"/>
              <a:gd name="connsiteX76" fmla="*/ 503361 w 1371382"/>
              <a:gd name="connsiteY76" fmla="*/ 3673397 h 6858000"/>
              <a:gd name="connsiteX77" fmla="*/ 502657 w 1371382"/>
              <a:gd name="connsiteY77" fmla="*/ 3637109 h 6858000"/>
              <a:gd name="connsiteX78" fmla="*/ 506100 w 1371382"/>
              <a:gd name="connsiteY78" fmla="*/ 3536883 h 6858000"/>
              <a:gd name="connsiteX79" fmla="*/ 513638 w 1371382"/>
              <a:gd name="connsiteY79" fmla="*/ 3435652 h 6858000"/>
              <a:gd name="connsiteX80" fmla="*/ 515309 w 1371382"/>
              <a:gd name="connsiteY80" fmla="*/ 3307769 h 6858000"/>
              <a:gd name="connsiteX81" fmla="*/ 532872 w 1371382"/>
              <a:gd name="connsiteY81" fmla="*/ 3250522 h 6858000"/>
              <a:gd name="connsiteX82" fmla="*/ 533297 w 1371382"/>
              <a:gd name="connsiteY82" fmla="*/ 3229163 h 6858000"/>
              <a:gd name="connsiteX83" fmla="*/ 535120 w 1371382"/>
              <a:gd name="connsiteY83" fmla="*/ 3217217 h 6858000"/>
              <a:gd name="connsiteX84" fmla="*/ 521955 w 1371382"/>
              <a:gd name="connsiteY84" fmla="*/ 3183755 h 6858000"/>
              <a:gd name="connsiteX85" fmla="*/ 522456 w 1371382"/>
              <a:gd name="connsiteY85" fmla="*/ 3178642 h 6858000"/>
              <a:gd name="connsiteX86" fmla="*/ 510056 w 1371382"/>
              <a:gd name="connsiteY86" fmla="*/ 3158586 h 6858000"/>
              <a:gd name="connsiteX87" fmla="*/ 495241 w 1371382"/>
              <a:gd name="connsiteY87" fmla="*/ 3129034 h 6858000"/>
              <a:gd name="connsiteX88" fmla="*/ 495906 w 1371382"/>
              <a:gd name="connsiteY88" fmla="*/ 3126682 h 6858000"/>
              <a:gd name="connsiteX89" fmla="*/ 486774 w 1371382"/>
              <a:gd name="connsiteY89" fmla="*/ 3114519 h 6858000"/>
              <a:gd name="connsiteX90" fmla="*/ 473383 w 1371382"/>
              <a:gd name="connsiteY90" fmla="*/ 3106272 h 6858000"/>
              <a:gd name="connsiteX91" fmla="*/ 446113 w 1371382"/>
              <a:gd name="connsiteY91" fmla="*/ 2958185 h 6858000"/>
              <a:gd name="connsiteX92" fmla="*/ 388727 w 1371382"/>
              <a:gd name="connsiteY92" fmla="*/ 2762989 h 6858000"/>
              <a:gd name="connsiteX93" fmla="*/ 337645 w 1371382"/>
              <a:gd name="connsiteY93" fmla="*/ 2554718 h 6858000"/>
              <a:gd name="connsiteX94" fmla="*/ 317739 w 1371382"/>
              <a:gd name="connsiteY94" fmla="*/ 2485734 h 6858000"/>
              <a:gd name="connsiteX95" fmla="*/ 308462 w 1371382"/>
              <a:gd name="connsiteY95" fmla="*/ 2447068 h 6858000"/>
              <a:gd name="connsiteX96" fmla="*/ 295423 w 1371382"/>
              <a:gd name="connsiteY96" fmla="*/ 2425819 h 6858000"/>
              <a:gd name="connsiteX97" fmla="*/ 301422 w 1371382"/>
              <a:gd name="connsiteY97" fmla="*/ 2402874 h 6858000"/>
              <a:gd name="connsiteX98" fmla="*/ 304034 w 1371382"/>
              <a:gd name="connsiteY98" fmla="*/ 2381443 h 6858000"/>
              <a:gd name="connsiteX99" fmla="*/ 280363 w 1371382"/>
              <a:gd name="connsiteY99" fmla="*/ 2261920 h 6858000"/>
              <a:gd name="connsiteX100" fmla="*/ 270250 w 1371382"/>
              <a:gd name="connsiteY100" fmla="*/ 2195378 h 6858000"/>
              <a:gd name="connsiteX101" fmla="*/ 254467 w 1371382"/>
              <a:gd name="connsiteY101" fmla="*/ 2155135 h 6858000"/>
              <a:gd name="connsiteX102" fmla="*/ 251925 w 1371382"/>
              <a:gd name="connsiteY102" fmla="*/ 2118008 h 6858000"/>
              <a:gd name="connsiteX103" fmla="*/ 252918 w 1371382"/>
              <a:gd name="connsiteY103" fmla="*/ 2050531 h 6858000"/>
              <a:gd name="connsiteX104" fmla="*/ 244724 w 1371382"/>
              <a:gd name="connsiteY104" fmla="*/ 1963269 h 6858000"/>
              <a:gd name="connsiteX105" fmla="*/ 225902 w 1371382"/>
              <a:gd name="connsiteY105" fmla="*/ 1906352 h 6858000"/>
              <a:gd name="connsiteX106" fmla="*/ 202459 w 1371382"/>
              <a:gd name="connsiteY106" fmla="*/ 1861531 h 6858000"/>
              <a:gd name="connsiteX107" fmla="*/ 156258 w 1371382"/>
              <a:gd name="connsiteY107" fmla="*/ 1732919 h 6858000"/>
              <a:gd name="connsiteX108" fmla="*/ 128569 w 1371382"/>
              <a:gd name="connsiteY108" fmla="*/ 1663540 h 6858000"/>
              <a:gd name="connsiteX109" fmla="*/ 127695 w 1371382"/>
              <a:gd name="connsiteY109" fmla="*/ 1615777 h 6858000"/>
              <a:gd name="connsiteX110" fmla="*/ 108490 w 1371382"/>
              <a:gd name="connsiteY110" fmla="*/ 1563678 h 6858000"/>
              <a:gd name="connsiteX111" fmla="*/ 121570 w 1371382"/>
              <a:gd name="connsiteY111" fmla="*/ 1519474 h 6858000"/>
              <a:gd name="connsiteX112" fmla="*/ 114312 w 1371382"/>
              <a:gd name="connsiteY112" fmla="*/ 1477995 h 6858000"/>
              <a:gd name="connsiteX113" fmla="*/ 100397 w 1371382"/>
              <a:gd name="connsiteY113" fmla="*/ 1373769 h 6858000"/>
              <a:gd name="connsiteX114" fmla="*/ 108704 w 1371382"/>
              <a:gd name="connsiteY114" fmla="*/ 1307086 h 6858000"/>
              <a:gd name="connsiteX115" fmla="*/ 109892 w 1371382"/>
              <a:gd name="connsiteY115" fmla="*/ 1189033 h 6858000"/>
              <a:gd name="connsiteX116" fmla="*/ 114577 w 1371382"/>
              <a:gd name="connsiteY116" fmla="*/ 1168288 h 6858000"/>
              <a:gd name="connsiteX117" fmla="*/ 106859 w 1371382"/>
              <a:gd name="connsiteY117" fmla="*/ 1142577 h 6858000"/>
              <a:gd name="connsiteX118" fmla="*/ 96165 w 1371382"/>
              <a:gd name="connsiteY118" fmla="*/ 1088484 h 6858000"/>
              <a:gd name="connsiteX119" fmla="*/ 84901 w 1371382"/>
              <a:gd name="connsiteY119" fmla="*/ 1016103 h 6858000"/>
              <a:gd name="connsiteX120" fmla="*/ 86357 w 1371382"/>
              <a:gd name="connsiteY120" fmla="*/ 932283 h 6858000"/>
              <a:gd name="connsiteX121" fmla="*/ 88593 w 1371382"/>
              <a:gd name="connsiteY121" fmla="*/ 915925 h 6858000"/>
              <a:gd name="connsiteX122" fmla="*/ 81222 w 1371382"/>
              <a:gd name="connsiteY122" fmla="*/ 896999 h 6858000"/>
              <a:gd name="connsiteX123" fmla="*/ 50630 w 1371382"/>
              <a:gd name="connsiteY123" fmla="*/ 821517 h 6858000"/>
              <a:gd name="connsiteX124" fmla="*/ 29580 w 1371382"/>
              <a:gd name="connsiteY124" fmla="*/ 751353 h 6858000"/>
              <a:gd name="connsiteX125" fmla="*/ 29138 w 1371382"/>
              <a:gd name="connsiteY125" fmla="*/ 721230 h 6858000"/>
              <a:gd name="connsiteX126" fmla="*/ 14809 w 1371382"/>
              <a:gd name="connsiteY126" fmla="*/ 681659 h 6858000"/>
              <a:gd name="connsiteX127" fmla="*/ 228 w 1371382"/>
              <a:gd name="connsiteY127" fmla="*/ 635218 h 6858000"/>
              <a:gd name="connsiteX128" fmla="*/ 22148 w 1371382"/>
              <a:gd name="connsiteY128" fmla="*/ 585934 h 6858000"/>
              <a:gd name="connsiteX129" fmla="*/ 20769 w 1371382"/>
              <a:gd name="connsiteY129" fmla="*/ 542923 h 6858000"/>
              <a:gd name="connsiteX130" fmla="*/ 71173 w 1371382"/>
              <a:gd name="connsiteY130" fmla="*/ 473479 h 6858000"/>
              <a:gd name="connsiteX131" fmla="*/ 59254 w 1371382"/>
              <a:gd name="connsiteY131" fmla="*/ 446567 h 6858000"/>
              <a:gd name="connsiteX132" fmla="*/ 58502 w 1371382"/>
              <a:gd name="connsiteY132" fmla="*/ 393828 h 6858000"/>
              <a:gd name="connsiteX133" fmla="*/ 58332 w 1371382"/>
              <a:gd name="connsiteY133" fmla="*/ 353137 h 6858000"/>
              <a:gd name="connsiteX134" fmla="*/ 79842 w 1371382"/>
              <a:gd name="connsiteY134" fmla="*/ 309501 h 6858000"/>
              <a:gd name="connsiteX135" fmla="*/ 64025 w 1371382"/>
              <a:gd name="connsiteY135" fmla="*/ 275771 h 6858000"/>
              <a:gd name="connsiteX136" fmla="*/ 81052 w 1371382"/>
              <a:gd name="connsiteY136" fmla="*/ 212860 h 6858000"/>
              <a:gd name="connsiteX137" fmla="*/ 72762 w 1371382"/>
              <a:gd name="connsiteY137" fmla="*/ 144983 h 6858000"/>
              <a:gd name="connsiteX138" fmla="*/ 85046 w 1371382"/>
              <a:gd name="connsiteY138" fmla="*/ 55288 h 6858000"/>
              <a:gd name="connsiteX139" fmla="*/ 44600 w 1371382"/>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13805 w 1364418"/>
              <a:gd name="connsiteY129" fmla="*/ 542923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64209 w 1364418"/>
              <a:gd name="connsiteY130" fmla="*/ 473479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72878 w 1364418"/>
              <a:gd name="connsiteY134" fmla="*/ 309501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281408 w 1364418"/>
              <a:gd name="connsiteY25" fmla="*/ 5676393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21000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51501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60972 w 1364418"/>
              <a:gd name="connsiteY17" fmla="*/ 6270265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32283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81629 w 1364418"/>
              <a:gd name="connsiteY121" fmla="*/ 915925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198076 w 1364418"/>
              <a:gd name="connsiteY10" fmla="*/ 6557575 h 6858000"/>
              <a:gd name="connsiteX11" fmla="*/ 251033 w 1364418"/>
              <a:gd name="connsiteY11" fmla="*/ 6492130 h 6858000"/>
              <a:gd name="connsiteX12" fmla="*/ 266720 w 1364418"/>
              <a:gd name="connsiteY12" fmla="*/ 6431610 h 6858000"/>
              <a:gd name="connsiteX13" fmla="*/ 310425 w 1364418"/>
              <a:gd name="connsiteY13" fmla="*/ 6379786 h 6858000"/>
              <a:gd name="connsiteX14" fmla="*/ 293648 w 1364418"/>
              <a:gd name="connsiteY14" fmla="*/ 6334727 h 6858000"/>
              <a:gd name="connsiteX15" fmla="*/ 271063 w 1364418"/>
              <a:gd name="connsiteY15" fmla="*/ 6313295 h 6858000"/>
              <a:gd name="connsiteX16" fmla="*/ 278227 w 1364418"/>
              <a:gd name="connsiteY16" fmla="*/ 6280046 h 6858000"/>
              <a:gd name="connsiteX17" fmla="*/ 281226 w 1364418"/>
              <a:gd name="connsiteY17" fmla="*/ 6272987 h 6858000"/>
              <a:gd name="connsiteX18" fmla="*/ 288000 w 1364418"/>
              <a:gd name="connsiteY18" fmla="*/ 6252834 h 6858000"/>
              <a:gd name="connsiteX19" fmla="*/ 265992 w 1364418"/>
              <a:gd name="connsiteY19" fmla="*/ 6202459 h 6858000"/>
              <a:gd name="connsiteX20" fmla="*/ 264790 w 1364418"/>
              <a:gd name="connsiteY20" fmla="*/ 6153037 h 6858000"/>
              <a:gd name="connsiteX21" fmla="*/ 280205 w 1364418"/>
              <a:gd name="connsiteY21" fmla="*/ 6078132 h 6858000"/>
              <a:gd name="connsiteX22" fmla="*/ 267592 w 1364418"/>
              <a:gd name="connsiteY22" fmla="*/ 6028119 h 6858000"/>
              <a:gd name="connsiteX23" fmla="*/ 252821 w 1364418"/>
              <a:gd name="connsiteY23" fmla="*/ 5926735 h 6858000"/>
              <a:gd name="connsiteX24" fmla="*/ 302333 w 1364418"/>
              <a:gd name="connsiteY24" fmla="*/ 5712857 h 6858000"/>
              <a:gd name="connsiteX25" fmla="*/ 332131 w 1364418"/>
              <a:gd name="connsiteY25" fmla="*/ 5660491 h 6858000"/>
              <a:gd name="connsiteX26" fmla="*/ 341254 w 1364418"/>
              <a:gd name="connsiteY26" fmla="*/ 5563435 h 6858000"/>
              <a:gd name="connsiteX27" fmla="*/ 368130 w 1364418"/>
              <a:gd name="connsiteY27" fmla="*/ 5437125 h 6858000"/>
              <a:gd name="connsiteX28" fmla="*/ 381698 w 1364418"/>
              <a:gd name="connsiteY28" fmla="*/ 5396260 h 6858000"/>
              <a:gd name="connsiteX29" fmla="*/ 397679 w 1364418"/>
              <a:gd name="connsiteY29" fmla="*/ 5330009 h 6858000"/>
              <a:gd name="connsiteX30" fmla="*/ 431172 w 1364418"/>
              <a:gd name="connsiteY30" fmla="*/ 5273739 h 6858000"/>
              <a:gd name="connsiteX31" fmla="*/ 440771 w 1364418"/>
              <a:gd name="connsiteY31" fmla="*/ 5241779 h 6858000"/>
              <a:gd name="connsiteX32" fmla="*/ 451997 w 1364418"/>
              <a:gd name="connsiteY32" fmla="*/ 5225268 h 6858000"/>
              <a:gd name="connsiteX33" fmla="*/ 453017 w 1364418"/>
              <a:gd name="connsiteY33" fmla="*/ 5217684 h 6858000"/>
              <a:gd name="connsiteX34" fmla="*/ 460358 w 1364418"/>
              <a:gd name="connsiteY34" fmla="*/ 5193377 h 6858000"/>
              <a:gd name="connsiteX35" fmla="*/ 463661 w 1364418"/>
              <a:gd name="connsiteY35" fmla="*/ 5179288 h 6858000"/>
              <a:gd name="connsiteX36" fmla="*/ 464645 w 1364418"/>
              <a:gd name="connsiteY36" fmla="*/ 5173621 h 6858000"/>
              <a:gd name="connsiteX37" fmla="*/ 460279 w 1364418"/>
              <a:gd name="connsiteY37" fmla="*/ 5159961 h 6858000"/>
              <a:gd name="connsiteX38" fmla="*/ 466956 w 1364418"/>
              <a:gd name="connsiteY38" fmla="*/ 5144295 h 6858000"/>
              <a:gd name="connsiteX39" fmla="*/ 463889 w 1364418"/>
              <a:gd name="connsiteY39" fmla="*/ 5125185 h 6858000"/>
              <a:gd name="connsiteX40" fmla="*/ 470719 w 1364418"/>
              <a:gd name="connsiteY40" fmla="*/ 5121884 h 6858000"/>
              <a:gd name="connsiteX41" fmla="*/ 477755 w 1364418"/>
              <a:gd name="connsiteY41" fmla="*/ 5067850 h 6858000"/>
              <a:gd name="connsiteX42" fmla="*/ 480486 w 1364418"/>
              <a:gd name="connsiteY42" fmla="*/ 5060861 h 6858000"/>
              <a:gd name="connsiteX43" fmla="*/ 477190 w 1364418"/>
              <a:gd name="connsiteY43" fmla="*/ 5034192 h 6858000"/>
              <a:gd name="connsiteX44" fmla="*/ 478744 w 1364418"/>
              <a:gd name="connsiteY44" fmla="*/ 4993030 h 6858000"/>
              <a:gd name="connsiteX45" fmla="*/ 485653 w 1364418"/>
              <a:gd name="connsiteY45" fmla="*/ 4946844 h 6858000"/>
              <a:gd name="connsiteX46" fmla="*/ 481509 w 1364418"/>
              <a:gd name="connsiteY46" fmla="*/ 4932692 h 6858000"/>
              <a:gd name="connsiteX47" fmla="*/ 496912 w 1364418"/>
              <a:gd name="connsiteY47" fmla="*/ 4858827 h 6858000"/>
              <a:gd name="connsiteX48" fmla="*/ 502815 w 1364418"/>
              <a:gd name="connsiteY48" fmla="*/ 4821170 h 6858000"/>
              <a:gd name="connsiteX49" fmla="*/ 507548 w 1364418"/>
              <a:gd name="connsiteY49" fmla="*/ 4780965 h 6858000"/>
              <a:gd name="connsiteX50" fmla="*/ 508841 w 1364418"/>
              <a:gd name="connsiteY50" fmla="*/ 4750867 h 6858000"/>
              <a:gd name="connsiteX51" fmla="*/ 506648 w 1364418"/>
              <a:gd name="connsiteY51" fmla="*/ 4690749 h 6858000"/>
              <a:gd name="connsiteX52" fmla="*/ 502128 w 1364418"/>
              <a:gd name="connsiteY52" fmla="*/ 4584173 h 6858000"/>
              <a:gd name="connsiteX53" fmla="*/ 497211 w 1364418"/>
              <a:gd name="connsiteY53" fmla="*/ 4444346 h 6858000"/>
              <a:gd name="connsiteX54" fmla="*/ 493776 w 1364418"/>
              <a:gd name="connsiteY54" fmla="*/ 4375228 h 6858000"/>
              <a:gd name="connsiteX55" fmla="*/ 474429 w 1364418"/>
              <a:gd name="connsiteY55" fmla="*/ 4214165 h 6858000"/>
              <a:gd name="connsiteX56" fmla="*/ 478502 w 1364418"/>
              <a:gd name="connsiteY56" fmla="*/ 4090296 h 6858000"/>
              <a:gd name="connsiteX57" fmla="*/ 463758 w 1364418"/>
              <a:gd name="connsiteY57" fmla="*/ 4033999 h 6858000"/>
              <a:gd name="connsiteX58" fmla="*/ 464907 w 1364418"/>
              <a:gd name="connsiteY58" fmla="*/ 4031933 h 6858000"/>
              <a:gd name="connsiteX59" fmla="*/ 463483 w 1364418"/>
              <a:gd name="connsiteY59" fmla="*/ 4013953 h 6858000"/>
              <a:gd name="connsiteX60" fmla="*/ 449778 w 1364418"/>
              <a:gd name="connsiteY60" fmla="*/ 3974753 h 6858000"/>
              <a:gd name="connsiteX61" fmla="*/ 451376 w 1364418"/>
              <a:gd name="connsiteY61" fmla="*/ 3969950 h 6858000"/>
              <a:gd name="connsiteX62" fmla="*/ 444798 w 1364418"/>
              <a:gd name="connsiteY62" fmla="*/ 3933779 h 6858000"/>
              <a:gd name="connsiteX63" fmla="*/ 446129 w 1364418"/>
              <a:gd name="connsiteY63" fmla="*/ 3933093 h 6858000"/>
              <a:gd name="connsiteX64" fmla="*/ 450483 w 1364418"/>
              <a:gd name="connsiteY64" fmla="*/ 3922082 h 6858000"/>
              <a:gd name="connsiteX65" fmla="*/ 455561 w 1364418"/>
              <a:gd name="connsiteY65" fmla="*/ 3901461 h 6858000"/>
              <a:gd name="connsiteX66" fmla="*/ 478155 w 1364418"/>
              <a:gd name="connsiteY66" fmla="*/ 3813873 h 6858000"/>
              <a:gd name="connsiteX67" fmla="*/ 477580 w 1364418"/>
              <a:gd name="connsiteY67" fmla="*/ 3806161 h 6858000"/>
              <a:gd name="connsiteX68" fmla="*/ 477887 w 1364418"/>
              <a:gd name="connsiteY68" fmla="*/ 3805957 h 6858000"/>
              <a:gd name="connsiteX69" fmla="*/ 477914 w 1364418"/>
              <a:gd name="connsiteY69" fmla="*/ 3797724 h 6858000"/>
              <a:gd name="connsiteX70" fmla="*/ 476529 w 1364418"/>
              <a:gd name="connsiteY70" fmla="*/ 3792098 h 6858000"/>
              <a:gd name="connsiteX71" fmla="*/ 475413 w 1364418"/>
              <a:gd name="connsiteY71" fmla="*/ 3777135 h 6858000"/>
              <a:gd name="connsiteX72" fmla="*/ 477146 w 1364418"/>
              <a:gd name="connsiteY72" fmla="*/ 3771656 h 6858000"/>
              <a:gd name="connsiteX73" fmla="*/ 480889 w 1364418"/>
              <a:gd name="connsiteY73" fmla="*/ 3769007 h 6858000"/>
              <a:gd name="connsiteX74" fmla="*/ 480355 w 1364418"/>
              <a:gd name="connsiteY74" fmla="*/ 3767709 h 6858000"/>
              <a:gd name="connsiteX75" fmla="*/ 489051 w 1364418"/>
              <a:gd name="connsiteY75" fmla="*/ 3738082 h 6858000"/>
              <a:gd name="connsiteX76" fmla="*/ 496397 w 1364418"/>
              <a:gd name="connsiteY76" fmla="*/ 3673397 h 6858000"/>
              <a:gd name="connsiteX77" fmla="*/ 495693 w 1364418"/>
              <a:gd name="connsiteY77" fmla="*/ 3637109 h 6858000"/>
              <a:gd name="connsiteX78" fmla="*/ 499136 w 1364418"/>
              <a:gd name="connsiteY78" fmla="*/ 3536883 h 6858000"/>
              <a:gd name="connsiteX79" fmla="*/ 506674 w 1364418"/>
              <a:gd name="connsiteY79" fmla="*/ 3435652 h 6858000"/>
              <a:gd name="connsiteX80" fmla="*/ 508345 w 1364418"/>
              <a:gd name="connsiteY80" fmla="*/ 3307769 h 6858000"/>
              <a:gd name="connsiteX81" fmla="*/ 525908 w 1364418"/>
              <a:gd name="connsiteY81" fmla="*/ 3250522 h 6858000"/>
              <a:gd name="connsiteX82" fmla="*/ 526333 w 1364418"/>
              <a:gd name="connsiteY82" fmla="*/ 3229163 h 6858000"/>
              <a:gd name="connsiteX83" fmla="*/ 528156 w 1364418"/>
              <a:gd name="connsiteY83" fmla="*/ 3217217 h 6858000"/>
              <a:gd name="connsiteX84" fmla="*/ 514991 w 1364418"/>
              <a:gd name="connsiteY84" fmla="*/ 3183755 h 6858000"/>
              <a:gd name="connsiteX85" fmla="*/ 515492 w 1364418"/>
              <a:gd name="connsiteY85" fmla="*/ 3178642 h 6858000"/>
              <a:gd name="connsiteX86" fmla="*/ 503092 w 1364418"/>
              <a:gd name="connsiteY86" fmla="*/ 3158586 h 6858000"/>
              <a:gd name="connsiteX87" fmla="*/ 488277 w 1364418"/>
              <a:gd name="connsiteY87" fmla="*/ 3129034 h 6858000"/>
              <a:gd name="connsiteX88" fmla="*/ 488942 w 1364418"/>
              <a:gd name="connsiteY88" fmla="*/ 3126682 h 6858000"/>
              <a:gd name="connsiteX89" fmla="*/ 479810 w 1364418"/>
              <a:gd name="connsiteY89" fmla="*/ 3114519 h 6858000"/>
              <a:gd name="connsiteX90" fmla="*/ 466419 w 1364418"/>
              <a:gd name="connsiteY90" fmla="*/ 3106272 h 6858000"/>
              <a:gd name="connsiteX91" fmla="*/ 439149 w 1364418"/>
              <a:gd name="connsiteY91" fmla="*/ 2958185 h 6858000"/>
              <a:gd name="connsiteX92" fmla="*/ 381763 w 1364418"/>
              <a:gd name="connsiteY92" fmla="*/ 2762989 h 6858000"/>
              <a:gd name="connsiteX93" fmla="*/ 330681 w 1364418"/>
              <a:gd name="connsiteY93" fmla="*/ 2554718 h 6858000"/>
              <a:gd name="connsiteX94" fmla="*/ 310775 w 1364418"/>
              <a:gd name="connsiteY94" fmla="*/ 2485734 h 6858000"/>
              <a:gd name="connsiteX95" fmla="*/ 301498 w 1364418"/>
              <a:gd name="connsiteY95" fmla="*/ 2447068 h 6858000"/>
              <a:gd name="connsiteX96" fmla="*/ 288459 w 1364418"/>
              <a:gd name="connsiteY96" fmla="*/ 2425819 h 6858000"/>
              <a:gd name="connsiteX97" fmla="*/ 294458 w 1364418"/>
              <a:gd name="connsiteY97" fmla="*/ 2402874 h 6858000"/>
              <a:gd name="connsiteX98" fmla="*/ 297070 w 1364418"/>
              <a:gd name="connsiteY98" fmla="*/ 2381443 h 6858000"/>
              <a:gd name="connsiteX99" fmla="*/ 273399 w 1364418"/>
              <a:gd name="connsiteY99" fmla="*/ 2261920 h 6858000"/>
              <a:gd name="connsiteX100" fmla="*/ 263286 w 1364418"/>
              <a:gd name="connsiteY100" fmla="*/ 2195378 h 6858000"/>
              <a:gd name="connsiteX101" fmla="*/ 247503 w 1364418"/>
              <a:gd name="connsiteY101" fmla="*/ 2155135 h 6858000"/>
              <a:gd name="connsiteX102" fmla="*/ 244961 w 1364418"/>
              <a:gd name="connsiteY102" fmla="*/ 2118008 h 6858000"/>
              <a:gd name="connsiteX103" fmla="*/ 245954 w 1364418"/>
              <a:gd name="connsiteY103" fmla="*/ 2050531 h 6858000"/>
              <a:gd name="connsiteX104" fmla="*/ 237760 w 1364418"/>
              <a:gd name="connsiteY104" fmla="*/ 1963269 h 6858000"/>
              <a:gd name="connsiteX105" fmla="*/ 218938 w 1364418"/>
              <a:gd name="connsiteY105" fmla="*/ 1906352 h 6858000"/>
              <a:gd name="connsiteX106" fmla="*/ 195495 w 1364418"/>
              <a:gd name="connsiteY106" fmla="*/ 1861531 h 6858000"/>
              <a:gd name="connsiteX107" fmla="*/ 149294 w 1364418"/>
              <a:gd name="connsiteY107" fmla="*/ 1732919 h 6858000"/>
              <a:gd name="connsiteX108" fmla="*/ 121605 w 1364418"/>
              <a:gd name="connsiteY108" fmla="*/ 1663540 h 6858000"/>
              <a:gd name="connsiteX109" fmla="*/ 120731 w 1364418"/>
              <a:gd name="connsiteY109" fmla="*/ 1615777 h 6858000"/>
              <a:gd name="connsiteX110" fmla="*/ 101526 w 1364418"/>
              <a:gd name="connsiteY110" fmla="*/ 1563678 h 6858000"/>
              <a:gd name="connsiteX111" fmla="*/ 114606 w 1364418"/>
              <a:gd name="connsiteY111" fmla="*/ 1519474 h 6858000"/>
              <a:gd name="connsiteX112" fmla="*/ 107348 w 1364418"/>
              <a:gd name="connsiteY112" fmla="*/ 1477995 h 6858000"/>
              <a:gd name="connsiteX113" fmla="*/ 93433 w 1364418"/>
              <a:gd name="connsiteY113" fmla="*/ 1373769 h 6858000"/>
              <a:gd name="connsiteX114" fmla="*/ 101740 w 1364418"/>
              <a:gd name="connsiteY114" fmla="*/ 1307086 h 6858000"/>
              <a:gd name="connsiteX115" fmla="*/ 102928 w 1364418"/>
              <a:gd name="connsiteY115" fmla="*/ 1189033 h 6858000"/>
              <a:gd name="connsiteX116" fmla="*/ 107613 w 1364418"/>
              <a:gd name="connsiteY116" fmla="*/ 1168288 h 6858000"/>
              <a:gd name="connsiteX117" fmla="*/ 99895 w 1364418"/>
              <a:gd name="connsiteY117" fmla="*/ 1142577 h 6858000"/>
              <a:gd name="connsiteX118" fmla="*/ 89201 w 1364418"/>
              <a:gd name="connsiteY118" fmla="*/ 1088484 h 6858000"/>
              <a:gd name="connsiteX119" fmla="*/ 77937 w 1364418"/>
              <a:gd name="connsiteY119" fmla="*/ 1016103 h 6858000"/>
              <a:gd name="connsiteX120" fmla="*/ 79393 w 1364418"/>
              <a:gd name="connsiteY120" fmla="*/ 954054 h 6858000"/>
              <a:gd name="connsiteX121" fmla="*/ 90309 w 1364418"/>
              <a:gd name="connsiteY121" fmla="*/ 921368 h 6858000"/>
              <a:gd name="connsiteX122" fmla="*/ 74258 w 1364418"/>
              <a:gd name="connsiteY122" fmla="*/ 896999 h 6858000"/>
              <a:gd name="connsiteX123" fmla="*/ 43666 w 1364418"/>
              <a:gd name="connsiteY123" fmla="*/ 821517 h 6858000"/>
              <a:gd name="connsiteX124" fmla="*/ 22616 w 1364418"/>
              <a:gd name="connsiteY124" fmla="*/ 751353 h 6858000"/>
              <a:gd name="connsiteX125" fmla="*/ 22174 w 1364418"/>
              <a:gd name="connsiteY125" fmla="*/ 721230 h 6858000"/>
              <a:gd name="connsiteX126" fmla="*/ 7845 w 1364418"/>
              <a:gd name="connsiteY126" fmla="*/ 681659 h 6858000"/>
              <a:gd name="connsiteX127" fmla="*/ 31306 w 1364418"/>
              <a:gd name="connsiteY127" fmla="*/ 619315 h 6858000"/>
              <a:gd name="connsiteX128" fmla="*/ 15184 w 1364418"/>
              <a:gd name="connsiteY128" fmla="*/ 585934 h 6858000"/>
              <a:gd name="connsiteX129" fmla="*/ 22258 w 1364418"/>
              <a:gd name="connsiteY129" fmla="*/ 538948 h 6858000"/>
              <a:gd name="connsiteX130" fmla="*/ 26166 w 1364418"/>
              <a:gd name="connsiteY130" fmla="*/ 525163 h 6858000"/>
              <a:gd name="connsiteX131" fmla="*/ 52290 w 1364418"/>
              <a:gd name="connsiteY131" fmla="*/ 446567 h 6858000"/>
              <a:gd name="connsiteX132" fmla="*/ 51538 w 1364418"/>
              <a:gd name="connsiteY132" fmla="*/ 393828 h 6858000"/>
              <a:gd name="connsiteX133" fmla="*/ 51368 w 1364418"/>
              <a:gd name="connsiteY133" fmla="*/ 353137 h 6858000"/>
              <a:gd name="connsiteX134" fmla="*/ 55970 w 1364418"/>
              <a:gd name="connsiteY134" fmla="*/ 321428 h 6858000"/>
              <a:gd name="connsiteX135" fmla="*/ 57061 w 1364418"/>
              <a:gd name="connsiteY135" fmla="*/ 275771 h 6858000"/>
              <a:gd name="connsiteX136" fmla="*/ 74088 w 1364418"/>
              <a:gd name="connsiteY136" fmla="*/ 212860 h 6858000"/>
              <a:gd name="connsiteX137" fmla="*/ 65798 w 1364418"/>
              <a:gd name="connsiteY137" fmla="*/ 144983 h 6858000"/>
              <a:gd name="connsiteX138" fmla="*/ 78082 w 1364418"/>
              <a:gd name="connsiteY138" fmla="*/ 55288 h 6858000"/>
              <a:gd name="connsiteX139" fmla="*/ 37636 w 1364418"/>
              <a:gd name="connsiteY139"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184036 w 1364418"/>
              <a:gd name="connsiteY9" fmla="*/ 6594177 h 6858000"/>
              <a:gd name="connsiteX10" fmla="*/ 251033 w 1364418"/>
              <a:gd name="connsiteY10" fmla="*/ 6492130 h 6858000"/>
              <a:gd name="connsiteX11" fmla="*/ 266720 w 1364418"/>
              <a:gd name="connsiteY11" fmla="*/ 6431610 h 6858000"/>
              <a:gd name="connsiteX12" fmla="*/ 310425 w 1364418"/>
              <a:gd name="connsiteY12" fmla="*/ 6379786 h 6858000"/>
              <a:gd name="connsiteX13" fmla="*/ 293648 w 1364418"/>
              <a:gd name="connsiteY13" fmla="*/ 6334727 h 6858000"/>
              <a:gd name="connsiteX14" fmla="*/ 271063 w 1364418"/>
              <a:gd name="connsiteY14" fmla="*/ 6313295 h 6858000"/>
              <a:gd name="connsiteX15" fmla="*/ 278227 w 1364418"/>
              <a:gd name="connsiteY15" fmla="*/ 6280046 h 6858000"/>
              <a:gd name="connsiteX16" fmla="*/ 281226 w 1364418"/>
              <a:gd name="connsiteY16" fmla="*/ 6272987 h 6858000"/>
              <a:gd name="connsiteX17" fmla="*/ 288000 w 1364418"/>
              <a:gd name="connsiteY17" fmla="*/ 6252834 h 6858000"/>
              <a:gd name="connsiteX18" fmla="*/ 265992 w 1364418"/>
              <a:gd name="connsiteY18" fmla="*/ 6202459 h 6858000"/>
              <a:gd name="connsiteX19" fmla="*/ 264790 w 1364418"/>
              <a:gd name="connsiteY19" fmla="*/ 6153037 h 6858000"/>
              <a:gd name="connsiteX20" fmla="*/ 280205 w 1364418"/>
              <a:gd name="connsiteY20" fmla="*/ 6078132 h 6858000"/>
              <a:gd name="connsiteX21" fmla="*/ 267592 w 1364418"/>
              <a:gd name="connsiteY21" fmla="*/ 6028119 h 6858000"/>
              <a:gd name="connsiteX22" fmla="*/ 252821 w 1364418"/>
              <a:gd name="connsiteY22" fmla="*/ 5926735 h 6858000"/>
              <a:gd name="connsiteX23" fmla="*/ 302333 w 1364418"/>
              <a:gd name="connsiteY23" fmla="*/ 5712857 h 6858000"/>
              <a:gd name="connsiteX24" fmla="*/ 332131 w 1364418"/>
              <a:gd name="connsiteY24" fmla="*/ 5660491 h 6858000"/>
              <a:gd name="connsiteX25" fmla="*/ 341254 w 1364418"/>
              <a:gd name="connsiteY25" fmla="*/ 5563435 h 6858000"/>
              <a:gd name="connsiteX26" fmla="*/ 368130 w 1364418"/>
              <a:gd name="connsiteY26" fmla="*/ 5437125 h 6858000"/>
              <a:gd name="connsiteX27" fmla="*/ 381698 w 1364418"/>
              <a:gd name="connsiteY27" fmla="*/ 5396260 h 6858000"/>
              <a:gd name="connsiteX28" fmla="*/ 397679 w 1364418"/>
              <a:gd name="connsiteY28" fmla="*/ 5330009 h 6858000"/>
              <a:gd name="connsiteX29" fmla="*/ 431172 w 1364418"/>
              <a:gd name="connsiteY29" fmla="*/ 5273739 h 6858000"/>
              <a:gd name="connsiteX30" fmla="*/ 440771 w 1364418"/>
              <a:gd name="connsiteY30" fmla="*/ 5241779 h 6858000"/>
              <a:gd name="connsiteX31" fmla="*/ 451997 w 1364418"/>
              <a:gd name="connsiteY31" fmla="*/ 5225268 h 6858000"/>
              <a:gd name="connsiteX32" fmla="*/ 453017 w 1364418"/>
              <a:gd name="connsiteY32" fmla="*/ 5217684 h 6858000"/>
              <a:gd name="connsiteX33" fmla="*/ 460358 w 1364418"/>
              <a:gd name="connsiteY33" fmla="*/ 5193377 h 6858000"/>
              <a:gd name="connsiteX34" fmla="*/ 463661 w 1364418"/>
              <a:gd name="connsiteY34" fmla="*/ 5179288 h 6858000"/>
              <a:gd name="connsiteX35" fmla="*/ 464645 w 1364418"/>
              <a:gd name="connsiteY35" fmla="*/ 5173621 h 6858000"/>
              <a:gd name="connsiteX36" fmla="*/ 460279 w 1364418"/>
              <a:gd name="connsiteY36" fmla="*/ 5159961 h 6858000"/>
              <a:gd name="connsiteX37" fmla="*/ 466956 w 1364418"/>
              <a:gd name="connsiteY37" fmla="*/ 5144295 h 6858000"/>
              <a:gd name="connsiteX38" fmla="*/ 463889 w 1364418"/>
              <a:gd name="connsiteY38" fmla="*/ 5125185 h 6858000"/>
              <a:gd name="connsiteX39" fmla="*/ 470719 w 1364418"/>
              <a:gd name="connsiteY39" fmla="*/ 5121884 h 6858000"/>
              <a:gd name="connsiteX40" fmla="*/ 477755 w 1364418"/>
              <a:gd name="connsiteY40" fmla="*/ 5067850 h 6858000"/>
              <a:gd name="connsiteX41" fmla="*/ 480486 w 1364418"/>
              <a:gd name="connsiteY41" fmla="*/ 5060861 h 6858000"/>
              <a:gd name="connsiteX42" fmla="*/ 477190 w 1364418"/>
              <a:gd name="connsiteY42" fmla="*/ 5034192 h 6858000"/>
              <a:gd name="connsiteX43" fmla="*/ 478744 w 1364418"/>
              <a:gd name="connsiteY43" fmla="*/ 4993030 h 6858000"/>
              <a:gd name="connsiteX44" fmla="*/ 485653 w 1364418"/>
              <a:gd name="connsiteY44" fmla="*/ 4946844 h 6858000"/>
              <a:gd name="connsiteX45" fmla="*/ 481509 w 1364418"/>
              <a:gd name="connsiteY45" fmla="*/ 4932692 h 6858000"/>
              <a:gd name="connsiteX46" fmla="*/ 496912 w 1364418"/>
              <a:gd name="connsiteY46" fmla="*/ 4858827 h 6858000"/>
              <a:gd name="connsiteX47" fmla="*/ 502815 w 1364418"/>
              <a:gd name="connsiteY47" fmla="*/ 4821170 h 6858000"/>
              <a:gd name="connsiteX48" fmla="*/ 507548 w 1364418"/>
              <a:gd name="connsiteY48" fmla="*/ 4780965 h 6858000"/>
              <a:gd name="connsiteX49" fmla="*/ 508841 w 1364418"/>
              <a:gd name="connsiteY49" fmla="*/ 4750867 h 6858000"/>
              <a:gd name="connsiteX50" fmla="*/ 506648 w 1364418"/>
              <a:gd name="connsiteY50" fmla="*/ 4690749 h 6858000"/>
              <a:gd name="connsiteX51" fmla="*/ 502128 w 1364418"/>
              <a:gd name="connsiteY51" fmla="*/ 4584173 h 6858000"/>
              <a:gd name="connsiteX52" fmla="*/ 497211 w 1364418"/>
              <a:gd name="connsiteY52" fmla="*/ 4444346 h 6858000"/>
              <a:gd name="connsiteX53" fmla="*/ 493776 w 1364418"/>
              <a:gd name="connsiteY53" fmla="*/ 4375228 h 6858000"/>
              <a:gd name="connsiteX54" fmla="*/ 474429 w 1364418"/>
              <a:gd name="connsiteY54" fmla="*/ 4214165 h 6858000"/>
              <a:gd name="connsiteX55" fmla="*/ 478502 w 1364418"/>
              <a:gd name="connsiteY55" fmla="*/ 4090296 h 6858000"/>
              <a:gd name="connsiteX56" fmla="*/ 463758 w 1364418"/>
              <a:gd name="connsiteY56" fmla="*/ 4033999 h 6858000"/>
              <a:gd name="connsiteX57" fmla="*/ 464907 w 1364418"/>
              <a:gd name="connsiteY57" fmla="*/ 4031933 h 6858000"/>
              <a:gd name="connsiteX58" fmla="*/ 463483 w 1364418"/>
              <a:gd name="connsiteY58" fmla="*/ 4013953 h 6858000"/>
              <a:gd name="connsiteX59" fmla="*/ 449778 w 1364418"/>
              <a:gd name="connsiteY59" fmla="*/ 3974753 h 6858000"/>
              <a:gd name="connsiteX60" fmla="*/ 451376 w 1364418"/>
              <a:gd name="connsiteY60" fmla="*/ 3969950 h 6858000"/>
              <a:gd name="connsiteX61" fmla="*/ 444798 w 1364418"/>
              <a:gd name="connsiteY61" fmla="*/ 3933779 h 6858000"/>
              <a:gd name="connsiteX62" fmla="*/ 446129 w 1364418"/>
              <a:gd name="connsiteY62" fmla="*/ 3933093 h 6858000"/>
              <a:gd name="connsiteX63" fmla="*/ 450483 w 1364418"/>
              <a:gd name="connsiteY63" fmla="*/ 3922082 h 6858000"/>
              <a:gd name="connsiteX64" fmla="*/ 455561 w 1364418"/>
              <a:gd name="connsiteY64" fmla="*/ 3901461 h 6858000"/>
              <a:gd name="connsiteX65" fmla="*/ 478155 w 1364418"/>
              <a:gd name="connsiteY65" fmla="*/ 3813873 h 6858000"/>
              <a:gd name="connsiteX66" fmla="*/ 477580 w 1364418"/>
              <a:gd name="connsiteY66" fmla="*/ 3806161 h 6858000"/>
              <a:gd name="connsiteX67" fmla="*/ 477887 w 1364418"/>
              <a:gd name="connsiteY67" fmla="*/ 3805957 h 6858000"/>
              <a:gd name="connsiteX68" fmla="*/ 477914 w 1364418"/>
              <a:gd name="connsiteY68" fmla="*/ 3797724 h 6858000"/>
              <a:gd name="connsiteX69" fmla="*/ 476529 w 1364418"/>
              <a:gd name="connsiteY69" fmla="*/ 3792098 h 6858000"/>
              <a:gd name="connsiteX70" fmla="*/ 475413 w 1364418"/>
              <a:gd name="connsiteY70" fmla="*/ 3777135 h 6858000"/>
              <a:gd name="connsiteX71" fmla="*/ 477146 w 1364418"/>
              <a:gd name="connsiteY71" fmla="*/ 3771656 h 6858000"/>
              <a:gd name="connsiteX72" fmla="*/ 480889 w 1364418"/>
              <a:gd name="connsiteY72" fmla="*/ 3769007 h 6858000"/>
              <a:gd name="connsiteX73" fmla="*/ 480355 w 1364418"/>
              <a:gd name="connsiteY73" fmla="*/ 3767709 h 6858000"/>
              <a:gd name="connsiteX74" fmla="*/ 489051 w 1364418"/>
              <a:gd name="connsiteY74" fmla="*/ 3738082 h 6858000"/>
              <a:gd name="connsiteX75" fmla="*/ 496397 w 1364418"/>
              <a:gd name="connsiteY75" fmla="*/ 3673397 h 6858000"/>
              <a:gd name="connsiteX76" fmla="*/ 495693 w 1364418"/>
              <a:gd name="connsiteY76" fmla="*/ 3637109 h 6858000"/>
              <a:gd name="connsiteX77" fmla="*/ 499136 w 1364418"/>
              <a:gd name="connsiteY77" fmla="*/ 3536883 h 6858000"/>
              <a:gd name="connsiteX78" fmla="*/ 506674 w 1364418"/>
              <a:gd name="connsiteY78" fmla="*/ 3435652 h 6858000"/>
              <a:gd name="connsiteX79" fmla="*/ 508345 w 1364418"/>
              <a:gd name="connsiteY79" fmla="*/ 3307769 h 6858000"/>
              <a:gd name="connsiteX80" fmla="*/ 525908 w 1364418"/>
              <a:gd name="connsiteY80" fmla="*/ 3250522 h 6858000"/>
              <a:gd name="connsiteX81" fmla="*/ 526333 w 1364418"/>
              <a:gd name="connsiteY81" fmla="*/ 3229163 h 6858000"/>
              <a:gd name="connsiteX82" fmla="*/ 528156 w 1364418"/>
              <a:gd name="connsiteY82" fmla="*/ 3217217 h 6858000"/>
              <a:gd name="connsiteX83" fmla="*/ 514991 w 1364418"/>
              <a:gd name="connsiteY83" fmla="*/ 3183755 h 6858000"/>
              <a:gd name="connsiteX84" fmla="*/ 515492 w 1364418"/>
              <a:gd name="connsiteY84" fmla="*/ 3178642 h 6858000"/>
              <a:gd name="connsiteX85" fmla="*/ 503092 w 1364418"/>
              <a:gd name="connsiteY85" fmla="*/ 3158586 h 6858000"/>
              <a:gd name="connsiteX86" fmla="*/ 488277 w 1364418"/>
              <a:gd name="connsiteY86" fmla="*/ 3129034 h 6858000"/>
              <a:gd name="connsiteX87" fmla="*/ 488942 w 1364418"/>
              <a:gd name="connsiteY87" fmla="*/ 3126682 h 6858000"/>
              <a:gd name="connsiteX88" fmla="*/ 479810 w 1364418"/>
              <a:gd name="connsiteY88" fmla="*/ 3114519 h 6858000"/>
              <a:gd name="connsiteX89" fmla="*/ 466419 w 1364418"/>
              <a:gd name="connsiteY89" fmla="*/ 3106272 h 6858000"/>
              <a:gd name="connsiteX90" fmla="*/ 439149 w 1364418"/>
              <a:gd name="connsiteY90" fmla="*/ 2958185 h 6858000"/>
              <a:gd name="connsiteX91" fmla="*/ 381763 w 1364418"/>
              <a:gd name="connsiteY91" fmla="*/ 2762989 h 6858000"/>
              <a:gd name="connsiteX92" fmla="*/ 330681 w 1364418"/>
              <a:gd name="connsiteY92" fmla="*/ 2554718 h 6858000"/>
              <a:gd name="connsiteX93" fmla="*/ 310775 w 1364418"/>
              <a:gd name="connsiteY93" fmla="*/ 2485734 h 6858000"/>
              <a:gd name="connsiteX94" fmla="*/ 301498 w 1364418"/>
              <a:gd name="connsiteY94" fmla="*/ 2447068 h 6858000"/>
              <a:gd name="connsiteX95" fmla="*/ 288459 w 1364418"/>
              <a:gd name="connsiteY95" fmla="*/ 2425819 h 6858000"/>
              <a:gd name="connsiteX96" fmla="*/ 294458 w 1364418"/>
              <a:gd name="connsiteY96" fmla="*/ 2402874 h 6858000"/>
              <a:gd name="connsiteX97" fmla="*/ 297070 w 1364418"/>
              <a:gd name="connsiteY97" fmla="*/ 2381443 h 6858000"/>
              <a:gd name="connsiteX98" fmla="*/ 273399 w 1364418"/>
              <a:gd name="connsiteY98" fmla="*/ 2261920 h 6858000"/>
              <a:gd name="connsiteX99" fmla="*/ 263286 w 1364418"/>
              <a:gd name="connsiteY99" fmla="*/ 2195378 h 6858000"/>
              <a:gd name="connsiteX100" fmla="*/ 247503 w 1364418"/>
              <a:gd name="connsiteY100" fmla="*/ 2155135 h 6858000"/>
              <a:gd name="connsiteX101" fmla="*/ 244961 w 1364418"/>
              <a:gd name="connsiteY101" fmla="*/ 2118008 h 6858000"/>
              <a:gd name="connsiteX102" fmla="*/ 245954 w 1364418"/>
              <a:gd name="connsiteY102" fmla="*/ 2050531 h 6858000"/>
              <a:gd name="connsiteX103" fmla="*/ 237760 w 1364418"/>
              <a:gd name="connsiteY103" fmla="*/ 1963269 h 6858000"/>
              <a:gd name="connsiteX104" fmla="*/ 218938 w 1364418"/>
              <a:gd name="connsiteY104" fmla="*/ 1906352 h 6858000"/>
              <a:gd name="connsiteX105" fmla="*/ 195495 w 1364418"/>
              <a:gd name="connsiteY105" fmla="*/ 1861531 h 6858000"/>
              <a:gd name="connsiteX106" fmla="*/ 149294 w 1364418"/>
              <a:gd name="connsiteY106" fmla="*/ 1732919 h 6858000"/>
              <a:gd name="connsiteX107" fmla="*/ 121605 w 1364418"/>
              <a:gd name="connsiteY107" fmla="*/ 1663540 h 6858000"/>
              <a:gd name="connsiteX108" fmla="*/ 120731 w 1364418"/>
              <a:gd name="connsiteY108" fmla="*/ 1615777 h 6858000"/>
              <a:gd name="connsiteX109" fmla="*/ 101526 w 1364418"/>
              <a:gd name="connsiteY109" fmla="*/ 1563678 h 6858000"/>
              <a:gd name="connsiteX110" fmla="*/ 114606 w 1364418"/>
              <a:gd name="connsiteY110" fmla="*/ 1519474 h 6858000"/>
              <a:gd name="connsiteX111" fmla="*/ 107348 w 1364418"/>
              <a:gd name="connsiteY111" fmla="*/ 1477995 h 6858000"/>
              <a:gd name="connsiteX112" fmla="*/ 93433 w 1364418"/>
              <a:gd name="connsiteY112" fmla="*/ 1373769 h 6858000"/>
              <a:gd name="connsiteX113" fmla="*/ 101740 w 1364418"/>
              <a:gd name="connsiteY113" fmla="*/ 1307086 h 6858000"/>
              <a:gd name="connsiteX114" fmla="*/ 102928 w 1364418"/>
              <a:gd name="connsiteY114" fmla="*/ 1189033 h 6858000"/>
              <a:gd name="connsiteX115" fmla="*/ 107613 w 1364418"/>
              <a:gd name="connsiteY115" fmla="*/ 1168288 h 6858000"/>
              <a:gd name="connsiteX116" fmla="*/ 99895 w 1364418"/>
              <a:gd name="connsiteY116" fmla="*/ 1142577 h 6858000"/>
              <a:gd name="connsiteX117" fmla="*/ 89201 w 1364418"/>
              <a:gd name="connsiteY117" fmla="*/ 1088484 h 6858000"/>
              <a:gd name="connsiteX118" fmla="*/ 77937 w 1364418"/>
              <a:gd name="connsiteY118" fmla="*/ 1016103 h 6858000"/>
              <a:gd name="connsiteX119" fmla="*/ 79393 w 1364418"/>
              <a:gd name="connsiteY119" fmla="*/ 954054 h 6858000"/>
              <a:gd name="connsiteX120" fmla="*/ 90309 w 1364418"/>
              <a:gd name="connsiteY120" fmla="*/ 921368 h 6858000"/>
              <a:gd name="connsiteX121" fmla="*/ 74258 w 1364418"/>
              <a:gd name="connsiteY121" fmla="*/ 896999 h 6858000"/>
              <a:gd name="connsiteX122" fmla="*/ 43666 w 1364418"/>
              <a:gd name="connsiteY122" fmla="*/ 821517 h 6858000"/>
              <a:gd name="connsiteX123" fmla="*/ 22616 w 1364418"/>
              <a:gd name="connsiteY123" fmla="*/ 751353 h 6858000"/>
              <a:gd name="connsiteX124" fmla="*/ 22174 w 1364418"/>
              <a:gd name="connsiteY124" fmla="*/ 721230 h 6858000"/>
              <a:gd name="connsiteX125" fmla="*/ 7845 w 1364418"/>
              <a:gd name="connsiteY125" fmla="*/ 681659 h 6858000"/>
              <a:gd name="connsiteX126" fmla="*/ 31306 w 1364418"/>
              <a:gd name="connsiteY126" fmla="*/ 619315 h 6858000"/>
              <a:gd name="connsiteX127" fmla="*/ 15184 w 1364418"/>
              <a:gd name="connsiteY127" fmla="*/ 585934 h 6858000"/>
              <a:gd name="connsiteX128" fmla="*/ 22258 w 1364418"/>
              <a:gd name="connsiteY128" fmla="*/ 538948 h 6858000"/>
              <a:gd name="connsiteX129" fmla="*/ 26166 w 1364418"/>
              <a:gd name="connsiteY129" fmla="*/ 525163 h 6858000"/>
              <a:gd name="connsiteX130" fmla="*/ 52290 w 1364418"/>
              <a:gd name="connsiteY130" fmla="*/ 446567 h 6858000"/>
              <a:gd name="connsiteX131" fmla="*/ 51538 w 1364418"/>
              <a:gd name="connsiteY131" fmla="*/ 393828 h 6858000"/>
              <a:gd name="connsiteX132" fmla="*/ 51368 w 1364418"/>
              <a:gd name="connsiteY132" fmla="*/ 353137 h 6858000"/>
              <a:gd name="connsiteX133" fmla="*/ 55970 w 1364418"/>
              <a:gd name="connsiteY133" fmla="*/ 321428 h 6858000"/>
              <a:gd name="connsiteX134" fmla="*/ 57061 w 1364418"/>
              <a:gd name="connsiteY134" fmla="*/ 275771 h 6858000"/>
              <a:gd name="connsiteX135" fmla="*/ 74088 w 1364418"/>
              <a:gd name="connsiteY135" fmla="*/ 212860 h 6858000"/>
              <a:gd name="connsiteX136" fmla="*/ 65798 w 1364418"/>
              <a:gd name="connsiteY136" fmla="*/ 144983 h 6858000"/>
              <a:gd name="connsiteX137" fmla="*/ 78082 w 1364418"/>
              <a:gd name="connsiteY137" fmla="*/ 55288 h 6858000"/>
              <a:gd name="connsiteX138" fmla="*/ 37636 w 1364418"/>
              <a:gd name="connsiteY138"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166592 w 1364418"/>
              <a:gd name="connsiteY8" fmla="*/ 6636211 h 6858000"/>
              <a:gd name="connsiteX9" fmla="*/ 251033 w 1364418"/>
              <a:gd name="connsiteY9" fmla="*/ 6492130 h 6858000"/>
              <a:gd name="connsiteX10" fmla="*/ 266720 w 1364418"/>
              <a:gd name="connsiteY10" fmla="*/ 6431610 h 6858000"/>
              <a:gd name="connsiteX11" fmla="*/ 310425 w 1364418"/>
              <a:gd name="connsiteY11" fmla="*/ 6379786 h 6858000"/>
              <a:gd name="connsiteX12" fmla="*/ 293648 w 1364418"/>
              <a:gd name="connsiteY12" fmla="*/ 6334727 h 6858000"/>
              <a:gd name="connsiteX13" fmla="*/ 271063 w 1364418"/>
              <a:gd name="connsiteY13" fmla="*/ 6313295 h 6858000"/>
              <a:gd name="connsiteX14" fmla="*/ 278227 w 1364418"/>
              <a:gd name="connsiteY14" fmla="*/ 6280046 h 6858000"/>
              <a:gd name="connsiteX15" fmla="*/ 281226 w 1364418"/>
              <a:gd name="connsiteY15" fmla="*/ 6272987 h 6858000"/>
              <a:gd name="connsiteX16" fmla="*/ 288000 w 1364418"/>
              <a:gd name="connsiteY16" fmla="*/ 6252834 h 6858000"/>
              <a:gd name="connsiteX17" fmla="*/ 265992 w 1364418"/>
              <a:gd name="connsiteY17" fmla="*/ 6202459 h 6858000"/>
              <a:gd name="connsiteX18" fmla="*/ 264790 w 1364418"/>
              <a:gd name="connsiteY18" fmla="*/ 6153037 h 6858000"/>
              <a:gd name="connsiteX19" fmla="*/ 280205 w 1364418"/>
              <a:gd name="connsiteY19" fmla="*/ 6078132 h 6858000"/>
              <a:gd name="connsiteX20" fmla="*/ 267592 w 1364418"/>
              <a:gd name="connsiteY20" fmla="*/ 6028119 h 6858000"/>
              <a:gd name="connsiteX21" fmla="*/ 252821 w 1364418"/>
              <a:gd name="connsiteY21" fmla="*/ 5926735 h 6858000"/>
              <a:gd name="connsiteX22" fmla="*/ 302333 w 1364418"/>
              <a:gd name="connsiteY22" fmla="*/ 5712857 h 6858000"/>
              <a:gd name="connsiteX23" fmla="*/ 332131 w 1364418"/>
              <a:gd name="connsiteY23" fmla="*/ 5660491 h 6858000"/>
              <a:gd name="connsiteX24" fmla="*/ 341254 w 1364418"/>
              <a:gd name="connsiteY24" fmla="*/ 5563435 h 6858000"/>
              <a:gd name="connsiteX25" fmla="*/ 368130 w 1364418"/>
              <a:gd name="connsiteY25" fmla="*/ 5437125 h 6858000"/>
              <a:gd name="connsiteX26" fmla="*/ 381698 w 1364418"/>
              <a:gd name="connsiteY26" fmla="*/ 5396260 h 6858000"/>
              <a:gd name="connsiteX27" fmla="*/ 397679 w 1364418"/>
              <a:gd name="connsiteY27" fmla="*/ 5330009 h 6858000"/>
              <a:gd name="connsiteX28" fmla="*/ 431172 w 1364418"/>
              <a:gd name="connsiteY28" fmla="*/ 5273739 h 6858000"/>
              <a:gd name="connsiteX29" fmla="*/ 440771 w 1364418"/>
              <a:gd name="connsiteY29" fmla="*/ 5241779 h 6858000"/>
              <a:gd name="connsiteX30" fmla="*/ 451997 w 1364418"/>
              <a:gd name="connsiteY30" fmla="*/ 5225268 h 6858000"/>
              <a:gd name="connsiteX31" fmla="*/ 453017 w 1364418"/>
              <a:gd name="connsiteY31" fmla="*/ 5217684 h 6858000"/>
              <a:gd name="connsiteX32" fmla="*/ 460358 w 1364418"/>
              <a:gd name="connsiteY32" fmla="*/ 5193377 h 6858000"/>
              <a:gd name="connsiteX33" fmla="*/ 463661 w 1364418"/>
              <a:gd name="connsiteY33" fmla="*/ 5179288 h 6858000"/>
              <a:gd name="connsiteX34" fmla="*/ 464645 w 1364418"/>
              <a:gd name="connsiteY34" fmla="*/ 5173621 h 6858000"/>
              <a:gd name="connsiteX35" fmla="*/ 460279 w 1364418"/>
              <a:gd name="connsiteY35" fmla="*/ 5159961 h 6858000"/>
              <a:gd name="connsiteX36" fmla="*/ 466956 w 1364418"/>
              <a:gd name="connsiteY36" fmla="*/ 5144295 h 6858000"/>
              <a:gd name="connsiteX37" fmla="*/ 463889 w 1364418"/>
              <a:gd name="connsiteY37" fmla="*/ 5125185 h 6858000"/>
              <a:gd name="connsiteX38" fmla="*/ 470719 w 1364418"/>
              <a:gd name="connsiteY38" fmla="*/ 5121884 h 6858000"/>
              <a:gd name="connsiteX39" fmla="*/ 477755 w 1364418"/>
              <a:gd name="connsiteY39" fmla="*/ 5067850 h 6858000"/>
              <a:gd name="connsiteX40" fmla="*/ 480486 w 1364418"/>
              <a:gd name="connsiteY40" fmla="*/ 5060861 h 6858000"/>
              <a:gd name="connsiteX41" fmla="*/ 477190 w 1364418"/>
              <a:gd name="connsiteY41" fmla="*/ 5034192 h 6858000"/>
              <a:gd name="connsiteX42" fmla="*/ 478744 w 1364418"/>
              <a:gd name="connsiteY42" fmla="*/ 4993030 h 6858000"/>
              <a:gd name="connsiteX43" fmla="*/ 485653 w 1364418"/>
              <a:gd name="connsiteY43" fmla="*/ 4946844 h 6858000"/>
              <a:gd name="connsiteX44" fmla="*/ 481509 w 1364418"/>
              <a:gd name="connsiteY44" fmla="*/ 4932692 h 6858000"/>
              <a:gd name="connsiteX45" fmla="*/ 496912 w 1364418"/>
              <a:gd name="connsiteY45" fmla="*/ 4858827 h 6858000"/>
              <a:gd name="connsiteX46" fmla="*/ 502815 w 1364418"/>
              <a:gd name="connsiteY46" fmla="*/ 4821170 h 6858000"/>
              <a:gd name="connsiteX47" fmla="*/ 507548 w 1364418"/>
              <a:gd name="connsiteY47" fmla="*/ 4780965 h 6858000"/>
              <a:gd name="connsiteX48" fmla="*/ 508841 w 1364418"/>
              <a:gd name="connsiteY48" fmla="*/ 4750867 h 6858000"/>
              <a:gd name="connsiteX49" fmla="*/ 506648 w 1364418"/>
              <a:gd name="connsiteY49" fmla="*/ 4690749 h 6858000"/>
              <a:gd name="connsiteX50" fmla="*/ 502128 w 1364418"/>
              <a:gd name="connsiteY50" fmla="*/ 4584173 h 6858000"/>
              <a:gd name="connsiteX51" fmla="*/ 497211 w 1364418"/>
              <a:gd name="connsiteY51" fmla="*/ 4444346 h 6858000"/>
              <a:gd name="connsiteX52" fmla="*/ 493776 w 1364418"/>
              <a:gd name="connsiteY52" fmla="*/ 4375228 h 6858000"/>
              <a:gd name="connsiteX53" fmla="*/ 474429 w 1364418"/>
              <a:gd name="connsiteY53" fmla="*/ 4214165 h 6858000"/>
              <a:gd name="connsiteX54" fmla="*/ 478502 w 1364418"/>
              <a:gd name="connsiteY54" fmla="*/ 4090296 h 6858000"/>
              <a:gd name="connsiteX55" fmla="*/ 463758 w 1364418"/>
              <a:gd name="connsiteY55" fmla="*/ 4033999 h 6858000"/>
              <a:gd name="connsiteX56" fmla="*/ 464907 w 1364418"/>
              <a:gd name="connsiteY56" fmla="*/ 4031933 h 6858000"/>
              <a:gd name="connsiteX57" fmla="*/ 463483 w 1364418"/>
              <a:gd name="connsiteY57" fmla="*/ 4013953 h 6858000"/>
              <a:gd name="connsiteX58" fmla="*/ 449778 w 1364418"/>
              <a:gd name="connsiteY58" fmla="*/ 3974753 h 6858000"/>
              <a:gd name="connsiteX59" fmla="*/ 451376 w 1364418"/>
              <a:gd name="connsiteY59" fmla="*/ 3969950 h 6858000"/>
              <a:gd name="connsiteX60" fmla="*/ 444798 w 1364418"/>
              <a:gd name="connsiteY60" fmla="*/ 3933779 h 6858000"/>
              <a:gd name="connsiteX61" fmla="*/ 446129 w 1364418"/>
              <a:gd name="connsiteY61" fmla="*/ 3933093 h 6858000"/>
              <a:gd name="connsiteX62" fmla="*/ 450483 w 1364418"/>
              <a:gd name="connsiteY62" fmla="*/ 3922082 h 6858000"/>
              <a:gd name="connsiteX63" fmla="*/ 455561 w 1364418"/>
              <a:gd name="connsiteY63" fmla="*/ 3901461 h 6858000"/>
              <a:gd name="connsiteX64" fmla="*/ 478155 w 1364418"/>
              <a:gd name="connsiteY64" fmla="*/ 3813873 h 6858000"/>
              <a:gd name="connsiteX65" fmla="*/ 477580 w 1364418"/>
              <a:gd name="connsiteY65" fmla="*/ 3806161 h 6858000"/>
              <a:gd name="connsiteX66" fmla="*/ 477887 w 1364418"/>
              <a:gd name="connsiteY66" fmla="*/ 3805957 h 6858000"/>
              <a:gd name="connsiteX67" fmla="*/ 477914 w 1364418"/>
              <a:gd name="connsiteY67" fmla="*/ 3797724 h 6858000"/>
              <a:gd name="connsiteX68" fmla="*/ 476529 w 1364418"/>
              <a:gd name="connsiteY68" fmla="*/ 3792098 h 6858000"/>
              <a:gd name="connsiteX69" fmla="*/ 475413 w 1364418"/>
              <a:gd name="connsiteY69" fmla="*/ 3777135 h 6858000"/>
              <a:gd name="connsiteX70" fmla="*/ 477146 w 1364418"/>
              <a:gd name="connsiteY70" fmla="*/ 3771656 h 6858000"/>
              <a:gd name="connsiteX71" fmla="*/ 480889 w 1364418"/>
              <a:gd name="connsiteY71" fmla="*/ 3769007 h 6858000"/>
              <a:gd name="connsiteX72" fmla="*/ 480355 w 1364418"/>
              <a:gd name="connsiteY72" fmla="*/ 3767709 h 6858000"/>
              <a:gd name="connsiteX73" fmla="*/ 489051 w 1364418"/>
              <a:gd name="connsiteY73" fmla="*/ 3738082 h 6858000"/>
              <a:gd name="connsiteX74" fmla="*/ 496397 w 1364418"/>
              <a:gd name="connsiteY74" fmla="*/ 3673397 h 6858000"/>
              <a:gd name="connsiteX75" fmla="*/ 495693 w 1364418"/>
              <a:gd name="connsiteY75" fmla="*/ 3637109 h 6858000"/>
              <a:gd name="connsiteX76" fmla="*/ 499136 w 1364418"/>
              <a:gd name="connsiteY76" fmla="*/ 3536883 h 6858000"/>
              <a:gd name="connsiteX77" fmla="*/ 506674 w 1364418"/>
              <a:gd name="connsiteY77" fmla="*/ 3435652 h 6858000"/>
              <a:gd name="connsiteX78" fmla="*/ 508345 w 1364418"/>
              <a:gd name="connsiteY78" fmla="*/ 3307769 h 6858000"/>
              <a:gd name="connsiteX79" fmla="*/ 525908 w 1364418"/>
              <a:gd name="connsiteY79" fmla="*/ 3250522 h 6858000"/>
              <a:gd name="connsiteX80" fmla="*/ 526333 w 1364418"/>
              <a:gd name="connsiteY80" fmla="*/ 3229163 h 6858000"/>
              <a:gd name="connsiteX81" fmla="*/ 528156 w 1364418"/>
              <a:gd name="connsiteY81" fmla="*/ 3217217 h 6858000"/>
              <a:gd name="connsiteX82" fmla="*/ 514991 w 1364418"/>
              <a:gd name="connsiteY82" fmla="*/ 3183755 h 6858000"/>
              <a:gd name="connsiteX83" fmla="*/ 515492 w 1364418"/>
              <a:gd name="connsiteY83" fmla="*/ 3178642 h 6858000"/>
              <a:gd name="connsiteX84" fmla="*/ 503092 w 1364418"/>
              <a:gd name="connsiteY84" fmla="*/ 3158586 h 6858000"/>
              <a:gd name="connsiteX85" fmla="*/ 488277 w 1364418"/>
              <a:gd name="connsiteY85" fmla="*/ 3129034 h 6858000"/>
              <a:gd name="connsiteX86" fmla="*/ 488942 w 1364418"/>
              <a:gd name="connsiteY86" fmla="*/ 3126682 h 6858000"/>
              <a:gd name="connsiteX87" fmla="*/ 479810 w 1364418"/>
              <a:gd name="connsiteY87" fmla="*/ 3114519 h 6858000"/>
              <a:gd name="connsiteX88" fmla="*/ 466419 w 1364418"/>
              <a:gd name="connsiteY88" fmla="*/ 3106272 h 6858000"/>
              <a:gd name="connsiteX89" fmla="*/ 439149 w 1364418"/>
              <a:gd name="connsiteY89" fmla="*/ 2958185 h 6858000"/>
              <a:gd name="connsiteX90" fmla="*/ 381763 w 1364418"/>
              <a:gd name="connsiteY90" fmla="*/ 2762989 h 6858000"/>
              <a:gd name="connsiteX91" fmla="*/ 330681 w 1364418"/>
              <a:gd name="connsiteY91" fmla="*/ 2554718 h 6858000"/>
              <a:gd name="connsiteX92" fmla="*/ 310775 w 1364418"/>
              <a:gd name="connsiteY92" fmla="*/ 2485734 h 6858000"/>
              <a:gd name="connsiteX93" fmla="*/ 301498 w 1364418"/>
              <a:gd name="connsiteY93" fmla="*/ 2447068 h 6858000"/>
              <a:gd name="connsiteX94" fmla="*/ 288459 w 1364418"/>
              <a:gd name="connsiteY94" fmla="*/ 2425819 h 6858000"/>
              <a:gd name="connsiteX95" fmla="*/ 294458 w 1364418"/>
              <a:gd name="connsiteY95" fmla="*/ 2402874 h 6858000"/>
              <a:gd name="connsiteX96" fmla="*/ 297070 w 1364418"/>
              <a:gd name="connsiteY96" fmla="*/ 2381443 h 6858000"/>
              <a:gd name="connsiteX97" fmla="*/ 273399 w 1364418"/>
              <a:gd name="connsiteY97" fmla="*/ 2261920 h 6858000"/>
              <a:gd name="connsiteX98" fmla="*/ 263286 w 1364418"/>
              <a:gd name="connsiteY98" fmla="*/ 2195378 h 6858000"/>
              <a:gd name="connsiteX99" fmla="*/ 247503 w 1364418"/>
              <a:gd name="connsiteY99" fmla="*/ 2155135 h 6858000"/>
              <a:gd name="connsiteX100" fmla="*/ 244961 w 1364418"/>
              <a:gd name="connsiteY100" fmla="*/ 2118008 h 6858000"/>
              <a:gd name="connsiteX101" fmla="*/ 245954 w 1364418"/>
              <a:gd name="connsiteY101" fmla="*/ 2050531 h 6858000"/>
              <a:gd name="connsiteX102" fmla="*/ 237760 w 1364418"/>
              <a:gd name="connsiteY102" fmla="*/ 1963269 h 6858000"/>
              <a:gd name="connsiteX103" fmla="*/ 218938 w 1364418"/>
              <a:gd name="connsiteY103" fmla="*/ 1906352 h 6858000"/>
              <a:gd name="connsiteX104" fmla="*/ 195495 w 1364418"/>
              <a:gd name="connsiteY104" fmla="*/ 1861531 h 6858000"/>
              <a:gd name="connsiteX105" fmla="*/ 149294 w 1364418"/>
              <a:gd name="connsiteY105" fmla="*/ 1732919 h 6858000"/>
              <a:gd name="connsiteX106" fmla="*/ 121605 w 1364418"/>
              <a:gd name="connsiteY106" fmla="*/ 1663540 h 6858000"/>
              <a:gd name="connsiteX107" fmla="*/ 120731 w 1364418"/>
              <a:gd name="connsiteY107" fmla="*/ 1615777 h 6858000"/>
              <a:gd name="connsiteX108" fmla="*/ 101526 w 1364418"/>
              <a:gd name="connsiteY108" fmla="*/ 1563678 h 6858000"/>
              <a:gd name="connsiteX109" fmla="*/ 114606 w 1364418"/>
              <a:gd name="connsiteY109" fmla="*/ 1519474 h 6858000"/>
              <a:gd name="connsiteX110" fmla="*/ 107348 w 1364418"/>
              <a:gd name="connsiteY110" fmla="*/ 1477995 h 6858000"/>
              <a:gd name="connsiteX111" fmla="*/ 93433 w 1364418"/>
              <a:gd name="connsiteY111" fmla="*/ 1373769 h 6858000"/>
              <a:gd name="connsiteX112" fmla="*/ 101740 w 1364418"/>
              <a:gd name="connsiteY112" fmla="*/ 1307086 h 6858000"/>
              <a:gd name="connsiteX113" fmla="*/ 102928 w 1364418"/>
              <a:gd name="connsiteY113" fmla="*/ 1189033 h 6858000"/>
              <a:gd name="connsiteX114" fmla="*/ 107613 w 1364418"/>
              <a:gd name="connsiteY114" fmla="*/ 1168288 h 6858000"/>
              <a:gd name="connsiteX115" fmla="*/ 99895 w 1364418"/>
              <a:gd name="connsiteY115" fmla="*/ 1142577 h 6858000"/>
              <a:gd name="connsiteX116" fmla="*/ 89201 w 1364418"/>
              <a:gd name="connsiteY116" fmla="*/ 1088484 h 6858000"/>
              <a:gd name="connsiteX117" fmla="*/ 77937 w 1364418"/>
              <a:gd name="connsiteY117" fmla="*/ 1016103 h 6858000"/>
              <a:gd name="connsiteX118" fmla="*/ 79393 w 1364418"/>
              <a:gd name="connsiteY118" fmla="*/ 954054 h 6858000"/>
              <a:gd name="connsiteX119" fmla="*/ 90309 w 1364418"/>
              <a:gd name="connsiteY119" fmla="*/ 921368 h 6858000"/>
              <a:gd name="connsiteX120" fmla="*/ 74258 w 1364418"/>
              <a:gd name="connsiteY120" fmla="*/ 896999 h 6858000"/>
              <a:gd name="connsiteX121" fmla="*/ 43666 w 1364418"/>
              <a:gd name="connsiteY121" fmla="*/ 821517 h 6858000"/>
              <a:gd name="connsiteX122" fmla="*/ 22616 w 1364418"/>
              <a:gd name="connsiteY122" fmla="*/ 751353 h 6858000"/>
              <a:gd name="connsiteX123" fmla="*/ 22174 w 1364418"/>
              <a:gd name="connsiteY123" fmla="*/ 721230 h 6858000"/>
              <a:gd name="connsiteX124" fmla="*/ 7845 w 1364418"/>
              <a:gd name="connsiteY124" fmla="*/ 681659 h 6858000"/>
              <a:gd name="connsiteX125" fmla="*/ 31306 w 1364418"/>
              <a:gd name="connsiteY125" fmla="*/ 619315 h 6858000"/>
              <a:gd name="connsiteX126" fmla="*/ 15184 w 1364418"/>
              <a:gd name="connsiteY126" fmla="*/ 585934 h 6858000"/>
              <a:gd name="connsiteX127" fmla="*/ 22258 w 1364418"/>
              <a:gd name="connsiteY127" fmla="*/ 538948 h 6858000"/>
              <a:gd name="connsiteX128" fmla="*/ 26166 w 1364418"/>
              <a:gd name="connsiteY128" fmla="*/ 525163 h 6858000"/>
              <a:gd name="connsiteX129" fmla="*/ 52290 w 1364418"/>
              <a:gd name="connsiteY129" fmla="*/ 446567 h 6858000"/>
              <a:gd name="connsiteX130" fmla="*/ 51538 w 1364418"/>
              <a:gd name="connsiteY130" fmla="*/ 393828 h 6858000"/>
              <a:gd name="connsiteX131" fmla="*/ 51368 w 1364418"/>
              <a:gd name="connsiteY131" fmla="*/ 353137 h 6858000"/>
              <a:gd name="connsiteX132" fmla="*/ 55970 w 1364418"/>
              <a:gd name="connsiteY132" fmla="*/ 321428 h 6858000"/>
              <a:gd name="connsiteX133" fmla="*/ 57061 w 1364418"/>
              <a:gd name="connsiteY133" fmla="*/ 275771 h 6858000"/>
              <a:gd name="connsiteX134" fmla="*/ 74088 w 1364418"/>
              <a:gd name="connsiteY134" fmla="*/ 212860 h 6858000"/>
              <a:gd name="connsiteX135" fmla="*/ 65798 w 1364418"/>
              <a:gd name="connsiteY135" fmla="*/ 144983 h 6858000"/>
              <a:gd name="connsiteX136" fmla="*/ 78082 w 1364418"/>
              <a:gd name="connsiteY136" fmla="*/ 55288 h 6858000"/>
              <a:gd name="connsiteX137" fmla="*/ 37636 w 1364418"/>
              <a:gd name="connsiteY137"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165968 w 1364418"/>
              <a:gd name="connsiteY7" fmla="*/ 6659970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51033 w 1364418"/>
              <a:gd name="connsiteY8" fmla="*/ 6492130 h 6858000"/>
              <a:gd name="connsiteX9" fmla="*/ 266720 w 1364418"/>
              <a:gd name="connsiteY9" fmla="*/ 6431610 h 6858000"/>
              <a:gd name="connsiteX10" fmla="*/ 310425 w 1364418"/>
              <a:gd name="connsiteY10" fmla="*/ 6379786 h 6858000"/>
              <a:gd name="connsiteX11" fmla="*/ 293648 w 1364418"/>
              <a:gd name="connsiteY11" fmla="*/ 6334727 h 6858000"/>
              <a:gd name="connsiteX12" fmla="*/ 271063 w 1364418"/>
              <a:gd name="connsiteY12" fmla="*/ 6313295 h 6858000"/>
              <a:gd name="connsiteX13" fmla="*/ 278227 w 1364418"/>
              <a:gd name="connsiteY13" fmla="*/ 6280046 h 6858000"/>
              <a:gd name="connsiteX14" fmla="*/ 281226 w 1364418"/>
              <a:gd name="connsiteY14" fmla="*/ 6272987 h 6858000"/>
              <a:gd name="connsiteX15" fmla="*/ 288000 w 1364418"/>
              <a:gd name="connsiteY15" fmla="*/ 6252834 h 6858000"/>
              <a:gd name="connsiteX16" fmla="*/ 265992 w 1364418"/>
              <a:gd name="connsiteY16" fmla="*/ 6202459 h 6858000"/>
              <a:gd name="connsiteX17" fmla="*/ 264790 w 1364418"/>
              <a:gd name="connsiteY17" fmla="*/ 6153037 h 6858000"/>
              <a:gd name="connsiteX18" fmla="*/ 280205 w 1364418"/>
              <a:gd name="connsiteY18" fmla="*/ 6078132 h 6858000"/>
              <a:gd name="connsiteX19" fmla="*/ 267592 w 1364418"/>
              <a:gd name="connsiteY19" fmla="*/ 6028119 h 6858000"/>
              <a:gd name="connsiteX20" fmla="*/ 252821 w 1364418"/>
              <a:gd name="connsiteY20" fmla="*/ 5926735 h 6858000"/>
              <a:gd name="connsiteX21" fmla="*/ 302333 w 1364418"/>
              <a:gd name="connsiteY21" fmla="*/ 5712857 h 6858000"/>
              <a:gd name="connsiteX22" fmla="*/ 332131 w 1364418"/>
              <a:gd name="connsiteY22" fmla="*/ 5660491 h 6858000"/>
              <a:gd name="connsiteX23" fmla="*/ 341254 w 1364418"/>
              <a:gd name="connsiteY23" fmla="*/ 5563435 h 6858000"/>
              <a:gd name="connsiteX24" fmla="*/ 368130 w 1364418"/>
              <a:gd name="connsiteY24" fmla="*/ 5437125 h 6858000"/>
              <a:gd name="connsiteX25" fmla="*/ 381698 w 1364418"/>
              <a:gd name="connsiteY25" fmla="*/ 5396260 h 6858000"/>
              <a:gd name="connsiteX26" fmla="*/ 397679 w 1364418"/>
              <a:gd name="connsiteY26" fmla="*/ 5330009 h 6858000"/>
              <a:gd name="connsiteX27" fmla="*/ 431172 w 1364418"/>
              <a:gd name="connsiteY27" fmla="*/ 5273739 h 6858000"/>
              <a:gd name="connsiteX28" fmla="*/ 440771 w 1364418"/>
              <a:gd name="connsiteY28" fmla="*/ 5241779 h 6858000"/>
              <a:gd name="connsiteX29" fmla="*/ 451997 w 1364418"/>
              <a:gd name="connsiteY29" fmla="*/ 5225268 h 6858000"/>
              <a:gd name="connsiteX30" fmla="*/ 453017 w 1364418"/>
              <a:gd name="connsiteY30" fmla="*/ 5217684 h 6858000"/>
              <a:gd name="connsiteX31" fmla="*/ 460358 w 1364418"/>
              <a:gd name="connsiteY31" fmla="*/ 5193377 h 6858000"/>
              <a:gd name="connsiteX32" fmla="*/ 463661 w 1364418"/>
              <a:gd name="connsiteY32" fmla="*/ 5179288 h 6858000"/>
              <a:gd name="connsiteX33" fmla="*/ 464645 w 1364418"/>
              <a:gd name="connsiteY33" fmla="*/ 5173621 h 6858000"/>
              <a:gd name="connsiteX34" fmla="*/ 460279 w 1364418"/>
              <a:gd name="connsiteY34" fmla="*/ 5159961 h 6858000"/>
              <a:gd name="connsiteX35" fmla="*/ 466956 w 1364418"/>
              <a:gd name="connsiteY35" fmla="*/ 5144295 h 6858000"/>
              <a:gd name="connsiteX36" fmla="*/ 463889 w 1364418"/>
              <a:gd name="connsiteY36" fmla="*/ 5125185 h 6858000"/>
              <a:gd name="connsiteX37" fmla="*/ 470719 w 1364418"/>
              <a:gd name="connsiteY37" fmla="*/ 5121884 h 6858000"/>
              <a:gd name="connsiteX38" fmla="*/ 477755 w 1364418"/>
              <a:gd name="connsiteY38" fmla="*/ 5067850 h 6858000"/>
              <a:gd name="connsiteX39" fmla="*/ 480486 w 1364418"/>
              <a:gd name="connsiteY39" fmla="*/ 5060861 h 6858000"/>
              <a:gd name="connsiteX40" fmla="*/ 477190 w 1364418"/>
              <a:gd name="connsiteY40" fmla="*/ 5034192 h 6858000"/>
              <a:gd name="connsiteX41" fmla="*/ 478744 w 1364418"/>
              <a:gd name="connsiteY41" fmla="*/ 4993030 h 6858000"/>
              <a:gd name="connsiteX42" fmla="*/ 485653 w 1364418"/>
              <a:gd name="connsiteY42" fmla="*/ 4946844 h 6858000"/>
              <a:gd name="connsiteX43" fmla="*/ 481509 w 1364418"/>
              <a:gd name="connsiteY43" fmla="*/ 4932692 h 6858000"/>
              <a:gd name="connsiteX44" fmla="*/ 496912 w 1364418"/>
              <a:gd name="connsiteY44" fmla="*/ 4858827 h 6858000"/>
              <a:gd name="connsiteX45" fmla="*/ 502815 w 1364418"/>
              <a:gd name="connsiteY45" fmla="*/ 4821170 h 6858000"/>
              <a:gd name="connsiteX46" fmla="*/ 507548 w 1364418"/>
              <a:gd name="connsiteY46" fmla="*/ 4780965 h 6858000"/>
              <a:gd name="connsiteX47" fmla="*/ 508841 w 1364418"/>
              <a:gd name="connsiteY47" fmla="*/ 4750867 h 6858000"/>
              <a:gd name="connsiteX48" fmla="*/ 506648 w 1364418"/>
              <a:gd name="connsiteY48" fmla="*/ 4690749 h 6858000"/>
              <a:gd name="connsiteX49" fmla="*/ 502128 w 1364418"/>
              <a:gd name="connsiteY49" fmla="*/ 4584173 h 6858000"/>
              <a:gd name="connsiteX50" fmla="*/ 497211 w 1364418"/>
              <a:gd name="connsiteY50" fmla="*/ 4444346 h 6858000"/>
              <a:gd name="connsiteX51" fmla="*/ 493776 w 1364418"/>
              <a:gd name="connsiteY51" fmla="*/ 4375228 h 6858000"/>
              <a:gd name="connsiteX52" fmla="*/ 474429 w 1364418"/>
              <a:gd name="connsiteY52" fmla="*/ 4214165 h 6858000"/>
              <a:gd name="connsiteX53" fmla="*/ 478502 w 1364418"/>
              <a:gd name="connsiteY53" fmla="*/ 4090296 h 6858000"/>
              <a:gd name="connsiteX54" fmla="*/ 463758 w 1364418"/>
              <a:gd name="connsiteY54" fmla="*/ 4033999 h 6858000"/>
              <a:gd name="connsiteX55" fmla="*/ 464907 w 1364418"/>
              <a:gd name="connsiteY55" fmla="*/ 4031933 h 6858000"/>
              <a:gd name="connsiteX56" fmla="*/ 463483 w 1364418"/>
              <a:gd name="connsiteY56" fmla="*/ 4013953 h 6858000"/>
              <a:gd name="connsiteX57" fmla="*/ 449778 w 1364418"/>
              <a:gd name="connsiteY57" fmla="*/ 3974753 h 6858000"/>
              <a:gd name="connsiteX58" fmla="*/ 451376 w 1364418"/>
              <a:gd name="connsiteY58" fmla="*/ 3969950 h 6858000"/>
              <a:gd name="connsiteX59" fmla="*/ 444798 w 1364418"/>
              <a:gd name="connsiteY59" fmla="*/ 3933779 h 6858000"/>
              <a:gd name="connsiteX60" fmla="*/ 446129 w 1364418"/>
              <a:gd name="connsiteY60" fmla="*/ 3933093 h 6858000"/>
              <a:gd name="connsiteX61" fmla="*/ 450483 w 1364418"/>
              <a:gd name="connsiteY61" fmla="*/ 3922082 h 6858000"/>
              <a:gd name="connsiteX62" fmla="*/ 455561 w 1364418"/>
              <a:gd name="connsiteY62" fmla="*/ 3901461 h 6858000"/>
              <a:gd name="connsiteX63" fmla="*/ 478155 w 1364418"/>
              <a:gd name="connsiteY63" fmla="*/ 3813873 h 6858000"/>
              <a:gd name="connsiteX64" fmla="*/ 477580 w 1364418"/>
              <a:gd name="connsiteY64" fmla="*/ 3806161 h 6858000"/>
              <a:gd name="connsiteX65" fmla="*/ 477887 w 1364418"/>
              <a:gd name="connsiteY65" fmla="*/ 3805957 h 6858000"/>
              <a:gd name="connsiteX66" fmla="*/ 477914 w 1364418"/>
              <a:gd name="connsiteY66" fmla="*/ 3797724 h 6858000"/>
              <a:gd name="connsiteX67" fmla="*/ 476529 w 1364418"/>
              <a:gd name="connsiteY67" fmla="*/ 3792098 h 6858000"/>
              <a:gd name="connsiteX68" fmla="*/ 475413 w 1364418"/>
              <a:gd name="connsiteY68" fmla="*/ 3777135 h 6858000"/>
              <a:gd name="connsiteX69" fmla="*/ 477146 w 1364418"/>
              <a:gd name="connsiteY69" fmla="*/ 3771656 h 6858000"/>
              <a:gd name="connsiteX70" fmla="*/ 480889 w 1364418"/>
              <a:gd name="connsiteY70" fmla="*/ 3769007 h 6858000"/>
              <a:gd name="connsiteX71" fmla="*/ 480355 w 1364418"/>
              <a:gd name="connsiteY71" fmla="*/ 3767709 h 6858000"/>
              <a:gd name="connsiteX72" fmla="*/ 489051 w 1364418"/>
              <a:gd name="connsiteY72" fmla="*/ 3738082 h 6858000"/>
              <a:gd name="connsiteX73" fmla="*/ 496397 w 1364418"/>
              <a:gd name="connsiteY73" fmla="*/ 3673397 h 6858000"/>
              <a:gd name="connsiteX74" fmla="*/ 495693 w 1364418"/>
              <a:gd name="connsiteY74" fmla="*/ 3637109 h 6858000"/>
              <a:gd name="connsiteX75" fmla="*/ 499136 w 1364418"/>
              <a:gd name="connsiteY75" fmla="*/ 3536883 h 6858000"/>
              <a:gd name="connsiteX76" fmla="*/ 506674 w 1364418"/>
              <a:gd name="connsiteY76" fmla="*/ 3435652 h 6858000"/>
              <a:gd name="connsiteX77" fmla="*/ 508345 w 1364418"/>
              <a:gd name="connsiteY77" fmla="*/ 3307769 h 6858000"/>
              <a:gd name="connsiteX78" fmla="*/ 525908 w 1364418"/>
              <a:gd name="connsiteY78" fmla="*/ 3250522 h 6858000"/>
              <a:gd name="connsiteX79" fmla="*/ 526333 w 1364418"/>
              <a:gd name="connsiteY79" fmla="*/ 3229163 h 6858000"/>
              <a:gd name="connsiteX80" fmla="*/ 528156 w 1364418"/>
              <a:gd name="connsiteY80" fmla="*/ 3217217 h 6858000"/>
              <a:gd name="connsiteX81" fmla="*/ 514991 w 1364418"/>
              <a:gd name="connsiteY81" fmla="*/ 3183755 h 6858000"/>
              <a:gd name="connsiteX82" fmla="*/ 515492 w 1364418"/>
              <a:gd name="connsiteY82" fmla="*/ 3178642 h 6858000"/>
              <a:gd name="connsiteX83" fmla="*/ 503092 w 1364418"/>
              <a:gd name="connsiteY83" fmla="*/ 3158586 h 6858000"/>
              <a:gd name="connsiteX84" fmla="*/ 488277 w 1364418"/>
              <a:gd name="connsiteY84" fmla="*/ 3129034 h 6858000"/>
              <a:gd name="connsiteX85" fmla="*/ 488942 w 1364418"/>
              <a:gd name="connsiteY85" fmla="*/ 3126682 h 6858000"/>
              <a:gd name="connsiteX86" fmla="*/ 479810 w 1364418"/>
              <a:gd name="connsiteY86" fmla="*/ 3114519 h 6858000"/>
              <a:gd name="connsiteX87" fmla="*/ 466419 w 1364418"/>
              <a:gd name="connsiteY87" fmla="*/ 3106272 h 6858000"/>
              <a:gd name="connsiteX88" fmla="*/ 439149 w 1364418"/>
              <a:gd name="connsiteY88" fmla="*/ 2958185 h 6858000"/>
              <a:gd name="connsiteX89" fmla="*/ 381763 w 1364418"/>
              <a:gd name="connsiteY89" fmla="*/ 2762989 h 6858000"/>
              <a:gd name="connsiteX90" fmla="*/ 330681 w 1364418"/>
              <a:gd name="connsiteY90" fmla="*/ 2554718 h 6858000"/>
              <a:gd name="connsiteX91" fmla="*/ 310775 w 1364418"/>
              <a:gd name="connsiteY91" fmla="*/ 2485734 h 6858000"/>
              <a:gd name="connsiteX92" fmla="*/ 301498 w 1364418"/>
              <a:gd name="connsiteY92" fmla="*/ 2447068 h 6858000"/>
              <a:gd name="connsiteX93" fmla="*/ 288459 w 1364418"/>
              <a:gd name="connsiteY93" fmla="*/ 2425819 h 6858000"/>
              <a:gd name="connsiteX94" fmla="*/ 294458 w 1364418"/>
              <a:gd name="connsiteY94" fmla="*/ 2402874 h 6858000"/>
              <a:gd name="connsiteX95" fmla="*/ 297070 w 1364418"/>
              <a:gd name="connsiteY95" fmla="*/ 2381443 h 6858000"/>
              <a:gd name="connsiteX96" fmla="*/ 273399 w 1364418"/>
              <a:gd name="connsiteY96" fmla="*/ 2261920 h 6858000"/>
              <a:gd name="connsiteX97" fmla="*/ 263286 w 1364418"/>
              <a:gd name="connsiteY97" fmla="*/ 2195378 h 6858000"/>
              <a:gd name="connsiteX98" fmla="*/ 247503 w 1364418"/>
              <a:gd name="connsiteY98" fmla="*/ 2155135 h 6858000"/>
              <a:gd name="connsiteX99" fmla="*/ 244961 w 1364418"/>
              <a:gd name="connsiteY99" fmla="*/ 2118008 h 6858000"/>
              <a:gd name="connsiteX100" fmla="*/ 245954 w 1364418"/>
              <a:gd name="connsiteY100" fmla="*/ 2050531 h 6858000"/>
              <a:gd name="connsiteX101" fmla="*/ 237760 w 1364418"/>
              <a:gd name="connsiteY101" fmla="*/ 1963269 h 6858000"/>
              <a:gd name="connsiteX102" fmla="*/ 218938 w 1364418"/>
              <a:gd name="connsiteY102" fmla="*/ 1906352 h 6858000"/>
              <a:gd name="connsiteX103" fmla="*/ 195495 w 1364418"/>
              <a:gd name="connsiteY103" fmla="*/ 1861531 h 6858000"/>
              <a:gd name="connsiteX104" fmla="*/ 149294 w 1364418"/>
              <a:gd name="connsiteY104" fmla="*/ 1732919 h 6858000"/>
              <a:gd name="connsiteX105" fmla="*/ 121605 w 1364418"/>
              <a:gd name="connsiteY105" fmla="*/ 1663540 h 6858000"/>
              <a:gd name="connsiteX106" fmla="*/ 120731 w 1364418"/>
              <a:gd name="connsiteY106" fmla="*/ 1615777 h 6858000"/>
              <a:gd name="connsiteX107" fmla="*/ 101526 w 1364418"/>
              <a:gd name="connsiteY107" fmla="*/ 1563678 h 6858000"/>
              <a:gd name="connsiteX108" fmla="*/ 114606 w 1364418"/>
              <a:gd name="connsiteY108" fmla="*/ 1519474 h 6858000"/>
              <a:gd name="connsiteX109" fmla="*/ 107348 w 1364418"/>
              <a:gd name="connsiteY109" fmla="*/ 1477995 h 6858000"/>
              <a:gd name="connsiteX110" fmla="*/ 93433 w 1364418"/>
              <a:gd name="connsiteY110" fmla="*/ 1373769 h 6858000"/>
              <a:gd name="connsiteX111" fmla="*/ 101740 w 1364418"/>
              <a:gd name="connsiteY111" fmla="*/ 1307086 h 6858000"/>
              <a:gd name="connsiteX112" fmla="*/ 102928 w 1364418"/>
              <a:gd name="connsiteY112" fmla="*/ 1189033 h 6858000"/>
              <a:gd name="connsiteX113" fmla="*/ 107613 w 1364418"/>
              <a:gd name="connsiteY113" fmla="*/ 1168288 h 6858000"/>
              <a:gd name="connsiteX114" fmla="*/ 99895 w 1364418"/>
              <a:gd name="connsiteY114" fmla="*/ 1142577 h 6858000"/>
              <a:gd name="connsiteX115" fmla="*/ 89201 w 1364418"/>
              <a:gd name="connsiteY115" fmla="*/ 1088484 h 6858000"/>
              <a:gd name="connsiteX116" fmla="*/ 77937 w 1364418"/>
              <a:gd name="connsiteY116" fmla="*/ 1016103 h 6858000"/>
              <a:gd name="connsiteX117" fmla="*/ 79393 w 1364418"/>
              <a:gd name="connsiteY117" fmla="*/ 954054 h 6858000"/>
              <a:gd name="connsiteX118" fmla="*/ 90309 w 1364418"/>
              <a:gd name="connsiteY118" fmla="*/ 921368 h 6858000"/>
              <a:gd name="connsiteX119" fmla="*/ 74258 w 1364418"/>
              <a:gd name="connsiteY119" fmla="*/ 896999 h 6858000"/>
              <a:gd name="connsiteX120" fmla="*/ 43666 w 1364418"/>
              <a:gd name="connsiteY120" fmla="*/ 821517 h 6858000"/>
              <a:gd name="connsiteX121" fmla="*/ 22616 w 1364418"/>
              <a:gd name="connsiteY121" fmla="*/ 751353 h 6858000"/>
              <a:gd name="connsiteX122" fmla="*/ 22174 w 1364418"/>
              <a:gd name="connsiteY122" fmla="*/ 721230 h 6858000"/>
              <a:gd name="connsiteX123" fmla="*/ 7845 w 1364418"/>
              <a:gd name="connsiteY123" fmla="*/ 681659 h 6858000"/>
              <a:gd name="connsiteX124" fmla="*/ 31306 w 1364418"/>
              <a:gd name="connsiteY124" fmla="*/ 619315 h 6858000"/>
              <a:gd name="connsiteX125" fmla="*/ 15184 w 1364418"/>
              <a:gd name="connsiteY125" fmla="*/ 585934 h 6858000"/>
              <a:gd name="connsiteX126" fmla="*/ 22258 w 1364418"/>
              <a:gd name="connsiteY126" fmla="*/ 538948 h 6858000"/>
              <a:gd name="connsiteX127" fmla="*/ 26166 w 1364418"/>
              <a:gd name="connsiteY127" fmla="*/ 525163 h 6858000"/>
              <a:gd name="connsiteX128" fmla="*/ 52290 w 1364418"/>
              <a:gd name="connsiteY128" fmla="*/ 446567 h 6858000"/>
              <a:gd name="connsiteX129" fmla="*/ 51538 w 1364418"/>
              <a:gd name="connsiteY129" fmla="*/ 393828 h 6858000"/>
              <a:gd name="connsiteX130" fmla="*/ 51368 w 1364418"/>
              <a:gd name="connsiteY130" fmla="*/ 353137 h 6858000"/>
              <a:gd name="connsiteX131" fmla="*/ 55970 w 1364418"/>
              <a:gd name="connsiteY131" fmla="*/ 321428 h 6858000"/>
              <a:gd name="connsiteX132" fmla="*/ 57061 w 1364418"/>
              <a:gd name="connsiteY132" fmla="*/ 275771 h 6858000"/>
              <a:gd name="connsiteX133" fmla="*/ 74088 w 1364418"/>
              <a:gd name="connsiteY133" fmla="*/ 212860 h 6858000"/>
              <a:gd name="connsiteX134" fmla="*/ 65798 w 1364418"/>
              <a:gd name="connsiteY134" fmla="*/ 144983 h 6858000"/>
              <a:gd name="connsiteX135" fmla="*/ 78082 w 1364418"/>
              <a:gd name="connsiteY135" fmla="*/ 55288 h 6858000"/>
              <a:gd name="connsiteX136" fmla="*/ 37636 w 1364418"/>
              <a:gd name="connsiteY136"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266720 w 1364418"/>
              <a:gd name="connsiteY8" fmla="*/ 6431610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10425 w 1364418"/>
              <a:gd name="connsiteY9" fmla="*/ 6379786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173944 w 1364418"/>
              <a:gd name="connsiteY6" fmla="*/ 6691589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5 w 1364418"/>
              <a:gd name="connsiteY4" fmla="*/ 6776847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149205 w 1364418"/>
              <a:gd name="connsiteY5" fmla="*/ 6737706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1226 w 1364418"/>
              <a:gd name="connsiteY13" fmla="*/ 6272987 h 6858000"/>
              <a:gd name="connsiteX14" fmla="*/ 288000 w 1364418"/>
              <a:gd name="connsiteY14" fmla="*/ 6252834 h 6858000"/>
              <a:gd name="connsiteX15" fmla="*/ 265992 w 1364418"/>
              <a:gd name="connsiteY15" fmla="*/ 6202459 h 6858000"/>
              <a:gd name="connsiteX16" fmla="*/ 264790 w 1364418"/>
              <a:gd name="connsiteY16" fmla="*/ 6153037 h 6858000"/>
              <a:gd name="connsiteX17" fmla="*/ 280205 w 1364418"/>
              <a:gd name="connsiteY17" fmla="*/ 6078132 h 6858000"/>
              <a:gd name="connsiteX18" fmla="*/ 267592 w 1364418"/>
              <a:gd name="connsiteY18" fmla="*/ 6028119 h 6858000"/>
              <a:gd name="connsiteX19" fmla="*/ 252821 w 1364418"/>
              <a:gd name="connsiteY19" fmla="*/ 5926735 h 6858000"/>
              <a:gd name="connsiteX20" fmla="*/ 302333 w 1364418"/>
              <a:gd name="connsiteY20" fmla="*/ 5712857 h 6858000"/>
              <a:gd name="connsiteX21" fmla="*/ 332131 w 1364418"/>
              <a:gd name="connsiteY21" fmla="*/ 5660491 h 6858000"/>
              <a:gd name="connsiteX22" fmla="*/ 341254 w 1364418"/>
              <a:gd name="connsiteY22" fmla="*/ 5563435 h 6858000"/>
              <a:gd name="connsiteX23" fmla="*/ 368130 w 1364418"/>
              <a:gd name="connsiteY23" fmla="*/ 5437125 h 6858000"/>
              <a:gd name="connsiteX24" fmla="*/ 381698 w 1364418"/>
              <a:gd name="connsiteY24" fmla="*/ 5396260 h 6858000"/>
              <a:gd name="connsiteX25" fmla="*/ 397679 w 1364418"/>
              <a:gd name="connsiteY25" fmla="*/ 5330009 h 6858000"/>
              <a:gd name="connsiteX26" fmla="*/ 431172 w 1364418"/>
              <a:gd name="connsiteY26" fmla="*/ 5273739 h 6858000"/>
              <a:gd name="connsiteX27" fmla="*/ 440771 w 1364418"/>
              <a:gd name="connsiteY27" fmla="*/ 5241779 h 6858000"/>
              <a:gd name="connsiteX28" fmla="*/ 451997 w 1364418"/>
              <a:gd name="connsiteY28" fmla="*/ 5225268 h 6858000"/>
              <a:gd name="connsiteX29" fmla="*/ 453017 w 1364418"/>
              <a:gd name="connsiteY29" fmla="*/ 5217684 h 6858000"/>
              <a:gd name="connsiteX30" fmla="*/ 460358 w 1364418"/>
              <a:gd name="connsiteY30" fmla="*/ 5193377 h 6858000"/>
              <a:gd name="connsiteX31" fmla="*/ 463661 w 1364418"/>
              <a:gd name="connsiteY31" fmla="*/ 5179288 h 6858000"/>
              <a:gd name="connsiteX32" fmla="*/ 464645 w 1364418"/>
              <a:gd name="connsiteY32" fmla="*/ 5173621 h 6858000"/>
              <a:gd name="connsiteX33" fmla="*/ 460279 w 1364418"/>
              <a:gd name="connsiteY33" fmla="*/ 5159961 h 6858000"/>
              <a:gd name="connsiteX34" fmla="*/ 466956 w 1364418"/>
              <a:gd name="connsiteY34" fmla="*/ 5144295 h 6858000"/>
              <a:gd name="connsiteX35" fmla="*/ 463889 w 1364418"/>
              <a:gd name="connsiteY35" fmla="*/ 5125185 h 6858000"/>
              <a:gd name="connsiteX36" fmla="*/ 470719 w 1364418"/>
              <a:gd name="connsiteY36" fmla="*/ 5121884 h 6858000"/>
              <a:gd name="connsiteX37" fmla="*/ 477755 w 1364418"/>
              <a:gd name="connsiteY37" fmla="*/ 5067850 h 6858000"/>
              <a:gd name="connsiteX38" fmla="*/ 480486 w 1364418"/>
              <a:gd name="connsiteY38" fmla="*/ 5060861 h 6858000"/>
              <a:gd name="connsiteX39" fmla="*/ 477190 w 1364418"/>
              <a:gd name="connsiteY39" fmla="*/ 5034192 h 6858000"/>
              <a:gd name="connsiteX40" fmla="*/ 478744 w 1364418"/>
              <a:gd name="connsiteY40" fmla="*/ 4993030 h 6858000"/>
              <a:gd name="connsiteX41" fmla="*/ 485653 w 1364418"/>
              <a:gd name="connsiteY41" fmla="*/ 4946844 h 6858000"/>
              <a:gd name="connsiteX42" fmla="*/ 481509 w 1364418"/>
              <a:gd name="connsiteY42" fmla="*/ 4932692 h 6858000"/>
              <a:gd name="connsiteX43" fmla="*/ 496912 w 1364418"/>
              <a:gd name="connsiteY43" fmla="*/ 4858827 h 6858000"/>
              <a:gd name="connsiteX44" fmla="*/ 502815 w 1364418"/>
              <a:gd name="connsiteY44" fmla="*/ 4821170 h 6858000"/>
              <a:gd name="connsiteX45" fmla="*/ 507548 w 1364418"/>
              <a:gd name="connsiteY45" fmla="*/ 4780965 h 6858000"/>
              <a:gd name="connsiteX46" fmla="*/ 508841 w 1364418"/>
              <a:gd name="connsiteY46" fmla="*/ 4750867 h 6858000"/>
              <a:gd name="connsiteX47" fmla="*/ 506648 w 1364418"/>
              <a:gd name="connsiteY47" fmla="*/ 4690749 h 6858000"/>
              <a:gd name="connsiteX48" fmla="*/ 502128 w 1364418"/>
              <a:gd name="connsiteY48" fmla="*/ 4584173 h 6858000"/>
              <a:gd name="connsiteX49" fmla="*/ 497211 w 1364418"/>
              <a:gd name="connsiteY49" fmla="*/ 4444346 h 6858000"/>
              <a:gd name="connsiteX50" fmla="*/ 493776 w 1364418"/>
              <a:gd name="connsiteY50" fmla="*/ 4375228 h 6858000"/>
              <a:gd name="connsiteX51" fmla="*/ 474429 w 1364418"/>
              <a:gd name="connsiteY51" fmla="*/ 4214165 h 6858000"/>
              <a:gd name="connsiteX52" fmla="*/ 478502 w 1364418"/>
              <a:gd name="connsiteY52" fmla="*/ 4090296 h 6858000"/>
              <a:gd name="connsiteX53" fmla="*/ 463758 w 1364418"/>
              <a:gd name="connsiteY53" fmla="*/ 4033999 h 6858000"/>
              <a:gd name="connsiteX54" fmla="*/ 464907 w 1364418"/>
              <a:gd name="connsiteY54" fmla="*/ 4031933 h 6858000"/>
              <a:gd name="connsiteX55" fmla="*/ 463483 w 1364418"/>
              <a:gd name="connsiteY55" fmla="*/ 4013953 h 6858000"/>
              <a:gd name="connsiteX56" fmla="*/ 449778 w 1364418"/>
              <a:gd name="connsiteY56" fmla="*/ 3974753 h 6858000"/>
              <a:gd name="connsiteX57" fmla="*/ 451376 w 1364418"/>
              <a:gd name="connsiteY57" fmla="*/ 3969950 h 6858000"/>
              <a:gd name="connsiteX58" fmla="*/ 444798 w 1364418"/>
              <a:gd name="connsiteY58" fmla="*/ 3933779 h 6858000"/>
              <a:gd name="connsiteX59" fmla="*/ 446129 w 1364418"/>
              <a:gd name="connsiteY59" fmla="*/ 3933093 h 6858000"/>
              <a:gd name="connsiteX60" fmla="*/ 450483 w 1364418"/>
              <a:gd name="connsiteY60" fmla="*/ 3922082 h 6858000"/>
              <a:gd name="connsiteX61" fmla="*/ 455561 w 1364418"/>
              <a:gd name="connsiteY61" fmla="*/ 3901461 h 6858000"/>
              <a:gd name="connsiteX62" fmla="*/ 478155 w 1364418"/>
              <a:gd name="connsiteY62" fmla="*/ 3813873 h 6858000"/>
              <a:gd name="connsiteX63" fmla="*/ 477580 w 1364418"/>
              <a:gd name="connsiteY63" fmla="*/ 3806161 h 6858000"/>
              <a:gd name="connsiteX64" fmla="*/ 477887 w 1364418"/>
              <a:gd name="connsiteY64" fmla="*/ 3805957 h 6858000"/>
              <a:gd name="connsiteX65" fmla="*/ 477914 w 1364418"/>
              <a:gd name="connsiteY65" fmla="*/ 3797724 h 6858000"/>
              <a:gd name="connsiteX66" fmla="*/ 476529 w 1364418"/>
              <a:gd name="connsiteY66" fmla="*/ 3792098 h 6858000"/>
              <a:gd name="connsiteX67" fmla="*/ 475413 w 1364418"/>
              <a:gd name="connsiteY67" fmla="*/ 3777135 h 6858000"/>
              <a:gd name="connsiteX68" fmla="*/ 477146 w 1364418"/>
              <a:gd name="connsiteY68" fmla="*/ 3771656 h 6858000"/>
              <a:gd name="connsiteX69" fmla="*/ 480889 w 1364418"/>
              <a:gd name="connsiteY69" fmla="*/ 3769007 h 6858000"/>
              <a:gd name="connsiteX70" fmla="*/ 480355 w 1364418"/>
              <a:gd name="connsiteY70" fmla="*/ 3767709 h 6858000"/>
              <a:gd name="connsiteX71" fmla="*/ 489051 w 1364418"/>
              <a:gd name="connsiteY71" fmla="*/ 3738082 h 6858000"/>
              <a:gd name="connsiteX72" fmla="*/ 496397 w 1364418"/>
              <a:gd name="connsiteY72" fmla="*/ 3673397 h 6858000"/>
              <a:gd name="connsiteX73" fmla="*/ 495693 w 1364418"/>
              <a:gd name="connsiteY73" fmla="*/ 3637109 h 6858000"/>
              <a:gd name="connsiteX74" fmla="*/ 499136 w 1364418"/>
              <a:gd name="connsiteY74" fmla="*/ 3536883 h 6858000"/>
              <a:gd name="connsiteX75" fmla="*/ 506674 w 1364418"/>
              <a:gd name="connsiteY75" fmla="*/ 3435652 h 6858000"/>
              <a:gd name="connsiteX76" fmla="*/ 508345 w 1364418"/>
              <a:gd name="connsiteY76" fmla="*/ 3307769 h 6858000"/>
              <a:gd name="connsiteX77" fmla="*/ 525908 w 1364418"/>
              <a:gd name="connsiteY77" fmla="*/ 3250522 h 6858000"/>
              <a:gd name="connsiteX78" fmla="*/ 526333 w 1364418"/>
              <a:gd name="connsiteY78" fmla="*/ 3229163 h 6858000"/>
              <a:gd name="connsiteX79" fmla="*/ 528156 w 1364418"/>
              <a:gd name="connsiteY79" fmla="*/ 3217217 h 6858000"/>
              <a:gd name="connsiteX80" fmla="*/ 514991 w 1364418"/>
              <a:gd name="connsiteY80" fmla="*/ 3183755 h 6858000"/>
              <a:gd name="connsiteX81" fmla="*/ 515492 w 1364418"/>
              <a:gd name="connsiteY81" fmla="*/ 3178642 h 6858000"/>
              <a:gd name="connsiteX82" fmla="*/ 503092 w 1364418"/>
              <a:gd name="connsiteY82" fmla="*/ 3158586 h 6858000"/>
              <a:gd name="connsiteX83" fmla="*/ 488277 w 1364418"/>
              <a:gd name="connsiteY83" fmla="*/ 3129034 h 6858000"/>
              <a:gd name="connsiteX84" fmla="*/ 488942 w 1364418"/>
              <a:gd name="connsiteY84" fmla="*/ 3126682 h 6858000"/>
              <a:gd name="connsiteX85" fmla="*/ 479810 w 1364418"/>
              <a:gd name="connsiteY85" fmla="*/ 3114519 h 6858000"/>
              <a:gd name="connsiteX86" fmla="*/ 466419 w 1364418"/>
              <a:gd name="connsiteY86" fmla="*/ 3106272 h 6858000"/>
              <a:gd name="connsiteX87" fmla="*/ 439149 w 1364418"/>
              <a:gd name="connsiteY87" fmla="*/ 2958185 h 6858000"/>
              <a:gd name="connsiteX88" fmla="*/ 381763 w 1364418"/>
              <a:gd name="connsiteY88" fmla="*/ 2762989 h 6858000"/>
              <a:gd name="connsiteX89" fmla="*/ 330681 w 1364418"/>
              <a:gd name="connsiteY89" fmla="*/ 2554718 h 6858000"/>
              <a:gd name="connsiteX90" fmla="*/ 310775 w 1364418"/>
              <a:gd name="connsiteY90" fmla="*/ 2485734 h 6858000"/>
              <a:gd name="connsiteX91" fmla="*/ 301498 w 1364418"/>
              <a:gd name="connsiteY91" fmla="*/ 2447068 h 6858000"/>
              <a:gd name="connsiteX92" fmla="*/ 288459 w 1364418"/>
              <a:gd name="connsiteY92" fmla="*/ 2425819 h 6858000"/>
              <a:gd name="connsiteX93" fmla="*/ 294458 w 1364418"/>
              <a:gd name="connsiteY93" fmla="*/ 2402874 h 6858000"/>
              <a:gd name="connsiteX94" fmla="*/ 297070 w 1364418"/>
              <a:gd name="connsiteY94" fmla="*/ 2381443 h 6858000"/>
              <a:gd name="connsiteX95" fmla="*/ 273399 w 1364418"/>
              <a:gd name="connsiteY95" fmla="*/ 2261920 h 6858000"/>
              <a:gd name="connsiteX96" fmla="*/ 263286 w 1364418"/>
              <a:gd name="connsiteY96" fmla="*/ 2195378 h 6858000"/>
              <a:gd name="connsiteX97" fmla="*/ 247503 w 1364418"/>
              <a:gd name="connsiteY97" fmla="*/ 2155135 h 6858000"/>
              <a:gd name="connsiteX98" fmla="*/ 244961 w 1364418"/>
              <a:gd name="connsiteY98" fmla="*/ 2118008 h 6858000"/>
              <a:gd name="connsiteX99" fmla="*/ 245954 w 1364418"/>
              <a:gd name="connsiteY99" fmla="*/ 2050531 h 6858000"/>
              <a:gd name="connsiteX100" fmla="*/ 237760 w 1364418"/>
              <a:gd name="connsiteY100" fmla="*/ 1963269 h 6858000"/>
              <a:gd name="connsiteX101" fmla="*/ 218938 w 1364418"/>
              <a:gd name="connsiteY101" fmla="*/ 1906352 h 6858000"/>
              <a:gd name="connsiteX102" fmla="*/ 195495 w 1364418"/>
              <a:gd name="connsiteY102" fmla="*/ 1861531 h 6858000"/>
              <a:gd name="connsiteX103" fmla="*/ 149294 w 1364418"/>
              <a:gd name="connsiteY103" fmla="*/ 1732919 h 6858000"/>
              <a:gd name="connsiteX104" fmla="*/ 121605 w 1364418"/>
              <a:gd name="connsiteY104" fmla="*/ 1663540 h 6858000"/>
              <a:gd name="connsiteX105" fmla="*/ 120731 w 1364418"/>
              <a:gd name="connsiteY105" fmla="*/ 1615777 h 6858000"/>
              <a:gd name="connsiteX106" fmla="*/ 101526 w 1364418"/>
              <a:gd name="connsiteY106" fmla="*/ 1563678 h 6858000"/>
              <a:gd name="connsiteX107" fmla="*/ 114606 w 1364418"/>
              <a:gd name="connsiteY107" fmla="*/ 1519474 h 6858000"/>
              <a:gd name="connsiteX108" fmla="*/ 107348 w 1364418"/>
              <a:gd name="connsiteY108" fmla="*/ 1477995 h 6858000"/>
              <a:gd name="connsiteX109" fmla="*/ 93433 w 1364418"/>
              <a:gd name="connsiteY109" fmla="*/ 1373769 h 6858000"/>
              <a:gd name="connsiteX110" fmla="*/ 101740 w 1364418"/>
              <a:gd name="connsiteY110" fmla="*/ 1307086 h 6858000"/>
              <a:gd name="connsiteX111" fmla="*/ 102928 w 1364418"/>
              <a:gd name="connsiteY111" fmla="*/ 1189033 h 6858000"/>
              <a:gd name="connsiteX112" fmla="*/ 107613 w 1364418"/>
              <a:gd name="connsiteY112" fmla="*/ 1168288 h 6858000"/>
              <a:gd name="connsiteX113" fmla="*/ 99895 w 1364418"/>
              <a:gd name="connsiteY113" fmla="*/ 1142577 h 6858000"/>
              <a:gd name="connsiteX114" fmla="*/ 89201 w 1364418"/>
              <a:gd name="connsiteY114" fmla="*/ 1088484 h 6858000"/>
              <a:gd name="connsiteX115" fmla="*/ 77937 w 1364418"/>
              <a:gd name="connsiteY115" fmla="*/ 1016103 h 6858000"/>
              <a:gd name="connsiteX116" fmla="*/ 79393 w 1364418"/>
              <a:gd name="connsiteY116" fmla="*/ 954054 h 6858000"/>
              <a:gd name="connsiteX117" fmla="*/ 90309 w 1364418"/>
              <a:gd name="connsiteY117" fmla="*/ 921368 h 6858000"/>
              <a:gd name="connsiteX118" fmla="*/ 74258 w 1364418"/>
              <a:gd name="connsiteY118" fmla="*/ 896999 h 6858000"/>
              <a:gd name="connsiteX119" fmla="*/ 43666 w 1364418"/>
              <a:gd name="connsiteY119" fmla="*/ 821517 h 6858000"/>
              <a:gd name="connsiteX120" fmla="*/ 22616 w 1364418"/>
              <a:gd name="connsiteY120" fmla="*/ 751353 h 6858000"/>
              <a:gd name="connsiteX121" fmla="*/ 22174 w 1364418"/>
              <a:gd name="connsiteY121" fmla="*/ 721230 h 6858000"/>
              <a:gd name="connsiteX122" fmla="*/ 7845 w 1364418"/>
              <a:gd name="connsiteY122" fmla="*/ 681659 h 6858000"/>
              <a:gd name="connsiteX123" fmla="*/ 31306 w 1364418"/>
              <a:gd name="connsiteY123" fmla="*/ 619315 h 6858000"/>
              <a:gd name="connsiteX124" fmla="*/ 15184 w 1364418"/>
              <a:gd name="connsiteY124" fmla="*/ 585934 h 6858000"/>
              <a:gd name="connsiteX125" fmla="*/ 22258 w 1364418"/>
              <a:gd name="connsiteY125" fmla="*/ 538948 h 6858000"/>
              <a:gd name="connsiteX126" fmla="*/ 26166 w 1364418"/>
              <a:gd name="connsiteY126" fmla="*/ 525163 h 6858000"/>
              <a:gd name="connsiteX127" fmla="*/ 52290 w 1364418"/>
              <a:gd name="connsiteY127" fmla="*/ 446567 h 6858000"/>
              <a:gd name="connsiteX128" fmla="*/ 51538 w 1364418"/>
              <a:gd name="connsiteY128" fmla="*/ 393828 h 6858000"/>
              <a:gd name="connsiteX129" fmla="*/ 51368 w 1364418"/>
              <a:gd name="connsiteY129" fmla="*/ 353137 h 6858000"/>
              <a:gd name="connsiteX130" fmla="*/ 55970 w 1364418"/>
              <a:gd name="connsiteY130" fmla="*/ 321428 h 6858000"/>
              <a:gd name="connsiteX131" fmla="*/ 57061 w 1364418"/>
              <a:gd name="connsiteY131" fmla="*/ 275771 h 6858000"/>
              <a:gd name="connsiteX132" fmla="*/ 74088 w 1364418"/>
              <a:gd name="connsiteY132" fmla="*/ 212860 h 6858000"/>
              <a:gd name="connsiteX133" fmla="*/ 65798 w 1364418"/>
              <a:gd name="connsiteY133" fmla="*/ 144983 h 6858000"/>
              <a:gd name="connsiteX134" fmla="*/ 78082 w 1364418"/>
              <a:gd name="connsiteY134" fmla="*/ 55288 h 6858000"/>
              <a:gd name="connsiteX135" fmla="*/ 37636 w 1364418"/>
              <a:gd name="connsiteY135"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1063 w 1364418"/>
              <a:gd name="connsiteY11" fmla="*/ 6313295 h 6858000"/>
              <a:gd name="connsiteX12" fmla="*/ 278227 w 1364418"/>
              <a:gd name="connsiteY12" fmla="*/ 6280046 h 6858000"/>
              <a:gd name="connsiteX13" fmla="*/ 288000 w 1364418"/>
              <a:gd name="connsiteY13" fmla="*/ 6252834 h 6858000"/>
              <a:gd name="connsiteX14" fmla="*/ 265992 w 1364418"/>
              <a:gd name="connsiteY14" fmla="*/ 6202459 h 6858000"/>
              <a:gd name="connsiteX15" fmla="*/ 264790 w 1364418"/>
              <a:gd name="connsiteY15" fmla="*/ 6153037 h 6858000"/>
              <a:gd name="connsiteX16" fmla="*/ 280205 w 1364418"/>
              <a:gd name="connsiteY16" fmla="*/ 6078132 h 6858000"/>
              <a:gd name="connsiteX17" fmla="*/ 267592 w 1364418"/>
              <a:gd name="connsiteY17" fmla="*/ 6028119 h 6858000"/>
              <a:gd name="connsiteX18" fmla="*/ 252821 w 1364418"/>
              <a:gd name="connsiteY18" fmla="*/ 5926735 h 6858000"/>
              <a:gd name="connsiteX19" fmla="*/ 302333 w 1364418"/>
              <a:gd name="connsiteY19" fmla="*/ 5712857 h 6858000"/>
              <a:gd name="connsiteX20" fmla="*/ 332131 w 1364418"/>
              <a:gd name="connsiteY20" fmla="*/ 5660491 h 6858000"/>
              <a:gd name="connsiteX21" fmla="*/ 341254 w 1364418"/>
              <a:gd name="connsiteY21" fmla="*/ 5563435 h 6858000"/>
              <a:gd name="connsiteX22" fmla="*/ 368130 w 1364418"/>
              <a:gd name="connsiteY22" fmla="*/ 5437125 h 6858000"/>
              <a:gd name="connsiteX23" fmla="*/ 381698 w 1364418"/>
              <a:gd name="connsiteY23" fmla="*/ 5396260 h 6858000"/>
              <a:gd name="connsiteX24" fmla="*/ 397679 w 1364418"/>
              <a:gd name="connsiteY24" fmla="*/ 5330009 h 6858000"/>
              <a:gd name="connsiteX25" fmla="*/ 431172 w 1364418"/>
              <a:gd name="connsiteY25" fmla="*/ 5273739 h 6858000"/>
              <a:gd name="connsiteX26" fmla="*/ 440771 w 1364418"/>
              <a:gd name="connsiteY26" fmla="*/ 5241779 h 6858000"/>
              <a:gd name="connsiteX27" fmla="*/ 451997 w 1364418"/>
              <a:gd name="connsiteY27" fmla="*/ 5225268 h 6858000"/>
              <a:gd name="connsiteX28" fmla="*/ 453017 w 1364418"/>
              <a:gd name="connsiteY28" fmla="*/ 5217684 h 6858000"/>
              <a:gd name="connsiteX29" fmla="*/ 460358 w 1364418"/>
              <a:gd name="connsiteY29" fmla="*/ 5193377 h 6858000"/>
              <a:gd name="connsiteX30" fmla="*/ 463661 w 1364418"/>
              <a:gd name="connsiteY30" fmla="*/ 5179288 h 6858000"/>
              <a:gd name="connsiteX31" fmla="*/ 464645 w 1364418"/>
              <a:gd name="connsiteY31" fmla="*/ 5173621 h 6858000"/>
              <a:gd name="connsiteX32" fmla="*/ 460279 w 1364418"/>
              <a:gd name="connsiteY32" fmla="*/ 5159961 h 6858000"/>
              <a:gd name="connsiteX33" fmla="*/ 466956 w 1364418"/>
              <a:gd name="connsiteY33" fmla="*/ 5144295 h 6858000"/>
              <a:gd name="connsiteX34" fmla="*/ 463889 w 1364418"/>
              <a:gd name="connsiteY34" fmla="*/ 5125185 h 6858000"/>
              <a:gd name="connsiteX35" fmla="*/ 470719 w 1364418"/>
              <a:gd name="connsiteY35" fmla="*/ 5121884 h 6858000"/>
              <a:gd name="connsiteX36" fmla="*/ 477755 w 1364418"/>
              <a:gd name="connsiteY36" fmla="*/ 5067850 h 6858000"/>
              <a:gd name="connsiteX37" fmla="*/ 480486 w 1364418"/>
              <a:gd name="connsiteY37" fmla="*/ 5060861 h 6858000"/>
              <a:gd name="connsiteX38" fmla="*/ 477190 w 1364418"/>
              <a:gd name="connsiteY38" fmla="*/ 5034192 h 6858000"/>
              <a:gd name="connsiteX39" fmla="*/ 478744 w 1364418"/>
              <a:gd name="connsiteY39" fmla="*/ 4993030 h 6858000"/>
              <a:gd name="connsiteX40" fmla="*/ 485653 w 1364418"/>
              <a:gd name="connsiteY40" fmla="*/ 4946844 h 6858000"/>
              <a:gd name="connsiteX41" fmla="*/ 481509 w 1364418"/>
              <a:gd name="connsiteY41" fmla="*/ 4932692 h 6858000"/>
              <a:gd name="connsiteX42" fmla="*/ 496912 w 1364418"/>
              <a:gd name="connsiteY42" fmla="*/ 4858827 h 6858000"/>
              <a:gd name="connsiteX43" fmla="*/ 502815 w 1364418"/>
              <a:gd name="connsiteY43" fmla="*/ 4821170 h 6858000"/>
              <a:gd name="connsiteX44" fmla="*/ 507548 w 1364418"/>
              <a:gd name="connsiteY44" fmla="*/ 4780965 h 6858000"/>
              <a:gd name="connsiteX45" fmla="*/ 508841 w 1364418"/>
              <a:gd name="connsiteY45" fmla="*/ 4750867 h 6858000"/>
              <a:gd name="connsiteX46" fmla="*/ 506648 w 1364418"/>
              <a:gd name="connsiteY46" fmla="*/ 4690749 h 6858000"/>
              <a:gd name="connsiteX47" fmla="*/ 502128 w 1364418"/>
              <a:gd name="connsiteY47" fmla="*/ 4584173 h 6858000"/>
              <a:gd name="connsiteX48" fmla="*/ 497211 w 1364418"/>
              <a:gd name="connsiteY48" fmla="*/ 4444346 h 6858000"/>
              <a:gd name="connsiteX49" fmla="*/ 493776 w 1364418"/>
              <a:gd name="connsiteY49" fmla="*/ 4375228 h 6858000"/>
              <a:gd name="connsiteX50" fmla="*/ 474429 w 1364418"/>
              <a:gd name="connsiteY50" fmla="*/ 4214165 h 6858000"/>
              <a:gd name="connsiteX51" fmla="*/ 478502 w 1364418"/>
              <a:gd name="connsiteY51" fmla="*/ 4090296 h 6858000"/>
              <a:gd name="connsiteX52" fmla="*/ 463758 w 1364418"/>
              <a:gd name="connsiteY52" fmla="*/ 4033999 h 6858000"/>
              <a:gd name="connsiteX53" fmla="*/ 464907 w 1364418"/>
              <a:gd name="connsiteY53" fmla="*/ 4031933 h 6858000"/>
              <a:gd name="connsiteX54" fmla="*/ 463483 w 1364418"/>
              <a:gd name="connsiteY54" fmla="*/ 4013953 h 6858000"/>
              <a:gd name="connsiteX55" fmla="*/ 449778 w 1364418"/>
              <a:gd name="connsiteY55" fmla="*/ 3974753 h 6858000"/>
              <a:gd name="connsiteX56" fmla="*/ 451376 w 1364418"/>
              <a:gd name="connsiteY56" fmla="*/ 3969950 h 6858000"/>
              <a:gd name="connsiteX57" fmla="*/ 444798 w 1364418"/>
              <a:gd name="connsiteY57" fmla="*/ 3933779 h 6858000"/>
              <a:gd name="connsiteX58" fmla="*/ 446129 w 1364418"/>
              <a:gd name="connsiteY58" fmla="*/ 3933093 h 6858000"/>
              <a:gd name="connsiteX59" fmla="*/ 450483 w 1364418"/>
              <a:gd name="connsiteY59" fmla="*/ 3922082 h 6858000"/>
              <a:gd name="connsiteX60" fmla="*/ 455561 w 1364418"/>
              <a:gd name="connsiteY60" fmla="*/ 3901461 h 6858000"/>
              <a:gd name="connsiteX61" fmla="*/ 478155 w 1364418"/>
              <a:gd name="connsiteY61" fmla="*/ 3813873 h 6858000"/>
              <a:gd name="connsiteX62" fmla="*/ 477580 w 1364418"/>
              <a:gd name="connsiteY62" fmla="*/ 3806161 h 6858000"/>
              <a:gd name="connsiteX63" fmla="*/ 477887 w 1364418"/>
              <a:gd name="connsiteY63" fmla="*/ 3805957 h 6858000"/>
              <a:gd name="connsiteX64" fmla="*/ 477914 w 1364418"/>
              <a:gd name="connsiteY64" fmla="*/ 3797724 h 6858000"/>
              <a:gd name="connsiteX65" fmla="*/ 476529 w 1364418"/>
              <a:gd name="connsiteY65" fmla="*/ 3792098 h 6858000"/>
              <a:gd name="connsiteX66" fmla="*/ 475413 w 1364418"/>
              <a:gd name="connsiteY66" fmla="*/ 3777135 h 6858000"/>
              <a:gd name="connsiteX67" fmla="*/ 477146 w 1364418"/>
              <a:gd name="connsiteY67" fmla="*/ 3771656 h 6858000"/>
              <a:gd name="connsiteX68" fmla="*/ 480889 w 1364418"/>
              <a:gd name="connsiteY68" fmla="*/ 3769007 h 6858000"/>
              <a:gd name="connsiteX69" fmla="*/ 480355 w 1364418"/>
              <a:gd name="connsiteY69" fmla="*/ 3767709 h 6858000"/>
              <a:gd name="connsiteX70" fmla="*/ 489051 w 1364418"/>
              <a:gd name="connsiteY70" fmla="*/ 3738082 h 6858000"/>
              <a:gd name="connsiteX71" fmla="*/ 496397 w 1364418"/>
              <a:gd name="connsiteY71" fmla="*/ 3673397 h 6858000"/>
              <a:gd name="connsiteX72" fmla="*/ 495693 w 1364418"/>
              <a:gd name="connsiteY72" fmla="*/ 3637109 h 6858000"/>
              <a:gd name="connsiteX73" fmla="*/ 499136 w 1364418"/>
              <a:gd name="connsiteY73" fmla="*/ 3536883 h 6858000"/>
              <a:gd name="connsiteX74" fmla="*/ 506674 w 1364418"/>
              <a:gd name="connsiteY74" fmla="*/ 3435652 h 6858000"/>
              <a:gd name="connsiteX75" fmla="*/ 508345 w 1364418"/>
              <a:gd name="connsiteY75" fmla="*/ 3307769 h 6858000"/>
              <a:gd name="connsiteX76" fmla="*/ 525908 w 1364418"/>
              <a:gd name="connsiteY76" fmla="*/ 3250522 h 6858000"/>
              <a:gd name="connsiteX77" fmla="*/ 526333 w 1364418"/>
              <a:gd name="connsiteY77" fmla="*/ 3229163 h 6858000"/>
              <a:gd name="connsiteX78" fmla="*/ 528156 w 1364418"/>
              <a:gd name="connsiteY78" fmla="*/ 3217217 h 6858000"/>
              <a:gd name="connsiteX79" fmla="*/ 514991 w 1364418"/>
              <a:gd name="connsiteY79" fmla="*/ 3183755 h 6858000"/>
              <a:gd name="connsiteX80" fmla="*/ 515492 w 1364418"/>
              <a:gd name="connsiteY80" fmla="*/ 3178642 h 6858000"/>
              <a:gd name="connsiteX81" fmla="*/ 503092 w 1364418"/>
              <a:gd name="connsiteY81" fmla="*/ 3158586 h 6858000"/>
              <a:gd name="connsiteX82" fmla="*/ 488277 w 1364418"/>
              <a:gd name="connsiteY82" fmla="*/ 3129034 h 6858000"/>
              <a:gd name="connsiteX83" fmla="*/ 488942 w 1364418"/>
              <a:gd name="connsiteY83" fmla="*/ 3126682 h 6858000"/>
              <a:gd name="connsiteX84" fmla="*/ 479810 w 1364418"/>
              <a:gd name="connsiteY84" fmla="*/ 3114519 h 6858000"/>
              <a:gd name="connsiteX85" fmla="*/ 466419 w 1364418"/>
              <a:gd name="connsiteY85" fmla="*/ 3106272 h 6858000"/>
              <a:gd name="connsiteX86" fmla="*/ 439149 w 1364418"/>
              <a:gd name="connsiteY86" fmla="*/ 2958185 h 6858000"/>
              <a:gd name="connsiteX87" fmla="*/ 381763 w 1364418"/>
              <a:gd name="connsiteY87" fmla="*/ 2762989 h 6858000"/>
              <a:gd name="connsiteX88" fmla="*/ 330681 w 1364418"/>
              <a:gd name="connsiteY88" fmla="*/ 2554718 h 6858000"/>
              <a:gd name="connsiteX89" fmla="*/ 310775 w 1364418"/>
              <a:gd name="connsiteY89" fmla="*/ 2485734 h 6858000"/>
              <a:gd name="connsiteX90" fmla="*/ 301498 w 1364418"/>
              <a:gd name="connsiteY90" fmla="*/ 2447068 h 6858000"/>
              <a:gd name="connsiteX91" fmla="*/ 288459 w 1364418"/>
              <a:gd name="connsiteY91" fmla="*/ 2425819 h 6858000"/>
              <a:gd name="connsiteX92" fmla="*/ 294458 w 1364418"/>
              <a:gd name="connsiteY92" fmla="*/ 2402874 h 6858000"/>
              <a:gd name="connsiteX93" fmla="*/ 297070 w 1364418"/>
              <a:gd name="connsiteY93" fmla="*/ 2381443 h 6858000"/>
              <a:gd name="connsiteX94" fmla="*/ 273399 w 1364418"/>
              <a:gd name="connsiteY94" fmla="*/ 2261920 h 6858000"/>
              <a:gd name="connsiteX95" fmla="*/ 263286 w 1364418"/>
              <a:gd name="connsiteY95" fmla="*/ 2195378 h 6858000"/>
              <a:gd name="connsiteX96" fmla="*/ 247503 w 1364418"/>
              <a:gd name="connsiteY96" fmla="*/ 2155135 h 6858000"/>
              <a:gd name="connsiteX97" fmla="*/ 244961 w 1364418"/>
              <a:gd name="connsiteY97" fmla="*/ 2118008 h 6858000"/>
              <a:gd name="connsiteX98" fmla="*/ 245954 w 1364418"/>
              <a:gd name="connsiteY98" fmla="*/ 2050531 h 6858000"/>
              <a:gd name="connsiteX99" fmla="*/ 237760 w 1364418"/>
              <a:gd name="connsiteY99" fmla="*/ 1963269 h 6858000"/>
              <a:gd name="connsiteX100" fmla="*/ 218938 w 1364418"/>
              <a:gd name="connsiteY100" fmla="*/ 1906352 h 6858000"/>
              <a:gd name="connsiteX101" fmla="*/ 195495 w 1364418"/>
              <a:gd name="connsiteY101" fmla="*/ 1861531 h 6858000"/>
              <a:gd name="connsiteX102" fmla="*/ 149294 w 1364418"/>
              <a:gd name="connsiteY102" fmla="*/ 1732919 h 6858000"/>
              <a:gd name="connsiteX103" fmla="*/ 121605 w 1364418"/>
              <a:gd name="connsiteY103" fmla="*/ 1663540 h 6858000"/>
              <a:gd name="connsiteX104" fmla="*/ 120731 w 1364418"/>
              <a:gd name="connsiteY104" fmla="*/ 1615777 h 6858000"/>
              <a:gd name="connsiteX105" fmla="*/ 101526 w 1364418"/>
              <a:gd name="connsiteY105" fmla="*/ 1563678 h 6858000"/>
              <a:gd name="connsiteX106" fmla="*/ 114606 w 1364418"/>
              <a:gd name="connsiteY106" fmla="*/ 1519474 h 6858000"/>
              <a:gd name="connsiteX107" fmla="*/ 107348 w 1364418"/>
              <a:gd name="connsiteY107" fmla="*/ 1477995 h 6858000"/>
              <a:gd name="connsiteX108" fmla="*/ 93433 w 1364418"/>
              <a:gd name="connsiteY108" fmla="*/ 1373769 h 6858000"/>
              <a:gd name="connsiteX109" fmla="*/ 101740 w 1364418"/>
              <a:gd name="connsiteY109" fmla="*/ 1307086 h 6858000"/>
              <a:gd name="connsiteX110" fmla="*/ 102928 w 1364418"/>
              <a:gd name="connsiteY110" fmla="*/ 1189033 h 6858000"/>
              <a:gd name="connsiteX111" fmla="*/ 107613 w 1364418"/>
              <a:gd name="connsiteY111" fmla="*/ 1168288 h 6858000"/>
              <a:gd name="connsiteX112" fmla="*/ 99895 w 1364418"/>
              <a:gd name="connsiteY112" fmla="*/ 1142577 h 6858000"/>
              <a:gd name="connsiteX113" fmla="*/ 89201 w 1364418"/>
              <a:gd name="connsiteY113" fmla="*/ 1088484 h 6858000"/>
              <a:gd name="connsiteX114" fmla="*/ 77937 w 1364418"/>
              <a:gd name="connsiteY114" fmla="*/ 1016103 h 6858000"/>
              <a:gd name="connsiteX115" fmla="*/ 79393 w 1364418"/>
              <a:gd name="connsiteY115" fmla="*/ 954054 h 6858000"/>
              <a:gd name="connsiteX116" fmla="*/ 90309 w 1364418"/>
              <a:gd name="connsiteY116" fmla="*/ 921368 h 6858000"/>
              <a:gd name="connsiteX117" fmla="*/ 74258 w 1364418"/>
              <a:gd name="connsiteY117" fmla="*/ 896999 h 6858000"/>
              <a:gd name="connsiteX118" fmla="*/ 43666 w 1364418"/>
              <a:gd name="connsiteY118" fmla="*/ 821517 h 6858000"/>
              <a:gd name="connsiteX119" fmla="*/ 22616 w 1364418"/>
              <a:gd name="connsiteY119" fmla="*/ 751353 h 6858000"/>
              <a:gd name="connsiteX120" fmla="*/ 22174 w 1364418"/>
              <a:gd name="connsiteY120" fmla="*/ 721230 h 6858000"/>
              <a:gd name="connsiteX121" fmla="*/ 7845 w 1364418"/>
              <a:gd name="connsiteY121" fmla="*/ 681659 h 6858000"/>
              <a:gd name="connsiteX122" fmla="*/ 31306 w 1364418"/>
              <a:gd name="connsiteY122" fmla="*/ 619315 h 6858000"/>
              <a:gd name="connsiteX123" fmla="*/ 15184 w 1364418"/>
              <a:gd name="connsiteY123" fmla="*/ 585934 h 6858000"/>
              <a:gd name="connsiteX124" fmla="*/ 22258 w 1364418"/>
              <a:gd name="connsiteY124" fmla="*/ 538948 h 6858000"/>
              <a:gd name="connsiteX125" fmla="*/ 26166 w 1364418"/>
              <a:gd name="connsiteY125" fmla="*/ 525163 h 6858000"/>
              <a:gd name="connsiteX126" fmla="*/ 52290 w 1364418"/>
              <a:gd name="connsiteY126" fmla="*/ 446567 h 6858000"/>
              <a:gd name="connsiteX127" fmla="*/ 51538 w 1364418"/>
              <a:gd name="connsiteY127" fmla="*/ 393828 h 6858000"/>
              <a:gd name="connsiteX128" fmla="*/ 51368 w 1364418"/>
              <a:gd name="connsiteY128" fmla="*/ 353137 h 6858000"/>
              <a:gd name="connsiteX129" fmla="*/ 55970 w 1364418"/>
              <a:gd name="connsiteY129" fmla="*/ 321428 h 6858000"/>
              <a:gd name="connsiteX130" fmla="*/ 57061 w 1364418"/>
              <a:gd name="connsiteY130" fmla="*/ 275771 h 6858000"/>
              <a:gd name="connsiteX131" fmla="*/ 74088 w 1364418"/>
              <a:gd name="connsiteY131" fmla="*/ 212860 h 6858000"/>
              <a:gd name="connsiteX132" fmla="*/ 65798 w 1364418"/>
              <a:gd name="connsiteY132" fmla="*/ 144983 h 6858000"/>
              <a:gd name="connsiteX133" fmla="*/ 78082 w 1364418"/>
              <a:gd name="connsiteY133" fmla="*/ 55288 h 6858000"/>
              <a:gd name="connsiteX134" fmla="*/ 37636 w 1364418"/>
              <a:gd name="connsiteY134"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293648 w 1364418"/>
              <a:gd name="connsiteY10" fmla="*/ 6334727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137704 w 1364418"/>
              <a:gd name="connsiteY4" fmla="*/ 6832113 h 6858000"/>
              <a:gd name="connsiteX5" fmla="*/ 209564 w 1364418"/>
              <a:gd name="connsiteY5" fmla="*/ 6777899 h 6858000"/>
              <a:gd name="connsiteX6" fmla="*/ 240339 w 1364418"/>
              <a:gd name="connsiteY6" fmla="*/ 6711686 h 6858000"/>
              <a:gd name="connsiteX7" fmla="*/ 286686 w 1364418"/>
              <a:gd name="connsiteY7" fmla="*/ 6664994 h 6858000"/>
              <a:gd name="connsiteX8" fmla="*/ 339152 w 1364418"/>
              <a:gd name="connsiteY8" fmla="*/ 6471804 h 6858000"/>
              <a:gd name="connsiteX9" fmla="*/ 334570 w 1364418"/>
              <a:gd name="connsiteY9" fmla="*/ 6389835 h 6858000"/>
              <a:gd name="connsiteX10" fmla="*/ 317792 w 1364418"/>
              <a:gd name="connsiteY10" fmla="*/ 6324679 h 6858000"/>
              <a:gd name="connsiteX11" fmla="*/ 278227 w 1364418"/>
              <a:gd name="connsiteY11" fmla="*/ 6280046 h 6858000"/>
              <a:gd name="connsiteX12" fmla="*/ 288000 w 1364418"/>
              <a:gd name="connsiteY12" fmla="*/ 6252834 h 6858000"/>
              <a:gd name="connsiteX13" fmla="*/ 265992 w 1364418"/>
              <a:gd name="connsiteY13" fmla="*/ 6202459 h 6858000"/>
              <a:gd name="connsiteX14" fmla="*/ 264790 w 1364418"/>
              <a:gd name="connsiteY14" fmla="*/ 6153037 h 6858000"/>
              <a:gd name="connsiteX15" fmla="*/ 280205 w 1364418"/>
              <a:gd name="connsiteY15" fmla="*/ 6078132 h 6858000"/>
              <a:gd name="connsiteX16" fmla="*/ 267592 w 1364418"/>
              <a:gd name="connsiteY16" fmla="*/ 6028119 h 6858000"/>
              <a:gd name="connsiteX17" fmla="*/ 252821 w 1364418"/>
              <a:gd name="connsiteY17" fmla="*/ 5926735 h 6858000"/>
              <a:gd name="connsiteX18" fmla="*/ 302333 w 1364418"/>
              <a:gd name="connsiteY18" fmla="*/ 5712857 h 6858000"/>
              <a:gd name="connsiteX19" fmla="*/ 332131 w 1364418"/>
              <a:gd name="connsiteY19" fmla="*/ 5660491 h 6858000"/>
              <a:gd name="connsiteX20" fmla="*/ 341254 w 1364418"/>
              <a:gd name="connsiteY20" fmla="*/ 5563435 h 6858000"/>
              <a:gd name="connsiteX21" fmla="*/ 368130 w 1364418"/>
              <a:gd name="connsiteY21" fmla="*/ 5437125 h 6858000"/>
              <a:gd name="connsiteX22" fmla="*/ 381698 w 1364418"/>
              <a:gd name="connsiteY22" fmla="*/ 5396260 h 6858000"/>
              <a:gd name="connsiteX23" fmla="*/ 397679 w 1364418"/>
              <a:gd name="connsiteY23" fmla="*/ 5330009 h 6858000"/>
              <a:gd name="connsiteX24" fmla="*/ 431172 w 1364418"/>
              <a:gd name="connsiteY24" fmla="*/ 5273739 h 6858000"/>
              <a:gd name="connsiteX25" fmla="*/ 440771 w 1364418"/>
              <a:gd name="connsiteY25" fmla="*/ 5241779 h 6858000"/>
              <a:gd name="connsiteX26" fmla="*/ 451997 w 1364418"/>
              <a:gd name="connsiteY26" fmla="*/ 5225268 h 6858000"/>
              <a:gd name="connsiteX27" fmla="*/ 453017 w 1364418"/>
              <a:gd name="connsiteY27" fmla="*/ 5217684 h 6858000"/>
              <a:gd name="connsiteX28" fmla="*/ 460358 w 1364418"/>
              <a:gd name="connsiteY28" fmla="*/ 5193377 h 6858000"/>
              <a:gd name="connsiteX29" fmla="*/ 463661 w 1364418"/>
              <a:gd name="connsiteY29" fmla="*/ 5179288 h 6858000"/>
              <a:gd name="connsiteX30" fmla="*/ 464645 w 1364418"/>
              <a:gd name="connsiteY30" fmla="*/ 5173621 h 6858000"/>
              <a:gd name="connsiteX31" fmla="*/ 460279 w 1364418"/>
              <a:gd name="connsiteY31" fmla="*/ 5159961 h 6858000"/>
              <a:gd name="connsiteX32" fmla="*/ 466956 w 1364418"/>
              <a:gd name="connsiteY32" fmla="*/ 5144295 h 6858000"/>
              <a:gd name="connsiteX33" fmla="*/ 463889 w 1364418"/>
              <a:gd name="connsiteY33" fmla="*/ 5125185 h 6858000"/>
              <a:gd name="connsiteX34" fmla="*/ 470719 w 1364418"/>
              <a:gd name="connsiteY34" fmla="*/ 5121884 h 6858000"/>
              <a:gd name="connsiteX35" fmla="*/ 477755 w 1364418"/>
              <a:gd name="connsiteY35" fmla="*/ 5067850 h 6858000"/>
              <a:gd name="connsiteX36" fmla="*/ 480486 w 1364418"/>
              <a:gd name="connsiteY36" fmla="*/ 5060861 h 6858000"/>
              <a:gd name="connsiteX37" fmla="*/ 477190 w 1364418"/>
              <a:gd name="connsiteY37" fmla="*/ 5034192 h 6858000"/>
              <a:gd name="connsiteX38" fmla="*/ 478744 w 1364418"/>
              <a:gd name="connsiteY38" fmla="*/ 4993030 h 6858000"/>
              <a:gd name="connsiteX39" fmla="*/ 485653 w 1364418"/>
              <a:gd name="connsiteY39" fmla="*/ 4946844 h 6858000"/>
              <a:gd name="connsiteX40" fmla="*/ 481509 w 1364418"/>
              <a:gd name="connsiteY40" fmla="*/ 4932692 h 6858000"/>
              <a:gd name="connsiteX41" fmla="*/ 496912 w 1364418"/>
              <a:gd name="connsiteY41" fmla="*/ 4858827 h 6858000"/>
              <a:gd name="connsiteX42" fmla="*/ 502815 w 1364418"/>
              <a:gd name="connsiteY42" fmla="*/ 4821170 h 6858000"/>
              <a:gd name="connsiteX43" fmla="*/ 507548 w 1364418"/>
              <a:gd name="connsiteY43" fmla="*/ 4780965 h 6858000"/>
              <a:gd name="connsiteX44" fmla="*/ 508841 w 1364418"/>
              <a:gd name="connsiteY44" fmla="*/ 4750867 h 6858000"/>
              <a:gd name="connsiteX45" fmla="*/ 506648 w 1364418"/>
              <a:gd name="connsiteY45" fmla="*/ 4690749 h 6858000"/>
              <a:gd name="connsiteX46" fmla="*/ 502128 w 1364418"/>
              <a:gd name="connsiteY46" fmla="*/ 4584173 h 6858000"/>
              <a:gd name="connsiteX47" fmla="*/ 497211 w 1364418"/>
              <a:gd name="connsiteY47" fmla="*/ 4444346 h 6858000"/>
              <a:gd name="connsiteX48" fmla="*/ 493776 w 1364418"/>
              <a:gd name="connsiteY48" fmla="*/ 4375228 h 6858000"/>
              <a:gd name="connsiteX49" fmla="*/ 474429 w 1364418"/>
              <a:gd name="connsiteY49" fmla="*/ 4214165 h 6858000"/>
              <a:gd name="connsiteX50" fmla="*/ 478502 w 1364418"/>
              <a:gd name="connsiteY50" fmla="*/ 4090296 h 6858000"/>
              <a:gd name="connsiteX51" fmla="*/ 463758 w 1364418"/>
              <a:gd name="connsiteY51" fmla="*/ 4033999 h 6858000"/>
              <a:gd name="connsiteX52" fmla="*/ 464907 w 1364418"/>
              <a:gd name="connsiteY52" fmla="*/ 4031933 h 6858000"/>
              <a:gd name="connsiteX53" fmla="*/ 463483 w 1364418"/>
              <a:gd name="connsiteY53" fmla="*/ 4013953 h 6858000"/>
              <a:gd name="connsiteX54" fmla="*/ 449778 w 1364418"/>
              <a:gd name="connsiteY54" fmla="*/ 3974753 h 6858000"/>
              <a:gd name="connsiteX55" fmla="*/ 451376 w 1364418"/>
              <a:gd name="connsiteY55" fmla="*/ 3969950 h 6858000"/>
              <a:gd name="connsiteX56" fmla="*/ 444798 w 1364418"/>
              <a:gd name="connsiteY56" fmla="*/ 3933779 h 6858000"/>
              <a:gd name="connsiteX57" fmla="*/ 446129 w 1364418"/>
              <a:gd name="connsiteY57" fmla="*/ 3933093 h 6858000"/>
              <a:gd name="connsiteX58" fmla="*/ 450483 w 1364418"/>
              <a:gd name="connsiteY58" fmla="*/ 3922082 h 6858000"/>
              <a:gd name="connsiteX59" fmla="*/ 455561 w 1364418"/>
              <a:gd name="connsiteY59" fmla="*/ 3901461 h 6858000"/>
              <a:gd name="connsiteX60" fmla="*/ 478155 w 1364418"/>
              <a:gd name="connsiteY60" fmla="*/ 3813873 h 6858000"/>
              <a:gd name="connsiteX61" fmla="*/ 477580 w 1364418"/>
              <a:gd name="connsiteY61" fmla="*/ 3806161 h 6858000"/>
              <a:gd name="connsiteX62" fmla="*/ 477887 w 1364418"/>
              <a:gd name="connsiteY62" fmla="*/ 3805957 h 6858000"/>
              <a:gd name="connsiteX63" fmla="*/ 477914 w 1364418"/>
              <a:gd name="connsiteY63" fmla="*/ 3797724 h 6858000"/>
              <a:gd name="connsiteX64" fmla="*/ 476529 w 1364418"/>
              <a:gd name="connsiteY64" fmla="*/ 3792098 h 6858000"/>
              <a:gd name="connsiteX65" fmla="*/ 475413 w 1364418"/>
              <a:gd name="connsiteY65" fmla="*/ 3777135 h 6858000"/>
              <a:gd name="connsiteX66" fmla="*/ 477146 w 1364418"/>
              <a:gd name="connsiteY66" fmla="*/ 3771656 h 6858000"/>
              <a:gd name="connsiteX67" fmla="*/ 480889 w 1364418"/>
              <a:gd name="connsiteY67" fmla="*/ 3769007 h 6858000"/>
              <a:gd name="connsiteX68" fmla="*/ 480355 w 1364418"/>
              <a:gd name="connsiteY68" fmla="*/ 3767709 h 6858000"/>
              <a:gd name="connsiteX69" fmla="*/ 489051 w 1364418"/>
              <a:gd name="connsiteY69" fmla="*/ 3738082 h 6858000"/>
              <a:gd name="connsiteX70" fmla="*/ 496397 w 1364418"/>
              <a:gd name="connsiteY70" fmla="*/ 3673397 h 6858000"/>
              <a:gd name="connsiteX71" fmla="*/ 495693 w 1364418"/>
              <a:gd name="connsiteY71" fmla="*/ 3637109 h 6858000"/>
              <a:gd name="connsiteX72" fmla="*/ 499136 w 1364418"/>
              <a:gd name="connsiteY72" fmla="*/ 3536883 h 6858000"/>
              <a:gd name="connsiteX73" fmla="*/ 506674 w 1364418"/>
              <a:gd name="connsiteY73" fmla="*/ 3435652 h 6858000"/>
              <a:gd name="connsiteX74" fmla="*/ 508345 w 1364418"/>
              <a:gd name="connsiteY74" fmla="*/ 3307769 h 6858000"/>
              <a:gd name="connsiteX75" fmla="*/ 525908 w 1364418"/>
              <a:gd name="connsiteY75" fmla="*/ 3250522 h 6858000"/>
              <a:gd name="connsiteX76" fmla="*/ 526333 w 1364418"/>
              <a:gd name="connsiteY76" fmla="*/ 3229163 h 6858000"/>
              <a:gd name="connsiteX77" fmla="*/ 528156 w 1364418"/>
              <a:gd name="connsiteY77" fmla="*/ 3217217 h 6858000"/>
              <a:gd name="connsiteX78" fmla="*/ 514991 w 1364418"/>
              <a:gd name="connsiteY78" fmla="*/ 3183755 h 6858000"/>
              <a:gd name="connsiteX79" fmla="*/ 515492 w 1364418"/>
              <a:gd name="connsiteY79" fmla="*/ 3178642 h 6858000"/>
              <a:gd name="connsiteX80" fmla="*/ 503092 w 1364418"/>
              <a:gd name="connsiteY80" fmla="*/ 3158586 h 6858000"/>
              <a:gd name="connsiteX81" fmla="*/ 488277 w 1364418"/>
              <a:gd name="connsiteY81" fmla="*/ 3129034 h 6858000"/>
              <a:gd name="connsiteX82" fmla="*/ 488942 w 1364418"/>
              <a:gd name="connsiteY82" fmla="*/ 3126682 h 6858000"/>
              <a:gd name="connsiteX83" fmla="*/ 479810 w 1364418"/>
              <a:gd name="connsiteY83" fmla="*/ 3114519 h 6858000"/>
              <a:gd name="connsiteX84" fmla="*/ 466419 w 1364418"/>
              <a:gd name="connsiteY84" fmla="*/ 3106272 h 6858000"/>
              <a:gd name="connsiteX85" fmla="*/ 439149 w 1364418"/>
              <a:gd name="connsiteY85" fmla="*/ 2958185 h 6858000"/>
              <a:gd name="connsiteX86" fmla="*/ 381763 w 1364418"/>
              <a:gd name="connsiteY86" fmla="*/ 2762989 h 6858000"/>
              <a:gd name="connsiteX87" fmla="*/ 330681 w 1364418"/>
              <a:gd name="connsiteY87" fmla="*/ 2554718 h 6858000"/>
              <a:gd name="connsiteX88" fmla="*/ 310775 w 1364418"/>
              <a:gd name="connsiteY88" fmla="*/ 2485734 h 6858000"/>
              <a:gd name="connsiteX89" fmla="*/ 301498 w 1364418"/>
              <a:gd name="connsiteY89" fmla="*/ 2447068 h 6858000"/>
              <a:gd name="connsiteX90" fmla="*/ 288459 w 1364418"/>
              <a:gd name="connsiteY90" fmla="*/ 2425819 h 6858000"/>
              <a:gd name="connsiteX91" fmla="*/ 294458 w 1364418"/>
              <a:gd name="connsiteY91" fmla="*/ 2402874 h 6858000"/>
              <a:gd name="connsiteX92" fmla="*/ 297070 w 1364418"/>
              <a:gd name="connsiteY92" fmla="*/ 2381443 h 6858000"/>
              <a:gd name="connsiteX93" fmla="*/ 273399 w 1364418"/>
              <a:gd name="connsiteY93" fmla="*/ 2261920 h 6858000"/>
              <a:gd name="connsiteX94" fmla="*/ 263286 w 1364418"/>
              <a:gd name="connsiteY94" fmla="*/ 2195378 h 6858000"/>
              <a:gd name="connsiteX95" fmla="*/ 247503 w 1364418"/>
              <a:gd name="connsiteY95" fmla="*/ 2155135 h 6858000"/>
              <a:gd name="connsiteX96" fmla="*/ 244961 w 1364418"/>
              <a:gd name="connsiteY96" fmla="*/ 2118008 h 6858000"/>
              <a:gd name="connsiteX97" fmla="*/ 245954 w 1364418"/>
              <a:gd name="connsiteY97" fmla="*/ 2050531 h 6858000"/>
              <a:gd name="connsiteX98" fmla="*/ 237760 w 1364418"/>
              <a:gd name="connsiteY98" fmla="*/ 1963269 h 6858000"/>
              <a:gd name="connsiteX99" fmla="*/ 218938 w 1364418"/>
              <a:gd name="connsiteY99" fmla="*/ 1906352 h 6858000"/>
              <a:gd name="connsiteX100" fmla="*/ 195495 w 1364418"/>
              <a:gd name="connsiteY100" fmla="*/ 1861531 h 6858000"/>
              <a:gd name="connsiteX101" fmla="*/ 149294 w 1364418"/>
              <a:gd name="connsiteY101" fmla="*/ 1732919 h 6858000"/>
              <a:gd name="connsiteX102" fmla="*/ 121605 w 1364418"/>
              <a:gd name="connsiteY102" fmla="*/ 1663540 h 6858000"/>
              <a:gd name="connsiteX103" fmla="*/ 120731 w 1364418"/>
              <a:gd name="connsiteY103" fmla="*/ 1615777 h 6858000"/>
              <a:gd name="connsiteX104" fmla="*/ 101526 w 1364418"/>
              <a:gd name="connsiteY104" fmla="*/ 1563678 h 6858000"/>
              <a:gd name="connsiteX105" fmla="*/ 114606 w 1364418"/>
              <a:gd name="connsiteY105" fmla="*/ 1519474 h 6858000"/>
              <a:gd name="connsiteX106" fmla="*/ 107348 w 1364418"/>
              <a:gd name="connsiteY106" fmla="*/ 1477995 h 6858000"/>
              <a:gd name="connsiteX107" fmla="*/ 93433 w 1364418"/>
              <a:gd name="connsiteY107" fmla="*/ 1373769 h 6858000"/>
              <a:gd name="connsiteX108" fmla="*/ 101740 w 1364418"/>
              <a:gd name="connsiteY108" fmla="*/ 1307086 h 6858000"/>
              <a:gd name="connsiteX109" fmla="*/ 102928 w 1364418"/>
              <a:gd name="connsiteY109" fmla="*/ 1189033 h 6858000"/>
              <a:gd name="connsiteX110" fmla="*/ 107613 w 1364418"/>
              <a:gd name="connsiteY110" fmla="*/ 1168288 h 6858000"/>
              <a:gd name="connsiteX111" fmla="*/ 99895 w 1364418"/>
              <a:gd name="connsiteY111" fmla="*/ 1142577 h 6858000"/>
              <a:gd name="connsiteX112" fmla="*/ 89201 w 1364418"/>
              <a:gd name="connsiteY112" fmla="*/ 1088484 h 6858000"/>
              <a:gd name="connsiteX113" fmla="*/ 77937 w 1364418"/>
              <a:gd name="connsiteY113" fmla="*/ 1016103 h 6858000"/>
              <a:gd name="connsiteX114" fmla="*/ 79393 w 1364418"/>
              <a:gd name="connsiteY114" fmla="*/ 954054 h 6858000"/>
              <a:gd name="connsiteX115" fmla="*/ 90309 w 1364418"/>
              <a:gd name="connsiteY115" fmla="*/ 921368 h 6858000"/>
              <a:gd name="connsiteX116" fmla="*/ 74258 w 1364418"/>
              <a:gd name="connsiteY116" fmla="*/ 896999 h 6858000"/>
              <a:gd name="connsiteX117" fmla="*/ 43666 w 1364418"/>
              <a:gd name="connsiteY117" fmla="*/ 821517 h 6858000"/>
              <a:gd name="connsiteX118" fmla="*/ 22616 w 1364418"/>
              <a:gd name="connsiteY118" fmla="*/ 751353 h 6858000"/>
              <a:gd name="connsiteX119" fmla="*/ 22174 w 1364418"/>
              <a:gd name="connsiteY119" fmla="*/ 721230 h 6858000"/>
              <a:gd name="connsiteX120" fmla="*/ 7845 w 1364418"/>
              <a:gd name="connsiteY120" fmla="*/ 681659 h 6858000"/>
              <a:gd name="connsiteX121" fmla="*/ 31306 w 1364418"/>
              <a:gd name="connsiteY121" fmla="*/ 619315 h 6858000"/>
              <a:gd name="connsiteX122" fmla="*/ 15184 w 1364418"/>
              <a:gd name="connsiteY122" fmla="*/ 585934 h 6858000"/>
              <a:gd name="connsiteX123" fmla="*/ 22258 w 1364418"/>
              <a:gd name="connsiteY123" fmla="*/ 538948 h 6858000"/>
              <a:gd name="connsiteX124" fmla="*/ 26166 w 1364418"/>
              <a:gd name="connsiteY124" fmla="*/ 525163 h 6858000"/>
              <a:gd name="connsiteX125" fmla="*/ 52290 w 1364418"/>
              <a:gd name="connsiteY125" fmla="*/ 446567 h 6858000"/>
              <a:gd name="connsiteX126" fmla="*/ 51538 w 1364418"/>
              <a:gd name="connsiteY126" fmla="*/ 393828 h 6858000"/>
              <a:gd name="connsiteX127" fmla="*/ 51368 w 1364418"/>
              <a:gd name="connsiteY127" fmla="*/ 353137 h 6858000"/>
              <a:gd name="connsiteX128" fmla="*/ 55970 w 1364418"/>
              <a:gd name="connsiteY128" fmla="*/ 321428 h 6858000"/>
              <a:gd name="connsiteX129" fmla="*/ 57061 w 1364418"/>
              <a:gd name="connsiteY129" fmla="*/ 275771 h 6858000"/>
              <a:gd name="connsiteX130" fmla="*/ 74088 w 1364418"/>
              <a:gd name="connsiteY130" fmla="*/ 212860 h 6858000"/>
              <a:gd name="connsiteX131" fmla="*/ 65798 w 1364418"/>
              <a:gd name="connsiteY131" fmla="*/ 144983 h 6858000"/>
              <a:gd name="connsiteX132" fmla="*/ 78082 w 1364418"/>
              <a:gd name="connsiteY132" fmla="*/ 55288 h 6858000"/>
              <a:gd name="connsiteX133" fmla="*/ 37636 w 1364418"/>
              <a:gd name="connsiteY133" fmla="*/ 0 h 6858000"/>
              <a:gd name="connsiteX0" fmla="*/ 37636 w 1364418"/>
              <a:gd name="connsiteY0" fmla="*/ 0 h 6889521"/>
              <a:gd name="connsiteX1" fmla="*/ 1364418 w 1364418"/>
              <a:gd name="connsiteY1" fmla="*/ 0 h 6889521"/>
              <a:gd name="connsiteX2" fmla="*/ 1364418 w 1364418"/>
              <a:gd name="connsiteY2" fmla="*/ 6858000 h 6889521"/>
              <a:gd name="connsiteX3" fmla="*/ 101112 w 1364418"/>
              <a:gd name="connsiteY3" fmla="*/ 6857735 h 6889521"/>
              <a:gd name="connsiteX4" fmla="*/ 222208 w 1364418"/>
              <a:gd name="connsiteY4" fmla="*/ 6882355 h 6889521"/>
              <a:gd name="connsiteX5" fmla="*/ 209564 w 1364418"/>
              <a:gd name="connsiteY5" fmla="*/ 6777899 h 6889521"/>
              <a:gd name="connsiteX6" fmla="*/ 240339 w 1364418"/>
              <a:gd name="connsiteY6" fmla="*/ 6711686 h 6889521"/>
              <a:gd name="connsiteX7" fmla="*/ 286686 w 1364418"/>
              <a:gd name="connsiteY7" fmla="*/ 6664994 h 6889521"/>
              <a:gd name="connsiteX8" fmla="*/ 339152 w 1364418"/>
              <a:gd name="connsiteY8" fmla="*/ 6471804 h 6889521"/>
              <a:gd name="connsiteX9" fmla="*/ 334570 w 1364418"/>
              <a:gd name="connsiteY9" fmla="*/ 6389835 h 6889521"/>
              <a:gd name="connsiteX10" fmla="*/ 317792 w 1364418"/>
              <a:gd name="connsiteY10" fmla="*/ 6324679 h 6889521"/>
              <a:gd name="connsiteX11" fmla="*/ 278227 w 1364418"/>
              <a:gd name="connsiteY11" fmla="*/ 6280046 h 6889521"/>
              <a:gd name="connsiteX12" fmla="*/ 288000 w 1364418"/>
              <a:gd name="connsiteY12" fmla="*/ 6252834 h 6889521"/>
              <a:gd name="connsiteX13" fmla="*/ 265992 w 1364418"/>
              <a:gd name="connsiteY13" fmla="*/ 6202459 h 6889521"/>
              <a:gd name="connsiteX14" fmla="*/ 264790 w 1364418"/>
              <a:gd name="connsiteY14" fmla="*/ 6153037 h 6889521"/>
              <a:gd name="connsiteX15" fmla="*/ 280205 w 1364418"/>
              <a:gd name="connsiteY15" fmla="*/ 6078132 h 6889521"/>
              <a:gd name="connsiteX16" fmla="*/ 267592 w 1364418"/>
              <a:gd name="connsiteY16" fmla="*/ 6028119 h 6889521"/>
              <a:gd name="connsiteX17" fmla="*/ 252821 w 1364418"/>
              <a:gd name="connsiteY17" fmla="*/ 5926735 h 6889521"/>
              <a:gd name="connsiteX18" fmla="*/ 302333 w 1364418"/>
              <a:gd name="connsiteY18" fmla="*/ 5712857 h 6889521"/>
              <a:gd name="connsiteX19" fmla="*/ 332131 w 1364418"/>
              <a:gd name="connsiteY19" fmla="*/ 5660491 h 6889521"/>
              <a:gd name="connsiteX20" fmla="*/ 341254 w 1364418"/>
              <a:gd name="connsiteY20" fmla="*/ 5563435 h 6889521"/>
              <a:gd name="connsiteX21" fmla="*/ 368130 w 1364418"/>
              <a:gd name="connsiteY21" fmla="*/ 5437125 h 6889521"/>
              <a:gd name="connsiteX22" fmla="*/ 381698 w 1364418"/>
              <a:gd name="connsiteY22" fmla="*/ 5396260 h 6889521"/>
              <a:gd name="connsiteX23" fmla="*/ 397679 w 1364418"/>
              <a:gd name="connsiteY23" fmla="*/ 5330009 h 6889521"/>
              <a:gd name="connsiteX24" fmla="*/ 431172 w 1364418"/>
              <a:gd name="connsiteY24" fmla="*/ 5273739 h 6889521"/>
              <a:gd name="connsiteX25" fmla="*/ 440771 w 1364418"/>
              <a:gd name="connsiteY25" fmla="*/ 5241779 h 6889521"/>
              <a:gd name="connsiteX26" fmla="*/ 451997 w 1364418"/>
              <a:gd name="connsiteY26" fmla="*/ 5225268 h 6889521"/>
              <a:gd name="connsiteX27" fmla="*/ 453017 w 1364418"/>
              <a:gd name="connsiteY27" fmla="*/ 5217684 h 6889521"/>
              <a:gd name="connsiteX28" fmla="*/ 460358 w 1364418"/>
              <a:gd name="connsiteY28" fmla="*/ 5193377 h 6889521"/>
              <a:gd name="connsiteX29" fmla="*/ 463661 w 1364418"/>
              <a:gd name="connsiteY29" fmla="*/ 5179288 h 6889521"/>
              <a:gd name="connsiteX30" fmla="*/ 464645 w 1364418"/>
              <a:gd name="connsiteY30" fmla="*/ 5173621 h 6889521"/>
              <a:gd name="connsiteX31" fmla="*/ 460279 w 1364418"/>
              <a:gd name="connsiteY31" fmla="*/ 5159961 h 6889521"/>
              <a:gd name="connsiteX32" fmla="*/ 466956 w 1364418"/>
              <a:gd name="connsiteY32" fmla="*/ 5144295 h 6889521"/>
              <a:gd name="connsiteX33" fmla="*/ 463889 w 1364418"/>
              <a:gd name="connsiteY33" fmla="*/ 5125185 h 6889521"/>
              <a:gd name="connsiteX34" fmla="*/ 470719 w 1364418"/>
              <a:gd name="connsiteY34" fmla="*/ 5121884 h 6889521"/>
              <a:gd name="connsiteX35" fmla="*/ 477755 w 1364418"/>
              <a:gd name="connsiteY35" fmla="*/ 5067850 h 6889521"/>
              <a:gd name="connsiteX36" fmla="*/ 480486 w 1364418"/>
              <a:gd name="connsiteY36" fmla="*/ 5060861 h 6889521"/>
              <a:gd name="connsiteX37" fmla="*/ 477190 w 1364418"/>
              <a:gd name="connsiteY37" fmla="*/ 5034192 h 6889521"/>
              <a:gd name="connsiteX38" fmla="*/ 478744 w 1364418"/>
              <a:gd name="connsiteY38" fmla="*/ 4993030 h 6889521"/>
              <a:gd name="connsiteX39" fmla="*/ 485653 w 1364418"/>
              <a:gd name="connsiteY39" fmla="*/ 4946844 h 6889521"/>
              <a:gd name="connsiteX40" fmla="*/ 481509 w 1364418"/>
              <a:gd name="connsiteY40" fmla="*/ 4932692 h 6889521"/>
              <a:gd name="connsiteX41" fmla="*/ 496912 w 1364418"/>
              <a:gd name="connsiteY41" fmla="*/ 4858827 h 6889521"/>
              <a:gd name="connsiteX42" fmla="*/ 502815 w 1364418"/>
              <a:gd name="connsiteY42" fmla="*/ 4821170 h 6889521"/>
              <a:gd name="connsiteX43" fmla="*/ 507548 w 1364418"/>
              <a:gd name="connsiteY43" fmla="*/ 4780965 h 6889521"/>
              <a:gd name="connsiteX44" fmla="*/ 508841 w 1364418"/>
              <a:gd name="connsiteY44" fmla="*/ 4750867 h 6889521"/>
              <a:gd name="connsiteX45" fmla="*/ 506648 w 1364418"/>
              <a:gd name="connsiteY45" fmla="*/ 4690749 h 6889521"/>
              <a:gd name="connsiteX46" fmla="*/ 502128 w 1364418"/>
              <a:gd name="connsiteY46" fmla="*/ 4584173 h 6889521"/>
              <a:gd name="connsiteX47" fmla="*/ 497211 w 1364418"/>
              <a:gd name="connsiteY47" fmla="*/ 4444346 h 6889521"/>
              <a:gd name="connsiteX48" fmla="*/ 493776 w 1364418"/>
              <a:gd name="connsiteY48" fmla="*/ 4375228 h 6889521"/>
              <a:gd name="connsiteX49" fmla="*/ 474429 w 1364418"/>
              <a:gd name="connsiteY49" fmla="*/ 4214165 h 6889521"/>
              <a:gd name="connsiteX50" fmla="*/ 478502 w 1364418"/>
              <a:gd name="connsiteY50" fmla="*/ 4090296 h 6889521"/>
              <a:gd name="connsiteX51" fmla="*/ 463758 w 1364418"/>
              <a:gd name="connsiteY51" fmla="*/ 4033999 h 6889521"/>
              <a:gd name="connsiteX52" fmla="*/ 464907 w 1364418"/>
              <a:gd name="connsiteY52" fmla="*/ 4031933 h 6889521"/>
              <a:gd name="connsiteX53" fmla="*/ 463483 w 1364418"/>
              <a:gd name="connsiteY53" fmla="*/ 4013953 h 6889521"/>
              <a:gd name="connsiteX54" fmla="*/ 449778 w 1364418"/>
              <a:gd name="connsiteY54" fmla="*/ 3974753 h 6889521"/>
              <a:gd name="connsiteX55" fmla="*/ 451376 w 1364418"/>
              <a:gd name="connsiteY55" fmla="*/ 3969950 h 6889521"/>
              <a:gd name="connsiteX56" fmla="*/ 444798 w 1364418"/>
              <a:gd name="connsiteY56" fmla="*/ 3933779 h 6889521"/>
              <a:gd name="connsiteX57" fmla="*/ 446129 w 1364418"/>
              <a:gd name="connsiteY57" fmla="*/ 3933093 h 6889521"/>
              <a:gd name="connsiteX58" fmla="*/ 450483 w 1364418"/>
              <a:gd name="connsiteY58" fmla="*/ 3922082 h 6889521"/>
              <a:gd name="connsiteX59" fmla="*/ 455561 w 1364418"/>
              <a:gd name="connsiteY59" fmla="*/ 3901461 h 6889521"/>
              <a:gd name="connsiteX60" fmla="*/ 478155 w 1364418"/>
              <a:gd name="connsiteY60" fmla="*/ 3813873 h 6889521"/>
              <a:gd name="connsiteX61" fmla="*/ 477580 w 1364418"/>
              <a:gd name="connsiteY61" fmla="*/ 3806161 h 6889521"/>
              <a:gd name="connsiteX62" fmla="*/ 477887 w 1364418"/>
              <a:gd name="connsiteY62" fmla="*/ 3805957 h 6889521"/>
              <a:gd name="connsiteX63" fmla="*/ 477914 w 1364418"/>
              <a:gd name="connsiteY63" fmla="*/ 3797724 h 6889521"/>
              <a:gd name="connsiteX64" fmla="*/ 476529 w 1364418"/>
              <a:gd name="connsiteY64" fmla="*/ 3792098 h 6889521"/>
              <a:gd name="connsiteX65" fmla="*/ 475413 w 1364418"/>
              <a:gd name="connsiteY65" fmla="*/ 3777135 h 6889521"/>
              <a:gd name="connsiteX66" fmla="*/ 477146 w 1364418"/>
              <a:gd name="connsiteY66" fmla="*/ 3771656 h 6889521"/>
              <a:gd name="connsiteX67" fmla="*/ 480889 w 1364418"/>
              <a:gd name="connsiteY67" fmla="*/ 3769007 h 6889521"/>
              <a:gd name="connsiteX68" fmla="*/ 480355 w 1364418"/>
              <a:gd name="connsiteY68" fmla="*/ 3767709 h 6889521"/>
              <a:gd name="connsiteX69" fmla="*/ 489051 w 1364418"/>
              <a:gd name="connsiteY69" fmla="*/ 3738082 h 6889521"/>
              <a:gd name="connsiteX70" fmla="*/ 496397 w 1364418"/>
              <a:gd name="connsiteY70" fmla="*/ 3673397 h 6889521"/>
              <a:gd name="connsiteX71" fmla="*/ 495693 w 1364418"/>
              <a:gd name="connsiteY71" fmla="*/ 3637109 h 6889521"/>
              <a:gd name="connsiteX72" fmla="*/ 499136 w 1364418"/>
              <a:gd name="connsiteY72" fmla="*/ 3536883 h 6889521"/>
              <a:gd name="connsiteX73" fmla="*/ 506674 w 1364418"/>
              <a:gd name="connsiteY73" fmla="*/ 3435652 h 6889521"/>
              <a:gd name="connsiteX74" fmla="*/ 508345 w 1364418"/>
              <a:gd name="connsiteY74" fmla="*/ 3307769 h 6889521"/>
              <a:gd name="connsiteX75" fmla="*/ 525908 w 1364418"/>
              <a:gd name="connsiteY75" fmla="*/ 3250522 h 6889521"/>
              <a:gd name="connsiteX76" fmla="*/ 526333 w 1364418"/>
              <a:gd name="connsiteY76" fmla="*/ 3229163 h 6889521"/>
              <a:gd name="connsiteX77" fmla="*/ 528156 w 1364418"/>
              <a:gd name="connsiteY77" fmla="*/ 3217217 h 6889521"/>
              <a:gd name="connsiteX78" fmla="*/ 514991 w 1364418"/>
              <a:gd name="connsiteY78" fmla="*/ 3183755 h 6889521"/>
              <a:gd name="connsiteX79" fmla="*/ 515492 w 1364418"/>
              <a:gd name="connsiteY79" fmla="*/ 3178642 h 6889521"/>
              <a:gd name="connsiteX80" fmla="*/ 503092 w 1364418"/>
              <a:gd name="connsiteY80" fmla="*/ 3158586 h 6889521"/>
              <a:gd name="connsiteX81" fmla="*/ 488277 w 1364418"/>
              <a:gd name="connsiteY81" fmla="*/ 3129034 h 6889521"/>
              <a:gd name="connsiteX82" fmla="*/ 488942 w 1364418"/>
              <a:gd name="connsiteY82" fmla="*/ 3126682 h 6889521"/>
              <a:gd name="connsiteX83" fmla="*/ 479810 w 1364418"/>
              <a:gd name="connsiteY83" fmla="*/ 3114519 h 6889521"/>
              <a:gd name="connsiteX84" fmla="*/ 466419 w 1364418"/>
              <a:gd name="connsiteY84" fmla="*/ 3106272 h 6889521"/>
              <a:gd name="connsiteX85" fmla="*/ 439149 w 1364418"/>
              <a:gd name="connsiteY85" fmla="*/ 2958185 h 6889521"/>
              <a:gd name="connsiteX86" fmla="*/ 381763 w 1364418"/>
              <a:gd name="connsiteY86" fmla="*/ 2762989 h 6889521"/>
              <a:gd name="connsiteX87" fmla="*/ 330681 w 1364418"/>
              <a:gd name="connsiteY87" fmla="*/ 2554718 h 6889521"/>
              <a:gd name="connsiteX88" fmla="*/ 310775 w 1364418"/>
              <a:gd name="connsiteY88" fmla="*/ 2485734 h 6889521"/>
              <a:gd name="connsiteX89" fmla="*/ 301498 w 1364418"/>
              <a:gd name="connsiteY89" fmla="*/ 2447068 h 6889521"/>
              <a:gd name="connsiteX90" fmla="*/ 288459 w 1364418"/>
              <a:gd name="connsiteY90" fmla="*/ 2425819 h 6889521"/>
              <a:gd name="connsiteX91" fmla="*/ 294458 w 1364418"/>
              <a:gd name="connsiteY91" fmla="*/ 2402874 h 6889521"/>
              <a:gd name="connsiteX92" fmla="*/ 297070 w 1364418"/>
              <a:gd name="connsiteY92" fmla="*/ 2381443 h 6889521"/>
              <a:gd name="connsiteX93" fmla="*/ 273399 w 1364418"/>
              <a:gd name="connsiteY93" fmla="*/ 2261920 h 6889521"/>
              <a:gd name="connsiteX94" fmla="*/ 263286 w 1364418"/>
              <a:gd name="connsiteY94" fmla="*/ 2195378 h 6889521"/>
              <a:gd name="connsiteX95" fmla="*/ 247503 w 1364418"/>
              <a:gd name="connsiteY95" fmla="*/ 2155135 h 6889521"/>
              <a:gd name="connsiteX96" fmla="*/ 244961 w 1364418"/>
              <a:gd name="connsiteY96" fmla="*/ 2118008 h 6889521"/>
              <a:gd name="connsiteX97" fmla="*/ 245954 w 1364418"/>
              <a:gd name="connsiteY97" fmla="*/ 2050531 h 6889521"/>
              <a:gd name="connsiteX98" fmla="*/ 237760 w 1364418"/>
              <a:gd name="connsiteY98" fmla="*/ 1963269 h 6889521"/>
              <a:gd name="connsiteX99" fmla="*/ 218938 w 1364418"/>
              <a:gd name="connsiteY99" fmla="*/ 1906352 h 6889521"/>
              <a:gd name="connsiteX100" fmla="*/ 195495 w 1364418"/>
              <a:gd name="connsiteY100" fmla="*/ 1861531 h 6889521"/>
              <a:gd name="connsiteX101" fmla="*/ 149294 w 1364418"/>
              <a:gd name="connsiteY101" fmla="*/ 1732919 h 6889521"/>
              <a:gd name="connsiteX102" fmla="*/ 121605 w 1364418"/>
              <a:gd name="connsiteY102" fmla="*/ 1663540 h 6889521"/>
              <a:gd name="connsiteX103" fmla="*/ 120731 w 1364418"/>
              <a:gd name="connsiteY103" fmla="*/ 1615777 h 6889521"/>
              <a:gd name="connsiteX104" fmla="*/ 101526 w 1364418"/>
              <a:gd name="connsiteY104" fmla="*/ 1563678 h 6889521"/>
              <a:gd name="connsiteX105" fmla="*/ 114606 w 1364418"/>
              <a:gd name="connsiteY105" fmla="*/ 1519474 h 6889521"/>
              <a:gd name="connsiteX106" fmla="*/ 107348 w 1364418"/>
              <a:gd name="connsiteY106" fmla="*/ 1477995 h 6889521"/>
              <a:gd name="connsiteX107" fmla="*/ 93433 w 1364418"/>
              <a:gd name="connsiteY107" fmla="*/ 1373769 h 6889521"/>
              <a:gd name="connsiteX108" fmla="*/ 101740 w 1364418"/>
              <a:gd name="connsiteY108" fmla="*/ 1307086 h 6889521"/>
              <a:gd name="connsiteX109" fmla="*/ 102928 w 1364418"/>
              <a:gd name="connsiteY109" fmla="*/ 1189033 h 6889521"/>
              <a:gd name="connsiteX110" fmla="*/ 107613 w 1364418"/>
              <a:gd name="connsiteY110" fmla="*/ 1168288 h 6889521"/>
              <a:gd name="connsiteX111" fmla="*/ 99895 w 1364418"/>
              <a:gd name="connsiteY111" fmla="*/ 1142577 h 6889521"/>
              <a:gd name="connsiteX112" fmla="*/ 89201 w 1364418"/>
              <a:gd name="connsiteY112" fmla="*/ 1088484 h 6889521"/>
              <a:gd name="connsiteX113" fmla="*/ 77937 w 1364418"/>
              <a:gd name="connsiteY113" fmla="*/ 1016103 h 6889521"/>
              <a:gd name="connsiteX114" fmla="*/ 79393 w 1364418"/>
              <a:gd name="connsiteY114" fmla="*/ 954054 h 6889521"/>
              <a:gd name="connsiteX115" fmla="*/ 90309 w 1364418"/>
              <a:gd name="connsiteY115" fmla="*/ 921368 h 6889521"/>
              <a:gd name="connsiteX116" fmla="*/ 74258 w 1364418"/>
              <a:gd name="connsiteY116" fmla="*/ 896999 h 6889521"/>
              <a:gd name="connsiteX117" fmla="*/ 43666 w 1364418"/>
              <a:gd name="connsiteY117" fmla="*/ 821517 h 6889521"/>
              <a:gd name="connsiteX118" fmla="*/ 22616 w 1364418"/>
              <a:gd name="connsiteY118" fmla="*/ 751353 h 6889521"/>
              <a:gd name="connsiteX119" fmla="*/ 22174 w 1364418"/>
              <a:gd name="connsiteY119" fmla="*/ 721230 h 6889521"/>
              <a:gd name="connsiteX120" fmla="*/ 7845 w 1364418"/>
              <a:gd name="connsiteY120" fmla="*/ 681659 h 6889521"/>
              <a:gd name="connsiteX121" fmla="*/ 31306 w 1364418"/>
              <a:gd name="connsiteY121" fmla="*/ 619315 h 6889521"/>
              <a:gd name="connsiteX122" fmla="*/ 15184 w 1364418"/>
              <a:gd name="connsiteY122" fmla="*/ 585934 h 6889521"/>
              <a:gd name="connsiteX123" fmla="*/ 22258 w 1364418"/>
              <a:gd name="connsiteY123" fmla="*/ 538948 h 6889521"/>
              <a:gd name="connsiteX124" fmla="*/ 26166 w 1364418"/>
              <a:gd name="connsiteY124" fmla="*/ 525163 h 6889521"/>
              <a:gd name="connsiteX125" fmla="*/ 52290 w 1364418"/>
              <a:gd name="connsiteY125" fmla="*/ 446567 h 6889521"/>
              <a:gd name="connsiteX126" fmla="*/ 51538 w 1364418"/>
              <a:gd name="connsiteY126" fmla="*/ 393828 h 6889521"/>
              <a:gd name="connsiteX127" fmla="*/ 51368 w 1364418"/>
              <a:gd name="connsiteY127" fmla="*/ 353137 h 6889521"/>
              <a:gd name="connsiteX128" fmla="*/ 55970 w 1364418"/>
              <a:gd name="connsiteY128" fmla="*/ 321428 h 6889521"/>
              <a:gd name="connsiteX129" fmla="*/ 57061 w 1364418"/>
              <a:gd name="connsiteY129" fmla="*/ 275771 h 6889521"/>
              <a:gd name="connsiteX130" fmla="*/ 74088 w 1364418"/>
              <a:gd name="connsiteY130" fmla="*/ 212860 h 6889521"/>
              <a:gd name="connsiteX131" fmla="*/ 65798 w 1364418"/>
              <a:gd name="connsiteY131" fmla="*/ 144983 h 6889521"/>
              <a:gd name="connsiteX132" fmla="*/ 78082 w 1364418"/>
              <a:gd name="connsiteY132" fmla="*/ 55288 h 6889521"/>
              <a:gd name="connsiteX133" fmla="*/ 37636 w 1364418"/>
              <a:gd name="connsiteY133" fmla="*/ 0 h 6889521"/>
              <a:gd name="connsiteX0" fmla="*/ 37636 w 1364418"/>
              <a:gd name="connsiteY0" fmla="*/ 0 h 6858000"/>
              <a:gd name="connsiteX1" fmla="*/ 1364418 w 1364418"/>
              <a:gd name="connsiteY1" fmla="*/ 0 h 6858000"/>
              <a:gd name="connsiteX2" fmla="*/ 1364418 w 1364418"/>
              <a:gd name="connsiteY2" fmla="*/ 6858000 h 6858000"/>
              <a:gd name="connsiteX3" fmla="*/ 101112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0956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40339 w 1364418"/>
              <a:gd name="connsiteY5" fmla="*/ 6711686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6686 w 1364418"/>
              <a:gd name="connsiteY6" fmla="*/ 6664994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39744 w 1364418"/>
              <a:gd name="connsiteY4" fmla="*/ 6777899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 name="connsiteX0" fmla="*/ 37636 w 1364418"/>
              <a:gd name="connsiteY0" fmla="*/ 0 h 6858000"/>
              <a:gd name="connsiteX1" fmla="*/ 1364418 w 1364418"/>
              <a:gd name="connsiteY1" fmla="*/ 0 h 6858000"/>
              <a:gd name="connsiteX2" fmla="*/ 1364418 w 1364418"/>
              <a:gd name="connsiteY2" fmla="*/ 6858000 h 6858000"/>
              <a:gd name="connsiteX3" fmla="*/ 245974 w 1364418"/>
              <a:gd name="connsiteY3" fmla="*/ 6857735 h 6858000"/>
              <a:gd name="connsiteX4" fmla="*/ 281996 w 1364418"/>
              <a:gd name="connsiteY4" fmla="*/ 6792972 h 6858000"/>
              <a:gd name="connsiteX5" fmla="*/ 264484 w 1364418"/>
              <a:gd name="connsiteY5" fmla="*/ 6716710 h 6858000"/>
              <a:gd name="connsiteX6" fmla="*/ 280651 w 1364418"/>
              <a:gd name="connsiteY6" fmla="*/ 6639873 h 6858000"/>
              <a:gd name="connsiteX7" fmla="*/ 339152 w 1364418"/>
              <a:gd name="connsiteY7" fmla="*/ 6471804 h 6858000"/>
              <a:gd name="connsiteX8" fmla="*/ 334570 w 1364418"/>
              <a:gd name="connsiteY8" fmla="*/ 6389835 h 6858000"/>
              <a:gd name="connsiteX9" fmla="*/ 317792 w 1364418"/>
              <a:gd name="connsiteY9" fmla="*/ 6324679 h 6858000"/>
              <a:gd name="connsiteX10" fmla="*/ 278227 w 1364418"/>
              <a:gd name="connsiteY10" fmla="*/ 6280046 h 6858000"/>
              <a:gd name="connsiteX11" fmla="*/ 288000 w 1364418"/>
              <a:gd name="connsiteY11" fmla="*/ 6252834 h 6858000"/>
              <a:gd name="connsiteX12" fmla="*/ 265992 w 1364418"/>
              <a:gd name="connsiteY12" fmla="*/ 6202459 h 6858000"/>
              <a:gd name="connsiteX13" fmla="*/ 264790 w 1364418"/>
              <a:gd name="connsiteY13" fmla="*/ 6153037 h 6858000"/>
              <a:gd name="connsiteX14" fmla="*/ 280205 w 1364418"/>
              <a:gd name="connsiteY14" fmla="*/ 6078132 h 6858000"/>
              <a:gd name="connsiteX15" fmla="*/ 267592 w 1364418"/>
              <a:gd name="connsiteY15" fmla="*/ 6028119 h 6858000"/>
              <a:gd name="connsiteX16" fmla="*/ 252821 w 1364418"/>
              <a:gd name="connsiteY16" fmla="*/ 5926735 h 6858000"/>
              <a:gd name="connsiteX17" fmla="*/ 302333 w 1364418"/>
              <a:gd name="connsiteY17" fmla="*/ 5712857 h 6858000"/>
              <a:gd name="connsiteX18" fmla="*/ 332131 w 1364418"/>
              <a:gd name="connsiteY18" fmla="*/ 5660491 h 6858000"/>
              <a:gd name="connsiteX19" fmla="*/ 341254 w 1364418"/>
              <a:gd name="connsiteY19" fmla="*/ 5563435 h 6858000"/>
              <a:gd name="connsiteX20" fmla="*/ 368130 w 1364418"/>
              <a:gd name="connsiteY20" fmla="*/ 5437125 h 6858000"/>
              <a:gd name="connsiteX21" fmla="*/ 381698 w 1364418"/>
              <a:gd name="connsiteY21" fmla="*/ 5396260 h 6858000"/>
              <a:gd name="connsiteX22" fmla="*/ 397679 w 1364418"/>
              <a:gd name="connsiteY22" fmla="*/ 5330009 h 6858000"/>
              <a:gd name="connsiteX23" fmla="*/ 431172 w 1364418"/>
              <a:gd name="connsiteY23" fmla="*/ 5273739 h 6858000"/>
              <a:gd name="connsiteX24" fmla="*/ 440771 w 1364418"/>
              <a:gd name="connsiteY24" fmla="*/ 5241779 h 6858000"/>
              <a:gd name="connsiteX25" fmla="*/ 451997 w 1364418"/>
              <a:gd name="connsiteY25" fmla="*/ 5225268 h 6858000"/>
              <a:gd name="connsiteX26" fmla="*/ 453017 w 1364418"/>
              <a:gd name="connsiteY26" fmla="*/ 5217684 h 6858000"/>
              <a:gd name="connsiteX27" fmla="*/ 460358 w 1364418"/>
              <a:gd name="connsiteY27" fmla="*/ 5193377 h 6858000"/>
              <a:gd name="connsiteX28" fmla="*/ 463661 w 1364418"/>
              <a:gd name="connsiteY28" fmla="*/ 5179288 h 6858000"/>
              <a:gd name="connsiteX29" fmla="*/ 464645 w 1364418"/>
              <a:gd name="connsiteY29" fmla="*/ 5173621 h 6858000"/>
              <a:gd name="connsiteX30" fmla="*/ 460279 w 1364418"/>
              <a:gd name="connsiteY30" fmla="*/ 5159961 h 6858000"/>
              <a:gd name="connsiteX31" fmla="*/ 466956 w 1364418"/>
              <a:gd name="connsiteY31" fmla="*/ 5144295 h 6858000"/>
              <a:gd name="connsiteX32" fmla="*/ 463889 w 1364418"/>
              <a:gd name="connsiteY32" fmla="*/ 5125185 h 6858000"/>
              <a:gd name="connsiteX33" fmla="*/ 470719 w 1364418"/>
              <a:gd name="connsiteY33" fmla="*/ 5121884 h 6858000"/>
              <a:gd name="connsiteX34" fmla="*/ 477755 w 1364418"/>
              <a:gd name="connsiteY34" fmla="*/ 5067850 h 6858000"/>
              <a:gd name="connsiteX35" fmla="*/ 480486 w 1364418"/>
              <a:gd name="connsiteY35" fmla="*/ 5060861 h 6858000"/>
              <a:gd name="connsiteX36" fmla="*/ 477190 w 1364418"/>
              <a:gd name="connsiteY36" fmla="*/ 5034192 h 6858000"/>
              <a:gd name="connsiteX37" fmla="*/ 478744 w 1364418"/>
              <a:gd name="connsiteY37" fmla="*/ 4993030 h 6858000"/>
              <a:gd name="connsiteX38" fmla="*/ 485653 w 1364418"/>
              <a:gd name="connsiteY38" fmla="*/ 4946844 h 6858000"/>
              <a:gd name="connsiteX39" fmla="*/ 481509 w 1364418"/>
              <a:gd name="connsiteY39" fmla="*/ 4932692 h 6858000"/>
              <a:gd name="connsiteX40" fmla="*/ 496912 w 1364418"/>
              <a:gd name="connsiteY40" fmla="*/ 4858827 h 6858000"/>
              <a:gd name="connsiteX41" fmla="*/ 502815 w 1364418"/>
              <a:gd name="connsiteY41" fmla="*/ 4821170 h 6858000"/>
              <a:gd name="connsiteX42" fmla="*/ 507548 w 1364418"/>
              <a:gd name="connsiteY42" fmla="*/ 4780965 h 6858000"/>
              <a:gd name="connsiteX43" fmla="*/ 508841 w 1364418"/>
              <a:gd name="connsiteY43" fmla="*/ 4750867 h 6858000"/>
              <a:gd name="connsiteX44" fmla="*/ 506648 w 1364418"/>
              <a:gd name="connsiteY44" fmla="*/ 4690749 h 6858000"/>
              <a:gd name="connsiteX45" fmla="*/ 502128 w 1364418"/>
              <a:gd name="connsiteY45" fmla="*/ 4584173 h 6858000"/>
              <a:gd name="connsiteX46" fmla="*/ 497211 w 1364418"/>
              <a:gd name="connsiteY46" fmla="*/ 4444346 h 6858000"/>
              <a:gd name="connsiteX47" fmla="*/ 493776 w 1364418"/>
              <a:gd name="connsiteY47" fmla="*/ 4375228 h 6858000"/>
              <a:gd name="connsiteX48" fmla="*/ 474429 w 1364418"/>
              <a:gd name="connsiteY48" fmla="*/ 4214165 h 6858000"/>
              <a:gd name="connsiteX49" fmla="*/ 478502 w 1364418"/>
              <a:gd name="connsiteY49" fmla="*/ 4090296 h 6858000"/>
              <a:gd name="connsiteX50" fmla="*/ 463758 w 1364418"/>
              <a:gd name="connsiteY50" fmla="*/ 4033999 h 6858000"/>
              <a:gd name="connsiteX51" fmla="*/ 464907 w 1364418"/>
              <a:gd name="connsiteY51" fmla="*/ 4031933 h 6858000"/>
              <a:gd name="connsiteX52" fmla="*/ 463483 w 1364418"/>
              <a:gd name="connsiteY52" fmla="*/ 4013953 h 6858000"/>
              <a:gd name="connsiteX53" fmla="*/ 449778 w 1364418"/>
              <a:gd name="connsiteY53" fmla="*/ 3974753 h 6858000"/>
              <a:gd name="connsiteX54" fmla="*/ 451376 w 1364418"/>
              <a:gd name="connsiteY54" fmla="*/ 3969950 h 6858000"/>
              <a:gd name="connsiteX55" fmla="*/ 444798 w 1364418"/>
              <a:gd name="connsiteY55" fmla="*/ 3933779 h 6858000"/>
              <a:gd name="connsiteX56" fmla="*/ 446129 w 1364418"/>
              <a:gd name="connsiteY56" fmla="*/ 3933093 h 6858000"/>
              <a:gd name="connsiteX57" fmla="*/ 450483 w 1364418"/>
              <a:gd name="connsiteY57" fmla="*/ 3922082 h 6858000"/>
              <a:gd name="connsiteX58" fmla="*/ 455561 w 1364418"/>
              <a:gd name="connsiteY58" fmla="*/ 3901461 h 6858000"/>
              <a:gd name="connsiteX59" fmla="*/ 478155 w 1364418"/>
              <a:gd name="connsiteY59" fmla="*/ 3813873 h 6858000"/>
              <a:gd name="connsiteX60" fmla="*/ 477580 w 1364418"/>
              <a:gd name="connsiteY60" fmla="*/ 3806161 h 6858000"/>
              <a:gd name="connsiteX61" fmla="*/ 477887 w 1364418"/>
              <a:gd name="connsiteY61" fmla="*/ 3805957 h 6858000"/>
              <a:gd name="connsiteX62" fmla="*/ 477914 w 1364418"/>
              <a:gd name="connsiteY62" fmla="*/ 3797724 h 6858000"/>
              <a:gd name="connsiteX63" fmla="*/ 476529 w 1364418"/>
              <a:gd name="connsiteY63" fmla="*/ 3792098 h 6858000"/>
              <a:gd name="connsiteX64" fmla="*/ 475413 w 1364418"/>
              <a:gd name="connsiteY64" fmla="*/ 3777135 h 6858000"/>
              <a:gd name="connsiteX65" fmla="*/ 477146 w 1364418"/>
              <a:gd name="connsiteY65" fmla="*/ 3771656 h 6858000"/>
              <a:gd name="connsiteX66" fmla="*/ 480889 w 1364418"/>
              <a:gd name="connsiteY66" fmla="*/ 3769007 h 6858000"/>
              <a:gd name="connsiteX67" fmla="*/ 480355 w 1364418"/>
              <a:gd name="connsiteY67" fmla="*/ 3767709 h 6858000"/>
              <a:gd name="connsiteX68" fmla="*/ 489051 w 1364418"/>
              <a:gd name="connsiteY68" fmla="*/ 3738082 h 6858000"/>
              <a:gd name="connsiteX69" fmla="*/ 496397 w 1364418"/>
              <a:gd name="connsiteY69" fmla="*/ 3673397 h 6858000"/>
              <a:gd name="connsiteX70" fmla="*/ 495693 w 1364418"/>
              <a:gd name="connsiteY70" fmla="*/ 3637109 h 6858000"/>
              <a:gd name="connsiteX71" fmla="*/ 499136 w 1364418"/>
              <a:gd name="connsiteY71" fmla="*/ 3536883 h 6858000"/>
              <a:gd name="connsiteX72" fmla="*/ 506674 w 1364418"/>
              <a:gd name="connsiteY72" fmla="*/ 3435652 h 6858000"/>
              <a:gd name="connsiteX73" fmla="*/ 508345 w 1364418"/>
              <a:gd name="connsiteY73" fmla="*/ 3307769 h 6858000"/>
              <a:gd name="connsiteX74" fmla="*/ 525908 w 1364418"/>
              <a:gd name="connsiteY74" fmla="*/ 3250522 h 6858000"/>
              <a:gd name="connsiteX75" fmla="*/ 526333 w 1364418"/>
              <a:gd name="connsiteY75" fmla="*/ 3229163 h 6858000"/>
              <a:gd name="connsiteX76" fmla="*/ 528156 w 1364418"/>
              <a:gd name="connsiteY76" fmla="*/ 3217217 h 6858000"/>
              <a:gd name="connsiteX77" fmla="*/ 514991 w 1364418"/>
              <a:gd name="connsiteY77" fmla="*/ 3183755 h 6858000"/>
              <a:gd name="connsiteX78" fmla="*/ 515492 w 1364418"/>
              <a:gd name="connsiteY78" fmla="*/ 3178642 h 6858000"/>
              <a:gd name="connsiteX79" fmla="*/ 503092 w 1364418"/>
              <a:gd name="connsiteY79" fmla="*/ 3158586 h 6858000"/>
              <a:gd name="connsiteX80" fmla="*/ 488277 w 1364418"/>
              <a:gd name="connsiteY80" fmla="*/ 3129034 h 6858000"/>
              <a:gd name="connsiteX81" fmla="*/ 488942 w 1364418"/>
              <a:gd name="connsiteY81" fmla="*/ 3126682 h 6858000"/>
              <a:gd name="connsiteX82" fmla="*/ 479810 w 1364418"/>
              <a:gd name="connsiteY82" fmla="*/ 3114519 h 6858000"/>
              <a:gd name="connsiteX83" fmla="*/ 466419 w 1364418"/>
              <a:gd name="connsiteY83" fmla="*/ 3106272 h 6858000"/>
              <a:gd name="connsiteX84" fmla="*/ 439149 w 1364418"/>
              <a:gd name="connsiteY84" fmla="*/ 2958185 h 6858000"/>
              <a:gd name="connsiteX85" fmla="*/ 381763 w 1364418"/>
              <a:gd name="connsiteY85" fmla="*/ 2762989 h 6858000"/>
              <a:gd name="connsiteX86" fmla="*/ 330681 w 1364418"/>
              <a:gd name="connsiteY86" fmla="*/ 2554718 h 6858000"/>
              <a:gd name="connsiteX87" fmla="*/ 310775 w 1364418"/>
              <a:gd name="connsiteY87" fmla="*/ 2485734 h 6858000"/>
              <a:gd name="connsiteX88" fmla="*/ 301498 w 1364418"/>
              <a:gd name="connsiteY88" fmla="*/ 2447068 h 6858000"/>
              <a:gd name="connsiteX89" fmla="*/ 288459 w 1364418"/>
              <a:gd name="connsiteY89" fmla="*/ 2425819 h 6858000"/>
              <a:gd name="connsiteX90" fmla="*/ 294458 w 1364418"/>
              <a:gd name="connsiteY90" fmla="*/ 2402874 h 6858000"/>
              <a:gd name="connsiteX91" fmla="*/ 297070 w 1364418"/>
              <a:gd name="connsiteY91" fmla="*/ 2381443 h 6858000"/>
              <a:gd name="connsiteX92" fmla="*/ 273399 w 1364418"/>
              <a:gd name="connsiteY92" fmla="*/ 2261920 h 6858000"/>
              <a:gd name="connsiteX93" fmla="*/ 263286 w 1364418"/>
              <a:gd name="connsiteY93" fmla="*/ 2195378 h 6858000"/>
              <a:gd name="connsiteX94" fmla="*/ 247503 w 1364418"/>
              <a:gd name="connsiteY94" fmla="*/ 2155135 h 6858000"/>
              <a:gd name="connsiteX95" fmla="*/ 244961 w 1364418"/>
              <a:gd name="connsiteY95" fmla="*/ 2118008 h 6858000"/>
              <a:gd name="connsiteX96" fmla="*/ 245954 w 1364418"/>
              <a:gd name="connsiteY96" fmla="*/ 2050531 h 6858000"/>
              <a:gd name="connsiteX97" fmla="*/ 237760 w 1364418"/>
              <a:gd name="connsiteY97" fmla="*/ 1963269 h 6858000"/>
              <a:gd name="connsiteX98" fmla="*/ 218938 w 1364418"/>
              <a:gd name="connsiteY98" fmla="*/ 1906352 h 6858000"/>
              <a:gd name="connsiteX99" fmla="*/ 195495 w 1364418"/>
              <a:gd name="connsiteY99" fmla="*/ 1861531 h 6858000"/>
              <a:gd name="connsiteX100" fmla="*/ 149294 w 1364418"/>
              <a:gd name="connsiteY100" fmla="*/ 1732919 h 6858000"/>
              <a:gd name="connsiteX101" fmla="*/ 121605 w 1364418"/>
              <a:gd name="connsiteY101" fmla="*/ 1663540 h 6858000"/>
              <a:gd name="connsiteX102" fmla="*/ 120731 w 1364418"/>
              <a:gd name="connsiteY102" fmla="*/ 1615777 h 6858000"/>
              <a:gd name="connsiteX103" fmla="*/ 101526 w 1364418"/>
              <a:gd name="connsiteY103" fmla="*/ 1563678 h 6858000"/>
              <a:gd name="connsiteX104" fmla="*/ 114606 w 1364418"/>
              <a:gd name="connsiteY104" fmla="*/ 1519474 h 6858000"/>
              <a:gd name="connsiteX105" fmla="*/ 107348 w 1364418"/>
              <a:gd name="connsiteY105" fmla="*/ 1477995 h 6858000"/>
              <a:gd name="connsiteX106" fmla="*/ 93433 w 1364418"/>
              <a:gd name="connsiteY106" fmla="*/ 1373769 h 6858000"/>
              <a:gd name="connsiteX107" fmla="*/ 101740 w 1364418"/>
              <a:gd name="connsiteY107" fmla="*/ 1307086 h 6858000"/>
              <a:gd name="connsiteX108" fmla="*/ 102928 w 1364418"/>
              <a:gd name="connsiteY108" fmla="*/ 1189033 h 6858000"/>
              <a:gd name="connsiteX109" fmla="*/ 107613 w 1364418"/>
              <a:gd name="connsiteY109" fmla="*/ 1168288 h 6858000"/>
              <a:gd name="connsiteX110" fmla="*/ 99895 w 1364418"/>
              <a:gd name="connsiteY110" fmla="*/ 1142577 h 6858000"/>
              <a:gd name="connsiteX111" fmla="*/ 89201 w 1364418"/>
              <a:gd name="connsiteY111" fmla="*/ 1088484 h 6858000"/>
              <a:gd name="connsiteX112" fmla="*/ 77937 w 1364418"/>
              <a:gd name="connsiteY112" fmla="*/ 1016103 h 6858000"/>
              <a:gd name="connsiteX113" fmla="*/ 79393 w 1364418"/>
              <a:gd name="connsiteY113" fmla="*/ 954054 h 6858000"/>
              <a:gd name="connsiteX114" fmla="*/ 90309 w 1364418"/>
              <a:gd name="connsiteY114" fmla="*/ 921368 h 6858000"/>
              <a:gd name="connsiteX115" fmla="*/ 74258 w 1364418"/>
              <a:gd name="connsiteY115" fmla="*/ 896999 h 6858000"/>
              <a:gd name="connsiteX116" fmla="*/ 43666 w 1364418"/>
              <a:gd name="connsiteY116" fmla="*/ 821517 h 6858000"/>
              <a:gd name="connsiteX117" fmla="*/ 22616 w 1364418"/>
              <a:gd name="connsiteY117" fmla="*/ 751353 h 6858000"/>
              <a:gd name="connsiteX118" fmla="*/ 22174 w 1364418"/>
              <a:gd name="connsiteY118" fmla="*/ 721230 h 6858000"/>
              <a:gd name="connsiteX119" fmla="*/ 7845 w 1364418"/>
              <a:gd name="connsiteY119" fmla="*/ 681659 h 6858000"/>
              <a:gd name="connsiteX120" fmla="*/ 31306 w 1364418"/>
              <a:gd name="connsiteY120" fmla="*/ 619315 h 6858000"/>
              <a:gd name="connsiteX121" fmla="*/ 15184 w 1364418"/>
              <a:gd name="connsiteY121" fmla="*/ 585934 h 6858000"/>
              <a:gd name="connsiteX122" fmla="*/ 22258 w 1364418"/>
              <a:gd name="connsiteY122" fmla="*/ 538948 h 6858000"/>
              <a:gd name="connsiteX123" fmla="*/ 26166 w 1364418"/>
              <a:gd name="connsiteY123" fmla="*/ 525163 h 6858000"/>
              <a:gd name="connsiteX124" fmla="*/ 52290 w 1364418"/>
              <a:gd name="connsiteY124" fmla="*/ 446567 h 6858000"/>
              <a:gd name="connsiteX125" fmla="*/ 51538 w 1364418"/>
              <a:gd name="connsiteY125" fmla="*/ 393828 h 6858000"/>
              <a:gd name="connsiteX126" fmla="*/ 51368 w 1364418"/>
              <a:gd name="connsiteY126" fmla="*/ 353137 h 6858000"/>
              <a:gd name="connsiteX127" fmla="*/ 55970 w 1364418"/>
              <a:gd name="connsiteY127" fmla="*/ 321428 h 6858000"/>
              <a:gd name="connsiteX128" fmla="*/ 57061 w 1364418"/>
              <a:gd name="connsiteY128" fmla="*/ 275771 h 6858000"/>
              <a:gd name="connsiteX129" fmla="*/ 74088 w 1364418"/>
              <a:gd name="connsiteY129" fmla="*/ 212860 h 6858000"/>
              <a:gd name="connsiteX130" fmla="*/ 65798 w 1364418"/>
              <a:gd name="connsiteY130" fmla="*/ 144983 h 6858000"/>
              <a:gd name="connsiteX131" fmla="*/ 78082 w 1364418"/>
              <a:gd name="connsiteY131" fmla="*/ 55288 h 6858000"/>
              <a:gd name="connsiteX132" fmla="*/ 37636 w 1364418"/>
              <a:gd name="connsiteY132"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1364418" h="6858000">
                <a:moveTo>
                  <a:pt x="37636" y="0"/>
                </a:moveTo>
                <a:lnTo>
                  <a:pt x="1364418" y="0"/>
                </a:lnTo>
                <a:lnTo>
                  <a:pt x="1364418" y="6858000"/>
                </a:lnTo>
                <a:lnTo>
                  <a:pt x="245974" y="6857735"/>
                </a:lnTo>
                <a:cubicBezTo>
                  <a:pt x="246649" y="6829312"/>
                  <a:pt x="258792" y="6817314"/>
                  <a:pt x="281996" y="6792972"/>
                </a:cubicBezTo>
                <a:cubicBezTo>
                  <a:pt x="288036" y="6763449"/>
                  <a:pt x="261498" y="6738121"/>
                  <a:pt x="264484" y="6716710"/>
                </a:cubicBezTo>
                <a:cubicBezTo>
                  <a:pt x="264597" y="6714739"/>
                  <a:pt x="280538" y="6641844"/>
                  <a:pt x="280651" y="6639873"/>
                </a:cubicBezTo>
                <a:cubicBezTo>
                  <a:pt x="296114" y="6596543"/>
                  <a:pt x="335196" y="6519339"/>
                  <a:pt x="339152" y="6471804"/>
                </a:cubicBezTo>
                <a:lnTo>
                  <a:pt x="334570" y="6389835"/>
                </a:lnTo>
                <a:cubicBezTo>
                  <a:pt x="334613" y="6357588"/>
                  <a:pt x="338883" y="6333072"/>
                  <a:pt x="317792" y="6324679"/>
                </a:cubicBezTo>
                <a:cubicBezTo>
                  <a:pt x="308402" y="6306381"/>
                  <a:pt x="279168" y="6293695"/>
                  <a:pt x="278227" y="6280046"/>
                </a:cubicBezTo>
                <a:cubicBezTo>
                  <a:pt x="281050" y="6269969"/>
                  <a:pt x="290039" y="6265765"/>
                  <a:pt x="288000" y="6252834"/>
                </a:cubicBezTo>
                <a:lnTo>
                  <a:pt x="265992" y="6202459"/>
                </a:lnTo>
                <a:cubicBezTo>
                  <a:pt x="264772" y="6196814"/>
                  <a:pt x="268092" y="6158095"/>
                  <a:pt x="264790" y="6153037"/>
                </a:cubicBezTo>
                <a:cubicBezTo>
                  <a:pt x="302335" y="6114354"/>
                  <a:pt x="260378" y="6128837"/>
                  <a:pt x="280205" y="6078132"/>
                </a:cubicBezTo>
                <a:cubicBezTo>
                  <a:pt x="283657" y="6049622"/>
                  <a:pt x="275724" y="6059673"/>
                  <a:pt x="267592" y="6028119"/>
                </a:cubicBezTo>
                <a:cubicBezTo>
                  <a:pt x="277113" y="5988572"/>
                  <a:pt x="234727" y="5976018"/>
                  <a:pt x="252821" y="5926735"/>
                </a:cubicBezTo>
                <a:cubicBezTo>
                  <a:pt x="290324" y="5823532"/>
                  <a:pt x="288016" y="5757776"/>
                  <a:pt x="302333" y="5712857"/>
                </a:cubicBezTo>
                <a:cubicBezTo>
                  <a:pt x="310258" y="5688518"/>
                  <a:pt x="328236" y="5675288"/>
                  <a:pt x="332131" y="5660491"/>
                </a:cubicBezTo>
                <a:cubicBezTo>
                  <a:pt x="345782" y="5622696"/>
                  <a:pt x="344964" y="5595787"/>
                  <a:pt x="341254" y="5563435"/>
                </a:cubicBezTo>
                <a:cubicBezTo>
                  <a:pt x="335745" y="5537661"/>
                  <a:pt x="359171" y="5479228"/>
                  <a:pt x="368130" y="5437125"/>
                </a:cubicBezTo>
                <a:cubicBezTo>
                  <a:pt x="379868" y="5399640"/>
                  <a:pt x="373836" y="5420657"/>
                  <a:pt x="381698" y="5396260"/>
                </a:cubicBezTo>
                <a:cubicBezTo>
                  <a:pt x="395995" y="5391935"/>
                  <a:pt x="389433" y="5350429"/>
                  <a:pt x="397679" y="5330009"/>
                </a:cubicBezTo>
                <a:cubicBezTo>
                  <a:pt x="405925" y="5309589"/>
                  <a:pt x="420210" y="5291626"/>
                  <a:pt x="431172" y="5273739"/>
                </a:cubicBezTo>
                <a:cubicBezTo>
                  <a:pt x="426568" y="5263245"/>
                  <a:pt x="432286" y="5253790"/>
                  <a:pt x="440771" y="5241779"/>
                </a:cubicBezTo>
                <a:lnTo>
                  <a:pt x="451997" y="5225268"/>
                </a:lnTo>
                <a:lnTo>
                  <a:pt x="453017" y="5217684"/>
                </a:lnTo>
                <a:cubicBezTo>
                  <a:pt x="455252" y="5208685"/>
                  <a:pt x="458044" y="5200600"/>
                  <a:pt x="460358" y="5193377"/>
                </a:cubicBezTo>
                <a:lnTo>
                  <a:pt x="463661" y="5179288"/>
                </a:lnTo>
                <a:lnTo>
                  <a:pt x="464645" y="5173621"/>
                </a:lnTo>
                <a:lnTo>
                  <a:pt x="460279" y="5159961"/>
                </a:lnTo>
                <a:lnTo>
                  <a:pt x="466956" y="5144295"/>
                </a:lnTo>
                <a:lnTo>
                  <a:pt x="463889" y="5125185"/>
                </a:lnTo>
                <a:cubicBezTo>
                  <a:pt x="466252" y="5124475"/>
                  <a:pt x="468554" y="5123363"/>
                  <a:pt x="470719" y="5121884"/>
                </a:cubicBezTo>
                <a:lnTo>
                  <a:pt x="477755" y="5067850"/>
                </a:lnTo>
                <a:lnTo>
                  <a:pt x="480486" y="5060861"/>
                </a:lnTo>
                <a:lnTo>
                  <a:pt x="477190" y="5034192"/>
                </a:lnTo>
                <a:cubicBezTo>
                  <a:pt x="476699" y="5019824"/>
                  <a:pt x="477403" y="5006180"/>
                  <a:pt x="478744" y="4993030"/>
                </a:cubicBezTo>
                <a:lnTo>
                  <a:pt x="485653" y="4946844"/>
                </a:lnTo>
                <a:lnTo>
                  <a:pt x="481509" y="4932692"/>
                </a:lnTo>
                <a:cubicBezTo>
                  <a:pt x="481214" y="4911802"/>
                  <a:pt x="495319" y="4880686"/>
                  <a:pt x="496912" y="4858827"/>
                </a:cubicBezTo>
                <a:lnTo>
                  <a:pt x="502815" y="4821170"/>
                </a:lnTo>
                <a:lnTo>
                  <a:pt x="507548" y="4780965"/>
                </a:lnTo>
                <a:lnTo>
                  <a:pt x="508841" y="4750867"/>
                </a:lnTo>
                <a:lnTo>
                  <a:pt x="506648" y="4690749"/>
                </a:lnTo>
                <a:cubicBezTo>
                  <a:pt x="512729" y="4654213"/>
                  <a:pt x="491337" y="4623546"/>
                  <a:pt x="502128" y="4584173"/>
                </a:cubicBezTo>
                <a:cubicBezTo>
                  <a:pt x="488693" y="4519562"/>
                  <a:pt x="492047" y="4501522"/>
                  <a:pt x="497211" y="4444346"/>
                </a:cubicBezTo>
                <a:cubicBezTo>
                  <a:pt x="511033" y="4454946"/>
                  <a:pt x="497584" y="4394050"/>
                  <a:pt x="493776" y="4375228"/>
                </a:cubicBezTo>
                <a:cubicBezTo>
                  <a:pt x="491426" y="4334791"/>
                  <a:pt x="480594" y="4270639"/>
                  <a:pt x="474429" y="4214165"/>
                </a:cubicBezTo>
                <a:cubicBezTo>
                  <a:pt x="465297" y="4170832"/>
                  <a:pt x="480280" y="4120324"/>
                  <a:pt x="478502" y="4090296"/>
                </a:cubicBezTo>
                <a:lnTo>
                  <a:pt x="463758" y="4033999"/>
                </a:lnTo>
                <a:lnTo>
                  <a:pt x="464907" y="4031933"/>
                </a:lnTo>
                <a:cubicBezTo>
                  <a:pt x="467040" y="4022997"/>
                  <a:pt x="465967" y="4017669"/>
                  <a:pt x="463483" y="4013953"/>
                </a:cubicBezTo>
                <a:lnTo>
                  <a:pt x="449778" y="3974753"/>
                </a:lnTo>
                <a:lnTo>
                  <a:pt x="451376" y="3969950"/>
                </a:lnTo>
                <a:lnTo>
                  <a:pt x="444798" y="3933779"/>
                </a:lnTo>
                <a:lnTo>
                  <a:pt x="446129" y="3933093"/>
                </a:lnTo>
                <a:cubicBezTo>
                  <a:pt x="448961" y="3930731"/>
                  <a:pt x="450769" y="3927433"/>
                  <a:pt x="450483" y="3922082"/>
                </a:cubicBezTo>
                <a:cubicBezTo>
                  <a:pt x="471740" y="3927556"/>
                  <a:pt x="458283" y="3917724"/>
                  <a:pt x="455561" y="3901461"/>
                </a:cubicBezTo>
                <a:cubicBezTo>
                  <a:pt x="460173" y="3883426"/>
                  <a:pt x="474485" y="3829756"/>
                  <a:pt x="478155" y="3813873"/>
                </a:cubicBezTo>
                <a:cubicBezTo>
                  <a:pt x="477963" y="3811302"/>
                  <a:pt x="477772" y="3808732"/>
                  <a:pt x="477580" y="3806161"/>
                </a:cubicBezTo>
                <a:lnTo>
                  <a:pt x="477887" y="3805957"/>
                </a:lnTo>
                <a:cubicBezTo>
                  <a:pt x="478443" y="3804175"/>
                  <a:pt x="478509" y="3801600"/>
                  <a:pt x="477914" y="3797724"/>
                </a:cubicBezTo>
                <a:lnTo>
                  <a:pt x="476529" y="3792098"/>
                </a:lnTo>
                <a:lnTo>
                  <a:pt x="475413" y="3777135"/>
                </a:lnTo>
                <a:lnTo>
                  <a:pt x="477146" y="3771656"/>
                </a:lnTo>
                <a:lnTo>
                  <a:pt x="480889" y="3769007"/>
                </a:lnTo>
                <a:lnTo>
                  <a:pt x="480355" y="3767709"/>
                </a:lnTo>
                <a:cubicBezTo>
                  <a:pt x="472854" y="3758603"/>
                  <a:pt x="462858" y="3757457"/>
                  <a:pt x="489051" y="3738082"/>
                </a:cubicBezTo>
                <a:cubicBezTo>
                  <a:pt x="476420" y="3716230"/>
                  <a:pt x="492614" y="3707883"/>
                  <a:pt x="496397" y="3673397"/>
                </a:cubicBezTo>
                <a:cubicBezTo>
                  <a:pt x="485059" y="3661788"/>
                  <a:pt x="488117" y="3649813"/>
                  <a:pt x="495693" y="3637109"/>
                </a:cubicBezTo>
                <a:cubicBezTo>
                  <a:pt x="488827" y="3605834"/>
                  <a:pt x="498565" y="3573837"/>
                  <a:pt x="499136" y="3536883"/>
                </a:cubicBezTo>
                <a:cubicBezTo>
                  <a:pt x="483096" y="3500539"/>
                  <a:pt x="506170" y="3475121"/>
                  <a:pt x="506674" y="3435652"/>
                </a:cubicBezTo>
                <a:cubicBezTo>
                  <a:pt x="508209" y="3397466"/>
                  <a:pt x="505139" y="3338624"/>
                  <a:pt x="508345" y="3307769"/>
                </a:cubicBezTo>
                <a:cubicBezTo>
                  <a:pt x="522826" y="3292381"/>
                  <a:pt x="493343" y="3256540"/>
                  <a:pt x="525908" y="3250522"/>
                </a:cubicBezTo>
                <a:cubicBezTo>
                  <a:pt x="519705" y="3235893"/>
                  <a:pt x="504475" y="3230937"/>
                  <a:pt x="526333" y="3229163"/>
                </a:cubicBezTo>
                <a:cubicBezTo>
                  <a:pt x="524884" y="3224149"/>
                  <a:pt x="525919" y="3220404"/>
                  <a:pt x="528156" y="3217217"/>
                </a:cubicBezTo>
                <a:lnTo>
                  <a:pt x="514991" y="3183755"/>
                </a:lnTo>
                <a:lnTo>
                  <a:pt x="515492" y="3178642"/>
                </a:lnTo>
                <a:lnTo>
                  <a:pt x="503092" y="3158586"/>
                </a:lnTo>
                <a:lnTo>
                  <a:pt x="488277" y="3129034"/>
                </a:lnTo>
                <a:lnTo>
                  <a:pt x="488942" y="3126682"/>
                </a:lnTo>
                <a:lnTo>
                  <a:pt x="479810" y="3114519"/>
                </a:lnTo>
                <a:cubicBezTo>
                  <a:pt x="476044" y="3110886"/>
                  <a:pt x="471657" y="3108020"/>
                  <a:pt x="466419" y="3106272"/>
                </a:cubicBezTo>
                <a:cubicBezTo>
                  <a:pt x="479357" y="3049949"/>
                  <a:pt x="446991" y="3011906"/>
                  <a:pt x="439149" y="2958185"/>
                </a:cubicBezTo>
                <a:cubicBezTo>
                  <a:pt x="423473" y="2895670"/>
                  <a:pt x="402616" y="2832884"/>
                  <a:pt x="381763" y="2762989"/>
                </a:cubicBezTo>
                <a:cubicBezTo>
                  <a:pt x="340504" y="2718141"/>
                  <a:pt x="357875" y="2611979"/>
                  <a:pt x="330681" y="2554718"/>
                </a:cubicBezTo>
                <a:cubicBezTo>
                  <a:pt x="354561" y="2510384"/>
                  <a:pt x="312857" y="2522616"/>
                  <a:pt x="310775" y="2485734"/>
                </a:cubicBezTo>
                <a:cubicBezTo>
                  <a:pt x="283880" y="2505125"/>
                  <a:pt x="334754" y="2437857"/>
                  <a:pt x="301498" y="2447068"/>
                </a:cubicBezTo>
                <a:cubicBezTo>
                  <a:pt x="302171" y="2440064"/>
                  <a:pt x="286502" y="2432988"/>
                  <a:pt x="288459" y="2425819"/>
                </a:cubicBezTo>
                <a:lnTo>
                  <a:pt x="294458" y="2402874"/>
                </a:lnTo>
                <a:lnTo>
                  <a:pt x="297070" y="2381443"/>
                </a:lnTo>
                <a:cubicBezTo>
                  <a:pt x="291389" y="2355877"/>
                  <a:pt x="281925" y="2295004"/>
                  <a:pt x="273399" y="2261920"/>
                </a:cubicBezTo>
                <a:cubicBezTo>
                  <a:pt x="264489" y="2250852"/>
                  <a:pt x="256407" y="2208397"/>
                  <a:pt x="263286" y="2195378"/>
                </a:cubicBezTo>
                <a:cubicBezTo>
                  <a:pt x="262597" y="2185499"/>
                  <a:pt x="238753" y="2164596"/>
                  <a:pt x="247503" y="2155135"/>
                </a:cubicBezTo>
                <a:cubicBezTo>
                  <a:pt x="257474" y="2141929"/>
                  <a:pt x="229406" y="2121310"/>
                  <a:pt x="244961" y="2118008"/>
                </a:cubicBezTo>
                <a:cubicBezTo>
                  <a:pt x="225493" y="2103116"/>
                  <a:pt x="245373" y="2072196"/>
                  <a:pt x="245954" y="2050531"/>
                </a:cubicBezTo>
                <a:cubicBezTo>
                  <a:pt x="228015" y="2040209"/>
                  <a:pt x="246924" y="2004931"/>
                  <a:pt x="237760" y="1963269"/>
                </a:cubicBezTo>
                <a:cubicBezTo>
                  <a:pt x="217314" y="1952304"/>
                  <a:pt x="249162" y="1930958"/>
                  <a:pt x="218938" y="1906352"/>
                </a:cubicBezTo>
                <a:cubicBezTo>
                  <a:pt x="211894" y="1889396"/>
                  <a:pt x="204207" y="1891128"/>
                  <a:pt x="195495" y="1861531"/>
                </a:cubicBezTo>
                <a:cubicBezTo>
                  <a:pt x="152756" y="1820122"/>
                  <a:pt x="167197" y="1775736"/>
                  <a:pt x="149294" y="1732919"/>
                </a:cubicBezTo>
                <a:cubicBezTo>
                  <a:pt x="132272" y="1683226"/>
                  <a:pt x="131129" y="1708347"/>
                  <a:pt x="121605" y="1663540"/>
                </a:cubicBezTo>
                <a:cubicBezTo>
                  <a:pt x="131383" y="1652207"/>
                  <a:pt x="129824" y="1627305"/>
                  <a:pt x="120731" y="1615777"/>
                </a:cubicBezTo>
                <a:cubicBezTo>
                  <a:pt x="113324" y="1591298"/>
                  <a:pt x="125561" y="1582061"/>
                  <a:pt x="101526" y="1563678"/>
                </a:cubicBezTo>
                <a:cubicBezTo>
                  <a:pt x="118336" y="1562186"/>
                  <a:pt x="95368" y="1514217"/>
                  <a:pt x="114606" y="1519474"/>
                </a:cubicBezTo>
                <a:cubicBezTo>
                  <a:pt x="124662" y="1497831"/>
                  <a:pt x="99126" y="1498809"/>
                  <a:pt x="107348" y="1477995"/>
                </a:cubicBezTo>
                <a:cubicBezTo>
                  <a:pt x="102372" y="1450946"/>
                  <a:pt x="98082" y="1395585"/>
                  <a:pt x="93433" y="1373769"/>
                </a:cubicBezTo>
                <a:lnTo>
                  <a:pt x="101740" y="1307086"/>
                </a:lnTo>
                <a:cubicBezTo>
                  <a:pt x="61518" y="1238798"/>
                  <a:pt x="128597" y="1302829"/>
                  <a:pt x="102928" y="1189033"/>
                </a:cubicBezTo>
                <a:cubicBezTo>
                  <a:pt x="96991" y="1183619"/>
                  <a:pt x="100433" y="1168361"/>
                  <a:pt x="107613" y="1168288"/>
                </a:cubicBezTo>
                <a:cubicBezTo>
                  <a:pt x="104521" y="1161401"/>
                  <a:pt x="88898" y="1146763"/>
                  <a:pt x="99895" y="1142577"/>
                </a:cubicBezTo>
                <a:cubicBezTo>
                  <a:pt x="98248" y="1123927"/>
                  <a:pt x="94639" y="1105753"/>
                  <a:pt x="89201" y="1088484"/>
                </a:cubicBezTo>
                <a:lnTo>
                  <a:pt x="77937" y="1016103"/>
                </a:lnTo>
                <a:cubicBezTo>
                  <a:pt x="78422" y="988163"/>
                  <a:pt x="78908" y="981994"/>
                  <a:pt x="79393" y="954054"/>
                </a:cubicBezTo>
                <a:cubicBezTo>
                  <a:pt x="74607" y="950500"/>
                  <a:pt x="84928" y="922140"/>
                  <a:pt x="90309" y="921368"/>
                </a:cubicBezTo>
                <a:cubicBezTo>
                  <a:pt x="87566" y="916400"/>
                  <a:pt x="66268" y="901306"/>
                  <a:pt x="74258" y="896999"/>
                </a:cubicBezTo>
                <a:cubicBezTo>
                  <a:pt x="69492" y="868759"/>
                  <a:pt x="58957" y="842759"/>
                  <a:pt x="43666" y="821517"/>
                </a:cubicBezTo>
                <a:cubicBezTo>
                  <a:pt x="35059" y="797243"/>
                  <a:pt x="27646" y="764612"/>
                  <a:pt x="22616" y="751353"/>
                </a:cubicBezTo>
                <a:cubicBezTo>
                  <a:pt x="22469" y="741312"/>
                  <a:pt x="22321" y="731271"/>
                  <a:pt x="22174" y="721230"/>
                </a:cubicBezTo>
                <a:lnTo>
                  <a:pt x="7845" y="681659"/>
                </a:lnTo>
                <a:cubicBezTo>
                  <a:pt x="-21513" y="678654"/>
                  <a:pt x="41748" y="630810"/>
                  <a:pt x="31306" y="619315"/>
                </a:cubicBezTo>
                <a:cubicBezTo>
                  <a:pt x="37997" y="611016"/>
                  <a:pt x="17724" y="592108"/>
                  <a:pt x="15184" y="585934"/>
                </a:cubicBezTo>
                <a:cubicBezTo>
                  <a:pt x="14724" y="571597"/>
                  <a:pt x="22718" y="553285"/>
                  <a:pt x="22258" y="538948"/>
                </a:cubicBezTo>
                <a:cubicBezTo>
                  <a:pt x="22152" y="531703"/>
                  <a:pt x="26272" y="532408"/>
                  <a:pt x="26166" y="525163"/>
                </a:cubicBezTo>
                <a:cubicBezTo>
                  <a:pt x="28507" y="511668"/>
                  <a:pt x="56166" y="464433"/>
                  <a:pt x="52290" y="446567"/>
                </a:cubicBezTo>
                <a:cubicBezTo>
                  <a:pt x="47300" y="425186"/>
                  <a:pt x="52062" y="408582"/>
                  <a:pt x="51538" y="393828"/>
                </a:cubicBezTo>
                <a:cubicBezTo>
                  <a:pt x="51481" y="380264"/>
                  <a:pt x="51425" y="366701"/>
                  <a:pt x="51368" y="353137"/>
                </a:cubicBezTo>
                <a:cubicBezTo>
                  <a:pt x="50053" y="345863"/>
                  <a:pt x="61696" y="333814"/>
                  <a:pt x="55970" y="321428"/>
                </a:cubicBezTo>
                <a:cubicBezTo>
                  <a:pt x="56334" y="306209"/>
                  <a:pt x="56697" y="290990"/>
                  <a:pt x="57061" y="275771"/>
                </a:cubicBezTo>
                <a:cubicBezTo>
                  <a:pt x="46146" y="254441"/>
                  <a:pt x="87623" y="243671"/>
                  <a:pt x="74088" y="212860"/>
                </a:cubicBezTo>
                <a:cubicBezTo>
                  <a:pt x="92367" y="188146"/>
                  <a:pt x="68261" y="179672"/>
                  <a:pt x="65798" y="144983"/>
                </a:cubicBezTo>
                <a:cubicBezTo>
                  <a:pt x="52661" y="119338"/>
                  <a:pt x="79134" y="90517"/>
                  <a:pt x="78082" y="55288"/>
                </a:cubicBezTo>
                <a:lnTo>
                  <a:pt x="37636"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40460435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AA5CF486-D9E5-4A66-898A-F3D62B81B15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47" y="-5"/>
            <a:ext cx="12193149" cy="2200064"/>
          </a:xfrm>
          <a:custGeom>
            <a:avLst/>
            <a:gdLst>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50277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810326 w 12192001"/>
              <a:gd name="connsiteY23" fmla="*/ 799074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57107 w 12192001"/>
              <a:gd name="connsiteY22" fmla="*/ 792050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94224 w 12192001"/>
              <a:gd name="connsiteY27" fmla="*/ 1283683 h 2344739"/>
              <a:gd name="connsiteX28" fmla="*/ 11245526 w 12192001"/>
              <a:gd name="connsiteY28" fmla="*/ 1274060 h 2344739"/>
              <a:gd name="connsiteX29" fmla="*/ 11227161 w 12192001"/>
              <a:gd name="connsiteY29" fmla="*/ 1276236 h 2344739"/>
              <a:gd name="connsiteX30" fmla="*/ 11216939 w 12192001"/>
              <a:gd name="connsiteY30" fmla="*/ 1275961 h 2344739"/>
              <a:gd name="connsiteX31" fmla="*/ 11216036 w 12192001"/>
              <a:gd name="connsiteY31" fmla="*/ 1275018 h 2344739"/>
              <a:gd name="connsiteX32" fmla="*/ 11187737 w 12192001"/>
              <a:gd name="connsiteY32" fmla="*/ 1292383 h 2344739"/>
              <a:gd name="connsiteX33" fmla="*/ 11183353 w 12192001"/>
              <a:gd name="connsiteY33" fmla="*/ 1292525 h 2344739"/>
              <a:gd name="connsiteX34" fmla="*/ 11165706 w 12192001"/>
              <a:gd name="connsiteY34" fmla="*/ 1306612 h 2344739"/>
              <a:gd name="connsiteX35" fmla="*/ 11156163 w 12192001"/>
              <a:gd name="connsiteY35" fmla="*/ 1312414 h 2344739"/>
              <a:gd name="connsiteX36" fmla="*/ 11154348 w 12192001"/>
              <a:gd name="connsiteY36" fmla="*/ 1317097 h 2344739"/>
              <a:gd name="connsiteX37" fmla="*/ 11139813 w 12192001"/>
              <a:gd name="connsiteY37" fmla="*/ 1324115 h 2344739"/>
              <a:gd name="connsiteX38" fmla="*/ 11137813 w 12192001"/>
              <a:gd name="connsiteY38" fmla="*/ 1323772 h 2344739"/>
              <a:gd name="connsiteX39" fmla="*/ 11127060 w 12192001"/>
              <a:gd name="connsiteY39" fmla="*/ 1333832 h 2344739"/>
              <a:gd name="connsiteX40" fmla="*/ 11119543 w 12192001"/>
              <a:gd name="connsiteY40" fmla="*/ 1347424 h 2344739"/>
              <a:gd name="connsiteX41" fmla="*/ 10893535 w 12192001"/>
              <a:gd name="connsiteY41" fmla="*/ 1473399 h 2344739"/>
              <a:gd name="connsiteX42" fmla="*/ 10772152 w 12192001"/>
              <a:gd name="connsiteY42" fmla="*/ 1523191 h 2344739"/>
              <a:gd name="connsiteX43" fmla="*/ 10626520 w 12192001"/>
              <a:gd name="connsiteY43" fmla="*/ 1559229 h 2344739"/>
              <a:gd name="connsiteX44" fmla="*/ 10580747 w 12192001"/>
              <a:gd name="connsiteY44" fmla="*/ 1568689 h 2344739"/>
              <a:gd name="connsiteX45" fmla="*/ 10546642 w 12192001"/>
              <a:gd name="connsiteY45" fmla="*/ 1598423 h 2344739"/>
              <a:gd name="connsiteX46" fmla="*/ 10528495 w 12192001"/>
              <a:gd name="connsiteY46" fmla="*/ 1596907 h 2344739"/>
              <a:gd name="connsiteX47" fmla="*/ 10525298 w 12192001"/>
              <a:gd name="connsiteY47" fmla="*/ 1596411 h 2344739"/>
              <a:gd name="connsiteX48" fmla="*/ 10513981 w 12192001"/>
              <a:gd name="connsiteY48" fmla="*/ 1599537 h 2344739"/>
              <a:gd name="connsiteX49" fmla="*/ 10490587 w 12192001"/>
              <a:gd name="connsiteY49" fmla="*/ 1594156 h 2344739"/>
              <a:gd name="connsiteX50" fmla="*/ 10470270 w 12192001"/>
              <a:gd name="connsiteY50" fmla="*/ 1601693 h 2344739"/>
              <a:gd name="connsiteX51" fmla="*/ 10375894 w 12192001"/>
              <a:gd name="connsiteY51" fmla="*/ 1644598 h 2344739"/>
              <a:gd name="connsiteX52" fmla="*/ 10318190 w 12192001"/>
              <a:gd name="connsiteY52" fmla="*/ 1666221 h 2344739"/>
              <a:gd name="connsiteX53" fmla="*/ 10294319 w 12192001"/>
              <a:gd name="connsiteY53" fmla="*/ 1668079 h 2344739"/>
              <a:gd name="connsiteX54" fmla="*/ 10262295 w 12192001"/>
              <a:gd name="connsiteY54" fmla="*/ 1674948 h 2344739"/>
              <a:gd name="connsiteX55" fmla="*/ 10204270 w 12192001"/>
              <a:gd name="connsiteY55" fmla="*/ 1682149 h 2344739"/>
              <a:gd name="connsiteX56" fmla="*/ 10176611 w 12192001"/>
              <a:gd name="connsiteY56" fmla="*/ 1692943 h 2344739"/>
              <a:gd name="connsiteX57" fmla="*/ 10163922 w 12192001"/>
              <a:gd name="connsiteY57" fmla="*/ 1693739 h 2344739"/>
              <a:gd name="connsiteX58" fmla="*/ 10155160 w 12192001"/>
              <a:gd name="connsiteY58" fmla="*/ 1707487 h 2344739"/>
              <a:gd name="connsiteX59" fmla="*/ 10117119 w 12192001"/>
              <a:gd name="connsiteY59" fmla="*/ 1731142 h 2344739"/>
              <a:gd name="connsiteX60" fmla="*/ 10100445 w 12192001"/>
              <a:gd name="connsiteY60" fmla="*/ 1742432 h 2344739"/>
              <a:gd name="connsiteX61" fmla="*/ 10082169 w 12192001"/>
              <a:gd name="connsiteY61" fmla="*/ 1743296 h 2344739"/>
              <a:gd name="connsiteX62" fmla="*/ 10039240 w 12192001"/>
              <a:gd name="connsiteY62" fmla="*/ 1741632 h 2344739"/>
              <a:gd name="connsiteX63" fmla="*/ 9960019 w 12192001"/>
              <a:gd name="connsiteY63" fmla="*/ 1757147 h 2344739"/>
              <a:gd name="connsiteX64" fmla="*/ 9847792 w 12192001"/>
              <a:gd name="connsiteY64" fmla="*/ 1763915 h 2344739"/>
              <a:gd name="connsiteX65" fmla="*/ 9728309 w 12192001"/>
              <a:gd name="connsiteY65" fmla="*/ 1784122 h 2344739"/>
              <a:gd name="connsiteX66" fmla="*/ 9584507 w 12192001"/>
              <a:gd name="connsiteY66" fmla="*/ 1795542 h 2344739"/>
              <a:gd name="connsiteX67" fmla="*/ 9343052 w 12192001"/>
              <a:gd name="connsiteY67" fmla="*/ 1841244 h 2344739"/>
              <a:gd name="connsiteX68" fmla="*/ 9231370 w 12192001"/>
              <a:gd name="connsiteY68" fmla="*/ 1893149 h 2344739"/>
              <a:gd name="connsiteX69" fmla="*/ 9194810 w 12192001"/>
              <a:gd name="connsiteY69" fmla="*/ 1903228 h 2344739"/>
              <a:gd name="connsiteX70" fmla="*/ 9189246 w 12192001"/>
              <a:gd name="connsiteY70" fmla="*/ 1912467 h 2344739"/>
              <a:gd name="connsiteX71" fmla="*/ 9151232 w 12192001"/>
              <a:gd name="connsiteY71" fmla="*/ 1923669 h 2344739"/>
              <a:gd name="connsiteX72" fmla="*/ 9150210 w 12192001"/>
              <a:gd name="connsiteY72" fmla="*/ 1922604 h 2344739"/>
              <a:gd name="connsiteX73" fmla="*/ 9137318 w 12192001"/>
              <a:gd name="connsiteY73" fmla="*/ 1920435 h 2344739"/>
              <a:gd name="connsiteX74" fmla="*/ 9113812 w 12192001"/>
              <a:gd name="connsiteY74" fmla="*/ 1919069 h 2344739"/>
              <a:gd name="connsiteX75" fmla="*/ 9053453 w 12192001"/>
              <a:gd name="connsiteY75" fmla="*/ 1910755 h 2344739"/>
              <a:gd name="connsiteX76" fmla="*/ 9005486 w 12192001"/>
              <a:gd name="connsiteY76" fmla="*/ 1914040 h 2344739"/>
              <a:gd name="connsiteX77" fmla="*/ 9005201 w 12192001"/>
              <a:gd name="connsiteY77" fmla="*/ 1913800 h 2344739"/>
              <a:gd name="connsiteX78" fmla="*/ 8996232 w 12192001"/>
              <a:gd name="connsiteY78" fmla="*/ 1915011 h 2344739"/>
              <a:gd name="connsiteX79" fmla="*/ 8990394 w 12192001"/>
              <a:gd name="connsiteY79" fmla="*/ 1917072 h 2344739"/>
              <a:gd name="connsiteX80" fmla="*/ 8974337 w 12192001"/>
              <a:gd name="connsiteY80" fmla="*/ 1920298 h 2344739"/>
              <a:gd name="connsiteX81" fmla="*/ 8968011 w 12192001"/>
              <a:gd name="connsiteY81" fmla="*/ 1919598 h 2344739"/>
              <a:gd name="connsiteX82" fmla="*/ 8963048 w 12192001"/>
              <a:gd name="connsiteY82" fmla="*/ 1917373 h 2344739"/>
              <a:gd name="connsiteX83" fmla="*/ 8928988 w 12192001"/>
              <a:gd name="connsiteY83" fmla="*/ 1914185 h 2344739"/>
              <a:gd name="connsiteX84" fmla="*/ 8752444 w 12192001"/>
              <a:gd name="connsiteY84" fmla="*/ 1933417 h 2344739"/>
              <a:gd name="connsiteX85" fmla="*/ 8707847 w 12192001"/>
              <a:gd name="connsiteY85" fmla="*/ 1935518 h 2344739"/>
              <a:gd name="connsiteX86" fmla="*/ 8596071 w 12192001"/>
              <a:gd name="connsiteY86" fmla="*/ 1944090 h 2344739"/>
              <a:gd name="connsiteX87" fmla="*/ 8525230 w 12192001"/>
              <a:gd name="connsiteY87" fmla="*/ 1929248 h 2344739"/>
              <a:gd name="connsiteX88" fmla="*/ 8510983 w 12192001"/>
              <a:gd name="connsiteY88" fmla="*/ 1935163 h 2344739"/>
              <a:gd name="connsiteX89" fmla="*/ 8506167 w 12192001"/>
              <a:gd name="connsiteY89" fmla="*/ 1938164 h 2344739"/>
              <a:gd name="connsiteX90" fmla="*/ 8497968 w 12192001"/>
              <a:gd name="connsiteY90" fmla="*/ 1940902 h 2344739"/>
              <a:gd name="connsiteX91" fmla="*/ 8497594 w 12192001"/>
              <a:gd name="connsiteY91" fmla="*/ 1940723 h 2344739"/>
              <a:gd name="connsiteX92" fmla="*/ 8490249 w 12192001"/>
              <a:gd name="connsiteY92" fmla="*/ 1943773 h 2344739"/>
              <a:gd name="connsiteX93" fmla="*/ 8367182 w 12192001"/>
              <a:gd name="connsiteY93" fmla="*/ 1957815 h 2344739"/>
              <a:gd name="connsiteX94" fmla="*/ 8353799 w 12192001"/>
              <a:gd name="connsiteY94" fmla="*/ 1958009 h 2344739"/>
              <a:gd name="connsiteX95" fmla="*/ 8352373 w 12192001"/>
              <a:gd name="connsiteY95" fmla="*/ 1957169 h 2344739"/>
              <a:gd name="connsiteX96" fmla="*/ 8320104 w 12192001"/>
              <a:gd name="connsiteY96" fmla="*/ 1974587 h 2344739"/>
              <a:gd name="connsiteX97" fmla="*/ 8314433 w 12192001"/>
              <a:gd name="connsiteY97" fmla="*/ 1974913 h 2344739"/>
              <a:gd name="connsiteX98" fmla="*/ 8295174 w 12192001"/>
              <a:gd name="connsiteY98" fmla="*/ 1988808 h 2344739"/>
              <a:gd name="connsiteX99" fmla="*/ 8284276 w 12192001"/>
              <a:gd name="connsiteY99" fmla="*/ 1994631 h 2344739"/>
              <a:gd name="connsiteX100" fmla="*/ 8283150 w 12192001"/>
              <a:gd name="connsiteY100" fmla="*/ 1999074 h 2344739"/>
              <a:gd name="connsiteX101" fmla="*/ 8266076 w 12192001"/>
              <a:gd name="connsiteY101" fmla="*/ 2006249 h 2344739"/>
              <a:gd name="connsiteX102" fmla="*/ 8263377 w 12192001"/>
              <a:gd name="connsiteY102" fmla="*/ 2006019 h 2344739"/>
              <a:gd name="connsiteX103" fmla="*/ 8252033 w 12192001"/>
              <a:gd name="connsiteY103" fmla="*/ 2015862 h 2344739"/>
              <a:gd name="connsiteX104" fmla="*/ 8245834 w 12192001"/>
              <a:gd name="connsiteY104" fmla="*/ 2028854 h 2344739"/>
              <a:gd name="connsiteX105" fmla="*/ 8090272 w 12192001"/>
              <a:gd name="connsiteY105" fmla="*/ 2075015 h 2344739"/>
              <a:gd name="connsiteX106" fmla="*/ 7905407 w 12192001"/>
              <a:gd name="connsiteY106" fmla="*/ 2116988 h 2344739"/>
              <a:gd name="connsiteX107" fmla="*/ 7718745 w 12192001"/>
              <a:gd name="connsiteY107" fmla="*/ 2142703 h 2344739"/>
              <a:gd name="connsiteX108" fmla="*/ 7614347 w 12192001"/>
              <a:gd name="connsiteY108" fmla="*/ 2139232 h 2344739"/>
              <a:gd name="connsiteX109" fmla="*/ 7527543 w 12192001"/>
              <a:gd name="connsiteY109" fmla="*/ 2145060 h 2344739"/>
              <a:gd name="connsiteX110" fmla="*/ 7519571 w 12192001"/>
              <a:gd name="connsiteY110" fmla="*/ 2147613 h 2344739"/>
              <a:gd name="connsiteX111" fmla="*/ 7507411 w 12192001"/>
              <a:gd name="connsiteY111" fmla="*/ 2148948 h 2344739"/>
              <a:gd name="connsiteX112" fmla="*/ 7507040 w 12192001"/>
              <a:gd name="connsiteY112" fmla="*/ 2148621 h 2344739"/>
              <a:gd name="connsiteX113" fmla="*/ 7495795 w 12192001"/>
              <a:gd name="connsiteY113" fmla="*/ 2150573 h 2344739"/>
              <a:gd name="connsiteX114" fmla="*/ 7405391 w 12192001"/>
              <a:gd name="connsiteY114" fmla="*/ 2142468 h 2344739"/>
              <a:gd name="connsiteX115" fmla="*/ 7312180 w 12192001"/>
              <a:gd name="connsiteY115" fmla="*/ 2132873 h 2344739"/>
              <a:gd name="connsiteX116" fmla="*/ 7310853 w 12192001"/>
              <a:gd name="connsiteY116" fmla="*/ 2131431 h 2344739"/>
              <a:gd name="connsiteX117" fmla="*/ 7218559 w 12192001"/>
              <a:gd name="connsiteY117" fmla="*/ 2156680 h 2344739"/>
              <a:gd name="connsiteX118" fmla="*/ 7201101 w 12192001"/>
              <a:gd name="connsiteY118" fmla="*/ 2161230 h 2344739"/>
              <a:gd name="connsiteX119" fmla="*/ 7197004 w 12192001"/>
              <a:gd name="connsiteY119" fmla="*/ 2166588 h 2344739"/>
              <a:gd name="connsiteX120" fmla="*/ 7170808 w 12192001"/>
              <a:gd name="connsiteY120" fmla="*/ 2171236 h 2344739"/>
              <a:gd name="connsiteX121" fmla="*/ 7096988 w 12192001"/>
              <a:gd name="connsiteY121" fmla="*/ 2183464 h 2344739"/>
              <a:gd name="connsiteX122" fmla="*/ 7018496 w 12192001"/>
              <a:gd name="connsiteY122" fmla="*/ 2183090 h 2344739"/>
              <a:gd name="connsiteX123" fmla="*/ 6904146 w 12192001"/>
              <a:gd name="connsiteY123" fmla="*/ 2212596 h 2344739"/>
              <a:gd name="connsiteX124" fmla="*/ 6708222 w 12192001"/>
              <a:gd name="connsiteY124" fmla="*/ 2240551 h 2344739"/>
              <a:gd name="connsiteX125" fmla="*/ 6549454 w 12192001"/>
              <a:gd name="connsiteY125" fmla="*/ 2269327 h 2344739"/>
              <a:gd name="connsiteX126" fmla="*/ 6317560 w 12192001"/>
              <a:gd name="connsiteY126" fmla="*/ 2316127 h 2344739"/>
              <a:gd name="connsiteX127" fmla="*/ 6168674 w 12192001"/>
              <a:gd name="connsiteY127" fmla="*/ 2318214 h 2344739"/>
              <a:gd name="connsiteX128" fmla="*/ 6073848 w 12192001"/>
              <a:gd name="connsiteY128" fmla="*/ 2338676 h 2344739"/>
              <a:gd name="connsiteX129" fmla="*/ 6068529 w 12192001"/>
              <a:gd name="connsiteY129" fmla="*/ 2337139 h 2344739"/>
              <a:gd name="connsiteX130" fmla="*/ 6048638 w 12192001"/>
              <a:gd name="connsiteY130" fmla="*/ 2337822 h 2344739"/>
              <a:gd name="connsiteX131" fmla="*/ 6041285 w 12192001"/>
              <a:gd name="connsiteY131" fmla="*/ 2329473 h 2344739"/>
              <a:gd name="connsiteX132" fmla="*/ 6010090 w 12192001"/>
              <a:gd name="connsiteY132" fmla="*/ 2324380 h 2344739"/>
              <a:gd name="connsiteX133" fmla="*/ 5957375 w 12192001"/>
              <a:gd name="connsiteY133" fmla="*/ 2328024 h 2344739"/>
              <a:gd name="connsiteX134" fmla="*/ 5758919 w 12192001"/>
              <a:gd name="connsiteY134" fmla="*/ 2343716 h 2344739"/>
              <a:gd name="connsiteX135" fmla="*/ 5626960 w 12192001"/>
              <a:gd name="connsiteY135" fmla="*/ 2344739 h 2344739"/>
              <a:gd name="connsiteX136" fmla="*/ 5470906 w 12192001"/>
              <a:gd name="connsiteY136" fmla="*/ 2330719 h 2344739"/>
              <a:gd name="connsiteX137" fmla="*/ 5432761 w 12192001"/>
              <a:gd name="connsiteY137" fmla="*/ 2319466 h 2344739"/>
              <a:gd name="connsiteX138" fmla="*/ 5381669 w 12192001"/>
              <a:gd name="connsiteY138" fmla="*/ 2301764 h 2344739"/>
              <a:gd name="connsiteX139" fmla="*/ 5261764 w 12192001"/>
              <a:gd name="connsiteY139" fmla="*/ 2281347 h 2344739"/>
              <a:gd name="connsiteX140" fmla="*/ 5222961 w 12192001"/>
              <a:gd name="connsiteY140" fmla="*/ 2270223 h 2344739"/>
              <a:gd name="connsiteX141" fmla="*/ 5174660 w 12192001"/>
              <a:gd name="connsiteY141" fmla="*/ 2267233 h 2344739"/>
              <a:gd name="connsiteX142" fmla="*/ 5156554 w 12192001"/>
              <a:gd name="connsiteY142" fmla="*/ 2260010 h 2344739"/>
              <a:gd name="connsiteX143" fmla="*/ 5142599 w 12192001"/>
              <a:gd name="connsiteY143" fmla="*/ 2256610 h 2344739"/>
              <a:gd name="connsiteX144" fmla="*/ 5139596 w 12192001"/>
              <a:gd name="connsiteY144" fmla="*/ 2254509 h 2344739"/>
              <a:gd name="connsiteX145" fmla="*/ 5121659 w 12192001"/>
              <a:gd name="connsiteY145" fmla="*/ 2243656 h 2344739"/>
              <a:gd name="connsiteX146" fmla="*/ 5065790 w 12192001"/>
              <a:gd name="connsiteY146" fmla="*/ 2250227 h 2344739"/>
              <a:gd name="connsiteX147" fmla="*/ 5011514 w 12192001"/>
              <a:gd name="connsiteY147" fmla="*/ 2233846 h 2344739"/>
              <a:gd name="connsiteX148" fmla="*/ 4840441 w 12192001"/>
              <a:gd name="connsiteY148" fmla="*/ 2209829 h 2344739"/>
              <a:gd name="connsiteX149" fmla="*/ 4762447 w 12192001"/>
              <a:gd name="connsiteY149" fmla="*/ 2182061 h 2344739"/>
              <a:gd name="connsiteX150" fmla="*/ 4723186 w 12192001"/>
              <a:gd name="connsiteY150" fmla="*/ 2173047 h 2344739"/>
              <a:gd name="connsiteX151" fmla="*/ 4721176 w 12192001"/>
              <a:gd name="connsiteY151" fmla="*/ 2172298 h 2344739"/>
              <a:gd name="connsiteX152" fmla="*/ 4722111 w 12192001"/>
              <a:gd name="connsiteY152" fmla="*/ 2172087 h 2344739"/>
              <a:gd name="connsiteX153" fmla="*/ 4717202 w 12192001"/>
              <a:gd name="connsiteY153" fmla="*/ 2170817 h 2344739"/>
              <a:gd name="connsiteX154" fmla="*/ 4721176 w 12192001"/>
              <a:gd name="connsiteY154" fmla="*/ 2172298 h 2344739"/>
              <a:gd name="connsiteX155" fmla="*/ 4715526 w 12192001"/>
              <a:gd name="connsiteY155" fmla="*/ 2173573 h 2344739"/>
              <a:gd name="connsiteX156" fmla="*/ 4515814 w 12192001"/>
              <a:gd name="connsiteY156" fmla="*/ 2163671 h 2344739"/>
              <a:gd name="connsiteX157" fmla="*/ 4428543 w 12192001"/>
              <a:gd name="connsiteY157" fmla="*/ 2153020 h 2344739"/>
              <a:gd name="connsiteX158" fmla="*/ 4362875 w 12192001"/>
              <a:gd name="connsiteY158" fmla="*/ 2151674 h 2344739"/>
              <a:gd name="connsiteX159" fmla="*/ 4316966 w 12192001"/>
              <a:gd name="connsiteY159" fmla="*/ 2158289 h 2344739"/>
              <a:gd name="connsiteX160" fmla="*/ 4315110 w 12192001"/>
              <a:gd name="connsiteY160" fmla="*/ 2156948 h 2344739"/>
              <a:gd name="connsiteX161" fmla="*/ 4295144 w 12192001"/>
              <a:gd name="connsiteY161" fmla="*/ 2155069 h 2344739"/>
              <a:gd name="connsiteX162" fmla="*/ 4290064 w 12192001"/>
              <a:gd name="connsiteY162" fmla="*/ 2157986 h 2344739"/>
              <a:gd name="connsiteX163" fmla="*/ 4276142 w 12192001"/>
              <a:gd name="connsiteY163" fmla="*/ 2157740 h 2344739"/>
              <a:gd name="connsiteX164" fmla="*/ 4248117 w 12192001"/>
              <a:gd name="connsiteY164" fmla="*/ 2160064 h 2344739"/>
              <a:gd name="connsiteX165" fmla="*/ 4202051 w 12192001"/>
              <a:gd name="connsiteY165" fmla="*/ 2157269 h 2344739"/>
              <a:gd name="connsiteX166" fmla="*/ 4201745 w 12192001"/>
              <a:gd name="connsiteY166" fmla="*/ 2156010 h 2344739"/>
              <a:gd name="connsiteX167" fmla="*/ 4191248 w 12192001"/>
              <a:gd name="connsiteY167" fmla="*/ 2150376 h 2344739"/>
              <a:gd name="connsiteX168" fmla="*/ 4142745 w 12192001"/>
              <a:gd name="connsiteY168" fmla="*/ 2134511 h 2344739"/>
              <a:gd name="connsiteX169" fmla="*/ 4083097 w 12192001"/>
              <a:gd name="connsiteY169" fmla="*/ 2107978 h 2344739"/>
              <a:gd name="connsiteX170" fmla="*/ 4074546 w 12192001"/>
              <a:gd name="connsiteY170" fmla="*/ 2107143 h 2344739"/>
              <a:gd name="connsiteX171" fmla="*/ 4074427 w 12192001"/>
              <a:gd name="connsiteY171" fmla="*/ 2106844 h 2344739"/>
              <a:gd name="connsiteX172" fmla="*/ 4065510 w 12192001"/>
              <a:gd name="connsiteY172" fmla="*/ 2105400 h 2344739"/>
              <a:gd name="connsiteX173" fmla="*/ 4058954 w 12192001"/>
              <a:gd name="connsiteY173" fmla="*/ 2105618 h 2344739"/>
              <a:gd name="connsiteX174" fmla="*/ 4042364 w 12192001"/>
              <a:gd name="connsiteY174" fmla="*/ 2103997 h 2344739"/>
              <a:gd name="connsiteX175" fmla="*/ 4036997 w 12192001"/>
              <a:gd name="connsiteY175" fmla="*/ 2101563 h 2344739"/>
              <a:gd name="connsiteX176" fmla="*/ 4035363 w 12192001"/>
              <a:gd name="connsiteY176" fmla="*/ 2097896 h 2344739"/>
              <a:gd name="connsiteX177" fmla="*/ 4033778 w 12192001"/>
              <a:gd name="connsiteY177" fmla="*/ 2098131 h 2344739"/>
              <a:gd name="connsiteX178" fmla="*/ 4004538 w 12192001"/>
              <a:gd name="connsiteY178" fmla="*/ 2085563 h 2344739"/>
              <a:gd name="connsiteX179" fmla="*/ 3936846 w 12192001"/>
              <a:gd name="connsiteY179" fmla="*/ 2068106 h 2344739"/>
              <a:gd name="connsiteX180" fmla="*/ 3897275 w 12192001"/>
              <a:gd name="connsiteY180" fmla="*/ 2062451 h 2344739"/>
              <a:gd name="connsiteX181" fmla="*/ 3789760 w 12192001"/>
              <a:gd name="connsiteY181" fmla="*/ 2042213 h 2344739"/>
              <a:gd name="connsiteX182" fmla="*/ 3682513 w 12192001"/>
              <a:gd name="connsiteY182" fmla="*/ 2018290 h 2344739"/>
              <a:gd name="connsiteX183" fmla="*/ 3610035 w 12192001"/>
              <a:gd name="connsiteY183" fmla="*/ 1986019 h 2344739"/>
              <a:gd name="connsiteX184" fmla="*/ 3603855 w 12192001"/>
              <a:gd name="connsiteY184" fmla="*/ 1987381 h 2344739"/>
              <a:gd name="connsiteX185" fmla="*/ 3594736 w 12192001"/>
              <a:gd name="connsiteY185" fmla="*/ 1987545 h 2344739"/>
              <a:gd name="connsiteX186" fmla="*/ 3594501 w 12192001"/>
              <a:gd name="connsiteY186" fmla="*/ 1987276 h 2344739"/>
              <a:gd name="connsiteX187" fmla="*/ 3585978 w 12192001"/>
              <a:gd name="connsiteY187" fmla="*/ 1987966 h 2344739"/>
              <a:gd name="connsiteX188" fmla="*/ 3536135 w 12192001"/>
              <a:gd name="connsiteY188" fmla="*/ 1978267 h 2344739"/>
              <a:gd name="connsiteX189" fmla="*/ 3473223 w 12192001"/>
              <a:gd name="connsiteY189" fmla="*/ 1974606 h 2344739"/>
              <a:gd name="connsiteX190" fmla="*/ 3400728 w 12192001"/>
              <a:gd name="connsiteY190" fmla="*/ 1962558 h 2344739"/>
              <a:gd name="connsiteX191" fmla="*/ 3363888 w 12192001"/>
              <a:gd name="connsiteY191" fmla="*/ 1979510 h 2344739"/>
              <a:gd name="connsiteX192" fmla="*/ 3344026 w 12192001"/>
              <a:gd name="connsiteY192" fmla="*/ 1981192 h 2344739"/>
              <a:gd name="connsiteX193" fmla="*/ 3341698 w 12192001"/>
              <a:gd name="connsiteY193" fmla="*/ 1980217 h 2344739"/>
              <a:gd name="connsiteX194" fmla="*/ 3262356 w 12192001"/>
              <a:gd name="connsiteY194" fmla="*/ 1986094 h 2344739"/>
              <a:gd name="connsiteX195" fmla="*/ 3142556 w 12192001"/>
              <a:gd name="connsiteY195" fmla="*/ 1993869 h 2344739"/>
              <a:gd name="connsiteX196" fmla="*/ 3030291 w 12192001"/>
              <a:gd name="connsiteY196" fmla="*/ 1996512 h 2344739"/>
              <a:gd name="connsiteX197" fmla="*/ 2781569 w 12192001"/>
              <a:gd name="connsiteY197" fmla="*/ 2018333 h 2344739"/>
              <a:gd name="connsiteX198" fmla="*/ 2646527 w 12192001"/>
              <a:gd name="connsiteY198" fmla="*/ 2028869 h 2344739"/>
              <a:gd name="connsiteX199" fmla="*/ 2568028 w 12192001"/>
              <a:gd name="connsiteY199" fmla="*/ 2002628 h 2344739"/>
              <a:gd name="connsiteX200" fmla="*/ 2443255 w 12192001"/>
              <a:gd name="connsiteY200" fmla="*/ 2016529 h 2344739"/>
              <a:gd name="connsiteX201" fmla="*/ 2315112 w 12192001"/>
              <a:gd name="connsiteY201" fmla="*/ 2024996 h 2344739"/>
              <a:gd name="connsiteX202" fmla="*/ 2208578 w 12192001"/>
              <a:gd name="connsiteY202" fmla="*/ 2019763 h 2344739"/>
              <a:gd name="connsiteX203" fmla="*/ 2094665 w 12192001"/>
              <a:gd name="connsiteY203" fmla="*/ 2003052 h 2344739"/>
              <a:gd name="connsiteX204" fmla="*/ 1997356 w 12192001"/>
              <a:gd name="connsiteY204" fmla="*/ 1995032 h 2344739"/>
              <a:gd name="connsiteX205" fmla="*/ 1928172 w 12192001"/>
              <a:gd name="connsiteY205" fmla="*/ 2016977 h 2344739"/>
              <a:gd name="connsiteX206" fmla="*/ 1921650 w 12192001"/>
              <a:gd name="connsiteY206" fmla="*/ 2012146 h 2344739"/>
              <a:gd name="connsiteX207" fmla="*/ 1873080 w 12192001"/>
              <a:gd name="connsiteY207" fmla="*/ 2013741 h 2344739"/>
              <a:gd name="connsiteX208" fmla="*/ 1786655 w 12192001"/>
              <a:gd name="connsiteY208" fmla="*/ 2041363 h 2344739"/>
              <a:gd name="connsiteX209" fmla="*/ 1738204 w 12192001"/>
              <a:gd name="connsiteY209" fmla="*/ 2036312 h 2344739"/>
              <a:gd name="connsiteX210" fmla="*/ 1675071 w 12192001"/>
              <a:gd name="connsiteY210" fmla="*/ 2019963 h 2344739"/>
              <a:gd name="connsiteX211" fmla="*/ 1608669 w 12192001"/>
              <a:gd name="connsiteY211" fmla="*/ 2013066 h 2344739"/>
              <a:gd name="connsiteX212" fmla="*/ 1496110 w 12192001"/>
              <a:gd name="connsiteY212" fmla="*/ 1987476 h 2344739"/>
              <a:gd name="connsiteX213" fmla="*/ 1149979 w 12192001"/>
              <a:gd name="connsiteY213" fmla="*/ 1938041 h 2344739"/>
              <a:gd name="connsiteX214" fmla="*/ 858269 w 12192001"/>
              <a:gd name="connsiteY214" fmla="*/ 1928608 h 2344739"/>
              <a:gd name="connsiteX215" fmla="*/ 837540 w 12192001"/>
              <a:gd name="connsiteY215" fmla="*/ 1929821 h 2344739"/>
              <a:gd name="connsiteX216" fmla="*/ 816809 w 12192001"/>
              <a:gd name="connsiteY216" fmla="*/ 1927857 h 2344739"/>
              <a:gd name="connsiteX217" fmla="*/ 811506 w 12192001"/>
              <a:gd name="connsiteY217" fmla="*/ 1930751 h 2344739"/>
              <a:gd name="connsiteX218" fmla="*/ 797041 w 12192001"/>
              <a:gd name="connsiteY218" fmla="*/ 1930446 h 2344739"/>
              <a:gd name="connsiteX219" fmla="*/ 767901 w 12192001"/>
              <a:gd name="connsiteY219" fmla="*/ 1932653 h 2344739"/>
              <a:gd name="connsiteX220" fmla="*/ 763053 w 12192001"/>
              <a:gd name="connsiteY220" fmla="*/ 1930432 h 2344739"/>
              <a:gd name="connsiteX221" fmla="*/ 720047 w 12192001"/>
              <a:gd name="connsiteY221" fmla="*/ 1929661 h 2344739"/>
              <a:gd name="connsiteX222" fmla="*/ 719742 w 12192001"/>
              <a:gd name="connsiteY222" fmla="*/ 1928399 h 2344739"/>
              <a:gd name="connsiteX223" fmla="*/ 708875 w 12192001"/>
              <a:gd name="connsiteY223" fmla="*/ 1922722 h 2344739"/>
              <a:gd name="connsiteX224" fmla="*/ 596792 w 12192001"/>
              <a:gd name="connsiteY224" fmla="*/ 1879864 h 2344739"/>
              <a:gd name="connsiteX225" fmla="*/ 578535 w 12192001"/>
              <a:gd name="connsiteY225" fmla="*/ 1877212 h 2344739"/>
              <a:gd name="connsiteX226" fmla="*/ 571717 w 12192001"/>
              <a:gd name="connsiteY226" fmla="*/ 1877401 h 2344739"/>
              <a:gd name="connsiteX227" fmla="*/ 445099 w 12192001"/>
              <a:gd name="connsiteY227" fmla="*/ 1839371 h 2344739"/>
              <a:gd name="connsiteX228" fmla="*/ 404015 w 12192001"/>
              <a:gd name="connsiteY228" fmla="*/ 1833548 h 2344739"/>
              <a:gd name="connsiteX229" fmla="*/ 292435 w 12192001"/>
              <a:gd name="connsiteY229" fmla="*/ 1812852 h 2344739"/>
              <a:gd name="connsiteX230" fmla="*/ 118381 w 12192001"/>
              <a:gd name="connsiteY230" fmla="*/ 1761047 h 2344739"/>
              <a:gd name="connsiteX231" fmla="*/ 15526 w 12192001"/>
              <a:gd name="connsiteY231" fmla="*/ 1758191 h 2344739"/>
              <a:gd name="connsiteX232" fmla="*/ 2 w 12192001"/>
              <a:gd name="connsiteY232" fmla="*/ 1752722 h 2344739"/>
              <a:gd name="connsiteX233" fmla="*/ 1 w 12192001"/>
              <a:gd name="connsiteY233" fmla="*/ 762497 h 2344739"/>
              <a:gd name="connsiteX234" fmla="*/ 0 w 12192001"/>
              <a:gd name="connsiteY234" fmla="*/ 762497 h 2344739"/>
              <a:gd name="connsiteX235" fmla="*/ 0 w 12192001"/>
              <a:gd name="connsiteY235" fmla="*/ 222213 h 2344739"/>
              <a:gd name="connsiteX236" fmla="*/ 0 w 12192001"/>
              <a:gd name="connsiteY23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309326 w 12192001"/>
              <a:gd name="connsiteY26" fmla="*/ 1274846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415912 w 12192001"/>
              <a:gd name="connsiteY26" fmla="*/ 1173869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306392 w 12192001"/>
              <a:gd name="connsiteY25" fmla="*/ 1272239 h 2344739"/>
              <a:gd name="connsiteX26" fmla="*/ 11522499 w 12192001"/>
              <a:gd name="connsiteY26" fmla="*/ 1207528 h 2344739"/>
              <a:gd name="connsiteX27" fmla="*/ 11245526 w 12192001"/>
              <a:gd name="connsiteY27" fmla="*/ 1274060 h 2344739"/>
              <a:gd name="connsiteX28" fmla="*/ 11227161 w 12192001"/>
              <a:gd name="connsiteY28" fmla="*/ 1276236 h 2344739"/>
              <a:gd name="connsiteX29" fmla="*/ 11216939 w 12192001"/>
              <a:gd name="connsiteY29" fmla="*/ 1275961 h 2344739"/>
              <a:gd name="connsiteX30" fmla="*/ 11216036 w 12192001"/>
              <a:gd name="connsiteY30" fmla="*/ 1275018 h 2344739"/>
              <a:gd name="connsiteX31" fmla="*/ 11187737 w 12192001"/>
              <a:gd name="connsiteY31" fmla="*/ 1292383 h 2344739"/>
              <a:gd name="connsiteX32" fmla="*/ 11183353 w 12192001"/>
              <a:gd name="connsiteY32" fmla="*/ 1292525 h 2344739"/>
              <a:gd name="connsiteX33" fmla="*/ 11165706 w 12192001"/>
              <a:gd name="connsiteY33" fmla="*/ 1306612 h 2344739"/>
              <a:gd name="connsiteX34" fmla="*/ 11156163 w 12192001"/>
              <a:gd name="connsiteY34" fmla="*/ 1312414 h 2344739"/>
              <a:gd name="connsiteX35" fmla="*/ 11154348 w 12192001"/>
              <a:gd name="connsiteY35" fmla="*/ 1317097 h 2344739"/>
              <a:gd name="connsiteX36" fmla="*/ 11139813 w 12192001"/>
              <a:gd name="connsiteY36" fmla="*/ 1324115 h 2344739"/>
              <a:gd name="connsiteX37" fmla="*/ 11137813 w 12192001"/>
              <a:gd name="connsiteY37" fmla="*/ 1323772 h 2344739"/>
              <a:gd name="connsiteX38" fmla="*/ 11127060 w 12192001"/>
              <a:gd name="connsiteY38" fmla="*/ 1333832 h 2344739"/>
              <a:gd name="connsiteX39" fmla="*/ 11119543 w 12192001"/>
              <a:gd name="connsiteY39" fmla="*/ 1347424 h 2344739"/>
              <a:gd name="connsiteX40" fmla="*/ 10893535 w 12192001"/>
              <a:gd name="connsiteY40" fmla="*/ 1473399 h 2344739"/>
              <a:gd name="connsiteX41" fmla="*/ 10772152 w 12192001"/>
              <a:gd name="connsiteY41" fmla="*/ 1523191 h 2344739"/>
              <a:gd name="connsiteX42" fmla="*/ 10626520 w 12192001"/>
              <a:gd name="connsiteY42" fmla="*/ 1559229 h 2344739"/>
              <a:gd name="connsiteX43" fmla="*/ 10580747 w 12192001"/>
              <a:gd name="connsiteY43" fmla="*/ 1568689 h 2344739"/>
              <a:gd name="connsiteX44" fmla="*/ 10546642 w 12192001"/>
              <a:gd name="connsiteY44" fmla="*/ 1598423 h 2344739"/>
              <a:gd name="connsiteX45" fmla="*/ 10528495 w 12192001"/>
              <a:gd name="connsiteY45" fmla="*/ 1596907 h 2344739"/>
              <a:gd name="connsiteX46" fmla="*/ 10525298 w 12192001"/>
              <a:gd name="connsiteY46" fmla="*/ 1596411 h 2344739"/>
              <a:gd name="connsiteX47" fmla="*/ 10513981 w 12192001"/>
              <a:gd name="connsiteY47" fmla="*/ 1599537 h 2344739"/>
              <a:gd name="connsiteX48" fmla="*/ 10490587 w 12192001"/>
              <a:gd name="connsiteY48" fmla="*/ 1594156 h 2344739"/>
              <a:gd name="connsiteX49" fmla="*/ 10470270 w 12192001"/>
              <a:gd name="connsiteY49" fmla="*/ 1601693 h 2344739"/>
              <a:gd name="connsiteX50" fmla="*/ 10375894 w 12192001"/>
              <a:gd name="connsiteY50" fmla="*/ 1644598 h 2344739"/>
              <a:gd name="connsiteX51" fmla="*/ 10318190 w 12192001"/>
              <a:gd name="connsiteY51" fmla="*/ 1666221 h 2344739"/>
              <a:gd name="connsiteX52" fmla="*/ 10294319 w 12192001"/>
              <a:gd name="connsiteY52" fmla="*/ 1668079 h 2344739"/>
              <a:gd name="connsiteX53" fmla="*/ 10262295 w 12192001"/>
              <a:gd name="connsiteY53" fmla="*/ 1674948 h 2344739"/>
              <a:gd name="connsiteX54" fmla="*/ 10204270 w 12192001"/>
              <a:gd name="connsiteY54" fmla="*/ 1682149 h 2344739"/>
              <a:gd name="connsiteX55" fmla="*/ 10176611 w 12192001"/>
              <a:gd name="connsiteY55" fmla="*/ 1692943 h 2344739"/>
              <a:gd name="connsiteX56" fmla="*/ 10163922 w 12192001"/>
              <a:gd name="connsiteY56" fmla="*/ 1693739 h 2344739"/>
              <a:gd name="connsiteX57" fmla="*/ 10155160 w 12192001"/>
              <a:gd name="connsiteY57" fmla="*/ 1707487 h 2344739"/>
              <a:gd name="connsiteX58" fmla="*/ 10117119 w 12192001"/>
              <a:gd name="connsiteY58" fmla="*/ 1731142 h 2344739"/>
              <a:gd name="connsiteX59" fmla="*/ 10100445 w 12192001"/>
              <a:gd name="connsiteY59" fmla="*/ 1742432 h 2344739"/>
              <a:gd name="connsiteX60" fmla="*/ 10082169 w 12192001"/>
              <a:gd name="connsiteY60" fmla="*/ 1743296 h 2344739"/>
              <a:gd name="connsiteX61" fmla="*/ 10039240 w 12192001"/>
              <a:gd name="connsiteY61" fmla="*/ 1741632 h 2344739"/>
              <a:gd name="connsiteX62" fmla="*/ 9960019 w 12192001"/>
              <a:gd name="connsiteY62" fmla="*/ 1757147 h 2344739"/>
              <a:gd name="connsiteX63" fmla="*/ 9847792 w 12192001"/>
              <a:gd name="connsiteY63" fmla="*/ 1763915 h 2344739"/>
              <a:gd name="connsiteX64" fmla="*/ 9728309 w 12192001"/>
              <a:gd name="connsiteY64" fmla="*/ 1784122 h 2344739"/>
              <a:gd name="connsiteX65" fmla="*/ 9584507 w 12192001"/>
              <a:gd name="connsiteY65" fmla="*/ 1795542 h 2344739"/>
              <a:gd name="connsiteX66" fmla="*/ 9343052 w 12192001"/>
              <a:gd name="connsiteY66" fmla="*/ 1841244 h 2344739"/>
              <a:gd name="connsiteX67" fmla="*/ 9231370 w 12192001"/>
              <a:gd name="connsiteY67" fmla="*/ 1893149 h 2344739"/>
              <a:gd name="connsiteX68" fmla="*/ 9194810 w 12192001"/>
              <a:gd name="connsiteY68" fmla="*/ 1903228 h 2344739"/>
              <a:gd name="connsiteX69" fmla="*/ 9189246 w 12192001"/>
              <a:gd name="connsiteY69" fmla="*/ 1912467 h 2344739"/>
              <a:gd name="connsiteX70" fmla="*/ 9151232 w 12192001"/>
              <a:gd name="connsiteY70" fmla="*/ 1923669 h 2344739"/>
              <a:gd name="connsiteX71" fmla="*/ 9150210 w 12192001"/>
              <a:gd name="connsiteY71" fmla="*/ 1922604 h 2344739"/>
              <a:gd name="connsiteX72" fmla="*/ 9137318 w 12192001"/>
              <a:gd name="connsiteY72" fmla="*/ 1920435 h 2344739"/>
              <a:gd name="connsiteX73" fmla="*/ 9113812 w 12192001"/>
              <a:gd name="connsiteY73" fmla="*/ 1919069 h 2344739"/>
              <a:gd name="connsiteX74" fmla="*/ 9053453 w 12192001"/>
              <a:gd name="connsiteY74" fmla="*/ 1910755 h 2344739"/>
              <a:gd name="connsiteX75" fmla="*/ 9005486 w 12192001"/>
              <a:gd name="connsiteY75" fmla="*/ 1914040 h 2344739"/>
              <a:gd name="connsiteX76" fmla="*/ 9005201 w 12192001"/>
              <a:gd name="connsiteY76" fmla="*/ 1913800 h 2344739"/>
              <a:gd name="connsiteX77" fmla="*/ 8996232 w 12192001"/>
              <a:gd name="connsiteY77" fmla="*/ 1915011 h 2344739"/>
              <a:gd name="connsiteX78" fmla="*/ 8990394 w 12192001"/>
              <a:gd name="connsiteY78" fmla="*/ 1917072 h 2344739"/>
              <a:gd name="connsiteX79" fmla="*/ 8974337 w 12192001"/>
              <a:gd name="connsiteY79" fmla="*/ 1920298 h 2344739"/>
              <a:gd name="connsiteX80" fmla="*/ 8968011 w 12192001"/>
              <a:gd name="connsiteY80" fmla="*/ 1919598 h 2344739"/>
              <a:gd name="connsiteX81" fmla="*/ 8963048 w 12192001"/>
              <a:gd name="connsiteY81" fmla="*/ 1917373 h 2344739"/>
              <a:gd name="connsiteX82" fmla="*/ 8928988 w 12192001"/>
              <a:gd name="connsiteY82" fmla="*/ 1914185 h 2344739"/>
              <a:gd name="connsiteX83" fmla="*/ 8752444 w 12192001"/>
              <a:gd name="connsiteY83" fmla="*/ 1933417 h 2344739"/>
              <a:gd name="connsiteX84" fmla="*/ 8707847 w 12192001"/>
              <a:gd name="connsiteY84" fmla="*/ 1935518 h 2344739"/>
              <a:gd name="connsiteX85" fmla="*/ 8596071 w 12192001"/>
              <a:gd name="connsiteY85" fmla="*/ 1944090 h 2344739"/>
              <a:gd name="connsiteX86" fmla="*/ 8525230 w 12192001"/>
              <a:gd name="connsiteY86" fmla="*/ 1929248 h 2344739"/>
              <a:gd name="connsiteX87" fmla="*/ 8510983 w 12192001"/>
              <a:gd name="connsiteY87" fmla="*/ 1935163 h 2344739"/>
              <a:gd name="connsiteX88" fmla="*/ 8506167 w 12192001"/>
              <a:gd name="connsiteY88" fmla="*/ 1938164 h 2344739"/>
              <a:gd name="connsiteX89" fmla="*/ 8497968 w 12192001"/>
              <a:gd name="connsiteY89" fmla="*/ 1940902 h 2344739"/>
              <a:gd name="connsiteX90" fmla="*/ 8497594 w 12192001"/>
              <a:gd name="connsiteY90" fmla="*/ 1940723 h 2344739"/>
              <a:gd name="connsiteX91" fmla="*/ 8490249 w 12192001"/>
              <a:gd name="connsiteY91" fmla="*/ 1943773 h 2344739"/>
              <a:gd name="connsiteX92" fmla="*/ 8367182 w 12192001"/>
              <a:gd name="connsiteY92" fmla="*/ 1957815 h 2344739"/>
              <a:gd name="connsiteX93" fmla="*/ 8353799 w 12192001"/>
              <a:gd name="connsiteY93" fmla="*/ 1958009 h 2344739"/>
              <a:gd name="connsiteX94" fmla="*/ 8352373 w 12192001"/>
              <a:gd name="connsiteY94" fmla="*/ 1957169 h 2344739"/>
              <a:gd name="connsiteX95" fmla="*/ 8320104 w 12192001"/>
              <a:gd name="connsiteY95" fmla="*/ 1974587 h 2344739"/>
              <a:gd name="connsiteX96" fmla="*/ 8314433 w 12192001"/>
              <a:gd name="connsiteY96" fmla="*/ 1974913 h 2344739"/>
              <a:gd name="connsiteX97" fmla="*/ 8295174 w 12192001"/>
              <a:gd name="connsiteY97" fmla="*/ 1988808 h 2344739"/>
              <a:gd name="connsiteX98" fmla="*/ 8284276 w 12192001"/>
              <a:gd name="connsiteY98" fmla="*/ 1994631 h 2344739"/>
              <a:gd name="connsiteX99" fmla="*/ 8283150 w 12192001"/>
              <a:gd name="connsiteY99" fmla="*/ 1999074 h 2344739"/>
              <a:gd name="connsiteX100" fmla="*/ 8266076 w 12192001"/>
              <a:gd name="connsiteY100" fmla="*/ 2006249 h 2344739"/>
              <a:gd name="connsiteX101" fmla="*/ 8263377 w 12192001"/>
              <a:gd name="connsiteY101" fmla="*/ 2006019 h 2344739"/>
              <a:gd name="connsiteX102" fmla="*/ 8252033 w 12192001"/>
              <a:gd name="connsiteY102" fmla="*/ 2015862 h 2344739"/>
              <a:gd name="connsiteX103" fmla="*/ 8245834 w 12192001"/>
              <a:gd name="connsiteY103" fmla="*/ 2028854 h 2344739"/>
              <a:gd name="connsiteX104" fmla="*/ 8090272 w 12192001"/>
              <a:gd name="connsiteY104" fmla="*/ 2075015 h 2344739"/>
              <a:gd name="connsiteX105" fmla="*/ 7905407 w 12192001"/>
              <a:gd name="connsiteY105" fmla="*/ 2116988 h 2344739"/>
              <a:gd name="connsiteX106" fmla="*/ 7718745 w 12192001"/>
              <a:gd name="connsiteY106" fmla="*/ 2142703 h 2344739"/>
              <a:gd name="connsiteX107" fmla="*/ 7614347 w 12192001"/>
              <a:gd name="connsiteY107" fmla="*/ 2139232 h 2344739"/>
              <a:gd name="connsiteX108" fmla="*/ 7527543 w 12192001"/>
              <a:gd name="connsiteY108" fmla="*/ 2145060 h 2344739"/>
              <a:gd name="connsiteX109" fmla="*/ 7519571 w 12192001"/>
              <a:gd name="connsiteY109" fmla="*/ 2147613 h 2344739"/>
              <a:gd name="connsiteX110" fmla="*/ 7507411 w 12192001"/>
              <a:gd name="connsiteY110" fmla="*/ 2148948 h 2344739"/>
              <a:gd name="connsiteX111" fmla="*/ 7507040 w 12192001"/>
              <a:gd name="connsiteY111" fmla="*/ 2148621 h 2344739"/>
              <a:gd name="connsiteX112" fmla="*/ 7495795 w 12192001"/>
              <a:gd name="connsiteY112" fmla="*/ 2150573 h 2344739"/>
              <a:gd name="connsiteX113" fmla="*/ 7405391 w 12192001"/>
              <a:gd name="connsiteY113" fmla="*/ 2142468 h 2344739"/>
              <a:gd name="connsiteX114" fmla="*/ 7312180 w 12192001"/>
              <a:gd name="connsiteY114" fmla="*/ 2132873 h 2344739"/>
              <a:gd name="connsiteX115" fmla="*/ 7310853 w 12192001"/>
              <a:gd name="connsiteY115" fmla="*/ 2131431 h 2344739"/>
              <a:gd name="connsiteX116" fmla="*/ 7218559 w 12192001"/>
              <a:gd name="connsiteY116" fmla="*/ 2156680 h 2344739"/>
              <a:gd name="connsiteX117" fmla="*/ 7201101 w 12192001"/>
              <a:gd name="connsiteY117" fmla="*/ 2161230 h 2344739"/>
              <a:gd name="connsiteX118" fmla="*/ 7197004 w 12192001"/>
              <a:gd name="connsiteY118" fmla="*/ 2166588 h 2344739"/>
              <a:gd name="connsiteX119" fmla="*/ 7170808 w 12192001"/>
              <a:gd name="connsiteY119" fmla="*/ 2171236 h 2344739"/>
              <a:gd name="connsiteX120" fmla="*/ 7096988 w 12192001"/>
              <a:gd name="connsiteY120" fmla="*/ 2183464 h 2344739"/>
              <a:gd name="connsiteX121" fmla="*/ 7018496 w 12192001"/>
              <a:gd name="connsiteY121" fmla="*/ 2183090 h 2344739"/>
              <a:gd name="connsiteX122" fmla="*/ 6904146 w 12192001"/>
              <a:gd name="connsiteY122" fmla="*/ 2212596 h 2344739"/>
              <a:gd name="connsiteX123" fmla="*/ 6708222 w 12192001"/>
              <a:gd name="connsiteY123" fmla="*/ 2240551 h 2344739"/>
              <a:gd name="connsiteX124" fmla="*/ 6549454 w 12192001"/>
              <a:gd name="connsiteY124" fmla="*/ 2269327 h 2344739"/>
              <a:gd name="connsiteX125" fmla="*/ 6317560 w 12192001"/>
              <a:gd name="connsiteY125" fmla="*/ 2316127 h 2344739"/>
              <a:gd name="connsiteX126" fmla="*/ 6168674 w 12192001"/>
              <a:gd name="connsiteY126" fmla="*/ 2318214 h 2344739"/>
              <a:gd name="connsiteX127" fmla="*/ 6073848 w 12192001"/>
              <a:gd name="connsiteY127" fmla="*/ 2338676 h 2344739"/>
              <a:gd name="connsiteX128" fmla="*/ 6068529 w 12192001"/>
              <a:gd name="connsiteY128" fmla="*/ 2337139 h 2344739"/>
              <a:gd name="connsiteX129" fmla="*/ 6048638 w 12192001"/>
              <a:gd name="connsiteY129" fmla="*/ 2337822 h 2344739"/>
              <a:gd name="connsiteX130" fmla="*/ 6041285 w 12192001"/>
              <a:gd name="connsiteY130" fmla="*/ 2329473 h 2344739"/>
              <a:gd name="connsiteX131" fmla="*/ 6010090 w 12192001"/>
              <a:gd name="connsiteY131" fmla="*/ 2324380 h 2344739"/>
              <a:gd name="connsiteX132" fmla="*/ 5957375 w 12192001"/>
              <a:gd name="connsiteY132" fmla="*/ 2328024 h 2344739"/>
              <a:gd name="connsiteX133" fmla="*/ 5758919 w 12192001"/>
              <a:gd name="connsiteY133" fmla="*/ 2343716 h 2344739"/>
              <a:gd name="connsiteX134" fmla="*/ 5626960 w 12192001"/>
              <a:gd name="connsiteY134" fmla="*/ 2344739 h 2344739"/>
              <a:gd name="connsiteX135" fmla="*/ 5470906 w 12192001"/>
              <a:gd name="connsiteY135" fmla="*/ 2330719 h 2344739"/>
              <a:gd name="connsiteX136" fmla="*/ 5432761 w 12192001"/>
              <a:gd name="connsiteY136" fmla="*/ 2319466 h 2344739"/>
              <a:gd name="connsiteX137" fmla="*/ 5381669 w 12192001"/>
              <a:gd name="connsiteY137" fmla="*/ 2301764 h 2344739"/>
              <a:gd name="connsiteX138" fmla="*/ 5261764 w 12192001"/>
              <a:gd name="connsiteY138" fmla="*/ 2281347 h 2344739"/>
              <a:gd name="connsiteX139" fmla="*/ 5222961 w 12192001"/>
              <a:gd name="connsiteY139" fmla="*/ 2270223 h 2344739"/>
              <a:gd name="connsiteX140" fmla="*/ 5174660 w 12192001"/>
              <a:gd name="connsiteY140" fmla="*/ 2267233 h 2344739"/>
              <a:gd name="connsiteX141" fmla="*/ 5156554 w 12192001"/>
              <a:gd name="connsiteY141" fmla="*/ 2260010 h 2344739"/>
              <a:gd name="connsiteX142" fmla="*/ 5142599 w 12192001"/>
              <a:gd name="connsiteY142" fmla="*/ 2256610 h 2344739"/>
              <a:gd name="connsiteX143" fmla="*/ 5139596 w 12192001"/>
              <a:gd name="connsiteY143" fmla="*/ 2254509 h 2344739"/>
              <a:gd name="connsiteX144" fmla="*/ 5121659 w 12192001"/>
              <a:gd name="connsiteY144" fmla="*/ 2243656 h 2344739"/>
              <a:gd name="connsiteX145" fmla="*/ 5065790 w 12192001"/>
              <a:gd name="connsiteY145" fmla="*/ 2250227 h 2344739"/>
              <a:gd name="connsiteX146" fmla="*/ 5011514 w 12192001"/>
              <a:gd name="connsiteY146" fmla="*/ 2233846 h 2344739"/>
              <a:gd name="connsiteX147" fmla="*/ 4840441 w 12192001"/>
              <a:gd name="connsiteY147" fmla="*/ 2209829 h 2344739"/>
              <a:gd name="connsiteX148" fmla="*/ 4762447 w 12192001"/>
              <a:gd name="connsiteY148" fmla="*/ 2182061 h 2344739"/>
              <a:gd name="connsiteX149" fmla="*/ 4723186 w 12192001"/>
              <a:gd name="connsiteY149" fmla="*/ 2173047 h 2344739"/>
              <a:gd name="connsiteX150" fmla="*/ 4721176 w 12192001"/>
              <a:gd name="connsiteY150" fmla="*/ 2172298 h 2344739"/>
              <a:gd name="connsiteX151" fmla="*/ 4722111 w 12192001"/>
              <a:gd name="connsiteY151" fmla="*/ 2172087 h 2344739"/>
              <a:gd name="connsiteX152" fmla="*/ 4717202 w 12192001"/>
              <a:gd name="connsiteY152" fmla="*/ 2170817 h 2344739"/>
              <a:gd name="connsiteX153" fmla="*/ 4721176 w 12192001"/>
              <a:gd name="connsiteY153" fmla="*/ 2172298 h 2344739"/>
              <a:gd name="connsiteX154" fmla="*/ 4715526 w 12192001"/>
              <a:gd name="connsiteY154" fmla="*/ 2173573 h 2344739"/>
              <a:gd name="connsiteX155" fmla="*/ 4515814 w 12192001"/>
              <a:gd name="connsiteY155" fmla="*/ 2163671 h 2344739"/>
              <a:gd name="connsiteX156" fmla="*/ 4428543 w 12192001"/>
              <a:gd name="connsiteY156" fmla="*/ 2153020 h 2344739"/>
              <a:gd name="connsiteX157" fmla="*/ 4362875 w 12192001"/>
              <a:gd name="connsiteY157" fmla="*/ 2151674 h 2344739"/>
              <a:gd name="connsiteX158" fmla="*/ 4316966 w 12192001"/>
              <a:gd name="connsiteY158" fmla="*/ 2158289 h 2344739"/>
              <a:gd name="connsiteX159" fmla="*/ 4315110 w 12192001"/>
              <a:gd name="connsiteY159" fmla="*/ 2156948 h 2344739"/>
              <a:gd name="connsiteX160" fmla="*/ 4295144 w 12192001"/>
              <a:gd name="connsiteY160" fmla="*/ 2155069 h 2344739"/>
              <a:gd name="connsiteX161" fmla="*/ 4290064 w 12192001"/>
              <a:gd name="connsiteY161" fmla="*/ 2157986 h 2344739"/>
              <a:gd name="connsiteX162" fmla="*/ 4276142 w 12192001"/>
              <a:gd name="connsiteY162" fmla="*/ 2157740 h 2344739"/>
              <a:gd name="connsiteX163" fmla="*/ 4248117 w 12192001"/>
              <a:gd name="connsiteY163" fmla="*/ 2160064 h 2344739"/>
              <a:gd name="connsiteX164" fmla="*/ 4202051 w 12192001"/>
              <a:gd name="connsiteY164" fmla="*/ 2157269 h 2344739"/>
              <a:gd name="connsiteX165" fmla="*/ 4201745 w 12192001"/>
              <a:gd name="connsiteY165" fmla="*/ 2156010 h 2344739"/>
              <a:gd name="connsiteX166" fmla="*/ 4191248 w 12192001"/>
              <a:gd name="connsiteY166" fmla="*/ 2150376 h 2344739"/>
              <a:gd name="connsiteX167" fmla="*/ 4142745 w 12192001"/>
              <a:gd name="connsiteY167" fmla="*/ 2134511 h 2344739"/>
              <a:gd name="connsiteX168" fmla="*/ 4083097 w 12192001"/>
              <a:gd name="connsiteY168" fmla="*/ 2107978 h 2344739"/>
              <a:gd name="connsiteX169" fmla="*/ 4074546 w 12192001"/>
              <a:gd name="connsiteY169" fmla="*/ 2107143 h 2344739"/>
              <a:gd name="connsiteX170" fmla="*/ 4074427 w 12192001"/>
              <a:gd name="connsiteY170" fmla="*/ 2106844 h 2344739"/>
              <a:gd name="connsiteX171" fmla="*/ 4065510 w 12192001"/>
              <a:gd name="connsiteY171" fmla="*/ 2105400 h 2344739"/>
              <a:gd name="connsiteX172" fmla="*/ 4058954 w 12192001"/>
              <a:gd name="connsiteY172" fmla="*/ 2105618 h 2344739"/>
              <a:gd name="connsiteX173" fmla="*/ 4042364 w 12192001"/>
              <a:gd name="connsiteY173" fmla="*/ 2103997 h 2344739"/>
              <a:gd name="connsiteX174" fmla="*/ 4036997 w 12192001"/>
              <a:gd name="connsiteY174" fmla="*/ 2101563 h 2344739"/>
              <a:gd name="connsiteX175" fmla="*/ 4035363 w 12192001"/>
              <a:gd name="connsiteY175" fmla="*/ 2097896 h 2344739"/>
              <a:gd name="connsiteX176" fmla="*/ 4033778 w 12192001"/>
              <a:gd name="connsiteY176" fmla="*/ 2098131 h 2344739"/>
              <a:gd name="connsiteX177" fmla="*/ 4004538 w 12192001"/>
              <a:gd name="connsiteY177" fmla="*/ 2085563 h 2344739"/>
              <a:gd name="connsiteX178" fmla="*/ 3936846 w 12192001"/>
              <a:gd name="connsiteY178" fmla="*/ 2068106 h 2344739"/>
              <a:gd name="connsiteX179" fmla="*/ 3897275 w 12192001"/>
              <a:gd name="connsiteY179" fmla="*/ 2062451 h 2344739"/>
              <a:gd name="connsiteX180" fmla="*/ 3789760 w 12192001"/>
              <a:gd name="connsiteY180" fmla="*/ 2042213 h 2344739"/>
              <a:gd name="connsiteX181" fmla="*/ 3682513 w 12192001"/>
              <a:gd name="connsiteY181" fmla="*/ 2018290 h 2344739"/>
              <a:gd name="connsiteX182" fmla="*/ 3610035 w 12192001"/>
              <a:gd name="connsiteY182" fmla="*/ 1986019 h 2344739"/>
              <a:gd name="connsiteX183" fmla="*/ 3603855 w 12192001"/>
              <a:gd name="connsiteY183" fmla="*/ 1987381 h 2344739"/>
              <a:gd name="connsiteX184" fmla="*/ 3594736 w 12192001"/>
              <a:gd name="connsiteY184" fmla="*/ 1987545 h 2344739"/>
              <a:gd name="connsiteX185" fmla="*/ 3594501 w 12192001"/>
              <a:gd name="connsiteY185" fmla="*/ 1987276 h 2344739"/>
              <a:gd name="connsiteX186" fmla="*/ 3585978 w 12192001"/>
              <a:gd name="connsiteY186" fmla="*/ 1987966 h 2344739"/>
              <a:gd name="connsiteX187" fmla="*/ 3536135 w 12192001"/>
              <a:gd name="connsiteY187" fmla="*/ 1978267 h 2344739"/>
              <a:gd name="connsiteX188" fmla="*/ 3473223 w 12192001"/>
              <a:gd name="connsiteY188" fmla="*/ 1974606 h 2344739"/>
              <a:gd name="connsiteX189" fmla="*/ 3400728 w 12192001"/>
              <a:gd name="connsiteY189" fmla="*/ 1962558 h 2344739"/>
              <a:gd name="connsiteX190" fmla="*/ 3363888 w 12192001"/>
              <a:gd name="connsiteY190" fmla="*/ 1979510 h 2344739"/>
              <a:gd name="connsiteX191" fmla="*/ 3344026 w 12192001"/>
              <a:gd name="connsiteY191" fmla="*/ 1981192 h 2344739"/>
              <a:gd name="connsiteX192" fmla="*/ 3341698 w 12192001"/>
              <a:gd name="connsiteY192" fmla="*/ 1980217 h 2344739"/>
              <a:gd name="connsiteX193" fmla="*/ 3262356 w 12192001"/>
              <a:gd name="connsiteY193" fmla="*/ 1986094 h 2344739"/>
              <a:gd name="connsiteX194" fmla="*/ 3142556 w 12192001"/>
              <a:gd name="connsiteY194" fmla="*/ 1993869 h 2344739"/>
              <a:gd name="connsiteX195" fmla="*/ 3030291 w 12192001"/>
              <a:gd name="connsiteY195" fmla="*/ 1996512 h 2344739"/>
              <a:gd name="connsiteX196" fmla="*/ 2781569 w 12192001"/>
              <a:gd name="connsiteY196" fmla="*/ 2018333 h 2344739"/>
              <a:gd name="connsiteX197" fmla="*/ 2646527 w 12192001"/>
              <a:gd name="connsiteY197" fmla="*/ 2028869 h 2344739"/>
              <a:gd name="connsiteX198" fmla="*/ 2568028 w 12192001"/>
              <a:gd name="connsiteY198" fmla="*/ 2002628 h 2344739"/>
              <a:gd name="connsiteX199" fmla="*/ 2443255 w 12192001"/>
              <a:gd name="connsiteY199" fmla="*/ 2016529 h 2344739"/>
              <a:gd name="connsiteX200" fmla="*/ 2315112 w 12192001"/>
              <a:gd name="connsiteY200" fmla="*/ 2024996 h 2344739"/>
              <a:gd name="connsiteX201" fmla="*/ 2208578 w 12192001"/>
              <a:gd name="connsiteY201" fmla="*/ 2019763 h 2344739"/>
              <a:gd name="connsiteX202" fmla="*/ 2094665 w 12192001"/>
              <a:gd name="connsiteY202" fmla="*/ 2003052 h 2344739"/>
              <a:gd name="connsiteX203" fmla="*/ 1997356 w 12192001"/>
              <a:gd name="connsiteY203" fmla="*/ 1995032 h 2344739"/>
              <a:gd name="connsiteX204" fmla="*/ 1928172 w 12192001"/>
              <a:gd name="connsiteY204" fmla="*/ 2016977 h 2344739"/>
              <a:gd name="connsiteX205" fmla="*/ 1921650 w 12192001"/>
              <a:gd name="connsiteY205" fmla="*/ 2012146 h 2344739"/>
              <a:gd name="connsiteX206" fmla="*/ 1873080 w 12192001"/>
              <a:gd name="connsiteY206" fmla="*/ 2013741 h 2344739"/>
              <a:gd name="connsiteX207" fmla="*/ 1786655 w 12192001"/>
              <a:gd name="connsiteY207" fmla="*/ 2041363 h 2344739"/>
              <a:gd name="connsiteX208" fmla="*/ 1738204 w 12192001"/>
              <a:gd name="connsiteY208" fmla="*/ 2036312 h 2344739"/>
              <a:gd name="connsiteX209" fmla="*/ 1675071 w 12192001"/>
              <a:gd name="connsiteY209" fmla="*/ 2019963 h 2344739"/>
              <a:gd name="connsiteX210" fmla="*/ 1608669 w 12192001"/>
              <a:gd name="connsiteY210" fmla="*/ 2013066 h 2344739"/>
              <a:gd name="connsiteX211" fmla="*/ 1496110 w 12192001"/>
              <a:gd name="connsiteY211" fmla="*/ 1987476 h 2344739"/>
              <a:gd name="connsiteX212" fmla="*/ 1149979 w 12192001"/>
              <a:gd name="connsiteY212" fmla="*/ 1938041 h 2344739"/>
              <a:gd name="connsiteX213" fmla="*/ 858269 w 12192001"/>
              <a:gd name="connsiteY213" fmla="*/ 1928608 h 2344739"/>
              <a:gd name="connsiteX214" fmla="*/ 837540 w 12192001"/>
              <a:gd name="connsiteY214" fmla="*/ 1929821 h 2344739"/>
              <a:gd name="connsiteX215" fmla="*/ 816809 w 12192001"/>
              <a:gd name="connsiteY215" fmla="*/ 1927857 h 2344739"/>
              <a:gd name="connsiteX216" fmla="*/ 811506 w 12192001"/>
              <a:gd name="connsiteY216" fmla="*/ 1930751 h 2344739"/>
              <a:gd name="connsiteX217" fmla="*/ 797041 w 12192001"/>
              <a:gd name="connsiteY217" fmla="*/ 1930446 h 2344739"/>
              <a:gd name="connsiteX218" fmla="*/ 767901 w 12192001"/>
              <a:gd name="connsiteY218" fmla="*/ 1932653 h 2344739"/>
              <a:gd name="connsiteX219" fmla="*/ 763053 w 12192001"/>
              <a:gd name="connsiteY219" fmla="*/ 1930432 h 2344739"/>
              <a:gd name="connsiteX220" fmla="*/ 720047 w 12192001"/>
              <a:gd name="connsiteY220" fmla="*/ 1929661 h 2344739"/>
              <a:gd name="connsiteX221" fmla="*/ 719742 w 12192001"/>
              <a:gd name="connsiteY221" fmla="*/ 1928399 h 2344739"/>
              <a:gd name="connsiteX222" fmla="*/ 708875 w 12192001"/>
              <a:gd name="connsiteY222" fmla="*/ 1922722 h 2344739"/>
              <a:gd name="connsiteX223" fmla="*/ 596792 w 12192001"/>
              <a:gd name="connsiteY223" fmla="*/ 1879864 h 2344739"/>
              <a:gd name="connsiteX224" fmla="*/ 578535 w 12192001"/>
              <a:gd name="connsiteY224" fmla="*/ 1877212 h 2344739"/>
              <a:gd name="connsiteX225" fmla="*/ 571717 w 12192001"/>
              <a:gd name="connsiteY225" fmla="*/ 1877401 h 2344739"/>
              <a:gd name="connsiteX226" fmla="*/ 445099 w 12192001"/>
              <a:gd name="connsiteY226" fmla="*/ 1839371 h 2344739"/>
              <a:gd name="connsiteX227" fmla="*/ 404015 w 12192001"/>
              <a:gd name="connsiteY227" fmla="*/ 1833548 h 2344739"/>
              <a:gd name="connsiteX228" fmla="*/ 292435 w 12192001"/>
              <a:gd name="connsiteY228" fmla="*/ 1812852 h 2344739"/>
              <a:gd name="connsiteX229" fmla="*/ 118381 w 12192001"/>
              <a:gd name="connsiteY229" fmla="*/ 1761047 h 2344739"/>
              <a:gd name="connsiteX230" fmla="*/ 15526 w 12192001"/>
              <a:gd name="connsiteY230" fmla="*/ 1758191 h 2344739"/>
              <a:gd name="connsiteX231" fmla="*/ 2 w 12192001"/>
              <a:gd name="connsiteY231" fmla="*/ 1752722 h 2344739"/>
              <a:gd name="connsiteX232" fmla="*/ 1 w 12192001"/>
              <a:gd name="connsiteY232" fmla="*/ 762497 h 2344739"/>
              <a:gd name="connsiteX233" fmla="*/ 0 w 12192001"/>
              <a:gd name="connsiteY233" fmla="*/ 762497 h 2344739"/>
              <a:gd name="connsiteX234" fmla="*/ 0 w 12192001"/>
              <a:gd name="connsiteY234" fmla="*/ 222213 h 2344739"/>
              <a:gd name="connsiteX235" fmla="*/ 0 w 12192001"/>
              <a:gd name="connsiteY235"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1207528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95155 w 12192001"/>
              <a:gd name="connsiteY24" fmla="*/ 918898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45526 w 12192001"/>
              <a:gd name="connsiteY26" fmla="*/ 1274060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50210 w 12192001"/>
              <a:gd name="connsiteY70" fmla="*/ 1922604 h 2344739"/>
              <a:gd name="connsiteX71" fmla="*/ 9137318 w 12192001"/>
              <a:gd name="connsiteY71" fmla="*/ 1920435 h 2344739"/>
              <a:gd name="connsiteX72" fmla="*/ 9113812 w 12192001"/>
              <a:gd name="connsiteY72" fmla="*/ 1919069 h 2344739"/>
              <a:gd name="connsiteX73" fmla="*/ 9053453 w 12192001"/>
              <a:gd name="connsiteY73" fmla="*/ 1910755 h 2344739"/>
              <a:gd name="connsiteX74" fmla="*/ 9005486 w 12192001"/>
              <a:gd name="connsiteY74" fmla="*/ 1914040 h 2344739"/>
              <a:gd name="connsiteX75" fmla="*/ 9005201 w 12192001"/>
              <a:gd name="connsiteY75" fmla="*/ 1913800 h 2344739"/>
              <a:gd name="connsiteX76" fmla="*/ 8996232 w 12192001"/>
              <a:gd name="connsiteY76" fmla="*/ 1915011 h 2344739"/>
              <a:gd name="connsiteX77" fmla="*/ 8990394 w 12192001"/>
              <a:gd name="connsiteY77" fmla="*/ 1917072 h 2344739"/>
              <a:gd name="connsiteX78" fmla="*/ 8974337 w 12192001"/>
              <a:gd name="connsiteY78" fmla="*/ 1920298 h 2344739"/>
              <a:gd name="connsiteX79" fmla="*/ 8968011 w 12192001"/>
              <a:gd name="connsiteY79" fmla="*/ 1919598 h 2344739"/>
              <a:gd name="connsiteX80" fmla="*/ 8963048 w 12192001"/>
              <a:gd name="connsiteY80" fmla="*/ 1917373 h 2344739"/>
              <a:gd name="connsiteX81" fmla="*/ 8928988 w 12192001"/>
              <a:gd name="connsiteY81" fmla="*/ 1914185 h 2344739"/>
              <a:gd name="connsiteX82" fmla="*/ 8752444 w 12192001"/>
              <a:gd name="connsiteY82" fmla="*/ 1933417 h 2344739"/>
              <a:gd name="connsiteX83" fmla="*/ 8707847 w 12192001"/>
              <a:gd name="connsiteY83" fmla="*/ 1935518 h 2344739"/>
              <a:gd name="connsiteX84" fmla="*/ 8596071 w 12192001"/>
              <a:gd name="connsiteY84" fmla="*/ 1944090 h 2344739"/>
              <a:gd name="connsiteX85" fmla="*/ 8525230 w 12192001"/>
              <a:gd name="connsiteY85" fmla="*/ 1929248 h 2344739"/>
              <a:gd name="connsiteX86" fmla="*/ 8510983 w 12192001"/>
              <a:gd name="connsiteY86" fmla="*/ 1935163 h 2344739"/>
              <a:gd name="connsiteX87" fmla="*/ 8506167 w 12192001"/>
              <a:gd name="connsiteY87" fmla="*/ 1938164 h 2344739"/>
              <a:gd name="connsiteX88" fmla="*/ 8497968 w 12192001"/>
              <a:gd name="connsiteY88" fmla="*/ 1940902 h 2344739"/>
              <a:gd name="connsiteX89" fmla="*/ 8497594 w 12192001"/>
              <a:gd name="connsiteY89" fmla="*/ 1940723 h 2344739"/>
              <a:gd name="connsiteX90" fmla="*/ 8490249 w 12192001"/>
              <a:gd name="connsiteY90" fmla="*/ 1943773 h 2344739"/>
              <a:gd name="connsiteX91" fmla="*/ 8367182 w 12192001"/>
              <a:gd name="connsiteY91" fmla="*/ 1957815 h 2344739"/>
              <a:gd name="connsiteX92" fmla="*/ 8353799 w 12192001"/>
              <a:gd name="connsiteY92" fmla="*/ 1958009 h 2344739"/>
              <a:gd name="connsiteX93" fmla="*/ 8352373 w 12192001"/>
              <a:gd name="connsiteY93" fmla="*/ 1957169 h 2344739"/>
              <a:gd name="connsiteX94" fmla="*/ 8320104 w 12192001"/>
              <a:gd name="connsiteY94" fmla="*/ 1974587 h 2344739"/>
              <a:gd name="connsiteX95" fmla="*/ 8314433 w 12192001"/>
              <a:gd name="connsiteY95" fmla="*/ 1974913 h 2344739"/>
              <a:gd name="connsiteX96" fmla="*/ 8295174 w 12192001"/>
              <a:gd name="connsiteY96" fmla="*/ 1988808 h 2344739"/>
              <a:gd name="connsiteX97" fmla="*/ 8284276 w 12192001"/>
              <a:gd name="connsiteY97" fmla="*/ 1994631 h 2344739"/>
              <a:gd name="connsiteX98" fmla="*/ 8283150 w 12192001"/>
              <a:gd name="connsiteY98" fmla="*/ 1999074 h 2344739"/>
              <a:gd name="connsiteX99" fmla="*/ 8266076 w 12192001"/>
              <a:gd name="connsiteY99" fmla="*/ 2006249 h 2344739"/>
              <a:gd name="connsiteX100" fmla="*/ 8263377 w 12192001"/>
              <a:gd name="connsiteY100" fmla="*/ 2006019 h 2344739"/>
              <a:gd name="connsiteX101" fmla="*/ 8252033 w 12192001"/>
              <a:gd name="connsiteY101" fmla="*/ 2015862 h 2344739"/>
              <a:gd name="connsiteX102" fmla="*/ 8245834 w 12192001"/>
              <a:gd name="connsiteY102" fmla="*/ 2028854 h 2344739"/>
              <a:gd name="connsiteX103" fmla="*/ 8090272 w 12192001"/>
              <a:gd name="connsiteY103" fmla="*/ 2075015 h 2344739"/>
              <a:gd name="connsiteX104" fmla="*/ 7905407 w 12192001"/>
              <a:gd name="connsiteY104" fmla="*/ 2116988 h 2344739"/>
              <a:gd name="connsiteX105" fmla="*/ 7718745 w 12192001"/>
              <a:gd name="connsiteY105" fmla="*/ 2142703 h 2344739"/>
              <a:gd name="connsiteX106" fmla="*/ 7614347 w 12192001"/>
              <a:gd name="connsiteY106" fmla="*/ 2139232 h 2344739"/>
              <a:gd name="connsiteX107" fmla="*/ 7527543 w 12192001"/>
              <a:gd name="connsiteY107" fmla="*/ 2145060 h 2344739"/>
              <a:gd name="connsiteX108" fmla="*/ 7519571 w 12192001"/>
              <a:gd name="connsiteY108" fmla="*/ 2147613 h 2344739"/>
              <a:gd name="connsiteX109" fmla="*/ 7507411 w 12192001"/>
              <a:gd name="connsiteY109" fmla="*/ 2148948 h 2344739"/>
              <a:gd name="connsiteX110" fmla="*/ 7507040 w 12192001"/>
              <a:gd name="connsiteY110" fmla="*/ 2148621 h 2344739"/>
              <a:gd name="connsiteX111" fmla="*/ 7495795 w 12192001"/>
              <a:gd name="connsiteY111" fmla="*/ 2150573 h 2344739"/>
              <a:gd name="connsiteX112" fmla="*/ 7405391 w 12192001"/>
              <a:gd name="connsiteY112" fmla="*/ 2142468 h 2344739"/>
              <a:gd name="connsiteX113" fmla="*/ 7312180 w 12192001"/>
              <a:gd name="connsiteY113" fmla="*/ 2132873 h 2344739"/>
              <a:gd name="connsiteX114" fmla="*/ 7310853 w 12192001"/>
              <a:gd name="connsiteY114" fmla="*/ 2131431 h 2344739"/>
              <a:gd name="connsiteX115" fmla="*/ 7218559 w 12192001"/>
              <a:gd name="connsiteY115" fmla="*/ 2156680 h 2344739"/>
              <a:gd name="connsiteX116" fmla="*/ 7201101 w 12192001"/>
              <a:gd name="connsiteY116" fmla="*/ 2161230 h 2344739"/>
              <a:gd name="connsiteX117" fmla="*/ 7197004 w 12192001"/>
              <a:gd name="connsiteY117" fmla="*/ 2166588 h 2344739"/>
              <a:gd name="connsiteX118" fmla="*/ 7170808 w 12192001"/>
              <a:gd name="connsiteY118" fmla="*/ 2171236 h 2344739"/>
              <a:gd name="connsiteX119" fmla="*/ 7096988 w 12192001"/>
              <a:gd name="connsiteY119" fmla="*/ 2183464 h 2344739"/>
              <a:gd name="connsiteX120" fmla="*/ 7018496 w 12192001"/>
              <a:gd name="connsiteY120" fmla="*/ 2183090 h 2344739"/>
              <a:gd name="connsiteX121" fmla="*/ 6904146 w 12192001"/>
              <a:gd name="connsiteY121" fmla="*/ 2212596 h 2344739"/>
              <a:gd name="connsiteX122" fmla="*/ 6708222 w 12192001"/>
              <a:gd name="connsiteY122" fmla="*/ 2240551 h 2344739"/>
              <a:gd name="connsiteX123" fmla="*/ 6549454 w 12192001"/>
              <a:gd name="connsiteY123" fmla="*/ 2269327 h 2344739"/>
              <a:gd name="connsiteX124" fmla="*/ 6317560 w 12192001"/>
              <a:gd name="connsiteY124" fmla="*/ 2316127 h 2344739"/>
              <a:gd name="connsiteX125" fmla="*/ 6168674 w 12192001"/>
              <a:gd name="connsiteY125" fmla="*/ 2318214 h 2344739"/>
              <a:gd name="connsiteX126" fmla="*/ 6073848 w 12192001"/>
              <a:gd name="connsiteY126" fmla="*/ 2338676 h 2344739"/>
              <a:gd name="connsiteX127" fmla="*/ 6068529 w 12192001"/>
              <a:gd name="connsiteY127" fmla="*/ 2337139 h 2344739"/>
              <a:gd name="connsiteX128" fmla="*/ 6048638 w 12192001"/>
              <a:gd name="connsiteY128" fmla="*/ 2337822 h 2344739"/>
              <a:gd name="connsiteX129" fmla="*/ 6041285 w 12192001"/>
              <a:gd name="connsiteY129" fmla="*/ 2329473 h 2344739"/>
              <a:gd name="connsiteX130" fmla="*/ 6010090 w 12192001"/>
              <a:gd name="connsiteY130" fmla="*/ 2324380 h 2344739"/>
              <a:gd name="connsiteX131" fmla="*/ 5957375 w 12192001"/>
              <a:gd name="connsiteY131" fmla="*/ 2328024 h 2344739"/>
              <a:gd name="connsiteX132" fmla="*/ 5758919 w 12192001"/>
              <a:gd name="connsiteY132" fmla="*/ 2343716 h 2344739"/>
              <a:gd name="connsiteX133" fmla="*/ 5626960 w 12192001"/>
              <a:gd name="connsiteY133" fmla="*/ 2344739 h 2344739"/>
              <a:gd name="connsiteX134" fmla="*/ 5470906 w 12192001"/>
              <a:gd name="connsiteY134" fmla="*/ 2330719 h 2344739"/>
              <a:gd name="connsiteX135" fmla="*/ 5432761 w 12192001"/>
              <a:gd name="connsiteY135" fmla="*/ 2319466 h 2344739"/>
              <a:gd name="connsiteX136" fmla="*/ 5381669 w 12192001"/>
              <a:gd name="connsiteY136" fmla="*/ 2301764 h 2344739"/>
              <a:gd name="connsiteX137" fmla="*/ 5261764 w 12192001"/>
              <a:gd name="connsiteY137" fmla="*/ 2281347 h 2344739"/>
              <a:gd name="connsiteX138" fmla="*/ 5222961 w 12192001"/>
              <a:gd name="connsiteY138" fmla="*/ 2270223 h 2344739"/>
              <a:gd name="connsiteX139" fmla="*/ 5174660 w 12192001"/>
              <a:gd name="connsiteY139" fmla="*/ 2267233 h 2344739"/>
              <a:gd name="connsiteX140" fmla="*/ 5156554 w 12192001"/>
              <a:gd name="connsiteY140" fmla="*/ 2260010 h 2344739"/>
              <a:gd name="connsiteX141" fmla="*/ 5142599 w 12192001"/>
              <a:gd name="connsiteY141" fmla="*/ 2256610 h 2344739"/>
              <a:gd name="connsiteX142" fmla="*/ 5139596 w 12192001"/>
              <a:gd name="connsiteY142" fmla="*/ 2254509 h 2344739"/>
              <a:gd name="connsiteX143" fmla="*/ 5121659 w 12192001"/>
              <a:gd name="connsiteY143" fmla="*/ 2243656 h 2344739"/>
              <a:gd name="connsiteX144" fmla="*/ 5065790 w 12192001"/>
              <a:gd name="connsiteY144" fmla="*/ 2250227 h 2344739"/>
              <a:gd name="connsiteX145" fmla="*/ 5011514 w 12192001"/>
              <a:gd name="connsiteY145" fmla="*/ 2233846 h 2344739"/>
              <a:gd name="connsiteX146" fmla="*/ 4840441 w 12192001"/>
              <a:gd name="connsiteY146" fmla="*/ 2209829 h 2344739"/>
              <a:gd name="connsiteX147" fmla="*/ 4762447 w 12192001"/>
              <a:gd name="connsiteY147" fmla="*/ 2182061 h 2344739"/>
              <a:gd name="connsiteX148" fmla="*/ 4723186 w 12192001"/>
              <a:gd name="connsiteY148" fmla="*/ 2173047 h 2344739"/>
              <a:gd name="connsiteX149" fmla="*/ 4721176 w 12192001"/>
              <a:gd name="connsiteY149" fmla="*/ 2172298 h 2344739"/>
              <a:gd name="connsiteX150" fmla="*/ 4722111 w 12192001"/>
              <a:gd name="connsiteY150" fmla="*/ 2172087 h 2344739"/>
              <a:gd name="connsiteX151" fmla="*/ 4717202 w 12192001"/>
              <a:gd name="connsiteY151" fmla="*/ 2170817 h 2344739"/>
              <a:gd name="connsiteX152" fmla="*/ 4721176 w 12192001"/>
              <a:gd name="connsiteY152" fmla="*/ 2172298 h 2344739"/>
              <a:gd name="connsiteX153" fmla="*/ 4715526 w 12192001"/>
              <a:gd name="connsiteY153" fmla="*/ 2173573 h 2344739"/>
              <a:gd name="connsiteX154" fmla="*/ 4515814 w 12192001"/>
              <a:gd name="connsiteY154" fmla="*/ 2163671 h 2344739"/>
              <a:gd name="connsiteX155" fmla="*/ 4428543 w 12192001"/>
              <a:gd name="connsiteY155" fmla="*/ 2153020 h 2344739"/>
              <a:gd name="connsiteX156" fmla="*/ 4362875 w 12192001"/>
              <a:gd name="connsiteY156" fmla="*/ 2151674 h 2344739"/>
              <a:gd name="connsiteX157" fmla="*/ 4316966 w 12192001"/>
              <a:gd name="connsiteY157" fmla="*/ 2158289 h 2344739"/>
              <a:gd name="connsiteX158" fmla="*/ 4315110 w 12192001"/>
              <a:gd name="connsiteY158" fmla="*/ 2156948 h 2344739"/>
              <a:gd name="connsiteX159" fmla="*/ 4295144 w 12192001"/>
              <a:gd name="connsiteY159" fmla="*/ 2155069 h 2344739"/>
              <a:gd name="connsiteX160" fmla="*/ 4290064 w 12192001"/>
              <a:gd name="connsiteY160" fmla="*/ 2157986 h 2344739"/>
              <a:gd name="connsiteX161" fmla="*/ 4276142 w 12192001"/>
              <a:gd name="connsiteY161" fmla="*/ 2157740 h 2344739"/>
              <a:gd name="connsiteX162" fmla="*/ 4248117 w 12192001"/>
              <a:gd name="connsiteY162" fmla="*/ 2160064 h 2344739"/>
              <a:gd name="connsiteX163" fmla="*/ 4202051 w 12192001"/>
              <a:gd name="connsiteY163" fmla="*/ 2157269 h 2344739"/>
              <a:gd name="connsiteX164" fmla="*/ 4201745 w 12192001"/>
              <a:gd name="connsiteY164" fmla="*/ 2156010 h 2344739"/>
              <a:gd name="connsiteX165" fmla="*/ 4191248 w 12192001"/>
              <a:gd name="connsiteY165" fmla="*/ 2150376 h 2344739"/>
              <a:gd name="connsiteX166" fmla="*/ 4142745 w 12192001"/>
              <a:gd name="connsiteY166" fmla="*/ 2134511 h 2344739"/>
              <a:gd name="connsiteX167" fmla="*/ 4083097 w 12192001"/>
              <a:gd name="connsiteY167" fmla="*/ 2107978 h 2344739"/>
              <a:gd name="connsiteX168" fmla="*/ 4074546 w 12192001"/>
              <a:gd name="connsiteY168" fmla="*/ 2107143 h 2344739"/>
              <a:gd name="connsiteX169" fmla="*/ 4074427 w 12192001"/>
              <a:gd name="connsiteY169" fmla="*/ 2106844 h 2344739"/>
              <a:gd name="connsiteX170" fmla="*/ 4065510 w 12192001"/>
              <a:gd name="connsiteY170" fmla="*/ 2105400 h 2344739"/>
              <a:gd name="connsiteX171" fmla="*/ 4058954 w 12192001"/>
              <a:gd name="connsiteY171" fmla="*/ 2105618 h 2344739"/>
              <a:gd name="connsiteX172" fmla="*/ 4042364 w 12192001"/>
              <a:gd name="connsiteY172" fmla="*/ 2103997 h 2344739"/>
              <a:gd name="connsiteX173" fmla="*/ 4036997 w 12192001"/>
              <a:gd name="connsiteY173" fmla="*/ 2101563 h 2344739"/>
              <a:gd name="connsiteX174" fmla="*/ 4035363 w 12192001"/>
              <a:gd name="connsiteY174" fmla="*/ 2097896 h 2344739"/>
              <a:gd name="connsiteX175" fmla="*/ 4033778 w 12192001"/>
              <a:gd name="connsiteY175" fmla="*/ 2098131 h 2344739"/>
              <a:gd name="connsiteX176" fmla="*/ 4004538 w 12192001"/>
              <a:gd name="connsiteY176" fmla="*/ 2085563 h 2344739"/>
              <a:gd name="connsiteX177" fmla="*/ 3936846 w 12192001"/>
              <a:gd name="connsiteY177" fmla="*/ 2068106 h 2344739"/>
              <a:gd name="connsiteX178" fmla="*/ 3897275 w 12192001"/>
              <a:gd name="connsiteY178" fmla="*/ 2062451 h 2344739"/>
              <a:gd name="connsiteX179" fmla="*/ 3789760 w 12192001"/>
              <a:gd name="connsiteY179" fmla="*/ 2042213 h 2344739"/>
              <a:gd name="connsiteX180" fmla="*/ 3682513 w 12192001"/>
              <a:gd name="connsiteY180" fmla="*/ 2018290 h 2344739"/>
              <a:gd name="connsiteX181" fmla="*/ 3610035 w 12192001"/>
              <a:gd name="connsiteY181" fmla="*/ 1986019 h 2344739"/>
              <a:gd name="connsiteX182" fmla="*/ 3603855 w 12192001"/>
              <a:gd name="connsiteY182" fmla="*/ 1987381 h 2344739"/>
              <a:gd name="connsiteX183" fmla="*/ 3594736 w 12192001"/>
              <a:gd name="connsiteY183" fmla="*/ 1987545 h 2344739"/>
              <a:gd name="connsiteX184" fmla="*/ 3594501 w 12192001"/>
              <a:gd name="connsiteY184" fmla="*/ 1987276 h 2344739"/>
              <a:gd name="connsiteX185" fmla="*/ 3585978 w 12192001"/>
              <a:gd name="connsiteY185" fmla="*/ 1987966 h 2344739"/>
              <a:gd name="connsiteX186" fmla="*/ 3536135 w 12192001"/>
              <a:gd name="connsiteY186" fmla="*/ 1978267 h 2344739"/>
              <a:gd name="connsiteX187" fmla="*/ 3473223 w 12192001"/>
              <a:gd name="connsiteY187" fmla="*/ 1974606 h 2344739"/>
              <a:gd name="connsiteX188" fmla="*/ 3400728 w 12192001"/>
              <a:gd name="connsiteY188" fmla="*/ 1962558 h 2344739"/>
              <a:gd name="connsiteX189" fmla="*/ 3363888 w 12192001"/>
              <a:gd name="connsiteY189" fmla="*/ 1979510 h 2344739"/>
              <a:gd name="connsiteX190" fmla="*/ 3344026 w 12192001"/>
              <a:gd name="connsiteY190" fmla="*/ 1981192 h 2344739"/>
              <a:gd name="connsiteX191" fmla="*/ 3341698 w 12192001"/>
              <a:gd name="connsiteY191" fmla="*/ 1980217 h 2344739"/>
              <a:gd name="connsiteX192" fmla="*/ 3262356 w 12192001"/>
              <a:gd name="connsiteY192" fmla="*/ 1986094 h 2344739"/>
              <a:gd name="connsiteX193" fmla="*/ 3142556 w 12192001"/>
              <a:gd name="connsiteY193" fmla="*/ 1993869 h 2344739"/>
              <a:gd name="connsiteX194" fmla="*/ 3030291 w 12192001"/>
              <a:gd name="connsiteY194" fmla="*/ 1996512 h 2344739"/>
              <a:gd name="connsiteX195" fmla="*/ 2781569 w 12192001"/>
              <a:gd name="connsiteY195" fmla="*/ 2018333 h 2344739"/>
              <a:gd name="connsiteX196" fmla="*/ 2646527 w 12192001"/>
              <a:gd name="connsiteY196" fmla="*/ 2028869 h 2344739"/>
              <a:gd name="connsiteX197" fmla="*/ 2568028 w 12192001"/>
              <a:gd name="connsiteY197" fmla="*/ 2002628 h 2344739"/>
              <a:gd name="connsiteX198" fmla="*/ 2443255 w 12192001"/>
              <a:gd name="connsiteY198" fmla="*/ 2016529 h 2344739"/>
              <a:gd name="connsiteX199" fmla="*/ 2315112 w 12192001"/>
              <a:gd name="connsiteY199" fmla="*/ 2024996 h 2344739"/>
              <a:gd name="connsiteX200" fmla="*/ 2208578 w 12192001"/>
              <a:gd name="connsiteY200" fmla="*/ 2019763 h 2344739"/>
              <a:gd name="connsiteX201" fmla="*/ 2094665 w 12192001"/>
              <a:gd name="connsiteY201" fmla="*/ 2003052 h 2344739"/>
              <a:gd name="connsiteX202" fmla="*/ 1997356 w 12192001"/>
              <a:gd name="connsiteY202" fmla="*/ 1995032 h 2344739"/>
              <a:gd name="connsiteX203" fmla="*/ 1928172 w 12192001"/>
              <a:gd name="connsiteY203" fmla="*/ 2016977 h 2344739"/>
              <a:gd name="connsiteX204" fmla="*/ 1921650 w 12192001"/>
              <a:gd name="connsiteY204" fmla="*/ 2012146 h 2344739"/>
              <a:gd name="connsiteX205" fmla="*/ 1873080 w 12192001"/>
              <a:gd name="connsiteY205" fmla="*/ 2013741 h 2344739"/>
              <a:gd name="connsiteX206" fmla="*/ 1786655 w 12192001"/>
              <a:gd name="connsiteY206" fmla="*/ 2041363 h 2344739"/>
              <a:gd name="connsiteX207" fmla="*/ 1738204 w 12192001"/>
              <a:gd name="connsiteY207" fmla="*/ 2036312 h 2344739"/>
              <a:gd name="connsiteX208" fmla="*/ 1675071 w 12192001"/>
              <a:gd name="connsiteY208" fmla="*/ 2019963 h 2344739"/>
              <a:gd name="connsiteX209" fmla="*/ 1608669 w 12192001"/>
              <a:gd name="connsiteY209" fmla="*/ 2013066 h 2344739"/>
              <a:gd name="connsiteX210" fmla="*/ 1496110 w 12192001"/>
              <a:gd name="connsiteY210" fmla="*/ 1987476 h 2344739"/>
              <a:gd name="connsiteX211" fmla="*/ 1149979 w 12192001"/>
              <a:gd name="connsiteY211" fmla="*/ 1938041 h 2344739"/>
              <a:gd name="connsiteX212" fmla="*/ 858269 w 12192001"/>
              <a:gd name="connsiteY212" fmla="*/ 1928608 h 2344739"/>
              <a:gd name="connsiteX213" fmla="*/ 837540 w 12192001"/>
              <a:gd name="connsiteY213" fmla="*/ 1929821 h 2344739"/>
              <a:gd name="connsiteX214" fmla="*/ 816809 w 12192001"/>
              <a:gd name="connsiteY214" fmla="*/ 1927857 h 2344739"/>
              <a:gd name="connsiteX215" fmla="*/ 811506 w 12192001"/>
              <a:gd name="connsiteY215" fmla="*/ 1930751 h 2344739"/>
              <a:gd name="connsiteX216" fmla="*/ 797041 w 12192001"/>
              <a:gd name="connsiteY216" fmla="*/ 1930446 h 2344739"/>
              <a:gd name="connsiteX217" fmla="*/ 767901 w 12192001"/>
              <a:gd name="connsiteY217" fmla="*/ 1932653 h 2344739"/>
              <a:gd name="connsiteX218" fmla="*/ 763053 w 12192001"/>
              <a:gd name="connsiteY218" fmla="*/ 1930432 h 2344739"/>
              <a:gd name="connsiteX219" fmla="*/ 720047 w 12192001"/>
              <a:gd name="connsiteY219" fmla="*/ 1929661 h 2344739"/>
              <a:gd name="connsiteX220" fmla="*/ 719742 w 12192001"/>
              <a:gd name="connsiteY220" fmla="*/ 1928399 h 2344739"/>
              <a:gd name="connsiteX221" fmla="*/ 708875 w 12192001"/>
              <a:gd name="connsiteY221" fmla="*/ 1922722 h 2344739"/>
              <a:gd name="connsiteX222" fmla="*/ 596792 w 12192001"/>
              <a:gd name="connsiteY222" fmla="*/ 1879864 h 2344739"/>
              <a:gd name="connsiteX223" fmla="*/ 578535 w 12192001"/>
              <a:gd name="connsiteY223" fmla="*/ 1877212 h 2344739"/>
              <a:gd name="connsiteX224" fmla="*/ 571717 w 12192001"/>
              <a:gd name="connsiteY224" fmla="*/ 1877401 h 2344739"/>
              <a:gd name="connsiteX225" fmla="*/ 445099 w 12192001"/>
              <a:gd name="connsiteY225" fmla="*/ 1839371 h 2344739"/>
              <a:gd name="connsiteX226" fmla="*/ 404015 w 12192001"/>
              <a:gd name="connsiteY226" fmla="*/ 1833548 h 2344739"/>
              <a:gd name="connsiteX227" fmla="*/ 292435 w 12192001"/>
              <a:gd name="connsiteY227" fmla="*/ 1812852 h 2344739"/>
              <a:gd name="connsiteX228" fmla="*/ 118381 w 12192001"/>
              <a:gd name="connsiteY228" fmla="*/ 1761047 h 2344739"/>
              <a:gd name="connsiteX229" fmla="*/ 15526 w 12192001"/>
              <a:gd name="connsiteY229" fmla="*/ 1758191 h 2344739"/>
              <a:gd name="connsiteX230" fmla="*/ 2 w 12192001"/>
              <a:gd name="connsiteY230" fmla="*/ 1752722 h 2344739"/>
              <a:gd name="connsiteX231" fmla="*/ 1 w 12192001"/>
              <a:gd name="connsiteY231" fmla="*/ 762497 h 2344739"/>
              <a:gd name="connsiteX232" fmla="*/ 0 w 12192001"/>
              <a:gd name="connsiteY232" fmla="*/ 762497 h 2344739"/>
              <a:gd name="connsiteX233" fmla="*/ 0 w 12192001"/>
              <a:gd name="connsiteY233" fmla="*/ 222213 h 2344739"/>
              <a:gd name="connsiteX234" fmla="*/ 0 w 12192001"/>
              <a:gd name="connsiteY234"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37318 w 12192001"/>
              <a:gd name="connsiteY70" fmla="*/ 1920435 h 2344739"/>
              <a:gd name="connsiteX71" fmla="*/ 9113812 w 12192001"/>
              <a:gd name="connsiteY71" fmla="*/ 1919069 h 2344739"/>
              <a:gd name="connsiteX72" fmla="*/ 9053453 w 12192001"/>
              <a:gd name="connsiteY72" fmla="*/ 1910755 h 2344739"/>
              <a:gd name="connsiteX73" fmla="*/ 9005486 w 12192001"/>
              <a:gd name="connsiteY73" fmla="*/ 1914040 h 2344739"/>
              <a:gd name="connsiteX74" fmla="*/ 9005201 w 12192001"/>
              <a:gd name="connsiteY74" fmla="*/ 1913800 h 2344739"/>
              <a:gd name="connsiteX75" fmla="*/ 8996232 w 12192001"/>
              <a:gd name="connsiteY75" fmla="*/ 1915011 h 2344739"/>
              <a:gd name="connsiteX76" fmla="*/ 8990394 w 12192001"/>
              <a:gd name="connsiteY76" fmla="*/ 1917072 h 2344739"/>
              <a:gd name="connsiteX77" fmla="*/ 8974337 w 12192001"/>
              <a:gd name="connsiteY77" fmla="*/ 1920298 h 2344739"/>
              <a:gd name="connsiteX78" fmla="*/ 8968011 w 12192001"/>
              <a:gd name="connsiteY78" fmla="*/ 1919598 h 2344739"/>
              <a:gd name="connsiteX79" fmla="*/ 8963048 w 12192001"/>
              <a:gd name="connsiteY79" fmla="*/ 1917373 h 2344739"/>
              <a:gd name="connsiteX80" fmla="*/ 8928988 w 12192001"/>
              <a:gd name="connsiteY80" fmla="*/ 1914185 h 2344739"/>
              <a:gd name="connsiteX81" fmla="*/ 8752444 w 12192001"/>
              <a:gd name="connsiteY81" fmla="*/ 1933417 h 2344739"/>
              <a:gd name="connsiteX82" fmla="*/ 8707847 w 12192001"/>
              <a:gd name="connsiteY82" fmla="*/ 1935518 h 2344739"/>
              <a:gd name="connsiteX83" fmla="*/ 8596071 w 12192001"/>
              <a:gd name="connsiteY83" fmla="*/ 1944090 h 2344739"/>
              <a:gd name="connsiteX84" fmla="*/ 8525230 w 12192001"/>
              <a:gd name="connsiteY84" fmla="*/ 1929248 h 2344739"/>
              <a:gd name="connsiteX85" fmla="*/ 8510983 w 12192001"/>
              <a:gd name="connsiteY85" fmla="*/ 1935163 h 2344739"/>
              <a:gd name="connsiteX86" fmla="*/ 8506167 w 12192001"/>
              <a:gd name="connsiteY86" fmla="*/ 1938164 h 2344739"/>
              <a:gd name="connsiteX87" fmla="*/ 8497968 w 12192001"/>
              <a:gd name="connsiteY87" fmla="*/ 1940902 h 2344739"/>
              <a:gd name="connsiteX88" fmla="*/ 8497594 w 12192001"/>
              <a:gd name="connsiteY88" fmla="*/ 1940723 h 2344739"/>
              <a:gd name="connsiteX89" fmla="*/ 8490249 w 12192001"/>
              <a:gd name="connsiteY89" fmla="*/ 1943773 h 2344739"/>
              <a:gd name="connsiteX90" fmla="*/ 8367182 w 12192001"/>
              <a:gd name="connsiteY90" fmla="*/ 1957815 h 2344739"/>
              <a:gd name="connsiteX91" fmla="*/ 8353799 w 12192001"/>
              <a:gd name="connsiteY91" fmla="*/ 1958009 h 2344739"/>
              <a:gd name="connsiteX92" fmla="*/ 8352373 w 12192001"/>
              <a:gd name="connsiteY92" fmla="*/ 1957169 h 2344739"/>
              <a:gd name="connsiteX93" fmla="*/ 8320104 w 12192001"/>
              <a:gd name="connsiteY93" fmla="*/ 1974587 h 2344739"/>
              <a:gd name="connsiteX94" fmla="*/ 8314433 w 12192001"/>
              <a:gd name="connsiteY94" fmla="*/ 1974913 h 2344739"/>
              <a:gd name="connsiteX95" fmla="*/ 8295174 w 12192001"/>
              <a:gd name="connsiteY95" fmla="*/ 1988808 h 2344739"/>
              <a:gd name="connsiteX96" fmla="*/ 8284276 w 12192001"/>
              <a:gd name="connsiteY96" fmla="*/ 1994631 h 2344739"/>
              <a:gd name="connsiteX97" fmla="*/ 8283150 w 12192001"/>
              <a:gd name="connsiteY97" fmla="*/ 1999074 h 2344739"/>
              <a:gd name="connsiteX98" fmla="*/ 8266076 w 12192001"/>
              <a:gd name="connsiteY98" fmla="*/ 2006249 h 2344739"/>
              <a:gd name="connsiteX99" fmla="*/ 8263377 w 12192001"/>
              <a:gd name="connsiteY99" fmla="*/ 2006019 h 2344739"/>
              <a:gd name="connsiteX100" fmla="*/ 8252033 w 12192001"/>
              <a:gd name="connsiteY100" fmla="*/ 2015862 h 2344739"/>
              <a:gd name="connsiteX101" fmla="*/ 8245834 w 12192001"/>
              <a:gd name="connsiteY101" fmla="*/ 2028854 h 2344739"/>
              <a:gd name="connsiteX102" fmla="*/ 8090272 w 12192001"/>
              <a:gd name="connsiteY102" fmla="*/ 2075015 h 2344739"/>
              <a:gd name="connsiteX103" fmla="*/ 7905407 w 12192001"/>
              <a:gd name="connsiteY103" fmla="*/ 2116988 h 2344739"/>
              <a:gd name="connsiteX104" fmla="*/ 7718745 w 12192001"/>
              <a:gd name="connsiteY104" fmla="*/ 2142703 h 2344739"/>
              <a:gd name="connsiteX105" fmla="*/ 7614347 w 12192001"/>
              <a:gd name="connsiteY105" fmla="*/ 2139232 h 2344739"/>
              <a:gd name="connsiteX106" fmla="*/ 7527543 w 12192001"/>
              <a:gd name="connsiteY106" fmla="*/ 2145060 h 2344739"/>
              <a:gd name="connsiteX107" fmla="*/ 7519571 w 12192001"/>
              <a:gd name="connsiteY107" fmla="*/ 2147613 h 2344739"/>
              <a:gd name="connsiteX108" fmla="*/ 7507411 w 12192001"/>
              <a:gd name="connsiteY108" fmla="*/ 2148948 h 2344739"/>
              <a:gd name="connsiteX109" fmla="*/ 7507040 w 12192001"/>
              <a:gd name="connsiteY109" fmla="*/ 2148621 h 2344739"/>
              <a:gd name="connsiteX110" fmla="*/ 7495795 w 12192001"/>
              <a:gd name="connsiteY110" fmla="*/ 2150573 h 2344739"/>
              <a:gd name="connsiteX111" fmla="*/ 7405391 w 12192001"/>
              <a:gd name="connsiteY111" fmla="*/ 2142468 h 2344739"/>
              <a:gd name="connsiteX112" fmla="*/ 7312180 w 12192001"/>
              <a:gd name="connsiteY112" fmla="*/ 2132873 h 2344739"/>
              <a:gd name="connsiteX113" fmla="*/ 7310853 w 12192001"/>
              <a:gd name="connsiteY113" fmla="*/ 2131431 h 2344739"/>
              <a:gd name="connsiteX114" fmla="*/ 7218559 w 12192001"/>
              <a:gd name="connsiteY114" fmla="*/ 2156680 h 2344739"/>
              <a:gd name="connsiteX115" fmla="*/ 7201101 w 12192001"/>
              <a:gd name="connsiteY115" fmla="*/ 2161230 h 2344739"/>
              <a:gd name="connsiteX116" fmla="*/ 7197004 w 12192001"/>
              <a:gd name="connsiteY116" fmla="*/ 2166588 h 2344739"/>
              <a:gd name="connsiteX117" fmla="*/ 7170808 w 12192001"/>
              <a:gd name="connsiteY117" fmla="*/ 2171236 h 2344739"/>
              <a:gd name="connsiteX118" fmla="*/ 7096988 w 12192001"/>
              <a:gd name="connsiteY118" fmla="*/ 2183464 h 2344739"/>
              <a:gd name="connsiteX119" fmla="*/ 7018496 w 12192001"/>
              <a:gd name="connsiteY119" fmla="*/ 2183090 h 2344739"/>
              <a:gd name="connsiteX120" fmla="*/ 6904146 w 12192001"/>
              <a:gd name="connsiteY120" fmla="*/ 2212596 h 2344739"/>
              <a:gd name="connsiteX121" fmla="*/ 6708222 w 12192001"/>
              <a:gd name="connsiteY121" fmla="*/ 2240551 h 2344739"/>
              <a:gd name="connsiteX122" fmla="*/ 6549454 w 12192001"/>
              <a:gd name="connsiteY122" fmla="*/ 2269327 h 2344739"/>
              <a:gd name="connsiteX123" fmla="*/ 6317560 w 12192001"/>
              <a:gd name="connsiteY123" fmla="*/ 2316127 h 2344739"/>
              <a:gd name="connsiteX124" fmla="*/ 6168674 w 12192001"/>
              <a:gd name="connsiteY124" fmla="*/ 2318214 h 2344739"/>
              <a:gd name="connsiteX125" fmla="*/ 6073848 w 12192001"/>
              <a:gd name="connsiteY125" fmla="*/ 2338676 h 2344739"/>
              <a:gd name="connsiteX126" fmla="*/ 6068529 w 12192001"/>
              <a:gd name="connsiteY126" fmla="*/ 2337139 h 2344739"/>
              <a:gd name="connsiteX127" fmla="*/ 6048638 w 12192001"/>
              <a:gd name="connsiteY127" fmla="*/ 2337822 h 2344739"/>
              <a:gd name="connsiteX128" fmla="*/ 6041285 w 12192001"/>
              <a:gd name="connsiteY128" fmla="*/ 2329473 h 2344739"/>
              <a:gd name="connsiteX129" fmla="*/ 6010090 w 12192001"/>
              <a:gd name="connsiteY129" fmla="*/ 2324380 h 2344739"/>
              <a:gd name="connsiteX130" fmla="*/ 5957375 w 12192001"/>
              <a:gd name="connsiteY130" fmla="*/ 2328024 h 2344739"/>
              <a:gd name="connsiteX131" fmla="*/ 5758919 w 12192001"/>
              <a:gd name="connsiteY131" fmla="*/ 2343716 h 2344739"/>
              <a:gd name="connsiteX132" fmla="*/ 5626960 w 12192001"/>
              <a:gd name="connsiteY132" fmla="*/ 2344739 h 2344739"/>
              <a:gd name="connsiteX133" fmla="*/ 5470906 w 12192001"/>
              <a:gd name="connsiteY133" fmla="*/ 2330719 h 2344739"/>
              <a:gd name="connsiteX134" fmla="*/ 5432761 w 12192001"/>
              <a:gd name="connsiteY134" fmla="*/ 2319466 h 2344739"/>
              <a:gd name="connsiteX135" fmla="*/ 5381669 w 12192001"/>
              <a:gd name="connsiteY135" fmla="*/ 2301764 h 2344739"/>
              <a:gd name="connsiteX136" fmla="*/ 5261764 w 12192001"/>
              <a:gd name="connsiteY136" fmla="*/ 2281347 h 2344739"/>
              <a:gd name="connsiteX137" fmla="*/ 5222961 w 12192001"/>
              <a:gd name="connsiteY137" fmla="*/ 2270223 h 2344739"/>
              <a:gd name="connsiteX138" fmla="*/ 5174660 w 12192001"/>
              <a:gd name="connsiteY138" fmla="*/ 2267233 h 2344739"/>
              <a:gd name="connsiteX139" fmla="*/ 5156554 w 12192001"/>
              <a:gd name="connsiteY139" fmla="*/ 2260010 h 2344739"/>
              <a:gd name="connsiteX140" fmla="*/ 5142599 w 12192001"/>
              <a:gd name="connsiteY140" fmla="*/ 2256610 h 2344739"/>
              <a:gd name="connsiteX141" fmla="*/ 5139596 w 12192001"/>
              <a:gd name="connsiteY141" fmla="*/ 2254509 h 2344739"/>
              <a:gd name="connsiteX142" fmla="*/ 5121659 w 12192001"/>
              <a:gd name="connsiteY142" fmla="*/ 2243656 h 2344739"/>
              <a:gd name="connsiteX143" fmla="*/ 5065790 w 12192001"/>
              <a:gd name="connsiteY143" fmla="*/ 2250227 h 2344739"/>
              <a:gd name="connsiteX144" fmla="*/ 5011514 w 12192001"/>
              <a:gd name="connsiteY144" fmla="*/ 2233846 h 2344739"/>
              <a:gd name="connsiteX145" fmla="*/ 4840441 w 12192001"/>
              <a:gd name="connsiteY145" fmla="*/ 2209829 h 2344739"/>
              <a:gd name="connsiteX146" fmla="*/ 4762447 w 12192001"/>
              <a:gd name="connsiteY146" fmla="*/ 2182061 h 2344739"/>
              <a:gd name="connsiteX147" fmla="*/ 4723186 w 12192001"/>
              <a:gd name="connsiteY147" fmla="*/ 2173047 h 2344739"/>
              <a:gd name="connsiteX148" fmla="*/ 4721176 w 12192001"/>
              <a:gd name="connsiteY148" fmla="*/ 2172298 h 2344739"/>
              <a:gd name="connsiteX149" fmla="*/ 4722111 w 12192001"/>
              <a:gd name="connsiteY149" fmla="*/ 2172087 h 2344739"/>
              <a:gd name="connsiteX150" fmla="*/ 4717202 w 12192001"/>
              <a:gd name="connsiteY150" fmla="*/ 2170817 h 2344739"/>
              <a:gd name="connsiteX151" fmla="*/ 4721176 w 12192001"/>
              <a:gd name="connsiteY151" fmla="*/ 2172298 h 2344739"/>
              <a:gd name="connsiteX152" fmla="*/ 4715526 w 12192001"/>
              <a:gd name="connsiteY152" fmla="*/ 2173573 h 2344739"/>
              <a:gd name="connsiteX153" fmla="*/ 4515814 w 12192001"/>
              <a:gd name="connsiteY153" fmla="*/ 2163671 h 2344739"/>
              <a:gd name="connsiteX154" fmla="*/ 4428543 w 12192001"/>
              <a:gd name="connsiteY154" fmla="*/ 2153020 h 2344739"/>
              <a:gd name="connsiteX155" fmla="*/ 4362875 w 12192001"/>
              <a:gd name="connsiteY155" fmla="*/ 2151674 h 2344739"/>
              <a:gd name="connsiteX156" fmla="*/ 4316966 w 12192001"/>
              <a:gd name="connsiteY156" fmla="*/ 2158289 h 2344739"/>
              <a:gd name="connsiteX157" fmla="*/ 4315110 w 12192001"/>
              <a:gd name="connsiteY157" fmla="*/ 2156948 h 2344739"/>
              <a:gd name="connsiteX158" fmla="*/ 4295144 w 12192001"/>
              <a:gd name="connsiteY158" fmla="*/ 2155069 h 2344739"/>
              <a:gd name="connsiteX159" fmla="*/ 4290064 w 12192001"/>
              <a:gd name="connsiteY159" fmla="*/ 2157986 h 2344739"/>
              <a:gd name="connsiteX160" fmla="*/ 4276142 w 12192001"/>
              <a:gd name="connsiteY160" fmla="*/ 2157740 h 2344739"/>
              <a:gd name="connsiteX161" fmla="*/ 4248117 w 12192001"/>
              <a:gd name="connsiteY161" fmla="*/ 2160064 h 2344739"/>
              <a:gd name="connsiteX162" fmla="*/ 4202051 w 12192001"/>
              <a:gd name="connsiteY162" fmla="*/ 2157269 h 2344739"/>
              <a:gd name="connsiteX163" fmla="*/ 4201745 w 12192001"/>
              <a:gd name="connsiteY163" fmla="*/ 2156010 h 2344739"/>
              <a:gd name="connsiteX164" fmla="*/ 4191248 w 12192001"/>
              <a:gd name="connsiteY164" fmla="*/ 2150376 h 2344739"/>
              <a:gd name="connsiteX165" fmla="*/ 4142745 w 12192001"/>
              <a:gd name="connsiteY165" fmla="*/ 2134511 h 2344739"/>
              <a:gd name="connsiteX166" fmla="*/ 4083097 w 12192001"/>
              <a:gd name="connsiteY166" fmla="*/ 2107978 h 2344739"/>
              <a:gd name="connsiteX167" fmla="*/ 4074546 w 12192001"/>
              <a:gd name="connsiteY167" fmla="*/ 2107143 h 2344739"/>
              <a:gd name="connsiteX168" fmla="*/ 4074427 w 12192001"/>
              <a:gd name="connsiteY168" fmla="*/ 2106844 h 2344739"/>
              <a:gd name="connsiteX169" fmla="*/ 4065510 w 12192001"/>
              <a:gd name="connsiteY169" fmla="*/ 2105400 h 2344739"/>
              <a:gd name="connsiteX170" fmla="*/ 4058954 w 12192001"/>
              <a:gd name="connsiteY170" fmla="*/ 2105618 h 2344739"/>
              <a:gd name="connsiteX171" fmla="*/ 4042364 w 12192001"/>
              <a:gd name="connsiteY171" fmla="*/ 2103997 h 2344739"/>
              <a:gd name="connsiteX172" fmla="*/ 4036997 w 12192001"/>
              <a:gd name="connsiteY172" fmla="*/ 2101563 h 2344739"/>
              <a:gd name="connsiteX173" fmla="*/ 4035363 w 12192001"/>
              <a:gd name="connsiteY173" fmla="*/ 2097896 h 2344739"/>
              <a:gd name="connsiteX174" fmla="*/ 4033778 w 12192001"/>
              <a:gd name="connsiteY174" fmla="*/ 2098131 h 2344739"/>
              <a:gd name="connsiteX175" fmla="*/ 4004538 w 12192001"/>
              <a:gd name="connsiteY175" fmla="*/ 2085563 h 2344739"/>
              <a:gd name="connsiteX176" fmla="*/ 3936846 w 12192001"/>
              <a:gd name="connsiteY176" fmla="*/ 2068106 h 2344739"/>
              <a:gd name="connsiteX177" fmla="*/ 3897275 w 12192001"/>
              <a:gd name="connsiteY177" fmla="*/ 2062451 h 2344739"/>
              <a:gd name="connsiteX178" fmla="*/ 3789760 w 12192001"/>
              <a:gd name="connsiteY178" fmla="*/ 2042213 h 2344739"/>
              <a:gd name="connsiteX179" fmla="*/ 3682513 w 12192001"/>
              <a:gd name="connsiteY179" fmla="*/ 2018290 h 2344739"/>
              <a:gd name="connsiteX180" fmla="*/ 3610035 w 12192001"/>
              <a:gd name="connsiteY180" fmla="*/ 1986019 h 2344739"/>
              <a:gd name="connsiteX181" fmla="*/ 3603855 w 12192001"/>
              <a:gd name="connsiteY181" fmla="*/ 1987381 h 2344739"/>
              <a:gd name="connsiteX182" fmla="*/ 3594736 w 12192001"/>
              <a:gd name="connsiteY182" fmla="*/ 1987545 h 2344739"/>
              <a:gd name="connsiteX183" fmla="*/ 3594501 w 12192001"/>
              <a:gd name="connsiteY183" fmla="*/ 1987276 h 2344739"/>
              <a:gd name="connsiteX184" fmla="*/ 3585978 w 12192001"/>
              <a:gd name="connsiteY184" fmla="*/ 1987966 h 2344739"/>
              <a:gd name="connsiteX185" fmla="*/ 3536135 w 12192001"/>
              <a:gd name="connsiteY185" fmla="*/ 1978267 h 2344739"/>
              <a:gd name="connsiteX186" fmla="*/ 3473223 w 12192001"/>
              <a:gd name="connsiteY186" fmla="*/ 1974606 h 2344739"/>
              <a:gd name="connsiteX187" fmla="*/ 3400728 w 12192001"/>
              <a:gd name="connsiteY187" fmla="*/ 1962558 h 2344739"/>
              <a:gd name="connsiteX188" fmla="*/ 3363888 w 12192001"/>
              <a:gd name="connsiteY188" fmla="*/ 1979510 h 2344739"/>
              <a:gd name="connsiteX189" fmla="*/ 3344026 w 12192001"/>
              <a:gd name="connsiteY189" fmla="*/ 1981192 h 2344739"/>
              <a:gd name="connsiteX190" fmla="*/ 3341698 w 12192001"/>
              <a:gd name="connsiteY190" fmla="*/ 1980217 h 2344739"/>
              <a:gd name="connsiteX191" fmla="*/ 3262356 w 12192001"/>
              <a:gd name="connsiteY191" fmla="*/ 1986094 h 2344739"/>
              <a:gd name="connsiteX192" fmla="*/ 3142556 w 12192001"/>
              <a:gd name="connsiteY192" fmla="*/ 1993869 h 2344739"/>
              <a:gd name="connsiteX193" fmla="*/ 3030291 w 12192001"/>
              <a:gd name="connsiteY193" fmla="*/ 1996512 h 2344739"/>
              <a:gd name="connsiteX194" fmla="*/ 2781569 w 12192001"/>
              <a:gd name="connsiteY194" fmla="*/ 2018333 h 2344739"/>
              <a:gd name="connsiteX195" fmla="*/ 2646527 w 12192001"/>
              <a:gd name="connsiteY195" fmla="*/ 2028869 h 2344739"/>
              <a:gd name="connsiteX196" fmla="*/ 2568028 w 12192001"/>
              <a:gd name="connsiteY196" fmla="*/ 2002628 h 2344739"/>
              <a:gd name="connsiteX197" fmla="*/ 2443255 w 12192001"/>
              <a:gd name="connsiteY197" fmla="*/ 2016529 h 2344739"/>
              <a:gd name="connsiteX198" fmla="*/ 2315112 w 12192001"/>
              <a:gd name="connsiteY198" fmla="*/ 2024996 h 2344739"/>
              <a:gd name="connsiteX199" fmla="*/ 2208578 w 12192001"/>
              <a:gd name="connsiteY199" fmla="*/ 2019763 h 2344739"/>
              <a:gd name="connsiteX200" fmla="*/ 2094665 w 12192001"/>
              <a:gd name="connsiteY200" fmla="*/ 2003052 h 2344739"/>
              <a:gd name="connsiteX201" fmla="*/ 1997356 w 12192001"/>
              <a:gd name="connsiteY201" fmla="*/ 1995032 h 2344739"/>
              <a:gd name="connsiteX202" fmla="*/ 1928172 w 12192001"/>
              <a:gd name="connsiteY202" fmla="*/ 2016977 h 2344739"/>
              <a:gd name="connsiteX203" fmla="*/ 1921650 w 12192001"/>
              <a:gd name="connsiteY203" fmla="*/ 2012146 h 2344739"/>
              <a:gd name="connsiteX204" fmla="*/ 1873080 w 12192001"/>
              <a:gd name="connsiteY204" fmla="*/ 2013741 h 2344739"/>
              <a:gd name="connsiteX205" fmla="*/ 1786655 w 12192001"/>
              <a:gd name="connsiteY205" fmla="*/ 2041363 h 2344739"/>
              <a:gd name="connsiteX206" fmla="*/ 1738204 w 12192001"/>
              <a:gd name="connsiteY206" fmla="*/ 2036312 h 2344739"/>
              <a:gd name="connsiteX207" fmla="*/ 1675071 w 12192001"/>
              <a:gd name="connsiteY207" fmla="*/ 2019963 h 2344739"/>
              <a:gd name="connsiteX208" fmla="*/ 1608669 w 12192001"/>
              <a:gd name="connsiteY208" fmla="*/ 2013066 h 2344739"/>
              <a:gd name="connsiteX209" fmla="*/ 1496110 w 12192001"/>
              <a:gd name="connsiteY209" fmla="*/ 1987476 h 2344739"/>
              <a:gd name="connsiteX210" fmla="*/ 1149979 w 12192001"/>
              <a:gd name="connsiteY210" fmla="*/ 1938041 h 2344739"/>
              <a:gd name="connsiteX211" fmla="*/ 858269 w 12192001"/>
              <a:gd name="connsiteY211" fmla="*/ 1928608 h 2344739"/>
              <a:gd name="connsiteX212" fmla="*/ 837540 w 12192001"/>
              <a:gd name="connsiteY212" fmla="*/ 1929821 h 2344739"/>
              <a:gd name="connsiteX213" fmla="*/ 816809 w 12192001"/>
              <a:gd name="connsiteY213" fmla="*/ 1927857 h 2344739"/>
              <a:gd name="connsiteX214" fmla="*/ 811506 w 12192001"/>
              <a:gd name="connsiteY214" fmla="*/ 1930751 h 2344739"/>
              <a:gd name="connsiteX215" fmla="*/ 797041 w 12192001"/>
              <a:gd name="connsiteY215" fmla="*/ 1930446 h 2344739"/>
              <a:gd name="connsiteX216" fmla="*/ 767901 w 12192001"/>
              <a:gd name="connsiteY216" fmla="*/ 1932653 h 2344739"/>
              <a:gd name="connsiteX217" fmla="*/ 763053 w 12192001"/>
              <a:gd name="connsiteY217" fmla="*/ 1930432 h 2344739"/>
              <a:gd name="connsiteX218" fmla="*/ 720047 w 12192001"/>
              <a:gd name="connsiteY218" fmla="*/ 1929661 h 2344739"/>
              <a:gd name="connsiteX219" fmla="*/ 719742 w 12192001"/>
              <a:gd name="connsiteY219" fmla="*/ 1928399 h 2344739"/>
              <a:gd name="connsiteX220" fmla="*/ 708875 w 12192001"/>
              <a:gd name="connsiteY220" fmla="*/ 1922722 h 2344739"/>
              <a:gd name="connsiteX221" fmla="*/ 596792 w 12192001"/>
              <a:gd name="connsiteY221" fmla="*/ 1879864 h 2344739"/>
              <a:gd name="connsiteX222" fmla="*/ 578535 w 12192001"/>
              <a:gd name="connsiteY222" fmla="*/ 1877212 h 2344739"/>
              <a:gd name="connsiteX223" fmla="*/ 571717 w 12192001"/>
              <a:gd name="connsiteY223" fmla="*/ 1877401 h 2344739"/>
              <a:gd name="connsiteX224" fmla="*/ 445099 w 12192001"/>
              <a:gd name="connsiteY224" fmla="*/ 1839371 h 2344739"/>
              <a:gd name="connsiteX225" fmla="*/ 404015 w 12192001"/>
              <a:gd name="connsiteY225" fmla="*/ 1833548 h 2344739"/>
              <a:gd name="connsiteX226" fmla="*/ 292435 w 12192001"/>
              <a:gd name="connsiteY226" fmla="*/ 1812852 h 2344739"/>
              <a:gd name="connsiteX227" fmla="*/ 118381 w 12192001"/>
              <a:gd name="connsiteY227" fmla="*/ 1761047 h 2344739"/>
              <a:gd name="connsiteX228" fmla="*/ 15526 w 12192001"/>
              <a:gd name="connsiteY228" fmla="*/ 1758191 h 2344739"/>
              <a:gd name="connsiteX229" fmla="*/ 2 w 12192001"/>
              <a:gd name="connsiteY229" fmla="*/ 1752722 h 2344739"/>
              <a:gd name="connsiteX230" fmla="*/ 1 w 12192001"/>
              <a:gd name="connsiteY230" fmla="*/ 762497 h 2344739"/>
              <a:gd name="connsiteX231" fmla="*/ 0 w 12192001"/>
              <a:gd name="connsiteY231" fmla="*/ 762497 h 2344739"/>
              <a:gd name="connsiteX232" fmla="*/ 0 w 12192001"/>
              <a:gd name="connsiteY232" fmla="*/ 222213 h 2344739"/>
              <a:gd name="connsiteX233" fmla="*/ 0 w 12192001"/>
              <a:gd name="connsiteY233"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51232 w 12192001"/>
              <a:gd name="connsiteY69" fmla="*/ 1923669 h 2344739"/>
              <a:gd name="connsiteX70" fmla="*/ 9113812 w 12192001"/>
              <a:gd name="connsiteY70" fmla="*/ 1919069 h 2344739"/>
              <a:gd name="connsiteX71" fmla="*/ 9053453 w 12192001"/>
              <a:gd name="connsiteY71" fmla="*/ 1910755 h 2344739"/>
              <a:gd name="connsiteX72" fmla="*/ 9005486 w 12192001"/>
              <a:gd name="connsiteY72" fmla="*/ 1914040 h 2344739"/>
              <a:gd name="connsiteX73" fmla="*/ 9005201 w 12192001"/>
              <a:gd name="connsiteY73" fmla="*/ 1913800 h 2344739"/>
              <a:gd name="connsiteX74" fmla="*/ 8996232 w 12192001"/>
              <a:gd name="connsiteY74" fmla="*/ 1915011 h 2344739"/>
              <a:gd name="connsiteX75" fmla="*/ 8990394 w 12192001"/>
              <a:gd name="connsiteY75" fmla="*/ 1917072 h 2344739"/>
              <a:gd name="connsiteX76" fmla="*/ 8974337 w 12192001"/>
              <a:gd name="connsiteY76" fmla="*/ 1920298 h 2344739"/>
              <a:gd name="connsiteX77" fmla="*/ 8968011 w 12192001"/>
              <a:gd name="connsiteY77" fmla="*/ 1919598 h 2344739"/>
              <a:gd name="connsiteX78" fmla="*/ 8963048 w 12192001"/>
              <a:gd name="connsiteY78" fmla="*/ 1917373 h 2344739"/>
              <a:gd name="connsiteX79" fmla="*/ 8928988 w 12192001"/>
              <a:gd name="connsiteY79" fmla="*/ 1914185 h 2344739"/>
              <a:gd name="connsiteX80" fmla="*/ 8752444 w 12192001"/>
              <a:gd name="connsiteY80" fmla="*/ 1933417 h 2344739"/>
              <a:gd name="connsiteX81" fmla="*/ 8707847 w 12192001"/>
              <a:gd name="connsiteY81" fmla="*/ 1935518 h 2344739"/>
              <a:gd name="connsiteX82" fmla="*/ 8596071 w 12192001"/>
              <a:gd name="connsiteY82" fmla="*/ 1944090 h 2344739"/>
              <a:gd name="connsiteX83" fmla="*/ 8525230 w 12192001"/>
              <a:gd name="connsiteY83" fmla="*/ 1929248 h 2344739"/>
              <a:gd name="connsiteX84" fmla="*/ 8510983 w 12192001"/>
              <a:gd name="connsiteY84" fmla="*/ 1935163 h 2344739"/>
              <a:gd name="connsiteX85" fmla="*/ 8506167 w 12192001"/>
              <a:gd name="connsiteY85" fmla="*/ 1938164 h 2344739"/>
              <a:gd name="connsiteX86" fmla="*/ 8497968 w 12192001"/>
              <a:gd name="connsiteY86" fmla="*/ 1940902 h 2344739"/>
              <a:gd name="connsiteX87" fmla="*/ 8497594 w 12192001"/>
              <a:gd name="connsiteY87" fmla="*/ 1940723 h 2344739"/>
              <a:gd name="connsiteX88" fmla="*/ 8490249 w 12192001"/>
              <a:gd name="connsiteY88" fmla="*/ 1943773 h 2344739"/>
              <a:gd name="connsiteX89" fmla="*/ 8367182 w 12192001"/>
              <a:gd name="connsiteY89" fmla="*/ 1957815 h 2344739"/>
              <a:gd name="connsiteX90" fmla="*/ 8353799 w 12192001"/>
              <a:gd name="connsiteY90" fmla="*/ 1958009 h 2344739"/>
              <a:gd name="connsiteX91" fmla="*/ 8352373 w 12192001"/>
              <a:gd name="connsiteY91" fmla="*/ 1957169 h 2344739"/>
              <a:gd name="connsiteX92" fmla="*/ 8320104 w 12192001"/>
              <a:gd name="connsiteY92" fmla="*/ 1974587 h 2344739"/>
              <a:gd name="connsiteX93" fmla="*/ 8314433 w 12192001"/>
              <a:gd name="connsiteY93" fmla="*/ 1974913 h 2344739"/>
              <a:gd name="connsiteX94" fmla="*/ 8295174 w 12192001"/>
              <a:gd name="connsiteY94" fmla="*/ 1988808 h 2344739"/>
              <a:gd name="connsiteX95" fmla="*/ 8284276 w 12192001"/>
              <a:gd name="connsiteY95" fmla="*/ 1994631 h 2344739"/>
              <a:gd name="connsiteX96" fmla="*/ 8283150 w 12192001"/>
              <a:gd name="connsiteY96" fmla="*/ 1999074 h 2344739"/>
              <a:gd name="connsiteX97" fmla="*/ 8266076 w 12192001"/>
              <a:gd name="connsiteY97" fmla="*/ 2006249 h 2344739"/>
              <a:gd name="connsiteX98" fmla="*/ 8263377 w 12192001"/>
              <a:gd name="connsiteY98" fmla="*/ 2006019 h 2344739"/>
              <a:gd name="connsiteX99" fmla="*/ 8252033 w 12192001"/>
              <a:gd name="connsiteY99" fmla="*/ 2015862 h 2344739"/>
              <a:gd name="connsiteX100" fmla="*/ 8245834 w 12192001"/>
              <a:gd name="connsiteY100" fmla="*/ 2028854 h 2344739"/>
              <a:gd name="connsiteX101" fmla="*/ 8090272 w 12192001"/>
              <a:gd name="connsiteY101" fmla="*/ 2075015 h 2344739"/>
              <a:gd name="connsiteX102" fmla="*/ 7905407 w 12192001"/>
              <a:gd name="connsiteY102" fmla="*/ 2116988 h 2344739"/>
              <a:gd name="connsiteX103" fmla="*/ 7718745 w 12192001"/>
              <a:gd name="connsiteY103" fmla="*/ 2142703 h 2344739"/>
              <a:gd name="connsiteX104" fmla="*/ 7614347 w 12192001"/>
              <a:gd name="connsiteY104" fmla="*/ 2139232 h 2344739"/>
              <a:gd name="connsiteX105" fmla="*/ 7527543 w 12192001"/>
              <a:gd name="connsiteY105" fmla="*/ 2145060 h 2344739"/>
              <a:gd name="connsiteX106" fmla="*/ 7519571 w 12192001"/>
              <a:gd name="connsiteY106" fmla="*/ 2147613 h 2344739"/>
              <a:gd name="connsiteX107" fmla="*/ 7507411 w 12192001"/>
              <a:gd name="connsiteY107" fmla="*/ 2148948 h 2344739"/>
              <a:gd name="connsiteX108" fmla="*/ 7507040 w 12192001"/>
              <a:gd name="connsiteY108" fmla="*/ 2148621 h 2344739"/>
              <a:gd name="connsiteX109" fmla="*/ 7495795 w 12192001"/>
              <a:gd name="connsiteY109" fmla="*/ 2150573 h 2344739"/>
              <a:gd name="connsiteX110" fmla="*/ 7405391 w 12192001"/>
              <a:gd name="connsiteY110" fmla="*/ 2142468 h 2344739"/>
              <a:gd name="connsiteX111" fmla="*/ 7312180 w 12192001"/>
              <a:gd name="connsiteY111" fmla="*/ 2132873 h 2344739"/>
              <a:gd name="connsiteX112" fmla="*/ 7310853 w 12192001"/>
              <a:gd name="connsiteY112" fmla="*/ 2131431 h 2344739"/>
              <a:gd name="connsiteX113" fmla="*/ 7218559 w 12192001"/>
              <a:gd name="connsiteY113" fmla="*/ 2156680 h 2344739"/>
              <a:gd name="connsiteX114" fmla="*/ 7201101 w 12192001"/>
              <a:gd name="connsiteY114" fmla="*/ 2161230 h 2344739"/>
              <a:gd name="connsiteX115" fmla="*/ 7197004 w 12192001"/>
              <a:gd name="connsiteY115" fmla="*/ 2166588 h 2344739"/>
              <a:gd name="connsiteX116" fmla="*/ 7170808 w 12192001"/>
              <a:gd name="connsiteY116" fmla="*/ 2171236 h 2344739"/>
              <a:gd name="connsiteX117" fmla="*/ 7096988 w 12192001"/>
              <a:gd name="connsiteY117" fmla="*/ 2183464 h 2344739"/>
              <a:gd name="connsiteX118" fmla="*/ 7018496 w 12192001"/>
              <a:gd name="connsiteY118" fmla="*/ 2183090 h 2344739"/>
              <a:gd name="connsiteX119" fmla="*/ 6904146 w 12192001"/>
              <a:gd name="connsiteY119" fmla="*/ 2212596 h 2344739"/>
              <a:gd name="connsiteX120" fmla="*/ 6708222 w 12192001"/>
              <a:gd name="connsiteY120" fmla="*/ 2240551 h 2344739"/>
              <a:gd name="connsiteX121" fmla="*/ 6549454 w 12192001"/>
              <a:gd name="connsiteY121" fmla="*/ 2269327 h 2344739"/>
              <a:gd name="connsiteX122" fmla="*/ 6317560 w 12192001"/>
              <a:gd name="connsiteY122" fmla="*/ 2316127 h 2344739"/>
              <a:gd name="connsiteX123" fmla="*/ 6168674 w 12192001"/>
              <a:gd name="connsiteY123" fmla="*/ 2318214 h 2344739"/>
              <a:gd name="connsiteX124" fmla="*/ 6073848 w 12192001"/>
              <a:gd name="connsiteY124" fmla="*/ 2338676 h 2344739"/>
              <a:gd name="connsiteX125" fmla="*/ 6068529 w 12192001"/>
              <a:gd name="connsiteY125" fmla="*/ 2337139 h 2344739"/>
              <a:gd name="connsiteX126" fmla="*/ 6048638 w 12192001"/>
              <a:gd name="connsiteY126" fmla="*/ 2337822 h 2344739"/>
              <a:gd name="connsiteX127" fmla="*/ 6041285 w 12192001"/>
              <a:gd name="connsiteY127" fmla="*/ 2329473 h 2344739"/>
              <a:gd name="connsiteX128" fmla="*/ 6010090 w 12192001"/>
              <a:gd name="connsiteY128" fmla="*/ 2324380 h 2344739"/>
              <a:gd name="connsiteX129" fmla="*/ 5957375 w 12192001"/>
              <a:gd name="connsiteY129" fmla="*/ 2328024 h 2344739"/>
              <a:gd name="connsiteX130" fmla="*/ 5758919 w 12192001"/>
              <a:gd name="connsiteY130" fmla="*/ 2343716 h 2344739"/>
              <a:gd name="connsiteX131" fmla="*/ 5626960 w 12192001"/>
              <a:gd name="connsiteY131" fmla="*/ 2344739 h 2344739"/>
              <a:gd name="connsiteX132" fmla="*/ 5470906 w 12192001"/>
              <a:gd name="connsiteY132" fmla="*/ 2330719 h 2344739"/>
              <a:gd name="connsiteX133" fmla="*/ 5432761 w 12192001"/>
              <a:gd name="connsiteY133" fmla="*/ 2319466 h 2344739"/>
              <a:gd name="connsiteX134" fmla="*/ 5381669 w 12192001"/>
              <a:gd name="connsiteY134" fmla="*/ 2301764 h 2344739"/>
              <a:gd name="connsiteX135" fmla="*/ 5261764 w 12192001"/>
              <a:gd name="connsiteY135" fmla="*/ 2281347 h 2344739"/>
              <a:gd name="connsiteX136" fmla="*/ 5222961 w 12192001"/>
              <a:gd name="connsiteY136" fmla="*/ 2270223 h 2344739"/>
              <a:gd name="connsiteX137" fmla="*/ 5174660 w 12192001"/>
              <a:gd name="connsiteY137" fmla="*/ 2267233 h 2344739"/>
              <a:gd name="connsiteX138" fmla="*/ 5156554 w 12192001"/>
              <a:gd name="connsiteY138" fmla="*/ 2260010 h 2344739"/>
              <a:gd name="connsiteX139" fmla="*/ 5142599 w 12192001"/>
              <a:gd name="connsiteY139" fmla="*/ 2256610 h 2344739"/>
              <a:gd name="connsiteX140" fmla="*/ 5139596 w 12192001"/>
              <a:gd name="connsiteY140" fmla="*/ 2254509 h 2344739"/>
              <a:gd name="connsiteX141" fmla="*/ 5121659 w 12192001"/>
              <a:gd name="connsiteY141" fmla="*/ 2243656 h 2344739"/>
              <a:gd name="connsiteX142" fmla="*/ 5065790 w 12192001"/>
              <a:gd name="connsiteY142" fmla="*/ 2250227 h 2344739"/>
              <a:gd name="connsiteX143" fmla="*/ 5011514 w 12192001"/>
              <a:gd name="connsiteY143" fmla="*/ 2233846 h 2344739"/>
              <a:gd name="connsiteX144" fmla="*/ 4840441 w 12192001"/>
              <a:gd name="connsiteY144" fmla="*/ 2209829 h 2344739"/>
              <a:gd name="connsiteX145" fmla="*/ 4762447 w 12192001"/>
              <a:gd name="connsiteY145" fmla="*/ 2182061 h 2344739"/>
              <a:gd name="connsiteX146" fmla="*/ 4723186 w 12192001"/>
              <a:gd name="connsiteY146" fmla="*/ 2173047 h 2344739"/>
              <a:gd name="connsiteX147" fmla="*/ 4721176 w 12192001"/>
              <a:gd name="connsiteY147" fmla="*/ 2172298 h 2344739"/>
              <a:gd name="connsiteX148" fmla="*/ 4722111 w 12192001"/>
              <a:gd name="connsiteY148" fmla="*/ 2172087 h 2344739"/>
              <a:gd name="connsiteX149" fmla="*/ 4717202 w 12192001"/>
              <a:gd name="connsiteY149" fmla="*/ 2170817 h 2344739"/>
              <a:gd name="connsiteX150" fmla="*/ 4721176 w 12192001"/>
              <a:gd name="connsiteY150" fmla="*/ 2172298 h 2344739"/>
              <a:gd name="connsiteX151" fmla="*/ 4715526 w 12192001"/>
              <a:gd name="connsiteY151" fmla="*/ 2173573 h 2344739"/>
              <a:gd name="connsiteX152" fmla="*/ 4515814 w 12192001"/>
              <a:gd name="connsiteY152" fmla="*/ 2163671 h 2344739"/>
              <a:gd name="connsiteX153" fmla="*/ 4428543 w 12192001"/>
              <a:gd name="connsiteY153" fmla="*/ 2153020 h 2344739"/>
              <a:gd name="connsiteX154" fmla="*/ 4362875 w 12192001"/>
              <a:gd name="connsiteY154" fmla="*/ 2151674 h 2344739"/>
              <a:gd name="connsiteX155" fmla="*/ 4316966 w 12192001"/>
              <a:gd name="connsiteY155" fmla="*/ 2158289 h 2344739"/>
              <a:gd name="connsiteX156" fmla="*/ 4315110 w 12192001"/>
              <a:gd name="connsiteY156" fmla="*/ 2156948 h 2344739"/>
              <a:gd name="connsiteX157" fmla="*/ 4295144 w 12192001"/>
              <a:gd name="connsiteY157" fmla="*/ 2155069 h 2344739"/>
              <a:gd name="connsiteX158" fmla="*/ 4290064 w 12192001"/>
              <a:gd name="connsiteY158" fmla="*/ 2157986 h 2344739"/>
              <a:gd name="connsiteX159" fmla="*/ 4276142 w 12192001"/>
              <a:gd name="connsiteY159" fmla="*/ 2157740 h 2344739"/>
              <a:gd name="connsiteX160" fmla="*/ 4248117 w 12192001"/>
              <a:gd name="connsiteY160" fmla="*/ 2160064 h 2344739"/>
              <a:gd name="connsiteX161" fmla="*/ 4202051 w 12192001"/>
              <a:gd name="connsiteY161" fmla="*/ 2157269 h 2344739"/>
              <a:gd name="connsiteX162" fmla="*/ 4201745 w 12192001"/>
              <a:gd name="connsiteY162" fmla="*/ 2156010 h 2344739"/>
              <a:gd name="connsiteX163" fmla="*/ 4191248 w 12192001"/>
              <a:gd name="connsiteY163" fmla="*/ 2150376 h 2344739"/>
              <a:gd name="connsiteX164" fmla="*/ 4142745 w 12192001"/>
              <a:gd name="connsiteY164" fmla="*/ 2134511 h 2344739"/>
              <a:gd name="connsiteX165" fmla="*/ 4083097 w 12192001"/>
              <a:gd name="connsiteY165" fmla="*/ 2107978 h 2344739"/>
              <a:gd name="connsiteX166" fmla="*/ 4074546 w 12192001"/>
              <a:gd name="connsiteY166" fmla="*/ 2107143 h 2344739"/>
              <a:gd name="connsiteX167" fmla="*/ 4074427 w 12192001"/>
              <a:gd name="connsiteY167" fmla="*/ 2106844 h 2344739"/>
              <a:gd name="connsiteX168" fmla="*/ 4065510 w 12192001"/>
              <a:gd name="connsiteY168" fmla="*/ 2105400 h 2344739"/>
              <a:gd name="connsiteX169" fmla="*/ 4058954 w 12192001"/>
              <a:gd name="connsiteY169" fmla="*/ 2105618 h 2344739"/>
              <a:gd name="connsiteX170" fmla="*/ 4042364 w 12192001"/>
              <a:gd name="connsiteY170" fmla="*/ 2103997 h 2344739"/>
              <a:gd name="connsiteX171" fmla="*/ 4036997 w 12192001"/>
              <a:gd name="connsiteY171" fmla="*/ 2101563 h 2344739"/>
              <a:gd name="connsiteX172" fmla="*/ 4035363 w 12192001"/>
              <a:gd name="connsiteY172" fmla="*/ 2097896 h 2344739"/>
              <a:gd name="connsiteX173" fmla="*/ 4033778 w 12192001"/>
              <a:gd name="connsiteY173" fmla="*/ 2098131 h 2344739"/>
              <a:gd name="connsiteX174" fmla="*/ 4004538 w 12192001"/>
              <a:gd name="connsiteY174" fmla="*/ 2085563 h 2344739"/>
              <a:gd name="connsiteX175" fmla="*/ 3936846 w 12192001"/>
              <a:gd name="connsiteY175" fmla="*/ 2068106 h 2344739"/>
              <a:gd name="connsiteX176" fmla="*/ 3897275 w 12192001"/>
              <a:gd name="connsiteY176" fmla="*/ 2062451 h 2344739"/>
              <a:gd name="connsiteX177" fmla="*/ 3789760 w 12192001"/>
              <a:gd name="connsiteY177" fmla="*/ 2042213 h 2344739"/>
              <a:gd name="connsiteX178" fmla="*/ 3682513 w 12192001"/>
              <a:gd name="connsiteY178" fmla="*/ 2018290 h 2344739"/>
              <a:gd name="connsiteX179" fmla="*/ 3610035 w 12192001"/>
              <a:gd name="connsiteY179" fmla="*/ 1986019 h 2344739"/>
              <a:gd name="connsiteX180" fmla="*/ 3603855 w 12192001"/>
              <a:gd name="connsiteY180" fmla="*/ 1987381 h 2344739"/>
              <a:gd name="connsiteX181" fmla="*/ 3594736 w 12192001"/>
              <a:gd name="connsiteY181" fmla="*/ 1987545 h 2344739"/>
              <a:gd name="connsiteX182" fmla="*/ 3594501 w 12192001"/>
              <a:gd name="connsiteY182" fmla="*/ 1987276 h 2344739"/>
              <a:gd name="connsiteX183" fmla="*/ 3585978 w 12192001"/>
              <a:gd name="connsiteY183" fmla="*/ 1987966 h 2344739"/>
              <a:gd name="connsiteX184" fmla="*/ 3536135 w 12192001"/>
              <a:gd name="connsiteY184" fmla="*/ 1978267 h 2344739"/>
              <a:gd name="connsiteX185" fmla="*/ 3473223 w 12192001"/>
              <a:gd name="connsiteY185" fmla="*/ 1974606 h 2344739"/>
              <a:gd name="connsiteX186" fmla="*/ 3400728 w 12192001"/>
              <a:gd name="connsiteY186" fmla="*/ 1962558 h 2344739"/>
              <a:gd name="connsiteX187" fmla="*/ 3363888 w 12192001"/>
              <a:gd name="connsiteY187" fmla="*/ 1979510 h 2344739"/>
              <a:gd name="connsiteX188" fmla="*/ 3344026 w 12192001"/>
              <a:gd name="connsiteY188" fmla="*/ 1981192 h 2344739"/>
              <a:gd name="connsiteX189" fmla="*/ 3341698 w 12192001"/>
              <a:gd name="connsiteY189" fmla="*/ 1980217 h 2344739"/>
              <a:gd name="connsiteX190" fmla="*/ 3262356 w 12192001"/>
              <a:gd name="connsiteY190" fmla="*/ 1986094 h 2344739"/>
              <a:gd name="connsiteX191" fmla="*/ 3142556 w 12192001"/>
              <a:gd name="connsiteY191" fmla="*/ 1993869 h 2344739"/>
              <a:gd name="connsiteX192" fmla="*/ 3030291 w 12192001"/>
              <a:gd name="connsiteY192" fmla="*/ 1996512 h 2344739"/>
              <a:gd name="connsiteX193" fmla="*/ 2781569 w 12192001"/>
              <a:gd name="connsiteY193" fmla="*/ 2018333 h 2344739"/>
              <a:gd name="connsiteX194" fmla="*/ 2646527 w 12192001"/>
              <a:gd name="connsiteY194" fmla="*/ 2028869 h 2344739"/>
              <a:gd name="connsiteX195" fmla="*/ 2568028 w 12192001"/>
              <a:gd name="connsiteY195" fmla="*/ 2002628 h 2344739"/>
              <a:gd name="connsiteX196" fmla="*/ 2443255 w 12192001"/>
              <a:gd name="connsiteY196" fmla="*/ 2016529 h 2344739"/>
              <a:gd name="connsiteX197" fmla="*/ 2315112 w 12192001"/>
              <a:gd name="connsiteY197" fmla="*/ 2024996 h 2344739"/>
              <a:gd name="connsiteX198" fmla="*/ 2208578 w 12192001"/>
              <a:gd name="connsiteY198" fmla="*/ 2019763 h 2344739"/>
              <a:gd name="connsiteX199" fmla="*/ 2094665 w 12192001"/>
              <a:gd name="connsiteY199" fmla="*/ 2003052 h 2344739"/>
              <a:gd name="connsiteX200" fmla="*/ 1997356 w 12192001"/>
              <a:gd name="connsiteY200" fmla="*/ 1995032 h 2344739"/>
              <a:gd name="connsiteX201" fmla="*/ 1928172 w 12192001"/>
              <a:gd name="connsiteY201" fmla="*/ 2016977 h 2344739"/>
              <a:gd name="connsiteX202" fmla="*/ 1921650 w 12192001"/>
              <a:gd name="connsiteY202" fmla="*/ 2012146 h 2344739"/>
              <a:gd name="connsiteX203" fmla="*/ 1873080 w 12192001"/>
              <a:gd name="connsiteY203" fmla="*/ 2013741 h 2344739"/>
              <a:gd name="connsiteX204" fmla="*/ 1786655 w 12192001"/>
              <a:gd name="connsiteY204" fmla="*/ 2041363 h 2344739"/>
              <a:gd name="connsiteX205" fmla="*/ 1738204 w 12192001"/>
              <a:gd name="connsiteY205" fmla="*/ 2036312 h 2344739"/>
              <a:gd name="connsiteX206" fmla="*/ 1675071 w 12192001"/>
              <a:gd name="connsiteY206" fmla="*/ 2019963 h 2344739"/>
              <a:gd name="connsiteX207" fmla="*/ 1608669 w 12192001"/>
              <a:gd name="connsiteY207" fmla="*/ 2013066 h 2344739"/>
              <a:gd name="connsiteX208" fmla="*/ 1496110 w 12192001"/>
              <a:gd name="connsiteY208" fmla="*/ 1987476 h 2344739"/>
              <a:gd name="connsiteX209" fmla="*/ 1149979 w 12192001"/>
              <a:gd name="connsiteY209" fmla="*/ 1938041 h 2344739"/>
              <a:gd name="connsiteX210" fmla="*/ 858269 w 12192001"/>
              <a:gd name="connsiteY210" fmla="*/ 1928608 h 2344739"/>
              <a:gd name="connsiteX211" fmla="*/ 837540 w 12192001"/>
              <a:gd name="connsiteY211" fmla="*/ 1929821 h 2344739"/>
              <a:gd name="connsiteX212" fmla="*/ 816809 w 12192001"/>
              <a:gd name="connsiteY212" fmla="*/ 1927857 h 2344739"/>
              <a:gd name="connsiteX213" fmla="*/ 811506 w 12192001"/>
              <a:gd name="connsiteY213" fmla="*/ 1930751 h 2344739"/>
              <a:gd name="connsiteX214" fmla="*/ 797041 w 12192001"/>
              <a:gd name="connsiteY214" fmla="*/ 1930446 h 2344739"/>
              <a:gd name="connsiteX215" fmla="*/ 767901 w 12192001"/>
              <a:gd name="connsiteY215" fmla="*/ 1932653 h 2344739"/>
              <a:gd name="connsiteX216" fmla="*/ 763053 w 12192001"/>
              <a:gd name="connsiteY216" fmla="*/ 1930432 h 2344739"/>
              <a:gd name="connsiteX217" fmla="*/ 720047 w 12192001"/>
              <a:gd name="connsiteY217" fmla="*/ 1929661 h 2344739"/>
              <a:gd name="connsiteX218" fmla="*/ 719742 w 12192001"/>
              <a:gd name="connsiteY218" fmla="*/ 1928399 h 2344739"/>
              <a:gd name="connsiteX219" fmla="*/ 708875 w 12192001"/>
              <a:gd name="connsiteY219" fmla="*/ 1922722 h 2344739"/>
              <a:gd name="connsiteX220" fmla="*/ 596792 w 12192001"/>
              <a:gd name="connsiteY220" fmla="*/ 1879864 h 2344739"/>
              <a:gd name="connsiteX221" fmla="*/ 578535 w 12192001"/>
              <a:gd name="connsiteY221" fmla="*/ 1877212 h 2344739"/>
              <a:gd name="connsiteX222" fmla="*/ 571717 w 12192001"/>
              <a:gd name="connsiteY222" fmla="*/ 1877401 h 2344739"/>
              <a:gd name="connsiteX223" fmla="*/ 445099 w 12192001"/>
              <a:gd name="connsiteY223" fmla="*/ 1839371 h 2344739"/>
              <a:gd name="connsiteX224" fmla="*/ 404015 w 12192001"/>
              <a:gd name="connsiteY224" fmla="*/ 1833548 h 2344739"/>
              <a:gd name="connsiteX225" fmla="*/ 292435 w 12192001"/>
              <a:gd name="connsiteY225" fmla="*/ 1812852 h 2344739"/>
              <a:gd name="connsiteX226" fmla="*/ 118381 w 12192001"/>
              <a:gd name="connsiteY226" fmla="*/ 1761047 h 2344739"/>
              <a:gd name="connsiteX227" fmla="*/ 15526 w 12192001"/>
              <a:gd name="connsiteY227" fmla="*/ 1758191 h 2344739"/>
              <a:gd name="connsiteX228" fmla="*/ 2 w 12192001"/>
              <a:gd name="connsiteY228" fmla="*/ 1752722 h 2344739"/>
              <a:gd name="connsiteX229" fmla="*/ 1 w 12192001"/>
              <a:gd name="connsiteY229" fmla="*/ 762497 h 2344739"/>
              <a:gd name="connsiteX230" fmla="*/ 0 w 12192001"/>
              <a:gd name="connsiteY230" fmla="*/ 762497 h 2344739"/>
              <a:gd name="connsiteX231" fmla="*/ 0 w 12192001"/>
              <a:gd name="connsiteY231" fmla="*/ 222213 h 2344739"/>
              <a:gd name="connsiteX232" fmla="*/ 0 w 12192001"/>
              <a:gd name="connsiteY232"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310853 w 12192001"/>
              <a:gd name="connsiteY111" fmla="*/ 2131431 h 2344739"/>
              <a:gd name="connsiteX112" fmla="*/ 7218559 w 12192001"/>
              <a:gd name="connsiteY112" fmla="*/ 2156680 h 2344739"/>
              <a:gd name="connsiteX113" fmla="*/ 7201101 w 12192001"/>
              <a:gd name="connsiteY113" fmla="*/ 2161230 h 2344739"/>
              <a:gd name="connsiteX114" fmla="*/ 7197004 w 12192001"/>
              <a:gd name="connsiteY114" fmla="*/ 2166588 h 2344739"/>
              <a:gd name="connsiteX115" fmla="*/ 7170808 w 12192001"/>
              <a:gd name="connsiteY115" fmla="*/ 2171236 h 2344739"/>
              <a:gd name="connsiteX116" fmla="*/ 7096988 w 12192001"/>
              <a:gd name="connsiteY116" fmla="*/ 2183464 h 2344739"/>
              <a:gd name="connsiteX117" fmla="*/ 7018496 w 12192001"/>
              <a:gd name="connsiteY117" fmla="*/ 2183090 h 2344739"/>
              <a:gd name="connsiteX118" fmla="*/ 6904146 w 12192001"/>
              <a:gd name="connsiteY118" fmla="*/ 2212596 h 2344739"/>
              <a:gd name="connsiteX119" fmla="*/ 6708222 w 12192001"/>
              <a:gd name="connsiteY119" fmla="*/ 2240551 h 2344739"/>
              <a:gd name="connsiteX120" fmla="*/ 6549454 w 12192001"/>
              <a:gd name="connsiteY120" fmla="*/ 2269327 h 2344739"/>
              <a:gd name="connsiteX121" fmla="*/ 6317560 w 12192001"/>
              <a:gd name="connsiteY121" fmla="*/ 2316127 h 2344739"/>
              <a:gd name="connsiteX122" fmla="*/ 6168674 w 12192001"/>
              <a:gd name="connsiteY122" fmla="*/ 2318214 h 2344739"/>
              <a:gd name="connsiteX123" fmla="*/ 6073848 w 12192001"/>
              <a:gd name="connsiteY123" fmla="*/ 2338676 h 2344739"/>
              <a:gd name="connsiteX124" fmla="*/ 6068529 w 12192001"/>
              <a:gd name="connsiteY124" fmla="*/ 2337139 h 2344739"/>
              <a:gd name="connsiteX125" fmla="*/ 6048638 w 12192001"/>
              <a:gd name="connsiteY125" fmla="*/ 2337822 h 2344739"/>
              <a:gd name="connsiteX126" fmla="*/ 6041285 w 12192001"/>
              <a:gd name="connsiteY126" fmla="*/ 2329473 h 2344739"/>
              <a:gd name="connsiteX127" fmla="*/ 6010090 w 12192001"/>
              <a:gd name="connsiteY127" fmla="*/ 2324380 h 2344739"/>
              <a:gd name="connsiteX128" fmla="*/ 5957375 w 12192001"/>
              <a:gd name="connsiteY128" fmla="*/ 2328024 h 2344739"/>
              <a:gd name="connsiteX129" fmla="*/ 5758919 w 12192001"/>
              <a:gd name="connsiteY129" fmla="*/ 2343716 h 2344739"/>
              <a:gd name="connsiteX130" fmla="*/ 5626960 w 12192001"/>
              <a:gd name="connsiteY130" fmla="*/ 2344739 h 2344739"/>
              <a:gd name="connsiteX131" fmla="*/ 5470906 w 12192001"/>
              <a:gd name="connsiteY131" fmla="*/ 2330719 h 2344739"/>
              <a:gd name="connsiteX132" fmla="*/ 5432761 w 12192001"/>
              <a:gd name="connsiteY132" fmla="*/ 2319466 h 2344739"/>
              <a:gd name="connsiteX133" fmla="*/ 5381669 w 12192001"/>
              <a:gd name="connsiteY133" fmla="*/ 2301764 h 2344739"/>
              <a:gd name="connsiteX134" fmla="*/ 5261764 w 12192001"/>
              <a:gd name="connsiteY134" fmla="*/ 2281347 h 2344739"/>
              <a:gd name="connsiteX135" fmla="*/ 5222961 w 12192001"/>
              <a:gd name="connsiteY135" fmla="*/ 2270223 h 2344739"/>
              <a:gd name="connsiteX136" fmla="*/ 5174660 w 12192001"/>
              <a:gd name="connsiteY136" fmla="*/ 2267233 h 2344739"/>
              <a:gd name="connsiteX137" fmla="*/ 5156554 w 12192001"/>
              <a:gd name="connsiteY137" fmla="*/ 2260010 h 2344739"/>
              <a:gd name="connsiteX138" fmla="*/ 5142599 w 12192001"/>
              <a:gd name="connsiteY138" fmla="*/ 2256610 h 2344739"/>
              <a:gd name="connsiteX139" fmla="*/ 5139596 w 12192001"/>
              <a:gd name="connsiteY139" fmla="*/ 2254509 h 2344739"/>
              <a:gd name="connsiteX140" fmla="*/ 5121659 w 12192001"/>
              <a:gd name="connsiteY140" fmla="*/ 2243656 h 2344739"/>
              <a:gd name="connsiteX141" fmla="*/ 5065790 w 12192001"/>
              <a:gd name="connsiteY141" fmla="*/ 2250227 h 2344739"/>
              <a:gd name="connsiteX142" fmla="*/ 5011514 w 12192001"/>
              <a:gd name="connsiteY142" fmla="*/ 2233846 h 2344739"/>
              <a:gd name="connsiteX143" fmla="*/ 4840441 w 12192001"/>
              <a:gd name="connsiteY143" fmla="*/ 2209829 h 2344739"/>
              <a:gd name="connsiteX144" fmla="*/ 4762447 w 12192001"/>
              <a:gd name="connsiteY144" fmla="*/ 2182061 h 2344739"/>
              <a:gd name="connsiteX145" fmla="*/ 4723186 w 12192001"/>
              <a:gd name="connsiteY145" fmla="*/ 2173047 h 2344739"/>
              <a:gd name="connsiteX146" fmla="*/ 4721176 w 12192001"/>
              <a:gd name="connsiteY146" fmla="*/ 2172298 h 2344739"/>
              <a:gd name="connsiteX147" fmla="*/ 4722111 w 12192001"/>
              <a:gd name="connsiteY147" fmla="*/ 2172087 h 2344739"/>
              <a:gd name="connsiteX148" fmla="*/ 4717202 w 12192001"/>
              <a:gd name="connsiteY148" fmla="*/ 2170817 h 2344739"/>
              <a:gd name="connsiteX149" fmla="*/ 4721176 w 12192001"/>
              <a:gd name="connsiteY149" fmla="*/ 2172298 h 2344739"/>
              <a:gd name="connsiteX150" fmla="*/ 4715526 w 12192001"/>
              <a:gd name="connsiteY150" fmla="*/ 2173573 h 2344739"/>
              <a:gd name="connsiteX151" fmla="*/ 4515814 w 12192001"/>
              <a:gd name="connsiteY151" fmla="*/ 2163671 h 2344739"/>
              <a:gd name="connsiteX152" fmla="*/ 4428543 w 12192001"/>
              <a:gd name="connsiteY152" fmla="*/ 2153020 h 2344739"/>
              <a:gd name="connsiteX153" fmla="*/ 4362875 w 12192001"/>
              <a:gd name="connsiteY153" fmla="*/ 2151674 h 2344739"/>
              <a:gd name="connsiteX154" fmla="*/ 4316966 w 12192001"/>
              <a:gd name="connsiteY154" fmla="*/ 2158289 h 2344739"/>
              <a:gd name="connsiteX155" fmla="*/ 4315110 w 12192001"/>
              <a:gd name="connsiteY155" fmla="*/ 2156948 h 2344739"/>
              <a:gd name="connsiteX156" fmla="*/ 4295144 w 12192001"/>
              <a:gd name="connsiteY156" fmla="*/ 2155069 h 2344739"/>
              <a:gd name="connsiteX157" fmla="*/ 4290064 w 12192001"/>
              <a:gd name="connsiteY157" fmla="*/ 2157986 h 2344739"/>
              <a:gd name="connsiteX158" fmla="*/ 4276142 w 12192001"/>
              <a:gd name="connsiteY158" fmla="*/ 2157740 h 2344739"/>
              <a:gd name="connsiteX159" fmla="*/ 4248117 w 12192001"/>
              <a:gd name="connsiteY159" fmla="*/ 2160064 h 2344739"/>
              <a:gd name="connsiteX160" fmla="*/ 4202051 w 12192001"/>
              <a:gd name="connsiteY160" fmla="*/ 2157269 h 2344739"/>
              <a:gd name="connsiteX161" fmla="*/ 4201745 w 12192001"/>
              <a:gd name="connsiteY161" fmla="*/ 2156010 h 2344739"/>
              <a:gd name="connsiteX162" fmla="*/ 4191248 w 12192001"/>
              <a:gd name="connsiteY162" fmla="*/ 2150376 h 2344739"/>
              <a:gd name="connsiteX163" fmla="*/ 4142745 w 12192001"/>
              <a:gd name="connsiteY163" fmla="*/ 2134511 h 2344739"/>
              <a:gd name="connsiteX164" fmla="*/ 4083097 w 12192001"/>
              <a:gd name="connsiteY164" fmla="*/ 2107978 h 2344739"/>
              <a:gd name="connsiteX165" fmla="*/ 4074546 w 12192001"/>
              <a:gd name="connsiteY165" fmla="*/ 2107143 h 2344739"/>
              <a:gd name="connsiteX166" fmla="*/ 4074427 w 12192001"/>
              <a:gd name="connsiteY166" fmla="*/ 2106844 h 2344739"/>
              <a:gd name="connsiteX167" fmla="*/ 4065510 w 12192001"/>
              <a:gd name="connsiteY167" fmla="*/ 2105400 h 2344739"/>
              <a:gd name="connsiteX168" fmla="*/ 4058954 w 12192001"/>
              <a:gd name="connsiteY168" fmla="*/ 2105618 h 2344739"/>
              <a:gd name="connsiteX169" fmla="*/ 4042364 w 12192001"/>
              <a:gd name="connsiteY169" fmla="*/ 2103997 h 2344739"/>
              <a:gd name="connsiteX170" fmla="*/ 4036997 w 12192001"/>
              <a:gd name="connsiteY170" fmla="*/ 2101563 h 2344739"/>
              <a:gd name="connsiteX171" fmla="*/ 4035363 w 12192001"/>
              <a:gd name="connsiteY171" fmla="*/ 2097896 h 2344739"/>
              <a:gd name="connsiteX172" fmla="*/ 4033778 w 12192001"/>
              <a:gd name="connsiteY172" fmla="*/ 2098131 h 2344739"/>
              <a:gd name="connsiteX173" fmla="*/ 4004538 w 12192001"/>
              <a:gd name="connsiteY173" fmla="*/ 2085563 h 2344739"/>
              <a:gd name="connsiteX174" fmla="*/ 3936846 w 12192001"/>
              <a:gd name="connsiteY174" fmla="*/ 2068106 h 2344739"/>
              <a:gd name="connsiteX175" fmla="*/ 3897275 w 12192001"/>
              <a:gd name="connsiteY175" fmla="*/ 2062451 h 2344739"/>
              <a:gd name="connsiteX176" fmla="*/ 3789760 w 12192001"/>
              <a:gd name="connsiteY176" fmla="*/ 2042213 h 2344739"/>
              <a:gd name="connsiteX177" fmla="*/ 3682513 w 12192001"/>
              <a:gd name="connsiteY177" fmla="*/ 2018290 h 2344739"/>
              <a:gd name="connsiteX178" fmla="*/ 3610035 w 12192001"/>
              <a:gd name="connsiteY178" fmla="*/ 1986019 h 2344739"/>
              <a:gd name="connsiteX179" fmla="*/ 3603855 w 12192001"/>
              <a:gd name="connsiteY179" fmla="*/ 1987381 h 2344739"/>
              <a:gd name="connsiteX180" fmla="*/ 3594736 w 12192001"/>
              <a:gd name="connsiteY180" fmla="*/ 1987545 h 2344739"/>
              <a:gd name="connsiteX181" fmla="*/ 3594501 w 12192001"/>
              <a:gd name="connsiteY181" fmla="*/ 1987276 h 2344739"/>
              <a:gd name="connsiteX182" fmla="*/ 3585978 w 12192001"/>
              <a:gd name="connsiteY182" fmla="*/ 1987966 h 2344739"/>
              <a:gd name="connsiteX183" fmla="*/ 3536135 w 12192001"/>
              <a:gd name="connsiteY183" fmla="*/ 1978267 h 2344739"/>
              <a:gd name="connsiteX184" fmla="*/ 3473223 w 12192001"/>
              <a:gd name="connsiteY184" fmla="*/ 1974606 h 2344739"/>
              <a:gd name="connsiteX185" fmla="*/ 3400728 w 12192001"/>
              <a:gd name="connsiteY185" fmla="*/ 1962558 h 2344739"/>
              <a:gd name="connsiteX186" fmla="*/ 3363888 w 12192001"/>
              <a:gd name="connsiteY186" fmla="*/ 1979510 h 2344739"/>
              <a:gd name="connsiteX187" fmla="*/ 3344026 w 12192001"/>
              <a:gd name="connsiteY187" fmla="*/ 1981192 h 2344739"/>
              <a:gd name="connsiteX188" fmla="*/ 3341698 w 12192001"/>
              <a:gd name="connsiteY188" fmla="*/ 1980217 h 2344739"/>
              <a:gd name="connsiteX189" fmla="*/ 3262356 w 12192001"/>
              <a:gd name="connsiteY189" fmla="*/ 1986094 h 2344739"/>
              <a:gd name="connsiteX190" fmla="*/ 3142556 w 12192001"/>
              <a:gd name="connsiteY190" fmla="*/ 1993869 h 2344739"/>
              <a:gd name="connsiteX191" fmla="*/ 3030291 w 12192001"/>
              <a:gd name="connsiteY191" fmla="*/ 1996512 h 2344739"/>
              <a:gd name="connsiteX192" fmla="*/ 2781569 w 12192001"/>
              <a:gd name="connsiteY192" fmla="*/ 2018333 h 2344739"/>
              <a:gd name="connsiteX193" fmla="*/ 2646527 w 12192001"/>
              <a:gd name="connsiteY193" fmla="*/ 2028869 h 2344739"/>
              <a:gd name="connsiteX194" fmla="*/ 2568028 w 12192001"/>
              <a:gd name="connsiteY194" fmla="*/ 2002628 h 2344739"/>
              <a:gd name="connsiteX195" fmla="*/ 2443255 w 12192001"/>
              <a:gd name="connsiteY195" fmla="*/ 2016529 h 2344739"/>
              <a:gd name="connsiteX196" fmla="*/ 2315112 w 12192001"/>
              <a:gd name="connsiteY196" fmla="*/ 2024996 h 2344739"/>
              <a:gd name="connsiteX197" fmla="*/ 2208578 w 12192001"/>
              <a:gd name="connsiteY197" fmla="*/ 2019763 h 2344739"/>
              <a:gd name="connsiteX198" fmla="*/ 2094665 w 12192001"/>
              <a:gd name="connsiteY198" fmla="*/ 2003052 h 2344739"/>
              <a:gd name="connsiteX199" fmla="*/ 1997356 w 12192001"/>
              <a:gd name="connsiteY199" fmla="*/ 1995032 h 2344739"/>
              <a:gd name="connsiteX200" fmla="*/ 1928172 w 12192001"/>
              <a:gd name="connsiteY200" fmla="*/ 2016977 h 2344739"/>
              <a:gd name="connsiteX201" fmla="*/ 1921650 w 12192001"/>
              <a:gd name="connsiteY201" fmla="*/ 2012146 h 2344739"/>
              <a:gd name="connsiteX202" fmla="*/ 1873080 w 12192001"/>
              <a:gd name="connsiteY202" fmla="*/ 2013741 h 2344739"/>
              <a:gd name="connsiteX203" fmla="*/ 1786655 w 12192001"/>
              <a:gd name="connsiteY203" fmla="*/ 2041363 h 2344739"/>
              <a:gd name="connsiteX204" fmla="*/ 1738204 w 12192001"/>
              <a:gd name="connsiteY204" fmla="*/ 2036312 h 2344739"/>
              <a:gd name="connsiteX205" fmla="*/ 1675071 w 12192001"/>
              <a:gd name="connsiteY205" fmla="*/ 2019963 h 2344739"/>
              <a:gd name="connsiteX206" fmla="*/ 1608669 w 12192001"/>
              <a:gd name="connsiteY206" fmla="*/ 2013066 h 2344739"/>
              <a:gd name="connsiteX207" fmla="*/ 1496110 w 12192001"/>
              <a:gd name="connsiteY207" fmla="*/ 1987476 h 2344739"/>
              <a:gd name="connsiteX208" fmla="*/ 1149979 w 12192001"/>
              <a:gd name="connsiteY208" fmla="*/ 1938041 h 2344739"/>
              <a:gd name="connsiteX209" fmla="*/ 858269 w 12192001"/>
              <a:gd name="connsiteY209" fmla="*/ 1928608 h 2344739"/>
              <a:gd name="connsiteX210" fmla="*/ 837540 w 12192001"/>
              <a:gd name="connsiteY210" fmla="*/ 1929821 h 2344739"/>
              <a:gd name="connsiteX211" fmla="*/ 816809 w 12192001"/>
              <a:gd name="connsiteY211" fmla="*/ 1927857 h 2344739"/>
              <a:gd name="connsiteX212" fmla="*/ 811506 w 12192001"/>
              <a:gd name="connsiteY212" fmla="*/ 1930751 h 2344739"/>
              <a:gd name="connsiteX213" fmla="*/ 797041 w 12192001"/>
              <a:gd name="connsiteY213" fmla="*/ 1930446 h 2344739"/>
              <a:gd name="connsiteX214" fmla="*/ 767901 w 12192001"/>
              <a:gd name="connsiteY214" fmla="*/ 1932653 h 2344739"/>
              <a:gd name="connsiteX215" fmla="*/ 763053 w 12192001"/>
              <a:gd name="connsiteY215" fmla="*/ 1930432 h 2344739"/>
              <a:gd name="connsiteX216" fmla="*/ 720047 w 12192001"/>
              <a:gd name="connsiteY216" fmla="*/ 1929661 h 2344739"/>
              <a:gd name="connsiteX217" fmla="*/ 719742 w 12192001"/>
              <a:gd name="connsiteY217" fmla="*/ 1928399 h 2344739"/>
              <a:gd name="connsiteX218" fmla="*/ 708875 w 12192001"/>
              <a:gd name="connsiteY218" fmla="*/ 1922722 h 2344739"/>
              <a:gd name="connsiteX219" fmla="*/ 596792 w 12192001"/>
              <a:gd name="connsiteY219" fmla="*/ 1879864 h 2344739"/>
              <a:gd name="connsiteX220" fmla="*/ 578535 w 12192001"/>
              <a:gd name="connsiteY220" fmla="*/ 1877212 h 2344739"/>
              <a:gd name="connsiteX221" fmla="*/ 571717 w 12192001"/>
              <a:gd name="connsiteY221" fmla="*/ 1877401 h 2344739"/>
              <a:gd name="connsiteX222" fmla="*/ 445099 w 12192001"/>
              <a:gd name="connsiteY222" fmla="*/ 1839371 h 2344739"/>
              <a:gd name="connsiteX223" fmla="*/ 404015 w 12192001"/>
              <a:gd name="connsiteY223" fmla="*/ 1833548 h 2344739"/>
              <a:gd name="connsiteX224" fmla="*/ 292435 w 12192001"/>
              <a:gd name="connsiteY224" fmla="*/ 1812852 h 2344739"/>
              <a:gd name="connsiteX225" fmla="*/ 118381 w 12192001"/>
              <a:gd name="connsiteY225" fmla="*/ 1761047 h 2344739"/>
              <a:gd name="connsiteX226" fmla="*/ 15526 w 12192001"/>
              <a:gd name="connsiteY226" fmla="*/ 1758191 h 2344739"/>
              <a:gd name="connsiteX227" fmla="*/ 2 w 12192001"/>
              <a:gd name="connsiteY227" fmla="*/ 1752722 h 2344739"/>
              <a:gd name="connsiteX228" fmla="*/ 1 w 12192001"/>
              <a:gd name="connsiteY228" fmla="*/ 762497 h 2344739"/>
              <a:gd name="connsiteX229" fmla="*/ 0 w 12192001"/>
              <a:gd name="connsiteY229" fmla="*/ 762497 h 2344739"/>
              <a:gd name="connsiteX230" fmla="*/ 0 w 12192001"/>
              <a:gd name="connsiteY230" fmla="*/ 222213 h 2344739"/>
              <a:gd name="connsiteX231" fmla="*/ 0 w 12192001"/>
              <a:gd name="connsiteY231"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312180 w 12192001"/>
              <a:gd name="connsiteY110" fmla="*/ 2132873 h 2344739"/>
              <a:gd name="connsiteX111" fmla="*/ 7218559 w 12192001"/>
              <a:gd name="connsiteY111" fmla="*/ 2156680 h 2344739"/>
              <a:gd name="connsiteX112" fmla="*/ 7201101 w 12192001"/>
              <a:gd name="connsiteY112" fmla="*/ 2161230 h 2344739"/>
              <a:gd name="connsiteX113" fmla="*/ 7197004 w 12192001"/>
              <a:gd name="connsiteY113" fmla="*/ 2166588 h 2344739"/>
              <a:gd name="connsiteX114" fmla="*/ 7170808 w 12192001"/>
              <a:gd name="connsiteY114" fmla="*/ 2171236 h 2344739"/>
              <a:gd name="connsiteX115" fmla="*/ 7096988 w 12192001"/>
              <a:gd name="connsiteY115" fmla="*/ 2183464 h 2344739"/>
              <a:gd name="connsiteX116" fmla="*/ 7018496 w 12192001"/>
              <a:gd name="connsiteY116" fmla="*/ 2183090 h 2344739"/>
              <a:gd name="connsiteX117" fmla="*/ 6904146 w 12192001"/>
              <a:gd name="connsiteY117" fmla="*/ 2212596 h 2344739"/>
              <a:gd name="connsiteX118" fmla="*/ 6708222 w 12192001"/>
              <a:gd name="connsiteY118" fmla="*/ 2240551 h 2344739"/>
              <a:gd name="connsiteX119" fmla="*/ 6549454 w 12192001"/>
              <a:gd name="connsiteY119" fmla="*/ 2269327 h 2344739"/>
              <a:gd name="connsiteX120" fmla="*/ 6317560 w 12192001"/>
              <a:gd name="connsiteY120" fmla="*/ 2316127 h 2344739"/>
              <a:gd name="connsiteX121" fmla="*/ 6168674 w 12192001"/>
              <a:gd name="connsiteY121" fmla="*/ 2318214 h 2344739"/>
              <a:gd name="connsiteX122" fmla="*/ 6073848 w 12192001"/>
              <a:gd name="connsiteY122" fmla="*/ 2338676 h 2344739"/>
              <a:gd name="connsiteX123" fmla="*/ 6068529 w 12192001"/>
              <a:gd name="connsiteY123" fmla="*/ 2337139 h 2344739"/>
              <a:gd name="connsiteX124" fmla="*/ 6048638 w 12192001"/>
              <a:gd name="connsiteY124" fmla="*/ 2337822 h 2344739"/>
              <a:gd name="connsiteX125" fmla="*/ 6041285 w 12192001"/>
              <a:gd name="connsiteY125" fmla="*/ 2329473 h 2344739"/>
              <a:gd name="connsiteX126" fmla="*/ 6010090 w 12192001"/>
              <a:gd name="connsiteY126" fmla="*/ 2324380 h 2344739"/>
              <a:gd name="connsiteX127" fmla="*/ 5957375 w 12192001"/>
              <a:gd name="connsiteY127" fmla="*/ 2328024 h 2344739"/>
              <a:gd name="connsiteX128" fmla="*/ 5758919 w 12192001"/>
              <a:gd name="connsiteY128" fmla="*/ 2343716 h 2344739"/>
              <a:gd name="connsiteX129" fmla="*/ 5626960 w 12192001"/>
              <a:gd name="connsiteY129" fmla="*/ 2344739 h 2344739"/>
              <a:gd name="connsiteX130" fmla="*/ 5470906 w 12192001"/>
              <a:gd name="connsiteY130" fmla="*/ 2330719 h 2344739"/>
              <a:gd name="connsiteX131" fmla="*/ 5432761 w 12192001"/>
              <a:gd name="connsiteY131" fmla="*/ 2319466 h 2344739"/>
              <a:gd name="connsiteX132" fmla="*/ 5381669 w 12192001"/>
              <a:gd name="connsiteY132" fmla="*/ 2301764 h 2344739"/>
              <a:gd name="connsiteX133" fmla="*/ 5261764 w 12192001"/>
              <a:gd name="connsiteY133" fmla="*/ 2281347 h 2344739"/>
              <a:gd name="connsiteX134" fmla="*/ 5222961 w 12192001"/>
              <a:gd name="connsiteY134" fmla="*/ 2270223 h 2344739"/>
              <a:gd name="connsiteX135" fmla="*/ 5174660 w 12192001"/>
              <a:gd name="connsiteY135" fmla="*/ 2267233 h 2344739"/>
              <a:gd name="connsiteX136" fmla="*/ 5156554 w 12192001"/>
              <a:gd name="connsiteY136" fmla="*/ 2260010 h 2344739"/>
              <a:gd name="connsiteX137" fmla="*/ 5142599 w 12192001"/>
              <a:gd name="connsiteY137" fmla="*/ 2256610 h 2344739"/>
              <a:gd name="connsiteX138" fmla="*/ 5139596 w 12192001"/>
              <a:gd name="connsiteY138" fmla="*/ 2254509 h 2344739"/>
              <a:gd name="connsiteX139" fmla="*/ 5121659 w 12192001"/>
              <a:gd name="connsiteY139" fmla="*/ 2243656 h 2344739"/>
              <a:gd name="connsiteX140" fmla="*/ 5065790 w 12192001"/>
              <a:gd name="connsiteY140" fmla="*/ 2250227 h 2344739"/>
              <a:gd name="connsiteX141" fmla="*/ 5011514 w 12192001"/>
              <a:gd name="connsiteY141" fmla="*/ 2233846 h 2344739"/>
              <a:gd name="connsiteX142" fmla="*/ 4840441 w 12192001"/>
              <a:gd name="connsiteY142" fmla="*/ 2209829 h 2344739"/>
              <a:gd name="connsiteX143" fmla="*/ 4762447 w 12192001"/>
              <a:gd name="connsiteY143" fmla="*/ 2182061 h 2344739"/>
              <a:gd name="connsiteX144" fmla="*/ 4723186 w 12192001"/>
              <a:gd name="connsiteY144" fmla="*/ 2173047 h 2344739"/>
              <a:gd name="connsiteX145" fmla="*/ 4721176 w 12192001"/>
              <a:gd name="connsiteY145" fmla="*/ 2172298 h 2344739"/>
              <a:gd name="connsiteX146" fmla="*/ 4722111 w 12192001"/>
              <a:gd name="connsiteY146" fmla="*/ 2172087 h 2344739"/>
              <a:gd name="connsiteX147" fmla="*/ 4717202 w 12192001"/>
              <a:gd name="connsiteY147" fmla="*/ 2170817 h 2344739"/>
              <a:gd name="connsiteX148" fmla="*/ 4721176 w 12192001"/>
              <a:gd name="connsiteY148" fmla="*/ 2172298 h 2344739"/>
              <a:gd name="connsiteX149" fmla="*/ 4715526 w 12192001"/>
              <a:gd name="connsiteY149" fmla="*/ 2173573 h 2344739"/>
              <a:gd name="connsiteX150" fmla="*/ 4515814 w 12192001"/>
              <a:gd name="connsiteY150" fmla="*/ 2163671 h 2344739"/>
              <a:gd name="connsiteX151" fmla="*/ 4428543 w 12192001"/>
              <a:gd name="connsiteY151" fmla="*/ 2153020 h 2344739"/>
              <a:gd name="connsiteX152" fmla="*/ 4362875 w 12192001"/>
              <a:gd name="connsiteY152" fmla="*/ 2151674 h 2344739"/>
              <a:gd name="connsiteX153" fmla="*/ 4316966 w 12192001"/>
              <a:gd name="connsiteY153" fmla="*/ 2158289 h 2344739"/>
              <a:gd name="connsiteX154" fmla="*/ 4315110 w 12192001"/>
              <a:gd name="connsiteY154" fmla="*/ 2156948 h 2344739"/>
              <a:gd name="connsiteX155" fmla="*/ 4295144 w 12192001"/>
              <a:gd name="connsiteY155" fmla="*/ 2155069 h 2344739"/>
              <a:gd name="connsiteX156" fmla="*/ 4290064 w 12192001"/>
              <a:gd name="connsiteY156" fmla="*/ 2157986 h 2344739"/>
              <a:gd name="connsiteX157" fmla="*/ 4276142 w 12192001"/>
              <a:gd name="connsiteY157" fmla="*/ 2157740 h 2344739"/>
              <a:gd name="connsiteX158" fmla="*/ 4248117 w 12192001"/>
              <a:gd name="connsiteY158" fmla="*/ 2160064 h 2344739"/>
              <a:gd name="connsiteX159" fmla="*/ 4202051 w 12192001"/>
              <a:gd name="connsiteY159" fmla="*/ 2157269 h 2344739"/>
              <a:gd name="connsiteX160" fmla="*/ 4201745 w 12192001"/>
              <a:gd name="connsiteY160" fmla="*/ 2156010 h 2344739"/>
              <a:gd name="connsiteX161" fmla="*/ 4191248 w 12192001"/>
              <a:gd name="connsiteY161" fmla="*/ 2150376 h 2344739"/>
              <a:gd name="connsiteX162" fmla="*/ 4142745 w 12192001"/>
              <a:gd name="connsiteY162" fmla="*/ 2134511 h 2344739"/>
              <a:gd name="connsiteX163" fmla="*/ 4083097 w 12192001"/>
              <a:gd name="connsiteY163" fmla="*/ 2107978 h 2344739"/>
              <a:gd name="connsiteX164" fmla="*/ 4074546 w 12192001"/>
              <a:gd name="connsiteY164" fmla="*/ 2107143 h 2344739"/>
              <a:gd name="connsiteX165" fmla="*/ 4074427 w 12192001"/>
              <a:gd name="connsiteY165" fmla="*/ 2106844 h 2344739"/>
              <a:gd name="connsiteX166" fmla="*/ 4065510 w 12192001"/>
              <a:gd name="connsiteY166" fmla="*/ 2105400 h 2344739"/>
              <a:gd name="connsiteX167" fmla="*/ 4058954 w 12192001"/>
              <a:gd name="connsiteY167" fmla="*/ 2105618 h 2344739"/>
              <a:gd name="connsiteX168" fmla="*/ 4042364 w 12192001"/>
              <a:gd name="connsiteY168" fmla="*/ 2103997 h 2344739"/>
              <a:gd name="connsiteX169" fmla="*/ 4036997 w 12192001"/>
              <a:gd name="connsiteY169" fmla="*/ 2101563 h 2344739"/>
              <a:gd name="connsiteX170" fmla="*/ 4035363 w 12192001"/>
              <a:gd name="connsiteY170" fmla="*/ 2097896 h 2344739"/>
              <a:gd name="connsiteX171" fmla="*/ 4033778 w 12192001"/>
              <a:gd name="connsiteY171" fmla="*/ 2098131 h 2344739"/>
              <a:gd name="connsiteX172" fmla="*/ 4004538 w 12192001"/>
              <a:gd name="connsiteY172" fmla="*/ 2085563 h 2344739"/>
              <a:gd name="connsiteX173" fmla="*/ 3936846 w 12192001"/>
              <a:gd name="connsiteY173" fmla="*/ 2068106 h 2344739"/>
              <a:gd name="connsiteX174" fmla="*/ 3897275 w 12192001"/>
              <a:gd name="connsiteY174" fmla="*/ 2062451 h 2344739"/>
              <a:gd name="connsiteX175" fmla="*/ 3789760 w 12192001"/>
              <a:gd name="connsiteY175" fmla="*/ 2042213 h 2344739"/>
              <a:gd name="connsiteX176" fmla="*/ 3682513 w 12192001"/>
              <a:gd name="connsiteY176" fmla="*/ 2018290 h 2344739"/>
              <a:gd name="connsiteX177" fmla="*/ 3610035 w 12192001"/>
              <a:gd name="connsiteY177" fmla="*/ 1986019 h 2344739"/>
              <a:gd name="connsiteX178" fmla="*/ 3603855 w 12192001"/>
              <a:gd name="connsiteY178" fmla="*/ 1987381 h 2344739"/>
              <a:gd name="connsiteX179" fmla="*/ 3594736 w 12192001"/>
              <a:gd name="connsiteY179" fmla="*/ 1987545 h 2344739"/>
              <a:gd name="connsiteX180" fmla="*/ 3594501 w 12192001"/>
              <a:gd name="connsiteY180" fmla="*/ 1987276 h 2344739"/>
              <a:gd name="connsiteX181" fmla="*/ 3585978 w 12192001"/>
              <a:gd name="connsiteY181" fmla="*/ 1987966 h 2344739"/>
              <a:gd name="connsiteX182" fmla="*/ 3536135 w 12192001"/>
              <a:gd name="connsiteY182" fmla="*/ 1978267 h 2344739"/>
              <a:gd name="connsiteX183" fmla="*/ 3473223 w 12192001"/>
              <a:gd name="connsiteY183" fmla="*/ 1974606 h 2344739"/>
              <a:gd name="connsiteX184" fmla="*/ 3400728 w 12192001"/>
              <a:gd name="connsiteY184" fmla="*/ 1962558 h 2344739"/>
              <a:gd name="connsiteX185" fmla="*/ 3363888 w 12192001"/>
              <a:gd name="connsiteY185" fmla="*/ 1979510 h 2344739"/>
              <a:gd name="connsiteX186" fmla="*/ 3344026 w 12192001"/>
              <a:gd name="connsiteY186" fmla="*/ 1981192 h 2344739"/>
              <a:gd name="connsiteX187" fmla="*/ 3341698 w 12192001"/>
              <a:gd name="connsiteY187" fmla="*/ 1980217 h 2344739"/>
              <a:gd name="connsiteX188" fmla="*/ 3262356 w 12192001"/>
              <a:gd name="connsiteY188" fmla="*/ 1986094 h 2344739"/>
              <a:gd name="connsiteX189" fmla="*/ 3142556 w 12192001"/>
              <a:gd name="connsiteY189" fmla="*/ 1993869 h 2344739"/>
              <a:gd name="connsiteX190" fmla="*/ 3030291 w 12192001"/>
              <a:gd name="connsiteY190" fmla="*/ 1996512 h 2344739"/>
              <a:gd name="connsiteX191" fmla="*/ 2781569 w 12192001"/>
              <a:gd name="connsiteY191" fmla="*/ 2018333 h 2344739"/>
              <a:gd name="connsiteX192" fmla="*/ 2646527 w 12192001"/>
              <a:gd name="connsiteY192" fmla="*/ 2028869 h 2344739"/>
              <a:gd name="connsiteX193" fmla="*/ 2568028 w 12192001"/>
              <a:gd name="connsiteY193" fmla="*/ 2002628 h 2344739"/>
              <a:gd name="connsiteX194" fmla="*/ 2443255 w 12192001"/>
              <a:gd name="connsiteY194" fmla="*/ 2016529 h 2344739"/>
              <a:gd name="connsiteX195" fmla="*/ 2315112 w 12192001"/>
              <a:gd name="connsiteY195" fmla="*/ 2024996 h 2344739"/>
              <a:gd name="connsiteX196" fmla="*/ 2208578 w 12192001"/>
              <a:gd name="connsiteY196" fmla="*/ 2019763 h 2344739"/>
              <a:gd name="connsiteX197" fmla="*/ 2094665 w 12192001"/>
              <a:gd name="connsiteY197" fmla="*/ 2003052 h 2344739"/>
              <a:gd name="connsiteX198" fmla="*/ 1997356 w 12192001"/>
              <a:gd name="connsiteY198" fmla="*/ 1995032 h 2344739"/>
              <a:gd name="connsiteX199" fmla="*/ 1928172 w 12192001"/>
              <a:gd name="connsiteY199" fmla="*/ 2016977 h 2344739"/>
              <a:gd name="connsiteX200" fmla="*/ 1921650 w 12192001"/>
              <a:gd name="connsiteY200" fmla="*/ 2012146 h 2344739"/>
              <a:gd name="connsiteX201" fmla="*/ 1873080 w 12192001"/>
              <a:gd name="connsiteY201" fmla="*/ 2013741 h 2344739"/>
              <a:gd name="connsiteX202" fmla="*/ 1786655 w 12192001"/>
              <a:gd name="connsiteY202" fmla="*/ 2041363 h 2344739"/>
              <a:gd name="connsiteX203" fmla="*/ 1738204 w 12192001"/>
              <a:gd name="connsiteY203" fmla="*/ 2036312 h 2344739"/>
              <a:gd name="connsiteX204" fmla="*/ 1675071 w 12192001"/>
              <a:gd name="connsiteY204" fmla="*/ 2019963 h 2344739"/>
              <a:gd name="connsiteX205" fmla="*/ 1608669 w 12192001"/>
              <a:gd name="connsiteY205" fmla="*/ 2013066 h 2344739"/>
              <a:gd name="connsiteX206" fmla="*/ 1496110 w 12192001"/>
              <a:gd name="connsiteY206" fmla="*/ 1987476 h 2344739"/>
              <a:gd name="connsiteX207" fmla="*/ 1149979 w 12192001"/>
              <a:gd name="connsiteY207" fmla="*/ 1938041 h 2344739"/>
              <a:gd name="connsiteX208" fmla="*/ 858269 w 12192001"/>
              <a:gd name="connsiteY208" fmla="*/ 1928608 h 2344739"/>
              <a:gd name="connsiteX209" fmla="*/ 837540 w 12192001"/>
              <a:gd name="connsiteY209" fmla="*/ 1929821 h 2344739"/>
              <a:gd name="connsiteX210" fmla="*/ 816809 w 12192001"/>
              <a:gd name="connsiteY210" fmla="*/ 1927857 h 2344739"/>
              <a:gd name="connsiteX211" fmla="*/ 811506 w 12192001"/>
              <a:gd name="connsiteY211" fmla="*/ 1930751 h 2344739"/>
              <a:gd name="connsiteX212" fmla="*/ 797041 w 12192001"/>
              <a:gd name="connsiteY212" fmla="*/ 1930446 h 2344739"/>
              <a:gd name="connsiteX213" fmla="*/ 767901 w 12192001"/>
              <a:gd name="connsiteY213" fmla="*/ 1932653 h 2344739"/>
              <a:gd name="connsiteX214" fmla="*/ 763053 w 12192001"/>
              <a:gd name="connsiteY214" fmla="*/ 1930432 h 2344739"/>
              <a:gd name="connsiteX215" fmla="*/ 720047 w 12192001"/>
              <a:gd name="connsiteY215" fmla="*/ 1929661 h 2344739"/>
              <a:gd name="connsiteX216" fmla="*/ 719742 w 12192001"/>
              <a:gd name="connsiteY216" fmla="*/ 1928399 h 2344739"/>
              <a:gd name="connsiteX217" fmla="*/ 708875 w 12192001"/>
              <a:gd name="connsiteY217" fmla="*/ 1922722 h 2344739"/>
              <a:gd name="connsiteX218" fmla="*/ 596792 w 12192001"/>
              <a:gd name="connsiteY218" fmla="*/ 1879864 h 2344739"/>
              <a:gd name="connsiteX219" fmla="*/ 578535 w 12192001"/>
              <a:gd name="connsiteY219" fmla="*/ 1877212 h 2344739"/>
              <a:gd name="connsiteX220" fmla="*/ 571717 w 12192001"/>
              <a:gd name="connsiteY220" fmla="*/ 1877401 h 2344739"/>
              <a:gd name="connsiteX221" fmla="*/ 445099 w 12192001"/>
              <a:gd name="connsiteY221" fmla="*/ 1839371 h 2344739"/>
              <a:gd name="connsiteX222" fmla="*/ 404015 w 12192001"/>
              <a:gd name="connsiteY222" fmla="*/ 1833548 h 2344739"/>
              <a:gd name="connsiteX223" fmla="*/ 292435 w 12192001"/>
              <a:gd name="connsiteY223" fmla="*/ 1812852 h 2344739"/>
              <a:gd name="connsiteX224" fmla="*/ 118381 w 12192001"/>
              <a:gd name="connsiteY224" fmla="*/ 1761047 h 2344739"/>
              <a:gd name="connsiteX225" fmla="*/ 15526 w 12192001"/>
              <a:gd name="connsiteY225" fmla="*/ 1758191 h 2344739"/>
              <a:gd name="connsiteX226" fmla="*/ 2 w 12192001"/>
              <a:gd name="connsiteY226" fmla="*/ 1752722 h 2344739"/>
              <a:gd name="connsiteX227" fmla="*/ 1 w 12192001"/>
              <a:gd name="connsiteY227" fmla="*/ 762497 h 2344739"/>
              <a:gd name="connsiteX228" fmla="*/ 0 w 12192001"/>
              <a:gd name="connsiteY228" fmla="*/ 762497 h 2344739"/>
              <a:gd name="connsiteX229" fmla="*/ 0 w 12192001"/>
              <a:gd name="connsiteY229" fmla="*/ 222213 h 2344739"/>
              <a:gd name="connsiteX230" fmla="*/ 0 w 12192001"/>
              <a:gd name="connsiteY230"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22499 w 12192001"/>
              <a:gd name="connsiteY25" fmla="*/ 999965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63053 w 12192001"/>
              <a:gd name="connsiteY213" fmla="*/ 1930432 h 2344739"/>
              <a:gd name="connsiteX214" fmla="*/ 720047 w 12192001"/>
              <a:gd name="connsiteY214" fmla="*/ 1929661 h 2344739"/>
              <a:gd name="connsiteX215" fmla="*/ 719742 w 12192001"/>
              <a:gd name="connsiteY215" fmla="*/ 1928399 h 2344739"/>
              <a:gd name="connsiteX216" fmla="*/ 708875 w 12192001"/>
              <a:gd name="connsiteY216" fmla="*/ 1922722 h 2344739"/>
              <a:gd name="connsiteX217" fmla="*/ 596792 w 12192001"/>
              <a:gd name="connsiteY217" fmla="*/ 1879864 h 2344739"/>
              <a:gd name="connsiteX218" fmla="*/ 578535 w 12192001"/>
              <a:gd name="connsiteY218" fmla="*/ 1877212 h 2344739"/>
              <a:gd name="connsiteX219" fmla="*/ 571717 w 12192001"/>
              <a:gd name="connsiteY219" fmla="*/ 1877401 h 2344739"/>
              <a:gd name="connsiteX220" fmla="*/ 445099 w 12192001"/>
              <a:gd name="connsiteY220" fmla="*/ 1839371 h 2344739"/>
              <a:gd name="connsiteX221" fmla="*/ 404015 w 12192001"/>
              <a:gd name="connsiteY221" fmla="*/ 1833548 h 2344739"/>
              <a:gd name="connsiteX222" fmla="*/ 292435 w 12192001"/>
              <a:gd name="connsiteY222" fmla="*/ 1812852 h 2344739"/>
              <a:gd name="connsiteX223" fmla="*/ 118381 w 12192001"/>
              <a:gd name="connsiteY223" fmla="*/ 1761047 h 2344739"/>
              <a:gd name="connsiteX224" fmla="*/ 15526 w 12192001"/>
              <a:gd name="connsiteY224" fmla="*/ 1758191 h 2344739"/>
              <a:gd name="connsiteX225" fmla="*/ 2 w 12192001"/>
              <a:gd name="connsiteY225" fmla="*/ 1752722 h 2344739"/>
              <a:gd name="connsiteX226" fmla="*/ 1 w 12192001"/>
              <a:gd name="connsiteY226" fmla="*/ 762497 h 2344739"/>
              <a:gd name="connsiteX227" fmla="*/ 0 w 12192001"/>
              <a:gd name="connsiteY227" fmla="*/ 762497 h 2344739"/>
              <a:gd name="connsiteX228" fmla="*/ 0 w 12192001"/>
              <a:gd name="connsiteY228" fmla="*/ 222213 h 2344739"/>
              <a:gd name="connsiteX229" fmla="*/ 0 w 12192001"/>
              <a:gd name="connsiteY229"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97041 w 12192001"/>
              <a:gd name="connsiteY211" fmla="*/ 1930446 h 2344739"/>
              <a:gd name="connsiteX212" fmla="*/ 767901 w 12192001"/>
              <a:gd name="connsiteY212" fmla="*/ 1932653 h 2344739"/>
              <a:gd name="connsiteX213" fmla="*/ 720047 w 12192001"/>
              <a:gd name="connsiteY213" fmla="*/ 1929661 h 2344739"/>
              <a:gd name="connsiteX214" fmla="*/ 719742 w 12192001"/>
              <a:gd name="connsiteY214" fmla="*/ 1928399 h 2344739"/>
              <a:gd name="connsiteX215" fmla="*/ 708875 w 12192001"/>
              <a:gd name="connsiteY215" fmla="*/ 1922722 h 2344739"/>
              <a:gd name="connsiteX216" fmla="*/ 596792 w 12192001"/>
              <a:gd name="connsiteY216" fmla="*/ 1879864 h 2344739"/>
              <a:gd name="connsiteX217" fmla="*/ 578535 w 12192001"/>
              <a:gd name="connsiteY217" fmla="*/ 1877212 h 2344739"/>
              <a:gd name="connsiteX218" fmla="*/ 571717 w 12192001"/>
              <a:gd name="connsiteY218" fmla="*/ 1877401 h 2344739"/>
              <a:gd name="connsiteX219" fmla="*/ 445099 w 12192001"/>
              <a:gd name="connsiteY219" fmla="*/ 1839371 h 2344739"/>
              <a:gd name="connsiteX220" fmla="*/ 404015 w 12192001"/>
              <a:gd name="connsiteY220" fmla="*/ 1833548 h 2344739"/>
              <a:gd name="connsiteX221" fmla="*/ 292435 w 12192001"/>
              <a:gd name="connsiteY221" fmla="*/ 1812852 h 2344739"/>
              <a:gd name="connsiteX222" fmla="*/ 118381 w 12192001"/>
              <a:gd name="connsiteY222" fmla="*/ 1761047 h 2344739"/>
              <a:gd name="connsiteX223" fmla="*/ 15526 w 12192001"/>
              <a:gd name="connsiteY223" fmla="*/ 1758191 h 2344739"/>
              <a:gd name="connsiteX224" fmla="*/ 2 w 12192001"/>
              <a:gd name="connsiteY224" fmla="*/ 1752722 h 2344739"/>
              <a:gd name="connsiteX225" fmla="*/ 1 w 12192001"/>
              <a:gd name="connsiteY225" fmla="*/ 762497 h 2344739"/>
              <a:gd name="connsiteX226" fmla="*/ 0 w 12192001"/>
              <a:gd name="connsiteY226" fmla="*/ 762497 h 2344739"/>
              <a:gd name="connsiteX227" fmla="*/ 0 w 12192001"/>
              <a:gd name="connsiteY227" fmla="*/ 222213 h 2344739"/>
              <a:gd name="connsiteX228" fmla="*/ 0 w 12192001"/>
              <a:gd name="connsiteY228"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67901 w 12192001"/>
              <a:gd name="connsiteY211" fmla="*/ 1932653 h 2344739"/>
              <a:gd name="connsiteX212" fmla="*/ 720047 w 12192001"/>
              <a:gd name="connsiteY212" fmla="*/ 1929661 h 2344739"/>
              <a:gd name="connsiteX213" fmla="*/ 719742 w 12192001"/>
              <a:gd name="connsiteY213" fmla="*/ 1928399 h 2344739"/>
              <a:gd name="connsiteX214" fmla="*/ 708875 w 12192001"/>
              <a:gd name="connsiteY214" fmla="*/ 1922722 h 2344739"/>
              <a:gd name="connsiteX215" fmla="*/ 596792 w 12192001"/>
              <a:gd name="connsiteY215" fmla="*/ 1879864 h 2344739"/>
              <a:gd name="connsiteX216" fmla="*/ 578535 w 12192001"/>
              <a:gd name="connsiteY216" fmla="*/ 1877212 h 2344739"/>
              <a:gd name="connsiteX217" fmla="*/ 571717 w 12192001"/>
              <a:gd name="connsiteY217" fmla="*/ 1877401 h 2344739"/>
              <a:gd name="connsiteX218" fmla="*/ 445099 w 12192001"/>
              <a:gd name="connsiteY218" fmla="*/ 1839371 h 2344739"/>
              <a:gd name="connsiteX219" fmla="*/ 404015 w 12192001"/>
              <a:gd name="connsiteY219" fmla="*/ 1833548 h 2344739"/>
              <a:gd name="connsiteX220" fmla="*/ 292435 w 12192001"/>
              <a:gd name="connsiteY220" fmla="*/ 1812852 h 2344739"/>
              <a:gd name="connsiteX221" fmla="*/ 118381 w 12192001"/>
              <a:gd name="connsiteY221" fmla="*/ 1761047 h 2344739"/>
              <a:gd name="connsiteX222" fmla="*/ 15526 w 12192001"/>
              <a:gd name="connsiteY222" fmla="*/ 1758191 h 2344739"/>
              <a:gd name="connsiteX223" fmla="*/ 2 w 12192001"/>
              <a:gd name="connsiteY223" fmla="*/ 1752722 h 2344739"/>
              <a:gd name="connsiteX224" fmla="*/ 1 w 12192001"/>
              <a:gd name="connsiteY224" fmla="*/ 762497 h 2344739"/>
              <a:gd name="connsiteX225" fmla="*/ 0 w 12192001"/>
              <a:gd name="connsiteY225" fmla="*/ 762497 h 2344739"/>
              <a:gd name="connsiteX226" fmla="*/ 0 w 12192001"/>
              <a:gd name="connsiteY226" fmla="*/ 222213 h 2344739"/>
              <a:gd name="connsiteX227" fmla="*/ 0 w 12192001"/>
              <a:gd name="connsiteY227"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762497 h 2344739"/>
              <a:gd name="connsiteX225" fmla="*/ 0 w 12192001"/>
              <a:gd name="connsiteY225" fmla="*/ 222213 h 2344739"/>
              <a:gd name="connsiteX226" fmla="*/ 0 w 12192001"/>
              <a:gd name="connsiteY226" fmla="*/ 0 h 2344739"/>
              <a:gd name="connsiteX0" fmla="*/ 0 w 12192001"/>
              <a:gd name="connsiteY0" fmla="*/ 0 h 2344739"/>
              <a:gd name="connsiteX1" fmla="*/ 12192000 w 12192001"/>
              <a:gd name="connsiteY1" fmla="*/ 0 h 2344739"/>
              <a:gd name="connsiteX2" fmla="*/ 12192000 w 12192001"/>
              <a:gd name="connsiteY2" fmla="*/ 222213 h 2344739"/>
              <a:gd name="connsiteX3" fmla="*/ 12192000 w 12192001"/>
              <a:gd name="connsiteY3" fmla="*/ 389190 h 2344739"/>
              <a:gd name="connsiteX4" fmla="*/ 12192001 w 12192001"/>
              <a:gd name="connsiteY4" fmla="*/ 579739 h 2344739"/>
              <a:gd name="connsiteX5" fmla="*/ 12184838 w 12192001"/>
              <a:gd name="connsiteY5" fmla="*/ 584189 h 2344739"/>
              <a:gd name="connsiteX6" fmla="*/ 12155215 w 12192001"/>
              <a:gd name="connsiteY6" fmla="*/ 597366 h 2344739"/>
              <a:gd name="connsiteX7" fmla="*/ 12138067 w 12192001"/>
              <a:gd name="connsiteY7" fmla="*/ 623179 h 2344739"/>
              <a:gd name="connsiteX8" fmla="*/ 12125179 w 12192001"/>
              <a:gd name="connsiteY8" fmla="*/ 624690 h 2344739"/>
              <a:gd name="connsiteX9" fmla="*/ 12122859 w 12192001"/>
              <a:gd name="connsiteY9" fmla="*/ 624794 h 2344739"/>
              <a:gd name="connsiteX10" fmla="*/ 12115706 w 12192001"/>
              <a:gd name="connsiteY10" fmla="*/ 628608 h 2344739"/>
              <a:gd name="connsiteX11" fmla="*/ 12098349 w 12192001"/>
              <a:gd name="connsiteY11" fmla="*/ 628139 h 2344739"/>
              <a:gd name="connsiteX12" fmla="*/ 12085925 w 12192001"/>
              <a:gd name="connsiteY12" fmla="*/ 636341 h 2344739"/>
              <a:gd name="connsiteX13" fmla="*/ 12029925 w 12192001"/>
              <a:gd name="connsiteY13" fmla="*/ 680009 h 2344739"/>
              <a:gd name="connsiteX14" fmla="*/ 11994685 w 12192001"/>
              <a:gd name="connsiteY14" fmla="*/ 703458 h 2344739"/>
              <a:gd name="connsiteX15" fmla="*/ 11978569 w 12192001"/>
              <a:gd name="connsiteY15" fmla="*/ 708161 h 2344739"/>
              <a:gd name="connsiteX16" fmla="*/ 11957898 w 12192001"/>
              <a:gd name="connsiteY16" fmla="*/ 717558 h 2344739"/>
              <a:gd name="connsiteX17" fmla="*/ 11919306 w 12192001"/>
              <a:gd name="connsiteY17" fmla="*/ 730883 h 2344739"/>
              <a:gd name="connsiteX18" fmla="*/ 11902508 w 12192001"/>
              <a:gd name="connsiteY18" fmla="*/ 742426 h 2344739"/>
              <a:gd name="connsiteX19" fmla="*/ 11893900 w 12192001"/>
              <a:gd name="connsiteY19" fmla="*/ 744791 h 2344739"/>
              <a:gd name="connsiteX20" fmla="*/ 11890820 w 12192001"/>
              <a:gd name="connsiteY20" fmla="*/ 755729 h 2344739"/>
              <a:gd name="connsiteX21" fmla="*/ 11869628 w 12192001"/>
              <a:gd name="connsiteY21" fmla="*/ 777816 h 2344739"/>
              <a:gd name="connsiteX22" fmla="*/ 11812228 w 12192001"/>
              <a:gd name="connsiteY22" fmla="*/ 797659 h 2344739"/>
              <a:gd name="connsiteX23" fmla="*/ 11748619 w 12192001"/>
              <a:gd name="connsiteY23" fmla="*/ 872002 h 2344739"/>
              <a:gd name="connsiteX24" fmla="*/ 11589545 w 12192001"/>
              <a:gd name="connsiteY24" fmla="*/ 963777 h 2344739"/>
              <a:gd name="connsiteX25" fmla="*/ 11505669 w 12192001"/>
              <a:gd name="connsiteY25" fmla="*/ 1033623 h 2344739"/>
              <a:gd name="connsiteX26" fmla="*/ 11279184 w 12192001"/>
              <a:gd name="connsiteY26" fmla="*/ 1223571 h 2344739"/>
              <a:gd name="connsiteX27" fmla="*/ 11227161 w 12192001"/>
              <a:gd name="connsiteY27" fmla="*/ 1276236 h 2344739"/>
              <a:gd name="connsiteX28" fmla="*/ 11216939 w 12192001"/>
              <a:gd name="connsiteY28" fmla="*/ 1275961 h 2344739"/>
              <a:gd name="connsiteX29" fmla="*/ 11216036 w 12192001"/>
              <a:gd name="connsiteY29" fmla="*/ 1275018 h 2344739"/>
              <a:gd name="connsiteX30" fmla="*/ 11187737 w 12192001"/>
              <a:gd name="connsiteY30" fmla="*/ 1292383 h 2344739"/>
              <a:gd name="connsiteX31" fmla="*/ 11183353 w 12192001"/>
              <a:gd name="connsiteY31" fmla="*/ 1292525 h 2344739"/>
              <a:gd name="connsiteX32" fmla="*/ 11165706 w 12192001"/>
              <a:gd name="connsiteY32" fmla="*/ 1306612 h 2344739"/>
              <a:gd name="connsiteX33" fmla="*/ 11156163 w 12192001"/>
              <a:gd name="connsiteY33" fmla="*/ 1312414 h 2344739"/>
              <a:gd name="connsiteX34" fmla="*/ 11154348 w 12192001"/>
              <a:gd name="connsiteY34" fmla="*/ 1317097 h 2344739"/>
              <a:gd name="connsiteX35" fmla="*/ 11139813 w 12192001"/>
              <a:gd name="connsiteY35" fmla="*/ 1324115 h 2344739"/>
              <a:gd name="connsiteX36" fmla="*/ 11137813 w 12192001"/>
              <a:gd name="connsiteY36" fmla="*/ 1323772 h 2344739"/>
              <a:gd name="connsiteX37" fmla="*/ 11127060 w 12192001"/>
              <a:gd name="connsiteY37" fmla="*/ 1333832 h 2344739"/>
              <a:gd name="connsiteX38" fmla="*/ 11119543 w 12192001"/>
              <a:gd name="connsiteY38" fmla="*/ 1347424 h 2344739"/>
              <a:gd name="connsiteX39" fmla="*/ 10893535 w 12192001"/>
              <a:gd name="connsiteY39" fmla="*/ 1473399 h 2344739"/>
              <a:gd name="connsiteX40" fmla="*/ 10772152 w 12192001"/>
              <a:gd name="connsiteY40" fmla="*/ 1523191 h 2344739"/>
              <a:gd name="connsiteX41" fmla="*/ 10626520 w 12192001"/>
              <a:gd name="connsiteY41" fmla="*/ 1559229 h 2344739"/>
              <a:gd name="connsiteX42" fmla="*/ 10580747 w 12192001"/>
              <a:gd name="connsiteY42" fmla="*/ 1568689 h 2344739"/>
              <a:gd name="connsiteX43" fmla="*/ 10546642 w 12192001"/>
              <a:gd name="connsiteY43" fmla="*/ 1598423 h 2344739"/>
              <a:gd name="connsiteX44" fmla="*/ 10528495 w 12192001"/>
              <a:gd name="connsiteY44" fmla="*/ 1596907 h 2344739"/>
              <a:gd name="connsiteX45" fmla="*/ 10525298 w 12192001"/>
              <a:gd name="connsiteY45" fmla="*/ 1596411 h 2344739"/>
              <a:gd name="connsiteX46" fmla="*/ 10513981 w 12192001"/>
              <a:gd name="connsiteY46" fmla="*/ 1599537 h 2344739"/>
              <a:gd name="connsiteX47" fmla="*/ 10490587 w 12192001"/>
              <a:gd name="connsiteY47" fmla="*/ 1594156 h 2344739"/>
              <a:gd name="connsiteX48" fmla="*/ 10470270 w 12192001"/>
              <a:gd name="connsiteY48" fmla="*/ 1601693 h 2344739"/>
              <a:gd name="connsiteX49" fmla="*/ 10375894 w 12192001"/>
              <a:gd name="connsiteY49" fmla="*/ 1644598 h 2344739"/>
              <a:gd name="connsiteX50" fmla="*/ 10318190 w 12192001"/>
              <a:gd name="connsiteY50" fmla="*/ 1666221 h 2344739"/>
              <a:gd name="connsiteX51" fmla="*/ 10294319 w 12192001"/>
              <a:gd name="connsiteY51" fmla="*/ 1668079 h 2344739"/>
              <a:gd name="connsiteX52" fmla="*/ 10262295 w 12192001"/>
              <a:gd name="connsiteY52" fmla="*/ 1674948 h 2344739"/>
              <a:gd name="connsiteX53" fmla="*/ 10204270 w 12192001"/>
              <a:gd name="connsiteY53" fmla="*/ 1682149 h 2344739"/>
              <a:gd name="connsiteX54" fmla="*/ 10176611 w 12192001"/>
              <a:gd name="connsiteY54" fmla="*/ 1692943 h 2344739"/>
              <a:gd name="connsiteX55" fmla="*/ 10163922 w 12192001"/>
              <a:gd name="connsiteY55" fmla="*/ 1693739 h 2344739"/>
              <a:gd name="connsiteX56" fmla="*/ 10155160 w 12192001"/>
              <a:gd name="connsiteY56" fmla="*/ 1707487 h 2344739"/>
              <a:gd name="connsiteX57" fmla="*/ 10117119 w 12192001"/>
              <a:gd name="connsiteY57" fmla="*/ 1731142 h 2344739"/>
              <a:gd name="connsiteX58" fmla="*/ 10100445 w 12192001"/>
              <a:gd name="connsiteY58" fmla="*/ 1742432 h 2344739"/>
              <a:gd name="connsiteX59" fmla="*/ 10082169 w 12192001"/>
              <a:gd name="connsiteY59" fmla="*/ 1743296 h 2344739"/>
              <a:gd name="connsiteX60" fmla="*/ 10039240 w 12192001"/>
              <a:gd name="connsiteY60" fmla="*/ 1741632 h 2344739"/>
              <a:gd name="connsiteX61" fmla="*/ 9960019 w 12192001"/>
              <a:gd name="connsiteY61" fmla="*/ 1757147 h 2344739"/>
              <a:gd name="connsiteX62" fmla="*/ 9847792 w 12192001"/>
              <a:gd name="connsiteY62" fmla="*/ 1763915 h 2344739"/>
              <a:gd name="connsiteX63" fmla="*/ 9728309 w 12192001"/>
              <a:gd name="connsiteY63" fmla="*/ 1784122 h 2344739"/>
              <a:gd name="connsiteX64" fmla="*/ 9584507 w 12192001"/>
              <a:gd name="connsiteY64" fmla="*/ 1795542 h 2344739"/>
              <a:gd name="connsiteX65" fmla="*/ 9343052 w 12192001"/>
              <a:gd name="connsiteY65" fmla="*/ 1841244 h 2344739"/>
              <a:gd name="connsiteX66" fmla="*/ 9231370 w 12192001"/>
              <a:gd name="connsiteY66" fmla="*/ 1893149 h 2344739"/>
              <a:gd name="connsiteX67" fmla="*/ 9194810 w 12192001"/>
              <a:gd name="connsiteY67" fmla="*/ 1903228 h 2344739"/>
              <a:gd name="connsiteX68" fmla="*/ 9189246 w 12192001"/>
              <a:gd name="connsiteY68" fmla="*/ 1912467 h 2344739"/>
              <a:gd name="connsiteX69" fmla="*/ 9113812 w 12192001"/>
              <a:gd name="connsiteY69" fmla="*/ 1919069 h 2344739"/>
              <a:gd name="connsiteX70" fmla="*/ 9053453 w 12192001"/>
              <a:gd name="connsiteY70" fmla="*/ 1910755 h 2344739"/>
              <a:gd name="connsiteX71" fmla="*/ 9005486 w 12192001"/>
              <a:gd name="connsiteY71" fmla="*/ 1914040 h 2344739"/>
              <a:gd name="connsiteX72" fmla="*/ 9005201 w 12192001"/>
              <a:gd name="connsiteY72" fmla="*/ 1913800 h 2344739"/>
              <a:gd name="connsiteX73" fmla="*/ 8996232 w 12192001"/>
              <a:gd name="connsiteY73" fmla="*/ 1915011 h 2344739"/>
              <a:gd name="connsiteX74" fmla="*/ 8990394 w 12192001"/>
              <a:gd name="connsiteY74" fmla="*/ 1917072 h 2344739"/>
              <a:gd name="connsiteX75" fmla="*/ 8974337 w 12192001"/>
              <a:gd name="connsiteY75" fmla="*/ 1920298 h 2344739"/>
              <a:gd name="connsiteX76" fmla="*/ 8968011 w 12192001"/>
              <a:gd name="connsiteY76" fmla="*/ 1919598 h 2344739"/>
              <a:gd name="connsiteX77" fmla="*/ 8963048 w 12192001"/>
              <a:gd name="connsiteY77" fmla="*/ 1917373 h 2344739"/>
              <a:gd name="connsiteX78" fmla="*/ 8928988 w 12192001"/>
              <a:gd name="connsiteY78" fmla="*/ 1914185 h 2344739"/>
              <a:gd name="connsiteX79" fmla="*/ 8752444 w 12192001"/>
              <a:gd name="connsiteY79" fmla="*/ 1933417 h 2344739"/>
              <a:gd name="connsiteX80" fmla="*/ 8707847 w 12192001"/>
              <a:gd name="connsiteY80" fmla="*/ 1935518 h 2344739"/>
              <a:gd name="connsiteX81" fmla="*/ 8596071 w 12192001"/>
              <a:gd name="connsiteY81" fmla="*/ 1944090 h 2344739"/>
              <a:gd name="connsiteX82" fmla="*/ 8525230 w 12192001"/>
              <a:gd name="connsiteY82" fmla="*/ 1929248 h 2344739"/>
              <a:gd name="connsiteX83" fmla="*/ 8510983 w 12192001"/>
              <a:gd name="connsiteY83" fmla="*/ 1935163 h 2344739"/>
              <a:gd name="connsiteX84" fmla="*/ 8506167 w 12192001"/>
              <a:gd name="connsiteY84" fmla="*/ 1938164 h 2344739"/>
              <a:gd name="connsiteX85" fmla="*/ 8497968 w 12192001"/>
              <a:gd name="connsiteY85" fmla="*/ 1940902 h 2344739"/>
              <a:gd name="connsiteX86" fmla="*/ 8497594 w 12192001"/>
              <a:gd name="connsiteY86" fmla="*/ 1940723 h 2344739"/>
              <a:gd name="connsiteX87" fmla="*/ 8490249 w 12192001"/>
              <a:gd name="connsiteY87" fmla="*/ 1943773 h 2344739"/>
              <a:gd name="connsiteX88" fmla="*/ 8367182 w 12192001"/>
              <a:gd name="connsiteY88" fmla="*/ 1957815 h 2344739"/>
              <a:gd name="connsiteX89" fmla="*/ 8353799 w 12192001"/>
              <a:gd name="connsiteY89" fmla="*/ 1958009 h 2344739"/>
              <a:gd name="connsiteX90" fmla="*/ 8352373 w 12192001"/>
              <a:gd name="connsiteY90" fmla="*/ 1957169 h 2344739"/>
              <a:gd name="connsiteX91" fmla="*/ 8320104 w 12192001"/>
              <a:gd name="connsiteY91" fmla="*/ 1974587 h 2344739"/>
              <a:gd name="connsiteX92" fmla="*/ 8314433 w 12192001"/>
              <a:gd name="connsiteY92" fmla="*/ 1974913 h 2344739"/>
              <a:gd name="connsiteX93" fmla="*/ 8295174 w 12192001"/>
              <a:gd name="connsiteY93" fmla="*/ 1988808 h 2344739"/>
              <a:gd name="connsiteX94" fmla="*/ 8284276 w 12192001"/>
              <a:gd name="connsiteY94" fmla="*/ 1994631 h 2344739"/>
              <a:gd name="connsiteX95" fmla="*/ 8283150 w 12192001"/>
              <a:gd name="connsiteY95" fmla="*/ 1999074 h 2344739"/>
              <a:gd name="connsiteX96" fmla="*/ 8266076 w 12192001"/>
              <a:gd name="connsiteY96" fmla="*/ 2006249 h 2344739"/>
              <a:gd name="connsiteX97" fmla="*/ 8263377 w 12192001"/>
              <a:gd name="connsiteY97" fmla="*/ 2006019 h 2344739"/>
              <a:gd name="connsiteX98" fmla="*/ 8252033 w 12192001"/>
              <a:gd name="connsiteY98" fmla="*/ 2015862 h 2344739"/>
              <a:gd name="connsiteX99" fmla="*/ 8245834 w 12192001"/>
              <a:gd name="connsiteY99" fmla="*/ 2028854 h 2344739"/>
              <a:gd name="connsiteX100" fmla="*/ 8090272 w 12192001"/>
              <a:gd name="connsiteY100" fmla="*/ 2075015 h 2344739"/>
              <a:gd name="connsiteX101" fmla="*/ 7905407 w 12192001"/>
              <a:gd name="connsiteY101" fmla="*/ 2116988 h 2344739"/>
              <a:gd name="connsiteX102" fmla="*/ 7718745 w 12192001"/>
              <a:gd name="connsiteY102" fmla="*/ 2142703 h 2344739"/>
              <a:gd name="connsiteX103" fmla="*/ 7614347 w 12192001"/>
              <a:gd name="connsiteY103" fmla="*/ 2139232 h 2344739"/>
              <a:gd name="connsiteX104" fmla="*/ 7527543 w 12192001"/>
              <a:gd name="connsiteY104" fmla="*/ 2145060 h 2344739"/>
              <a:gd name="connsiteX105" fmla="*/ 7519571 w 12192001"/>
              <a:gd name="connsiteY105" fmla="*/ 2147613 h 2344739"/>
              <a:gd name="connsiteX106" fmla="*/ 7507411 w 12192001"/>
              <a:gd name="connsiteY106" fmla="*/ 2148948 h 2344739"/>
              <a:gd name="connsiteX107" fmla="*/ 7507040 w 12192001"/>
              <a:gd name="connsiteY107" fmla="*/ 2148621 h 2344739"/>
              <a:gd name="connsiteX108" fmla="*/ 7495795 w 12192001"/>
              <a:gd name="connsiteY108" fmla="*/ 2150573 h 2344739"/>
              <a:gd name="connsiteX109" fmla="*/ 7405391 w 12192001"/>
              <a:gd name="connsiteY109" fmla="*/ 2142468 h 2344739"/>
              <a:gd name="connsiteX110" fmla="*/ 7218559 w 12192001"/>
              <a:gd name="connsiteY110" fmla="*/ 2156680 h 2344739"/>
              <a:gd name="connsiteX111" fmla="*/ 7201101 w 12192001"/>
              <a:gd name="connsiteY111" fmla="*/ 2161230 h 2344739"/>
              <a:gd name="connsiteX112" fmla="*/ 7197004 w 12192001"/>
              <a:gd name="connsiteY112" fmla="*/ 2166588 h 2344739"/>
              <a:gd name="connsiteX113" fmla="*/ 7170808 w 12192001"/>
              <a:gd name="connsiteY113" fmla="*/ 2171236 h 2344739"/>
              <a:gd name="connsiteX114" fmla="*/ 7096988 w 12192001"/>
              <a:gd name="connsiteY114" fmla="*/ 2183464 h 2344739"/>
              <a:gd name="connsiteX115" fmla="*/ 7018496 w 12192001"/>
              <a:gd name="connsiteY115" fmla="*/ 2183090 h 2344739"/>
              <a:gd name="connsiteX116" fmla="*/ 6904146 w 12192001"/>
              <a:gd name="connsiteY116" fmla="*/ 2212596 h 2344739"/>
              <a:gd name="connsiteX117" fmla="*/ 6708222 w 12192001"/>
              <a:gd name="connsiteY117" fmla="*/ 2240551 h 2344739"/>
              <a:gd name="connsiteX118" fmla="*/ 6549454 w 12192001"/>
              <a:gd name="connsiteY118" fmla="*/ 2269327 h 2344739"/>
              <a:gd name="connsiteX119" fmla="*/ 6317560 w 12192001"/>
              <a:gd name="connsiteY119" fmla="*/ 2316127 h 2344739"/>
              <a:gd name="connsiteX120" fmla="*/ 6168674 w 12192001"/>
              <a:gd name="connsiteY120" fmla="*/ 2318214 h 2344739"/>
              <a:gd name="connsiteX121" fmla="*/ 6073848 w 12192001"/>
              <a:gd name="connsiteY121" fmla="*/ 2338676 h 2344739"/>
              <a:gd name="connsiteX122" fmla="*/ 6068529 w 12192001"/>
              <a:gd name="connsiteY122" fmla="*/ 2337139 h 2344739"/>
              <a:gd name="connsiteX123" fmla="*/ 6048638 w 12192001"/>
              <a:gd name="connsiteY123" fmla="*/ 2337822 h 2344739"/>
              <a:gd name="connsiteX124" fmla="*/ 6041285 w 12192001"/>
              <a:gd name="connsiteY124" fmla="*/ 2329473 h 2344739"/>
              <a:gd name="connsiteX125" fmla="*/ 6010090 w 12192001"/>
              <a:gd name="connsiteY125" fmla="*/ 2324380 h 2344739"/>
              <a:gd name="connsiteX126" fmla="*/ 5957375 w 12192001"/>
              <a:gd name="connsiteY126" fmla="*/ 2328024 h 2344739"/>
              <a:gd name="connsiteX127" fmla="*/ 5758919 w 12192001"/>
              <a:gd name="connsiteY127" fmla="*/ 2343716 h 2344739"/>
              <a:gd name="connsiteX128" fmla="*/ 5626960 w 12192001"/>
              <a:gd name="connsiteY128" fmla="*/ 2344739 h 2344739"/>
              <a:gd name="connsiteX129" fmla="*/ 5470906 w 12192001"/>
              <a:gd name="connsiteY129" fmla="*/ 2330719 h 2344739"/>
              <a:gd name="connsiteX130" fmla="*/ 5432761 w 12192001"/>
              <a:gd name="connsiteY130" fmla="*/ 2319466 h 2344739"/>
              <a:gd name="connsiteX131" fmla="*/ 5381669 w 12192001"/>
              <a:gd name="connsiteY131" fmla="*/ 2301764 h 2344739"/>
              <a:gd name="connsiteX132" fmla="*/ 5261764 w 12192001"/>
              <a:gd name="connsiteY132" fmla="*/ 2281347 h 2344739"/>
              <a:gd name="connsiteX133" fmla="*/ 5222961 w 12192001"/>
              <a:gd name="connsiteY133" fmla="*/ 2270223 h 2344739"/>
              <a:gd name="connsiteX134" fmla="*/ 5174660 w 12192001"/>
              <a:gd name="connsiteY134" fmla="*/ 2267233 h 2344739"/>
              <a:gd name="connsiteX135" fmla="*/ 5156554 w 12192001"/>
              <a:gd name="connsiteY135" fmla="*/ 2260010 h 2344739"/>
              <a:gd name="connsiteX136" fmla="*/ 5142599 w 12192001"/>
              <a:gd name="connsiteY136" fmla="*/ 2256610 h 2344739"/>
              <a:gd name="connsiteX137" fmla="*/ 5139596 w 12192001"/>
              <a:gd name="connsiteY137" fmla="*/ 2254509 h 2344739"/>
              <a:gd name="connsiteX138" fmla="*/ 5121659 w 12192001"/>
              <a:gd name="connsiteY138" fmla="*/ 2243656 h 2344739"/>
              <a:gd name="connsiteX139" fmla="*/ 5065790 w 12192001"/>
              <a:gd name="connsiteY139" fmla="*/ 2250227 h 2344739"/>
              <a:gd name="connsiteX140" fmla="*/ 5011514 w 12192001"/>
              <a:gd name="connsiteY140" fmla="*/ 2233846 h 2344739"/>
              <a:gd name="connsiteX141" fmla="*/ 4840441 w 12192001"/>
              <a:gd name="connsiteY141" fmla="*/ 2209829 h 2344739"/>
              <a:gd name="connsiteX142" fmla="*/ 4762447 w 12192001"/>
              <a:gd name="connsiteY142" fmla="*/ 2182061 h 2344739"/>
              <a:gd name="connsiteX143" fmla="*/ 4723186 w 12192001"/>
              <a:gd name="connsiteY143" fmla="*/ 2173047 h 2344739"/>
              <a:gd name="connsiteX144" fmla="*/ 4721176 w 12192001"/>
              <a:gd name="connsiteY144" fmla="*/ 2172298 h 2344739"/>
              <a:gd name="connsiteX145" fmla="*/ 4722111 w 12192001"/>
              <a:gd name="connsiteY145" fmla="*/ 2172087 h 2344739"/>
              <a:gd name="connsiteX146" fmla="*/ 4717202 w 12192001"/>
              <a:gd name="connsiteY146" fmla="*/ 2170817 h 2344739"/>
              <a:gd name="connsiteX147" fmla="*/ 4721176 w 12192001"/>
              <a:gd name="connsiteY147" fmla="*/ 2172298 h 2344739"/>
              <a:gd name="connsiteX148" fmla="*/ 4715526 w 12192001"/>
              <a:gd name="connsiteY148" fmla="*/ 2173573 h 2344739"/>
              <a:gd name="connsiteX149" fmla="*/ 4515814 w 12192001"/>
              <a:gd name="connsiteY149" fmla="*/ 2163671 h 2344739"/>
              <a:gd name="connsiteX150" fmla="*/ 4428543 w 12192001"/>
              <a:gd name="connsiteY150" fmla="*/ 2153020 h 2344739"/>
              <a:gd name="connsiteX151" fmla="*/ 4362875 w 12192001"/>
              <a:gd name="connsiteY151" fmla="*/ 2151674 h 2344739"/>
              <a:gd name="connsiteX152" fmla="*/ 4316966 w 12192001"/>
              <a:gd name="connsiteY152" fmla="*/ 2158289 h 2344739"/>
              <a:gd name="connsiteX153" fmla="*/ 4315110 w 12192001"/>
              <a:gd name="connsiteY153" fmla="*/ 2156948 h 2344739"/>
              <a:gd name="connsiteX154" fmla="*/ 4295144 w 12192001"/>
              <a:gd name="connsiteY154" fmla="*/ 2155069 h 2344739"/>
              <a:gd name="connsiteX155" fmla="*/ 4290064 w 12192001"/>
              <a:gd name="connsiteY155" fmla="*/ 2157986 h 2344739"/>
              <a:gd name="connsiteX156" fmla="*/ 4276142 w 12192001"/>
              <a:gd name="connsiteY156" fmla="*/ 2157740 h 2344739"/>
              <a:gd name="connsiteX157" fmla="*/ 4248117 w 12192001"/>
              <a:gd name="connsiteY157" fmla="*/ 2160064 h 2344739"/>
              <a:gd name="connsiteX158" fmla="*/ 4202051 w 12192001"/>
              <a:gd name="connsiteY158" fmla="*/ 2157269 h 2344739"/>
              <a:gd name="connsiteX159" fmla="*/ 4201745 w 12192001"/>
              <a:gd name="connsiteY159" fmla="*/ 2156010 h 2344739"/>
              <a:gd name="connsiteX160" fmla="*/ 4191248 w 12192001"/>
              <a:gd name="connsiteY160" fmla="*/ 2150376 h 2344739"/>
              <a:gd name="connsiteX161" fmla="*/ 4142745 w 12192001"/>
              <a:gd name="connsiteY161" fmla="*/ 2134511 h 2344739"/>
              <a:gd name="connsiteX162" fmla="*/ 4083097 w 12192001"/>
              <a:gd name="connsiteY162" fmla="*/ 2107978 h 2344739"/>
              <a:gd name="connsiteX163" fmla="*/ 4074546 w 12192001"/>
              <a:gd name="connsiteY163" fmla="*/ 2107143 h 2344739"/>
              <a:gd name="connsiteX164" fmla="*/ 4074427 w 12192001"/>
              <a:gd name="connsiteY164" fmla="*/ 2106844 h 2344739"/>
              <a:gd name="connsiteX165" fmla="*/ 4065510 w 12192001"/>
              <a:gd name="connsiteY165" fmla="*/ 2105400 h 2344739"/>
              <a:gd name="connsiteX166" fmla="*/ 4058954 w 12192001"/>
              <a:gd name="connsiteY166" fmla="*/ 2105618 h 2344739"/>
              <a:gd name="connsiteX167" fmla="*/ 4042364 w 12192001"/>
              <a:gd name="connsiteY167" fmla="*/ 2103997 h 2344739"/>
              <a:gd name="connsiteX168" fmla="*/ 4036997 w 12192001"/>
              <a:gd name="connsiteY168" fmla="*/ 2101563 h 2344739"/>
              <a:gd name="connsiteX169" fmla="*/ 4035363 w 12192001"/>
              <a:gd name="connsiteY169" fmla="*/ 2097896 h 2344739"/>
              <a:gd name="connsiteX170" fmla="*/ 4033778 w 12192001"/>
              <a:gd name="connsiteY170" fmla="*/ 2098131 h 2344739"/>
              <a:gd name="connsiteX171" fmla="*/ 4004538 w 12192001"/>
              <a:gd name="connsiteY171" fmla="*/ 2085563 h 2344739"/>
              <a:gd name="connsiteX172" fmla="*/ 3936846 w 12192001"/>
              <a:gd name="connsiteY172" fmla="*/ 2068106 h 2344739"/>
              <a:gd name="connsiteX173" fmla="*/ 3897275 w 12192001"/>
              <a:gd name="connsiteY173" fmla="*/ 2062451 h 2344739"/>
              <a:gd name="connsiteX174" fmla="*/ 3789760 w 12192001"/>
              <a:gd name="connsiteY174" fmla="*/ 2042213 h 2344739"/>
              <a:gd name="connsiteX175" fmla="*/ 3682513 w 12192001"/>
              <a:gd name="connsiteY175" fmla="*/ 2018290 h 2344739"/>
              <a:gd name="connsiteX176" fmla="*/ 3610035 w 12192001"/>
              <a:gd name="connsiteY176" fmla="*/ 1986019 h 2344739"/>
              <a:gd name="connsiteX177" fmla="*/ 3603855 w 12192001"/>
              <a:gd name="connsiteY177" fmla="*/ 1987381 h 2344739"/>
              <a:gd name="connsiteX178" fmla="*/ 3594736 w 12192001"/>
              <a:gd name="connsiteY178" fmla="*/ 1987545 h 2344739"/>
              <a:gd name="connsiteX179" fmla="*/ 3594501 w 12192001"/>
              <a:gd name="connsiteY179" fmla="*/ 1987276 h 2344739"/>
              <a:gd name="connsiteX180" fmla="*/ 3585978 w 12192001"/>
              <a:gd name="connsiteY180" fmla="*/ 1987966 h 2344739"/>
              <a:gd name="connsiteX181" fmla="*/ 3536135 w 12192001"/>
              <a:gd name="connsiteY181" fmla="*/ 1978267 h 2344739"/>
              <a:gd name="connsiteX182" fmla="*/ 3473223 w 12192001"/>
              <a:gd name="connsiteY182" fmla="*/ 1974606 h 2344739"/>
              <a:gd name="connsiteX183" fmla="*/ 3400728 w 12192001"/>
              <a:gd name="connsiteY183" fmla="*/ 1962558 h 2344739"/>
              <a:gd name="connsiteX184" fmla="*/ 3363888 w 12192001"/>
              <a:gd name="connsiteY184" fmla="*/ 1979510 h 2344739"/>
              <a:gd name="connsiteX185" fmla="*/ 3344026 w 12192001"/>
              <a:gd name="connsiteY185" fmla="*/ 1981192 h 2344739"/>
              <a:gd name="connsiteX186" fmla="*/ 3341698 w 12192001"/>
              <a:gd name="connsiteY186" fmla="*/ 1980217 h 2344739"/>
              <a:gd name="connsiteX187" fmla="*/ 3262356 w 12192001"/>
              <a:gd name="connsiteY187" fmla="*/ 1986094 h 2344739"/>
              <a:gd name="connsiteX188" fmla="*/ 3142556 w 12192001"/>
              <a:gd name="connsiteY188" fmla="*/ 1993869 h 2344739"/>
              <a:gd name="connsiteX189" fmla="*/ 3030291 w 12192001"/>
              <a:gd name="connsiteY189" fmla="*/ 1996512 h 2344739"/>
              <a:gd name="connsiteX190" fmla="*/ 2781569 w 12192001"/>
              <a:gd name="connsiteY190" fmla="*/ 2018333 h 2344739"/>
              <a:gd name="connsiteX191" fmla="*/ 2646527 w 12192001"/>
              <a:gd name="connsiteY191" fmla="*/ 2028869 h 2344739"/>
              <a:gd name="connsiteX192" fmla="*/ 2568028 w 12192001"/>
              <a:gd name="connsiteY192" fmla="*/ 2002628 h 2344739"/>
              <a:gd name="connsiteX193" fmla="*/ 2443255 w 12192001"/>
              <a:gd name="connsiteY193" fmla="*/ 2016529 h 2344739"/>
              <a:gd name="connsiteX194" fmla="*/ 2315112 w 12192001"/>
              <a:gd name="connsiteY194" fmla="*/ 2024996 h 2344739"/>
              <a:gd name="connsiteX195" fmla="*/ 2208578 w 12192001"/>
              <a:gd name="connsiteY195" fmla="*/ 2019763 h 2344739"/>
              <a:gd name="connsiteX196" fmla="*/ 2094665 w 12192001"/>
              <a:gd name="connsiteY196" fmla="*/ 2003052 h 2344739"/>
              <a:gd name="connsiteX197" fmla="*/ 1997356 w 12192001"/>
              <a:gd name="connsiteY197" fmla="*/ 1995032 h 2344739"/>
              <a:gd name="connsiteX198" fmla="*/ 1928172 w 12192001"/>
              <a:gd name="connsiteY198" fmla="*/ 2016977 h 2344739"/>
              <a:gd name="connsiteX199" fmla="*/ 1921650 w 12192001"/>
              <a:gd name="connsiteY199" fmla="*/ 2012146 h 2344739"/>
              <a:gd name="connsiteX200" fmla="*/ 1873080 w 12192001"/>
              <a:gd name="connsiteY200" fmla="*/ 2013741 h 2344739"/>
              <a:gd name="connsiteX201" fmla="*/ 1786655 w 12192001"/>
              <a:gd name="connsiteY201" fmla="*/ 2041363 h 2344739"/>
              <a:gd name="connsiteX202" fmla="*/ 1738204 w 12192001"/>
              <a:gd name="connsiteY202" fmla="*/ 2036312 h 2344739"/>
              <a:gd name="connsiteX203" fmla="*/ 1675071 w 12192001"/>
              <a:gd name="connsiteY203" fmla="*/ 2019963 h 2344739"/>
              <a:gd name="connsiteX204" fmla="*/ 1608669 w 12192001"/>
              <a:gd name="connsiteY204" fmla="*/ 2013066 h 2344739"/>
              <a:gd name="connsiteX205" fmla="*/ 1496110 w 12192001"/>
              <a:gd name="connsiteY205" fmla="*/ 1987476 h 2344739"/>
              <a:gd name="connsiteX206" fmla="*/ 1149979 w 12192001"/>
              <a:gd name="connsiteY206" fmla="*/ 1938041 h 2344739"/>
              <a:gd name="connsiteX207" fmla="*/ 858269 w 12192001"/>
              <a:gd name="connsiteY207" fmla="*/ 1928608 h 2344739"/>
              <a:gd name="connsiteX208" fmla="*/ 837540 w 12192001"/>
              <a:gd name="connsiteY208" fmla="*/ 1929821 h 2344739"/>
              <a:gd name="connsiteX209" fmla="*/ 816809 w 12192001"/>
              <a:gd name="connsiteY209" fmla="*/ 1927857 h 2344739"/>
              <a:gd name="connsiteX210" fmla="*/ 811506 w 12192001"/>
              <a:gd name="connsiteY210" fmla="*/ 1930751 h 2344739"/>
              <a:gd name="connsiteX211" fmla="*/ 720047 w 12192001"/>
              <a:gd name="connsiteY211" fmla="*/ 1929661 h 2344739"/>
              <a:gd name="connsiteX212" fmla="*/ 719742 w 12192001"/>
              <a:gd name="connsiteY212" fmla="*/ 1928399 h 2344739"/>
              <a:gd name="connsiteX213" fmla="*/ 708875 w 12192001"/>
              <a:gd name="connsiteY213" fmla="*/ 1922722 h 2344739"/>
              <a:gd name="connsiteX214" fmla="*/ 596792 w 12192001"/>
              <a:gd name="connsiteY214" fmla="*/ 1879864 h 2344739"/>
              <a:gd name="connsiteX215" fmla="*/ 578535 w 12192001"/>
              <a:gd name="connsiteY215" fmla="*/ 1877212 h 2344739"/>
              <a:gd name="connsiteX216" fmla="*/ 571717 w 12192001"/>
              <a:gd name="connsiteY216" fmla="*/ 1877401 h 2344739"/>
              <a:gd name="connsiteX217" fmla="*/ 445099 w 12192001"/>
              <a:gd name="connsiteY217" fmla="*/ 1839371 h 2344739"/>
              <a:gd name="connsiteX218" fmla="*/ 404015 w 12192001"/>
              <a:gd name="connsiteY218" fmla="*/ 1833548 h 2344739"/>
              <a:gd name="connsiteX219" fmla="*/ 292435 w 12192001"/>
              <a:gd name="connsiteY219" fmla="*/ 1812852 h 2344739"/>
              <a:gd name="connsiteX220" fmla="*/ 118381 w 12192001"/>
              <a:gd name="connsiteY220" fmla="*/ 1761047 h 2344739"/>
              <a:gd name="connsiteX221" fmla="*/ 15526 w 12192001"/>
              <a:gd name="connsiteY221" fmla="*/ 1758191 h 2344739"/>
              <a:gd name="connsiteX222" fmla="*/ 2 w 12192001"/>
              <a:gd name="connsiteY222" fmla="*/ 1752722 h 2344739"/>
              <a:gd name="connsiteX223" fmla="*/ 1 w 12192001"/>
              <a:gd name="connsiteY223" fmla="*/ 762497 h 2344739"/>
              <a:gd name="connsiteX224" fmla="*/ 0 w 12192001"/>
              <a:gd name="connsiteY224" fmla="*/ 222213 h 2344739"/>
              <a:gd name="connsiteX225" fmla="*/ 0 w 12192001"/>
              <a:gd name="connsiteY225"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53521 w 12193149"/>
              <a:gd name="connsiteY90" fmla="*/ 1957169 h 2344739"/>
              <a:gd name="connsiteX91" fmla="*/ 8321252 w 12193149"/>
              <a:gd name="connsiteY91" fmla="*/ 1974587 h 2344739"/>
              <a:gd name="connsiteX92" fmla="*/ 8315581 w 12193149"/>
              <a:gd name="connsiteY92" fmla="*/ 1974913 h 2344739"/>
              <a:gd name="connsiteX93" fmla="*/ 8296322 w 12193149"/>
              <a:gd name="connsiteY93" fmla="*/ 1988808 h 2344739"/>
              <a:gd name="connsiteX94" fmla="*/ 8285424 w 12193149"/>
              <a:gd name="connsiteY94" fmla="*/ 1994631 h 2344739"/>
              <a:gd name="connsiteX95" fmla="*/ 8284298 w 12193149"/>
              <a:gd name="connsiteY95" fmla="*/ 1999074 h 2344739"/>
              <a:gd name="connsiteX96" fmla="*/ 8267224 w 12193149"/>
              <a:gd name="connsiteY96" fmla="*/ 2006249 h 2344739"/>
              <a:gd name="connsiteX97" fmla="*/ 8264525 w 12193149"/>
              <a:gd name="connsiteY97" fmla="*/ 2006019 h 2344739"/>
              <a:gd name="connsiteX98" fmla="*/ 8253181 w 12193149"/>
              <a:gd name="connsiteY98" fmla="*/ 2015862 h 2344739"/>
              <a:gd name="connsiteX99" fmla="*/ 8246982 w 12193149"/>
              <a:gd name="connsiteY99" fmla="*/ 2028854 h 2344739"/>
              <a:gd name="connsiteX100" fmla="*/ 8091420 w 12193149"/>
              <a:gd name="connsiteY100" fmla="*/ 2075015 h 2344739"/>
              <a:gd name="connsiteX101" fmla="*/ 7906555 w 12193149"/>
              <a:gd name="connsiteY101" fmla="*/ 2116988 h 2344739"/>
              <a:gd name="connsiteX102" fmla="*/ 7719893 w 12193149"/>
              <a:gd name="connsiteY102" fmla="*/ 2142703 h 2344739"/>
              <a:gd name="connsiteX103" fmla="*/ 7615495 w 12193149"/>
              <a:gd name="connsiteY103" fmla="*/ 2139232 h 2344739"/>
              <a:gd name="connsiteX104" fmla="*/ 7528691 w 12193149"/>
              <a:gd name="connsiteY104" fmla="*/ 2145060 h 2344739"/>
              <a:gd name="connsiteX105" fmla="*/ 7520719 w 12193149"/>
              <a:gd name="connsiteY105" fmla="*/ 2147613 h 2344739"/>
              <a:gd name="connsiteX106" fmla="*/ 7508559 w 12193149"/>
              <a:gd name="connsiteY106" fmla="*/ 2148948 h 2344739"/>
              <a:gd name="connsiteX107" fmla="*/ 7508188 w 12193149"/>
              <a:gd name="connsiteY107" fmla="*/ 2148621 h 2344739"/>
              <a:gd name="connsiteX108" fmla="*/ 7496943 w 12193149"/>
              <a:gd name="connsiteY108" fmla="*/ 2150573 h 2344739"/>
              <a:gd name="connsiteX109" fmla="*/ 7406539 w 12193149"/>
              <a:gd name="connsiteY109" fmla="*/ 2142468 h 2344739"/>
              <a:gd name="connsiteX110" fmla="*/ 7219707 w 12193149"/>
              <a:gd name="connsiteY110" fmla="*/ 2156680 h 2344739"/>
              <a:gd name="connsiteX111" fmla="*/ 7202249 w 12193149"/>
              <a:gd name="connsiteY111" fmla="*/ 2161230 h 2344739"/>
              <a:gd name="connsiteX112" fmla="*/ 7198152 w 12193149"/>
              <a:gd name="connsiteY112" fmla="*/ 2166588 h 2344739"/>
              <a:gd name="connsiteX113" fmla="*/ 7171956 w 12193149"/>
              <a:gd name="connsiteY113" fmla="*/ 2171236 h 2344739"/>
              <a:gd name="connsiteX114" fmla="*/ 7098136 w 12193149"/>
              <a:gd name="connsiteY114" fmla="*/ 2183464 h 2344739"/>
              <a:gd name="connsiteX115" fmla="*/ 7019644 w 12193149"/>
              <a:gd name="connsiteY115" fmla="*/ 2183090 h 2344739"/>
              <a:gd name="connsiteX116" fmla="*/ 6905294 w 12193149"/>
              <a:gd name="connsiteY116" fmla="*/ 2212596 h 2344739"/>
              <a:gd name="connsiteX117" fmla="*/ 6709370 w 12193149"/>
              <a:gd name="connsiteY117" fmla="*/ 2240551 h 2344739"/>
              <a:gd name="connsiteX118" fmla="*/ 6550602 w 12193149"/>
              <a:gd name="connsiteY118" fmla="*/ 2269327 h 2344739"/>
              <a:gd name="connsiteX119" fmla="*/ 6318708 w 12193149"/>
              <a:gd name="connsiteY119" fmla="*/ 2316127 h 2344739"/>
              <a:gd name="connsiteX120" fmla="*/ 6169822 w 12193149"/>
              <a:gd name="connsiteY120" fmla="*/ 2318214 h 2344739"/>
              <a:gd name="connsiteX121" fmla="*/ 6074996 w 12193149"/>
              <a:gd name="connsiteY121" fmla="*/ 2338676 h 2344739"/>
              <a:gd name="connsiteX122" fmla="*/ 6069677 w 12193149"/>
              <a:gd name="connsiteY122" fmla="*/ 2337139 h 2344739"/>
              <a:gd name="connsiteX123" fmla="*/ 6049786 w 12193149"/>
              <a:gd name="connsiteY123" fmla="*/ 2337822 h 2344739"/>
              <a:gd name="connsiteX124" fmla="*/ 6042433 w 12193149"/>
              <a:gd name="connsiteY124" fmla="*/ 2329473 h 2344739"/>
              <a:gd name="connsiteX125" fmla="*/ 6011238 w 12193149"/>
              <a:gd name="connsiteY125" fmla="*/ 2324380 h 2344739"/>
              <a:gd name="connsiteX126" fmla="*/ 5958523 w 12193149"/>
              <a:gd name="connsiteY126" fmla="*/ 2328024 h 2344739"/>
              <a:gd name="connsiteX127" fmla="*/ 5760067 w 12193149"/>
              <a:gd name="connsiteY127" fmla="*/ 2343716 h 2344739"/>
              <a:gd name="connsiteX128" fmla="*/ 5628108 w 12193149"/>
              <a:gd name="connsiteY128" fmla="*/ 2344739 h 2344739"/>
              <a:gd name="connsiteX129" fmla="*/ 5472054 w 12193149"/>
              <a:gd name="connsiteY129" fmla="*/ 2330719 h 2344739"/>
              <a:gd name="connsiteX130" fmla="*/ 5433909 w 12193149"/>
              <a:gd name="connsiteY130" fmla="*/ 2319466 h 2344739"/>
              <a:gd name="connsiteX131" fmla="*/ 5382817 w 12193149"/>
              <a:gd name="connsiteY131" fmla="*/ 2301764 h 2344739"/>
              <a:gd name="connsiteX132" fmla="*/ 5262912 w 12193149"/>
              <a:gd name="connsiteY132" fmla="*/ 2281347 h 2344739"/>
              <a:gd name="connsiteX133" fmla="*/ 5224109 w 12193149"/>
              <a:gd name="connsiteY133" fmla="*/ 2270223 h 2344739"/>
              <a:gd name="connsiteX134" fmla="*/ 5175808 w 12193149"/>
              <a:gd name="connsiteY134" fmla="*/ 2267233 h 2344739"/>
              <a:gd name="connsiteX135" fmla="*/ 5157702 w 12193149"/>
              <a:gd name="connsiteY135" fmla="*/ 2260010 h 2344739"/>
              <a:gd name="connsiteX136" fmla="*/ 5143747 w 12193149"/>
              <a:gd name="connsiteY136" fmla="*/ 2256610 h 2344739"/>
              <a:gd name="connsiteX137" fmla="*/ 5140744 w 12193149"/>
              <a:gd name="connsiteY137" fmla="*/ 2254509 h 2344739"/>
              <a:gd name="connsiteX138" fmla="*/ 5122807 w 12193149"/>
              <a:gd name="connsiteY138" fmla="*/ 2243656 h 2344739"/>
              <a:gd name="connsiteX139" fmla="*/ 5066938 w 12193149"/>
              <a:gd name="connsiteY139" fmla="*/ 2250227 h 2344739"/>
              <a:gd name="connsiteX140" fmla="*/ 5012662 w 12193149"/>
              <a:gd name="connsiteY140" fmla="*/ 2233846 h 2344739"/>
              <a:gd name="connsiteX141" fmla="*/ 4841589 w 12193149"/>
              <a:gd name="connsiteY141" fmla="*/ 2209829 h 2344739"/>
              <a:gd name="connsiteX142" fmla="*/ 4763595 w 12193149"/>
              <a:gd name="connsiteY142" fmla="*/ 2182061 h 2344739"/>
              <a:gd name="connsiteX143" fmla="*/ 4724334 w 12193149"/>
              <a:gd name="connsiteY143" fmla="*/ 2173047 h 2344739"/>
              <a:gd name="connsiteX144" fmla="*/ 4722324 w 12193149"/>
              <a:gd name="connsiteY144" fmla="*/ 2172298 h 2344739"/>
              <a:gd name="connsiteX145" fmla="*/ 4723259 w 12193149"/>
              <a:gd name="connsiteY145" fmla="*/ 2172087 h 2344739"/>
              <a:gd name="connsiteX146" fmla="*/ 4718350 w 12193149"/>
              <a:gd name="connsiteY146" fmla="*/ 2170817 h 2344739"/>
              <a:gd name="connsiteX147" fmla="*/ 4722324 w 12193149"/>
              <a:gd name="connsiteY147" fmla="*/ 2172298 h 2344739"/>
              <a:gd name="connsiteX148" fmla="*/ 4716674 w 12193149"/>
              <a:gd name="connsiteY148" fmla="*/ 2173573 h 2344739"/>
              <a:gd name="connsiteX149" fmla="*/ 4516962 w 12193149"/>
              <a:gd name="connsiteY149" fmla="*/ 2163671 h 2344739"/>
              <a:gd name="connsiteX150" fmla="*/ 4429691 w 12193149"/>
              <a:gd name="connsiteY150" fmla="*/ 2153020 h 2344739"/>
              <a:gd name="connsiteX151" fmla="*/ 4364023 w 12193149"/>
              <a:gd name="connsiteY151" fmla="*/ 2151674 h 2344739"/>
              <a:gd name="connsiteX152" fmla="*/ 4318114 w 12193149"/>
              <a:gd name="connsiteY152" fmla="*/ 2158289 h 2344739"/>
              <a:gd name="connsiteX153" fmla="*/ 4316258 w 12193149"/>
              <a:gd name="connsiteY153" fmla="*/ 2156948 h 2344739"/>
              <a:gd name="connsiteX154" fmla="*/ 4296292 w 12193149"/>
              <a:gd name="connsiteY154" fmla="*/ 2155069 h 2344739"/>
              <a:gd name="connsiteX155" fmla="*/ 4291212 w 12193149"/>
              <a:gd name="connsiteY155" fmla="*/ 2157986 h 2344739"/>
              <a:gd name="connsiteX156" fmla="*/ 4277290 w 12193149"/>
              <a:gd name="connsiteY156" fmla="*/ 2157740 h 2344739"/>
              <a:gd name="connsiteX157" fmla="*/ 4249265 w 12193149"/>
              <a:gd name="connsiteY157" fmla="*/ 2160064 h 2344739"/>
              <a:gd name="connsiteX158" fmla="*/ 4203199 w 12193149"/>
              <a:gd name="connsiteY158" fmla="*/ 2157269 h 2344739"/>
              <a:gd name="connsiteX159" fmla="*/ 4202893 w 12193149"/>
              <a:gd name="connsiteY159" fmla="*/ 2156010 h 2344739"/>
              <a:gd name="connsiteX160" fmla="*/ 4192396 w 12193149"/>
              <a:gd name="connsiteY160" fmla="*/ 2150376 h 2344739"/>
              <a:gd name="connsiteX161" fmla="*/ 4143893 w 12193149"/>
              <a:gd name="connsiteY161" fmla="*/ 2134511 h 2344739"/>
              <a:gd name="connsiteX162" fmla="*/ 4084245 w 12193149"/>
              <a:gd name="connsiteY162" fmla="*/ 2107978 h 2344739"/>
              <a:gd name="connsiteX163" fmla="*/ 4075694 w 12193149"/>
              <a:gd name="connsiteY163" fmla="*/ 2107143 h 2344739"/>
              <a:gd name="connsiteX164" fmla="*/ 4075575 w 12193149"/>
              <a:gd name="connsiteY164" fmla="*/ 2106844 h 2344739"/>
              <a:gd name="connsiteX165" fmla="*/ 4066658 w 12193149"/>
              <a:gd name="connsiteY165" fmla="*/ 2105400 h 2344739"/>
              <a:gd name="connsiteX166" fmla="*/ 4060102 w 12193149"/>
              <a:gd name="connsiteY166" fmla="*/ 2105618 h 2344739"/>
              <a:gd name="connsiteX167" fmla="*/ 4043512 w 12193149"/>
              <a:gd name="connsiteY167" fmla="*/ 2103997 h 2344739"/>
              <a:gd name="connsiteX168" fmla="*/ 4038145 w 12193149"/>
              <a:gd name="connsiteY168" fmla="*/ 2101563 h 2344739"/>
              <a:gd name="connsiteX169" fmla="*/ 4036511 w 12193149"/>
              <a:gd name="connsiteY169" fmla="*/ 2097896 h 2344739"/>
              <a:gd name="connsiteX170" fmla="*/ 4034926 w 12193149"/>
              <a:gd name="connsiteY170" fmla="*/ 2098131 h 2344739"/>
              <a:gd name="connsiteX171" fmla="*/ 4005686 w 12193149"/>
              <a:gd name="connsiteY171" fmla="*/ 2085563 h 2344739"/>
              <a:gd name="connsiteX172" fmla="*/ 3937994 w 12193149"/>
              <a:gd name="connsiteY172" fmla="*/ 2068106 h 2344739"/>
              <a:gd name="connsiteX173" fmla="*/ 3898423 w 12193149"/>
              <a:gd name="connsiteY173" fmla="*/ 2062451 h 2344739"/>
              <a:gd name="connsiteX174" fmla="*/ 3790908 w 12193149"/>
              <a:gd name="connsiteY174" fmla="*/ 2042213 h 2344739"/>
              <a:gd name="connsiteX175" fmla="*/ 3683661 w 12193149"/>
              <a:gd name="connsiteY175" fmla="*/ 2018290 h 2344739"/>
              <a:gd name="connsiteX176" fmla="*/ 3611183 w 12193149"/>
              <a:gd name="connsiteY176" fmla="*/ 1986019 h 2344739"/>
              <a:gd name="connsiteX177" fmla="*/ 3605003 w 12193149"/>
              <a:gd name="connsiteY177" fmla="*/ 1987381 h 2344739"/>
              <a:gd name="connsiteX178" fmla="*/ 3595884 w 12193149"/>
              <a:gd name="connsiteY178" fmla="*/ 1987545 h 2344739"/>
              <a:gd name="connsiteX179" fmla="*/ 3595649 w 12193149"/>
              <a:gd name="connsiteY179" fmla="*/ 1987276 h 2344739"/>
              <a:gd name="connsiteX180" fmla="*/ 3587126 w 12193149"/>
              <a:gd name="connsiteY180" fmla="*/ 1987966 h 2344739"/>
              <a:gd name="connsiteX181" fmla="*/ 3537283 w 12193149"/>
              <a:gd name="connsiteY181" fmla="*/ 1978267 h 2344739"/>
              <a:gd name="connsiteX182" fmla="*/ 3474371 w 12193149"/>
              <a:gd name="connsiteY182" fmla="*/ 1974606 h 2344739"/>
              <a:gd name="connsiteX183" fmla="*/ 3401876 w 12193149"/>
              <a:gd name="connsiteY183" fmla="*/ 1962558 h 2344739"/>
              <a:gd name="connsiteX184" fmla="*/ 3365036 w 12193149"/>
              <a:gd name="connsiteY184" fmla="*/ 1979510 h 2344739"/>
              <a:gd name="connsiteX185" fmla="*/ 3345174 w 12193149"/>
              <a:gd name="connsiteY185" fmla="*/ 1981192 h 2344739"/>
              <a:gd name="connsiteX186" fmla="*/ 3342846 w 12193149"/>
              <a:gd name="connsiteY186" fmla="*/ 1980217 h 2344739"/>
              <a:gd name="connsiteX187" fmla="*/ 3263504 w 12193149"/>
              <a:gd name="connsiteY187" fmla="*/ 1986094 h 2344739"/>
              <a:gd name="connsiteX188" fmla="*/ 3143704 w 12193149"/>
              <a:gd name="connsiteY188" fmla="*/ 1993869 h 2344739"/>
              <a:gd name="connsiteX189" fmla="*/ 3031439 w 12193149"/>
              <a:gd name="connsiteY189" fmla="*/ 1996512 h 2344739"/>
              <a:gd name="connsiteX190" fmla="*/ 2782717 w 12193149"/>
              <a:gd name="connsiteY190" fmla="*/ 2018333 h 2344739"/>
              <a:gd name="connsiteX191" fmla="*/ 2647675 w 12193149"/>
              <a:gd name="connsiteY191" fmla="*/ 2028869 h 2344739"/>
              <a:gd name="connsiteX192" fmla="*/ 2569176 w 12193149"/>
              <a:gd name="connsiteY192" fmla="*/ 2002628 h 2344739"/>
              <a:gd name="connsiteX193" fmla="*/ 2444403 w 12193149"/>
              <a:gd name="connsiteY193" fmla="*/ 2016529 h 2344739"/>
              <a:gd name="connsiteX194" fmla="*/ 2316260 w 12193149"/>
              <a:gd name="connsiteY194" fmla="*/ 2024996 h 2344739"/>
              <a:gd name="connsiteX195" fmla="*/ 2209726 w 12193149"/>
              <a:gd name="connsiteY195" fmla="*/ 2019763 h 2344739"/>
              <a:gd name="connsiteX196" fmla="*/ 2095813 w 12193149"/>
              <a:gd name="connsiteY196" fmla="*/ 2003052 h 2344739"/>
              <a:gd name="connsiteX197" fmla="*/ 1998504 w 12193149"/>
              <a:gd name="connsiteY197" fmla="*/ 1995032 h 2344739"/>
              <a:gd name="connsiteX198" fmla="*/ 1929320 w 12193149"/>
              <a:gd name="connsiteY198" fmla="*/ 2016977 h 2344739"/>
              <a:gd name="connsiteX199" fmla="*/ 1922798 w 12193149"/>
              <a:gd name="connsiteY199" fmla="*/ 2012146 h 2344739"/>
              <a:gd name="connsiteX200" fmla="*/ 1874228 w 12193149"/>
              <a:gd name="connsiteY200" fmla="*/ 2013741 h 2344739"/>
              <a:gd name="connsiteX201" fmla="*/ 1787803 w 12193149"/>
              <a:gd name="connsiteY201" fmla="*/ 2041363 h 2344739"/>
              <a:gd name="connsiteX202" fmla="*/ 1739352 w 12193149"/>
              <a:gd name="connsiteY202" fmla="*/ 2036312 h 2344739"/>
              <a:gd name="connsiteX203" fmla="*/ 1676219 w 12193149"/>
              <a:gd name="connsiteY203" fmla="*/ 2019963 h 2344739"/>
              <a:gd name="connsiteX204" fmla="*/ 1609817 w 12193149"/>
              <a:gd name="connsiteY204" fmla="*/ 2013066 h 2344739"/>
              <a:gd name="connsiteX205" fmla="*/ 1497258 w 12193149"/>
              <a:gd name="connsiteY205" fmla="*/ 1987476 h 2344739"/>
              <a:gd name="connsiteX206" fmla="*/ 1151127 w 12193149"/>
              <a:gd name="connsiteY206" fmla="*/ 1938041 h 2344739"/>
              <a:gd name="connsiteX207" fmla="*/ 859417 w 12193149"/>
              <a:gd name="connsiteY207" fmla="*/ 1928608 h 2344739"/>
              <a:gd name="connsiteX208" fmla="*/ 838688 w 12193149"/>
              <a:gd name="connsiteY208" fmla="*/ 1929821 h 2344739"/>
              <a:gd name="connsiteX209" fmla="*/ 817957 w 12193149"/>
              <a:gd name="connsiteY209" fmla="*/ 1927857 h 2344739"/>
              <a:gd name="connsiteX210" fmla="*/ 812654 w 12193149"/>
              <a:gd name="connsiteY210" fmla="*/ 1930751 h 2344739"/>
              <a:gd name="connsiteX211" fmla="*/ 721195 w 12193149"/>
              <a:gd name="connsiteY211" fmla="*/ 1929661 h 2344739"/>
              <a:gd name="connsiteX212" fmla="*/ 720890 w 12193149"/>
              <a:gd name="connsiteY212" fmla="*/ 1928399 h 2344739"/>
              <a:gd name="connsiteX213" fmla="*/ 710023 w 12193149"/>
              <a:gd name="connsiteY213" fmla="*/ 1922722 h 2344739"/>
              <a:gd name="connsiteX214" fmla="*/ 597940 w 12193149"/>
              <a:gd name="connsiteY214" fmla="*/ 1879864 h 2344739"/>
              <a:gd name="connsiteX215" fmla="*/ 579683 w 12193149"/>
              <a:gd name="connsiteY215" fmla="*/ 1877212 h 2344739"/>
              <a:gd name="connsiteX216" fmla="*/ 572865 w 12193149"/>
              <a:gd name="connsiteY216" fmla="*/ 1877401 h 2344739"/>
              <a:gd name="connsiteX217" fmla="*/ 446247 w 12193149"/>
              <a:gd name="connsiteY217" fmla="*/ 1839371 h 2344739"/>
              <a:gd name="connsiteX218" fmla="*/ 405163 w 12193149"/>
              <a:gd name="connsiteY218" fmla="*/ 1833548 h 2344739"/>
              <a:gd name="connsiteX219" fmla="*/ 293583 w 12193149"/>
              <a:gd name="connsiteY219" fmla="*/ 1812852 h 2344739"/>
              <a:gd name="connsiteX220" fmla="*/ 119529 w 12193149"/>
              <a:gd name="connsiteY220" fmla="*/ 1761047 h 2344739"/>
              <a:gd name="connsiteX221" fmla="*/ 16674 w 12193149"/>
              <a:gd name="connsiteY221" fmla="*/ 1758191 h 2344739"/>
              <a:gd name="connsiteX222" fmla="*/ 1150 w 12193149"/>
              <a:gd name="connsiteY222" fmla="*/ 1752722 h 2344739"/>
              <a:gd name="connsiteX223" fmla="*/ 1148 w 12193149"/>
              <a:gd name="connsiteY223" fmla="*/ 222213 h 2344739"/>
              <a:gd name="connsiteX224" fmla="*/ 1148 w 12193149"/>
              <a:gd name="connsiteY224"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90394 w 12193149"/>
              <a:gd name="connsiteY68" fmla="*/ 1912467 h 2344739"/>
              <a:gd name="connsiteX69" fmla="*/ 9114960 w 12193149"/>
              <a:gd name="connsiteY69" fmla="*/ 1919069 h 2344739"/>
              <a:gd name="connsiteX70" fmla="*/ 9054601 w 12193149"/>
              <a:gd name="connsiteY70" fmla="*/ 1910755 h 2344739"/>
              <a:gd name="connsiteX71" fmla="*/ 9006634 w 12193149"/>
              <a:gd name="connsiteY71" fmla="*/ 1914040 h 2344739"/>
              <a:gd name="connsiteX72" fmla="*/ 9006349 w 12193149"/>
              <a:gd name="connsiteY72" fmla="*/ 1913800 h 2344739"/>
              <a:gd name="connsiteX73" fmla="*/ 8997380 w 12193149"/>
              <a:gd name="connsiteY73" fmla="*/ 1915011 h 2344739"/>
              <a:gd name="connsiteX74" fmla="*/ 8991542 w 12193149"/>
              <a:gd name="connsiteY74" fmla="*/ 1917072 h 2344739"/>
              <a:gd name="connsiteX75" fmla="*/ 8975485 w 12193149"/>
              <a:gd name="connsiteY75" fmla="*/ 1920298 h 2344739"/>
              <a:gd name="connsiteX76" fmla="*/ 8969159 w 12193149"/>
              <a:gd name="connsiteY76" fmla="*/ 1919598 h 2344739"/>
              <a:gd name="connsiteX77" fmla="*/ 8964196 w 12193149"/>
              <a:gd name="connsiteY77" fmla="*/ 1917373 h 2344739"/>
              <a:gd name="connsiteX78" fmla="*/ 8930136 w 12193149"/>
              <a:gd name="connsiteY78" fmla="*/ 1914185 h 2344739"/>
              <a:gd name="connsiteX79" fmla="*/ 8753592 w 12193149"/>
              <a:gd name="connsiteY79" fmla="*/ 1933417 h 2344739"/>
              <a:gd name="connsiteX80" fmla="*/ 8708995 w 12193149"/>
              <a:gd name="connsiteY80" fmla="*/ 1935518 h 2344739"/>
              <a:gd name="connsiteX81" fmla="*/ 8597219 w 12193149"/>
              <a:gd name="connsiteY81" fmla="*/ 1944090 h 2344739"/>
              <a:gd name="connsiteX82" fmla="*/ 8526378 w 12193149"/>
              <a:gd name="connsiteY82" fmla="*/ 1929248 h 2344739"/>
              <a:gd name="connsiteX83" fmla="*/ 8512131 w 12193149"/>
              <a:gd name="connsiteY83" fmla="*/ 1935163 h 2344739"/>
              <a:gd name="connsiteX84" fmla="*/ 8507315 w 12193149"/>
              <a:gd name="connsiteY84" fmla="*/ 1938164 h 2344739"/>
              <a:gd name="connsiteX85" fmla="*/ 8499116 w 12193149"/>
              <a:gd name="connsiteY85" fmla="*/ 1940902 h 2344739"/>
              <a:gd name="connsiteX86" fmla="*/ 8498742 w 12193149"/>
              <a:gd name="connsiteY86" fmla="*/ 1940723 h 2344739"/>
              <a:gd name="connsiteX87" fmla="*/ 8491397 w 12193149"/>
              <a:gd name="connsiteY87" fmla="*/ 1943773 h 2344739"/>
              <a:gd name="connsiteX88" fmla="*/ 8368330 w 12193149"/>
              <a:gd name="connsiteY88" fmla="*/ 1957815 h 2344739"/>
              <a:gd name="connsiteX89" fmla="*/ 8354947 w 12193149"/>
              <a:gd name="connsiteY89" fmla="*/ 1958009 h 2344739"/>
              <a:gd name="connsiteX90" fmla="*/ 8321252 w 12193149"/>
              <a:gd name="connsiteY90" fmla="*/ 1974587 h 2344739"/>
              <a:gd name="connsiteX91" fmla="*/ 8315581 w 12193149"/>
              <a:gd name="connsiteY91" fmla="*/ 1974913 h 2344739"/>
              <a:gd name="connsiteX92" fmla="*/ 8296322 w 12193149"/>
              <a:gd name="connsiteY92" fmla="*/ 1988808 h 2344739"/>
              <a:gd name="connsiteX93" fmla="*/ 8285424 w 12193149"/>
              <a:gd name="connsiteY93" fmla="*/ 1994631 h 2344739"/>
              <a:gd name="connsiteX94" fmla="*/ 8284298 w 12193149"/>
              <a:gd name="connsiteY94" fmla="*/ 1999074 h 2344739"/>
              <a:gd name="connsiteX95" fmla="*/ 8267224 w 12193149"/>
              <a:gd name="connsiteY95" fmla="*/ 2006249 h 2344739"/>
              <a:gd name="connsiteX96" fmla="*/ 8264525 w 12193149"/>
              <a:gd name="connsiteY96" fmla="*/ 2006019 h 2344739"/>
              <a:gd name="connsiteX97" fmla="*/ 8253181 w 12193149"/>
              <a:gd name="connsiteY97" fmla="*/ 2015862 h 2344739"/>
              <a:gd name="connsiteX98" fmla="*/ 8246982 w 12193149"/>
              <a:gd name="connsiteY98" fmla="*/ 2028854 h 2344739"/>
              <a:gd name="connsiteX99" fmla="*/ 8091420 w 12193149"/>
              <a:gd name="connsiteY99" fmla="*/ 2075015 h 2344739"/>
              <a:gd name="connsiteX100" fmla="*/ 7906555 w 12193149"/>
              <a:gd name="connsiteY100" fmla="*/ 2116988 h 2344739"/>
              <a:gd name="connsiteX101" fmla="*/ 7719893 w 12193149"/>
              <a:gd name="connsiteY101" fmla="*/ 2142703 h 2344739"/>
              <a:gd name="connsiteX102" fmla="*/ 7615495 w 12193149"/>
              <a:gd name="connsiteY102" fmla="*/ 2139232 h 2344739"/>
              <a:gd name="connsiteX103" fmla="*/ 7528691 w 12193149"/>
              <a:gd name="connsiteY103" fmla="*/ 2145060 h 2344739"/>
              <a:gd name="connsiteX104" fmla="*/ 7520719 w 12193149"/>
              <a:gd name="connsiteY104" fmla="*/ 2147613 h 2344739"/>
              <a:gd name="connsiteX105" fmla="*/ 7508559 w 12193149"/>
              <a:gd name="connsiteY105" fmla="*/ 2148948 h 2344739"/>
              <a:gd name="connsiteX106" fmla="*/ 7508188 w 12193149"/>
              <a:gd name="connsiteY106" fmla="*/ 2148621 h 2344739"/>
              <a:gd name="connsiteX107" fmla="*/ 7496943 w 12193149"/>
              <a:gd name="connsiteY107" fmla="*/ 2150573 h 2344739"/>
              <a:gd name="connsiteX108" fmla="*/ 7406539 w 12193149"/>
              <a:gd name="connsiteY108" fmla="*/ 2142468 h 2344739"/>
              <a:gd name="connsiteX109" fmla="*/ 7219707 w 12193149"/>
              <a:gd name="connsiteY109" fmla="*/ 2156680 h 2344739"/>
              <a:gd name="connsiteX110" fmla="*/ 7202249 w 12193149"/>
              <a:gd name="connsiteY110" fmla="*/ 2161230 h 2344739"/>
              <a:gd name="connsiteX111" fmla="*/ 7198152 w 12193149"/>
              <a:gd name="connsiteY111" fmla="*/ 2166588 h 2344739"/>
              <a:gd name="connsiteX112" fmla="*/ 7171956 w 12193149"/>
              <a:gd name="connsiteY112" fmla="*/ 2171236 h 2344739"/>
              <a:gd name="connsiteX113" fmla="*/ 7098136 w 12193149"/>
              <a:gd name="connsiteY113" fmla="*/ 2183464 h 2344739"/>
              <a:gd name="connsiteX114" fmla="*/ 7019644 w 12193149"/>
              <a:gd name="connsiteY114" fmla="*/ 2183090 h 2344739"/>
              <a:gd name="connsiteX115" fmla="*/ 6905294 w 12193149"/>
              <a:gd name="connsiteY115" fmla="*/ 2212596 h 2344739"/>
              <a:gd name="connsiteX116" fmla="*/ 6709370 w 12193149"/>
              <a:gd name="connsiteY116" fmla="*/ 2240551 h 2344739"/>
              <a:gd name="connsiteX117" fmla="*/ 6550602 w 12193149"/>
              <a:gd name="connsiteY117" fmla="*/ 2269327 h 2344739"/>
              <a:gd name="connsiteX118" fmla="*/ 6318708 w 12193149"/>
              <a:gd name="connsiteY118" fmla="*/ 2316127 h 2344739"/>
              <a:gd name="connsiteX119" fmla="*/ 6169822 w 12193149"/>
              <a:gd name="connsiteY119" fmla="*/ 2318214 h 2344739"/>
              <a:gd name="connsiteX120" fmla="*/ 6074996 w 12193149"/>
              <a:gd name="connsiteY120" fmla="*/ 2338676 h 2344739"/>
              <a:gd name="connsiteX121" fmla="*/ 6069677 w 12193149"/>
              <a:gd name="connsiteY121" fmla="*/ 2337139 h 2344739"/>
              <a:gd name="connsiteX122" fmla="*/ 6049786 w 12193149"/>
              <a:gd name="connsiteY122" fmla="*/ 2337822 h 2344739"/>
              <a:gd name="connsiteX123" fmla="*/ 6042433 w 12193149"/>
              <a:gd name="connsiteY123" fmla="*/ 2329473 h 2344739"/>
              <a:gd name="connsiteX124" fmla="*/ 6011238 w 12193149"/>
              <a:gd name="connsiteY124" fmla="*/ 2324380 h 2344739"/>
              <a:gd name="connsiteX125" fmla="*/ 5958523 w 12193149"/>
              <a:gd name="connsiteY125" fmla="*/ 2328024 h 2344739"/>
              <a:gd name="connsiteX126" fmla="*/ 5760067 w 12193149"/>
              <a:gd name="connsiteY126" fmla="*/ 2343716 h 2344739"/>
              <a:gd name="connsiteX127" fmla="*/ 5628108 w 12193149"/>
              <a:gd name="connsiteY127" fmla="*/ 2344739 h 2344739"/>
              <a:gd name="connsiteX128" fmla="*/ 5472054 w 12193149"/>
              <a:gd name="connsiteY128" fmla="*/ 2330719 h 2344739"/>
              <a:gd name="connsiteX129" fmla="*/ 5433909 w 12193149"/>
              <a:gd name="connsiteY129" fmla="*/ 2319466 h 2344739"/>
              <a:gd name="connsiteX130" fmla="*/ 5382817 w 12193149"/>
              <a:gd name="connsiteY130" fmla="*/ 2301764 h 2344739"/>
              <a:gd name="connsiteX131" fmla="*/ 5262912 w 12193149"/>
              <a:gd name="connsiteY131" fmla="*/ 2281347 h 2344739"/>
              <a:gd name="connsiteX132" fmla="*/ 5224109 w 12193149"/>
              <a:gd name="connsiteY132" fmla="*/ 2270223 h 2344739"/>
              <a:gd name="connsiteX133" fmla="*/ 5175808 w 12193149"/>
              <a:gd name="connsiteY133" fmla="*/ 2267233 h 2344739"/>
              <a:gd name="connsiteX134" fmla="*/ 5157702 w 12193149"/>
              <a:gd name="connsiteY134" fmla="*/ 2260010 h 2344739"/>
              <a:gd name="connsiteX135" fmla="*/ 5143747 w 12193149"/>
              <a:gd name="connsiteY135" fmla="*/ 2256610 h 2344739"/>
              <a:gd name="connsiteX136" fmla="*/ 5140744 w 12193149"/>
              <a:gd name="connsiteY136" fmla="*/ 2254509 h 2344739"/>
              <a:gd name="connsiteX137" fmla="*/ 5122807 w 12193149"/>
              <a:gd name="connsiteY137" fmla="*/ 2243656 h 2344739"/>
              <a:gd name="connsiteX138" fmla="*/ 5066938 w 12193149"/>
              <a:gd name="connsiteY138" fmla="*/ 2250227 h 2344739"/>
              <a:gd name="connsiteX139" fmla="*/ 5012662 w 12193149"/>
              <a:gd name="connsiteY139" fmla="*/ 2233846 h 2344739"/>
              <a:gd name="connsiteX140" fmla="*/ 4841589 w 12193149"/>
              <a:gd name="connsiteY140" fmla="*/ 2209829 h 2344739"/>
              <a:gd name="connsiteX141" fmla="*/ 4763595 w 12193149"/>
              <a:gd name="connsiteY141" fmla="*/ 2182061 h 2344739"/>
              <a:gd name="connsiteX142" fmla="*/ 4724334 w 12193149"/>
              <a:gd name="connsiteY142" fmla="*/ 2173047 h 2344739"/>
              <a:gd name="connsiteX143" fmla="*/ 4722324 w 12193149"/>
              <a:gd name="connsiteY143" fmla="*/ 2172298 h 2344739"/>
              <a:gd name="connsiteX144" fmla="*/ 4723259 w 12193149"/>
              <a:gd name="connsiteY144" fmla="*/ 2172087 h 2344739"/>
              <a:gd name="connsiteX145" fmla="*/ 4718350 w 12193149"/>
              <a:gd name="connsiteY145" fmla="*/ 2170817 h 2344739"/>
              <a:gd name="connsiteX146" fmla="*/ 4722324 w 12193149"/>
              <a:gd name="connsiteY146" fmla="*/ 2172298 h 2344739"/>
              <a:gd name="connsiteX147" fmla="*/ 4716674 w 12193149"/>
              <a:gd name="connsiteY147" fmla="*/ 2173573 h 2344739"/>
              <a:gd name="connsiteX148" fmla="*/ 4516962 w 12193149"/>
              <a:gd name="connsiteY148" fmla="*/ 2163671 h 2344739"/>
              <a:gd name="connsiteX149" fmla="*/ 4429691 w 12193149"/>
              <a:gd name="connsiteY149" fmla="*/ 2153020 h 2344739"/>
              <a:gd name="connsiteX150" fmla="*/ 4364023 w 12193149"/>
              <a:gd name="connsiteY150" fmla="*/ 2151674 h 2344739"/>
              <a:gd name="connsiteX151" fmla="*/ 4318114 w 12193149"/>
              <a:gd name="connsiteY151" fmla="*/ 2158289 h 2344739"/>
              <a:gd name="connsiteX152" fmla="*/ 4316258 w 12193149"/>
              <a:gd name="connsiteY152" fmla="*/ 2156948 h 2344739"/>
              <a:gd name="connsiteX153" fmla="*/ 4296292 w 12193149"/>
              <a:gd name="connsiteY153" fmla="*/ 2155069 h 2344739"/>
              <a:gd name="connsiteX154" fmla="*/ 4291212 w 12193149"/>
              <a:gd name="connsiteY154" fmla="*/ 2157986 h 2344739"/>
              <a:gd name="connsiteX155" fmla="*/ 4277290 w 12193149"/>
              <a:gd name="connsiteY155" fmla="*/ 2157740 h 2344739"/>
              <a:gd name="connsiteX156" fmla="*/ 4249265 w 12193149"/>
              <a:gd name="connsiteY156" fmla="*/ 2160064 h 2344739"/>
              <a:gd name="connsiteX157" fmla="*/ 4203199 w 12193149"/>
              <a:gd name="connsiteY157" fmla="*/ 2157269 h 2344739"/>
              <a:gd name="connsiteX158" fmla="*/ 4202893 w 12193149"/>
              <a:gd name="connsiteY158" fmla="*/ 2156010 h 2344739"/>
              <a:gd name="connsiteX159" fmla="*/ 4192396 w 12193149"/>
              <a:gd name="connsiteY159" fmla="*/ 2150376 h 2344739"/>
              <a:gd name="connsiteX160" fmla="*/ 4143893 w 12193149"/>
              <a:gd name="connsiteY160" fmla="*/ 2134511 h 2344739"/>
              <a:gd name="connsiteX161" fmla="*/ 4084245 w 12193149"/>
              <a:gd name="connsiteY161" fmla="*/ 2107978 h 2344739"/>
              <a:gd name="connsiteX162" fmla="*/ 4075694 w 12193149"/>
              <a:gd name="connsiteY162" fmla="*/ 2107143 h 2344739"/>
              <a:gd name="connsiteX163" fmla="*/ 4075575 w 12193149"/>
              <a:gd name="connsiteY163" fmla="*/ 2106844 h 2344739"/>
              <a:gd name="connsiteX164" fmla="*/ 4066658 w 12193149"/>
              <a:gd name="connsiteY164" fmla="*/ 2105400 h 2344739"/>
              <a:gd name="connsiteX165" fmla="*/ 4060102 w 12193149"/>
              <a:gd name="connsiteY165" fmla="*/ 2105618 h 2344739"/>
              <a:gd name="connsiteX166" fmla="*/ 4043512 w 12193149"/>
              <a:gd name="connsiteY166" fmla="*/ 2103997 h 2344739"/>
              <a:gd name="connsiteX167" fmla="*/ 4038145 w 12193149"/>
              <a:gd name="connsiteY167" fmla="*/ 2101563 h 2344739"/>
              <a:gd name="connsiteX168" fmla="*/ 4036511 w 12193149"/>
              <a:gd name="connsiteY168" fmla="*/ 2097896 h 2344739"/>
              <a:gd name="connsiteX169" fmla="*/ 4034926 w 12193149"/>
              <a:gd name="connsiteY169" fmla="*/ 2098131 h 2344739"/>
              <a:gd name="connsiteX170" fmla="*/ 4005686 w 12193149"/>
              <a:gd name="connsiteY170" fmla="*/ 2085563 h 2344739"/>
              <a:gd name="connsiteX171" fmla="*/ 3937994 w 12193149"/>
              <a:gd name="connsiteY171" fmla="*/ 2068106 h 2344739"/>
              <a:gd name="connsiteX172" fmla="*/ 3898423 w 12193149"/>
              <a:gd name="connsiteY172" fmla="*/ 2062451 h 2344739"/>
              <a:gd name="connsiteX173" fmla="*/ 3790908 w 12193149"/>
              <a:gd name="connsiteY173" fmla="*/ 2042213 h 2344739"/>
              <a:gd name="connsiteX174" fmla="*/ 3683661 w 12193149"/>
              <a:gd name="connsiteY174" fmla="*/ 2018290 h 2344739"/>
              <a:gd name="connsiteX175" fmla="*/ 3611183 w 12193149"/>
              <a:gd name="connsiteY175" fmla="*/ 1986019 h 2344739"/>
              <a:gd name="connsiteX176" fmla="*/ 3605003 w 12193149"/>
              <a:gd name="connsiteY176" fmla="*/ 1987381 h 2344739"/>
              <a:gd name="connsiteX177" fmla="*/ 3595884 w 12193149"/>
              <a:gd name="connsiteY177" fmla="*/ 1987545 h 2344739"/>
              <a:gd name="connsiteX178" fmla="*/ 3595649 w 12193149"/>
              <a:gd name="connsiteY178" fmla="*/ 1987276 h 2344739"/>
              <a:gd name="connsiteX179" fmla="*/ 3587126 w 12193149"/>
              <a:gd name="connsiteY179" fmla="*/ 1987966 h 2344739"/>
              <a:gd name="connsiteX180" fmla="*/ 3537283 w 12193149"/>
              <a:gd name="connsiteY180" fmla="*/ 1978267 h 2344739"/>
              <a:gd name="connsiteX181" fmla="*/ 3474371 w 12193149"/>
              <a:gd name="connsiteY181" fmla="*/ 1974606 h 2344739"/>
              <a:gd name="connsiteX182" fmla="*/ 3401876 w 12193149"/>
              <a:gd name="connsiteY182" fmla="*/ 1962558 h 2344739"/>
              <a:gd name="connsiteX183" fmla="*/ 3365036 w 12193149"/>
              <a:gd name="connsiteY183" fmla="*/ 1979510 h 2344739"/>
              <a:gd name="connsiteX184" fmla="*/ 3345174 w 12193149"/>
              <a:gd name="connsiteY184" fmla="*/ 1981192 h 2344739"/>
              <a:gd name="connsiteX185" fmla="*/ 3342846 w 12193149"/>
              <a:gd name="connsiteY185" fmla="*/ 1980217 h 2344739"/>
              <a:gd name="connsiteX186" fmla="*/ 3263504 w 12193149"/>
              <a:gd name="connsiteY186" fmla="*/ 1986094 h 2344739"/>
              <a:gd name="connsiteX187" fmla="*/ 3143704 w 12193149"/>
              <a:gd name="connsiteY187" fmla="*/ 1993869 h 2344739"/>
              <a:gd name="connsiteX188" fmla="*/ 3031439 w 12193149"/>
              <a:gd name="connsiteY188" fmla="*/ 1996512 h 2344739"/>
              <a:gd name="connsiteX189" fmla="*/ 2782717 w 12193149"/>
              <a:gd name="connsiteY189" fmla="*/ 2018333 h 2344739"/>
              <a:gd name="connsiteX190" fmla="*/ 2647675 w 12193149"/>
              <a:gd name="connsiteY190" fmla="*/ 2028869 h 2344739"/>
              <a:gd name="connsiteX191" fmla="*/ 2569176 w 12193149"/>
              <a:gd name="connsiteY191" fmla="*/ 2002628 h 2344739"/>
              <a:gd name="connsiteX192" fmla="*/ 2444403 w 12193149"/>
              <a:gd name="connsiteY192" fmla="*/ 2016529 h 2344739"/>
              <a:gd name="connsiteX193" fmla="*/ 2316260 w 12193149"/>
              <a:gd name="connsiteY193" fmla="*/ 2024996 h 2344739"/>
              <a:gd name="connsiteX194" fmla="*/ 2209726 w 12193149"/>
              <a:gd name="connsiteY194" fmla="*/ 2019763 h 2344739"/>
              <a:gd name="connsiteX195" fmla="*/ 2095813 w 12193149"/>
              <a:gd name="connsiteY195" fmla="*/ 2003052 h 2344739"/>
              <a:gd name="connsiteX196" fmla="*/ 1998504 w 12193149"/>
              <a:gd name="connsiteY196" fmla="*/ 1995032 h 2344739"/>
              <a:gd name="connsiteX197" fmla="*/ 1929320 w 12193149"/>
              <a:gd name="connsiteY197" fmla="*/ 2016977 h 2344739"/>
              <a:gd name="connsiteX198" fmla="*/ 1922798 w 12193149"/>
              <a:gd name="connsiteY198" fmla="*/ 2012146 h 2344739"/>
              <a:gd name="connsiteX199" fmla="*/ 1874228 w 12193149"/>
              <a:gd name="connsiteY199" fmla="*/ 2013741 h 2344739"/>
              <a:gd name="connsiteX200" fmla="*/ 1787803 w 12193149"/>
              <a:gd name="connsiteY200" fmla="*/ 2041363 h 2344739"/>
              <a:gd name="connsiteX201" fmla="*/ 1739352 w 12193149"/>
              <a:gd name="connsiteY201" fmla="*/ 2036312 h 2344739"/>
              <a:gd name="connsiteX202" fmla="*/ 1676219 w 12193149"/>
              <a:gd name="connsiteY202" fmla="*/ 2019963 h 2344739"/>
              <a:gd name="connsiteX203" fmla="*/ 1609817 w 12193149"/>
              <a:gd name="connsiteY203" fmla="*/ 2013066 h 2344739"/>
              <a:gd name="connsiteX204" fmla="*/ 1497258 w 12193149"/>
              <a:gd name="connsiteY204" fmla="*/ 1987476 h 2344739"/>
              <a:gd name="connsiteX205" fmla="*/ 1151127 w 12193149"/>
              <a:gd name="connsiteY205" fmla="*/ 1938041 h 2344739"/>
              <a:gd name="connsiteX206" fmla="*/ 859417 w 12193149"/>
              <a:gd name="connsiteY206" fmla="*/ 1928608 h 2344739"/>
              <a:gd name="connsiteX207" fmla="*/ 838688 w 12193149"/>
              <a:gd name="connsiteY207" fmla="*/ 1929821 h 2344739"/>
              <a:gd name="connsiteX208" fmla="*/ 817957 w 12193149"/>
              <a:gd name="connsiteY208" fmla="*/ 1927857 h 2344739"/>
              <a:gd name="connsiteX209" fmla="*/ 812654 w 12193149"/>
              <a:gd name="connsiteY209" fmla="*/ 1930751 h 2344739"/>
              <a:gd name="connsiteX210" fmla="*/ 721195 w 12193149"/>
              <a:gd name="connsiteY210" fmla="*/ 1929661 h 2344739"/>
              <a:gd name="connsiteX211" fmla="*/ 720890 w 12193149"/>
              <a:gd name="connsiteY211" fmla="*/ 1928399 h 2344739"/>
              <a:gd name="connsiteX212" fmla="*/ 710023 w 12193149"/>
              <a:gd name="connsiteY212" fmla="*/ 1922722 h 2344739"/>
              <a:gd name="connsiteX213" fmla="*/ 597940 w 12193149"/>
              <a:gd name="connsiteY213" fmla="*/ 1879864 h 2344739"/>
              <a:gd name="connsiteX214" fmla="*/ 579683 w 12193149"/>
              <a:gd name="connsiteY214" fmla="*/ 1877212 h 2344739"/>
              <a:gd name="connsiteX215" fmla="*/ 572865 w 12193149"/>
              <a:gd name="connsiteY215" fmla="*/ 1877401 h 2344739"/>
              <a:gd name="connsiteX216" fmla="*/ 446247 w 12193149"/>
              <a:gd name="connsiteY216" fmla="*/ 1839371 h 2344739"/>
              <a:gd name="connsiteX217" fmla="*/ 405163 w 12193149"/>
              <a:gd name="connsiteY217" fmla="*/ 1833548 h 2344739"/>
              <a:gd name="connsiteX218" fmla="*/ 293583 w 12193149"/>
              <a:gd name="connsiteY218" fmla="*/ 1812852 h 2344739"/>
              <a:gd name="connsiteX219" fmla="*/ 119529 w 12193149"/>
              <a:gd name="connsiteY219" fmla="*/ 1761047 h 2344739"/>
              <a:gd name="connsiteX220" fmla="*/ 16674 w 12193149"/>
              <a:gd name="connsiteY220" fmla="*/ 1758191 h 2344739"/>
              <a:gd name="connsiteX221" fmla="*/ 1150 w 12193149"/>
              <a:gd name="connsiteY221" fmla="*/ 1752722 h 2344739"/>
              <a:gd name="connsiteX222" fmla="*/ 1148 w 12193149"/>
              <a:gd name="connsiteY222" fmla="*/ 222213 h 2344739"/>
              <a:gd name="connsiteX223" fmla="*/ 1148 w 12193149"/>
              <a:gd name="connsiteY223"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114960 w 12193149"/>
              <a:gd name="connsiteY68" fmla="*/ 1919069 h 2344739"/>
              <a:gd name="connsiteX69" fmla="*/ 9054601 w 12193149"/>
              <a:gd name="connsiteY69" fmla="*/ 1910755 h 2344739"/>
              <a:gd name="connsiteX70" fmla="*/ 9006634 w 12193149"/>
              <a:gd name="connsiteY70" fmla="*/ 1914040 h 2344739"/>
              <a:gd name="connsiteX71" fmla="*/ 9006349 w 12193149"/>
              <a:gd name="connsiteY71" fmla="*/ 1913800 h 2344739"/>
              <a:gd name="connsiteX72" fmla="*/ 8997380 w 12193149"/>
              <a:gd name="connsiteY72" fmla="*/ 1915011 h 2344739"/>
              <a:gd name="connsiteX73" fmla="*/ 8991542 w 12193149"/>
              <a:gd name="connsiteY73" fmla="*/ 1917072 h 2344739"/>
              <a:gd name="connsiteX74" fmla="*/ 8975485 w 12193149"/>
              <a:gd name="connsiteY74" fmla="*/ 1920298 h 2344739"/>
              <a:gd name="connsiteX75" fmla="*/ 8969159 w 12193149"/>
              <a:gd name="connsiteY75" fmla="*/ 1919598 h 2344739"/>
              <a:gd name="connsiteX76" fmla="*/ 8964196 w 12193149"/>
              <a:gd name="connsiteY76" fmla="*/ 1917373 h 2344739"/>
              <a:gd name="connsiteX77" fmla="*/ 8930136 w 12193149"/>
              <a:gd name="connsiteY77" fmla="*/ 1914185 h 2344739"/>
              <a:gd name="connsiteX78" fmla="*/ 8753592 w 12193149"/>
              <a:gd name="connsiteY78" fmla="*/ 1933417 h 2344739"/>
              <a:gd name="connsiteX79" fmla="*/ 8708995 w 12193149"/>
              <a:gd name="connsiteY79" fmla="*/ 1935518 h 2344739"/>
              <a:gd name="connsiteX80" fmla="*/ 8597219 w 12193149"/>
              <a:gd name="connsiteY80" fmla="*/ 1944090 h 2344739"/>
              <a:gd name="connsiteX81" fmla="*/ 8526378 w 12193149"/>
              <a:gd name="connsiteY81" fmla="*/ 1929248 h 2344739"/>
              <a:gd name="connsiteX82" fmla="*/ 8512131 w 12193149"/>
              <a:gd name="connsiteY82" fmla="*/ 1935163 h 2344739"/>
              <a:gd name="connsiteX83" fmla="*/ 8507315 w 12193149"/>
              <a:gd name="connsiteY83" fmla="*/ 1938164 h 2344739"/>
              <a:gd name="connsiteX84" fmla="*/ 8499116 w 12193149"/>
              <a:gd name="connsiteY84" fmla="*/ 1940902 h 2344739"/>
              <a:gd name="connsiteX85" fmla="*/ 8498742 w 12193149"/>
              <a:gd name="connsiteY85" fmla="*/ 1940723 h 2344739"/>
              <a:gd name="connsiteX86" fmla="*/ 8491397 w 12193149"/>
              <a:gd name="connsiteY86" fmla="*/ 1943773 h 2344739"/>
              <a:gd name="connsiteX87" fmla="*/ 8368330 w 12193149"/>
              <a:gd name="connsiteY87" fmla="*/ 1957815 h 2344739"/>
              <a:gd name="connsiteX88" fmla="*/ 8354947 w 12193149"/>
              <a:gd name="connsiteY88" fmla="*/ 1958009 h 2344739"/>
              <a:gd name="connsiteX89" fmla="*/ 8321252 w 12193149"/>
              <a:gd name="connsiteY89" fmla="*/ 1974587 h 2344739"/>
              <a:gd name="connsiteX90" fmla="*/ 8315581 w 12193149"/>
              <a:gd name="connsiteY90" fmla="*/ 1974913 h 2344739"/>
              <a:gd name="connsiteX91" fmla="*/ 8296322 w 12193149"/>
              <a:gd name="connsiteY91" fmla="*/ 1988808 h 2344739"/>
              <a:gd name="connsiteX92" fmla="*/ 8285424 w 12193149"/>
              <a:gd name="connsiteY92" fmla="*/ 1994631 h 2344739"/>
              <a:gd name="connsiteX93" fmla="*/ 8284298 w 12193149"/>
              <a:gd name="connsiteY93" fmla="*/ 1999074 h 2344739"/>
              <a:gd name="connsiteX94" fmla="*/ 8267224 w 12193149"/>
              <a:gd name="connsiteY94" fmla="*/ 2006249 h 2344739"/>
              <a:gd name="connsiteX95" fmla="*/ 8264525 w 12193149"/>
              <a:gd name="connsiteY95" fmla="*/ 2006019 h 2344739"/>
              <a:gd name="connsiteX96" fmla="*/ 8253181 w 12193149"/>
              <a:gd name="connsiteY96" fmla="*/ 2015862 h 2344739"/>
              <a:gd name="connsiteX97" fmla="*/ 8246982 w 12193149"/>
              <a:gd name="connsiteY97" fmla="*/ 2028854 h 2344739"/>
              <a:gd name="connsiteX98" fmla="*/ 8091420 w 12193149"/>
              <a:gd name="connsiteY98" fmla="*/ 2075015 h 2344739"/>
              <a:gd name="connsiteX99" fmla="*/ 7906555 w 12193149"/>
              <a:gd name="connsiteY99" fmla="*/ 2116988 h 2344739"/>
              <a:gd name="connsiteX100" fmla="*/ 7719893 w 12193149"/>
              <a:gd name="connsiteY100" fmla="*/ 2142703 h 2344739"/>
              <a:gd name="connsiteX101" fmla="*/ 7615495 w 12193149"/>
              <a:gd name="connsiteY101" fmla="*/ 2139232 h 2344739"/>
              <a:gd name="connsiteX102" fmla="*/ 7528691 w 12193149"/>
              <a:gd name="connsiteY102" fmla="*/ 2145060 h 2344739"/>
              <a:gd name="connsiteX103" fmla="*/ 7520719 w 12193149"/>
              <a:gd name="connsiteY103" fmla="*/ 2147613 h 2344739"/>
              <a:gd name="connsiteX104" fmla="*/ 7508559 w 12193149"/>
              <a:gd name="connsiteY104" fmla="*/ 2148948 h 2344739"/>
              <a:gd name="connsiteX105" fmla="*/ 7508188 w 12193149"/>
              <a:gd name="connsiteY105" fmla="*/ 2148621 h 2344739"/>
              <a:gd name="connsiteX106" fmla="*/ 7496943 w 12193149"/>
              <a:gd name="connsiteY106" fmla="*/ 2150573 h 2344739"/>
              <a:gd name="connsiteX107" fmla="*/ 7406539 w 12193149"/>
              <a:gd name="connsiteY107" fmla="*/ 2142468 h 2344739"/>
              <a:gd name="connsiteX108" fmla="*/ 7219707 w 12193149"/>
              <a:gd name="connsiteY108" fmla="*/ 2156680 h 2344739"/>
              <a:gd name="connsiteX109" fmla="*/ 7202249 w 12193149"/>
              <a:gd name="connsiteY109" fmla="*/ 2161230 h 2344739"/>
              <a:gd name="connsiteX110" fmla="*/ 7198152 w 12193149"/>
              <a:gd name="connsiteY110" fmla="*/ 2166588 h 2344739"/>
              <a:gd name="connsiteX111" fmla="*/ 7171956 w 12193149"/>
              <a:gd name="connsiteY111" fmla="*/ 2171236 h 2344739"/>
              <a:gd name="connsiteX112" fmla="*/ 7098136 w 12193149"/>
              <a:gd name="connsiteY112" fmla="*/ 2183464 h 2344739"/>
              <a:gd name="connsiteX113" fmla="*/ 7019644 w 12193149"/>
              <a:gd name="connsiteY113" fmla="*/ 2183090 h 2344739"/>
              <a:gd name="connsiteX114" fmla="*/ 6905294 w 12193149"/>
              <a:gd name="connsiteY114" fmla="*/ 2212596 h 2344739"/>
              <a:gd name="connsiteX115" fmla="*/ 6709370 w 12193149"/>
              <a:gd name="connsiteY115" fmla="*/ 2240551 h 2344739"/>
              <a:gd name="connsiteX116" fmla="*/ 6550602 w 12193149"/>
              <a:gd name="connsiteY116" fmla="*/ 2269327 h 2344739"/>
              <a:gd name="connsiteX117" fmla="*/ 6318708 w 12193149"/>
              <a:gd name="connsiteY117" fmla="*/ 2316127 h 2344739"/>
              <a:gd name="connsiteX118" fmla="*/ 6169822 w 12193149"/>
              <a:gd name="connsiteY118" fmla="*/ 2318214 h 2344739"/>
              <a:gd name="connsiteX119" fmla="*/ 6074996 w 12193149"/>
              <a:gd name="connsiteY119" fmla="*/ 2338676 h 2344739"/>
              <a:gd name="connsiteX120" fmla="*/ 6069677 w 12193149"/>
              <a:gd name="connsiteY120" fmla="*/ 2337139 h 2344739"/>
              <a:gd name="connsiteX121" fmla="*/ 6049786 w 12193149"/>
              <a:gd name="connsiteY121" fmla="*/ 2337822 h 2344739"/>
              <a:gd name="connsiteX122" fmla="*/ 6042433 w 12193149"/>
              <a:gd name="connsiteY122" fmla="*/ 2329473 h 2344739"/>
              <a:gd name="connsiteX123" fmla="*/ 6011238 w 12193149"/>
              <a:gd name="connsiteY123" fmla="*/ 2324380 h 2344739"/>
              <a:gd name="connsiteX124" fmla="*/ 5958523 w 12193149"/>
              <a:gd name="connsiteY124" fmla="*/ 2328024 h 2344739"/>
              <a:gd name="connsiteX125" fmla="*/ 5760067 w 12193149"/>
              <a:gd name="connsiteY125" fmla="*/ 2343716 h 2344739"/>
              <a:gd name="connsiteX126" fmla="*/ 5628108 w 12193149"/>
              <a:gd name="connsiteY126" fmla="*/ 2344739 h 2344739"/>
              <a:gd name="connsiteX127" fmla="*/ 5472054 w 12193149"/>
              <a:gd name="connsiteY127" fmla="*/ 2330719 h 2344739"/>
              <a:gd name="connsiteX128" fmla="*/ 5433909 w 12193149"/>
              <a:gd name="connsiteY128" fmla="*/ 2319466 h 2344739"/>
              <a:gd name="connsiteX129" fmla="*/ 5382817 w 12193149"/>
              <a:gd name="connsiteY129" fmla="*/ 2301764 h 2344739"/>
              <a:gd name="connsiteX130" fmla="*/ 5262912 w 12193149"/>
              <a:gd name="connsiteY130" fmla="*/ 2281347 h 2344739"/>
              <a:gd name="connsiteX131" fmla="*/ 5224109 w 12193149"/>
              <a:gd name="connsiteY131" fmla="*/ 2270223 h 2344739"/>
              <a:gd name="connsiteX132" fmla="*/ 5175808 w 12193149"/>
              <a:gd name="connsiteY132" fmla="*/ 2267233 h 2344739"/>
              <a:gd name="connsiteX133" fmla="*/ 5157702 w 12193149"/>
              <a:gd name="connsiteY133" fmla="*/ 2260010 h 2344739"/>
              <a:gd name="connsiteX134" fmla="*/ 5143747 w 12193149"/>
              <a:gd name="connsiteY134" fmla="*/ 2256610 h 2344739"/>
              <a:gd name="connsiteX135" fmla="*/ 5140744 w 12193149"/>
              <a:gd name="connsiteY135" fmla="*/ 2254509 h 2344739"/>
              <a:gd name="connsiteX136" fmla="*/ 5122807 w 12193149"/>
              <a:gd name="connsiteY136" fmla="*/ 2243656 h 2344739"/>
              <a:gd name="connsiteX137" fmla="*/ 5066938 w 12193149"/>
              <a:gd name="connsiteY137" fmla="*/ 2250227 h 2344739"/>
              <a:gd name="connsiteX138" fmla="*/ 5012662 w 12193149"/>
              <a:gd name="connsiteY138" fmla="*/ 2233846 h 2344739"/>
              <a:gd name="connsiteX139" fmla="*/ 4841589 w 12193149"/>
              <a:gd name="connsiteY139" fmla="*/ 2209829 h 2344739"/>
              <a:gd name="connsiteX140" fmla="*/ 4763595 w 12193149"/>
              <a:gd name="connsiteY140" fmla="*/ 2182061 h 2344739"/>
              <a:gd name="connsiteX141" fmla="*/ 4724334 w 12193149"/>
              <a:gd name="connsiteY141" fmla="*/ 2173047 h 2344739"/>
              <a:gd name="connsiteX142" fmla="*/ 4722324 w 12193149"/>
              <a:gd name="connsiteY142" fmla="*/ 2172298 h 2344739"/>
              <a:gd name="connsiteX143" fmla="*/ 4723259 w 12193149"/>
              <a:gd name="connsiteY143" fmla="*/ 2172087 h 2344739"/>
              <a:gd name="connsiteX144" fmla="*/ 4718350 w 12193149"/>
              <a:gd name="connsiteY144" fmla="*/ 2170817 h 2344739"/>
              <a:gd name="connsiteX145" fmla="*/ 4722324 w 12193149"/>
              <a:gd name="connsiteY145" fmla="*/ 2172298 h 2344739"/>
              <a:gd name="connsiteX146" fmla="*/ 4716674 w 12193149"/>
              <a:gd name="connsiteY146" fmla="*/ 2173573 h 2344739"/>
              <a:gd name="connsiteX147" fmla="*/ 4516962 w 12193149"/>
              <a:gd name="connsiteY147" fmla="*/ 2163671 h 2344739"/>
              <a:gd name="connsiteX148" fmla="*/ 4429691 w 12193149"/>
              <a:gd name="connsiteY148" fmla="*/ 2153020 h 2344739"/>
              <a:gd name="connsiteX149" fmla="*/ 4364023 w 12193149"/>
              <a:gd name="connsiteY149" fmla="*/ 2151674 h 2344739"/>
              <a:gd name="connsiteX150" fmla="*/ 4318114 w 12193149"/>
              <a:gd name="connsiteY150" fmla="*/ 2158289 h 2344739"/>
              <a:gd name="connsiteX151" fmla="*/ 4316258 w 12193149"/>
              <a:gd name="connsiteY151" fmla="*/ 2156948 h 2344739"/>
              <a:gd name="connsiteX152" fmla="*/ 4296292 w 12193149"/>
              <a:gd name="connsiteY152" fmla="*/ 2155069 h 2344739"/>
              <a:gd name="connsiteX153" fmla="*/ 4291212 w 12193149"/>
              <a:gd name="connsiteY153" fmla="*/ 2157986 h 2344739"/>
              <a:gd name="connsiteX154" fmla="*/ 4277290 w 12193149"/>
              <a:gd name="connsiteY154" fmla="*/ 2157740 h 2344739"/>
              <a:gd name="connsiteX155" fmla="*/ 4249265 w 12193149"/>
              <a:gd name="connsiteY155" fmla="*/ 2160064 h 2344739"/>
              <a:gd name="connsiteX156" fmla="*/ 4203199 w 12193149"/>
              <a:gd name="connsiteY156" fmla="*/ 2157269 h 2344739"/>
              <a:gd name="connsiteX157" fmla="*/ 4202893 w 12193149"/>
              <a:gd name="connsiteY157" fmla="*/ 2156010 h 2344739"/>
              <a:gd name="connsiteX158" fmla="*/ 4192396 w 12193149"/>
              <a:gd name="connsiteY158" fmla="*/ 2150376 h 2344739"/>
              <a:gd name="connsiteX159" fmla="*/ 4143893 w 12193149"/>
              <a:gd name="connsiteY159" fmla="*/ 2134511 h 2344739"/>
              <a:gd name="connsiteX160" fmla="*/ 4084245 w 12193149"/>
              <a:gd name="connsiteY160" fmla="*/ 2107978 h 2344739"/>
              <a:gd name="connsiteX161" fmla="*/ 4075694 w 12193149"/>
              <a:gd name="connsiteY161" fmla="*/ 2107143 h 2344739"/>
              <a:gd name="connsiteX162" fmla="*/ 4075575 w 12193149"/>
              <a:gd name="connsiteY162" fmla="*/ 2106844 h 2344739"/>
              <a:gd name="connsiteX163" fmla="*/ 4066658 w 12193149"/>
              <a:gd name="connsiteY163" fmla="*/ 2105400 h 2344739"/>
              <a:gd name="connsiteX164" fmla="*/ 4060102 w 12193149"/>
              <a:gd name="connsiteY164" fmla="*/ 2105618 h 2344739"/>
              <a:gd name="connsiteX165" fmla="*/ 4043512 w 12193149"/>
              <a:gd name="connsiteY165" fmla="*/ 2103997 h 2344739"/>
              <a:gd name="connsiteX166" fmla="*/ 4038145 w 12193149"/>
              <a:gd name="connsiteY166" fmla="*/ 2101563 h 2344739"/>
              <a:gd name="connsiteX167" fmla="*/ 4036511 w 12193149"/>
              <a:gd name="connsiteY167" fmla="*/ 2097896 h 2344739"/>
              <a:gd name="connsiteX168" fmla="*/ 4034926 w 12193149"/>
              <a:gd name="connsiteY168" fmla="*/ 2098131 h 2344739"/>
              <a:gd name="connsiteX169" fmla="*/ 4005686 w 12193149"/>
              <a:gd name="connsiteY169" fmla="*/ 2085563 h 2344739"/>
              <a:gd name="connsiteX170" fmla="*/ 3937994 w 12193149"/>
              <a:gd name="connsiteY170" fmla="*/ 2068106 h 2344739"/>
              <a:gd name="connsiteX171" fmla="*/ 3898423 w 12193149"/>
              <a:gd name="connsiteY171" fmla="*/ 2062451 h 2344739"/>
              <a:gd name="connsiteX172" fmla="*/ 3790908 w 12193149"/>
              <a:gd name="connsiteY172" fmla="*/ 2042213 h 2344739"/>
              <a:gd name="connsiteX173" fmla="*/ 3683661 w 12193149"/>
              <a:gd name="connsiteY173" fmla="*/ 2018290 h 2344739"/>
              <a:gd name="connsiteX174" fmla="*/ 3611183 w 12193149"/>
              <a:gd name="connsiteY174" fmla="*/ 1986019 h 2344739"/>
              <a:gd name="connsiteX175" fmla="*/ 3605003 w 12193149"/>
              <a:gd name="connsiteY175" fmla="*/ 1987381 h 2344739"/>
              <a:gd name="connsiteX176" fmla="*/ 3595884 w 12193149"/>
              <a:gd name="connsiteY176" fmla="*/ 1987545 h 2344739"/>
              <a:gd name="connsiteX177" fmla="*/ 3595649 w 12193149"/>
              <a:gd name="connsiteY177" fmla="*/ 1987276 h 2344739"/>
              <a:gd name="connsiteX178" fmla="*/ 3587126 w 12193149"/>
              <a:gd name="connsiteY178" fmla="*/ 1987966 h 2344739"/>
              <a:gd name="connsiteX179" fmla="*/ 3537283 w 12193149"/>
              <a:gd name="connsiteY179" fmla="*/ 1978267 h 2344739"/>
              <a:gd name="connsiteX180" fmla="*/ 3474371 w 12193149"/>
              <a:gd name="connsiteY180" fmla="*/ 1974606 h 2344739"/>
              <a:gd name="connsiteX181" fmla="*/ 3401876 w 12193149"/>
              <a:gd name="connsiteY181" fmla="*/ 1962558 h 2344739"/>
              <a:gd name="connsiteX182" fmla="*/ 3365036 w 12193149"/>
              <a:gd name="connsiteY182" fmla="*/ 1979510 h 2344739"/>
              <a:gd name="connsiteX183" fmla="*/ 3345174 w 12193149"/>
              <a:gd name="connsiteY183" fmla="*/ 1981192 h 2344739"/>
              <a:gd name="connsiteX184" fmla="*/ 3342846 w 12193149"/>
              <a:gd name="connsiteY184" fmla="*/ 1980217 h 2344739"/>
              <a:gd name="connsiteX185" fmla="*/ 3263504 w 12193149"/>
              <a:gd name="connsiteY185" fmla="*/ 1986094 h 2344739"/>
              <a:gd name="connsiteX186" fmla="*/ 3143704 w 12193149"/>
              <a:gd name="connsiteY186" fmla="*/ 1993869 h 2344739"/>
              <a:gd name="connsiteX187" fmla="*/ 3031439 w 12193149"/>
              <a:gd name="connsiteY187" fmla="*/ 1996512 h 2344739"/>
              <a:gd name="connsiteX188" fmla="*/ 2782717 w 12193149"/>
              <a:gd name="connsiteY188" fmla="*/ 2018333 h 2344739"/>
              <a:gd name="connsiteX189" fmla="*/ 2647675 w 12193149"/>
              <a:gd name="connsiteY189" fmla="*/ 2028869 h 2344739"/>
              <a:gd name="connsiteX190" fmla="*/ 2569176 w 12193149"/>
              <a:gd name="connsiteY190" fmla="*/ 2002628 h 2344739"/>
              <a:gd name="connsiteX191" fmla="*/ 2444403 w 12193149"/>
              <a:gd name="connsiteY191" fmla="*/ 2016529 h 2344739"/>
              <a:gd name="connsiteX192" fmla="*/ 2316260 w 12193149"/>
              <a:gd name="connsiteY192" fmla="*/ 2024996 h 2344739"/>
              <a:gd name="connsiteX193" fmla="*/ 2209726 w 12193149"/>
              <a:gd name="connsiteY193" fmla="*/ 2019763 h 2344739"/>
              <a:gd name="connsiteX194" fmla="*/ 2095813 w 12193149"/>
              <a:gd name="connsiteY194" fmla="*/ 2003052 h 2344739"/>
              <a:gd name="connsiteX195" fmla="*/ 1998504 w 12193149"/>
              <a:gd name="connsiteY195" fmla="*/ 1995032 h 2344739"/>
              <a:gd name="connsiteX196" fmla="*/ 1929320 w 12193149"/>
              <a:gd name="connsiteY196" fmla="*/ 2016977 h 2344739"/>
              <a:gd name="connsiteX197" fmla="*/ 1922798 w 12193149"/>
              <a:gd name="connsiteY197" fmla="*/ 2012146 h 2344739"/>
              <a:gd name="connsiteX198" fmla="*/ 1874228 w 12193149"/>
              <a:gd name="connsiteY198" fmla="*/ 2013741 h 2344739"/>
              <a:gd name="connsiteX199" fmla="*/ 1787803 w 12193149"/>
              <a:gd name="connsiteY199" fmla="*/ 2041363 h 2344739"/>
              <a:gd name="connsiteX200" fmla="*/ 1739352 w 12193149"/>
              <a:gd name="connsiteY200" fmla="*/ 2036312 h 2344739"/>
              <a:gd name="connsiteX201" fmla="*/ 1676219 w 12193149"/>
              <a:gd name="connsiteY201" fmla="*/ 2019963 h 2344739"/>
              <a:gd name="connsiteX202" fmla="*/ 1609817 w 12193149"/>
              <a:gd name="connsiteY202" fmla="*/ 2013066 h 2344739"/>
              <a:gd name="connsiteX203" fmla="*/ 1497258 w 12193149"/>
              <a:gd name="connsiteY203" fmla="*/ 1987476 h 2344739"/>
              <a:gd name="connsiteX204" fmla="*/ 1151127 w 12193149"/>
              <a:gd name="connsiteY204" fmla="*/ 1938041 h 2344739"/>
              <a:gd name="connsiteX205" fmla="*/ 859417 w 12193149"/>
              <a:gd name="connsiteY205" fmla="*/ 1928608 h 2344739"/>
              <a:gd name="connsiteX206" fmla="*/ 838688 w 12193149"/>
              <a:gd name="connsiteY206" fmla="*/ 1929821 h 2344739"/>
              <a:gd name="connsiteX207" fmla="*/ 817957 w 12193149"/>
              <a:gd name="connsiteY207" fmla="*/ 1927857 h 2344739"/>
              <a:gd name="connsiteX208" fmla="*/ 812654 w 12193149"/>
              <a:gd name="connsiteY208" fmla="*/ 1930751 h 2344739"/>
              <a:gd name="connsiteX209" fmla="*/ 721195 w 12193149"/>
              <a:gd name="connsiteY209" fmla="*/ 1929661 h 2344739"/>
              <a:gd name="connsiteX210" fmla="*/ 720890 w 12193149"/>
              <a:gd name="connsiteY210" fmla="*/ 1928399 h 2344739"/>
              <a:gd name="connsiteX211" fmla="*/ 710023 w 12193149"/>
              <a:gd name="connsiteY211" fmla="*/ 1922722 h 2344739"/>
              <a:gd name="connsiteX212" fmla="*/ 597940 w 12193149"/>
              <a:gd name="connsiteY212" fmla="*/ 1879864 h 2344739"/>
              <a:gd name="connsiteX213" fmla="*/ 579683 w 12193149"/>
              <a:gd name="connsiteY213" fmla="*/ 1877212 h 2344739"/>
              <a:gd name="connsiteX214" fmla="*/ 572865 w 12193149"/>
              <a:gd name="connsiteY214" fmla="*/ 1877401 h 2344739"/>
              <a:gd name="connsiteX215" fmla="*/ 446247 w 12193149"/>
              <a:gd name="connsiteY215" fmla="*/ 1839371 h 2344739"/>
              <a:gd name="connsiteX216" fmla="*/ 405163 w 12193149"/>
              <a:gd name="connsiteY216" fmla="*/ 1833548 h 2344739"/>
              <a:gd name="connsiteX217" fmla="*/ 293583 w 12193149"/>
              <a:gd name="connsiteY217" fmla="*/ 1812852 h 2344739"/>
              <a:gd name="connsiteX218" fmla="*/ 119529 w 12193149"/>
              <a:gd name="connsiteY218" fmla="*/ 1761047 h 2344739"/>
              <a:gd name="connsiteX219" fmla="*/ 16674 w 12193149"/>
              <a:gd name="connsiteY219" fmla="*/ 1758191 h 2344739"/>
              <a:gd name="connsiteX220" fmla="*/ 1150 w 12193149"/>
              <a:gd name="connsiteY220" fmla="*/ 1752722 h 2344739"/>
              <a:gd name="connsiteX221" fmla="*/ 1148 w 12193149"/>
              <a:gd name="connsiteY221" fmla="*/ 222213 h 2344739"/>
              <a:gd name="connsiteX222" fmla="*/ 1148 w 12193149"/>
              <a:gd name="connsiteY222"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95958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44200 w 12193149"/>
              <a:gd name="connsiteY65" fmla="*/ 1841244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101593 w 12193149"/>
              <a:gd name="connsiteY58" fmla="*/ 1742432 h 2344739"/>
              <a:gd name="connsiteX59" fmla="*/ 10083317 w 12193149"/>
              <a:gd name="connsiteY59" fmla="*/ 1743296 h 2344739"/>
              <a:gd name="connsiteX60" fmla="*/ 10040388 w 12193149"/>
              <a:gd name="connsiteY60" fmla="*/ 1741632 h 2344739"/>
              <a:gd name="connsiteX61" fmla="*/ 9961167 w 12193149"/>
              <a:gd name="connsiteY61" fmla="*/ 1757147 h 2344739"/>
              <a:gd name="connsiteX62" fmla="*/ 9848940 w 12193149"/>
              <a:gd name="connsiteY62" fmla="*/ 1763915 h 2344739"/>
              <a:gd name="connsiteX63" fmla="*/ 9729457 w 12193149"/>
              <a:gd name="connsiteY63" fmla="*/ 1784122 h 2344739"/>
              <a:gd name="connsiteX64" fmla="*/ 9585655 w 12193149"/>
              <a:gd name="connsiteY64" fmla="*/ 1795542 h 2344739"/>
              <a:gd name="connsiteX65" fmla="*/ 9338590 w 12193149"/>
              <a:gd name="connsiteY65" fmla="*/ 1869293 h 2344739"/>
              <a:gd name="connsiteX66" fmla="*/ 9232518 w 12193149"/>
              <a:gd name="connsiteY66" fmla="*/ 1893149 h 2344739"/>
              <a:gd name="connsiteX67" fmla="*/ 9156690 w 12193149"/>
              <a:gd name="connsiteY67" fmla="*/ 1903228 h 2344739"/>
              <a:gd name="connsiteX68" fmla="*/ 9054601 w 12193149"/>
              <a:gd name="connsiteY68" fmla="*/ 1910755 h 2344739"/>
              <a:gd name="connsiteX69" fmla="*/ 9006634 w 12193149"/>
              <a:gd name="connsiteY69" fmla="*/ 1914040 h 2344739"/>
              <a:gd name="connsiteX70" fmla="*/ 9006349 w 12193149"/>
              <a:gd name="connsiteY70" fmla="*/ 1913800 h 2344739"/>
              <a:gd name="connsiteX71" fmla="*/ 8997380 w 12193149"/>
              <a:gd name="connsiteY71" fmla="*/ 1915011 h 2344739"/>
              <a:gd name="connsiteX72" fmla="*/ 8991542 w 12193149"/>
              <a:gd name="connsiteY72" fmla="*/ 1917072 h 2344739"/>
              <a:gd name="connsiteX73" fmla="*/ 8975485 w 12193149"/>
              <a:gd name="connsiteY73" fmla="*/ 1920298 h 2344739"/>
              <a:gd name="connsiteX74" fmla="*/ 8969159 w 12193149"/>
              <a:gd name="connsiteY74" fmla="*/ 1919598 h 2344739"/>
              <a:gd name="connsiteX75" fmla="*/ 8964196 w 12193149"/>
              <a:gd name="connsiteY75" fmla="*/ 1917373 h 2344739"/>
              <a:gd name="connsiteX76" fmla="*/ 8930136 w 12193149"/>
              <a:gd name="connsiteY76" fmla="*/ 1914185 h 2344739"/>
              <a:gd name="connsiteX77" fmla="*/ 8753592 w 12193149"/>
              <a:gd name="connsiteY77" fmla="*/ 1933417 h 2344739"/>
              <a:gd name="connsiteX78" fmla="*/ 8708995 w 12193149"/>
              <a:gd name="connsiteY78" fmla="*/ 1935518 h 2344739"/>
              <a:gd name="connsiteX79" fmla="*/ 8597219 w 12193149"/>
              <a:gd name="connsiteY79" fmla="*/ 1944090 h 2344739"/>
              <a:gd name="connsiteX80" fmla="*/ 8526378 w 12193149"/>
              <a:gd name="connsiteY80" fmla="*/ 1929248 h 2344739"/>
              <a:gd name="connsiteX81" fmla="*/ 8512131 w 12193149"/>
              <a:gd name="connsiteY81" fmla="*/ 1935163 h 2344739"/>
              <a:gd name="connsiteX82" fmla="*/ 8507315 w 12193149"/>
              <a:gd name="connsiteY82" fmla="*/ 1938164 h 2344739"/>
              <a:gd name="connsiteX83" fmla="*/ 8499116 w 12193149"/>
              <a:gd name="connsiteY83" fmla="*/ 1940902 h 2344739"/>
              <a:gd name="connsiteX84" fmla="*/ 8498742 w 12193149"/>
              <a:gd name="connsiteY84" fmla="*/ 1940723 h 2344739"/>
              <a:gd name="connsiteX85" fmla="*/ 8491397 w 12193149"/>
              <a:gd name="connsiteY85" fmla="*/ 1943773 h 2344739"/>
              <a:gd name="connsiteX86" fmla="*/ 8368330 w 12193149"/>
              <a:gd name="connsiteY86" fmla="*/ 1957815 h 2344739"/>
              <a:gd name="connsiteX87" fmla="*/ 8354947 w 12193149"/>
              <a:gd name="connsiteY87" fmla="*/ 1958009 h 2344739"/>
              <a:gd name="connsiteX88" fmla="*/ 8321252 w 12193149"/>
              <a:gd name="connsiteY88" fmla="*/ 1974587 h 2344739"/>
              <a:gd name="connsiteX89" fmla="*/ 8315581 w 12193149"/>
              <a:gd name="connsiteY89" fmla="*/ 1974913 h 2344739"/>
              <a:gd name="connsiteX90" fmla="*/ 8296322 w 12193149"/>
              <a:gd name="connsiteY90" fmla="*/ 1988808 h 2344739"/>
              <a:gd name="connsiteX91" fmla="*/ 8285424 w 12193149"/>
              <a:gd name="connsiteY91" fmla="*/ 1994631 h 2344739"/>
              <a:gd name="connsiteX92" fmla="*/ 8284298 w 12193149"/>
              <a:gd name="connsiteY92" fmla="*/ 1999074 h 2344739"/>
              <a:gd name="connsiteX93" fmla="*/ 8267224 w 12193149"/>
              <a:gd name="connsiteY93" fmla="*/ 2006249 h 2344739"/>
              <a:gd name="connsiteX94" fmla="*/ 8264525 w 12193149"/>
              <a:gd name="connsiteY94" fmla="*/ 2006019 h 2344739"/>
              <a:gd name="connsiteX95" fmla="*/ 8253181 w 12193149"/>
              <a:gd name="connsiteY95" fmla="*/ 2015862 h 2344739"/>
              <a:gd name="connsiteX96" fmla="*/ 8246982 w 12193149"/>
              <a:gd name="connsiteY96" fmla="*/ 2028854 h 2344739"/>
              <a:gd name="connsiteX97" fmla="*/ 8091420 w 12193149"/>
              <a:gd name="connsiteY97" fmla="*/ 2075015 h 2344739"/>
              <a:gd name="connsiteX98" fmla="*/ 7906555 w 12193149"/>
              <a:gd name="connsiteY98" fmla="*/ 2116988 h 2344739"/>
              <a:gd name="connsiteX99" fmla="*/ 7719893 w 12193149"/>
              <a:gd name="connsiteY99" fmla="*/ 2142703 h 2344739"/>
              <a:gd name="connsiteX100" fmla="*/ 7615495 w 12193149"/>
              <a:gd name="connsiteY100" fmla="*/ 2139232 h 2344739"/>
              <a:gd name="connsiteX101" fmla="*/ 7528691 w 12193149"/>
              <a:gd name="connsiteY101" fmla="*/ 2145060 h 2344739"/>
              <a:gd name="connsiteX102" fmla="*/ 7520719 w 12193149"/>
              <a:gd name="connsiteY102" fmla="*/ 2147613 h 2344739"/>
              <a:gd name="connsiteX103" fmla="*/ 7508559 w 12193149"/>
              <a:gd name="connsiteY103" fmla="*/ 2148948 h 2344739"/>
              <a:gd name="connsiteX104" fmla="*/ 7508188 w 12193149"/>
              <a:gd name="connsiteY104" fmla="*/ 2148621 h 2344739"/>
              <a:gd name="connsiteX105" fmla="*/ 7496943 w 12193149"/>
              <a:gd name="connsiteY105" fmla="*/ 2150573 h 2344739"/>
              <a:gd name="connsiteX106" fmla="*/ 7406539 w 12193149"/>
              <a:gd name="connsiteY106" fmla="*/ 2142468 h 2344739"/>
              <a:gd name="connsiteX107" fmla="*/ 7219707 w 12193149"/>
              <a:gd name="connsiteY107" fmla="*/ 2156680 h 2344739"/>
              <a:gd name="connsiteX108" fmla="*/ 7202249 w 12193149"/>
              <a:gd name="connsiteY108" fmla="*/ 2161230 h 2344739"/>
              <a:gd name="connsiteX109" fmla="*/ 7198152 w 12193149"/>
              <a:gd name="connsiteY109" fmla="*/ 2166588 h 2344739"/>
              <a:gd name="connsiteX110" fmla="*/ 7171956 w 12193149"/>
              <a:gd name="connsiteY110" fmla="*/ 2171236 h 2344739"/>
              <a:gd name="connsiteX111" fmla="*/ 7098136 w 12193149"/>
              <a:gd name="connsiteY111" fmla="*/ 2183464 h 2344739"/>
              <a:gd name="connsiteX112" fmla="*/ 7019644 w 12193149"/>
              <a:gd name="connsiteY112" fmla="*/ 2183090 h 2344739"/>
              <a:gd name="connsiteX113" fmla="*/ 6905294 w 12193149"/>
              <a:gd name="connsiteY113" fmla="*/ 2212596 h 2344739"/>
              <a:gd name="connsiteX114" fmla="*/ 6709370 w 12193149"/>
              <a:gd name="connsiteY114" fmla="*/ 2240551 h 2344739"/>
              <a:gd name="connsiteX115" fmla="*/ 6550602 w 12193149"/>
              <a:gd name="connsiteY115" fmla="*/ 2269327 h 2344739"/>
              <a:gd name="connsiteX116" fmla="*/ 6318708 w 12193149"/>
              <a:gd name="connsiteY116" fmla="*/ 2316127 h 2344739"/>
              <a:gd name="connsiteX117" fmla="*/ 6169822 w 12193149"/>
              <a:gd name="connsiteY117" fmla="*/ 2318214 h 2344739"/>
              <a:gd name="connsiteX118" fmla="*/ 6074996 w 12193149"/>
              <a:gd name="connsiteY118" fmla="*/ 2338676 h 2344739"/>
              <a:gd name="connsiteX119" fmla="*/ 6069677 w 12193149"/>
              <a:gd name="connsiteY119" fmla="*/ 2337139 h 2344739"/>
              <a:gd name="connsiteX120" fmla="*/ 6049786 w 12193149"/>
              <a:gd name="connsiteY120" fmla="*/ 2337822 h 2344739"/>
              <a:gd name="connsiteX121" fmla="*/ 6042433 w 12193149"/>
              <a:gd name="connsiteY121" fmla="*/ 2329473 h 2344739"/>
              <a:gd name="connsiteX122" fmla="*/ 6011238 w 12193149"/>
              <a:gd name="connsiteY122" fmla="*/ 2324380 h 2344739"/>
              <a:gd name="connsiteX123" fmla="*/ 5958523 w 12193149"/>
              <a:gd name="connsiteY123" fmla="*/ 2328024 h 2344739"/>
              <a:gd name="connsiteX124" fmla="*/ 5760067 w 12193149"/>
              <a:gd name="connsiteY124" fmla="*/ 2343716 h 2344739"/>
              <a:gd name="connsiteX125" fmla="*/ 5628108 w 12193149"/>
              <a:gd name="connsiteY125" fmla="*/ 2344739 h 2344739"/>
              <a:gd name="connsiteX126" fmla="*/ 5472054 w 12193149"/>
              <a:gd name="connsiteY126" fmla="*/ 2330719 h 2344739"/>
              <a:gd name="connsiteX127" fmla="*/ 5433909 w 12193149"/>
              <a:gd name="connsiteY127" fmla="*/ 2319466 h 2344739"/>
              <a:gd name="connsiteX128" fmla="*/ 5382817 w 12193149"/>
              <a:gd name="connsiteY128" fmla="*/ 2301764 h 2344739"/>
              <a:gd name="connsiteX129" fmla="*/ 5262912 w 12193149"/>
              <a:gd name="connsiteY129" fmla="*/ 2281347 h 2344739"/>
              <a:gd name="connsiteX130" fmla="*/ 5224109 w 12193149"/>
              <a:gd name="connsiteY130" fmla="*/ 2270223 h 2344739"/>
              <a:gd name="connsiteX131" fmla="*/ 5175808 w 12193149"/>
              <a:gd name="connsiteY131" fmla="*/ 2267233 h 2344739"/>
              <a:gd name="connsiteX132" fmla="*/ 5157702 w 12193149"/>
              <a:gd name="connsiteY132" fmla="*/ 2260010 h 2344739"/>
              <a:gd name="connsiteX133" fmla="*/ 5143747 w 12193149"/>
              <a:gd name="connsiteY133" fmla="*/ 2256610 h 2344739"/>
              <a:gd name="connsiteX134" fmla="*/ 5140744 w 12193149"/>
              <a:gd name="connsiteY134" fmla="*/ 2254509 h 2344739"/>
              <a:gd name="connsiteX135" fmla="*/ 5122807 w 12193149"/>
              <a:gd name="connsiteY135" fmla="*/ 2243656 h 2344739"/>
              <a:gd name="connsiteX136" fmla="*/ 5066938 w 12193149"/>
              <a:gd name="connsiteY136" fmla="*/ 2250227 h 2344739"/>
              <a:gd name="connsiteX137" fmla="*/ 5012662 w 12193149"/>
              <a:gd name="connsiteY137" fmla="*/ 2233846 h 2344739"/>
              <a:gd name="connsiteX138" fmla="*/ 4841589 w 12193149"/>
              <a:gd name="connsiteY138" fmla="*/ 2209829 h 2344739"/>
              <a:gd name="connsiteX139" fmla="*/ 4763595 w 12193149"/>
              <a:gd name="connsiteY139" fmla="*/ 2182061 h 2344739"/>
              <a:gd name="connsiteX140" fmla="*/ 4724334 w 12193149"/>
              <a:gd name="connsiteY140" fmla="*/ 2173047 h 2344739"/>
              <a:gd name="connsiteX141" fmla="*/ 4722324 w 12193149"/>
              <a:gd name="connsiteY141" fmla="*/ 2172298 h 2344739"/>
              <a:gd name="connsiteX142" fmla="*/ 4723259 w 12193149"/>
              <a:gd name="connsiteY142" fmla="*/ 2172087 h 2344739"/>
              <a:gd name="connsiteX143" fmla="*/ 4718350 w 12193149"/>
              <a:gd name="connsiteY143" fmla="*/ 2170817 h 2344739"/>
              <a:gd name="connsiteX144" fmla="*/ 4722324 w 12193149"/>
              <a:gd name="connsiteY144" fmla="*/ 2172298 h 2344739"/>
              <a:gd name="connsiteX145" fmla="*/ 4716674 w 12193149"/>
              <a:gd name="connsiteY145" fmla="*/ 2173573 h 2344739"/>
              <a:gd name="connsiteX146" fmla="*/ 4516962 w 12193149"/>
              <a:gd name="connsiteY146" fmla="*/ 2163671 h 2344739"/>
              <a:gd name="connsiteX147" fmla="*/ 4429691 w 12193149"/>
              <a:gd name="connsiteY147" fmla="*/ 2153020 h 2344739"/>
              <a:gd name="connsiteX148" fmla="*/ 4364023 w 12193149"/>
              <a:gd name="connsiteY148" fmla="*/ 2151674 h 2344739"/>
              <a:gd name="connsiteX149" fmla="*/ 4318114 w 12193149"/>
              <a:gd name="connsiteY149" fmla="*/ 2158289 h 2344739"/>
              <a:gd name="connsiteX150" fmla="*/ 4316258 w 12193149"/>
              <a:gd name="connsiteY150" fmla="*/ 2156948 h 2344739"/>
              <a:gd name="connsiteX151" fmla="*/ 4296292 w 12193149"/>
              <a:gd name="connsiteY151" fmla="*/ 2155069 h 2344739"/>
              <a:gd name="connsiteX152" fmla="*/ 4291212 w 12193149"/>
              <a:gd name="connsiteY152" fmla="*/ 2157986 h 2344739"/>
              <a:gd name="connsiteX153" fmla="*/ 4277290 w 12193149"/>
              <a:gd name="connsiteY153" fmla="*/ 2157740 h 2344739"/>
              <a:gd name="connsiteX154" fmla="*/ 4249265 w 12193149"/>
              <a:gd name="connsiteY154" fmla="*/ 2160064 h 2344739"/>
              <a:gd name="connsiteX155" fmla="*/ 4203199 w 12193149"/>
              <a:gd name="connsiteY155" fmla="*/ 2157269 h 2344739"/>
              <a:gd name="connsiteX156" fmla="*/ 4202893 w 12193149"/>
              <a:gd name="connsiteY156" fmla="*/ 2156010 h 2344739"/>
              <a:gd name="connsiteX157" fmla="*/ 4192396 w 12193149"/>
              <a:gd name="connsiteY157" fmla="*/ 2150376 h 2344739"/>
              <a:gd name="connsiteX158" fmla="*/ 4143893 w 12193149"/>
              <a:gd name="connsiteY158" fmla="*/ 2134511 h 2344739"/>
              <a:gd name="connsiteX159" fmla="*/ 4084245 w 12193149"/>
              <a:gd name="connsiteY159" fmla="*/ 2107978 h 2344739"/>
              <a:gd name="connsiteX160" fmla="*/ 4075694 w 12193149"/>
              <a:gd name="connsiteY160" fmla="*/ 2107143 h 2344739"/>
              <a:gd name="connsiteX161" fmla="*/ 4075575 w 12193149"/>
              <a:gd name="connsiteY161" fmla="*/ 2106844 h 2344739"/>
              <a:gd name="connsiteX162" fmla="*/ 4066658 w 12193149"/>
              <a:gd name="connsiteY162" fmla="*/ 2105400 h 2344739"/>
              <a:gd name="connsiteX163" fmla="*/ 4060102 w 12193149"/>
              <a:gd name="connsiteY163" fmla="*/ 2105618 h 2344739"/>
              <a:gd name="connsiteX164" fmla="*/ 4043512 w 12193149"/>
              <a:gd name="connsiteY164" fmla="*/ 2103997 h 2344739"/>
              <a:gd name="connsiteX165" fmla="*/ 4038145 w 12193149"/>
              <a:gd name="connsiteY165" fmla="*/ 2101563 h 2344739"/>
              <a:gd name="connsiteX166" fmla="*/ 4036511 w 12193149"/>
              <a:gd name="connsiteY166" fmla="*/ 2097896 h 2344739"/>
              <a:gd name="connsiteX167" fmla="*/ 4034926 w 12193149"/>
              <a:gd name="connsiteY167" fmla="*/ 2098131 h 2344739"/>
              <a:gd name="connsiteX168" fmla="*/ 4005686 w 12193149"/>
              <a:gd name="connsiteY168" fmla="*/ 2085563 h 2344739"/>
              <a:gd name="connsiteX169" fmla="*/ 3937994 w 12193149"/>
              <a:gd name="connsiteY169" fmla="*/ 2068106 h 2344739"/>
              <a:gd name="connsiteX170" fmla="*/ 3898423 w 12193149"/>
              <a:gd name="connsiteY170" fmla="*/ 2062451 h 2344739"/>
              <a:gd name="connsiteX171" fmla="*/ 3790908 w 12193149"/>
              <a:gd name="connsiteY171" fmla="*/ 2042213 h 2344739"/>
              <a:gd name="connsiteX172" fmla="*/ 3683661 w 12193149"/>
              <a:gd name="connsiteY172" fmla="*/ 2018290 h 2344739"/>
              <a:gd name="connsiteX173" fmla="*/ 3611183 w 12193149"/>
              <a:gd name="connsiteY173" fmla="*/ 1986019 h 2344739"/>
              <a:gd name="connsiteX174" fmla="*/ 3605003 w 12193149"/>
              <a:gd name="connsiteY174" fmla="*/ 1987381 h 2344739"/>
              <a:gd name="connsiteX175" fmla="*/ 3595884 w 12193149"/>
              <a:gd name="connsiteY175" fmla="*/ 1987545 h 2344739"/>
              <a:gd name="connsiteX176" fmla="*/ 3595649 w 12193149"/>
              <a:gd name="connsiteY176" fmla="*/ 1987276 h 2344739"/>
              <a:gd name="connsiteX177" fmla="*/ 3587126 w 12193149"/>
              <a:gd name="connsiteY177" fmla="*/ 1987966 h 2344739"/>
              <a:gd name="connsiteX178" fmla="*/ 3537283 w 12193149"/>
              <a:gd name="connsiteY178" fmla="*/ 1978267 h 2344739"/>
              <a:gd name="connsiteX179" fmla="*/ 3474371 w 12193149"/>
              <a:gd name="connsiteY179" fmla="*/ 1974606 h 2344739"/>
              <a:gd name="connsiteX180" fmla="*/ 3401876 w 12193149"/>
              <a:gd name="connsiteY180" fmla="*/ 1962558 h 2344739"/>
              <a:gd name="connsiteX181" fmla="*/ 3365036 w 12193149"/>
              <a:gd name="connsiteY181" fmla="*/ 1979510 h 2344739"/>
              <a:gd name="connsiteX182" fmla="*/ 3345174 w 12193149"/>
              <a:gd name="connsiteY182" fmla="*/ 1981192 h 2344739"/>
              <a:gd name="connsiteX183" fmla="*/ 3342846 w 12193149"/>
              <a:gd name="connsiteY183" fmla="*/ 1980217 h 2344739"/>
              <a:gd name="connsiteX184" fmla="*/ 3263504 w 12193149"/>
              <a:gd name="connsiteY184" fmla="*/ 1986094 h 2344739"/>
              <a:gd name="connsiteX185" fmla="*/ 3143704 w 12193149"/>
              <a:gd name="connsiteY185" fmla="*/ 1993869 h 2344739"/>
              <a:gd name="connsiteX186" fmla="*/ 3031439 w 12193149"/>
              <a:gd name="connsiteY186" fmla="*/ 1996512 h 2344739"/>
              <a:gd name="connsiteX187" fmla="*/ 2782717 w 12193149"/>
              <a:gd name="connsiteY187" fmla="*/ 2018333 h 2344739"/>
              <a:gd name="connsiteX188" fmla="*/ 2647675 w 12193149"/>
              <a:gd name="connsiteY188" fmla="*/ 2028869 h 2344739"/>
              <a:gd name="connsiteX189" fmla="*/ 2569176 w 12193149"/>
              <a:gd name="connsiteY189" fmla="*/ 2002628 h 2344739"/>
              <a:gd name="connsiteX190" fmla="*/ 2444403 w 12193149"/>
              <a:gd name="connsiteY190" fmla="*/ 2016529 h 2344739"/>
              <a:gd name="connsiteX191" fmla="*/ 2316260 w 12193149"/>
              <a:gd name="connsiteY191" fmla="*/ 2024996 h 2344739"/>
              <a:gd name="connsiteX192" fmla="*/ 2209726 w 12193149"/>
              <a:gd name="connsiteY192" fmla="*/ 2019763 h 2344739"/>
              <a:gd name="connsiteX193" fmla="*/ 2095813 w 12193149"/>
              <a:gd name="connsiteY193" fmla="*/ 2003052 h 2344739"/>
              <a:gd name="connsiteX194" fmla="*/ 1998504 w 12193149"/>
              <a:gd name="connsiteY194" fmla="*/ 1995032 h 2344739"/>
              <a:gd name="connsiteX195" fmla="*/ 1929320 w 12193149"/>
              <a:gd name="connsiteY195" fmla="*/ 2016977 h 2344739"/>
              <a:gd name="connsiteX196" fmla="*/ 1922798 w 12193149"/>
              <a:gd name="connsiteY196" fmla="*/ 2012146 h 2344739"/>
              <a:gd name="connsiteX197" fmla="*/ 1874228 w 12193149"/>
              <a:gd name="connsiteY197" fmla="*/ 2013741 h 2344739"/>
              <a:gd name="connsiteX198" fmla="*/ 1787803 w 12193149"/>
              <a:gd name="connsiteY198" fmla="*/ 2041363 h 2344739"/>
              <a:gd name="connsiteX199" fmla="*/ 1739352 w 12193149"/>
              <a:gd name="connsiteY199" fmla="*/ 2036312 h 2344739"/>
              <a:gd name="connsiteX200" fmla="*/ 1676219 w 12193149"/>
              <a:gd name="connsiteY200" fmla="*/ 2019963 h 2344739"/>
              <a:gd name="connsiteX201" fmla="*/ 1609817 w 12193149"/>
              <a:gd name="connsiteY201" fmla="*/ 2013066 h 2344739"/>
              <a:gd name="connsiteX202" fmla="*/ 1497258 w 12193149"/>
              <a:gd name="connsiteY202" fmla="*/ 1987476 h 2344739"/>
              <a:gd name="connsiteX203" fmla="*/ 1151127 w 12193149"/>
              <a:gd name="connsiteY203" fmla="*/ 1938041 h 2344739"/>
              <a:gd name="connsiteX204" fmla="*/ 859417 w 12193149"/>
              <a:gd name="connsiteY204" fmla="*/ 1928608 h 2344739"/>
              <a:gd name="connsiteX205" fmla="*/ 838688 w 12193149"/>
              <a:gd name="connsiteY205" fmla="*/ 1929821 h 2344739"/>
              <a:gd name="connsiteX206" fmla="*/ 817957 w 12193149"/>
              <a:gd name="connsiteY206" fmla="*/ 1927857 h 2344739"/>
              <a:gd name="connsiteX207" fmla="*/ 812654 w 12193149"/>
              <a:gd name="connsiteY207" fmla="*/ 1930751 h 2344739"/>
              <a:gd name="connsiteX208" fmla="*/ 721195 w 12193149"/>
              <a:gd name="connsiteY208" fmla="*/ 1929661 h 2344739"/>
              <a:gd name="connsiteX209" fmla="*/ 720890 w 12193149"/>
              <a:gd name="connsiteY209" fmla="*/ 1928399 h 2344739"/>
              <a:gd name="connsiteX210" fmla="*/ 710023 w 12193149"/>
              <a:gd name="connsiteY210" fmla="*/ 1922722 h 2344739"/>
              <a:gd name="connsiteX211" fmla="*/ 597940 w 12193149"/>
              <a:gd name="connsiteY211" fmla="*/ 1879864 h 2344739"/>
              <a:gd name="connsiteX212" fmla="*/ 579683 w 12193149"/>
              <a:gd name="connsiteY212" fmla="*/ 1877212 h 2344739"/>
              <a:gd name="connsiteX213" fmla="*/ 572865 w 12193149"/>
              <a:gd name="connsiteY213" fmla="*/ 1877401 h 2344739"/>
              <a:gd name="connsiteX214" fmla="*/ 446247 w 12193149"/>
              <a:gd name="connsiteY214" fmla="*/ 1839371 h 2344739"/>
              <a:gd name="connsiteX215" fmla="*/ 405163 w 12193149"/>
              <a:gd name="connsiteY215" fmla="*/ 1833548 h 2344739"/>
              <a:gd name="connsiteX216" fmla="*/ 293583 w 12193149"/>
              <a:gd name="connsiteY216" fmla="*/ 1812852 h 2344739"/>
              <a:gd name="connsiteX217" fmla="*/ 119529 w 12193149"/>
              <a:gd name="connsiteY217" fmla="*/ 1761047 h 2344739"/>
              <a:gd name="connsiteX218" fmla="*/ 16674 w 12193149"/>
              <a:gd name="connsiteY218" fmla="*/ 1758191 h 2344739"/>
              <a:gd name="connsiteX219" fmla="*/ 1150 w 12193149"/>
              <a:gd name="connsiteY219" fmla="*/ 1752722 h 2344739"/>
              <a:gd name="connsiteX220" fmla="*/ 1148 w 12193149"/>
              <a:gd name="connsiteY220" fmla="*/ 222213 h 2344739"/>
              <a:gd name="connsiteX221" fmla="*/ 1148 w 12193149"/>
              <a:gd name="connsiteY221"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585655 w 12193149"/>
              <a:gd name="connsiteY63" fmla="*/ 1795542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406539 w 12193149"/>
              <a:gd name="connsiteY105" fmla="*/ 2142468 h 2344739"/>
              <a:gd name="connsiteX106" fmla="*/ 7219707 w 12193149"/>
              <a:gd name="connsiteY106" fmla="*/ 2156680 h 2344739"/>
              <a:gd name="connsiteX107" fmla="*/ 7202249 w 12193149"/>
              <a:gd name="connsiteY107" fmla="*/ 2161230 h 2344739"/>
              <a:gd name="connsiteX108" fmla="*/ 7198152 w 12193149"/>
              <a:gd name="connsiteY108" fmla="*/ 2166588 h 2344739"/>
              <a:gd name="connsiteX109" fmla="*/ 7171956 w 12193149"/>
              <a:gd name="connsiteY109" fmla="*/ 2171236 h 2344739"/>
              <a:gd name="connsiteX110" fmla="*/ 7098136 w 12193149"/>
              <a:gd name="connsiteY110" fmla="*/ 2183464 h 2344739"/>
              <a:gd name="connsiteX111" fmla="*/ 7019644 w 12193149"/>
              <a:gd name="connsiteY111" fmla="*/ 2183090 h 2344739"/>
              <a:gd name="connsiteX112" fmla="*/ 6905294 w 12193149"/>
              <a:gd name="connsiteY112" fmla="*/ 2212596 h 2344739"/>
              <a:gd name="connsiteX113" fmla="*/ 6709370 w 12193149"/>
              <a:gd name="connsiteY113" fmla="*/ 2240551 h 2344739"/>
              <a:gd name="connsiteX114" fmla="*/ 6550602 w 12193149"/>
              <a:gd name="connsiteY114" fmla="*/ 2269327 h 2344739"/>
              <a:gd name="connsiteX115" fmla="*/ 6318708 w 12193149"/>
              <a:gd name="connsiteY115" fmla="*/ 2316127 h 2344739"/>
              <a:gd name="connsiteX116" fmla="*/ 6169822 w 12193149"/>
              <a:gd name="connsiteY116" fmla="*/ 2318214 h 2344739"/>
              <a:gd name="connsiteX117" fmla="*/ 6074996 w 12193149"/>
              <a:gd name="connsiteY117" fmla="*/ 2338676 h 2344739"/>
              <a:gd name="connsiteX118" fmla="*/ 6069677 w 12193149"/>
              <a:gd name="connsiteY118" fmla="*/ 2337139 h 2344739"/>
              <a:gd name="connsiteX119" fmla="*/ 6049786 w 12193149"/>
              <a:gd name="connsiteY119" fmla="*/ 2337822 h 2344739"/>
              <a:gd name="connsiteX120" fmla="*/ 6042433 w 12193149"/>
              <a:gd name="connsiteY120" fmla="*/ 2329473 h 2344739"/>
              <a:gd name="connsiteX121" fmla="*/ 6011238 w 12193149"/>
              <a:gd name="connsiteY121" fmla="*/ 2324380 h 2344739"/>
              <a:gd name="connsiteX122" fmla="*/ 5958523 w 12193149"/>
              <a:gd name="connsiteY122" fmla="*/ 2328024 h 2344739"/>
              <a:gd name="connsiteX123" fmla="*/ 5760067 w 12193149"/>
              <a:gd name="connsiteY123" fmla="*/ 2343716 h 2344739"/>
              <a:gd name="connsiteX124" fmla="*/ 5628108 w 12193149"/>
              <a:gd name="connsiteY124" fmla="*/ 2344739 h 2344739"/>
              <a:gd name="connsiteX125" fmla="*/ 5472054 w 12193149"/>
              <a:gd name="connsiteY125" fmla="*/ 2330719 h 2344739"/>
              <a:gd name="connsiteX126" fmla="*/ 5433909 w 12193149"/>
              <a:gd name="connsiteY126" fmla="*/ 2319466 h 2344739"/>
              <a:gd name="connsiteX127" fmla="*/ 5382817 w 12193149"/>
              <a:gd name="connsiteY127" fmla="*/ 2301764 h 2344739"/>
              <a:gd name="connsiteX128" fmla="*/ 5262912 w 12193149"/>
              <a:gd name="connsiteY128" fmla="*/ 2281347 h 2344739"/>
              <a:gd name="connsiteX129" fmla="*/ 5224109 w 12193149"/>
              <a:gd name="connsiteY129" fmla="*/ 2270223 h 2344739"/>
              <a:gd name="connsiteX130" fmla="*/ 5175808 w 12193149"/>
              <a:gd name="connsiteY130" fmla="*/ 2267233 h 2344739"/>
              <a:gd name="connsiteX131" fmla="*/ 5157702 w 12193149"/>
              <a:gd name="connsiteY131" fmla="*/ 2260010 h 2344739"/>
              <a:gd name="connsiteX132" fmla="*/ 5143747 w 12193149"/>
              <a:gd name="connsiteY132" fmla="*/ 2256610 h 2344739"/>
              <a:gd name="connsiteX133" fmla="*/ 5140744 w 12193149"/>
              <a:gd name="connsiteY133" fmla="*/ 2254509 h 2344739"/>
              <a:gd name="connsiteX134" fmla="*/ 5122807 w 12193149"/>
              <a:gd name="connsiteY134" fmla="*/ 2243656 h 2344739"/>
              <a:gd name="connsiteX135" fmla="*/ 5066938 w 12193149"/>
              <a:gd name="connsiteY135" fmla="*/ 2250227 h 2344739"/>
              <a:gd name="connsiteX136" fmla="*/ 5012662 w 12193149"/>
              <a:gd name="connsiteY136" fmla="*/ 2233846 h 2344739"/>
              <a:gd name="connsiteX137" fmla="*/ 4841589 w 12193149"/>
              <a:gd name="connsiteY137" fmla="*/ 2209829 h 2344739"/>
              <a:gd name="connsiteX138" fmla="*/ 4763595 w 12193149"/>
              <a:gd name="connsiteY138" fmla="*/ 2182061 h 2344739"/>
              <a:gd name="connsiteX139" fmla="*/ 4724334 w 12193149"/>
              <a:gd name="connsiteY139" fmla="*/ 2173047 h 2344739"/>
              <a:gd name="connsiteX140" fmla="*/ 4722324 w 12193149"/>
              <a:gd name="connsiteY140" fmla="*/ 2172298 h 2344739"/>
              <a:gd name="connsiteX141" fmla="*/ 4723259 w 12193149"/>
              <a:gd name="connsiteY141" fmla="*/ 2172087 h 2344739"/>
              <a:gd name="connsiteX142" fmla="*/ 4718350 w 12193149"/>
              <a:gd name="connsiteY142" fmla="*/ 2170817 h 2344739"/>
              <a:gd name="connsiteX143" fmla="*/ 4722324 w 12193149"/>
              <a:gd name="connsiteY143" fmla="*/ 2172298 h 2344739"/>
              <a:gd name="connsiteX144" fmla="*/ 4716674 w 12193149"/>
              <a:gd name="connsiteY144" fmla="*/ 2173573 h 2344739"/>
              <a:gd name="connsiteX145" fmla="*/ 4516962 w 12193149"/>
              <a:gd name="connsiteY145" fmla="*/ 2163671 h 2344739"/>
              <a:gd name="connsiteX146" fmla="*/ 4429691 w 12193149"/>
              <a:gd name="connsiteY146" fmla="*/ 2153020 h 2344739"/>
              <a:gd name="connsiteX147" fmla="*/ 4364023 w 12193149"/>
              <a:gd name="connsiteY147" fmla="*/ 2151674 h 2344739"/>
              <a:gd name="connsiteX148" fmla="*/ 4318114 w 12193149"/>
              <a:gd name="connsiteY148" fmla="*/ 2158289 h 2344739"/>
              <a:gd name="connsiteX149" fmla="*/ 4316258 w 12193149"/>
              <a:gd name="connsiteY149" fmla="*/ 2156948 h 2344739"/>
              <a:gd name="connsiteX150" fmla="*/ 4296292 w 12193149"/>
              <a:gd name="connsiteY150" fmla="*/ 2155069 h 2344739"/>
              <a:gd name="connsiteX151" fmla="*/ 4291212 w 12193149"/>
              <a:gd name="connsiteY151" fmla="*/ 2157986 h 2344739"/>
              <a:gd name="connsiteX152" fmla="*/ 4277290 w 12193149"/>
              <a:gd name="connsiteY152" fmla="*/ 2157740 h 2344739"/>
              <a:gd name="connsiteX153" fmla="*/ 4249265 w 12193149"/>
              <a:gd name="connsiteY153" fmla="*/ 2160064 h 2344739"/>
              <a:gd name="connsiteX154" fmla="*/ 4203199 w 12193149"/>
              <a:gd name="connsiteY154" fmla="*/ 2157269 h 2344739"/>
              <a:gd name="connsiteX155" fmla="*/ 4202893 w 12193149"/>
              <a:gd name="connsiteY155" fmla="*/ 2156010 h 2344739"/>
              <a:gd name="connsiteX156" fmla="*/ 4192396 w 12193149"/>
              <a:gd name="connsiteY156" fmla="*/ 2150376 h 2344739"/>
              <a:gd name="connsiteX157" fmla="*/ 4143893 w 12193149"/>
              <a:gd name="connsiteY157" fmla="*/ 2134511 h 2344739"/>
              <a:gd name="connsiteX158" fmla="*/ 4084245 w 12193149"/>
              <a:gd name="connsiteY158" fmla="*/ 2107978 h 2344739"/>
              <a:gd name="connsiteX159" fmla="*/ 4075694 w 12193149"/>
              <a:gd name="connsiteY159" fmla="*/ 2107143 h 2344739"/>
              <a:gd name="connsiteX160" fmla="*/ 4075575 w 12193149"/>
              <a:gd name="connsiteY160" fmla="*/ 2106844 h 2344739"/>
              <a:gd name="connsiteX161" fmla="*/ 4066658 w 12193149"/>
              <a:gd name="connsiteY161" fmla="*/ 2105400 h 2344739"/>
              <a:gd name="connsiteX162" fmla="*/ 4060102 w 12193149"/>
              <a:gd name="connsiteY162" fmla="*/ 2105618 h 2344739"/>
              <a:gd name="connsiteX163" fmla="*/ 4043512 w 12193149"/>
              <a:gd name="connsiteY163" fmla="*/ 2103997 h 2344739"/>
              <a:gd name="connsiteX164" fmla="*/ 4038145 w 12193149"/>
              <a:gd name="connsiteY164" fmla="*/ 2101563 h 2344739"/>
              <a:gd name="connsiteX165" fmla="*/ 4036511 w 12193149"/>
              <a:gd name="connsiteY165" fmla="*/ 2097896 h 2344739"/>
              <a:gd name="connsiteX166" fmla="*/ 4034926 w 12193149"/>
              <a:gd name="connsiteY166" fmla="*/ 2098131 h 2344739"/>
              <a:gd name="connsiteX167" fmla="*/ 4005686 w 12193149"/>
              <a:gd name="connsiteY167" fmla="*/ 2085563 h 2344739"/>
              <a:gd name="connsiteX168" fmla="*/ 3937994 w 12193149"/>
              <a:gd name="connsiteY168" fmla="*/ 2068106 h 2344739"/>
              <a:gd name="connsiteX169" fmla="*/ 3898423 w 12193149"/>
              <a:gd name="connsiteY169" fmla="*/ 2062451 h 2344739"/>
              <a:gd name="connsiteX170" fmla="*/ 3790908 w 12193149"/>
              <a:gd name="connsiteY170" fmla="*/ 2042213 h 2344739"/>
              <a:gd name="connsiteX171" fmla="*/ 3683661 w 12193149"/>
              <a:gd name="connsiteY171" fmla="*/ 2018290 h 2344739"/>
              <a:gd name="connsiteX172" fmla="*/ 3611183 w 12193149"/>
              <a:gd name="connsiteY172" fmla="*/ 1986019 h 2344739"/>
              <a:gd name="connsiteX173" fmla="*/ 3605003 w 12193149"/>
              <a:gd name="connsiteY173" fmla="*/ 1987381 h 2344739"/>
              <a:gd name="connsiteX174" fmla="*/ 3595884 w 12193149"/>
              <a:gd name="connsiteY174" fmla="*/ 1987545 h 2344739"/>
              <a:gd name="connsiteX175" fmla="*/ 3595649 w 12193149"/>
              <a:gd name="connsiteY175" fmla="*/ 1987276 h 2344739"/>
              <a:gd name="connsiteX176" fmla="*/ 3587126 w 12193149"/>
              <a:gd name="connsiteY176" fmla="*/ 1987966 h 2344739"/>
              <a:gd name="connsiteX177" fmla="*/ 3537283 w 12193149"/>
              <a:gd name="connsiteY177" fmla="*/ 1978267 h 2344739"/>
              <a:gd name="connsiteX178" fmla="*/ 3474371 w 12193149"/>
              <a:gd name="connsiteY178" fmla="*/ 1974606 h 2344739"/>
              <a:gd name="connsiteX179" fmla="*/ 3401876 w 12193149"/>
              <a:gd name="connsiteY179" fmla="*/ 1962558 h 2344739"/>
              <a:gd name="connsiteX180" fmla="*/ 3365036 w 12193149"/>
              <a:gd name="connsiteY180" fmla="*/ 1979510 h 2344739"/>
              <a:gd name="connsiteX181" fmla="*/ 3345174 w 12193149"/>
              <a:gd name="connsiteY181" fmla="*/ 1981192 h 2344739"/>
              <a:gd name="connsiteX182" fmla="*/ 3342846 w 12193149"/>
              <a:gd name="connsiteY182" fmla="*/ 1980217 h 2344739"/>
              <a:gd name="connsiteX183" fmla="*/ 3263504 w 12193149"/>
              <a:gd name="connsiteY183" fmla="*/ 1986094 h 2344739"/>
              <a:gd name="connsiteX184" fmla="*/ 3143704 w 12193149"/>
              <a:gd name="connsiteY184" fmla="*/ 1993869 h 2344739"/>
              <a:gd name="connsiteX185" fmla="*/ 3031439 w 12193149"/>
              <a:gd name="connsiteY185" fmla="*/ 1996512 h 2344739"/>
              <a:gd name="connsiteX186" fmla="*/ 2782717 w 12193149"/>
              <a:gd name="connsiteY186" fmla="*/ 2018333 h 2344739"/>
              <a:gd name="connsiteX187" fmla="*/ 2647675 w 12193149"/>
              <a:gd name="connsiteY187" fmla="*/ 2028869 h 2344739"/>
              <a:gd name="connsiteX188" fmla="*/ 2569176 w 12193149"/>
              <a:gd name="connsiteY188" fmla="*/ 2002628 h 2344739"/>
              <a:gd name="connsiteX189" fmla="*/ 2444403 w 12193149"/>
              <a:gd name="connsiteY189" fmla="*/ 2016529 h 2344739"/>
              <a:gd name="connsiteX190" fmla="*/ 2316260 w 12193149"/>
              <a:gd name="connsiteY190" fmla="*/ 2024996 h 2344739"/>
              <a:gd name="connsiteX191" fmla="*/ 2209726 w 12193149"/>
              <a:gd name="connsiteY191" fmla="*/ 2019763 h 2344739"/>
              <a:gd name="connsiteX192" fmla="*/ 2095813 w 12193149"/>
              <a:gd name="connsiteY192" fmla="*/ 2003052 h 2344739"/>
              <a:gd name="connsiteX193" fmla="*/ 1998504 w 12193149"/>
              <a:gd name="connsiteY193" fmla="*/ 1995032 h 2344739"/>
              <a:gd name="connsiteX194" fmla="*/ 1929320 w 12193149"/>
              <a:gd name="connsiteY194" fmla="*/ 2016977 h 2344739"/>
              <a:gd name="connsiteX195" fmla="*/ 1922798 w 12193149"/>
              <a:gd name="connsiteY195" fmla="*/ 2012146 h 2344739"/>
              <a:gd name="connsiteX196" fmla="*/ 1874228 w 12193149"/>
              <a:gd name="connsiteY196" fmla="*/ 2013741 h 2344739"/>
              <a:gd name="connsiteX197" fmla="*/ 1787803 w 12193149"/>
              <a:gd name="connsiteY197" fmla="*/ 2041363 h 2344739"/>
              <a:gd name="connsiteX198" fmla="*/ 1739352 w 12193149"/>
              <a:gd name="connsiteY198" fmla="*/ 2036312 h 2344739"/>
              <a:gd name="connsiteX199" fmla="*/ 1676219 w 12193149"/>
              <a:gd name="connsiteY199" fmla="*/ 2019963 h 2344739"/>
              <a:gd name="connsiteX200" fmla="*/ 1609817 w 12193149"/>
              <a:gd name="connsiteY200" fmla="*/ 2013066 h 2344739"/>
              <a:gd name="connsiteX201" fmla="*/ 1497258 w 12193149"/>
              <a:gd name="connsiteY201" fmla="*/ 1987476 h 2344739"/>
              <a:gd name="connsiteX202" fmla="*/ 1151127 w 12193149"/>
              <a:gd name="connsiteY202" fmla="*/ 1938041 h 2344739"/>
              <a:gd name="connsiteX203" fmla="*/ 859417 w 12193149"/>
              <a:gd name="connsiteY203" fmla="*/ 1928608 h 2344739"/>
              <a:gd name="connsiteX204" fmla="*/ 838688 w 12193149"/>
              <a:gd name="connsiteY204" fmla="*/ 1929821 h 2344739"/>
              <a:gd name="connsiteX205" fmla="*/ 817957 w 12193149"/>
              <a:gd name="connsiteY205" fmla="*/ 1927857 h 2344739"/>
              <a:gd name="connsiteX206" fmla="*/ 812654 w 12193149"/>
              <a:gd name="connsiteY206" fmla="*/ 1930751 h 2344739"/>
              <a:gd name="connsiteX207" fmla="*/ 721195 w 12193149"/>
              <a:gd name="connsiteY207" fmla="*/ 1929661 h 2344739"/>
              <a:gd name="connsiteX208" fmla="*/ 720890 w 12193149"/>
              <a:gd name="connsiteY208" fmla="*/ 1928399 h 2344739"/>
              <a:gd name="connsiteX209" fmla="*/ 710023 w 12193149"/>
              <a:gd name="connsiteY209" fmla="*/ 1922722 h 2344739"/>
              <a:gd name="connsiteX210" fmla="*/ 597940 w 12193149"/>
              <a:gd name="connsiteY210" fmla="*/ 1879864 h 2344739"/>
              <a:gd name="connsiteX211" fmla="*/ 579683 w 12193149"/>
              <a:gd name="connsiteY211" fmla="*/ 1877212 h 2344739"/>
              <a:gd name="connsiteX212" fmla="*/ 572865 w 12193149"/>
              <a:gd name="connsiteY212" fmla="*/ 1877401 h 2344739"/>
              <a:gd name="connsiteX213" fmla="*/ 446247 w 12193149"/>
              <a:gd name="connsiteY213" fmla="*/ 1839371 h 2344739"/>
              <a:gd name="connsiteX214" fmla="*/ 405163 w 12193149"/>
              <a:gd name="connsiteY214" fmla="*/ 1833548 h 2344739"/>
              <a:gd name="connsiteX215" fmla="*/ 293583 w 12193149"/>
              <a:gd name="connsiteY215" fmla="*/ 1812852 h 2344739"/>
              <a:gd name="connsiteX216" fmla="*/ 119529 w 12193149"/>
              <a:gd name="connsiteY216" fmla="*/ 1761047 h 2344739"/>
              <a:gd name="connsiteX217" fmla="*/ 16674 w 12193149"/>
              <a:gd name="connsiteY217" fmla="*/ 1758191 h 2344739"/>
              <a:gd name="connsiteX218" fmla="*/ 1150 w 12193149"/>
              <a:gd name="connsiteY218" fmla="*/ 1752722 h 2344739"/>
              <a:gd name="connsiteX219" fmla="*/ 1148 w 12193149"/>
              <a:gd name="connsiteY219" fmla="*/ 222213 h 2344739"/>
              <a:gd name="connsiteX220" fmla="*/ 1148 w 12193149"/>
              <a:gd name="connsiteY220"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749767 w 12193149"/>
              <a:gd name="connsiteY23" fmla="*/ 872002 h 2344739"/>
              <a:gd name="connsiteX24" fmla="*/ 11590693 w 12193149"/>
              <a:gd name="connsiteY24" fmla="*/ 963777 h 2344739"/>
              <a:gd name="connsiteX25" fmla="*/ 11506817 w 12193149"/>
              <a:gd name="connsiteY25" fmla="*/ 1033623 h 2344739"/>
              <a:gd name="connsiteX26" fmla="*/ 11280332 w 12193149"/>
              <a:gd name="connsiteY26" fmla="*/ 1223571 h 2344739"/>
              <a:gd name="connsiteX27" fmla="*/ 11228309 w 12193149"/>
              <a:gd name="connsiteY27" fmla="*/ 1276236 h 2344739"/>
              <a:gd name="connsiteX28" fmla="*/ 11218087 w 12193149"/>
              <a:gd name="connsiteY28" fmla="*/ 1275961 h 2344739"/>
              <a:gd name="connsiteX29" fmla="*/ 11217184 w 12193149"/>
              <a:gd name="connsiteY29" fmla="*/ 1275018 h 2344739"/>
              <a:gd name="connsiteX30" fmla="*/ 11188885 w 12193149"/>
              <a:gd name="connsiteY30" fmla="*/ 1292383 h 2344739"/>
              <a:gd name="connsiteX31" fmla="*/ 11184501 w 12193149"/>
              <a:gd name="connsiteY31" fmla="*/ 1292525 h 2344739"/>
              <a:gd name="connsiteX32" fmla="*/ 11166854 w 12193149"/>
              <a:gd name="connsiteY32" fmla="*/ 1306612 h 2344739"/>
              <a:gd name="connsiteX33" fmla="*/ 11157311 w 12193149"/>
              <a:gd name="connsiteY33" fmla="*/ 1312414 h 2344739"/>
              <a:gd name="connsiteX34" fmla="*/ 11155496 w 12193149"/>
              <a:gd name="connsiteY34" fmla="*/ 1317097 h 2344739"/>
              <a:gd name="connsiteX35" fmla="*/ 11140961 w 12193149"/>
              <a:gd name="connsiteY35" fmla="*/ 1324115 h 2344739"/>
              <a:gd name="connsiteX36" fmla="*/ 11138961 w 12193149"/>
              <a:gd name="connsiteY36" fmla="*/ 1323772 h 2344739"/>
              <a:gd name="connsiteX37" fmla="*/ 11128208 w 12193149"/>
              <a:gd name="connsiteY37" fmla="*/ 1333832 h 2344739"/>
              <a:gd name="connsiteX38" fmla="*/ 11120691 w 12193149"/>
              <a:gd name="connsiteY38" fmla="*/ 1347424 h 2344739"/>
              <a:gd name="connsiteX39" fmla="*/ 10894683 w 12193149"/>
              <a:gd name="connsiteY39" fmla="*/ 1473399 h 2344739"/>
              <a:gd name="connsiteX40" fmla="*/ 10773300 w 12193149"/>
              <a:gd name="connsiteY40" fmla="*/ 1523191 h 2344739"/>
              <a:gd name="connsiteX41" fmla="*/ 10627668 w 12193149"/>
              <a:gd name="connsiteY41" fmla="*/ 1559229 h 2344739"/>
              <a:gd name="connsiteX42" fmla="*/ 10581895 w 12193149"/>
              <a:gd name="connsiteY42" fmla="*/ 1568689 h 2344739"/>
              <a:gd name="connsiteX43" fmla="*/ 10547790 w 12193149"/>
              <a:gd name="connsiteY43" fmla="*/ 1598423 h 2344739"/>
              <a:gd name="connsiteX44" fmla="*/ 10529643 w 12193149"/>
              <a:gd name="connsiteY44" fmla="*/ 1596907 h 2344739"/>
              <a:gd name="connsiteX45" fmla="*/ 10526446 w 12193149"/>
              <a:gd name="connsiteY45" fmla="*/ 1596411 h 2344739"/>
              <a:gd name="connsiteX46" fmla="*/ 10515129 w 12193149"/>
              <a:gd name="connsiteY46" fmla="*/ 1599537 h 2344739"/>
              <a:gd name="connsiteX47" fmla="*/ 10491735 w 12193149"/>
              <a:gd name="connsiteY47" fmla="*/ 1594156 h 2344739"/>
              <a:gd name="connsiteX48" fmla="*/ 10471418 w 12193149"/>
              <a:gd name="connsiteY48" fmla="*/ 1601693 h 2344739"/>
              <a:gd name="connsiteX49" fmla="*/ 10377042 w 12193149"/>
              <a:gd name="connsiteY49" fmla="*/ 1644598 h 2344739"/>
              <a:gd name="connsiteX50" fmla="*/ 10319338 w 12193149"/>
              <a:gd name="connsiteY50" fmla="*/ 1666221 h 2344739"/>
              <a:gd name="connsiteX51" fmla="*/ 10295467 w 12193149"/>
              <a:gd name="connsiteY51" fmla="*/ 1668079 h 2344739"/>
              <a:gd name="connsiteX52" fmla="*/ 10263443 w 12193149"/>
              <a:gd name="connsiteY52" fmla="*/ 1674948 h 2344739"/>
              <a:gd name="connsiteX53" fmla="*/ 10205418 w 12193149"/>
              <a:gd name="connsiteY53" fmla="*/ 1682149 h 2344739"/>
              <a:gd name="connsiteX54" fmla="*/ 10177759 w 12193149"/>
              <a:gd name="connsiteY54" fmla="*/ 1692943 h 2344739"/>
              <a:gd name="connsiteX55" fmla="*/ 10165070 w 12193149"/>
              <a:gd name="connsiteY55" fmla="*/ 1693739 h 2344739"/>
              <a:gd name="connsiteX56" fmla="*/ 10156308 w 12193149"/>
              <a:gd name="connsiteY56" fmla="*/ 1707487 h 2344739"/>
              <a:gd name="connsiteX57" fmla="*/ 10118267 w 12193149"/>
              <a:gd name="connsiteY57" fmla="*/ 1731142 h 2344739"/>
              <a:gd name="connsiteX58" fmla="*/ 10083317 w 12193149"/>
              <a:gd name="connsiteY58" fmla="*/ 1743296 h 2344739"/>
              <a:gd name="connsiteX59" fmla="*/ 10040388 w 12193149"/>
              <a:gd name="connsiteY59" fmla="*/ 1741632 h 2344739"/>
              <a:gd name="connsiteX60" fmla="*/ 9961167 w 12193149"/>
              <a:gd name="connsiteY60" fmla="*/ 1757147 h 2344739"/>
              <a:gd name="connsiteX61" fmla="*/ 9848940 w 12193149"/>
              <a:gd name="connsiteY61" fmla="*/ 1763915 h 2344739"/>
              <a:gd name="connsiteX62" fmla="*/ 9729457 w 12193149"/>
              <a:gd name="connsiteY62" fmla="*/ 1784122 h 2344739"/>
              <a:gd name="connsiteX63" fmla="*/ 9613704 w 12193149"/>
              <a:gd name="connsiteY63" fmla="*/ 1812371 h 2344739"/>
              <a:gd name="connsiteX64" fmla="*/ 9338590 w 12193149"/>
              <a:gd name="connsiteY64" fmla="*/ 1869293 h 2344739"/>
              <a:gd name="connsiteX65" fmla="*/ 9232518 w 12193149"/>
              <a:gd name="connsiteY65" fmla="*/ 1893149 h 2344739"/>
              <a:gd name="connsiteX66" fmla="*/ 9156690 w 12193149"/>
              <a:gd name="connsiteY66" fmla="*/ 1903228 h 2344739"/>
              <a:gd name="connsiteX67" fmla="*/ 9054601 w 12193149"/>
              <a:gd name="connsiteY67" fmla="*/ 1910755 h 2344739"/>
              <a:gd name="connsiteX68" fmla="*/ 9006634 w 12193149"/>
              <a:gd name="connsiteY68" fmla="*/ 1914040 h 2344739"/>
              <a:gd name="connsiteX69" fmla="*/ 9006349 w 12193149"/>
              <a:gd name="connsiteY69" fmla="*/ 1913800 h 2344739"/>
              <a:gd name="connsiteX70" fmla="*/ 8997380 w 12193149"/>
              <a:gd name="connsiteY70" fmla="*/ 1915011 h 2344739"/>
              <a:gd name="connsiteX71" fmla="*/ 8991542 w 12193149"/>
              <a:gd name="connsiteY71" fmla="*/ 1917072 h 2344739"/>
              <a:gd name="connsiteX72" fmla="*/ 8975485 w 12193149"/>
              <a:gd name="connsiteY72" fmla="*/ 1920298 h 2344739"/>
              <a:gd name="connsiteX73" fmla="*/ 8969159 w 12193149"/>
              <a:gd name="connsiteY73" fmla="*/ 1919598 h 2344739"/>
              <a:gd name="connsiteX74" fmla="*/ 8964196 w 12193149"/>
              <a:gd name="connsiteY74" fmla="*/ 1917373 h 2344739"/>
              <a:gd name="connsiteX75" fmla="*/ 8930136 w 12193149"/>
              <a:gd name="connsiteY75" fmla="*/ 1914185 h 2344739"/>
              <a:gd name="connsiteX76" fmla="*/ 8753592 w 12193149"/>
              <a:gd name="connsiteY76" fmla="*/ 1933417 h 2344739"/>
              <a:gd name="connsiteX77" fmla="*/ 8708995 w 12193149"/>
              <a:gd name="connsiteY77" fmla="*/ 1935518 h 2344739"/>
              <a:gd name="connsiteX78" fmla="*/ 8597219 w 12193149"/>
              <a:gd name="connsiteY78" fmla="*/ 1944090 h 2344739"/>
              <a:gd name="connsiteX79" fmla="*/ 8526378 w 12193149"/>
              <a:gd name="connsiteY79" fmla="*/ 1929248 h 2344739"/>
              <a:gd name="connsiteX80" fmla="*/ 8512131 w 12193149"/>
              <a:gd name="connsiteY80" fmla="*/ 1935163 h 2344739"/>
              <a:gd name="connsiteX81" fmla="*/ 8507315 w 12193149"/>
              <a:gd name="connsiteY81" fmla="*/ 1938164 h 2344739"/>
              <a:gd name="connsiteX82" fmla="*/ 8499116 w 12193149"/>
              <a:gd name="connsiteY82" fmla="*/ 1940902 h 2344739"/>
              <a:gd name="connsiteX83" fmla="*/ 8498742 w 12193149"/>
              <a:gd name="connsiteY83" fmla="*/ 1940723 h 2344739"/>
              <a:gd name="connsiteX84" fmla="*/ 8491397 w 12193149"/>
              <a:gd name="connsiteY84" fmla="*/ 1943773 h 2344739"/>
              <a:gd name="connsiteX85" fmla="*/ 8368330 w 12193149"/>
              <a:gd name="connsiteY85" fmla="*/ 1957815 h 2344739"/>
              <a:gd name="connsiteX86" fmla="*/ 8354947 w 12193149"/>
              <a:gd name="connsiteY86" fmla="*/ 1958009 h 2344739"/>
              <a:gd name="connsiteX87" fmla="*/ 8321252 w 12193149"/>
              <a:gd name="connsiteY87" fmla="*/ 1974587 h 2344739"/>
              <a:gd name="connsiteX88" fmla="*/ 8315581 w 12193149"/>
              <a:gd name="connsiteY88" fmla="*/ 1974913 h 2344739"/>
              <a:gd name="connsiteX89" fmla="*/ 8296322 w 12193149"/>
              <a:gd name="connsiteY89" fmla="*/ 1988808 h 2344739"/>
              <a:gd name="connsiteX90" fmla="*/ 8285424 w 12193149"/>
              <a:gd name="connsiteY90" fmla="*/ 1994631 h 2344739"/>
              <a:gd name="connsiteX91" fmla="*/ 8284298 w 12193149"/>
              <a:gd name="connsiteY91" fmla="*/ 1999074 h 2344739"/>
              <a:gd name="connsiteX92" fmla="*/ 8267224 w 12193149"/>
              <a:gd name="connsiteY92" fmla="*/ 2006249 h 2344739"/>
              <a:gd name="connsiteX93" fmla="*/ 8264525 w 12193149"/>
              <a:gd name="connsiteY93" fmla="*/ 2006019 h 2344739"/>
              <a:gd name="connsiteX94" fmla="*/ 8253181 w 12193149"/>
              <a:gd name="connsiteY94" fmla="*/ 2015862 h 2344739"/>
              <a:gd name="connsiteX95" fmla="*/ 8246982 w 12193149"/>
              <a:gd name="connsiteY95" fmla="*/ 2028854 h 2344739"/>
              <a:gd name="connsiteX96" fmla="*/ 8091420 w 12193149"/>
              <a:gd name="connsiteY96" fmla="*/ 2075015 h 2344739"/>
              <a:gd name="connsiteX97" fmla="*/ 7906555 w 12193149"/>
              <a:gd name="connsiteY97" fmla="*/ 2116988 h 2344739"/>
              <a:gd name="connsiteX98" fmla="*/ 7719893 w 12193149"/>
              <a:gd name="connsiteY98" fmla="*/ 2142703 h 2344739"/>
              <a:gd name="connsiteX99" fmla="*/ 7615495 w 12193149"/>
              <a:gd name="connsiteY99" fmla="*/ 2139232 h 2344739"/>
              <a:gd name="connsiteX100" fmla="*/ 7528691 w 12193149"/>
              <a:gd name="connsiteY100" fmla="*/ 2145060 h 2344739"/>
              <a:gd name="connsiteX101" fmla="*/ 7520719 w 12193149"/>
              <a:gd name="connsiteY101" fmla="*/ 2147613 h 2344739"/>
              <a:gd name="connsiteX102" fmla="*/ 7508559 w 12193149"/>
              <a:gd name="connsiteY102" fmla="*/ 2148948 h 2344739"/>
              <a:gd name="connsiteX103" fmla="*/ 7508188 w 12193149"/>
              <a:gd name="connsiteY103" fmla="*/ 2148621 h 2344739"/>
              <a:gd name="connsiteX104" fmla="*/ 7496943 w 12193149"/>
              <a:gd name="connsiteY104" fmla="*/ 2150573 h 2344739"/>
              <a:gd name="connsiteX105" fmla="*/ 7219707 w 12193149"/>
              <a:gd name="connsiteY105" fmla="*/ 2156680 h 2344739"/>
              <a:gd name="connsiteX106" fmla="*/ 7202249 w 12193149"/>
              <a:gd name="connsiteY106" fmla="*/ 2161230 h 2344739"/>
              <a:gd name="connsiteX107" fmla="*/ 7198152 w 12193149"/>
              <a:gd name="connsiteY107" fmla="*/ 2166588 h 2344739"/>
              <a:gd name="connsiteX108" fmla="*/ 7171956 w 12193149"/>
              <a:gd name="connsiteY108" fmla="*/ 2171236 h 2344739"/>
              <a:gd name="connsiteX109" fmla="*/ 7098136 w 12193149"/>
              <a:gd name="connsiteY109" fmla="*/ 2183464 h 2344739"/>
              <a:gd name="connsiteX110" fmla="*/ 7019644 w 12193149"/>
              <a:gd name="connsiteY110" fmla="*/ 2183090 h 2344739"/>
              <a:gd name="connsiteX111" fmla="*/ 6905294 w 12193149"/>
              <a:gd name="connsiteY111" fmla="*/ 2212596 h 2344739"/>
              <a:gd name="connsiteX112" fmla="*/ 6709370 w 12193149"/>
              <a:gd name="connsiteY112" fmla="*/ 2240551 h 2344739"/>
              <a:gd name="connsiteX113" fmla="*/ 6550602 w 12193149"/>
              <a:gd name="connsiteY113" fmla="*/ 2269327 h 2344739"/>
              <a:gd name="connsiteX114" fmla="*/ 6318708 w 12193149"/>
              <a:gd name="connsiteY114" fmla="*/ 2316127 h 2344739"/>
              <a:gd name="connsiteX115" fmla="*/ 6169822 w 12193149"/>
              <a:gd name="connsiteY115" fmla="*/ 2318214 h 2344739"/>
              <a:gd name="connsiteX116" fmla="*/ 6074996 w 12193149"/>
              <a:gd name="connsiteY116" fmla="*/ 2338676 h 2344739"/>
              <a:gd name="connsiteX117" fmla="*/ 6069677 w 12193149"/>
              <a:gd name="connsiteY117" fmla="*/ 2337139 h 2344739"/>
              <a:gd name="connsiteX118" fmla="*/ 6049786 w 12193149"/>
              <a:gd name="connsiteY118" fmla="*/ 2337822 h 2344739"/>
              <a:gd name="connsiteX119" fmla="*/ 6042433 w 12193149"/>
              <a:gd name="connsiteY119" fmla="*/ 2329473 h 2344739"/>
              <a:gd name="connsiteX120" fmla="*/ 6011238 w 12193149"/>
              <a:gd name="connsiteY120" fmla="*/ 2324380 h 2344739"/>
              <a:gd name="connsiteX121" fmla="*/ 5958523 w 12193149"/>
              <a:gd name="connsiteY121" fmla="*/ 2328024 h 2344739"/>
              <a:gd name="connsiteX122" fmla="*/ 5760067 w 12193149"/>
              <a:gd name="connsiteY122" fmla="*/ 2343716 h 2344739"/>
              <a:gd name="connsiteX123" fmla="*/ 5628108 w 12193149"/>
              <a:gd name="connsiteY123" fmla="*/ 2344739 h 2344739"/>
              <a:gd name="connsiteX124" fmla="*/ 5472054 w 12193149"/>
              <a:gd name="connsiteY124" fmla="*/ 2330719 h 2344739"/>
              <a:gd name="connsiteX125" fmla="*/ 5433909 w 12193149"/>
              <a:gd name="connsiteY125" fmla="*/ 2319466 h 2344739"/>
              <a:gd name="connsiteX126" fmla="*/ 5382817 w 12193149"/>
              <a:gd name="connsiteY126" fmla="*/ 2301764 h 2344739"/>
              <a:gd name="connsiteX127" fmla="*/ 5262912 w 12193149"/>
              <a:gd name="connsiteY127" fmla="*/ 2281347 h 2344739"/>
              <a:gd name="connsiteX128" fmla="*/ 5224109 w 12193149"/>
              <a:gd name="connsiteY128" fmla="*/ 2270223 h 2344739"/>
              <a:gd name="connsiteX129" fmla="*/ 5175808 w 12193149"/>
              <a:gd name="connsiteY129" fmla="*/ 2267233 h 2344739"/>
              <a:gd name="connsiteX130" fmla="*/ 5157702 w 12193149"/>
              <a:gd name="connsiteY130" fmla="*/ 2260010 h 2344739"/>
              <a:gd name="connsiteX131" fmla="*/ 5143747 w 12193149"/>
              <a:gd name="connsiteY131" fmla="*/ 2256610 h 2344739"/>
              <a:gd name="connsiteX132" fmla="*/ 5140744 w 12193149"/>
              <a:gd name="connsiteY132" fmla="*/ 2254509 h 2344739"/>
              <a:gd name="connsiteX133" fmla="*/ 5122807 w 12193149"/>
              <a:gd name="connsiteY133" fmla="*/ 2243656 h 2344739"/>
              <a:gd name="connsiteX134" fmla="*/ 5066938 w 12193149"/>
              <a:gd name="connsiteY134" fmla="*/ 2250227 h 2344739"/>
              <a:gd name="connsiteX135" fmla="*/ 5012662 w 12193149"/>
              <a:gd name="connsiteY135" fmla="*/ 2233846 h 2344739"/>
              <a:gd name="connsiteX136" fmla="*/ 4841589 w 12193149"/>
              <a:gd name="connsiteY136" fmla="*/ 2209829 h 2344739"/>
              <a:gd name="connsiteX137" fmla="*/ 4763595 w 12193149"/>
              <a:gd name="connsiteY137" fmla="*/ 2182061 h 2344739"/>
              <a:gd name="connsiteX138" fmla="*/ 4724334 w 12193149"/>
              <a:gd name="connsiteY138" fmla="*/ 2173047 h 2344739"/>
              <a:gd name="connsiteX139" fmla="*/ 4722324 w 12193149"/>
              <a:gd name="connsiteY139" fmla="*/ 2172298 h 2344739"/>
              <a:gd name="connsiteX140" fmla="*/ 4723259 w 12193149"/>
              <a:gd name="connsiteY140" fmla="*/ 2172087 h 2344739"/>
              <a:gd name="connsiteX141" fmla="*/ 4718350 w 12193149"/>
              <a:gd name="connsiteY141" fmla="*/ 2170817 h 2344739"/>
              <a:gd name="connsiteX142" fmla="*/ 4722324 w 12193149"/>
              <a:gd name="connsiteY142" fmla="*/ 2172298 h 2344739"/>
              <a:gd name="connsiteX143" fmla="*/ 4716674 w 12193149"/>
              <a:gd name="connsiteY143" fmla="*/ 2173573 h 2344739"/>
              <a:gd name="connsiteX144" fmla="*/ 4516962 w 12193149"/>
              <a:gd name="connsiteY144" fmla="*/ 2163671 h 2344739"/>
              <a:gd name="connsiteX145" fmla="*/ 4429691 w 12193149"/>
              <a:gd name="connsiteY145" fmla="*/ 2153020 h 2344739"/>
              <a:gd name="connsiteX146" fmla="*/ 4364023 w 12193149"/>
              <a:gd name="connsiteY146" fmla="*/ 2151674 h 2344739"/>
              <a:gd name="connsiteX147" fmla="*/ 4318114 w 12193149"/>
              <a:gd name="connsiteY147" fmla="*/ 2158289 h 2344739"/>
              <a:gd name="connsiteX148" fmla="*/ 4316258 w 12193149"/>
              <a:gd name="connsiteY148" fmla="*/ 2156948 h 2344739"/>
              <a:gd name="connsiteX149" fmla="*/ 4296292 w 12193149"/>
              <a:gd name="connsiteY149" fmla="*/ 2155069 h 2344739"/>
              <a:gd name="connsiteX150" fmla="*/ 4291212 w 12193149"/>
              <a:gd name="connsiteY150" fmla="*/ 2157986 h 2344739"/>
              <a:gd name="connsiteX151" fmla="*/ 4277290 w 12193149"/>
              <a:gd name="connsiteY151" fmla="*/ 2157740 h 2344739"/>
              <a:gd name="connsiteX152" fmla="*/ 4249265 w 12193149"/>
              <a:gd name="connsiteY152" fmla="*/ 2160064 h 2344739"/>
              <a:gd name="connsiteX153" fmla="*/ 4203199 w 12193149"/>
              <a:gd name="connsiteY153" fmla="*/ 2157269 h 2344739"/>
              <a:gd name="connsiteX154" fmla="*/ 4202893 w 12193149"/>
              <a:gd name="connsiteY154" fmla="*/ 2156010 h 2344739"/>
              <a:gd name="connsiteX155" fmla="*/ 4192396 w 12193149"/>
              <a:gd name="connsiteY155" fmla="*/ 2150376 h 2344739"/>
              <a:gd name="connsiteX156" fmla="*/ 4143893 w 12193149"/>
              <a:gd name="connsiteY156" fmla="*/ 2134511 h 2344739"/>
              <a:gd name="connsiteX157" fmla="*/ 4084245 w 12193149"/>
              <a:gd name="connsiteY157" fmla="*/ 2107978 h 2344739"/>
              <a:gd name="connsiteX158" fmla="*/ 4075694 w 12193149"/>
              <a:gd name="connsiteY158" fmla="*/ 2107143 h 2344739"/>
              <a:gd name="connsiteX159" fmla="*/ 4075575 w 12193149"/>
              <a:gd name="connsiteY159" fmla="*/ 2106844 h 2344739"/>
              <a:gd name="connsiteX160" fmla="*/ 4066658 w 12193149"/>
              <a:gd name="connsiteY160" fmla="*/ 2105400 h 2344739"/>
              <a:gd name="connsiteX161" fmla="*/ 4060102 w 12193149"/>
              <a:gd name="connsiteY161" fmla="*/ 2105618 h 2344739"/>
              <a:gd name="connsiteX162" fmla="*/ 4043512 w 12193149"/>
              <a:gd name="connsiteY162" fmla="*/ 2103997 h 2344739"/>
              <a:gd name="connsiteX163" fmla="*/ 4038145 w 12193149"/>
              <a:gd name="connsiteY163" fmla="*/ 2101563 h 2344739"/>
              <a:gd name="connsiteX164" fmla="*/ 4036511 w 12193149"/>
              <a:gd name="connsiteY164" fmla="*/ 2097896 h 2344739"/>
              <a:gd name="connsiteX165" fmla="*/ 4034926 w 12193149"/>
              <a:gd name="connsiteY165" fmla="*/ 2098131 h 2344739"/>
              <a:gd name="connsiteX166" fmla="*/ 4005686 w 12193149"/>
              <a:gd name="connsiteY166" fmla="*/ 2085563 h 2344739"/>
              <a:gd name="connsiteX167" fmla="*/ 3937994 w 12193149"/>
              <a:gd name="connsiteY167" fmla="*/ 2068106 h 2344739"/>
              <a:gd name="connsiteX168" fmla="*/ 3898423 w 12193149"/>
              <a:gd name="connsiteY168" fmla="*/ 2062451 h 2344739"/>
              <a:gd name="connsiteX169" fmla="*/ 3790908 w 12193149"/>
              <a:gd name="connsiteY169" fmla="*/ 2042213 h 2344739"/>
              <a:gd name="connsiteX170" fmla="*/ 3683661 w 12193149"/>
              <a:gd name="connsiteY170" fmla="*/ 2018290 h 2344739"/>
              <a:gd name="connsiteX171" fmla="*/ 3611183 w 12193149"/>
              <a:gd name="connsiteY171" fmla="*/ 1986019 h 2344739"/>
              <a:gd name="connsiteX172" fmla="*/ 3605003 w 12193149"/>
              <a:gd name="connsiteY172" fmla="*/ 1987381 h 2344739"/>
              <a:gd name="connsiteX173" fmla="*/ 3595884 w 12193149"/>
              <a:gd name="connsiteY173" fmla="*/ 1987545 h 2344739"/>
              <a:gd name="connsiteX174" fmla="*/ 3595649 w 12193149"/>
              <a:gd name="connsiteY174" fmla="*/ 1987276 h 2344739"/>
              <a:gd name="connsiteX175" fmla="*/ 3587126 w 12193149"/>
              <a:gd name="connsiteY175" fmla="*/ 1987966 h 2344739"/>
              <a:gd name="connsiteX176" fmla="*/ 3537283 w 12193149"/>
              <a:gd name="connsiteY176" fmla="*/ 1978267 h 2344739"/>
              <a:gd name="connsiteX177" fmla="*/ 3474371 w 12193149"/>
              <a:gd name="connsiteY177" fmla="*/ 1974606 h 2344739"/>
              <a:gd name="connsiteX178" fmla="*/ 3401876 w 12193149"/>
              <a:gd name="connsiteY178" fmla="*/ 1962558 h 2344739"/>
              <a:gd name="connsiteX179" fmla="*/ 3365036 w 12193149"/>
              <a:gd name="connsiteY179" fmla="*/ 1979510 h 2344739"/>
              <a:gd name="connsiteX180" fmla="*/ 3345174 w 12193149"/>
              <a:gd name="connsiteY180" fmla="*/ 1981192 h 2344739"/>
              <a:gd name="connsiteX181" fmla="*/ 3342846 w 12193149"/>
              <a:gd name="connsiteY181" fmla="*/ 1980217 h 2344739"/>
              <a:gd name="connsiteX182" fmla="*/ 3263504 w 12193149"/>
              <a:gd name="connsiteY182" fmla="*/ 1986094 h 2344739"/>
              <a:gd name="connsiteX183" fmla="*/ 3143704 w 12193149"/>
              <a:gd name="connsiteY183" fmla="*/ 1993869 h 2344739"/>
              <a:gd name="connsiteX184" fmla="*/ 3031439 w 12193149"/>
              <a:gd name="connsiteY184" fmla="*/ 1996512 h 2344739"/>
              <a:gd name="connsiteX185" fmla="*/ 2782717 w 12193149"/>
              <a:gd name="connsiteY185" fmla="*/ 2018333 h 2344739"/>
              <a:gd name="connsiteX186" fmla="*/ 2647675 w 12193149"/>
              <a:gd name="connsiteY186" fmla="*/ 2028869 h 2344739"/>
              <a:gd name="connsiteX187" fmla="*/ 2569176 w 12193149"/>
              <a:gd name="connsiteY187" fmla="*/ 2002628 h 2344739"/>
              <a:gd name="connsiteX188" fmla="*/ 2444403 w 12193149"/>
              <a:gd name="connsiteY188" fmla="*/ 2016529 h 2344739"/>
              <a:gd name="connsiteX189" fmla="*/ 2316260 w 12193149"/>
              <a:gd name="connsiteY189" fmla="*/ 2024996 h 2344739"/>
              <a:gd name="connsiteX190" fmla="*/ 2209726 w 12193149"/>
              <a:gd name="connsiteY190" fmla="*/ 2019763 h 2344739"/>
              <a:gd name="connsiteX191" fmla="*/ 2095813 w 12193149"/>
              <a:gd name="connsiteY191" fmla="*/ 2003052 h 2344739"/>
              <a:gd name="connsiteX192" fmla="*/ 1998504 w 12193149"/>
              <a:gd name="connsiteY192" fmla="*/ 1995032 h 2344739"/>
              <a:gd name="connsiteX193" fmla="*/ 1929320 w 12193149"/>
              <a:gd name="connsiteY193" fmla="*/ 2016977 h 2344739"/>
              <a:gd name="connsiteX194" fmla="*/ 1922798 w 12193149"/>
              <a:gd name="connsiteY194" fmla="*/ 2012146 h 2344739"/>
              <a:gd name="connsiteX195" fmla="*/ 1874228 w 12193149"/>
              <a:gd name="connsiteY195" fmla="*/ 2013741 h 2344739"/>
              <a:gd name="connsiteX196" fmla="*/ 1787803 w 12193149"/>
              <a:gd name="connsiteY196" fmla="*/ 2041363 h 2344739"/>
              <a:gd name="connsiteX197" fmla="*/ 1739352 w 12193149"/>
              <a:gd name="connsiteY197" fmla="*/ 2036312 h 2344739"/>
              <a:gd name="connsiteX198" fmla="*/ 1676219 w 12193149"/>
              <a:gd name="connsiteY198" fmla="*/ 2019963 h 2344739"/>
              <a:gd name="connsiteX199" fmla="*/ 1609817 w 12193149"/>
              <a:gd name="connsiteY199" fmla="*/ 2013066 h 2344739"/>
              <a:gd name="connsiteX200" fmla="*/ 1497258 w 12193149"/>
              <a:gd name="connsiteY200" fmla="*/ 1987476 h 2344739"/>
              <a:gd name="connsiteX201" fmla="*/ 1151127 w 12193149"/>
              <a:gd name="connsiteY201" fmla="*/ 1938041 h 2344739"/>
              <a:gd name="connsiteX202" fmla="*/ 859417 w 12193149"/>
              <a:gd name="connsiteY202" fmla="*/ 1928608 h 2344739"/>
              <a:gd name="connsiteX203" fmla="*/ 838688 w 12193149"/>
              <a:gd name="connsiteY203" fmla="*/ 1929821 h 2344739"/>
              <a:gd name="connsiteX204" fmla="*/ 817957 w 12193149"/>
              <a:gd name="connsiteY204" fmla="*/ 1927857 h 2344739"/>
              <a:gd name="connsiteX205" fmla="*/ 812654 w 12193149"/>
              <a:gd name="connsiteY205" fmla="*/ 1930751 h 2344739"/>
              <a:gd name="connsiteX206" fmla="*/ 721195 w 12193149"/>
              <a:gd name="connsiteY206" fmla="*/ 1929661 h 2344739"/>
              <a:gd name="connsiteX207" fmla="*/ 720890 w 12193149"/>
              <a:gd name="connsiteY207" fmla="*/ 1928399 h 2344739"/>
              <a:gd name="connsiteX208" fmla="*/ 710023 w 12193149"/>
              <a:gd name="connsiteY208" fmla="*/ 1922722 h 2344739"/>
              <a:gd name="connsiteX209" fmla="*/ 597940 w 12193149"/>
              <a:gd name="connsiteY209" fmla="*/ 1879864 h 2344739"/>
              <a:gd name="connsiteX210" fmla="*/ 579683 w 12193149"/>
              <a:gd name="connsiteY210" fmla="*/ 1877212 h 2344739"/>
              <a:gd name="connsiteX211" fmla="*/ 572865 w 12193149"/>
              <a:gd name="connsiteY211" fmla="*/ 1877401 h 2344739"/>
              <a:gd name="connsiteX212" fmla="*/ 446247 w 12193149"/>
              <a:gd name="connsiteY212" fmla="*/ 1839371 h 2344739"/>
              <a:gd name="connsiteX213" fmla="*/ 405163 w 12193149"/>
              <a:gd name="connsiteY213" fmla="*/ 1833548 h 2344739"/>
              <a:gd name="connsiteX214" fmla="*/ 293583 w 12193149"/>
              <a:gd name="connsiteY214" fmla="*/ 1812852 h 2344739"/>
              <a:gd name="connsiteX215" fmla="*/ 119529 w 12193149"/>
              <a:gd name="connsiteY215" fmla="*/ 1761047 h 2344739"/>
              <a:gd name="connsiteX216" fmla="*/ 16674 w 12193149"/>
              <a:gd name="connsiteY216" fmla="*/ 1758191 h 2344739"/>
              <a:gd name="connsiteX217" fmla="*/ 1150 w 12193149"/>
              <a:gd name="connsiteY217" fmla="*/ 1752722 h 2344739"/>
              <a:gd name="connsiteX218" fmla="*/ 1148 w 12193149"/>
              <a:gd name="connsiteY218" fmla="*/ 222213 h 2344739"/>
              <a:gd name="connsiteX219" fmla="*/ 1148 w 12193149"/>
              <a:gd name="connsiteY219"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8 w 12193149"/>
              <a:gd name="connsiteY3" fmla="*/ 389190 h 2344739"/>
              <a:gd name="connsiteX4" fmla="*/ 12193149 w 12193149"/>
              <a:gd name="connsiteY4" fmla="*/ 579739 h 2344739"/>
              <a:gd name="connsiteX5" fmla="*/ 12185986 w 12193149"/>
              <a:gd name="connsiteY5" fmla="*/ 584189 h 2344739"/>
              <a:gd name="connsiteX6" fmla="*/ 12156363 w 12193149"/>
              <a:gd name="connsiteY6" fmla="*/ 597366 h 2344739"/>
              <a:gd name="connsiteX7" fmla="*/ 12139215 w 12193149"/>
              <a:gd name="connsiteY7" fmla="*/ 623179 h 2344739"/>
              <a:gd name="connsiteX8" fmla="*/ 12126327 w 12193149"/>
              <a:gd name="connsiteY8" fmla="*/ 624690 h 2344739"/>
              <a:gd name="connsiteX9" fmla="*/ 12124007 w 12193149"/>
              <a:gd name="connsiteY9" fmla="*/ 624794 h 2344739"/>
              <a:gd name="connsiteX10" fmla="*/ 12116854 w 12193149"/>
              <a:gd name="connsiteY10" fmla="*/ 628608 h 2344739"/>
              <a:gd name="connsiteX11" fmla="*/ 12099497 w 12193149"/>
              <a:gd name="connsiteY11" fmla="*/ 628139 h 2344739"/>
              <a:gd name="connsiteX12" fmla="*/ 12087073 w 12193149"/>
              <a:gd name="connsiteY12" fmla="*/ 636341 h 2344739"/>
              <a:gd name="connsiteX13" fmla="*/ 12031073 w 12193149"/>
              <a:gd name="connsiteY13" fmla="*/ 680009 h 2344739"/>
              <a:gd name="connsiteX14" fmla="*/ 11995833 w 12193149"/>
              <a:gd name="connsiteY14" fmla="*/ 703458 h 2344739"/>
              <a:gd name="connsiteX15" fmla="*/ 11979717 w 12193149"/>
              <a:gd name="connsiteY15" fmla="*/ 708161 h 2344739"/>
              <a:gd name="connsiteX16" fmla="*/ 11959046 w 12193149"/>
              <a:gd name="connsiteY16" fmla="*/ 717558 h 2344739"/>
              <a:gd name="connsiteX17" fmla="*/ 11920454 w 12193149"/>
              <a:gd name="connsiteY17" fmla="*/ 730883 h 2344739"/>
              <a:gd name="connsiteX18" fmla="*/ 11903656 w 12193149"/>
              <a:gd name="connsiteY18" fmla="*/ 742426 h 2344739"/>
              <a:gd name="connsiteX19" fmla="*/ 11895048 w 12193149"/>
              <a:gd name="connsiteY19" fmla="*/ 744791 h 2344739"/>
              <a:gd name="connsiteX20" fmla="*/ 11891968 w 12193149"/>
              <a:gd name="connsiteY20" fmla="*/ 755729 h 2344739"/>
              <a:gd name="connsiteX21" fmla="*/ 11870776 w 12193149"/>
              <a:gd name="connsiteY21" fmla="*/ 777816 h 2344739"/>
              <a:gd name="connsiteX22" fmla="*/ 11813376 w 12193149"/>
              <a:gd name="connsiteY22" fmla="*/ 797659 h 2344739"/>
              <a:gd name="connsiteX23" fmla="*/ 11590693 w 12193149"/>
              <a:gd name="connsiteY23" fmla="*/ 963777 h 2344739"/>
              <a:gd name="connsiteX24" fmla="*/ 11506817 w 12193149"/>
              <a:gd name="connsiteY24" fmla="*/ 1033623 h 2344739"/>
              <a:gd name="connsiteX25" fmla="*/ 11280332 w 12193149"/>
              <a:gd name="connsiteY25" fmla="*/ 1223571 h 2344739"/>
              <a:gd name="connsiteX26" fmla="*/ 11228309 w 12193149"/>
              <a:gd name="connsiteY26" fmla="*/ 1276236 h 2344739"/>
              <a:gd name="connsiteX27" fmla="*/ 11218087 w 12193149"/>
              <a:gd name="connsiteY27" fmla="*/ 1275961 h 2344739"/>
              <a:gd name="connsiteX28" fmla="*/ 11217184 w 12193149"/>
              <a:gd name="connsiteY28" fmla="*/ 1275018 h 2344739"/>
              <a:gd name="connsiteX29" fmla="*/ 11188885 w 12193149"/>
              <a:gd name="connsiteY29" fmla="*/ 1292383 h 2344739"/>
              <a:gd name="connsiteX30" fmla="*/ 11184501 w 12193149"/>
              <a:gd name="connsiteY30" fmla="*/ 1292525 h 2344739"/>
              <a:gd name="connsiteX31" fmla="*/ 11166854 w 12193149"/>
              <a:gd name="connsiteY31" fmla="*/ 1306612 h 2344739"/>
              <a:gd name="connsiteX32" fmla="*/ 11157311 w 12193149"/>
              <a:gd name="connsiteY32" fmla="*/ 1312414 h 2344739"/>
              <a:gd name="connsiteX33" fmla="*/ 11155496 w 12193149"/>
              <a:gd name="connsiteY33" fmla="*/ 1317097 h 2344739"/>
              <a:gd name="connsiteX34" fmla="*/ 11140961 w 12193149"/>
              <a:gd name="connsiteY34" fmla="*/ 1324115 h 2344739"/>
              <a:gd name="connsiteX35" fmla="*/ 11138961 w 12193149"/>
              <a:gd name="connsiteY35" fmla="*/ 1323772 h 2344739"/>
              <a:gd name="connsiteX36" fmla="*/ 11128208 w 12193149"/>
              <a:gd name="connsiteY36" fmla="*/ 1333832 h 2344739"/>
              <a:gd name="connsiteX37" fmla="*/ 11120691 w 12193149"/>
              <a:gd name="connsiteY37" fmla="*/ 1347424 h 2344739"/>
              <a:gd name="connsiteX38" fmla="*/ 10894683 w 12193149"/>
              <a:gd name="connsiteY38" fmla="*/ 1473399 h 2344739"/>
              <a:gd name="connsiteX39" fmla="*/ 10773300 w 12193149"/>
              <a:gd name="connsiteY39" fmla="*/ 1523191 h 2344739"/>
              <a:gd name="connsiteX40" fmla="*/ 10627668 w 12193149"/>
              <a:gd name="connsiteY40" fmla="*/ 1559229 h 2344739"/>
              <a:gd name="connsiteX41" fmla="*/ 10581895 w 12193149"/>
              <a:gd name="connsiteY41" fmla="*/ 1568689 h 2344739"/>
              <a:gd name="connsiteX42" fmla="*/ 10547790 w 12193149"/>
              <a:gd name="connsiteY42" fmla="*/ 1598423 h 2344739"/>
              <a:gd name="connsiteX43" fmla="*/ 10529643 w 12193149"/>
              <a:gd name="connsiteY43" fmla="*/ 1596907 h 2344739"/>
              <a:gd name="connsiteX44" fmla="*/ 10526446 w 12193149"/>
              <a:gd name="connsiteY44" fmla="*/ 1596411 h 2344739"/>
              <a:gd name="connsiteX45" fmla="*/ 10515129 w 12193149"/>
              <a:gd name="connsiteY45" fmla="*/ 1599537 h 2344739"/>
              <a:gd name="connsiteX46" fmla="*/ 10491735 w 12193149"/>
              <a:gd name="connsiteY46" fmla="*/ 1594156 h 2344739"/>
              <a:gd name="connsiteX47" fmla="*/ 10471418 w 12193149"/>
              <a:gd name="connsiteY47" fmla="*/ 1601693 h 2344739"/>
              <a:gd name="connsiteX48" fmla="*/ 10377042 w 12193149"/>
              <a:gd name="connsiteY48" fmla="*/ 1644598 h 2344739"/>
              <a:gd name="connsiteX49" fmla="*/ 10319338 w 12193149"/>
              <a:gd name="connsiteY49" fmla="*/ 1666221 h 2344739"/>
              <a:gd name="connsiteX50" fmla="*/ 10295467 w 12193149"/>
              <a:gd name="connsiteY50" fmla="*/ 1668079 h 2344739"/>
              <a:gd name="connsiteX51" fmla="*/ 10263443 w 12193149"/>
              <a:gd name="connsiteY51" fmla="*/ 1674948 h 2344739"/>
              <a:gd name="connsiteX52" fmla="*/ 10205418 w 12193149"/>
              <a:gd name="connsiteY52" fmla="*/ 1682149 h 2344739"/>
              <a:gd name="connsiteX53" fmla="*/ 10177759 w 12193149"/>
              <a:gd name="connsiteY53" fmla="*/ 1692943 h 2344739"/>
              <a:gd name="connsiteX54" fmla="*/ 10165070 w 12193149"/>
              <a:gd name="connsiteY54" fmla="*/ 1693739 h 2344739"/>
              <a:gd name="connsiteX55" fmla="*/ 10156308 w 12193149"/>
              <a:gd name="connsiteY55" fmla="*/ 1707487 h 2344739"/>
              <a:gd name="connsiteX56" fmla="*/ 10118267 w 12193149"/>
              <a:gd name="connsiteY56" fmla="*/ 1731142 h 2344739"/>
              <a:gd name="connsiteX57" fmla="*/ 10083317 w 12193149"/>
              <a:gd name="connsiteY57" fmla="*/ 1743296 h 2344739"/>
              <a:gd name="connsiteX58" fmla="*/ 10040388 w 12193149"/>
              <a:gd name="connsiteY58" fmla="*/ 1741632 h 2344739"/>
              <a:gd name="connsiteX59" fmla="*/ 9961167 w 12193149"/>
              <a:gd name="connsiteY59" fmla="*/ 1757147 h 2344739"/>
              <a:gd name="connsiteX60" fmla="*/ 9848940 w 12193149"/>
              <a:gd name="connsiteY60" fmla="*/ 1763915 h 2344739"/>
              <a:gd name="connsiteX61" fmla="*/ 9729457 w 12193149"/>
              <a:gd name="connsiteY61" fmla="*/ 1784122 h 2344739"/>
              <a:gd name="connsiteX62" fmla="*/ 9613704 w 12193149"/>
              <a:gd name="connsiteY62" fmla="*/ 1812371 h 2344739"/>
              <a:gd name="connsiteX63" fmla="*/ 9338590 w 12193149"/>
              <a:gd name="connsiteY63" fmla="*/ 1869293 h 2344739"/>
              <a:gd name="connsiteX64" fmla="*/ 9232518 w 12193149"/>
              <a:gd name="connsiteY64" fmla="*/ 1893149 h 2344739"/>
              <a:gd name="connsiteX65" fmla="*/ 9156690 w 12193149"/>
              <a:gd name="connsiteY65" fmla="*/ 1903228 h 2344739"/>
              <a:gd name="connsiteX66" fmla="*/ 9054601 w 12193149"/>
              <a:gd name="connsiteY66" fmla="*/ 1910755 h 2344739"/>
              <a:gd name="connsiteX67" fmla="*/ 9006634 w 12193149"/>
              <a:gd name="connsiteY67" fmla="*/ 1914040 h 2344739"/>
              <a:gd name="connsiteX68" fmla="*/ 9006349 w 12193149"/>
              <a:gd name="connsiteY68" fmla="*/ 1913800 h 2344739"/>
              <a:gd name="connsiteX69" fmla="*/ 8997380 w 12193149"/>
              <a:gd name="connsiteY69" fmla="*/ 1915011 h 2344739"/>
              <a:gd name="connsiteX70" fmla="*/ 8991542 w 12193149"/>
              <a:gd name="connsiteY70" fmla="*/ 1917072 h 2344739"/>
              <a:gd name="connsiteX71" fmla="*/ 8975485 w 12193149"/>
              <a:gd name="connsiteY71" fmla="*/ 1920298 h 2344739"/>
              <a:gd name="connsiteX72" fmla="*/ 8969159 w 12193149"/>
              <a:gd name="connsiteY72" fmla="*/ 1919598 h 2344739"/>
              <a:gd name="connsiteX73" fmla="*/ 8964196 w 12193149"/>
              <a:gd name="connsiteY73" fmla="*/ 1917373 h 2344739"/>
              <a:gd name="connsiteX74" fmla="*/ 8930136 w 12193149"/>
              <a:gd name="connsiteY74" fmla="*/ 1914185 h 2344739"/>
              <a:gd name="connsiteX75" fmla="*/ 8753592 w 12193149"/>
              <a:gd name="connsiteY75" fmla="*/ 1933417 h 2344739"/>
              <a:gd name="connsiteX76" fmla="*/ 8708995 w 12193149"/>
              <a:gd name="connsiteY76" fmla="*/ 1935518 h 2344739"/>
              <a:gd name="connsiteX77" fmla="*/ 8597219 w 12193149"/>
              <a:gd name="connsiteY77" fmla="*/ 1944090 h 2344739"/>
              <a:gd name="connsiteX78" fmla="*/ 8526378 w 12193149"/>
              <a:gd name="connsiteY78" fmla="*/ 1929248 h 2344739"/>
              <a:gd name="connsiteX79" fmla="*/ 8512131 w 12193149"/>
              <a:gd name="connsiteY79" fmla="*/ 1935163 h 2344739"/>
              <a:gd name="connsiteX80" fmla="*/ 8507315 w 12193149"/>
              <a:gd name="connsiteY80" fmla="*/ 1938164 h 2344739"/>
              <a:gd name="connsiteX81" fmla="*/ 8499116 w 12193149"/>
              <a:gd name="connsiteY81" fmla="*/ 1940902 h 2344739"/>
              <a:gd name="connsiteX82" fmla="*/ 8498742 w 12193149"/>
              <a:gd name="connsiteY82" fmla="*/ 1940723 h 2344739"/>
              <a:gd name="connsiteX83" fmla="*/ 8491397 w 12193149"/>
              <a:gd name="connsiteY83" fmla="*/ 1943773 h 2344739"/>
              <a:gd name="connsiteX84" fmla="*/ 8368330 w 12193149"/>
              <a:gd name="connsiteY84" fmla="*/ 1957815 h 2344739"/>
              <a:gd name="connsiteX85" fmla="*/ 8354947 w 12193149"/>
              <a:gd name="connsiteY85" fmla="*/ 1958009 h 2344739"/>
              <a:gd name="connsiteX86" fmla="*/ 8321252 w 12193149"/>
              <a:gd name="connsiteY86" fmla="*/ 1974587 h 2344739"/>
              <a:gd name="connsiteX87" fmla="*/ 8315581 w 12193149"/>
              <a:gd name="connsiteY87" fmla="*/ 1974913 h 2344739"/>
              <a:gd name="connsiteX88" fmla="*/ 8296322 w 12193149"/>
              <a:gd name="connsiteY88" fmla="*/ 1988808 h 2344739"/>
              <a:gd name="connsiteX89" fmla="*/ 8285424 w 12193149"/>
              <a:gd name="connsiteY89" fmla="*/ 1994631 h 2344739"/>
              <a:gd name="connsiteX90" fmla="*/ 8284298 w 12193149"/>
              <a:gd name="connsiteY90" fmla="*/ 1999074 h 2344739"/>
              <a:gd name="connsiteX91" fmla="*/ 8267224 w 12193149"/>
              <a:gd name="connsiteY91" fmla="*/ 2006249 h 2344739"/>
              <a:gd name="connsiteX92" fmla="*/ 8264525 w 12193149"/>
              <a:gd name="connsiteY92" fmla="*/ 2006019 h 2344739"/>
              <a:gd name="connsiteX93" fmla="*/ 8253181 w 12193149"/>
              <a:gd name="connsiteY93" fmla="*/ 2015862 h 2344739"/>
              <a:gd name="connsiteX94" fmla="*/ 8246982 w 12193149"/>
              <a:gd name="connsiteY94" fmla="*/ 2028854 h 2344739"/>
              <a:gd name="connsiteX95" fmla="*/ 8091420 w 12193149"/>
              <a:gd name="connsiteY95" fmla="*/ 2075015 h 2344739"/>
              <a:gd name="connsiteX96" fmla="*/ 7906555 w 12193149"/>
              <a:gd name="connsiteY96" fmla="*/ 2116988 h 2344739"/>
              <a:gd name="connsiteX97" fmla="*/ 7719893 w 12193149"/>
              <a:gd name="connsiteY97" fmla="*/ 2142703 h 2344739"/>
              <a:gd name="connsiteX98" fmla="*/ 7615495 w 12193149"/>
              <a:gd name="connsiteY98" fmla="*/ 2139232 h 2344739"/>
              <a:gd name="connsiteX99" fmla="*/ 7528691 w 12193149"/>
              <a:gd name="connsiteY99" fmla="*/ 2145060 h 2344739"/>
              <a:gd name="connsiteX100" fmla="*/ 7520719 w 12193149"/>
              <a:gd name="connsiteY100" fmla="*/ 2147613 h 2344739"/>
              <a:gd name="connsiteX101" fmla="*/ 7508559 w 12193149"/>
              <a:gd name="connsiteY101" fmla="*/ 2148948 h 2344739"/>
              <a:gd name="connsiteX102" fmla="*/ 7508188 w 12193149"/>
              <a:gd name="connsiteY102" fmla="*/ 2148621 h 2344739"/>
              <a:gd name="connsiteX103" fmla="*/ 7496943 w 12193149"/>
              <a:gd name="connsiteY103" fmla="*/ 2150573 h 2344739"/>
              <a:gd name="connsiteX104" fmla="*/ 7219707 w 12193149"/>
              <a:gd name="connsiteY104" fmla="*/ 2156680 h 2344739"/>
              <a:gd name="connsiteX105" fmla="*/ 7202249 w 12193149"/>
              <a:gd name="connsiteY105" fmla="*/ 2161230 h 2344739"/>
              <a:gd name="connsiteX106" fmla="*/ 7198152 w 12193149"/>
              <a:gd name="connsiteY106" fmla="*/ 2166588 h 2344739"/>
              <a:gd name="connsiteX107" fmla="*/ 7171956 w 12193149"/>
              <a:gd name="connsiteY107" fmla="*/ 2171236 h 2344739"/>
              <a:gd name="connsiteX108" fmla="*/ 7098136 w 12193149"/>
              <a:gd name="connsiteY108" fmla="*/ 2183464 h 2344739"/>
              <a:gd name="connsiteX109" fmla="*/ 7019644 w 12193149"/>
              <a:gd name="connsiteY109" fmla="*/ 2183090 h 2344739"/>
              <a:gd name="connsiteX110" fmla="*/ 6905294 w 12193149"/>
              <a:gd name="connsiteY110" fmla="*/ 2212596 h 2344739"/>
              <a:gd name="connsiteX111" fmla="*/ 6709370 w 12193149"/>
              <a:gd name="connsiteY111" fmla="*/ 2240551 h 2344739"/>
              <a:gd name="connsiteX112" fmla="*/ 6550602 w 12193149"/>
              <a:gd name="connsiteY112" fmla="*/ 2269327 h 2344739"/>
              <a:gd name="connsiteX113" fmla="*/ 6318708 w 12193149"/>
              <a:gd name="connsiteY113" fmla="*/ 2316127 h 2344739"/>
              <a:gd name="connsiteX114" fmla="*/ 6169822 w 12193149"/>
              <a:gd name="connsiteY114" fmla="*/ 2318214 h 2344739"/>
              <a:gd name="connsiteX115" fmla="*/ 6074996 w 12193149"/>
              <a:gd name="connsiteY115" fmla="*/ 2338676 h 2344739"/>
              <a:gd name="connsiteX116" fmla="*/ 6069677 w 12193149"/>
              <a:gd name="connsiteY116" fmla="*/ 2337139 h 2344739"/>
              <a:gd name="connsiteX117" fmla="*/ 6049786 w 12193149"/>
              <a:gd name="connsiteY117" fmla="*/ 2337822 h 2344739"/>
              <a:gd name="connsiteX118" fmla="*/ 6042433 w 12193149"/>
              <a:gd name="connsiteY118" fmla="*/ 2329473 h 2344739"/>
              <a:gd name="connsiteX119" fmla="*/ 6011238 w 12193149"/>
              <a:gd name="connsiteY119" fmla="*/ 2324380 h 2344739"/>
              <a:gd name="connsiteX120" fmla="*/ 5958523 w 12193149"/>
              <a:gd name="connsiteY120" fmla="*/ 2328024 h 2344739"/>
              <a:gd name="connsiteX121" fmla="*/ 5760067 w 12193149"/>
              <a:gd name="connsiteY121" fmla="*/ 2343716 h 2344739"/>
              <a:gd name="connsiteX122" fmla="*/ 5628108 w 12193149"/>
              <a:gd name="connsiteY122" fmla="*/ 2344739 h 2344739"/>
              <a:gd name="connsiteX123" fmla="*/ 5472054 w 12193149"/>
              <a:gd name="connsiteY123" fmla="*/ 2330719 h 2344739"/>
              <a:gd name="connsiteX124" fmla="*/ 5433909 w 12193149"/>
              <a:gd name="connsiteY124" fmla="*/ 2319466 h 2344739"/>
              <a:gd name="connsiteX125" fmla="*/ 5382817 w 12193149"/>
              <a:gd name="connsiteY125" fmla="*/ 2301764 h 2344739"/>
              <a:gd name="connsiteX126" fmla="*/ 5262912 w 12193149"/>
              <a:gd name="connsiteY126" fmla="*/ 2281347 h 2344739"/>
              <a:gd name="connsiteX127" fmla="*/ 5224109 w 12193149"/>
              <a:gd name="connsiteY127" fmla="*/ 2270223 h 2344739"/>
              <a:gd name="connsiteX128" fmla="*/ 5175808 w 12193149"/>
              <a:gd name="connsiteY128" fmla="*/ 2267233 h 2344739"/>
              <a:gd name="connsiteX129" fmla="*/ 5157702 w 12193149"/>
              <a:gd name="connsiteY129" fmla="*/ 2260010 h 2344739"/>
              <a:gd name="connsiteX130" fmla="*/ 5143747 w 12193149"/>
              <a:gd name="connsiteY130" fmla="*/ 2256610 h 2344739"/>
              <a:gd name="connsiteX131" fmla="*/ 5140744 w 12193149"/>
              <a:gd name="connsiteY131" fmla="*/ 2254509 h 2344739"/>
              <a:gd name="connsiteX132" fmla="*/ 5122807 w 12193149"/>
              <a:gd name="connsiteY132" fmla="*/ 2243656 h 2344739"/>
              <a:gd name="connsiteX133" fmla="*/ 5066938 w 12193149"/>
              <a:gd name="connsiteY133" fmla="*/ 2250227 h 2344739"/>
              <a:gd name="connsiteX134" fmla="*/ 5012662 w 12193149"/>
              <a:gd name="connsiteY134" fmla="*/ 2233846 h 2344739"/>
              <a:gd name="connsiteX135" fmla="*/ 4841589 w 12193149"/>
              <a:gd name="connsiteY135" fmla="*/ 2209829 h 2344739"/>
              <a:gd name="connsiteX136" fmla="*/ 4763595 w 12193149"/>
              <a:gd name="connsiteY136" fmla="*/ 2182061 h 2344739"/>
              <a:gd name="connsiteX137" fmla="*/ 4724334 w 12193149"/>
              <a:gd name="connsiteY137" fmla="*/ 2173047 h 2344739"/>
              <a:gd name="connsiteX138" fmla="*/ 4722324 w 12193149"/>
              <a:gd name="connsiteY138" fmla="*/ 2172298 h 2344739"/>
              <a:gd name="connsiteX139" fmla="*/ 4723259 w 12193149"/>
              <a:gd name="connsiteY139" fmla="*/ 2172087 h 2344739"/>
              <a:gd name="connsiteX140" fmla="*/ 4718350 w 12193149"/>
              <a:gd name="connsiteY140" fmla="*/ 2170817 h 2344739"/>
              <a:gd name="connsiteX141" fmla="*/ 4722324 w 12193149"/>
              <a:gd name="connsiteY141" fmla="*/ 2172298 h 2344739"/>
              <a:gd name="connsiteX142" fmla="*/ 4716674 w 12193149"/>
              <a:gd name="connsiteY142" fmla="*/ 2173573 h 2344739"/>
              <a:gd name="connsiteX143" fmla="*/ 4516962 w 12193149"/>
              <a:gd name="connsiteY143" fmla="*/ 2163671 h 2344739"/>
              <a:gd name="connsiteX144" fmla="*/ 4429691 w 12193149"/>
              <a:gd name="connsiteY144" fmla="*/ 2153020 h 2344739"/>
              <a:gd name="connsiteX145" fmla="*/ 4364023 w 12193149"/>
              <a:gd name="connsiteY145" fmla="*/ 2151674 h 2344739"/>
              <a:gd name="connsiteX146" fmla="*/ 4318114 w 12193149"/>
              <a:gd name="connsiteY146" fmla="*/ 2158289 h 2344739"/>
              <a:gd name="connsiteX147" fmla="*/ 4316258 w 12193149"/>
              <a:gd name="connsiteY147" fmla="*/ 2156948 h 2344739"/>
              <a:gd name="connsiteX148" fmla="*/ 4296292 w 12193149"/>
              <a:gd name="connsiteY148" fmla="*/ 2155069 h 2344739"/>
              <a:gd name="connsiteX149" fmla="*/ 4291212 w 12193149"/>
              <a:gd name="connsiteY149" fmla="*/ 2157986 h 2344739"/>
              <a:gd name="connsiteX150" fmla="*/ 4277290 w 12193149"/>
              <a:gd name="connsiteY150" fmla="*/ 2157740 h 2344739"/>
              <a:gd name="connsiteX151" fmla="*/ 4249265 w 12193149"/>
              <a:gd name="connsiteY151" fmla="*/ 2160064 h 2344739"/>
              <a:gd name="connsiteX152" fmla="*/ 4203199 w 12193149"/>
              <a:gd name="connsiteY152" fmla="*/ 2157269 h 2344739"/>
              <a:gd name="connsiteX153" fmla="*/ 4202893 w 12193149"/>
              <a:gd name="connsiteY153" fmla="*/ 2156010 h 2344739"/>
              <a:gd name="connsiteX154" fmla="*/ 4192396 w 12193149"/>
              <a:gd name="connsiteY154" fmla="*/ 2150376 h 2344739"/>
              <a:gd name="connsiteX155" fmla="*/ 4143893 w 12193149"/>
              <a:gd name="connsiteY155" fmla="*/ 2134511 h 2344739"/>
              <a:gd name="connsiteX156" fmla="*/ 4084245 w 12193149"/>
              <a:gd name="connsiteY156" fmla="*/ 2107978 h 2344739"/>
              <a:gd name="connsiteX157" fmla="*/ 4075694 w 12193149"/>
              <a:gd name="connsiteY157" fmla="*/ 2107143 h 2344739"/>
              <a:gd name="connsiteX158" fmla="*/ 4075575 w 12193149"/>
              <a:gd name="connsiteY158" fmla="*/ 2106844 h 2344739"/>
              <a:gd name="connsiteX159" fmla="*/ 4066658 w 12193149"/>
              <a:gd name="connsiteY159" fmla="*/ 2105400 h 2344739"/>
              <a:gd name="connsiteX160" fmla="*/ 4060102 w 12193149"/>
              <a:gd name="connsiteY160" fmla="*/ 2105618 h 2344739"/>
              <a:gd name="connsiteX161" fmla="*/ 4043512 w 12193149"/>
              <a:gd name="connsiteY161" fmla="*/ 2103997 h 2344739"/>
              <a:gd name="connsiteX162" fmla="*/ 4038145 w 12193149"/>
              <a:gd name="connsiteY162" fmla="*/ 2101563 h 2344739"/>
              <a:gd name="connsiteX163" fmla="*/ 4036511 w 12193149"/>
              <a:gd name="connsiteY163" fmla="*/ 2097896 h 2344739"/>
              <a:gd name="connsiteX164" fmla="*/ 4034926 w 12193149"/>
              <a:gd name="connsiteY164" fmla="*/ 2098131 h 2344739"/>
              <a:gd name="connsiteX165" fmla="*/ 4005686 w 12193149"/>
              <a:gd name="connsiteY165" fmla="*/ 2085563 h 2344739"/>
              <a:gd name="connsiteX166" fmla="*/ 3937994 w 12193149"/>
              <a:gd name="connsiteY166" fmla="*/ 2068106 h 2344739"/>
              <a:gd name="connsiteX167" fmla="*/ 3898423 w 12193149"/>
              <a:gd name="connsiteY167" fmla="*/ 2062451 h 2344739"/>
              <a:gd name="connsiteX168" fmla="*/ 3790908 w 12193149"/>
              <a:gd name="connsiteY168" fmla="*/ 2042213 h 2344739"/>
              <a:gd name="connsiteX169" fmla="*/ 3683661 w 12193149"/>
              <a:gd name="connsiteY169" fmla="*/ 2018290 h 2344739"/>
              <a:gd name="connsiteX170" fmla="*/ 3611183 w 12193149"/>
              <a:gd name="connsiteY170" fmla="*/ 1986019 h 2344739"/>
              <a:gd name="connsiteX171" fmla="*/ 3605003 w 12193149"/>
              <a:gd name="connsiteY171" fmla="*/ 1987381 h 2344739"/>
              <a:gd name="connsiteX172" fmla="*/ 3595884 w 12193149"/>
              <a:gd name="connsiteY172" fmla="*/ 1987545 h 2344739"/>
              <a:gd name="connsiteX173" fmla="*/ 3595649 w 12193149"/>
              <a:gd name="connsiteY173" fmla="*/ 1987276 h 2344739"/>
              <a:gd name="connsiteX174" fmla="*/ 3587126 w 12193149"/>
              <a:gd name="connsiteY174" fmla="*/ 1987966 h 2344739"/>
              <a:gd name="connsiteX175" fmla="*/ 3537283 w 12193149"/>
              <a:gd name="connsiteY175" fmla="*/ 1978267 h 2344739"/>
              <a:gd name="connsiteX176" fmla="*/ 3474371 w 12193149"/>
              <a:gd name="connsiteY176" fmla="*/ 1974606 h 2344739"/>
              <a:gd name="connsiteX177" fmla="*/ 3401876 w 12193149"/>
              <a:gd name="connsiteY177" fmla="*/ 1962558 h 2344739"/>
              <a:gd name="connsiteX178" fmla="*/ 3365036 w 12193149"/>
              <a:gd name="connsiteY178" fmla="*/ 1979510 h 2344739"/>
              <a:gd name="connsiteX179" fmla="*/ 3345174 w 12193149"/>
              <a:gd name="connsiteY179" fmla="*/ 1981192 h 2344739"/>
              <a:gd name="connsiteX180" fmla="*/ 3342846 w 12193149"/>
              <a:gd name="connsiteY180" fmla="*/ 1980217 h 2344739"/>
              <a:gd name="connsiteX181" fmla="*/ 3263504 w 12193149"/>
              <a:gd name="connsiteY181" fmla="*/ 1986094 h 2344739"/>
              <a:gd name="connsiteX182" fmla="*/ 3143704 w 12193149"/>
              <a:gd name="connsiteY182" fmla="*/ 1993869 h 2344739"/>
              <a:gd name="connsiteX183" fmla="*/ 3031439 w 12193149"/>
              <a:gd name="connsiteY183" fmla="*/ 1996512 h 2344739"/>
              <a:gd name="connsiteX184" fmla="*/ 2782717 w 12193149"/>
              <a:gd name="connsiteY184" fmla="*/ 2018333 h 2344739"/>
              <a:gd name="connsiteX185" fmla="*/ 2647675 w 12193149"/>
              <a:gd name="connsiteY185" fmla="*/ 2028869 h 2344739"/>
              <a:gd name="connsiteX186" fmla="*/ 2569176 w 12193149"/>
              <a:gd name="connsiteY186" fmla="*/ 2002628 h 2344739"/>
              <a:gd name="connsiteX187" fmla="*/ 2444403 w 12193149"/>
              <a:gd name="connsiteY187" fmla="*/ 2016529 h 2344739"/>
              <a:gd name="connsiteX188" fmla="*/ 2316260 w 12193149"/>
              <a:gd name="connsiteY188" fmla="*/ 2024996 h 2344739"/>
              <a:gd name="connsiteX189" fmla="*/ 2209726 w 12193149"/>
              <a:gd name="connsiteY189" fmla="*/ 2019763 h 2344739"/>
              <a:gd name="connsiteX190" fmla="*/ 2095813 w 12193149"/>
              <a:gd name="connsiteY190" fmla="*/ 2003052 h 2344739"/>
              <a:gd name="connsiteX191" fmla="*/ 1998504 w 12193149"/>
              <a:gd name="connsiteY191" fmla="*/ 1995032 h 2344739"/>
              <a:gd name="connsiteX192" fmla="*/ 1929320 w 12193149"/>
              <a:gd name="connsiteY192" fmla="*/ 2016977 h 2344739"/>
              <a:gd name="connsiteX193" fmla="*/ 1922798 w 12193149"/>
              <a:gd name="connsiteY193" fmla="*/ 2012146 h 2344739"/>
              <a:gd name="connsiteX194" fmla="*/ 1874228 w 12193149"/>
              <a:gd name="connsiteY194" fmla="*/ 2013741 h 2344739"/>
              <a:gd name="connsiteX195" fmla="*/ 1787803 w 12193149"/>
              <a:gd name="connsiteY195" fmla="*/ 2041363 h 2344739"/>
              <a:gd name="connsiteX196" fmla="*/ 1739352 w 12193149"/>
              <a:gd name="connsiteY196" fmla="*/ 2036312 h 2344739"/>
              <a:gd name="connsiteX197" fmla="*/ 1676219 w 12193149"/>
              <a:gd name="connsiteY197" fmla="*/ 2019963 h 2344739"/>
              <a:gd name="connsiteX198" fmla="*/ 1609817 w 12193149"/>
              <a:gd name="connsiteY198" fmla="*/ 2013066 h 2344739"/>
              <a:gd name="connsiteX199" fmla="*/ 1497258 w 12193149"/>
              <a:gd name="connsiteY199" fmla="*/ 1987476 h 2344739"/>
              <a:gd name="connsiteX200" fmla="*/ 1151127 w 12193149"/>
              <a:gd name="connsiteY200" fmla="*/ 1938041 h 2344739"/>
              <a:gd name="connsiteX201" fmla="*/ 859417 w 12193149"/>
              <a:gd name="connsiteY201" fmla="*/ 1928608 h 2344739"/>
              <a:gd name="connsiteX202" fmla="*/ 838688 w 12193149"/>
              <a:gd name="connsiteY202" fmla="*/ 1929821 h 2344739"/>
              <a:gd name="connsiteX203" fmla="*/ 817957 w 12193149"/>
              <a:gd name="connsiteY203" fmla="*/ 1927857 h 2344739"/>
              <a:gd name="connsiteX204" fmla="*/ 812654 w 12193149"/>
              <a:gd name="connsiteY204" fmla="*/ 1930751 h 2344739"/>
              <a:gd name="connsiteX205" fmla="*/ 721195 w 12193149"/>
              <a:gd name="connsiteY205" fmla="*/ 1929661 h 2344739"/>
              <a:gd name="connsiteX206" fmla="*/ 720890 w 12193149"/>
              <a:gd name="connsiteY206" fmla="*/ 1928399 h 2344739"/>
              <a:gd name="connsiteX207" fmla="*/ 710023 w 12193149"/>
              <a:gd name="connsiteY207" fmla="*/ 1922722 h 2344739"/>
              <a:gd name="connsiteX208" fmla="*/ 597940 w 12193149"/>
              <a:gd name="connsiteY208" fmla="*/ 1879864 h 2344739"/>
              <a:gd name="connsiteX209" fmla="*/ 579683 w 12193149"/>
              <a:gd name="connsiteY209" fmla="*/ 1877212 h 2344739"/>
              <a:gd name="connsiteX210" fmla="*/ 572865 w 12193149"/>
              <a:gd name="connsiteY210" fmla="*/ 1877401 h 2344739"/>
              <a:gd name="connsiteX211" fmla="*/ 446247 w 12193149"/>
              <a:gd name="connsiteY211" fmla="*/ 1839371 h 2344739"/>
              <a:gd name="connsiteX212" fmla="*/ 405163 w 12193149"/>
              <a:gd name="connsiteY212" fmla="*/ 1833548 h 2344739"/>
              <a:gd name="connsiteX213" fmla="*/ 293583 w 12193149"/>
              <a:gd name="connsiteY213" fmla="*/ 1812852 h 2344739"/>
              <a:gd name="connsiteX214" fmla="*/ 119529 w 12193149"/>
              <a:gd name="connsiteY214" fmla="*/ 1761047 h 2344739"/>
              <a:gd name="connsiteX215" fmla="*/ 16674 w 12193149"/>
              <a:gd name="connsiteY215" fmla="*/ 1758191 h 2344739"/>
              <a:gd name="connsiteX216" fmla="*/ 1150 w 12193149"/>
              <a:gd name="connsiteY216" fmla="*/ 1752722 h 2344739"/>
              <a:gd name="connsiteX217" fmla="*/ 1148 w 12193149"/>
              <a:gd name="connsiteY217" fmla="*/ 222213 h 2344739"/>
              <a:gd name="connsiteX218" fmla="*/ 1148 w 12193149"/>
              <a:gd name="connsiteY218" fmla="*/ 0 h 2344739"/>
              <a:gd name="connsiteX0" fmla="*/ 1148 w 12193149"/>
              <a:gd name="connsiteY0" fmla="*/ 0 h 2344739"/>
              <a:gd name="connsiteX1" fmla="*/ 12193148 w 12193149"/>
              <a:gd name="connsiteY1" fmla="*/ 0 h 2344739"/>
              <a:gd name="connsiteX2" fmla="*/ 12193148 w 12193149"/>
              <a:gd name="connsiteY2" fmla="*/ 222213 h 2344739"/>
              <a:gd name="connsiteX3" fmla="*/ 12193149 w 12193149"/>
              <a:gd name="connsiteY3" fmla="*/ 579739 h 2344739"/>
              <a:gd name="connsiteX4" fmla="*/ 12185986 w 12193149"/>
              <a:gd name="connsiteY4" fmla="*/ 584189 h 2344739"/>
              <a:gd name="connsiteX5" fmla="*/ 12156363 w 12193149"/>
              <a:gd name="connsiteY5" fmla="*/ 597366 h 2344739"/>
              <a:gd name="connsiteX6" fmla="*/ 12139215 w 12193149"/>
              <a:gd name="connsiteY6" fmla="*/ 623179 h 2344739"/>
              <a:gd name="connsiteX7" fmla="*/ 12126327 w 12193149"/>
              <a:gd name="connsiteY7" fmla="*/ 624690 h 2344739"/>
              <a:gd name="connsiteX8" fmla="*/ 12124007 w 12193149"/>
              <a:gd name="connsiteY8" fmla="*/ 624794 h 2344739"/>
              <a:gd name="connsiteX9" fmla="*/ 12116854 w 12193149"/>
              <a:gd name="connsiteY9" fmla="*/ 628608 h 2344739"/>
              <a:gd name="connsiteX10" fmla="*/ 12099497 w 12193149"/>
              <a:gd name="connsiteY10" fmla="*/ 628139 h 2344739"/>
              <a:gd name="connsiteX11" fmla="*/ 12087073 w 12193149"/>
              <a:gd name="connsiteY11" fmla="*/ 636341 h 2344739"/>
              <a:gd name="connsiteX12" fmla="*/ 12031073 w 12193149"/>
              <a:gd name="connsiteY12" fmla="*/ 680009 h 2344739"/>
              <a:gd name="connsiteX13" fmla="*/ 11995833 w 12193149"/>
              <a:gd name="connsiteY13" fmla="*/ 703458 h 2344739"/>
              <a:gd name="connsiteX14" fmla="*/ 11979717 w 12193149"/>
              <a:gd name="connsiteY14" fmla="*/ 708161 h 2344739"/>
              <a:gd name="connsiteX15" fmla="*/ 11959046 w 12193149"/>
              <a:gd name="connsiteY15" fmla="*/ 717558 h 2344739"/>
              <a:gd name="connsiteX16" fmla="*/ 11920454 w 12193149"/>
              <a:gd name="connsiteY16" fmla="*/ 730883 h 2344739"/>
              <a:gd name="connsiteX17" fmla="*/ 11903656 w 12193149"/>
              <a:gd name="connsiteY17" fmla="*/ 742426 h 2344739"/>
              <a:gd name="connsiteX18" fmla="*/ 11895048 w 12193149"/>
              <a:gd name="connsiteY18" fmla="*/ 744791 h 2344739"/>
              <a:gd name="connsiteX19" fmla="*/ 11891968 w 12193149"/>
              <a:gd name="connsiteY19" fmla="*/ 755729 h 2344739"/>
              <a:gd name="connsiteX20" fmla="*/ 11870776 w 12193149"/>
              <a:gd name="connsiteY20" fmla="*/ 777816 h 2344739"/>
              <a:gd name="connsiteX21" fmla="*/ 11813376 w 12193149"/>
              <a:gd name="connsiteY21" fmla="*/ 797659 h 2344739"/>
              <a:gd name="connsiteX22" fmla="*/ 11590693 w 12193149"/>
              <a:gd name="connsiteY22" fmla="*/ 963777 h 2344739"/>
              <a:gd name="connsiteX23" fmla="*/ 11506817 w 12193149"/>
              <a:gd name="connsiteY23" fmla="*/ 1033623 h 2344739"/>
              <a:gd name="connsiteX24" fmla="*/ 11280332 w 12193149"/>
              <a:gd name="connsiteY24" fmla="*/ 1223571 h 2344739"/>
              <a:gd name="connsiteX25" fmla="*/ 11228309 w 12193149"/>
              <a:gd name="connsiteY25" fmla="*/ 1276236 h 2344739"/>
              <a:gd name="connsiteX26" fmla="*/ 11218087 w 12193149"/>
              <a:gd name="connsiteY26" fmla="*/ 1275961 h 2344739"/>
              <a:gd name="connsiteX27" fmla="*/ 11217184 w 12193149"/>
              <a:gd name="connsiteY27" fmla="*/ 1275018 h 2344739"/>
              <a:gd name="connsiteX28" fmla="*/ 11188885 w 12193149"/>
              <a:gd name="connsiteY28" fmla="*/ 1292383 h 2344739"/>
              <a:gd name="connsiteX29" fmla="*/ 11184501 w 12193149"/>
              <a:gd name="connsiteY29" fmla="*/ 1292525 h 2344739"/>
              <a:gd name="connsiteX30" fmla="*/ 11166854 w 12193149"/>
              <a:gd name="connsiteY30" fmla="*/ 1306612 h 2344739"/>
              <a:gd name="connsiteX31" fmla="*/ 11157311 w 12193149"/>
              <a:gd name="connsiteY31" fmla="*/ 1312414 h 2344739"/>
              <a:gd name="connsiteX32" fmla="*/ 11155496 w 12193149"/>
              <a:gd name="connsiteY32" fmla="*/ 1317097 h 2344739"/>
              <a:gd name="connsiteX33" fmla="*/ 11140961 w 12193149"/>
              <a:gd name="connsiteY33" fmla="*/ 1324115 h 2344739"/>
              <a:gd name="connsiteX34" fmla="*/ 11138961 w 12193149"/>
              <a:gd name="connsiteY34" fmla="*/ 1323772 h 2344739"/>
              <a:gd name="connsiteX35" fmla="*/ 11128208 w 12193149"/>
              <a:gd name="connsiteY35" fmla="*/ 1333832 h 2344739"/>
              <a:gd name="connsiteX36" fmla="*/ 11120691 w 12193149"/>
              <a:gd name="connsiteY36" fmla="*/ 1347424 h 2344739"/>
              <a:gd name="connsiteX37" fmla="*/ 10894683 w 12193149"/>
              <a:gd name="connsiteY37" fmla="*/ 1473399 h 2344739"/>
              <a:gd name="connsiteX38" fmla="*/ 10773300 w 12193149"/>
              <a:gd name="connsiteY38" fmla="*/ 1523191 h 2344739"/>
              <a:gd name="connsiteX39" fmla="*/ 10627668 w 12193149"/>
              <a:gd name="connsiteY39" fmla="*/ 1559229 h 2344739"/>
              <a:gd name="connsiteX40" fmla="*/ 10581895 w 12193149"/>
              <a:gd name="connsiteY40" fmla="*/ 1568689 h 2344739"/>
              <a:gd name="connsiteX41" fmla="*/ 10547790 w 12193149"/>
              <a:gd name="connsiteY41" fmla="*/ 1598423 h 2344739"/>
              <a:gd name="connsiteX42" fmla="*/ 10529643 w 12193149"/>
              <a:gd name="connsiteY42" fmla="*/ 1596907 h 2344739"/>
              <a:gd name="connsiteX43" fmla="*/ 10526446 w 12193149"/>
              <a:gd name="connsiteY43" fmla="*/ 1596411 h 2344739"/>
              <a:gd name="connsiteX44" fmla="*/ 10515129 w 12193149"/>
              <a:gd name="connsiteY44" fmla="*/ 1599537 h 2344739"/>
              <a:gd name="connsiteX45" fmla="*/ 10491735 w 12193149"/>
              <a:gd name="connsiteY45" fmla="*/ 1594156 h 2344739"/>
              <a:gd name="connsiteX46" fmla="*/ 10471418 w 12193149"/>
              <a:gd name="connsiteY46" fmla="*/ 1601693 h 2344739"/>
              <a:gd name="connsiteX47" fmla="*/ 10377042 w 12193149"/>
              <a:gd name="connsiteY47" fmla="*/ 1644598 h 2344739"/>
              <a:gd name="connsiteX48" fmla="*/ 10319338 w 12193149"/>
              <a:gd name="connsiteY48" fmla="*/ 1666221 h 2344739"/>
              <a:gd name="connsiteX49" fmla="*/ 10295467 w 12193149"/>
              <a:gd name="connsiteY49" fmla="*/ 1668079 h 2344739"/>
              <a:gd name="connsiteX50" fmla="*/ 10263443 w 12193149"/>
              <a:gd name="connsiteY50" fmla="*/ 1674948 h 2344739"/>
              <a:gd name="connsiteX51" fmla="*/ 10205418 w 12193149"/>
              <a:gd name="connsiteY51" fmla="*/ 1682149 h 2344739"/>
              <a:gd name="connsiteX52" fmla="*/ 10177759 w 12193149"/>
              <a:gd name="connsiteY52" fmla="*/ 1692943 h 2344739"/>
              <a:gd name="connsiteX53" fmla="*/ 10165070 w 12193149"/>
              <a:gd name="connsiteY53" fmla="*/ 1693739 h 2344739"/>
              <a:gd name="connsiteX54" fmla="*/ 10156308 w 12193149"/>
              <a:gd name="connsiteY54" fmla="*/ 1707487 h 2344739"/>
              <a:gd name="connsiteX55" fmla="*/ 10118267 w 12193149"/>
              <a:gd name="connsiteY55" fmla="*/ 1731142 h 2344739"/>
              <a:gd name="connsiteX56" fmla="*/ 10083317 w 12193149"/>
              <a:gd name="connsiteY56" fmla="*/ 1743296 h 2344739"/>
              <a:gd name="connsiteX57" fmla="*/ 10040388 w 12193149"/>
              <a:gd name="connsiteY57" fmla="*/ 1741632 h 2344739"/>
              <a:gd name="connsiteX58" fmla="*/ 9961167 w 12193149"/>
              <a:gd name="connsiteY58" fmla="*/ 1757147 h 2344739"/>
              <a:gd name="connsiteX59" fmla="*/ 9848940 w 12193149"/>
              <a:gd name="connsiteY59" fmla="*/ 1763915 h 2344739"/>
              <a:gd name="connsiteX60" fmla="*/ 9729457 w 12193149"/>
              <a:gd name="connsiteY60" fmla="*/ 1784122 h 2344739"/>
              <a:gd name="connsiteX61" fmla="*/ 9613704 w 12193149"/>
              <a:gd name="connsiteY61" fmla="*/ 1812371 h 2344739"/>
              <a:gd name="connsiteX62" fmla="*/ 9338590 w 12193149"/>
              <a:gd name="connsiteY62" fmla="*/ 1869293 h 2344739"/>
              <a:gd name="connsiteX63" fmla="*/ 9232518 w 12193149"/>
              <a:gd name="connsiteY63" fmla="*/ 1893149 h 2344739"/>
              <a:gd name="connsiteX64" fmla="*/ 9156690 w 12193149"/>
              <a:gd name="connsiteY64" fmla="*/ 1903228 h 2344739"/>
              <a:gd name="connsiteX65" fmla="*/ 9054601 w 12193149"/>
              <a:gd name="connsiteY65" fmla="*/ 1910755 h 2344739"/>
              <a:gd name="connsiteX66" fmla="*/ 9006634 w 12193149"/>
              <a:gd name="connsiteY66" fmla="*/ 1914040 h 2344739"/>
              <a:gd name="connsiteX67" fmla="*/ 9006349 w 12193149"/>
              <a:gd name="connsiteY67" fmla="*/ 1913800 h 2344739"/>
              <a:gd name="connsiteX68" fmla="*/ 8997380 w 12193149"/>
              <a:gd name="connsiteY68" fmla="*/ 1915011 h 2344739"/>
              <a:gd name="connsiteX69" fmla="*/ 8991542 w 12193149"/>
              <a:gd name="connsiteY69" fmla="*/ 1917072 h 2344739"/>
              <a:gd name="connsiteX70" fmla="*/ 8975485 w 12193149"/>
              <a:gd name="connsiteY70" fmla="*/ 1920298 h 2344739"/>
              <a:gd name="connsiteX71" fmla="*/ 8969159 w 12193149"/>
              <a:gd name="connsiteY71" fmla="*/ 1919598 h 2344739"/>
              <a:gd name="connsiteX72" fmla="*/ 8964196 w 12193149"/>
              <a:gd name="connsiteY72" fmla="*/ 1917373 h 2344739"/>
              <a:gd name="connsiteX73" fmla="*/ 8930136 w 12193149"/>
              <a:gd name="connsiteY73" fmla="*/ 1914185 h 2344739"/>
              <a:gd name="connsiteX74" fmla="*/ 8753592 w 12193149"/>
              <a:gd name="connsiteY74" fmla="*/ 1933417 h 2344739"/>
              <a:gd name="connsiteX75" fmla="*/ 8708995 w 12193149"/>
              <a:gd name="connsiteY75" fmla="*/ 1935518 h 2344739"/>
              <a:gd name="connsiteX76" fmla="*/ 8597219 w 12193149"/>
              <a:gd name="connsiteY76" fmla="*/ 1944090 h 2344739"/>
              <a:gd name="connsiteX77" fmla="*/ 8526378 w 12193149"/>
              <a:gd name="connsiteY77" fmla="*/ 1929248 h 2344739"/>
              <a:gd name="connsiteX78" fmla="*/ 8512131 w 12193149"/>
              <a:gd name="connsiteY78" fmla="*/ 1935163 h 2344739"/>
              <a:gd name="connsiteX79" fmla="*/ 8507315 w 12193149"/>
              <a:gd name="connsiteY79" fmla="*/ 1938164 h 2344739"/>
              <a:gd name="connsiteX80" fmla="*/ 8499116 w 12193149"/>
              <a:gd name="connsiteY80" fmla="*/ 1940902 h 2344739"/>
              <a:gd name="connsiteX81" fmla="*/ 8498742 w 12193149"/>
              <a:gd name="connsiteY81" fmla="*/ 1940723 h 2344739"/>
              <a:gd name="connsiteX82" fmla="*/ 8491397 w 12193149"/>
              <a:gd name="connsiteY82" fmla="*/ 1943773 h 2344739"/>
              <a:gd name="connsiteX83" fmla="*/ 8368330 w 12193149"/>
              <a:gd name="connsiteY83" fmla="*/ 1957815 h 2344739"/>
              <a:gd name="connsiteX84" fmla="*/ 8354947 w 12193149"/>
              <a:gd name="connsiteY84" fmla="*/ 1958009 h 2344739"/>
              <a:gd name="connsiteX85" fmla="*/ 8321252 w 12193149"/>
              <a:gd name="connsiteY85" fmla="*/ 1974587 h 2344739"/>
              <a:gd name="connsiteX86" fmla="*/ 8315581 w 12193149"/>
              <a:gd name="connsiteY86" fmla="*/ 1974913 h 2344739"/>
              <a:gd name="connsiteX87" fmla="*/ 8296322 w 12193149"/>
              <a:gd name="connsiteY87" fmla="*/ 1988808 h 2344739"/>
              <a:gd name="connsiteX88" fmla="*/ 8285424 w 12193149"/>
              <a:gd name="connsiteY88" fmla="*/ 1994631 h 2344739"/>
              <a:gd name="connsiteX89" fmla="*/ 8284298 w 12193149"/>
              <a:gd name="connsiteY89" fmla="*/ 1999074 h 2344739"/>
              <a:gd name="connsiteX90" fmla="*/ 8267224 w 12193149"/>
              <a:gd name="connsiteY90" fmla="*/ 2006249 h 2344739"/>
              <a:gd name="connsiteX91" fmla="*/ 8264525 w 12193149"/>
              <a:gd name="connsiteY91" fmla="*/ 2006019 h 2344739"/>
              <a:gd name="connsiteX92" fmla="*/ 8253181 w 12193149"/>
              <a:gd name="connsiteY92" fmla="*/ 2015862 h 2344739"/>
              <a:gd name="connsiteX93" fmla="*/ 8246982 w 12193149"/>
              <a:gd name="connsiteY93" fmla="*/ 2028854 h 2344739"/>
              <a:gd name="connsiteX94" fmla="*/ 8091420 w 12193149"/>
              <a:gd name="connsiteY94" fmla="*/ 2075015 h 2344739"/>
              <a:gd name="connsiteX95" fmla="*/ 7906555 w 12193149"/>
              <a:gd name="connsiteY95" fmla="*/ 2116988 h 2344739"/>
              <a:gd name="connsiteX96" fmla="*/ 7719893 w 12193149"/>
              <a:gd name="connsiteY96" fmla="*/ 2142703 h 2344739"/>
              <a:gd name="connsiteX97" fmla="*/ 7615495 w 12193149"/>
              <a:gd name="connsiteY97" fmla="*/ 2139232 h 2344739"/>
              <a:gd name="connsiteX98" fmla="*/ 7528691 w 12193149"/>
              <a:gd name="connsiteY98" fmla="*/ 2145060 h 2344739"/>
              <a:gd name="connsiteX99" fmla="*/ 7520719 w 12193149"/>
              <a:gd name="connsiteY99" fmla="*/ 2147613 h 2344739"/>
              <a:gd name="connsiteX100" fmla="*/ 7508559 w 12193149"/>
              <a:gd name="connsiteY100" fmla="*/ 2148948 h 2344739"/>
              <a:gd name="connsiteX101" fmla="*/ 7508188 w 12193149"/>
              <a:gd name="connsiteY101" fmla="*/ 2148621 h 2344739"/>
              <a:gd name="connsiteX102" fmla="*/ 7496943 w 12193149"/>
              <a:gd name="connsiteY102" fmla="*/ 2150573 h 2344739"/>
              <a:gd name="connsiteX103" fmla="*/ 7219707 w 12193149"/>
              <a:gd name="connsiteY103" fmla="*/ 2156680 h 2344739"/>
              <a:gd name="connsiteX104" fmla="*/ 7202249 w 12193149"/>
              <a:gd name="connsiteY104" fmla="*/ 2161230 h 2344739"/>
              <a:gd name="connsiteX105" fmla="*/ 7198152 w 12193149"/>
              <a:gd name="connsiteY105" fmla="*/ 2166588 h 2344739"/>
              <a:gd name="connsiteX106" fmla="*/ 7171956 w 12193149"/>
              <a:gd name="connsiteY106" fmla="*/ 2171236 h 2344739"/>
              <a:gd name="connsiteX107" fmla="*/ 7098136 w 12193149"/>
              <a:gd name="connsiteY107" fmla="*/ 2183464 h 2344739"/>
              <a:gd name="connsiteX108" fmla="*/ 7019644 w 12193149"/>
              <a:gd name="connsiteY108" fmla="*/ 2183090 h 2344739"/>
              <a:gd name="connsiteX109" fmla="*/ 6905294 w 12193149"/>
              <a:gd name="connsiteY109" fmla="*/ 2212596 h 2344739"/>
              <a:gd name="connsiteX110" fmla="*/ 6709370 w 12193149"/>
              <a:gd name="connsiteY110" fmla="*/ 2240551 h 2344739"/>
              <a:gd name="connsiteX111" fmla="*/ 6550602 w 12193149"/>
              <a:gd name="connsiteY111" fmla="*/ 2269327 h 2344739"/>
              <a:gd name="connsiteX112" fmla="*/ 6318708 w 12193149"/>
              <a:gd name="connsiteY112" fmla="*/ 2316127 h 2344739"/>
              <a:gd name="connsiteX113" fmla="*/ 6169822 w 12193149"/>
              <a:gd name="connsiteY113" fmla="*/ 2318214 h 2344739"/>
              <a:gd name="connsiteX114" fmla="*/ 6074996 w 12193149"/>
              <a:gd name="connsiteY114" fmla="*/ 2338676 h 2344739"/>
              <a:gd name="connsiteX115" fmla="*/ 6069677 w 12193149"/>
              <a:gd name="connsiteY115" fmla="*/ 2337139 h 2344739"/>
              <a:gd name="connsiteX116" fmla="*/ 6049786 w 12193149"/>
              <a:gd name="connsiteY116" fmla="*/ 2337822 h 2344739"/>
              <a:gd name="connsiteX117" fmla="*/ 6042433 w 12193149"/>
              <a:gd name="connsiteY117" fmla="*/ 2329473 h 2344739"/>
              <a:gd name="connsiteX118" fmla="*/ 6011238 w 12193149"/>
              <a:gd name="connsiteY118" fmla="*/ 2324380 h 2344739"/>
              <a:gd name="connsiteX119" fmla="*/ 5958523 w 12193149"/>
              <a:gd name="connsiteY119" fmla="*/ 2328024 h 2344739"/>
              <a:gd name="connsiteX120" fmla="*/ 5760067 w 12193149"/>
              <a:gd name="connsiteY120" fmla="*/ 2343716 h 2344739"/>
              <a:gd name="connsiteX121" fmla="*/ 5628108 w 12193149"/>
              <a:gd name="connsiteY121" fmla="*/ 2344739 h 2344739"/>
              <a:gd name="connsiteX122" fmla="*/ 5472054 w 12193149"/>
              <a:gd name="connsiteY122" fmla="*/ 2330719 h 2344739"/>
              <a:gd name="connsiteX123" fmla="*/ 5433909 w 12193149"/>
              <a:gd name="connsiteY123" fmla="*/ 2319466 h 2344739"/>
              <a:gd name="connsiteX124" fmla="*/ 5382817 w 12193149"/>
              <a:gd name="connsiteY124" fmla="*/ 2301764 h 2344739"/>
              <a:gd name="connsiteX125" fmla="*/ 5262912 w 12193149"/>
              <a:gd name="connsiteY125" fmla="*/ 2281347 h 2344739"/>
              <a:gd name="connsiteX126" fmla="*/ 5224109 w 12193149"/>
              <a:gd name="connsiteY126" fmla="*/ 2270223 h 2344739"/>
              <a:gd name="connsiteX127" fmla="*/ 5175808 w 12193149"/>
              <a:gd name="connsiteY127" fmla="*/ 2267233 h 2344739"/>
              <a:gd name="connsiteX128" fmla="*/ 5157702 w 12193149"/>
              <a:gd name="connsiteY128" fmla="*/ 2260010 h 2344739"/>
              <a:gd name="connsiteX129" fmla="*/ 5143747 w 12193149"/>
              <a:gd name="connsiteY129" fmla="*/ 2256610 h 2344739"/>
              <a:gd name="connsiteX130" fmla="*/ 5140744 w 12193149"/>
              <a:gd name="connsiteY130" fmla="*/ 2254509 h 2344739"/>
              <a:gd name="connsiteX131" fmla="*/ 5122807 w 12193149"/>
              <a:gd name="connsiteY131" fmla="*/ 2243656 h 2344739"/>
              <a:gd name="connsiteX132" fmla="*/ 5066938 w 12193149"/>
              <a:gd name="connsiteY132" fmla="*/ 2250227 h 2344739"/>
              <a:gd name="connsiteX133" fmla="*/ 5012662 w 12193149"/>
              <a:gd name="connsiteY133" fmla="*/ 2233846 h 2344739"/>
              <a:gd name="connsiteX134" fmla="*/ 4841589 w 12193149"/>
              <a:gd name="connsiteY134" fmla="*/ 2209829 h 2344739"/>
              <a:gd name="connsiteX135" fmla="*/ 4763595 w 12193149"/>
              <a:gd name="connsiteY135" fmla="*/ 2182061 h 2344739"/>
              <a:gd name="connsiteX136" fmla="*/ 4724334 w 12193149"/>
              <a:gd name="connsiteY136" fmla="*/ 2173047 h 2344739"/>
              <a:gd name="connsiteX137" fmla="*/ 4722324 w 12193149"/>
              <a:gd name="connsiteY137" fmla="*/ 2172298 h 2344739"/>
              <a:gd name="connsiteX138" fmla="*/ 4723259 w 12193149"/>
              <a:gd name="connsiteY138" fmla="*/ 2172087 h 2344739"/>
              <a:gd name="connsiteX139" fmla="*/ 4718350 w 12193149"/>
              <a:gd name="connsiteY139" fmla="*/ 2170817 h 2344739"/>
              <a:gd name="connsiteX140" fmla="*/ 4722324 w 12193149"/>
              <a:gd name="connsiteY140" fmla="*/ 2172298 h 2344739"/>
              <a:gd name="connsiteX141" fmla="*/ 4716674 w 12193149"/>
              <a:gd name="connsiteY141" fmla="*/ 2173573 h 2344739"/>
              <a:gd name="connsiteX142" fmla="*/ 4516962 w 12193149"/>
              <a:gd name="connsiteY142" fmla="*/ 2163671 h 2344739"/>
              <a:gd name="connsiteX143" fmla="*/ 4429691 w 12193149"/>
              <a:gd name="connsiteY143" fmla="*/ 2153020 h 2344739"/>
              <a:gd name="connsiteX144" fmla="*/ 4364023 w 12193149"/>
              <a:gd name="connsiteY144" fmla="*/ 2151674 h 2344739"/>
              <a:gd name="connsiteX145" fmla="*/ 4318114 w 12193149"/>
              <a:gd name="connsiteY145" fmla="*/ 2158289 h 2344739"/>
              <a:gd name="connsiteX146" fmla="*/ 4316258 w 12193149"/>
              <a:gd name="connsiteY146" fmla="*/ 2156948 h 2344739"/>
              <a:gd name="connsiteX147" fmla="*/ 4296292 w 12193149"/>
              <a:gd name="connsiteY147" fmla="*/ 2155069 h 2344739"/>
              <a:gd name="connsiteX148" fmla="*/ 4291212 w 12193149"/>
              <a:gd name="connsiteY148" fmla="*/ 2157986 h 2344739"/>
              <a:gd name="connsiteX149" fmla="*/ 4277290 w 12193149"/>
              <a:gd name="connsiteY149" fmla="*/ 2157740 h 2344739"/>
              <a:gd name="connsiteX150" fmla="*/ 4249265 w 12193149"/>
              <a:gd name="connsiteY150" fmla="*/ 2160064 h 2344739"/>
              <a:gd name="connsiteX151" fmla="*/ 4203199 w 12193149"/>
              <a:gd name="connsiteY151" fmla="*/ 2157269 h 2344739"/>
              <a:gd name="connsiteX152" fmla="*/ 4202893 w 12193149"/>
              <a:gd name="connsiteY152" fmla="*/ 2156010 h 2344739"/>
              <a:gd name="connsiteX153" fmla="*/ 4192396 w 12193149"/>
              <a:gd name="connsiteY153" fmla="*/ 2150376 h 2344739"/>
              <a:gd name="connsiteX154" fmla="*/ 4143893 w 12193149"/>
              <a:gd name="connsiteY154" fmla="*/ 2134511 h 2344739"/>
              <a:gd name="connsiteX155" fmla="*/ 4084245 w 12193149"/>
              <a:gd name="connsiteY155" fmla="*/ 2107978 h 2344739"/>
              <a:gd name="connsiteX156" fmla="*/ 4075694 w 12193149"/>
              <a:gd name="connsiteY156" fmla="*/ 2107143 h 2344739"/>
              <a:gd name="connsiteX157" fmla="*/ 4075575 w 12193149"/>
              <a:gd name="connsiteY157" fmla="*/ 2106844 h 2344739"/>
              <a:gd name="connsiteX158" fmla="*/ 4066658 w 12193149"/>
              <a:gd name="connsiteY158" fmla="*/ 2105400 h 2344739"/>
              <a:gd name="connsiteX159" fmla="*/ 4060102 w 12193149"/>
              <a:gd name="connsiteY159" fmla="*/ 2105618 h 2344739"/>
              <a:gd name="connsiteX160" fmla="*/ 4043512 w 12193149"/>
              <a:gd name="connsiteY160" fmla="*/ 2103997 h 2344739"/>
              <a:gd name="connsiteX161" fmla="*/ 4038145 w 12193149"/>
              <a:gd name="connsiteY161" fmla="*/ 2101563 h 2344739"/>
              <a:gd name="connsiteX162" fmla="*/ 4036511 w 12193149"/>
              <a:gd name="connsiteY162" fmla="*/ 2097896 h 2344739"/>
              <a:gd name="connsiteX163" fmla="*/ 4034926 w 12193149"/>
              <a:gd name="connsiteY163" fmla="*/ 2098131 h 2344739"/>
              <a:gd name="connsiteX164" fmla="*/ 4005686 w 12193149"/>
              <a:gd name="connsiteY164" fmla="*/ 2085563 h 2344739"/>
              <a:gd name="connsiteX165" fmla="*/ 3937994 w 12193149"/>
              <a:gd name="connsiteY165" fmla="*/ 2068106 h 2344739"/>
              <a:gd name="connsiteX166" fmla="*/ 3898423 w 12193149"/>
              <a:gd name="connsiteY166" fmla="*/ 2062451 h 2344739"/>
              <a:gd name="connsiteX167" fmla="*/ 3790908 w 12193149"/>
              <a:gd name="connsiteY167" fmla="*/ 2042213 h 2344739"/>
              <a:gd name="connsiteX168" fmla="*/ 3683661 w 12193149"/>
              <a:gd name="connsiteY168" fmla="*/ 2018290 h 2344739"/>
              <a:gd name="connsiteX169" fmla="*/ 3611183 w 12193149"/>
              <a:gd name="connsiteY169" fmla="*/ 1986019 h 2344739"/>
              <a:gd name="connsiteX170" fmla="*/ 3605003 w 12193149"/>
              <a:gd name="connsiteY170" fmla="*/ 1987381 h 2344739"/>
              <a:gd name="connsiteX171" fmla="*/ 3595884 w 12193149"/>
              <a:gd name="connsiteY171" fmla="*/ 1987545 h 2344739"/>
              <a:gd name="connsiteX172" fmla="*/ 3595649 w 12193149"/>
              <a:gd name="connsiteY172" fmla="*/ 1987276 h 2344739"/>
              <a:gd name="connsiteX173" fmla="*/ 3587126 w 12193149"/>
              <a:gd name="connsiteY173" fmla="*/ 1987966 h 2344739"/>
              <a:gd name="connsiteX174" fmla="*/ 3537283 w 12193149"/>
              <a:gd name="connsiteY174" fmla="*/ 1978267 h 2344739"/>
              <a:gd name="connsiteX175" fmla="*/ 3474371 w 12193149"/>
              <a:gd name="connsiteY175" fmla="*/ 1974606 h 2344739"/>
              <a:gd name="connsiteX176" fmla="*/ 3401876 w 12193149"/>
              <a:gd name="connsiteY176" fmla="*/ 1962558 h 2344739"/>
              <a:gd name="connsiteX177" fmla="*/ 3365036 w 12193149"/>
              <a:gd name="connsiteY177" fmla="*/ 1979510 h 2344739"/>
              <a:gd name="connsiteX178" fmla="*/ 3345174 w 12193149"/>
              <a:gd name="connsiteY178" fmla="*/ 1981192 h 2344739"/>
              <a:gd name="connsiteX179" fmla="*/ 3342846 w 12193149"/>
              <a:gd name="connsiteY179" fmla="*/ 1980217 h 2344739"/>
              <a:gd name="connsiteX180" fmla="*/ 3263504 w 12193149"/>
              <a:gd name="connsiteY180" fmla="*/ 1986094 h 2344739"/>
              <a:gd name="connsiteX181" fmla="*/ 3143704 w 12193149"/>
              <a:gd name="connsiteY181" fmla="*/ 1993869 h 2344739"/>
              <a:gd name="connsiteX182" fmla="*/ 3031439 w 12193149"/>
              <a:gd name="connsiteY182" fmla="*/ 1996512 h 2344739"/>
              <a:gd name="connsiteX183" fmla="*/ 2782717 w 12193149"/>
              <a:gd name="connsiteY183" fmla="*/ 2018333 h 2344739"/>
              <a:gd name="connsiteX184" fmla="*/ 2647675 w 12193149"/>
              <a:gd name="connsiteY184" fmla="*/ 2028869 h 2344739"/>
              <a:gd name="connsiteX185" fmla="*/ 2569176 w 12193149"/>
              <a:gd name="connsiteY185" fmla="*/ 2002628 h 2344739"/>
              <a:gd name="connsiteX186" fmla="*/ 2444403 w 12193149"/>
              <a:gd name="connsiteY186" fmla="*/ 2016529 h 2344739"/>
              <a:gd name="connsiteX187" fmla="*/ 2316260 w 12193149"/>
              <a:gd name="connsiteY187" fmla="*/ 2024996 h 2344739"/>
              <a:gd name="connsiteX188" fmla="*/ 2209726 w 12193149"/>
              <a:gd name="connsiteY188" fmla="*/ 2019763 h 2344739"/>
              <a:gd name="connsiteX189" fmla="*/ 2095813 w 12193149"/>
              <a:gd name="connsiteY189" fmla="*/ 2003052 h 2344739"/>
              <a:gd name="connsiteX190" fmla="*/ 1998504 w 12193149"/>
              <a:gd name="connsiteY190" fmla="*/ 1995032 h 2344739"/>
              <a:gd name="connsiteX191" fmla="*/ 1929320 w 12193149"/>
              <a:gd name="connsiteY191" fmla="*/ 2016977 h 2344739"/>
              <a:gd name="connsiteX192" fmla="*/ 1922798 w 12193149"/>
              <a:gd name="connsiteY192" fmla="*/ 2012146 h 2344739"/>
              <a:gd name="connsiteX193" fmla="*/ 1874228 w 12193149"/>
              <a:gd name="connsiteY193" fmla="*/ 2013741 h 2344739"/>
              <a:gd name="connsiteX194" fmla="*/ 1787803 w 12193149"/>
              <a:gd name="connsiteY194" fmla="*/ 2041363 h 2344739"/>
              <a:gd name="connsiteX195" fmla="*/ 1739352 w 12193149"/>
              <a:gd name="connsiteY195" fmla="*/ 2036312 h 2344739"/>
              <a:gd name="connsiteX196" fmla="*/ 1676219 w 12193149"/>
              <a:gd name="connsiteY196" fmla="*/ 2019963 h 2344739"/>
              <a:gd name="connsiteX197" fmla="*/ 1609817 w 12193149"/>
              <a:gd name="connsiteY197" fmla="*/ 2013066 h 2344739"/>
              <a:gd name="connsiteX198" fmla="*/ 1497258 w 12193149"/>
              <a:gd name="connsiteY198" fmla="*/ 1987476 h 2344739"/>
              <a:gd name="connsiteX199" fmla="*/ 1151127 w 12193149"/>
              <a:gd name="connsiteY199" fmla="*/ 1938041 h 2344739"/>
              <a:gd name="connsiteX200" fmla="*/ 859417 w 12193149"/>
              <a:gd name="connsiteY200" fmla="*/ 1928608 h 2344739"/>
              <a:gd name="connsiteX201" fmla="*/ 838688 w 12193149"/>
              <a:gd name="connsiteY201" fmla="*/ 1929821 h 2344739"/>
              <a:gd name="connsiteX202" fmla="*/ 817957 w 12193149"/>
              <a:gd name="connsiteY202" fmla="*/ 1927857 h 2344739"/>
              <a:gd name="connsiteX203" fmla="*/ 812654 w 12193149"/>
              <a:gd name="connsiteY203" fmla="*/ 1930751 h 2344739"/>
              <a:gd name="connsiteX204" fmla="*/ 721195 w 12193149"/>
              <a:gd name="connsiteY204" fmla="*/ 1929661 h 2344739"/>
              <a:gd name="connsiteX205" fmla="*/ 720890 w 12193149"/>
              <a:gd name="connsiteY205" fmla="*/ 1928399 h 2344739"/>
              <a:gd name="connsiteX206" fmla="*/ 710023 w 12193149"/>
              <a:gd name="connsiteY206" fmla="*/ 1922722 h 2344739"/>
              <a:gd name="connsiteX207" fmla="*/ 597940 w 12193149"/>
              <a:gd name="connsiteY207" fmla="*/ 1879864 h 2344739"/>
              <a:gd name="connsiteX208" fmla="*/ 579683 w 12193149"/>
              <a:gd name="connsiteY208" fmla="*/ 1877212 h 2344739"/>
              <a:gd name="connsiteX209" fmla="*/ 572865 w 12193149"/>
              <a:gd name="connsiteY209" fmla="*/ 1877401 h 2344739"/>
              <a:gd name="connsiteX210" fmla="*/ 446247 w 12193149"/>
              <a:gd name="connsiteY210" fmla="*/ 1839371 h 2344739"/>
              <a:gd name="connsiteX211" fmla="*/ 405163 w 12193149"/>
              <a:gd name="connsiteY211" fmla="*/ 1833548 h 2344739"/>
              <a:gd name="connsiteX212" fmla="*/ 293583 w 12193149"/>
              <a:gd name="connsiteY212" fmla="*/ 1812852 h 2344739"/>
              <a:gd name="connsiteX213" fmla="*/ 119529 w 12193149"/>
              <a:gd name="connsiteY213" fmla="*/ 1761047 h 2344739"/>
              <a:gd name="connsiteX214" fmla="*/ 16674 w 12193149"/>
              <a:gd name="connsiteY214" fmla="*/ 1758191 h 2344739"/>
              <a:gd name="connsiteX215" fmla="*/ 1150 w 12193149"/>
              <a:gd name="connsiteY215" fmla="*/ 1752722 h 2344739"/>
              <a:gd name="connsiteX216" fmla="*/ 1148 w 12193149"/>
              <a:gd name="connsiteY216" fmla="*/ 222213 h 2344739"/>
              <a:gd name="connsiteX217" fmla="*/ 1148 w 12193149"/>
              <a:gd name="connsiteY217" fmla="*/ 0 h 2344739"/>
              <a:gd name="connsiteX0" fmla="*/ 1148 w 12193149"/>
              <a:gd name="connsiteY0" fmla="*/ 0 h 2344739"/>
              <a:gd name="connsiteX1" fmla="*/ 12193148 w 12193149"/>
              <a:gd name="connsiteY1" fmla="*/ 0 h 2344739"/>
              <a:gd name="connsiteX2" fmla="*/ 12193149 w 12193149"/>
              <a:gd name="connsiteY2" fmla="*/ 579739 h 2344739"/>
              <a:gd name="connsiteX3" fmla="*/ 12185986 w 12193149"/>
              <a:gd name="connsiteY3" fmla="*/ 584189 h 2344739"/>
              <a:gd name="connsiteX4" fmla="*/ 12156363 w 12193149"/>
              <a:gd name="connsiteY4" fmla="*/ 597366 h 2344739"/>
              <a:gd name="connsiteX5" fmla="*/ 12139215 w 12193149"/>
              <a:gd name="connsiteY5" fmla="*/ 623179 h 2344739"/>
              <a:gd name="connsiteX6" fmla="*/ 12126327 w 12193149"/>
              <a:gd name="connsiteY6" fmla="*/ 624690 h 2344739"/>
              <a:gd name="connsiteX7" fmla="*/ 12124007 w 12193149"/>
              <a:gd name="connsiteY7" fmla="*/ 624794 h 2344739"/>
              <a:gd name="connsiteX8" fmla="*/ 12116854 w 12193149"/>
              <a:gd name="connsiteY8" fmla="*/ 628608 h 2344739"/>
              <a:gd name="connsiteX9" fmla="*/ 12099497 w 12193149"/>
              <a:gd name="connsiteY9" fmla="*/ 628139 h 2344739"/>
              <a:gd name="connsiteX10" fmla="*/ 12087073 w 12193149"/>
              <a:gd name="connsiteY10" fmla="*/ 636341 h 2344739"/>
              <a:gd name="connsiteX11" fmla="*/ 12031073 w 12193149"/>
              <a:gd name="connsiteY11" fmla="*/ 680009 h 2344739"/>
              <a:gd name="connsiteX12" fmla="*/ 11995833 w 12193149"/>
              <a:gd name="connsiteY12" fmla="*/ 703458 h 2344739"/>
              <a:gd name="connsiteX13" fmla="*/ 11979717 w 12193149"/>
              <a:gd name="connsiteY13" fmla="*/ 708161 h 2344739"/>
              <a:gd name="connsiteX14" fmla="*/ 11959046 w 12193149"/>
              <a:gd name="connsiteY14" fmla="*/ 717558 h 2344739"/>
              <a:gd name="connsiteX15" fmla="*/ 11920454 w 12193149"/>
              <a:gd name="connsiteY15" fmla="*/ 730883 h 2344739"/>
              <a:gd name="connsiteX16" fmla="*/ 11903656 w 12193149"/>
              <a:gd name="connsiteY16" fmla="*/ 742426 h 2344739"/>
              <a:gd name="connsiteX17" fmla="*/ 11895048 w 12193149"/>
              <a:gd name="connsiteY17" fmla="*/ 744791 h 2344739"/>
              <a:gd name="connsiteX18" fmla="*/ 11891968 w 12193149"/>
              <a:gd name="connsiteY18" fmla="*/ 755729 h 2344739"/>
              <a:gd name="connsiteX19" fmla="*/ 11870776 w 12193149"/>
              <a:gd name="connsiteY19" fmla="*/ 777816 h 2344739"/>
              <a:gd name="connsiteX20" fmla="*/ 11813376 w 12193149"/>
              <a:gd name="connsiteY20" fmla="*/ 797659 h 2344739"/>
              <a:gd name="connsiteX21" fmla="*/ 11590693 w 12193149"/>
              <a:gd name="connsiteY21" fmla="*/ 963777 h 2344739"/>
              <a:gd name="connsiteX22" fmla="*/ 11506817 w 12193149"/>
              <a:gd name="connsiteY22" fmla="*/ 1033623 h 2344739"/>
              <a:gd name="connsiteX23" fmla="*/ 11280332 w 12193149"/>
              <a:gd name="connsiteY23" fmla="*/ 1223571 h 2344739"/>
              <a:gd name="connsiteX24" fmla="*/ 11228309 w 12193149"/>
              <a:gd name="connsiteY24" fmla="*/ 1276236 h 2344739"/>
              <a:gd name="connsiteX25" fmla="*/ 11218087 w 12193149"/>
              <a:gd name="connsiteY25" fmla="*/ 1275961 h 2344739"/>
              <a:gd name="connsiteX26" fmla="*/ 11217184 w 12193149"/>
              <a:gd name="connsiteY26" fmla="*/ 1275018 h 2344739"/>
              <a:gd name="connsiteX27" fmla="*/ 11188885 w 12193149"/>
              <a:gd name="connsiteY27" fmla="*/ 1292383 h 2344739"/>
              <a:gd name="connsiteX28" fmla="*/ 11184501 w 12193149"/>
              <a:gd name="connsiteY28" fmla="*/ 1292525 h 2344739"/>
              <a:gd name="connsiteX29" fmla="*/ 11166854 w 12193149"/>
              <a:gd name="connsiteY29" fmla="*/ 1306612 h 2344739"/>
              <a:gd name="connsiteX30" fmla="*/ 11157311 w 12193149"/>
              <a:gd name="connsiteY30" fmla="*/ 1312414 h 2344739"/>
              <a:gd name="connsiteX31" fmla="*/ 11155496 w 12193149"/>
              <a:gd name="connsiteY31" fmla="*/ 1317097 h 2344739"/>
              <a:gd name="connsiteX32" fmla="*/ 11140961 w 12193149"/>
              <a:gd name="connsiteY32" fmla="*/ 1324115 h 2344739"/>
              <a:gd name="connsiteX33" fmla="*/ 11138961 w 12193149"/>
              <a:gd name="connsiteY33" fmla="*/ 1323772 h 2344739"/>
              <a:gd name="connsiteX34" fmla="*/ 11128208 w 12193149"/>
              <a:gd name="connsiteY34" fmla="*/ 1333832 h 2344739"/>
              <a:gd name="connsiteX35" fmla="*/ 11120691 w 12193149"/>
              <a:gd name="connsiteY35" fmla="*/ 1347424 h 2344739"/>
              <a:gd name="connsiteX36" fmla="*/ 10894683 w 12193149"/>
              <a:gd name="connsiteY36" fmla="*/ 1473399 h 2344739"/>
              <a:gd name="connsiteX37" fmla="*/ 10773300 w 12193149"/>
              <a:gd name="connsiteY37" fmla="*/ 1523191 h 2344739"/>
              <a:gd name="connsiteX38" fmla="*/ 10627668 w 12193149"/>
              <a:gd name="connsiteY38" fmla="*/ 1559229 h 2344739"/>
              <a:gd name="connsiteX39" fmla="*/ 10581895 w 12193149"/>
              <a:gd name="connsiteY39" fmla="*/ 1568689 h 2344739"/>
              <a:gd name="connsiteX40" fmla="*/ 10547790 w 12193149"/>
              <a:gd name="connsiteY40" fmla="*/ 1598423 h 2344739"/>
              <a:gd name="connsiteX41" fmla="*/ 10529643 w 12193149"/>
              <a:gd name="connsiteY41" fmla="*/ 1596907 h 2344739"/>
              <a:gd name="connsiteX42" fmla="*/ 10526446 w 12193149"/>
              <a:gd name="connsiteY42" fmla="*/ 1596411 h 2344739"/>
              <a:gd name="connsiteX43" fmla="*/ 10515129 w 12193149"/>
              <a:gd name="connsiteY43" fmla="*/ 1599537 h 2344739"/>
              <a:gd name="connsiteX44" fmla="*/ 10491735 w 12193149"/>
              <a:gd name="connsiteY44" fmla="*/ 1594156 h 2344739"/>
              <a:gd name="connsiteX45" fmla="*/ 10471418 w 12193149"/>
              <a:gd name="connsiteY45" fmla="*/ 1601693 h 2344739"/>
              <a:gd name="connsiteX46" fmla="*/ 10377042 w 12193149"/>
              <a:gd name="connsiteY46" fmla="*/ 1644598 h 2344739"/>
              <a:gd name="connsiteX47" fmla="*/ 10319338 w 12193149"/>
              <a:gd name="connsiteY47" fmla="*/ 1666221 h 2344739"/>
              <a:gd name="connsiteX48" fmla="*/ 10295467 w 12193149"/>
              <a:gd name="connsiteY48" fmla="*/ 1668079 h 2344739"/>
              <a:gd name="connsiteX49" fmla="*/ 10263443 w 12193149"/>
              <a:gd name="connsiteY49" fmla="*/ 1674948 h 2344739"/>
              <a:gd name="connsiteX50" fmla="*/ 10205418 w 12193149"/>
              <a:gd name="connsiteY50" fmla="*/ 1682149 h 2344739"/>
              <a:gd name="connsiteX51" fmla="*/ 10177759 w 12193149"/>
              <a:gd name="connsiteY51" fmla="*/ 1692943 h 2344739"/>
              <a:gd name="connsiteX52" fmla="*/ 10165070 w 12193149"/>
              <a:gd name="connsiteY52" fmla="*/ 1693739 h 2344739"/>
              <a:gd name="connsiteX53" fmla="*/ 10156308 w 12193149"/>
              <a:gd name="connsiteY53" fmla="*/ 1707487 h 2344739"/>
              <a:gd name="connsiteX54" fmla="*/ 10118267 w 12193149"/>
              <a:gd name="connsiteY54" fmla="*/ 1731142 h 2344739"/>
              <a:gd name="connsiteX55" fmla="*/ 10083317 w 12193149"/>
              <a:gd name="connsiteY55" fmla="*/ 1743296 h 2344739"/>
              <a:gd name="connsiteX56" fmla="*/ 10040388 w 12193149"/>
              <a:gd name="connsiteY56" fmla="*/ 1741632 h 2344739"/>
              <a:gd name="connsiteX57" fmla="*/ 9961167 w 12193149"/>
              <a:gd name="connsiteY57" fmla="*/ 1757147 h 2344739"/>
              <a:gd name="connsiteX58" fmla="*/ 9848940 w 12193149"/>
              <a:gd name="connsiteY58" fmla="*/ 1763915 h 2344739"/>
              <a:gd name="connsiteX59" fmla="*/ 9729457 w 12193149"/>
              <a:gd name="connsiteY59" fmla="*/ 1784122 h 2344739"/>
              <a:gd name="connsiteX60" fmla="*/ 9613704 w 12193149"/>
              <a:gd name="connsiteY60" fmla="*/ 1812371 h 2344739"/>
              <a:gd name="connsiteX61" fmla="*/ 9338590 w 12193149"/>
              <a:gd name="connsiteY61" fmla="*/ 1869293 h 2344739"/>
              <a:gd name="connsiteX62" fmla="*/ 9232518 w 12193149"/>
              <a:gd name="connsiteY62" fmla="*/ 1893149 h 2344739"/>
              <a:gd name="connsiteX63" fmla="*/ 9156690 w 12193149"/>
              <a:gd name="connsiteY63" fmla="*/ 1903228 h 2344739"/>
              <a:gd name="connsiteX64" fmla="*/ 9054601 w 12193149"/>
              <a:gd name="connsiteY64" fmla="*/ 1910755 h 2344739"/>
              <a:gd name="connsiteX65" fmla="*/ 9006634 w 12193149"/>
              <a:gd name="connsiteY65" fmla="*/ 1914040 h 2344739"/>
              <a:gd name="connsiteX66" fmla="*/ 9006349 w 12193149"/>
              <a:gd name="connsiteY66" fmla="*/ 1913800 h 2344739"/>
              <a:gd name="connsiteX67" fmla="*/ 8997380 w 12193149"/>
              <a:gd name="connsiteY67" fmla="*/ 1915011 h 2344739"/>
              <a:gd name="connsiteX68" fmla="*/ 8991542 w 12193149"/>
              <a:gd name="connsiteY68" fmla="*/ 1917072 h 2344739"/>
              <a:gd name="connsiteX69" fmla="*/ 8975485 w 12193149"/>
              <a:gd name="connsiteY69" fmla="*/ 1920298 h 2344739"/>
              <a:gd name="connsiteX70" fmla="*/ 8969159 w 12193149"/>
              <a:gd name="connsiteY70" fmla="*/ 1919598 h 2344739"/>
              <a:gd name="connsiteX71" fmla="*/ 8964196 w 12193149"/>
              <a:gd name="connsiteY71" fmla="*/ 1917373 h 2344739"/>
              <a:gd name="connsiteX72" fmla="*/ 8930136 w 12193149"/>
              <a:gd name="connsiteY72" fmla="*/ 1914185 h 2344739"/>
              <a:gd name="connsiteX73" fmla="*/ 8753592 w 12193149"/>
              <a:gd name="connsiteY73" fmla="*/ 1933417 h 2344739"/>
              <a:gd name="connsiteX74" fmla="*/ 8708995 w 12193149"/>
              <a:gd name="connsiteY74" fmla="*/ 1935518 h 2344739"/>
              <a:gd name="connsiteX75" fmla="*/ 8597219 w 12193149"/>
              <a:gd name="connsiteY75" fmla="*/ 1944090 h 2344739"/>
              <a:gd name="connsiteX76" fmla="*/ 8526378 w 12193149"/>
              <a:gd name="connsiteY76" fmla="*/ 1929248 h 2344739"/>
              <a:gd name="connsiteX77" fmla="*/ 8512131 w 12193149"/>
              <a:gd name="connsiteY77" fmla="*/ 1935163 h 2344739"/>
              <a:gd name="connsiteX78" fmla="*/ 8507315 w 12193149"/>
              <a:gd name="connsiteY78" fmla="*/ 1938164 h 2344739"/>
              <a:gd name="connsiteX79" fmla="*/ 8499116 w 12193149"/>
              <a:gd name="connsiteY79" fmla="*/ 1940902 h 2344739"/>
              <a:gd name="connsiteX80" fmla="*/ 8498742 w 12193149"/>
              <a:gd name="connsiteY80" fmla="*/ 1940723 h 2344739"/>
              <a:gd name="connsiteX81" fmla="*/ 8491397 w 12193149"/>
              <a:gd name="connsiteY81" fmla="*/ 1943773 h 2344739"/>
              <a:gd name="connsiteX82" fmla="*/ 8368330 w 12193149"/>
              <a:gd name="connsiteY82" fmla="*/ 1957815 h 2344739"/>
              <a:gd name="connsiteX83" fmla="*/ 8354947 w 12193149"/>
              <a:gd name="connsiteY83" fmla="*/ 1958009 h 2344739"/>
              <a:gd name="connsiteX84" fmla="*/ 8321252 w 12193149"/>
              <a:gd name="connsiteY84" fmla="*/ 1974587 h 2344739"/>
              <a:gd name="connsiteX85" fmla="*/ 8315581 w 12193149"/>
              <a:gd name="connsiteY85" fmla="*/ 1974913 h 2344739"/>
              <a:gd name="connsiteX86" fmla="*/ 8296322 w 12193149"/>
              <a:gd name="connsiteY86" fmla="*/ 1988808 h 2344739"/>
              <a:gd name="connsiteX87" fmla="*/ 8285424 w 12193149"/>
              <a:gd name="connsiteY87" fmla="*/ 1994631 h 2344739"/>
              <a:gd name="connsiteX88" fmla="*/ 8284298 w 12193149"/>
              <a:gd name="connsiteY88" fmla="*/ 1999074 h 2344739"/>
              <a:gd name="connsiteX89" fmla="*/ 8267224 w 12193149"/>
              <a:gd name="connsiteY89" fmla="*/ 2006249 h 2344739"/>
              <a:gd name="connsiteX90" fmla="*/ 8264525 w 12193149"/>
              <a:gd name="connsiteY90" fmla="*/ 2006019 h 2344739"/>
              <a:gd name="connsiteX91" fmla="*/ 8253181 w 12193149"/>
              <a:gd name="connsiteY91" fmla="*/ 2015862 h 2344739"/>
              <a:gd name="connsiteX92" fmla="*/ 8246982 w 12193149"/>
              <a:gd name="connsiteY92" fmla="*/ 2028854 h 2344739"/>
              <a:gd name="connsiteX93" fmla="*/ 8091420 w 12193149"/>
              <a:gd name="connsiteY93" fmla="*/ 2075015 h 2344739"/>
              <a:gd name="connsiteX94" fmla="*/ 7906555 w 12193149"/>
              <a:gd name="connsiteY94" fmla="*/ 2116988 h 2344739"/>
              <a:gd name="connsiteX95" fmla="*/ 7719893 w 12193149"/>
              <a:gd name="connsiteY95" fmla="*/ 2142703 h 2344739"/>
              <a:gd name="connsiteX96" fmla="*/ 7615495 w 12193149"/>
              <a:gd name="connsiteY96" fmla="*/ 2139232 h 2344739"/>
              <a:gd name="connsiteX97" fmla="*/ 7528691 w 12193149"/>
              <a:gd name="connsiteY97" fmla="*/ 2145060 h 2344739"/>
              <a:gd name="connsiteX98" fmla="*/ 7520719 w 12193149"/>
              <a:gd name="connsiteY98" fmla="*/ 2147613 h 2344739"/>
              <a:gd name="connsiteX99" fmla="*/ 7508559 w 12193149"/>
              <a:gd name="connsiteY99" fmla="*/ 2148948 h 2344739"/>
              <a:gd name="connsiteX100" fmla="*/ 7508188 w 12193149"/>
              <a:gd name="connsiteY100" fmla="*/ 2148621 h 2344739"/>
              <a:gd name="connsiteX101" fmla="*/ 7496943 w 12193149"/>
              <a:gd name="connsiteY101" fmla="*/ 2150573 h 2344739"/>
              <a:gd name="connsiteX102" fmla="*/ 7219707 w 12193149"/>
              <a:gd name="connsiteY102" fmla="*/ 2156680 h 2344739"/>
              <a:gd name="connsiteX103" fmla="*/ 7202249 w 12193149"/>
              <a:gd name="connsiteY103" fmla="*/ 2161230 h 2344739"/>
              <a:gd name="connsiteX104" fmla="*/ 7198152 w 12193149"/>
              <a:gd name="connsiteY104" fmla="*/ 2166588 h 2344739"/>
              <a:gd name="connsiteX105" fmla="*/ 7171956 w 12193149"/>
              <a:gd name="connsiteY105" fmla="*/ 2171236 h 2344739"/>
              <a:gd name="connsiteX106" fmla="*/ 7098136 w 12193149"/>
              <a:gd name="connsiteY106" fmla="*/ 2183464 h 2344739"/>
              <a:gd name="connsiteX107" fmla="*/ 7019644 w 12193149"/>
              <a:gd name="connsiteY107" fmla="*/ 2183090 h 2344739"/>
              <a:gd name="connsiteX108" fmla="*/ 6905294 w 12193149"/>
              <a:gd name="connsiteY108" fmla="*/ 2212596 h 2344739"/>
              <a:gd name="connsiteX109" fmla="*/ 6709370 w 12193149"/>
              <a:gd name="connsiteY109" fmla="*/ 2240551 h 2344739"/>
              <a:gd name="connsiteX110" fmla="*/ 6550602 w 12193149"/>
              <a:gd name="connsiteY110" fmla="*/ 2269327 h 2344739"/>
              <a:gd name="connsiteX111" fmla="*/ 6318708 w 12193149"/>
              <a:gd name="connsiteY111" fmla="*/ 2316127 h 2344739"/>
              <a:gd name="connsiteX112" fmla="*/ 6169822 w 12193149"/>
              <a:gd name="connsiteY112" fmla="*/ 2318214 h 2344739"/>
              <a:gd name="connsiteX113" fmla="*/ 6074996 w 12193149"/>
              <a:gd name="connsiteY113" fmla="*/ 2338676 h 2344739"/>
              <a:gd name="connsiteX114" fmla="*/ 6069677 w 12193149"/>
              <a:gd name="connsiteY114" fmla="*/ 2337139 h 2344739"/>
              <a:gd name="connsiteX115" fmla="*/ 6049786 w 12193149"/>
              <a:gd name="connsiteY115" fmla="*/ 2337822 h 2344739"/>
              <a:gd name="connsiteX116" fmla="*/ 6042433 w 12193149"/>
              <a:gd name="connsiteY116" fmla="*/ 2329473 h 2344739"/>
              <a:gd name="connsiteX117" fmla="*/ 6011238 w 12193149"/>
              <a:gd name="connsiteY117" fmla="*/ 2324380 h 2344739"/>
              <a:gd name="connsiteX118" fmla="*/ 5958523 w 12193149"/>
              <a:gd name="connsiteY118" fmla="*/ 2328024 h 2344739"/>
              <a:gd name="connsiteX119" fmla="*/ 5760067 w 12193149"/>
              <a:gd name="connsiteY119" fmla="*/ 2343716 h 2344739"/>
              <a:gd name="connsiteX120" fmla="*/ 5628108 w 12193149"/>
              <a:gd name="connsiteY120" fmla="*/ 2344739 h 2344739"/>
              <a:gd name="connsiteX121" fmla="*/ 5472054 w 12193149"/>
              <a:gd name="connsiteY121" fmla="*/ 2330719 h 2344739"/>
              <a:gd name="connsiteX122" fmla="*/ 5433909 w 12193149"/>
              <a:gd name="connsiteY122" fmla="*/ 2319466 h 2344739"/>
              <a:gd name="connsiteX123" fmla="*/ 5382817 w 12193149"/>
              <a:gd name="connsiteY123" fmla="*/ 2301764 h 2344739"/>
              <a:gd name="connsiteX124" fmla="*/ 5262912 w 12193149"/>
              <a:gd name="connsiteY124" fmla="*/ 2281347 h 2344739"/>
              <a:gd name="connsiteX125" fmla="*/ 5224109 w 12193149"/>
              <a:gd name="connsiteY125" fmla="*/ 2270223 h 2344739"/>
              <a:gd name="connsiteX126" fmla="*/ 5175808 w 12193149"/>
              <a:gd name="connsiteY126" fmla="*/ 2267233 h 2344739"/>
              <a:gd name="connsiteX127" fmla="*/ 5157702 w 12193149"/>
              <a:gd name="connsiteY127" fmla="*/ 2260010 h 2344739"/>
              <a:gd name="connsiteX128" fmla="*/ 5143747 w 12193149"/>
              <a:gd name="connsiteY128" fmla="*/ 2256610 h 2344739"/>
              <a:gd name="connsiteX129" fmla="*/ 5140744 w 12193149"/>
              <a:gd name="connsiteY129" fmla="*/ 2254509 h 2344739"/>
              <a:gd name="connsiteX130" fmla="*/ 5122807 w 12193149"/>
              <a:gd name="connsiteY130" fmla="*/ 2243656 h 2344739"/>
              <a:gd name="connsiteX131" fmla="*/ 5066938 w 12193149"/>
              <a:gd name="connsiteY131" fmla="*/ 2250227 h 2344739"/>
              <a:gd name="connsiteX132" fmla="*/ 5012662 w 12193149"/>
              <a:gd name="connsiteY132" fmla="*/ 2233846 h 2344739"/>
              <a:gd name="connsiteX133" fmla="*/ 4841589 w 12193149"/>
              <a:gd name="connsiteY133" fmla="*/ 2209829 h 2344739"/>
              <a:gd name="connsiteX134" fmla="*/ 4763595 w 12193149"/>
              <a:gd name="connsiteY134" fmla="*/ 2182061 h 2344739"/>
              <a:gd name="connsiteX135" fmla="*/ 4724334 w 12193149"/>
              <a:gd name="connsiteY135" fmla="*/ 2173047 h 2344739"/>
              <a:gd name="connsiteX136" fmla="*/ 4722324 w 12193149"/>
              <a:gd name="connsiteY136" fmla="*/ 2172298 h 2344739"/>
              <a:gd name="connsiteX137" fmla="*/ 4723259 w 12193149"/>
              <a:gd name="connsiteY137" fmla="*/ 2172087 h 2344739"/>
              <a:gd name="connsiteX138" fmla="*/ 4718350 w 12193149"/>
              <a:gd name="connsiteY138" fmla="*/ 2170817 h 2344739"/>
              <a:gd name="connsiteX139" fmla="*/ 4722324 w 12193149"/>
              <a:gd name="connsiteY139" fmla="*/ 2172298 h 2344739"/>
              <a:gd name="connsiteX140" fmla="*/ 4716674 w 12193149"/>
              <a:gd name="connsiteY140" fmla="*/ 2173573 h 2344739"/>
              <a:gd name="connsiteX141" fmla="*/ 4516962 w 12193149"/>
              <a:gd name="connsiteY141" fmla="*/ 2163671 h 2344739"/>
              <a:gd name="connsiteX142" fmla="*/ 4429691 w 12193149"/>
              <a:gd name="connsiteY142" fmla="*/ 2153020 h 2344739"/>
              <a:gd name="connsiteX143" fmla="*/ 4364023 w 12193149"/>
              <a:gd name="connsiteY143" fmla="*/ 2151674 h 2344739"/>
              <a:gd name="connsiteX144" fmla="*/ 4318114 w 12193149"/>
              <a:gd name="connsiteY144" fmla="*/ 2158289 h 2344739"/>
              <a:gd name="connsiteX145" fmla="*/ 4316258 w 12193149"/>
              <a:gd name="connsiteY145" fmla="*/ 2156948 h 2344739"/>
              <a:gd name="connsiteX146" fmla="*/ 4296292 w 12193149"/>
              <a:gd name="connsiteY146" fmla="*/ 2155069 h 2344739"/>
              <a:gd name="connsiteX147" fmla="*/ 4291212 w 12193149"/>
              <a:gd name="connsiteY147" fmla="*/ 2157986 h 2344739"/>
              <a:gd name="connsiteX148" fmla="*/ 4277290 w 12193149"/>
              <a:gd name="connsiteY148" fmla="*/ 2157740 h 2344739"/>
              <a:gd name="connsiteX149" fmla="*/ 4249265 w 12193149"/>
              <a:gd name="connsiteY149" fmla="*/ 2160064 h 2344739"/>
              <a:gd name="connsiteX150" fmla="*/ 4203199 w 12193149"/>
              <a:gd name="connsiteY150" fmla="*/ 2157269 h 2344739"/>
              <a:gd name="connsiteX151" fmla="*/ 4202893 w 12193149"/>
              <a:gd name="connsiteY151" fmla="*/ 2156010 h 2344739"/>
              <a:gd name="connsiteX152" fmla="*/ 4192396 w 12193149"/>
              <a:gd name="connsiteY152" fmla="*/ 2150376 h 2344739"/>
              <a:gd name="connsiteX153" fmla="*/ 4143893 w 12193149"/>
              <a:gd name="connsiteY153" fmla="*/ 2134511 h 2344739"/>
              <a:gd name="connsiteX154" fmla="*/ 4084245 w 12193149"/>
              <a:gd name="connsiteY154" fmla="*/ 2107978 h 2344739"/>
              <a:gd name="connsiteX155" fmla="*/ 4075694 w 12193149"/>
              <a:gd name="connsiteY155" fmla="*/ 2107143 h 2344739"/>
              <a:gd name="connsiteX156" fmla="*/ 4075575 w 12193149"/>
              <a:gd name="connsiteY156" fmla="*/ 2106844 h 2344739"/>
              <a:gd name="connsiteX157" fmla="*/ 4066658 w 12193149"/>
              <a:gd name="connsiteY157" fmla="*/ 2105400 h 2344739"/>
              <a:gd name="connsiteX158" fmla="*/ 4060102 w 12193149"/>
              <a:gd name="connsiteY158" fmla="*/ 2105618 h 2344739"/>
              <a:gd name="connsiteX159" fmla="*/ 4043512 w 12193149"/>
              <a:gd name="connsiteY159" fmla="*/ 2103997 h 2344739"/>
              <a:gd name="connsiteX160" fmla="*/ 4038145 w 12193149"/>
              <a:gd name="connsiteY160" fmla="*/ 2101563 h 2344739"/>
              <a:gd name="connsiteX161" fmla="*/ 4036511 w 12193149"/>
              <a:gd name="connsiteY161" fmla="*/ 2097896 h 2344739"/>
              <a:gd name="connsiteX162" fmla="*/ 4034926 w 12193149"/>
              <a:gd name="connsiteY162" fmla="*/ 2098131 h 2344739"/>
              <a:gd name="connsiteX163" fmla="*/ 4005686 w 12193149"/>
              <a:gd name="connsiteY163" fmla="*/ 2085563 h 2344739"/>
              <a:gd name="connsiteX164" fmla="*/ 3937994 w 12193149"/>
              <a:gd name="connsiteY164" fmla="*/ 2068106 h 2344739"/>
              <a:gd name="connsiteX165" fmla="*/ 3898423 w 12193149"/>
              <a:gd name="connsiteY165" fmla="*/ 2062451 h 2344739"/>
              <a:gd name="connsiteX166" fmla="*/ 3790908 w 12193149"/>
              <a:gd name="connsiteY166" fmla="*/ 2042213 h 2344739"/>
              <a:gd name="connsiteX167" fmla="*/ 3683661 w 12193149"/>
              <a:gd name="connsiteY167" fmla="*/ 2018290 h 2344739"/>
              <a:gd name="connsiteX168" fmla="*/ 3611183 w 12193149"/>
              <a:gd name="connsiteY168" fmla="*/ 1986019 h 2344739"/>
              <a:gd name="connsiteX169" fmla="*/ 3605003 w 12193149"/>
              <a:gd name="connsiteY169" fmla="*/ 1987381 h 2344739"/>
              <a:gd name="connsiteX170" fmla="*/ 3595884 w 12193149"/>
              <a:gd name="connsiteY170" fmla="*/ 1987545 h 2344739"/>
              <a:gd name="connsiteX171" fmla="*/ 3595649 w 12193149"/>
              <a:gd name="connsiteY171" fmla="*/ 1987276 h 2344739"/>
              <a:gd name="connsiteX172" fmla="*/ 3587126 w 12193149"/>
              <a:gd name="connsiteY172" fmla="*/ 1987966 h 2344739"/>
              <a:gd name="connsiteX173" fmla="*/ 3537283 w 12193149"/>
              <a:gd name="connsiteY173" fmla="*/ 1978267 h 2344739"/>
              <a:gd name="connsiteX174" fmla="*/ 3474371 w 12193149"/>
              <a:gd name="connsiteY174" fmla="*/ 1974606 h 2344739"/>
              <a:gd name="connsiteX175" fmla="*/ 3401876 w 12193149"/>
              <a:gd name="connsiteY175" fmla="*/ 1962558 h 2344739"/>
              <a:gd name="connsiteX176" fmla="*/ 3365036 w 12193149"/>
              <a:gd name="connsiteY176" fmla="*/ 1979510 h 2344739"/>
              <a:gd name="connsiteX177" fmla="*/ 3345174 w 12193149"/>
              <a:gd name="connsiteY177" fmla="*/ 1981192 h 2344739"/>
              <a:gd name="connsiteX178" fmla="*/ 3342846 w 12193149"/>
              <a:gd name="connsiteY178" fmla="*/ 1980217 h 2344739"/>
              <a:gd name="connsiteX179" fmla="*/ 3263504 w 12193149"/>
              <a:gd name="connsiteY179" fmla="*/ 1986094 h 2344739"/>
              <a:gd name="connsiteX180" fmla="*/ 3143704 w 12193149"/>
              <a:gd name="connsiteY180" fmla="*/ 1993869 h 2344739"/>
              <a:gd name="connsiteX181" fmla="*/ 3031439 w 12193149"/>
              <a:gd name="connsiteY181" fmla="*/ 1996512 h 2344739"/>
              <a:gd name="connsiteX182" fmla="*/ 2782717 w 12193149"/>
              <a:gd name="connsiteY182" fmla="*/ 2018333 h 2344739"/>
              <a:gd name="connsiteX183" fmla="*/ 2647675 w 12193149"/>
              <a:gd name="connsiteY183" fmla="*/ 2028869 h 2344739"/>
              <a:gd name="connsiteX184" fmla="*/ 2569176 w 12193149"/>
              <a:gd name="connsiteY184" fmla="*/ 2002628 h 2344739"/>
              <a:gd name="connsiteX185" fmla="*/ 2444403 w 12193149"/>
              <a:gd name="connsiteY185" fmla="*/ 2016529 h 2344739"/>
              <a:gd name="connsiteX186" fmla="*/ 2316260 w 12193149"/>
              <a:gd name="connsiteY186" fmla="*/ 2024996 h 2344739"/>
              <a:gd name="connsiteX187" fmla="*/ 2209726 w 12193149"/>
              <a:gd name="connsiteY187" fmla="*/ 2019763 h 2344739"/>
              <a:gd name="connsiteX188" fmla="*/ 2095813 w 12193149"/>
              <a:gd name="connsiteY188" fmla="*/ 2003052 h 2344739"/>
              <a:gd name="connsiteX189" fmla="*/ 1998504 w 12193149"/>
              <a:gd name="connsiteY189" fmla="*/ 1995032 h 2344739"/>
              <a:gd name="connsiteX190" fmla="*/ 1929320 w 12193149"/>
              <a:gd name="connsiteY190" fmla="*/ 2016977 h 2344739"/>
              <a:gd name="connsiteX191" fmla="*/ 1922798 w 12193149"/>
              <a:gd name="connsiteY191" fmla="*/ 2012146 h 2344739"/>
              <a:gd name="connsiteX192" fmla="*/ 1874228 w 12193149"/>
              <a:gd name="connsiteY192" fmla="*/ 2013741 h 2344739"/>
              <a:gd name="connsiteX193" fmla="*/ 1787803 w 12193149"/>
              <a:gd name="connsiteY193" fmla="*/ 2041363 h 2344739"/>
              <a:gd name="connsiteX194" fmla="*/ 1739352 w 12193149"/>
              <a:gd name="connsiteY194" fmla="*/ 2036312 h 2344739"/>
              <a:gd name="connsiteX195" fmla="*/ 1676219 w 12193149"/>
              <a:gd name="connsiteY195" fmla="*/ 2019963 h 2344739"/>
              <a:gd name="connsiteX196" fmla="*/ 1609817 w 12193149"/>
              <a:gd name="connsiteY196" fmla="*/ 2013066 h 2344739"/>
              <a:gd name="connsiteX197" fmla="*/ 1497258 w 12193149"/>
              <a:gd name="connsiteY197" fmla="*/ 1987476 h 2344739"/>
              <a:gd name="connsiteX198" fmla="*/ 1151127 w 12193149"/>
              <a:gd name="connsiteY198" fmla="*/ 1938041 h 2344739"/>
              <a:gd name="connsiteX199" fmla="*/ 859417 w 12193149"/>
              <a:gd name="connsiteY199" fmla="*/ 1928608 h 2344739"/>
              <a:gd name="connsiteX200" fmla="*/ 838688 w 12193149"/>
              <a:gd name="connsiteY200" fmla="*/ 1929821 h 2344739"/>
              <a:gd name="connsiteX201" fmla="*/ 817957 w 12193149"/>
              <a:gd name="connsiteY201" fmla="*/ 1927857 h 2344739"/>
              <a:gd name="connsiteX202" fmla="*/ 812654 w 12193149"/>
              <a:gd name="connsiteY202" fmla="*/ 1930751 h 2344739"/>
              <a:gd name="connsiteX203" fmla="*/ 721195 w 12193149"/>
              <a:gd name="connsiteY203" fmla="*/ 1929661 h 2344739"/>
              <a:gd name="connsiteX204" fmla="*/ 720890 w 12193149"/>
              <a:gd name="connsiteY204" fmla="*/ 1928399 h 2344739"/>
              <a:gd name="connsiteX205" fmla="*/ 710023 w 12193149"/>
              <a:gd name="connsiteY205" fmla="*/ 1922722 h 2344739"/>
              <a:gd name="connsiteX206" fmla="*/ 597940 w 12193149"/>
              <a:gd name="connsiteY206" fmla="*/ 1879864 h 2344739"/>
              <a:gd name="connsiteX207" fmla="*/ 579683 w 12193149"/>
              <a:gd name="connsiteY207" fmla="*/ 1877212 h 2344739"/>
              <a:gd name="connsiteX208" fmla="*/ 572865 w 12193149"/>
              <a:gd name="connsiteY208" fmla="*/ 1877401 h 2344739"/>
              <a:gd name="connsiteX209" fmla="*/ 446247 w 12193149"/>
              <a:gd name="connsiteY209" fmla="*/ 1839371 h 2344739"/>
              <a:gd name="connsiteX210" fmla="*/ 405163 w 12193149"/>
              <a:gd name="connsiteY210" fmla="*/ 1833548 h 2344739"/>
              <a:gd name="connsiteX211" fmla="*/ 293583 w 12193149"/>
              <a:gd name="connsiteY211" fmla="*/ 1812852 h 2344739"/>
              <a:gd name="connsiteX212" fmla="*/ 119529 w 12193149"/>
              <a:gd name="connsiteY212" fmla="*/ 1761047 h 2344739"/>
              <a:gd name="connsiteX213" fmla="*/ 16674 w 12193149"/>
              <a:gd name="connsiteY213" fmla="*/ 1758191 h 2344739"/>
              <a:gd name="connsiteX214" fmla="*/ 1150 w 12193149"/>
              <a:gd name="connsiteY214" fmla="*/ 1752722 h 2344739"/>
              <a:gd name="connsiteX215" fmla="*/ 1148 w 12193149"/>
              <a:gd name="connsiteY215" fmla="*/ 222213 h 2344739"/>
              <a:gd name="connsiteX216" fmla="*/ 1148 w 12193149"/>
              <a:gd name="connsiteY216" fmla="*/ 0 h 2344739"/>
              <a:gd name="connsiteX0" fmla="*/ 1148 w 12193149"/>
              <a:gd name="connsiteY0" fmla="*/ 818782 h 3163521"/>
              <a:gd name="connsiteX1" fmla="*/ 12181789 w 12193149"/>
              <a:gd name="connsiteY1" fmla="*/ 0 h 3163521"/>
              <a:gd name="connsiteX2" fmla="*/ 12193149 w 12193149"/>
              <a:gd name="connsiteY2" fmla="*/ 1398521 h 3163521"/>
              <a:gd name="connsiteX3" fmla="*/ 12185986 w 12193149"/>
              <a:gd name="connsiteY3" fmla="*/ 1402971 h 3163521"/>
              <a:gd name="connsiteX4" fmla="*/ 12156363 w 12193149"/>
              <a:gd name="connsiteY4" fmla="*/ 1416148 h 3163521"/>
              <a:gd name="connsiteX5" fmla="*/ 12139215 w 12193149"/>
              <a:gd name="connsiteY5" fmla="*/ 1441961 h 3163521"/>
              <a:gd name="connsiteX6" fmla="*/ 12126327 w 12193149"/>
              <a:gd name="connsiteY6" fmla="*/ 1443472 h 3163521"/>
              <a:gd name="connsiteX7" fmla="*/ 12124007 w 12193149"/>
              <a:gd name="connsiteY7" fmla="*/ 1443576 h 3163521"/>
              <a:gd name="connsiteX8" fmla="*/ 12116854 w 12193149"/>
              <a:gd name="connsiteY8" fmla="*/ 1447390 h 3163521"/>
              <a:gd name="connsiteX9" fmla="*/ 12099497 w 12193149"/>
              <a:gd name="connsiteY9" fmla="*/ 1446921 h 3163521"/>
              <a:gd name="connsiteX10" fmla="*/ 12087073 w 12193149"/>
              <a:gd name="connsiteY10" fmla="*/ 1455123 h 3163521"/>
              <a:gd name="connsiteX11" fmla="*/ 12031073 w 12193149"/>
              <a:gd name="connsiteY11" fmla="*/ 1498791 h 3163521"/>
              <a:gd name="connsiteX12" fmla="*/ 11995833 w 12193149"/>
              <a:gd name="connsiteY12" fmla="*/ 1522240 h 3163521"/>
              <a:gd name="connsiteX13" fmla="*/ 11979717 w 12193149"/>
              <a:gd name="connsiteY13" fmla="*/ 1526943 h 3163521"/>
              <a:gd name="connsiteX14" fmla="*/ 11959046 w 12193149"/>
              <a:gd name="connsiteY14" fmla="*/ 1536340 h 3163521"/>
              <a:gd name="connsiteX15" fmla="*/ 11920454 w 12193149"/>
              <a:gd name="connsiteY15" fmla="*/ 1549665 h 3163521"/>
              <a:gd name="connsiteX16" fmla="*/ 11903656 w 12193149"/>
              <a:gd name="connsiteY16" fmla="*/ 1561208 h 3163521"/>
              <a:gd name="connsiteX17" fmla="*/ 11895048 w 12193149"/>
              <a:gd name="connsiteY17" fmla="*/ 1563573 h 3163521"/>
              <a:gd name="connsiteX18" fmla="*/ 11891968 w 12193149"/>
              <a:gd name="connsiteY18" fmla="*/ 1574511 h 3163521"/>
              <a:gd name="connsiteX19" fmla="*/ 11870776 w 12193149"/>
              <a:gd name="connsiteY19" fmla="*/ 1596598 h 3163521"/>
              <a:gd name="connsiteX20" fmla="*/ 11813376 w 12193149"/>
              <a:gd name="connsiteY20" fmla="*/ 1616441 h 3163521"/>
              <a:gd name="connsiteX21" fmla="*/ 11590693 w 12193149"/>
              <a:gd name="connsiteY21" fmla="*/ 1782559 h 3163521"/>
              <a:gd name="connsiteX22" fmla="*/ 11506817 w 12193149"/>
              <a:gd name="connsiteY22" fmla="*/ 1852405 h 3163521"/>
              <a:gd name="connsiteX23" fmla="*/ 11280332 w 12193149"/>
              <a:gd name="connsiteY23" fmla="*/ 2042353 h 3163521"/>
              <a:gd name="connsiteX24" fmla="*/ 11228309 w 12193149"/>
              <a:gd name="connsiteY24" fmla="*/ 2095018 h 3163521"/>
              <a:gd name="connsiteX25" fmla="*/ 11218087 w 12193149"/>
              <a:gd name="connsiteY25" fmla="*/ 2094743 h 3163521"/>
              <a:gd name="connsiteX26" fmla="*/ 11217184 w 12193149"/>
              <a:gd name="connsiteY26" fmla="*/ 2093800 h 3163521"/>
              <a:gd name="connsiteX27" fmla="*/ 11188885 w 12193149"/>
              <a:gd name="connsiteY27" fmla="*/ 2111165 h 3163521"/>
              <a:gd name="connsiteX28" fmla="*/ 11184501 w 12193149"/>
              <a:gd name="connsiteY28" fmla="*/ 2111307 h 3163521"/>
              <a:gd name="connsiteX29" fmla="*/ 11166854 w 12193149"/>
              <a:gd name="connsiteY29" fmla="*/ 2125394 h 3163521"/>
              <a:gd name="connsiteX30" fmla="*/ 11157311 w 12193149"/>
              <a:gd name="connsiteY30" fmla="*/ 2131196 h 3163521"/>
              <a:gd name="connsiteX31" fmla="*/ 11155496 w 12193149"/>
              <a:gd name="connsiteY31" fmla="*/ 2135879 h 3163521"/>
              <a:gd name="connsiteX32" fmla="*/ 11140961 w 12193149"/>
              <a:gd name="connsiteY32" fmla="*/ 2142897 h 3163521"/>
              <a:gd name="connsiteX33" fmla="*/ 11138961 w 12193149"/>
              <a:gd name="connsiteY33" fmla="*/ 2142554 h 3163521"/>
              <a:gd name="connsiteX34" fmla="*/ 11128208 w 12193149"/>
              <a:gd name="connsiteY34" fmla="*/ 2152614 h 3163521"/>
              <a:gd name="connsiteX35" fmla="*/ 11120691 w 12193149"/>
              <a:gd name="connsiteY35" fmla="*/ 2166206 h 3163521"/>
              <a:gd name="connsiteX36" fmla="*/ 10894683 w 12193149"/>
              <a:gd name="connsiteY36" fmla="*/ 2292181 h 3163521"/>
              <a:gd name="connsiteX37" fmla="*/ 10773300 w 12193149"/>
              <a:gd name="connsiteY37" fmla="*/ 2341973 h 3163521"/>
              <a:gd name="connsiteX38" fmla="*/ 10627668 w 12193149"/>
              <a:gd name="connsiteY38" fmla="*/ 2378011 h 3163521"/>
              <a:gd name="connsiteX39" fmla="*/ 10581895 w 12193149"/>
              <a:gd name="connsiteY39" fmla="*/ 2387471 h 3163521"/>
              <a:gd name="connsiteX40" fmla="*/ 10547790 w 12193149"/>
              <a:gd name="connsiteY40" fmla="*/ 2417205 h 3163521"/>
              <a:gd name="connsiteX41" fmla="*/ 10529643 w 12193149"/>
              <a:gd name="connsiteY41" fmla="*/ 2415689 h 3163521"/>
              <a:gd name="connsiteX42" fmla="*/ 10526446 w 12193149"/>
              <a:gd name="connsiteY42" fmla="*/ 2415193 h 3163521"/>
              <a:gd name="connsiteX43" fmla="*/ 10515129 w 12193149"/>
              <a:gd name="connsiteY43" fmla="*/ 2418319 h 3163521"/>
              <a:gd name="connsiteX44" fmla="*/ 10491735 w 12193149"/>
              <a:gd name="connsiteY44" fmla="*/ 2412938 h 3163521"/>
              <a:gd name="connsiteX45" fmla="*/ 10471418 w 12193149"/>
              <a:gd name="connsiteY45" fmla="*/ 2420475 h 3163521"/>
              <a:gd name="connsiteX46" fmla="*/ 10377042 w 12193149"/>
              <a:gd name="connsiteY46" fmla="*/ 2463380 h 3163521"/>
              <a:gd name="connsiteX47" fmla="*/ 10319338 w 12193149"/>
              <a:gd name="connsiteY47" fmla="*/ 2485003 h 3163521"/>
              <a:gd name="connsiteX48" fmla="*/ 10295467 w 12193149"/>
              <a:gd name="connsiteY48" fmla="*/ 2486861 h 3163521"/>
              <a:gd name="connsiteX49" fmla="*/ 10263443 w 12193149"/>
              <a:gd name="connsiteY49" fmla="*/ 2493730 h 3163521"/>
              <a:gd name="connsiteX50" fmla="*/ 10205418 w 12193149"/>
              <a:gd name="connsiteY50" fmla="*/ 2500931 h 3163521"/>
              <a:gd name="connsiteX51" fmla="*/ 10177759 w 12193149"/>
              <a:gd name="connsiteY51" fmla="*/ 2511725 h 3163521"/>
              <a:gd name="connsiteX52" fmla="*/ 10165070 w 12193149"/>
              <a:gd name="connsiteY52" fmla="*/ 2512521 h 3163521"/>
              <a:gd name="connsiteX53" fmla="*/ 10156308 w 12193149"/>
              <a:gd name="connsiteY53" fmla="*/ 2526269 h 3163521"/>
              <a:gd name="connsiteX54" fmla="*/ 10118267 w 12193149"/>
              <a:gd name="connsiteY54" fmla="*/ 2549924 h 3163521"/>
              <a:gd name="connsiteX55" fmla="*/ 10083317 w 12193149"/>
              <a:gd name="connsiteY55" fmla="*/ 2562078 h 3163521"/>
              <a:gd name="connsiteX56" fmla="*/ 10040388 w 12193149"/>
              <a:gd name="connsiteY56" fmla="*/ 2560414 h 3163521"/>
              <a:gd name="connsiteX57" fmla="*/ 9961167 w 12193149"/>
              <a:gd name="connsiteY57" fmla="*/ 2575929 h 3163521"/>
              <a:gd name="connsiteX58" fmla="*/ 9848940 w 12193149"/>
              <a:gd name="connsiteY58" fmla="*/ 2582697 h 3163521"/>
              <a:gd name="connsiteX59" fmla="*/ 9729457 w 12193149"/>
              <a:gd name="connsiteY59" fmla="*/ 2602904 h 3163521"/>
              <a:gd name="connsiteX60" fmla="*/ 9613704 w 12193149"/>
              <a:gd name="connsiteY60" fmla="*/ 2631153 h 3163521"/>
              <a:gd name="connsiteX61" fmla="*/ 9338590 w 12193149"/>
              <a:gd name="connsiteY61" fmla="*/ 2688075 h 3163521"/>
              <a:gd name="connsiteX62" fmla="*/ 9232518 w 12193149"/>
              <a:gd name="connsiteY62" fmla="*/ 2711931 h 3163521"/>
              <a:gd name="connsiteX63" fmla="*/ 9156690 w 12193149"/>
              <a:gd name="connsiteY63" fmla="*/ 2722010 h 3163521"/>
              <a:gd name="connsiteX64" fmla="*/ 9054601 w 12193149"/>
              <a:gd name="connsiteY64" fmla="*/ 2729537 h 3163521"/>
              <a:gd name="connsiteX65" fmla="*/ 9006634 w 12193149"/>
              <a:gd name="connsiteY65" fmla="*/ 2732822 h 3163521"/>
              <a:gd name="connsiteX66" fmla="*/ 9006349 w 12193149"/>
              <a:gd name="connsiteY66" fmla="*/ 2732582 h 3163521"/>
              <a:gd name="connsiteX67" fmla="*/ 8997380 w 12193149"/>
              <a:gd name="connsiteY67" fmla="*/ 2733793 h 3163521"/>
              <a:gd name="connsiteX68" fmla="*/ 8991542 w 12193149"/>
              <a:gd name="connsiteY68" fmla="*/ 2735854 h 3163521"/>
              <a:gd name="connsiteX69" fmla="*/ 8975485 w 12193149"/>
              <a:gd name="connsiteY69" fmla="*/ 2739080 h 3163521"/>
              <a:gd name="connsiteX70" fmla="*/ 8969159 w 12193149"/>
              <a:gd name="connsiteY70" fmla="*/ 2738380 h 3163521"/>
              <a:gd name="connsiteX71" fmla="*/ 8964196 w 12193149"/>
              <a:gd name="connsiteY71" fmla="*/ 2736155 h 3163521"/>
              <a:gd name="connsiteX72" fmla="*/ 8930136 w 12193149"/>
              <a:gd name="connsiteY72" fmla="*/ 2732967 h 3163521"/>
              <a:gd name="connsiteX73" fmla="*/ 8753592 w 12193149"/>
              <a:gd name="connsiteY73" fmla="*/ 2752199 h 3163521"/>
              <a:gd name="connsiteX74" fmla="*/ 8708995 w 12193149"/>
              <a:gd name="connsiteY74" fmla="*/ 2754300 h 3163521"/>
              <a:gd name="connsiteX75" fmla="*/ 8597219 w 12193149"/>
              <a:gd name="connsiteY75" fmla="*/ 2762872 h 3163521"/>
              <a:gd name="connsiteX76" fmla="*/ 8526378 w 12193149"/>
              <a:gd name="connsiteY76" fmla="*/ 2748030 h 3163521"/>
              <a:gd name="connsiteX77" fmla="*/ 8512131 w 12193149"/>
              <a:gd name="connsiteY77" fmla="*/ 2753945 h 3163521"/>
              <a:gd name="connsiteX78" fmla="*/ 8507315 w 12193149"/>
              <a:gd name="connsiteY78" fmla="*/ 2756946 h 3163521"/>
              <a:gd name="connsiteX79" fmla="*/ 8499116 w 12193149"/>
              <a:gd name="connsiteY79" fmla="*/ 2759684 h 3163521"/>
              <a:gd name="connsiteX80" fmla="*/ 8498742 w 12193149"/>
              <a:gd name="connsiteY80" fmla="*/ 2759505 h 3163521"/>
              <a:gd name="connsiteX81" fmla="*/ 8491397 w 12193149"/>
              <a:gd name="connsiteY81" fmla="*/ 2762555 h 3163521"/>
              <a:gd name="connsiteX82" fmla="*/ 8368330 w 12193149"/>
              <a:gd name="connsiteY82" fmla="*/ 2776597 h 3163521"/>
              <a:gd name="connsiteX83" fmla="*/ 8354947 w 12193149"/>
              <a:gd name="connsiteY83" fmla="*/ 2776791 h 3163521"/>
              <a:gd name="connsiteX84" fmla="*/ 8321252 w 12193149"/>
              <a:gd name="connsiteY84" fmla="*/ 2793369 h 3163521"/>
              <a:gd name="connsiteX85" fmla="*/ 8315581 w 12193149"/>
              <a:gd name="connsiteY85" fmla="*/ 2793695 h 3163521"/>
              <a:gd name="connsiteX86" fmla="*/ 8296322 w 12193149"/>
              <a:gd name="connsiteY86" fmla="*/ 2807590 h 3163521"/>
              <a:gd name="connsiteX87" fmla="*/ 8285424 w 12193149"/>
              <a:gd name="connsiteY87" fmla="*/ 2813413 h 3163521"/>
              <a:gd name="connsiteX88" fmla="*/ 8284298 w 12193149"/>
              <a:gd name="connsiteY88" fmla="*/ 2817856 h 3163521"/>
              <a:gd name="connsiteX89" fmla="*/ 8267224 w 12193149"/>
              <a:gd name="connsiteY89" fmla="*/ 2825031 h 3163521"/>
              <a:gd name="connsiteX90" fmla="*/ 8264525 w 12193149"/>
              <a:gd name="connsiteY90" fmla="*/ 2824801 h 3163521"/>
              <a:gd name="connsiteX91" fmla="*/ 8253181 w 12193149"/>
              <a:gd name="connsiteY91" fmla="*/ 2834644 h 3163521"/>
              <a:gd name="connsiteX92" fmla="*/ 8246982 w 12193149"/>
              <a:gd name="connsiteY92" fmla="*/ 2847636 h 3163521"/>
              <a:gd name="connsiteX93" fmla="*/ 8091420 w 12193149"/>
              <a:gd name="connsiteY93" fmla="*/ 2893797 h 3163521"/>
              <a:gd name="connsiteX94" fmla="*/ 7906555 w 12193149"/>
              <a:gd name="connsiteY94" fmla="*/ 2935770 h 3163521"/>
              <a:gd name="connsiteX95" fmla="*/ 7719893 w 12193149"/>
              <a:gd name="connsiteY95" fmla="*/ 2961485 h 3163521"/>
              <a:gd name="connsiteX96" fmla="*/ 7615495 w 12193149"/>
              <a:gd name="connsiteY96" fmla="*/ 2958014 h 3163521"/>
              <a:gd name="connsiteX97" fmla="*/ 7528691 w 12193149"/>
              <a:gd name="connsiteY97" fmla="*/ 2963842 h 3163521"/>
              <a:gd name="connsiteX98" fmla="*/ 7520719 w 12193149"/>
              <a:gd name="connsiteY98" fmla="*/ 2966395 h 3163521"/>
              <a:gd name="connsiteX99" fmla="*/ 7508559 w 12193149"/>
              <a:gd name="connsiteY99" fmla="*/ 2967730 h 3163521"/>
              <a:gd name="connsiteX100" fmla="*/ 7508188 w 12193149"/>
              <a:gd name="connsiteY100" fmla="*/ 2967403 h 3163521"/>
              <a:gd name="connsiteX101" fmla="*/ 7496943 w 12193149"/>
              <a:gd name="connsiteY101" fmla="*/ 2969355 h 3163521"/>
              <a:gd name="connsiteX102" fmla="*/ 7219707 w 12193149"/>
              <a:gd name="connsiteY102" fmla="*/ 2975462 h 3163521"/>
              <a:gd name="connsiteX103" fmla="*/ 7202249 w 12193149"/>
              <a:gd name="connsiteY103" fmla="*/ 2980012 h 3163521"/>
              <a:gd name="connsiteX104" fmla="*/ 7198152 w 12193149"/>
              <a:gd name="connsiteY104" fmla="*/ 2985370 h 3163521"/>
              <a:gd name="connsiteX105" fmla="*/ 7171956 w 12193149"/>
              <a:gd name="connsiteY105" fmla="*/ 2990018 h 3163521"/>
              <a:gd name="connsiteX106" fmla="*/ 7098136 w 12193149"/>
              <a:gd name="connsiteY106" fmla="*/ 3002246 h 3163521"/>
              <a:gd name="connsiteX107" fmla="*/ 7019644 w 12193149"/>
              <a:gd name="connsiteY107" fmla="*/ 3001872 h 3163521"/>
              <a:gd name="connsiteX108" fmla="*/ 6905294 w 12193149"/>
              <a:gd name="connsiteY108" fmla="*/ 3031378 h 3163521"/>
              <a:gd name="connsiteX109" fmla="*/ 6709370 w 12193149"/>
              <a:gd name="connsiteY109" fmla="*/ 3059333 h 3163521"/>
              <a:gd name="connsiteX110" fmla="*/ 6550602 w 12193149"/>
              <a:gd name="connsiteY110" fmla="*/ 3088109 h 3163521"/>
              <a:gd name="connsiteX111" fmla="*/ 6318708 w 12193149"/>
              <a:gd name="connsiteY111" fmla="*/ 3134909 h 3163521"/>
              <a:gd name="connsiteX112" fmla="*/ 6169822 w 12193149"/>
              <a:gd name="connsiteY112" fmla="*/ 3136996 h 3163521"/>
              <a:gd name="connsiteX113" fmla="*/ 6074996 w 12193149"/>
              <a:gd name="connsiteY113" fmla="*/ 3157458 h 3163521"/>
              <a:gd name="connsiteX114" fmla="*/ 6069677 w 12193149"/>
              <a:gd name="connsiteY114" fmla="*/ 3155921 h 3163521"/>
              <a:gd name="connsiteX115" fmla="*/ 6049786 w 12193149"/>
              <a:gd name="connsiteY115" fmla="*/ 3156604 h 3163521"/>
              <a:gd name="connsiteX116" fmla="*/ 6042433 w 12193149"/>
              <a:gd name="connsiteY116" fmla="*/ 3148255 h 3163521"/>
              <a:gd name="connsiteX117" fmla="*/ 6011238 w 12193149"/>
              <a:gd name="connsiteY117" fmla="*/ 3143162 h 3163521"/>
              <a:gd name="connsiteX118" fmla="*/ 5958523 w 12193149"/>
              <a:gd name="connsiteY118" fmla="*/ 3146806 h 3163521"/>
              <a:gd name="connsiteX119" fmla="*/ 5760067 w 12193149"/>
              <a:gd name="connsiteY119" fmla="*/ 3162498 h 3163521"/>
              <a:gd name="connsiteX120" fmla="*/ 5628108 w 12193149"/>
              <a:gd name="connsiteY120" fmla="*/ 3163521 h 3163521"/>
              <a:gd name="connsiteX121" fmla="*/ 5472054 w 12193149"/>
              <a:gd name="connsiteY121" fmla="*/ 3149501 h 3163521"/>
              <a:gd name="connsiteX122" fmla="*/ 5433909 w 12193149"/>
              <a:gd name="connsiteY122" fmla="*/ 3138248 h 3163521"/>
              <a:gd name="connsiteX123" fmla="*/ 5382817 w 12193149"/>
              <a:gd name="connsiteY123" fmla="*/ 3120546 h 3163521"/>
              <a:gd name="connsiteX124" fmla="*/ 5262912 w 12193149"/>
              <a:gd name="connsiteY124" fmla="*/ 3100129 h 3163521"/>
              <a:gd name="connsiteX125" fmla="*/ 5224109 w 12193149"/>
              <a:gd name="connsiteY125" fmla="*/ 3089005 h 3163521"/>
              <a:gd name="connsiteX126" fmla="*/ 5175808 w 12193149"/>
              <a:gd name="connsiteY126" fmla="*/ 3086015 h 3163521"/>
              <a:gd name="connsiteX127" fmla="*/ 5157702 w 12193149"/>
              <a:gd name="connsiteY127" fmla="*/ 3078792 h 3163521"/>
              <a:gd name="connsiteX128" fmla="*/ 5143747 w 12193149"/>
              <a:gd name="connsiteY128" fmla="*/ 3075392 h 3163521"/>
              <a:gd name="connsiteX129" fmla="*/ 5140744 w 12193149"/>
              <a:gd name="connsiteY129" fmla="*/ 3073291 h 3163521"/>
              <a:gd name="connsiteX130" fmla="*/ 5122807 w 12193149"/>
              <a:gd name="connsiteY130" fmla="*/ 3062438 h 3163521"/>
              <a:gd name="connsiteX131" fmla="*/ 5066938 w 12193149"/>
              <a:gd name="connsiteY131" fmla="*/ 3069009 h 3163521"/>
              <a:gd name="connsiteX132" fmla="*/ 5012662 w 12193149"/>
              <a:gd name="connsiteY132" fmla="*/ 3052628 h 3163521"/>
              <a:gd name="connsiteX133" fmla="*/ 4841589 w 12193149"/>
              <a:gd name="connsiteY133" fmla="*/ 3028611 h 3163521"/>
              <a:gd name="connsiteX134" fmla="*/ 4763595 w 12193149"/>
              <a:gd name="connsiteY134" fmla="*/ 3000843 h 3163521"/>
              <a:gd name="connsiteX135" fmla="*/ 4724334 w 12193149"/>
              <a:gd name="connsiteY135" fmla="*/ 2991829 h 3163521"/>
              <a:gd name="connsiteX136" fmla="*/ 4722324 w 12193149"/>
              <a:gd name="connsiteY136" fmla="*/ 2991080 h 3163521"/>
              <a:gd name="connsiteX137" fmla="*/ 4723259 w 12193149"/>
              <a:gd name="connsiteY137" fmla="*/ 2990869 h 3163521"/>
              <a:gd name="connsiteX138" fmla="*/ 4718350 w 12193149"/>
              <a:gd name="connsiteY138" fmla="*/ 2989599 h 3163521"/>
              <a:gd name="connsiteX139" fmla="*/ 4722324 w 12193149"/>
              <a:gd name="connsiteY139" fmla="*/ 2991080 h 3163521"/>
              <a:gd name="connsiteX140" fmla="*/ 4716674 w 12193149"/>
              <a:gd name="connsiteY140" fmla="*/ 2992355 h 3163521"/>
              <a:gd name="connsiteX141" fmla="*/ 4516962 w 12193149"/>
              <a:gd name="connsiteY141" fmla="*/ 2982453 h 3163521"/>
              <a:gd name="connsiteX142" fmla="*/ 4429691 w 12193149"/>
              <a:gd name="connsiteY142" fmla="*/ 2971802 h 3163521"/>
              <a:gd name="connsiteX143" fmla="*/ 4364023 w 12193149"/>
              <a:gd name="connsiteY143" fmla="*/ 2970456 h 3163521"/>
              <a:gd name="connsiteX144" fmla="*/ 4318114 w 12193149"/>
              <a:gd name="connsiteY144" fmla="*/ 2977071 h 3163521"/>
              <a:gd name="connsiteX145" fmla="*/ 4316258 w 12193149"/>
              <a:gd name="connsiteY145" fmla="*/ 2975730 h 3163521"/>
              <a:gd name="connsiteX146" fmla="*/ 4296292 w 12193149"/>
              <a:gd name="connsiteY146" fmla="*/ 2973851 h 3163521"/>
              <a:gd name="connsiteX147" fmla="*/ 4291212 w 12193149"/>
              <a:gd name="connsiteY147" fmla="*/ 2976768 h 3163521"/>
              <a:gd name="connsiteX148" fmla="*/ 4277290 w 12193149"/>
              <a:gd name="connsiteY148" fmla="*/ 2976522 h 3163521"/>
              <a:gd name="connsiteX149" fmla="*/ 4249265 w 12193149"/>
              <a:gd name="connsiteY149" fmla="*/ 2978846 h 3163521"/>
              <a:gd name="connsiteX150" fmla="*/ 4203199 w 12193149"/>
              <a:gd name="connsiteY150" fmla="*/ 2976051 h 3163521"/>
              <a:gd name="connsiteX151" fmla="*/ 4202893 w 12193149"/>
              <a:gd name="connsiteY151" fmla="*/ 2974792 h 3163521"/>
              <a:gd name="connsiteX152" fmla="*/ 4192396 w 12193149"/>
              <a:gd name="connsiteY152" fmla="*/ 2969158 h 3163521"/>
              <a:gd name="connsiteX153" fmla="*/ 4143893 w 12193149"/>
              <a:gd name="connsiteY153" fmla="*/ 2953293 h 3163521"/>
              <a:gd name="connsiteX154" fmla="*/ 4084245 w 12193149"/>
              <a:gd name="connsiteY154" fmla="*/ 2926760 h 3163521"/>
              <a:gd name="connsiteX155" fmla="*/ 4075694 w 12193149"/>
              <a:gd name="connsiteY155" fmla="*/ 2925925 h 3163521"/>
              <a:gd name="connsiteX156" fmla="*/ 4075575 w 12193149"/>
              <a:gd name="connsiteY156" fmla="*/ 2925626 h 3163521"/>
              <a:gd name="connsiteX157" fmla="*/ 4066658 w 12193149"/>
              <a:gd name="connsiteY157" fmla="*/ 2924182 h 3163521"/>
              <a:gd name="connsiteX158" fmla="*/ 4060102 w 12193149"/>
              <a:gd name="connsiteY158" fmla="*/ 2924400 h 3163521"/>
              <a:gd name="connsiteX159" fmla="*/ 4043512 w 12193149"/>
              <a:gd name="connsiteY159" fmla="*/ 2922779 h 3163521"/>
              <a:gd name="connsiteX160" fmla="*/ 4038145 w 12193149"/>
              <a:gd name="connsiteY160" fmla="*/ 2920345 h 3163521"/>
              <a:gd name="connsiteX161" fmla="*/ 4036511 w 12193149"/>
              <a:gd name="connsiteY161" fmla="*/ 2916678 h 3163521"/>
              <a:gd name="connsiteX162" fmla="*/ 4034926 w 12193149"/>
              <a:gd name="connsiteY162" fmla="*/ 2916913 h 3163521"/>
              <a:gd name="connsiteX163" fmla="*/ 4005686 w 12193149"/>
              <a:gd name="connsiteY163" fmla="*/ 2904345 h 3163521"/>
              <a:gd name="connsiteX164" fmla="*/ 3937994 w 12193149"/>
              <a:gd name="connsiteY164" fmla="*/ 2886888 h 3163521"/>
              <a:gd name="connsiteX165" fmla="*/ 3898423 w 12193149"/>
              <a:gd name="connsiteY165" fmla="*/ 2881233 h 3163521"/>
              <a:gd name="connsiteX166" fmla="*/ 3790908 w 12193149"/>
              <a:gd name="connsiteY166" fmla="*/ 2860995 h 3163521"/>
              <a:gd name="connsiteX167" fmla="*/ 3683661 w 12193149"/>
              <a:gd name="connsiteY167" fmla="*/ 2837072 h 3163521"/>
              <a:gd name="connsiteX168" fmla="*/ 3611183 w 12193149"/>
              <a:gd name="connsiteY168" fmla="*/ 2804801 h 3163521"/>
              <a:gd name="connsiteX169" fmla="*/ 3605003 w 12193149"/>
              <a:gd name="connsiteY169" fmla="*/ 2806163 h 3163521"/>
              <a:gd name="connsiteX170" fmla="*/ 3595884 w 12193149"/>
              <a:gd name="connsiteY170" fmla="*/ 2806327 h 3163521"/>
              <a:gd name="connsiteX171" fmla="*/ 3595649 w 12193149"/>
              <a:gd name="connsiteY171" fmla="*/ 2806058 h 3163521"/>
              <a:gd name="connsiteX172" fmla="*/ 3587126 w 12193149"/>
              <a:gd name="connsiteY172" fmla="*/ 2806748 h 3163521"/>
              <a:gd name="connsiteX173" fmla="*/ 3537283 w 12193149"/>
              <a:gd name="connsiteY173" fmla="*/ 2797049 h 3163521"/>
              <a:gd name="connsiteX174" fmla="*/ 3474371 w 12193149"/>
              <a:gd name="connsiteY174" fmla="*/ 2793388 h 3163521"/>
              <a:gd name="connsiteX175" fmla="*/ 3401876 w 12193149"/>
              <a:gd name="connsiteY175" fmla="*/ 2781340 h 3163521"/>
              <a:gd name="connsiteX176" fmla="*/ 3365036 w 12193149"/>
              <a:gd name="connsiteY176" fmla="*/ 2798292 h 3163521"/>
              <a:gd name="connsiteX177" fmla="*/ 3345174 w 12193149"/>
              <a:gd name="connsiteY177" fmla="*/ 2799974 h 3163521"/>
              <a:gd name="connsiteX178" fmla="*/ 3342846 w 12193149"/>
              <a:gd name="connsiteY178" fmla="*/ 2798999 h 3163521"/>
              <a:gd name="connsiteX179" fmla="*/ 3263504 w 12193149"/>
              <a:gd name="connsiteY179" fmla="*/ 2804876 h 3163521"/>
              <a:gd name="connsiteX180" fmla="*/ 3143704 w 12193149"/>
              <a:gd name="connsiteY180" fmla="*/ 2812651 h 3163521"/>
              <a:gd name="connsiteX181" fmla="*/ 3031439 w 12193149"/>
              <a:gd name="connsiteY181" fmla="*/ 2815294 h 3163521"/>
              <a:gd name="connsiteX182" fmla="*/ 2782717 w 12193149"/>
              <a:gd name="connsiteY182" fmla="*/ 2837115 h 3163521"/>
              <a:gd name="connsiteX183" fmla="*/ 2647675 w 12193149"/>
              <a:gd name="connsiteY183" fmla="*/ 2847651 h 3163521"/>
              <a:gd name="connsiteX184" fmla="*/ 2569176 w 12193149"/>
              <a:gd name="connsiteY184" fmla="*/ 2821410 h 3163521"/>
              <a:gd name="connsiteX185" fmla="*/ 2444403 w 12193149"/>
              <a:gd name="connsiteY185" fmla="*/ 2835311 h 3163521"/>
              <a:gd name="connsiteX186" fmla="*/ 2316260 w 12193149"/>
              <a:gd name="connsiteY186" fmla="*/ 2843778 h 3163521"/>
              <a:gd name="connsiteX187" fmla="*/ 2209726 w 12193149"/>
              <a:gd name="connsiteY187" fmla="*/ 2838545 h 3163521"/>
              <a:gd name="connsiteX188" fmla="*/ 2095813 w 12193149"/>
              <a:gd name="connsiteY188" fmla="*/ 2821834 h 3163521"/>
              <a:gd name="connsiteX189" fmla="*/ 1998504 w 12193149"/>
              <a:gd name="connsiteY189" fmla="*/ 2813814 h 3163521"/>
              <a:gd name="connsiteX190" fmla="*/ 1929320 w 12193149"/>
              <a:gd name="connsiteY190" fmla="*/ 2835759 h 3163521"/>
              <a:gd name="connsiteX191" fmla="*/ 1922798 w 12193149"/>
              <a:gd name="connsiteY191" fmla="*/ 2830928 h 3163521"/>
              <a:gd name="connsiteX192" fmla="*/ 1874228 w 12193149"/>
              <a:gd name="connsiteY192" fmla="*/ 2832523 h 3163521"/>
              <a:gd name="connsiteX193" fmla="*/ 1787803 w 12193149"/>
              <a:gd name="connsiteY193" fmla="*/ 2860145 h 3163521"/>
              <a:gd name="connsiteX194" fmla="*/ 1739352 w 12193149"/>
              <a:gd name="connsiteY194" fmla="*/ 2855094 h 3163521"/>
              <a:gd name="connsiteX195" fmla="*/ 1676219 w 12193149"/>
              <a:gd name="connsiteY195" fmla="*/ 2838745 h 3163521"/>
              <a:gd name="connsiteX196" fmla="*/ 1609817 w 12193149"/>
              <a:gd name="connsiteY196" fmla="*/ 2831848 h 3163521"/>
              <a:gd name="connsiteX197" fmla="*/ 1497258 w 12193149"/>
              <a:gd name="connsiteY197" fmla="*/ 2806258 h 3163521"/>
              <a:gd name="connsiteX198" fmla="*/ 1151127 w 12193149"/>
              <a:gd name="connsiteY198" fmla="*/ 2756823 h 3163521"/>
              <a:gd name="connsiteX199" fmla="*/ 859417 w 12193149"/>
              <a:gd name="connsiteY199" fmla="*/ 2747390 h 3163521"/>
              <a:gd name="connsiteX200" fmla="*/ 838688 w 12193149"/>
              <a:gd name="connsiteY200" fmla="*/ 2748603 h 3163521"/>
              <a:gd name="connsiteX201" fmla="*/ 817957 w 12193149"/>
              <a:gd name="connsiteY201" fmla="*/ 2746639 h 3163521"/>
              <a:gd name="connsiteX202" fmla="*/ 812654 w 12193149"/>
              <a:gd name="connsiteY202" fmla="*/ 2749533 h 3163521"/>
              <a:gd name="connsiteX203" fmla="*/ 721195 w 12193149"/>
              <a:gd name="connsiteY203" fmla="*/ 2748443 h 3163521"/>
              <a:gd name="connsiteX204" fmla="*/ 720890 w 12193149"/>
              <a:gd name="connsiteY204" fmla="*/ 2747181 h 3163521"/>
              <a:gd name="connsiteX205" fmla="*/ 710023 w 12193149"/>
              <a:gd name="connsiteY205" fmla="*/ 2741504 h 3163521"/>
              <a:gd name="connsiteX206" fmla="*/ 597940 w 12193149"/>
              <a:gd name="connsiteY206" fmla="*/ 2698646 h 3163521"/>
              <a:gd name="connsiteX207" fmla="*/ 579683 w 12193149"/>
              <a:gd name="connsiteY207" fmla="*/ 2695994 h 3163521"/>
              <a:gd name="connsiteX208" fmla="*/ 572865 w 12193149"/>
              <a:gd name="connsiteY208" fmla="*/ 2696183 h 3163521"/>
              <a:gd name="connsiteX209" fmla="*/ 446247 w 12193149"/>
              <a:gd name="connsiteY209" fmla="*/ 2658153 h 3163521"/>
              <a:gd name="connsiteX210" fmla="*/ 405163 w 12193149"/>
              <a:gd name="connsiteY210" fmla="*/ 2652330 h 3163521"/>
              <a:gd name="connsiteX211" fmla="*/ 293583 w 12193149"/>
              <a:gd name="connsiteY211" fmla="*/ 2631634 h 3163521"/>
              <a:gd name="connsiteX212" fmla="*/ 119529 w 12193149"/>
              <a:gd name="connsiteY212" fmla="*/ 2579829 h 3163521"/>
              <a:gd name="connsiteX213" fmla="*/ 16674 w 12193149"/>
              <a:gd name="connsiteY213" fmla="*/ 2576973 h 3163521"/>
              <a:gd name="connsiteX214" fmla="*/ 1150 w 12193149"/>
              <a:gd name="connsiteY214" fmla="*/ 2571504 h 3163521"/>
              <a:gd name="connsiteX215" fmla="*/ 1148 w 12193149"/>
              <a:gd name="connsiteY215" fmla="*/ 1040995 h 3163521"/>
              <a:gd name="connsiteX216" fmla="*/ 1148 w 12193149"/>
              <a:gd name="connsiteY216" fmla="*/ 818782 h 3163521"/>
              <a:gd name="connsiteX0" fmla="*/ 1148 w 12193149"/>
              <a:gd name="connsiteY0" fmla="*/ 0 h 3171710"/>
              <a:gd name="connsiteX1" fmla="*/ 12181789 w 12193149"/>
              <a:gd name="connsiteY1" fmla="*/ 8189 h 3171710"/>
              <a:gd name="connsiteX2" fmla="*/ 12193149 w 12193149"/>
              <a:gd name="connsiteY2" fmla="*/ 1406710 h 3171710"/>
              <a:gd name="connsiteX3" fmla="*/ 12185986 w 12193149"/>
              <a:gd name="connsiteY3" fmla="*/ 1411160 h 3171710"/>
              <a:gd name="connsiteX4" fmla="*/ 12156363 w 12193149"/>
              <a:gd name="connsiteY4" fmla="*/ 1424337 h 3171710"/>
              <a:gd name="connsiteX5" fmla="*/ 12139215 w 12193149"/>
              <a:gd name="connsiteY5" fmla="*/ 1450150 h 3171710"/>
              <a:gd name="connsiteX6" fmla="*/ 12126327 w 12193149"/>
              <a:gd name="connsiteY6" fmla="*/ 1451661 h 3171710"/>
              <a:gd name="connsiteX7" fmla="*/ 12124007 w 12193149"/>
              <a:gd name="connsiteY7" fmla="*/ 1451765 h 3171710"/>
              <a:gd name="connsiteX8" fmla="*/ 12116854 w 12193149"/>
              <a:gd name="connsiteY8" fmla="*/ 1455579 h 3171710"/>
              <a:gd name="connsiteX9" fmla="*/ 12099497 w 12193149"/>
              <a:gd name="connsiteY9" fmla="*/ 1455110 h 3171710"/>
              <a:gd name="connsiteX10" fmla="*/ 12087073 w 12193149"/>
              <a:gd name="connsiteY10" fmla="*/ 1463312 h 3171710"/>
              <a:gd name="connsiteX11" fmla="*/ 12031073 w 12193149"/>
              <a:gd name="connsiteY11" fmla="*/ 1506980 h 3171710"/>
              <a:gd name="connsiteX12" fmla="*/ 11995833 w 12193149"/>
              <a:gd name="connsiteY12" fmla="*/ 1530429 h 3171710"/>
              <a:gd name="connsiteX13" fmla="*/ 11979717 w 12193149"/>
              <a:gd name="connsiteY13" fmla="*/ 1535132 h 3171710"/>
              <a:gd name="connsiteX14" fmla="*/ 11959046 w 12193149"/>
              <a:gd name="connsiteY14" fmla="*/ 1544529 h 3171710"/>
              <a:gd name="connsiteX15" fmla="*/ 11920454 w 12193149"/>
              <a:gd name="connsiteY15" fmla="*/ 1557854 h 3171710"/>
              <a:gd name="connsiteX16" fmla="*/ 11903656 w 12193149"/>
              <a:gd name="connsiteY16" fmla="*/ 1569397 h 3171710"/>
              <a:gd name="connsiteX17" fmla="*/ 11895048 w 12193149"/>
              <a:gd name="connsiteY17" fmla="*/ 1571762 h 3171710"/>
              <a:gd name="connsiteX18" fmla="*/ 11891968 w 12193149"/>
              <a:gd name="connsiteY18" fmla="*/ 1582700 h 3171710"/>
              <a:gd name="connsiteX19" fmla="*/ 11870776 w 12193149"/>
              <a:gd name="connsiteY19" fmla="*/ 1604787 h 3171710"/>
              <a:gd name="connsiteX20" fmla="*/ 11813376 w 12193149"/>
              <a:gd name="connsiteY20" fmla="*/ 1624630 h 3171710"/>
              <a:gd name="connsiteX21" fmla="*/ 11590693 w 12193149"/>
              <a:gd name="connsiteY21" fmla="*/ 1790748 h 3171710"/>
              <a:gd name="connsiteX22" fmla="*/ 11506817 w 12193149"/>
              <a:gd name="connsiteY22" fmla="*/ 1860594 h 3171710"/>
              <a:gd name="connsiteX23" fmla="*/ 11280332 w 12193149"/>
              <a:gd name="connsiteY23" fmla="*/ 2050542 h 3171710"/>
              <a:gd name="connsiteX24" fmla="*/ 11228309 w 12193149"/>
              <a:gd name="connsiteY24" fmla="*/ 2103207 h 3171710"/>
              <a:gd name="connsiteX25" fmla="*/ 11218087 w 12193149"/>
              <a:gd name="connsiteY25" fmla="*/ 2102932 h 3171710"/>
              <a:gd name="connsiteX26" fmla="*/ 11217184 w 12193149"/>
              <a:gd name="connsiteY26" fmla="*/ 2101989 h 3171710"/>
              <a:gd name="connsiteX27" fmla="*/ 11188885 w 12193149"/>
              <a:gd name="connsiteY27" fmla="*/ 2119354 h 3171710"/>
              <a:gd name="connsiteX28" fmla="*/ 11184501 w 12193149"/>
              <a:gd name="connsiteY28" fmla="*/ 2119496 h 3171710"/>
              <a:gd name="connsiteX29" fmla="*/ 11166854 w 12193149"/>
              <a:gd name="connsiteY29" fmla="*/ 2133583 h 3171710"/>
              <a:gd name="connsiteX30" fmla="*/ 11157311 w 12193149"/>
              <a:gd name="connsiteY30" fmla="*/ 2139385 h 3171710"/>
              <a:gd name="connsiteX31" fmla="*/ 11155496 w 12193149"/>
              <a:gd name="connsiteY31" fmla="*/ 2144068 h 3171710"/>
              <a:gd name="connsiteX32" fmla="*/ 11140961 w 12193149"/>
              <a:gd name="connsiteY32" fmla="*/ 2151086 h 3171710"/>
              <a:gd name="connsiteX33" fmla="*/ 11138961 w 12193149"/>
              <a:gd name="connsiteY33" fmla="*/ 2150743 h 3171710"/>
              <a:gd name="connsiteX34" fmla="*/ 11128208 w 12193149"/>
              <a:gd name="connsiteY34" fmla="*/ 2160803 h 3171710"/>
              <a:gd name="connsiteX35" fmla="*/ 11120691 w 12193149"/>
              <a:gd name="connsiteY35" fmla="*/ 2174395 h 3171710"/>
              <a:gd name="connsiteX36" fmla="*/ 10894683 w 12193149"/>
              <a:gd name="connsiteY36" fmla="*/ 2300370 h 3171710"/>
              <a:gd name="connsiteX37" fmla="*/ 10773300 w 12193149"/>
              <a:gd name="connsiteY37" fmla="*/ 2350162 h 3171710"/>
              <a:gd name="connsiteX38" fmla="*/ 10627668 w 12193149"/>
              <a:gd name="connsiteY38" fmla="*/ 2386200 h 3171710"/>
              <a:gd name="connsiteX39" fmla="*/ 10581895 w 12193149"/>
              <a:gd name="connsiteY39" fmla="*/ 2395660 h 3171710"/>
              <a:gd name="connsiteX40" fmla="*/ 10547790 w 12193149"/>
              <a:gd name="connsiteY40" fmla="*/ 2425394 h 3171710"/>
              <a:gd name="connsiteX41" fmla="*/ 10529643 w 12193149"/>
              <a:gd name="connsiteY41" fmla="*/ 2423878 h 3171710"/>
              <a:gd name="connsiteX42" fmla="*/ 10526446 w 12193149"/>
              <a:gd name="connsiteY42" fmla="*/ 2423382 h 3171710"/>
              <a:gd name="connsiteX43" fmla="*/ 10515129 w 12193149"/>
              <a:gd name="connsiteY43" fmla="*/ 2426508 h 3171710"/>
              <a:gd name="connsiteX44" fmla="*/ 10491735 w 12193149"/>
              <a:gd name="connsiteY44" fmla="*/ 2421127 h 3171710"/>
              <a:gd name="connsiteX45" fmla="*/ 10471418 w 12193149"/>
              <a:gd name="connsiteY45" fmla="*/ 2428664 h 3171710"/>
              <a:gd name="connsiteX46" fmla="*/ 10377042 w 12193149"/>
              <a:gd name="connsiteY46" fmla="*/ 2471569 h 3171710"/>
              <a:gd name="connsiteX47" fmla="*/ 10319338 w 12193149"/>
              <a:gd name="connsiteY47" fmla="*/ 2493192 h 3171710"/>
              <a:gd name="connsiteX48" fmla="*/ 10295467 w 12193149"/>
              <a:gd name="connsiteY48" fmla="*/ 2495050 h 3171710"/>
              <a:gd name="connsiteX49" fmla="*/ 10263443 w 12193149"/>
              <a:gd name="connsiteY49" fmla="*/ 2501919 h 3171710"/>
              <a:gd name="connsiteX50" fmla="*/ 10205418 w 12193149"/>
              <a:gd name="connsiteY50" fmla="*/ 2509120 h 3171710"/>
              <a:gd name="connsiteX51" fmla="*/ 10177759 w 12193149"/>
              <a:gd name="connsiteY51" fmla="*/ 2519914 h 3171710"/>
              <a:gd name="connsiteX52" fmla="*/ 10165070 w 12193149"/>
              <a:gd name="connsiteY52" fmla="*/ 2520710 h 3171710"/>
              <a:gd name="connsiteX53" fmla="*/ 10156308 w 12193149"/>
              <a:gd name="connsiteY53" fmla="*/ 2534458 h 3171710"/>
              <a:gd name="connsiteX54" fmla="*/ 10118267 w 12193149"/>
              <a:gd name="connsiteY54" fmla="*/ 2558113 h 3171710"/>
              <a:gd name="connsiteX55" fmla="*/ 10083317 w 12193149"/>
              <a:gd name="connsiteY55" fmla="*/ 2570267 h 3171710"/>
              <a:gd name="connsiteX56" fmla="*/ 10040388 w 12193149"/>
              <a:gd name="connsiteY56" fmla="*/ 2568603 h 3171710"/>
              <a:gd name="connsiteX57" fmla="*/ 9961167 w 12193149"/>
              <a:gd name="connsiteY57" fmla="*/ 2584118 h 3171710"/>
              <a:gd name="connsiteX58" fmla="*/ 9848940 w 12193149"/>
              <a:gd name="connsiteY58" fmla="*/ 2590886 h 3171710"/>
              <a:gd name="connsiteX59" fmla="*/ 9729457 w 12193149"/>
              <a:gd name="connsiteY59" fmla="*/ 2611093 h 3171710"/>
              <a:gd name="connsiteX60" fmla="*/ 9613704 w 12193149"/>
              <a:gd name="connsiteY60" fmla="*/ 2639342 h 3171710"/>
              <a:gd name="connsiteX61" fmla="*/ 9338590 w 12193149"/>
              <a:gd name="connsiteY61" fmla="*/ 2696264 h 3171710"/>
              <a:gd name="connsiteX62" fmla="*/ 9232518 w 12193149"/>
              <a:gd name="connsiteY62" fmla="*/ 2720120 h 3171710"/>
              <a:gd name="connsiteX63" fmla="*/ 9156690 w 12193149"/>
              <a:gd name="connsiteY63" fmla="*/ 2730199 h 3171710"/>
              <a:gd name="connsiteX64" fmla="*/ 9054601 w 12193149"/>
              <a:gd name="connsiteY64" fmla="*/ 2737726 h 3171710"/>
              <a:gd name="connsiteX65" fmla="*/ 9006634 w 12193149"/>
              <a:gd name="connsiteY65" fmla="*/ 2741011 h 3171710"/>
              <a:gd name="connsiteX66" fmla="*/ 9006349 w 12193149"/>
              <a:gd name="connsiteY66" fmla="*/ 2740771 h 3171710"/>
              <a:gd name="connsiteX67" fmla="*/ 8997380 w 12193149"/>
              <a:gd name="connsiteY67" fmla="*/ 2741982 h 3171710"/>
              <a:gd name="connsiteX68" fmla="*/ 8991542 w 12193149"/>
              <a:gd name="connsiteY68" fmla="*/ 2744043 h 3171710"/>
              <a:gd name="connsiteX69" fmla="*/ 8975485 w 12193149"/>
              <a:gd name="connsiteY69" fmla="*/ 2747269 h 3171710"/>
              <a:gd name="connsiteX70" fmla="*/ 8969159 w 12193149"/>
              <a:gd name="connsiteY70" fmla="*/ 2746569 h 3171710"/>
              <a:gd name="connsiteX71" fmla="*/ 8964196 w 12193149"/>
              <a:gd name="connsiteY71" fmla="*/ 2744344 h 3171710"/>
              <a:gd name="connsiteX72" fmla="*/ 8930136 w 12193149"/>
              <a:gd name="connsiteY72" fmla="*/ 2741156 h 3171710"/>
              <a:gd name="connsiteX73" fmla="*/ 8753592 w 12193149"/>
              <a:gd name="connsiteY73" fmla="*/ 2760388 h 3171710"/>
              <a:gd name="connsiteX74" fmla="*/ 8708995 w 12193149"/>
              <a:gd name="connsiteY74" fmla="*/ 2762489 h 3171710"/>
              <a:gd name="connsiteX75" fmla="*/ 8597219 w 12193149"/>
              <a:gd name="connsiteY75" fmla="*/ 2771061 h 3171710"/>
              <a:gd name="connsiteX76" fmla="*/ 8526378 w 12193149"/>
              <a:gd name="connsiteY76" fmla="*/ 2756219 h 3171710"/>
              <a:gd name="connsiteX77" fmla="*/ 8512131 w 12193149"/>
              <a:gd name="connsiteY77" fmla="*/ 2762134 h 3171710"/>
              <a:gd name="connsiteX78" fmla="*/ 8507315 w 12193149"/>
              <a:gd name="connsiteY78" fmla="*/ 2765135 h 3171710"/>
              <a:gd name="connsiteX79" fmla="*/ 8499116 w 12193149"/>
              <a:gd name="connsiteY79" fmla="*/ 2767873 h 3171710"/>
              <a:gd name="connsiteX80" fmla="*/ 8498742 w 12193149"/>
              <a:gd name="connsiteY80" fmla="*/ 2767694 h 3171710"/>
              <a:gd name="connsiteX81" fmla="*/ 8491397 w 12193149"/>
              <a:gd name="connsiteY81" fmla="*/ 2770744 h 3171710"/>
              <a:gd name="connsiteX82" fmla="*/ 8368330 w 12193149"/>
              <a:gd name="connsiteY82" fmla="*/ 2784786 h 3171710"/>
              <a:gd name="connsiteX83" fmla="*/ 8354947 w 12193149"/>
              <a:gd name="connsiteY83" fmla="*/ 2784980 h 3171710"/>
              <a:gd name="connsiteX84" fmla="*/ 8321252 w 12193149"/>
              <a:gd name="connsiteY84" fmla="*/ 2801558 h 3171710"/>
              <a:gd name="connsiteX85" fmla="*/ 8315581 w 12193149"/>
              <a:gd name="connsiteY85" fmla="*/ 2801884 h 3171710"/>
              <a:gd name="connsiteX86" fmla="*/ 8296322 w 12193149"/>
              <a:gd name="connsiteY86" fmla="*/ 2815779 h 3171710"/>
              <a:gd name="connsiteX87" fmla="*/ 8285424 w 12193149"/>
              <a:gd name="connsiteY87" fmla="*/ 2821602 h 3171710"/>
              <a:gd name="connsiteX88" fmla="*/ 8284298 w 12193149"/>
              <a:gd name="connsiteY88" fmla="*/ 2826045 h 3171710"/>
              <a:gd name="connsiteX89" fmla="*/ 8267224 w 12193149"/>
              <a:gd name="connsiteY89" fmla="*/ 2833220 h 3171710"/>
              <a:gd name="connsiteX90" fmla="*/ 8264525 w 12193149"/>
              <a:gd name="connsiteY90" fmla="*/ 2832990 h 3171710"/>
              <a:gd name="connsiteX91" fmla="*/ 8253181 w 12193149"/>
              <a:gd name="connsiteY91" fmla="*/ 2842833 h 3171710"/>
              <a:gd name="connsiteX92" fmla="*/ 8246982 w 12193149"/>
              <a:gd name="connsiteY92" fmla="*/ 2855825 h 3171710"/>
              <a:gd name="connsiteX93" fmla="*/ 8091420 w 12193149"/>
              <a:gd name="connsiteY93" fmla="*/ 2901986 h 3171710"/>
              <a:gd name="connsiteX94" fmla="*/ 7906555 w 12193149"/>
              <a:gd name="connsiteY94" fmla="*/ 2943959 h 3171710"/>
              <a:gd name="connsiteX95" fmla="*/ 7719893 w 12193149"/>
              <a:gd name="connsiteY95" fmla="*/ 2969674 h 3171710"/>
              <a:gd name="connsiteX96" fmla="*/ 7615495 w 12193149"/>
              <a:gd name="connsiteY96" fmla="*/ 2966203 h 3171710"/>
              <a:gd name="connsiteX97" fmla="*/ 7528691 w 12193149"/>
              <a:gd name="connsiteY97" fmla="*/ 2972031 h 3171710"/>
              <a:gd name="connsiteX98" fmla="*/ 7520719 w 12193149"/>
              <a:gd name="connsiteY98" fmla="*/ 2974584 h 3171710"/>
              <a:gd name="connsiteX99" fmla="*/ 7508559 w 12193149"/>
              <a:gd name="connsiteY99" fmla="*/ 2975919 h 3171710"/>
              <a:gd name="connsiteX100" fmla="*/ 7508188 w 12193149"/>
              <a:gd name="connsiteY100" fmla="*/ 2975592 h 3171710"/>
              <a:gd name="connsiteX101" fmla="*/ 7496943 w 12193149"/>
              <a:gd name="connsiteY101" fmla="*/ 2977544 h 3171710"/>
              <a:gd name="connsiteX102" fmla="*/ 7219707 w 12193149"/>
              <a:gd name="connsiteY102" fmla="*/ 2983651 h 3171710"/>
              <a:gd name="connsiteX103" fmla="*/ 7202249 w 12193149"/>
              <a:gd name="connsiteY103" fmla="*/ 2988201 h 3171710"/>
              <a:gd name="connsiteX104" fmla="*/ 7198152 w 12193149"/>
              <a:gd name="connsiteY104" fmla="*/ 2993559 h 3171710"/>
              <a:gd name="connsiteX105" fmla="*/ 7171956 w 12193149"/>
              <a:gd name="connsiteY105" fmla="*/ 2998207 h 3171710"/>
              <a:gd name="connsiteX106" fmla="*/ 7098136 w 12193149"/>
              <a:gd name="connsiteY106" fmla="*/ 3010435 h 3171710"/>
              <a:gd name="connsiteX107" fmla="*/ 7019644 w 12193149"/>
              <a:gd name="connsiteY107" fmla="*/ 3010061 h 3171710"/>
              <a:gd name="connsiteX108" fmla="*/ 6905294 w 12193149"/>
              <a:gd name="connsiteY108" fmla="*/ 3039567 h 3171710"/>
              <a:gd name="connsiteX109" fmla="*/ 6709370 w 12193149"/>
              <a:gd name="connsiteY109" fmla="*/ 3067522 h 3171710"/>
              <a:gd name="connsiteX110" fmla="*/ 6550602 w 12193149"/>
              <a:gd name="connsiteY110" fmla="*/ 3096298 h 3171710"/>
              <a:gd name="connsiteX111" fmla="*/ 6318708 w 12193149"/>
              <a:gd name="connsiteY111" fmla="*/ 3143098 h 3171710"/>
              <a:gd name="connsiteX112" fmla="*/ 6169822 w 12193149"/>
              <a:gd name="connsiteY112" fmla="*/ 3145185 h 3171710"/>
              <a:gd name="connsiteX113" fmla="*/ 6074996 w 12193149"/>
              <a:gd name="connsiteY113" fmla="*/ 3165647 h 3171710"/>
              <a:gd name="connsiteX114" fmla="*/ 6069677 w 12193149"/>
              <a:gd name="connsiteY114" fmla="*/ 3164110 h 3171710"/>
              <a:gd name="connsiteX115" fmla="*/ 6049786 w 12193149"/>
              <a:gd name="connsiteY115" fmla="*/ 3164793 h 3171710"/>
              <a:gd name="connsiteX116" fmla="*/ 6042433 w 12193149"/>
              <a:gd name="connsiteY116" fmla="*/ 3156444 h 3171710"/>
              <a:gd name="connsiteX117" fmla="*/ 6011238 w 12193149"/>
              <a:gd name="connsiteY117" fmla="*/ 3151351 h 3171710"/>
              <a:gd name="connsiteX118" fmla="*/ 5958523 w 12193149"/>
              <a:gd name="connsiteY118" fmla="*/ 3154995 h 3171710"/>
              <a:gd name="connsiteX119" fmla="*/ 5760067 w 12193149"/>
              <a:gd name="connsiteY119" fmla="*/ 3170687 h 3171710"/>
              <a:gd name="connsiteX120" fmla="*/ 5628108 w 12193149"/>
              <a:gd name="connsiteY120" fmla="*/ 3171710 h 3171710"/>
              <a:gd name="connsiteX121" fmla="*/ 5472054 w 12193149"/>
              <a:gd name="connsiteY121" fmla="*/ 3157690 h 3171710"/>
              <a:gd name="connsiteX122" fmla="*/ 5433909 w 12193149"/>
              <a:gd name="connsiteY122" fmla="*/ 3146437 h 3171710"/>
              <a:gd name="connsiteX123" fmla="*/ 5382817 w 12193149"/>
              <a:gd name="connsiteY123" fmla="*/ 3128735 h 3171710"/>
              <a:gd name="connsiteX124" fmla="*/ 5262912 w 12193149"/>
              <a:gd name="connsiteY124" fmla="*/ 3108318 h 3171710"/>
              <a:gd name="connsiteX125" fmla="*/ 5224109 w 12193149"/>
              <a:gd name="connsiteY125" fmla="*/ 3097194 h 3171710"/>
              <a:gd name="connsiteX126" fmla="*/ 5175808 w 12193149"/>
              <a:gd name="connsiteY126" fmla="*/ 3094204 h 3171710"/>
              <a:gd name="connsiteX127" fmla="*/ 5157702 w 12193149"/>
              <a:gd name="connsiteY127" fmla="*/ 3086981 h 3171710"/>
              <a:gd name="connsiteX128" fmla="*/ 5143747 w 12193149"/>
              <a:gd name="connsiteY128" fmla="*/ 3083581 h 3171710"/>
              <a:gd name="connsiteX129" fmla="*/ 5140744 w 12193149"/>
              <a:gd name="connsiteY129" fmla="*/ 3081480 h 3171710"/>
              <a:gd name="connsiteX130" fmla="*/ 5122807 w 12193149"/>
              <a:gd name="connsiteY130" fmla="*/ 3070627 h 3171710"/>
              <a:gd name="connsiteX131" fmla="*/ 5066938 w 12193149"/>
              <a:gd name="connsiteY131" fmla="*/ 3077198 h 3171710"/>
              <a:gd name="connsiteX132" fmla="*/ 5012662 w 12193149"/>
              <a:gd name="connsiteY132" fmla="*/ 3060817 h 3171710"/>
              <a:gd name="connsiteX133" fmla="*/ 4841589 w 12193149"/>
              <a:gd name="connsiteY133" fmla="*/ 3036800 h 3171710"/>
              <a:gd name="connsiteX134" fmla="*/ 4763595 w 12193149"/>
              <a:gd name="connsiteY134" fmla="*/ 3009032 h 3171710"/>
              <a:gd name="connsiteX135" fmla="*/ 4724334 w 12193149"/>
              <a:gd name="connsiteY135" fmla="*/ 3000018 h 3171710"/>
              <a:gd name="connsiteX136" fmla="*/ 4722324 w 12193149"/>
              <a:gd name="connsiteY136" fmla="*/ 2999269 h 3171710"/>
              <a:gd name="connsiteX137" fmla="*/ 4723259 w 12193149"/>
              <a:gd name="connsiteY137" fmla="*/ 2999058 h 3171710"/>
              <a:gd name="connsiteX138" fmla="*/ 4718350 w 12193149"/>
              <a:gd name="connsiteY138" fmla="*/ 2997788 h 3171710"/>
              <a:gd name="connsiteX139" fmla="*/ 4722324 w 12193149"/>
              <a:gd name="connsiteY139" fmla="*/ 2999269 h 3171710"/>
              <a:gd name="connsiteX140" fmla="*/ 4716674 w 12193149"/>
              <a:gd name="connsiteY140" fmla="*/ 3000544 h 3171710"/>
              <a:gd name="connsiteX141" fmla="*/ 4516962 w 12193149"/>
              <a:gd name="connsiteY141" fmla="*/ 2990642 h 3171710"/>
              <a:gd name="connsiteX142" fmla="*/ 4429691 w 12193149"/>
              <a:gd name="connsiteY142" fmla="*/ 2979991 h 3171710"/>
              <a:gd name="connsiteX143" fmla="*/ 4364023 w 12193149"/>
              <a:gd name="connsiteY143" fmla="*/ 2978645 h 3171710"/>
              <a:gd name="connsiteX144" fmla="*/ 4318114 w 12193149"/>
              <a:gd name="connsiteY144" fmla="*/ 2985260 h 3171710"/>
              <a:gd name="connsiteX145" fmla="*/ 4316258 w 12193149"/>
              <a:gd name="connsiteY145" fmla="*/ 2983919 h 3171710"/>
              <a:gd name="connsiteX146" fmla="*/ 4296292 w 12193149"/>
              <a:gd name="connsiteY146" fmla="*/ 2982040 h 3171710"/>
              <a:gd name="connsiteX147" fmla="*/ 4291212 w 12193149"/>
              <a:gd name="connsiteY147" fmla="*/ 2984957 h 3171710"/>
              <a:gd name="connsiteX148" fmla="*/ 4277290 w 12193149"/>
              <a:gd name="connsiteY148" fmla="*/ 2984711 h 3171710"/>
              <a:gd name="connsiteX149" fmla="*/ 4249265 w 12193149"/>
              <a:gd name="connsiteY149" fmla="*/ 2987035 h 3171710"/>
              <a:gd name="connsiteX150" fmla="*/ 4203199 w 12193149"/>
              <a:gd name="connsiteY150" fmla="*/ 2984240 h 3171710"/>
              <a:gd name="connsiteX151" fmla="*/ 4202893 w 12193149"/>
              <a:gd name="connsiteY151" fmla="*/ 2982981 h 3171710"/>
              <a:gd name="connsiteX152" fmla="*/ 4192396 w 12193149"/>
              <a:gd name="connsiteY152" fmla="*/ 2977347 h 3171710"/>
              <a:gd name="connsiteX153" fmla="*/ 4143893 w 12193149"/>
              <a:gd name="connsiteY153" fmla="*/ 2961482 h 3171710"/>
              <a:gd name="connsiteX154" fmla="*/ 4084245 w 12193149"/>
              <a:gd name="connsiteY154" fmla="*/ 2934949 h 3171710"/>
              <a:gd name="connsiteX155" fmla="*/ 4075694 w 12193149"/>
              <a:gd name="connsiteY155" fmla="*/ 2934114 h 3171710"/>
              <a:gd name="connsiteX156" fmla="*/ 4075575 w 12193149"/>
              <a:gd name="connsiteY156" fmla="*/ 2933815 h 3171710"/>
              <a:gd name="connsiteX157" fmla="*/ 4066658 w 12193149"/>
              <a:gd name="connsiteY157" fmla="*/ 2932371 h 3171710"/>
              <a:gd name="connsiteX158" fmla="*/ 4060102 w 12193149"/>
              <a:gd name="connsiteY158" fmla="*/ 2932589 h 3171710"/>
              <a:gd name="connsiteX159" fmla="*/ 4043512 w 12193149"/>
              <a:gd name="connsiteY159" fmla="*/ 2930968 h 3171710"/>
              <a:gd name="connsiteX160" fmla="*/ 4038145 w 12193149"/>
              <a:gd name="connsiteY160" fmla="*/ 2928534 h 3171710"/>
              <a:gd name="connsiteX161" fmla="*/ 4036511 w 12193149"/>
              <a:gd name="connsiteY161" fmla="*/ 2924867 h 3171710"/>
              <a:gd name="connsiteX162" fmla="*/ 4034926 w 12193149"/>
              <a:gd name="connsiteY162" fmla="*/ 2925102 h 3171710"/>
              <a:gd name="connsiteX163" fmla="*/ 4005686 w 12193149"/>
              <a:gd name="connsiteY163" fmla="*/ 2912534 h 3171710"/>
              <a:gd name="connsiteX164" fmla="*/ 3937994 w 12193149"/>
              <a:gd name="connsiteY164" fmla="*/ 2895077 h 3171710"/>
              <a:gd name="connsiteX165" fmla="*/ 3898423 w 12193149"/>
              <a:gd name="connsiteY165" fmla="*/ 2889422 h 3171710"/>
              <a:gd name="connsiteX166" fmla="*/ 3790908 w 12193149"/>
              <a:gd name="connsiteY166" fmla="*/ 2869184 h 3171710"/>
              <a:gd name="connsiteX167" fmla="*/ 3683661 w 12193149"/>
              <a:gd name="connsiteY167" fmla="*/ 2845261 h 3171710"/>
              <a:gd name="connsiteX168" fmla="*/ 3611183 w 12193149"/>
              <a:gd name="connsiteY168" fmla="*/ 2812990 h 3171710"/>
              <a:gd name="connsiteX169" fmla="*/ 3605003 w 12193149"/>
              <a:gd name="connsiteY169" fmla="*/ 2814352 h 3171710"/>
              <a:gd name="connsiteX170" fmla="*/ 3595884 w 12193149"/>
              <a:gd name="connsiteY170" fmla="*/ 2814516 h 3171710"/>
              <a:gd name="connsiteX171" fmla="*/ 3595649 w 12193149"/>
              <a:gd name="connsiteY171" fmla="*/ 2814247 h 3171710"/>
              <a:gd name="connsiteX172" fmla="*/ 3587126 w 12193149"/>
              <a:gd name="connsiteY172" fmla="*/ 2814937 h 3171710"/>
              <a:gd name="connsiteX173" fmla="*/ 3537283 w 12193149"/>
              <a:gd name="connsiteY173" fmla="*/ 2805238 h 3171710"/>
              <a:gd name="connsiteX174" fmla="*/ 3474371 w 12193149"/>
              <a:gd name="connsiteY174" fmla="*/ 2801577 h 3171710"/>
              <a:gd name="connsiteX175" fmla="*/ 3401876 w 12193149"/>
              <a:gd name="connsiteY175" fmla="*/ 2789529 h 3171710"/>
              <a:gd name="connsiteX176" fmla="*/ 3365036 w 12193149"/>
              <a:gd name="connsiteY176" fmla="*/ 2806481 h 3171710"/>
              <a:gd name="connsiteX177" fmla="*/ 3345174 w 12193149"/>
              <a:gd name="connsiteY177" fmla="*/ 2808163 h 3171710"/>
              <a:gd name="connsiteX178" fmla="*/ 3342846 w 12193149"/>
              <a:gd name="connsiteY178" fmla="*/ 2807188 h 3171710"/>
              <a:gd name="connsiteX179" fmla="*/ 3263504 w 12193149"/>
              <a:gd name="connsiteY179" fmla="*/ 2813065 h 3171710"/>
              <a:gd name="connsiteX180" fmla="*/ 3143704 w 12193149"/>
              <a:gd name="connsiteY180" fmla="*/ 2820840 h 3171710"/>
              <a:gd name="connsiteX181" fmla="*/ 3031439 w 12193149"/>
              <a:gd name="connsiteY181" fmla="*/ 2823483 h 3171710"/>
              <a:gd name="connsiteX182" fmla="*/ 2782717 w 12193149"/>
              <a:gd name="connsiteY182" fmla="*/ 2845304 h 3171710"/>
              <a:gd name="connsiteX183" fmla="*/ 2647675 w 12193149"/>
              <a:gd name="connsiteY183" fmla="*/ 2855840 h 3171710"/>
              <a:gd name="connsiteX184" fmla="*/ 2569176 w 12193149"/>
              <a:gd name="connsiteY184" fmla="*/ 2829599 h 3171710"/>
              <a:gd name="connsiteX185" fmla="*/ 2444403 w 12193149"/>
              <a:gd name="connsiteY185" fmla="*/ 2843500 h 3171710"/>
              <a:gd name="connsiteX186" fmla="*/ 2316260 w 12193149"/>
              <a:gd name="connsiteY186" fmla="*/ 2851967 h 3171710"/>
              <a:gd name="connsiteX187" fmla="*/ 2209726 w 12193149"/>
              <a:gd name="connsiteY187" fmla="*/ 2846734 h 3171710"/>
              <a:gd name="connsiteX188" fmla="*/ 2095813 w 12193149"/>
              <a:gd name="connsiteY188" fmla="*/ 2830023 h 3171710"/>
              <a:gd name="connsiteX189" fmla="*/ 1998504 w 12193149"/>
              <a:gd name="connsiteY189" fmla="*/ 2822003 h 3171710"/>
              <a:gd name="connsiteX190" fmla="*/ 1929320 w 12193149"/>
              <a:gd name="connsiteY190" fmla="*/ 2843948 h 3171710"/>
              <a:gd name="connsiteX191" fmla="*/ 1922798 w 12193149"/>
              <a:gd name="connsiteY191" fmla="*/ 2839117 h 3171710"/>
              <a:gd name="connsiteX192" fmla="*/ 1874228 w 12193149"/>
              <a:gd name="connsiteY192" fmla="*/ 2840712 h 3171710"/>
              <a:gd name="connsiteX193" fmla="*/ 1787803 w 12193149"/>
              <a:gd name="connsiteY193" fmla="*/ 2868334 h 3171710"/>
              <a:gd name="connsiteX194" fmla="*/ 1739352 w 12193149"/>
              <a:gd name="connsiteY194" fmla="*/ 2863283 h 3171710"/>
              <a:gd name="connsiteX195" fmla="*/ 1676219 w 12193149"/>
              <a:gd name="connsiteY195" fmla="*/ 2846934 h 3171710"/>
              <a:gd name="connsiteX196" fmla="*/ 1609817 w 12193149"/>
              <a:gd name="connsiteY196" fmla="*/ 2840037 h 3171710"/>
              <a:gd name="connsiteX197" fmla="*/ 1497258 w 12193149"/>
              <a:gd name="connsiteY197" fmla="*/ 2814447 h 3171710"/>
              <a:gd name="connsiteX198" fmla="*/ 1151127 w 12193149"/>
              <a:gd name="connsiteY198" fmla="*/ 2765012 h 3171710"/>
              <a:gd name="connsiteX199" fmla="*/ 859417 w 12193149"/>
              <a:gd name="connsiteY199" fmla="*/ 2755579 h 3171710"/>
              <a:gd name="connsiteX200" fmla="*/ 838688 w 12193149"/>
              <a:gd name="connsiteY200" fmla="*/ 2756792 h 3171710"/>
              <a:gd name="connsiteX201" fmla="*/ 817957 w 12193149"/>
              <a:gd name="connsiteY201" fmla="*/ 2754828 h 3171710"/>
              <a:gd name="connsiteX202" fmla="*/ 812654 w 12193149"/>
              <a:gd name="connsiteY202" fmla="*/ 2757722 h 3171710"/>
              <a:gd name="connsiteX203" fmla="*/ 721195 w 12193149"/>
              <a:gd name="connsiteY203" fmla="*/ 2756632 h 3171710"/>
              <a:gd name="connsiteX204" fmla="*/ 720890 w 12193149"/>
              <a:gd name="connsiteY204" fmla="*/ 2755370 h 3171710"/>
              <a:gd name="connsiteX205" fmla="*/ 710023 w 12193149"/>
              <a:gd name="connsiteY205" fmla="*/ 2749693 h 3171710"/>
              <a:gd name="connsiteX206" fmla="*/ 597940 w 12193149"/>
              <a:gd name="connsiteY206" fmla="*/ 2706835 h 3171710"/>
              <a:gd name="connsiteX207" fmla="*/ 579683 w 12193149"/>
              <a:gd name="connsiteY207" fmla="*/ 2704183 h 3171710"/>
              <a:gd name="connsiteX208" fmla="*/ 572865 w 12193149"/>
              <a:gd name="connsiteY208" fmla="*/ 2704372 h 3171710"/>
              <a:gd name="connsiteX209" fmla="*/ 446247 w 12193149"/>
              <a:gd name="connsiteY209" fmla="*/ 2666342 h 3171710"/>
              <a:gd name="connsiteX210" fmla="*/ 405163 w 12193149"/>
              <a:gd name="connsiteY210" fmla="*/ 2660519 h 3171710"/>
              <a:gd name="connsiteX211" fmla="*/ 293583 w 12193149"/>
              <a:gd name="connsiteY211" fmla="*/ 2639823 h 3171710"/>
              <a:gd name="connsiteX212" fmla="*/ 119529 w 12193149"/>
              <a:gd name="connsiteY212" fmla="*/ 2588018 h 3171710"/>
              <a:gd name="connsiteX213" fmla="*/ 16674 w 12193149"/>
              <a:gd name="connsiteY213" fmla="*/ 2585162 h 3171710"/>
              <a:gd name="connsiteX214" fmla="*/ 1150 w 12193149"/>
              <a:gd name="connsiteY214" fmla="*/ 2579693 h 3171710"/>
              <a:gd name="connsiteX215" fmla="*/ 1148 w 12193149"/>
              <a:gd name="connsiteY215" fmla="*/ 1049184 h 3171710"/>
              <a:gd name="connsiteX216" fmla="*/ 1148 w 12193149"/>
              <a:gd name="connsiteY216" fmla="*/ 0 h 31717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Lst>
            <a:rect l="l" t="t" r="r" b="b"/>
            <a:pathLst>
              <a:path w="12193149" h="3171710">
                <a:moveTo>
                  <a:pt x="1148" y="0"/>
                </a:moveTo>
                <a:lnTo>
                  <a:pt x="12181789" y="8189"/>
                </a:lnTo>
                <a:cubicBezTo>
                  <a:pt x="12181789" y="201435"/>
                  <a:pt x="12193149" y="1213464"/>
                  <a:pt x="12193149" y="1406710"/>
                </a:cubicBezTo>
                <a:lnTo>
                  <a:pt x="12185986" y="1411160"/>
                </a:lnTo>
                <a:cubicBezTo>
                  <a:pt x="12156393" y="1404401"/>
                  <a:pt x="12176978" y="1415299"/>
                  <a:pt x="12156363" y="1424337"/>
                </a:cubicBezTo>
                <a:cubicBezTo>
                  <a:pt x="12172308" y="1438279"/>
                  <a:pt x="12127905" y="1429847"/>
                  <a:pt x="12139215" y="1450150"/>
                </a:cubicBezTo>
                <a:cubicBezTo>
                  <a:pt x="12135103" y="1451151"/>
                  <a:pt x="12130766" y="1451483"/>
                  <a:pt x="12126327" y="1451661"/>
                </a:cubicBezTo>
                <a:lnTo>
                  <a:pt x="12124007" y="1451765"/>
                </a:lnTo>
                <a:lnTo>
                  <a:pt x="12116854" y="1455579"/>
                </a:lnTo>
                <a:lnTo>
                  <a:pt x="12099497" y="1455110"/>
                </a:lnTo>
                <a:cubicBezTo>
                  <a:pt x="12095162" y="1456775"/>
                  <a:pt x="12090978" y="1459336"/>
                  <a:pt x="12087073" y="1463312"/>
                </a:cubicBezTo>
                <a:cubicBezTo>
                  <a:pt x="12078890" y="1483714"/>
                  <a:pt x="12040481" y="1480817"/>
                  <a:pt x="12031073" y="1506980"/>
                </a:cubicBezTo>
                <a:cubicBezTo>
                  <a:pt x="12026399" y="1515225"/>
                  <a:pt x="12004497" y="1532326"/>
                  <a:pt x="11995833" y="1530429"/>
                </a:cubicBezTo>
                <a:cubicBezTo>
                  <a:pt x="11990333" y="1532938"/>
                  <a:pt x="11986699" y="1539016"/>
                  <a:pt x="11979717" y="1535132"/>
                </a:cubicBezTo>
                <a:cubicBezTo>
                  <a:pt x="11970382" y="1531211"/>
                  <a:pt x="11963763" y="1554233"/>
                  <a:pt x="11959046" y="1544529"/>
                </a:cubicBezTo>
                <a:lnTo>
                  <a:pt x="11920454" y="1557854"/>
                </a:lnTo>
                <a:cubicBezTo>
                  <a:pt x="11919152" y="1564914"/>
                  <a:pt x="11912619" y="1567116"/>
                  <a:pt x="11903656" y="1569397"/>
                </a:cubicBezTo>
                <a:lnTo>
                  <a:pt x="11895048" y="1571762"/>
                </a:lnTo>
                <a:lnTo>
                  <a:pt x="11891968" y="1582700"/>
                </a:lnTo>
                <a:cubicBezTo>
                  <a:pt x="11881074" y="1573372"/>
                  <a:pt x="11884523" y="1604713"/>
                  <a:pt x="11870776" y="1604787"/>
                </a:cubicBezTo>
                <a:lnTo>
                  <a:pt x="11813376" y="1624630"/>
                </a:lnTo>
                <a:lnTo>
                  <a:pt x="11590693" y="1790748"/>
                </a:lnTo>
                <a:cubicBezTo>
                  <a:pt x="11550201" y="1817685"/>
                  <a:pt x="11542649" y="1767741"/>
                  <a:pt x="11506817" y="1860594"/>
                </a:cubicBezTo>
                <a:cubicBezTo>
                  <a:pt x="11450023" y="1916431"/>
                  <a:pt x="11337127" y="2017145"/>
                  <a:pt x="11280332" y="2050542"/>
                </a:cubicBezTo>
                <a:cubicBezTo>
                  <a:pt x="11267547" y="2058142"/>
                  <a:pt x="11229147" y="2123560"/>
                  <a:pt x="11228309" y="2103207"/>
                </a:cubicBezTo>
                <a:cubicBezTo>
                  <a:pt x="11223950" y="2105174"/>
                  <a:pt x="11220761" y="2104651"/>
                  <a:pt x="11218087" y="2102932"/>
                </a:cubicBezTo>
                <a:lnTo>
                  <a:pt x="11217184" y="2101989"/>
                </a:lnTo>
                <a:lnTo>
                  <a:pt x="11188885" y="2119354"/>
                </a:lnTo>
                <a:lnTo>
                  <a:pt x="11184501" y="2119496"/>
                </a:lnTo>
                <a:lnTo>
                  <a:pt x="11166854" y="2133583"/>
                </a:lnTo>
                <a:lnTo>
                  <a:pt x="11157311" y="2139385"/>
                </a:lnTo>
                <a:lnTo>
                  <a:pt x="11155496" y="2144068"/>
                </a:lnTo>
                <a:cubicBezTo>
                  <a:pt x="11153045" y="2147436"/>
                  <a:pt x="11148902" y="2150083"/>
                  <a:pt x="11140961" y="2151086"/>
                </a:cubicBezTo>
                <a:lnTo>
                  <a:pt x="11138961" y="2150743"/>
                </a:lnTo>
                <a:lnTo>
                  <a:pt x="11128208" y="2160803"/>
                </a:lnTo>
                <a:cubicBezTo>
                  <a:pt x="11124962" y="2164785"/>
                  <a:pt x="11122359" y="2169258"/>
                  <a:pt x="11120691" y="2174395"/>
                </a:cubicBezTo>
                <a:cubicBezTo>
                  <a:pt x="11081770" y="2197656"/>
                  <a:pt x="10952581" y="2271077"/>
                  <a:pt x="10894683" y="2300370"/>
                </a:cubicBezTo>
                <a:cubicBezTo>
                  <a:pt x="10861781" y="2315405"/>
                  <a:pt x="10817803" y="2335857"/>
                  <a:pt x="10773300" y="2350162"/>
                </a:cubicBezTo>
                <a:cubicBezTo>
                  <a:pt x="10733414" y="2394390"/>
                  <a:pt x="10677791" y="2353706"/>
                  <a:pt x="10627668" y="2386200"/>
                </a:cubicBezTo>
                <a:cubicBezTo>
                  <a:pt x="10590276" y="2369074"/>
                  <a:pt x="10613693" y="2389253"/>
                  <a:pt x="10581895" y="2395660"/>
                </a:cubicBezTo>
                <a:cubicBezTo>
                  <a:pt x="10597733" y="2418627"/>
                  <a:pt x="10540912" y="2395212"/>
                  <a:pt x="10547790" y="2425394"/>
                </a:cubicBezTo>
                <a:cubicBezTo>
                  <a:pt x="10541784" y="2425603"/>
                  <a:pt x="10535750" y="2424857"/>
                  <a:pt x="10529643" y="2423878"/>
                </a:cubicBezTo>
                <a:lnTo>
                  <a:pt x="10526446" y="2423382"/>
                </a:lnTo>
                <a:lnTo>
                  <a:pt x="10515129" y="2426508"/>
                </a:lnTo>
                <a:lnTo>
                  <a:pt x="10491735" y="2421127"/>
                </a:lnTo>
                <a:cubicBezTo>
                  <a:pt x="10485147" y="2422161"/>
                  <a:pt x="10478389" y="2424430"/>
                  <a:pt x="10471418" y="2428664"/>
                </a:cubicBezTo>
                <a:cubicBezTo>
                  <a:pt x="10451763" y="2453636"/>
                  <a:pt x="10400774" y="2439247"/>
                  <a:pt x="10377042" y="2471569"/>
                </a:cubicBezTo>
                <a:cubicBezTo>
                  <a:pt x="10367240" y="2481286"/>
                  <a:pt x="10330319" y="2498097"/>
                  <a:pt x="10319338" y="2493192"/>
                </a:cubicBezTo>
                <a:cubicBezTo>
                  <a:pt x="10310813" y="2495031"/>
                  <a:pt x="10303331" y="2502144"/>
                  <a:pt x="10295467" y="2495050"/>
                </a:cubicBezTo>
                <a:cubicBezTo>
                  <a:pt x="10284420" y="2487261"/>
                  <a:pt x="10265794" y="2516157"/>
                  <a:pt x="10263443" y="2501919"/>
                </a:cubicBezTo>
                <a:lnTo>
                  <a:pt x="10205418" y="2509120"/>
                </a:lnTo>
                <a:cubicBezTo>
                  <a:pt x="10200696" y="2518180"/>
                  <a:pt x="10190895" y="2519327"/>
                  <a:pt x="10177759" y="2519914"/>
                </a:cubicBezTo>
                <a:lnTo>
                  <a:pt x="10165070" y="2520710"/>
                </a:lnTo>
                <a:lnTo>
                  <a:pt x="10156308" y="2534458"/>
                </a:lnTo>
                <a:cubicBezTo>
                  <a:pt x="10145406" y="2519028"/>
                  <a:pt x="10136981" y="2561781"/>
                  <a:pt x="10118267" y="2558113"/>
                </a:cubicBezTo>
                <a:lnTo>
                  <a:pt x="10083317" y="2570267"/>
                </a:lnTo>
                <a:cubicBezTo>
                  <a:pt x="10075718" y="2568198"/>
                  <a:pt x="10048011" y="2569526"/>
                  <a:pt x="10040388" y="2568603"/>
                </a:cubicBezTo>
                <a:cubicBezTo>
                  <a:pt x="9999609" y="2578704"/>
                  <a:pt x="9985545" y="2579194"/>
                  <a:pt x="9961167" y="2584118"/>
                </a:cubicBezTo>
                <a:cubicBezTo>
                  <a:pt x="9920131" y="2584260"/>
                  <a:pt x="9889892" y="2581061"/>
                  <a:pt x="9848940" y="2590886"/>
                </a:cubicBezTo>
                <a:lnTo>
                  <a:pt x="9729457" y="2611093"/>
                </a:lnTo>
                <a:cubicBezTo>
                  <a:pt x="9676207" y="2601507"/>
                  <a:pt x="9631235" y="2626730"/>
                  <a:pt x="9613704" y="2639342"/>
                </a:cubicBezTo>
                <a:cubicBezTo>
                  <a:pt x="9548152" y="2653618"/>
                  <a:pt x="9410970" y="2690964"/>
                  <a:pt x="9338590" y="2696264"/>
                </a:cubicBezTo>
                <a:lnTo>
                  <a:pt x="9232518" y="2720120"/>
                </a:lnTo>
                <a:lnTo>
                  <a:pt x="9156690" y="2730199"/>
                </a:lnTo>
                <a:lnTo>
                  <a:pt x="9054601" y="2737726"/>
                </a:lnTo>
                <a:lnTo>
                  <a:pt x="9006634" y="2741011"/>
                </a:lnTo>
                <a:lnTo>
                  <a:pt x="9006349" y="2740771"/>
                </a:lnTo>
                <a:cubicBezTo>
                  <a:pt x="9004294" y="2740551"/>
                  <a:pt x="9001475" y="2740879"/>
                  <a:pt x="8997380" y="2741982"/>
                </a:cubicBezTo>
                <a:lnTo>
                  <a:pt x="8991542" y="2744043"/>
                </a:lnTo>
                <a:lnTo>
                  <a:pt x="8975485" y="2747269"/>
                </a:lnTo>
                <a:lnTo>
                  <a:pt x="8969159" y="2746569"/>
                </a:lnTo>
                <a:lnTo>
                  <a:pt x="8964196" y="2744344"/>
                </a:lnTo>
                <a:cubicBezTo>
                  <a:pt x="8955841" y="2752295"/>
                  <a:pt x="8956668" y="2761243"/>
                  <a:pt x="8930136" y="2741156"/>
                </a:cubicBezTo>
                <a:cubicBezTo>
                  <a:pt x="8899182" y="2742176"/>
                  <a:pt x="8790451" y="2756831"/>
                  <a:pt x="8753592" y="2760388"/>
                </a:cubicBezTo>
                <a:cubicBezTo>
                  <a:pt x="8720970" y="2771108"/>
                  <a:pt x="8749345" y="2757447"/>
                  <a:pt x="8708995" y="2762489"/>
                </a:cubicBezTo>
                <a:cubicBezTo>
                  <a:pt x="8672757" y="2782024"/>
                  <a:pt x="8640293" y="2765584"/>
                  <a:pt x="8597219" y="2771061"/>
                </a:cubicBezTo>
                <a:lnTo>
                  <a:pt x="8526378" y="2756219"/>
                </a:lnTo>
                <a:lnTo>
                  <a:pt x="8512131" y="2762134"/>
                </a:lnTo>
                <a:lnTo>
                  <a:pt x="8507315" y="2765135"/>
                </a:lnTo>
                <a:cubicBezTo>
                  <a:pt x="8503797" y="2766912"/>
                  <a:pt x="8501196" y="2767723"/>
                  <a:pt x="8499116" y="2767873"/>
                </a:cubicBezTo>
                <a:lnTo>
                  <a:pt x="8498742" y="2767694"/>
                </a:lnTo>
                <a:lnTo>
                  <a:pt x="8491397" y="2770744"/>
                </a:lnTo>
                <a:lnTo>
                  <a:pt x="8368330" y="2784786"/>
                </a:lnTo>
                <a:cubicBezTo>
                  <a:pt x="8363173" y="2786811"/>
                  <a:pt x="8358881" y="2786463"/>
                  <a:pt x="8354947" y="2784980"/>
                </a:cubicBezTo>
                <a:lnTo>
                  <a:pt x="8321252" y="2801558"/>
                </a:lnTo>
                <a:lnTo>
                  <a:pt x="8315581" y="2801884"/>
                </a:lnTo>
                <a:lnTo>
                  <a:pt x="8296322" y="2815779"/>
                </a:lnTo>
                <a:lnTo>
                  <a:pt x="8285424" y="2821602"/>
                </a:lnTo>
                <a:lnTo>
                  <a:pt x="8284298" y="2826045"/>
                </a:lnTo>
                <a:cubicBezTo>
                  <a:pt x="8281994" y="2829290"/>
                  <a:pt x="8277300" y="2831938"/>
                  <a:pt x="8267224" y="2833220"/>
                </a:cubicBezTo>
                <a:lnTo>
                  <a:pt x="8264525" y="2832990"/>
                </a:lnTo>
                <a:lnTo>
                  <a:pt x="8253181" y="2842833"/>
                </a:lnTo>
                <a:cubicBezTo>
                  <a:pt x="8250007" y="2846683"/>
                  <a:pt x="8247795" y="2850965"/>
                  <a:pt x="8246982" y="2855825"/>
                </a:cubicBezTo>
                <a:cubicBezTo>
                  <a:pt x="8182975" y="2852918"/>
                  <a:pt x="8148279" y="2887040"/>
                  <a:pt x="8091420" y="2901986"/>
                </a:cubicBezTo>
                <a:cubicBezTo>
                  <a:pt x="8026616" y="2925128"/>
                  <a:pt x="7968218" y="2946364"/>
                  <a:pt x="7906555" y="2943959"/>
                </a:cubicBezTo>
                <a:cubicBezTo>
                  <a:pt x="7836267" y="2958871"/>
                  <a:pt x="7782114" y="2961102"/>
                  <a:pt x="7719893" y="2969674"/>
                </a:cubicBezTo>
                <a:lnTo>
                  <a:pt x="7615495" y="2966203"/>
                </a:lnTo>
                <a:lnTo>
                  <a:pt x="7528691" y="2972031"/>
                </a:lnTo>
                <a:lnTo>
                  <a:pt x="7520719" y="2974584"/>
                </a:lnTo>
                <a:cubicBezTo>
                  <a:pt x="7515141" y="2975923"/>
                  <a:pt x="7511320" y="2976273"/>
                  <a:pt x="7508559" y="2975919"/>
                </a:cubicBezTo>
                <a:lnTo>
                  <a:pt x="7508188" y="2975592"/>
                </a:lnTo>
                <a:lnTo>
                  <a:pt x="7496943" y="2977544"/>
                </a:lnTo>
                <a:lnTo>
                  <a:pt x="7219707" y="2983651"/>
                </a:lnTo>
                <a:lnTo>
                  <a:pt x="7202249" y="2988201"/>
                </a:lnTo>
                <a:lnTo>
                  <a:pt x="7198152" y="2993559"/>
                </a:lnTo>
                <a:cubicBezTo>
                  <a:pt x="7193259" y="2997082"/>
                  <a:pt x="7185654" y="2999221"/>
                  <a:pt x="7171956" y="2998207"/>
                </a:cubicBezTo>
                <a:lnTo>
                  <a:pt x="7098136" y="3010435"/>
                </a:lnTo>
                <a:cubicBezTo>
                  <a:pt x="7062296" y="3011413"/>
                  <a:pt x="7051336" y="3012390"/>
                  <a:pt x="7019644" y="3010061"/>
                </a:cubicBezTo>
                <a:cubicBezTo>
                  <a:pt x="6938675" y="3020999"/>
                  <a:pt x="6944793" y="3045165"/>
                  <a:pt x="6905294" y="3039567"/>
                </a:cubicBezTo>
                <a:cubicBezTo>
                  <a:pt x="6873070" y="3034359"/>
                  <a:pt x="6789137" y="3053433"/>
                  <a:pt x="6709370" y="3067522"/>
                </a:cubicBezTo>
                <a:cubicBezTo>
                  <a:pt x="6650254" y="3076977"/>
                  <a:pt x="6629253" y="3091078"/>
                  <a:pt x="6550602" y="3096298"/>
                </a:cubicBezTo>
                <a:cubicBezTo>
                  <a:pt x="6473302" y="3140388"/>
                  <a:pt x="6410843" y="3116665"/>
                  <a:pt x="6318708" y="3143098"/>
                </a:cubicBezTo>
                <a:cubicBezTo>
                  <a:pt x="6298698" y="3158620"/>
                  <a:pt x="6210439" y="3141427"/>
                  <a:pt x="6169822" y="3145185"/>
                </a:cubicBezTo>
                <a:cubicBezTo>
                  <a:pt x="6129203" y="3148943"/>
                  <a:pt x="6091688" y="3162491"/>
                  <a:pt x="6074996" y="3165647"/>
                </a:cubicBezTo>
                <a:lnTo>
                  <a:pt x="6069677" y="3164110"/>
                </a:lnTo>
                <a:lnTo>
                  <a:pt x="6049786" y="3164793"/>
                </a:lnTo>
                <a:lnTo>
                  <a:pt x="6042433" y="3156444"/>
                </a:lnTo>
                <a:lnTo>
                  <a:pt x="6011238" y="3151351"/>
                </a:lnTo>
                <a:cubicBezTo>
                  <a:pt x="5999830" y="3150764"/>
                  <a:pt x="5971276" y="3151677"/>
                  <a:pt x="5958523" y="3154995"/>
                </a:cubicBezTo>
                <a:lnTo>
                  <a:pt x="5760067" y="3170687"/>
                </a:lnTo>
                <a:lnTo>
                  <a:pt x="5628108" y="3171710"/>
                </a:lnTo>
                <a:lnTo>
                  <a:pt x="5472054" y="3157690"/>
                </a:lnTo>
                <a:cubicBezTo>
                  <a:pt x="5479284" y="3144662"/>
                  <a:pt x="5440157" y="3158728"/>
                  <a:pt x="5433909" y="3146437"/>
                </a:cubicBezTo>
                <a:cubicBezTo>
                  <a:pt x="5430517" y="3136405"/>
                  <a:pt x="5392976" y="3131721"/>
                  <a:pt x="5382817" y="3128735"/>
                </a:cubicBezTo>
                <a:lnTo>
                  <a:pt x="5262912" y="3108318"/>
                </a:lnTo>
                <a:cubicBezTo>
                  <a:pt x="5252746" y="3108134"/>
                  <a:pt x="5231699" y="3099824"/>
                  <a:pt x="5224109" y="3097194"/>
                </a:cubicBezTo>
                <a:lnTo>
                  <a:pt x="5175808" y="3094204"/>
                </a:lnTo>
                <a:lnTo>
                  <a:pt x="5157702" y="3086981"/>
                </a:lnTo>
                <a:lnTo>
                  <a:pt x="5143747" y="3083581"/>
                </a:lnTo>
                <a:lnTo>
                  <a:pt x="5140744" y="3081480"/>
                </a:lnTo>
                <a:cubicBezTo>
                  <a:pt x="5135026" y="3077440"/>
                  <a:pt x="5129229" y="3073629"/>
                  <a:pt x="5122807" y="3070627"/>
                </a:cubicBezTo>
                <a:cubicBezTo>
                  <a:pt x="5109467" y="3099246"/>
                  <a:pt x="5066004" y="3049810"/>
                  <a:pt x="5066938" y="3077198"/>
                </a:cubicBezTo>
                <a:cubicBezTo>
                  <a:pt x="5029345" y="3065682"/>
                  <a:pt x="5040096" y="3094771"/>
                  <a:pt x="5012662" y="3060817"/>
                </a:cubicBezTo>
                <a:cubicBezTo>
                  <a:pt x="4938174" y="3061200"/>
                  <a:pt x="4917504" y="3074207"/>
                  <a:pt x="4841589" y="3036800"/>
                </a:cubicBezTo>
                <a:cubicBezTo>
                  <a:pt x="4807890" y="3020158"/>
                  <a:pt x="4785258" y="3009012"/>
                  <a:pt x="4763595" y="3009032"/>
                </a:cubicBezTo>
                <a:cubicBezTo>
                  <a:pt x="4742475" y="3004532"/>
                  <a:pt x="4730631" y="3001709"/>
                  <a:pt x="4724334" y="3000018"/>
                </a:cubicBezTo>
                <a:lnTo>
                  <a:pt x="4722324" y="2999269"/>
                </a:lnTo>
                <a:lnTo>
                  <a:pt x="4723259" y="2999058"/>
                </a:lnTo>
                <a:cubicBezTo>
                  <a:pt x="4722296" y="2998416"/>
                  <a:pt x="4719415" y="2997810"/>
                  <a:pt x="4718350" y="2997788"/>
                </a:cubicBezTo>
                <a:lnTo>
                  <a:pt x="4722324" y="2999269"/>
                </a:lnTo>
                <a:lnTo>
                  <a:pt x="4716674" y="3000544"/>
                </a:lnTo>
                <a:cubicBezTo>
                  <a:pt x="4681300" y="2993588"/>
                  <a:pt x="4525895" y="2992780"/>
                  <a:pt x="4516962" y="2990642"/>
                </a:cubicBezTo>
                <a:cubicBezTo>
                  <a:pt x="4458971" y="2977530"/>
                  <a:pt x="4463810" y="2976789"/>
                  <a:pt x="4429691" y="2979991"/>
                </a:cubicBezTo>
                <a:cubicBezTo>
                  <a:pt x="4424455" y="2983362"/>
                  <a:pt x="4370126" y="2977068"/>
                  <a:pt x="4364023" y="2978645"/>
                </a:cubicBezTo>
                <a:lnTo>
                  <a:pt x="4318114" y="2985260"/>
                </a:lnTo>
                <a:lnTo>
                  <a:pt x="4316258" y="2983919"/>
                </a:lnTo>
                <a:cubicBezTo>
                  <a:pt x="4307275" y="2980548"/>
                  <a:pt x="4301145" y="2980549"/>
                  <a:pt x="4296292" y="2982040"/>
                </a:cubicBezTo>
                <a:lnTo>
                  <a:pt x="4291212" y="2984957"/>
                </a:lnTo>
                <a:lnTo>
                  <a:pt x="4277290" y="2984711"/>
                </a:lnTo>
                <a:lnTo>
                  <a:pt x="4249265" y="2987035"/>
                </a:lnTo>
                <a:lnTo>
                  <a:pt x="4203199" y="2984240"/>
                </a:lnTo>
                <a:cubicBezTo>
                  <a:pt x="4203096" y="2983820"/>
                  <a:pt x="4202995" y="2983401"/>
                  <a:pt x="4202893" y="2982981"/>
                </a:cubicBezTo>
                <a:cubicBezTo>
                  <a:pt x="4201267" y="2980144"/>
                  <a:pt x="4198292" y="2978025"/>
                  <a:pt x="4192396" y="2977347"/>
                </a:cubicBezTo>
                <a:cubicBezTo>
                  <a:pt x="4205365" y="2960058"/>
                  <a:pt x="4162425" y="2961953"/>
                  <a:pt x="4143893" y="2961482"/>
                </a:cubicBezTo>
                <a:cubicBezTo>
                  <a:pt x="4125868" y="2954416"/>
                  <a:pt x="4100250" y="2940836"/>
                  <a:pt x="4084245" y="2934949"/>
                </a:cubicBezTo>
                <a:lnTo>
                  <a:pt x="4075694" y="2934114"/>
                </a:lnTo>
                <a:cubicBezTo>
                  <a:pt x="4075655" y="2934013"/>
                  <a:pt x="4075614" y="2933914"/>
                  <a:pt x="4075575" y="2933815"/>
                </a:cubicBezTo>
                <a:cubicBezTo>
                  <a:pt x="4073829" y="2933031"/>
                  <a:pt x="4071057" y="2932530"/>
                  <a:pt x="4066658" y="2932371"/>
                </a:cubicBezTo>
                <a:lnTo>
                  <a:pt x="4060102" y="2932589"/>
                </a:lnTo>
                <a:lnTo>
                  <a:pt x="4043512" y="2930968"/>
                </a:lnTo>
                <a:lnTo>
                  <a:pt x="4038145" y="2928534"/>
                </a:lnTo>
                <a:lnTo>
                  <a:pt x="4036511" y="2924867"/>
                </a:lnTo>
                <a:lnTo>
                  <a:pt x="4034926" y="2925102"/>
                </a:lnTo>
                <a:cubicBezTo>
                  <a:pt x="4022576" y="2929966"/>
                  <a:pt x="4018025" y="2938342"/>
                  <a:pt x="4005686" y="2912534"/>
                </a:cubicBezTo>
                <a:lnTo>
                  <a:pt x="3937994" y="2895077"/>
                </a:lnTo>
                <a:cubicBezTo>
                  <a:pt x="3921658" y="2902801"/>
                  <a:pt x="3909686" y="2898112"/>
                  <a:pt x="3898423" y="2889422"/>
                </a:cubicBezTo>
                <a:cubicBezTo>
                  <a:pt x="3862243" y="2889918"/>
                  <a:pt x="3830779" y="2876048"/>
                  <a:pt x="3790908" y="2869184"/>
                </a:cubicBezTo>
                <a:cubicBezTo>
                  <a:pt x="3742158" y="2854478"/>
                  <a:pt x="3726280" y="2852501"/>
                  <a:pt x="3683661" y="2845261"/>
                </a:cubicBezTo>
                <a:lnTo>
                  <a:pt x="3611183" y="2812990"/>
                </a:lnTo>
                <a:lnTo>
                  <a:pt x="3605003" y="2814352"/>
                </a:lnTo>
                <a:cubicBezTo>
                  <a:pt x="3600731" y="2814971"/>
                  <a:pt x="3597877" y="2814971"/>
                  <a:pt x="3595884" y="2814516"/>
                </a:cubicBezTo>
                <a:lnTo>
                  <a:pt x="3595649" y="2814247"/>
                </a:lnTo>
                <a:lnTo>
                  <a:pt x="3587126" y="2814937"/>
                </a:lnTo>
                <a:cubicBezTo>
                  <a:pt x="3572774" y="2816728"/>
                  <a:pt x="3550540" y="2802529"/>
                  <a:pt x="3537283" y="2805238"/>
                </a:cubicBezTo>
                <a:cubicBezTo>
                  <a:pt x="3515092" y="2800942"/>
                  <a:pt x="3489773" y="2807207"/>
                  <a:pt x="3474371" y="2801577"/>
                </a:cubicBezTo>
                <a:lnTo>
                  <a:pt x="3401876" y="2789529"/>
                </a:lnTo>
                <a:lnTo>
                  <a:pt x="3365036" y="2806481"/>
                </a:lnTo>
                <a:cubicBezTo>
                  <a:pt x="3361007" y="2808779"/>
                  <a:pt x="3355145" y="2809857"/>
                  <a:pt x="3345174" y="2808163"/>
                </a:cubicBezTo>
                <a:lnTo>
                  <a:pt x="3342846" y="2807188"/>
                </a:lnTo>
                <a:cubicBezTo>
                  <a:pt x="3337528" y="2809659"/>
                  <a:pt x="3296694" y="2810789"/>
                  <a:pt x="3263504" y="2813065"/>
                </a:cubicBezTo>
                <a:cubicBezTo>
                  <a:pt x="3210873" y="2815406"/>
                  <a:pt x="3204538" y="2823378"/>
                  <a:pt x="3143704" y="2820840"/>
                </a:cubicBezTo>
                <a:cubicBezTo>
                  <a:pt x="3083839" y="2822069"/>
                  <a:pt x="3073438" y="2828075"/>
                  <a:pt x="3031439" y="2823483"/>
                </a:cubicBezTo>
                <a:lnTo>
                  <a:pt x="2782717" y="2845304"/>
                </a:lnTo>
                <a:cubicBezTo>
                  <a:pt x="2720447" y="2872959"/>
                  <a:pt x="2718750" y="2842390"/>
                  <a:pt x="2647675" y="2855840"/>
                </a:cubicBezTo>
                <a:cubicBezTo>
                  <a:pt x="2583664" y="2795905"/>
                  <a:pt x="2609849" y="2834173"/>
                  <a:pt x="2569176" y="2829599"/>
                </a:cubicBezTo>
                <a:lnTo>
                  <a:pt x="2444403" y="2843500"/>
                </a:lnTo>
                <a:cubicBezTo>
                  <a:pt x="2412730" y="2860060"/>
                  <a:pt x="2355175" y="2829971"/>
                  <a:pt x="2316260" y="2851967"/>
                </a:cubicBezTo>
                <a:cubicBezTo>
                  <a:pt x="2277148" y="2852505"/>
                  <a:pt x="2234330" y="2848310"/>
                  <a:pt x="2209726" y="2846734"/>
                </a:cubicBezTo>
                <a:cubicBezTo>
                  <a:pt x="2172984" y="2843077"/>
                  <a:pt x="2131016" y="2834145"/>
                  <a:pt x="2095813" y="2830023"/>
                </a:cubicBezTo>
                <a:cubicBezTo>
                  <a:pt x="2078687" y="2843632"/>
                  <a:pt x="2046700" y="2821328"/>
                  <a:pt x="1998504" y="2822003"/>
                </a:cubicBezTo>
                <a:cubicBezTo>
                  <a:pt x="1979851" y="2837650"/>
                  <a:pt x="1965997" y="2822267"/>
                  <a:pt x="1929320" y="2843948"/>
                </a:cubicBezTo>
                <a:cubicBezTo>
                  <a:pt x="1927506" y="2842156"/>
                  <a:pt x="1925308" y="2840529"/>
                  <a:pt x="1922798" y="2839117"/>
                </a:cubicBezTo>
                <a:cubicBezTo>
                  <a:pt x="1908224" y="2830923"/>
                  <a:pt x="1886476" y="2831636"/>
                  <a:pt x="1874228" y="2840712"/>
                </a:cubicBezTo>
                <a:cubicBezTo>
                  <a:pt x="1844711" y="2855471"/>
                  <a:pt x="1815838" y="2863248"/>
                  <a:pt x="1787803" y="2868334"/>
                </a:cubicBezTo>
                <a:lnTo>
                  <a:pt x="1739352" y="2863283"/>
                </a:lnTo>
                <a:cubicBezTo>
                  <a:pt x="1720756" y="2859717"/>
                  <a:pt x="1697809" y="2850808"/>
                  <a:pt x="1676219" y="2846934"/>
                </a:cubicBezTo>
                <a:cubicBezTo>
                  <a:pt x="1653856" y="2845729"/>
                  <a:pt x="1629782" y="2852334"/>
                  <a:pt x="1609817" y="2840037"/>
                </a:cubicBezTo>
                <a:cubicBezTo>
                  <a:pt x="1570834" y="2828361"/>
                  <a:pt x="1525521" y="2848516"/>
                  <a:pt x="1497258" y="2814447"/>
                </a:cubicBezTo>
                <a:cubicBezTo>
                  <a:pt x="1419429" y="2799738"/>
                  <a:pt x="1265224" y="2779725"/>
                  <a:pt x="1151127" y="2765012"/>
                </a:cubicBezTo>
                <a:cubicBezTo>
                  <a:pt x="1044820" y="2755201"/>
                  <a:pt x="911490" y="2756949"/>
                  <a:pt x="859417" y="2755579"/>
                </a:cubicBezTo>
                <a:lnTo>
                  <a:pt x="838688" y="2756792"/>
                </a:lnTo>
                <a:cubicBezTo>
                  <a:pt x="829380" y="2753383"/>
                  <a:pt x="823010" y="2753358"/>
                  <a:pt x="817957" y="2754828"/>
                </a:cubicBezTo>
                <a:lnTo>
                  <a:pt x="812654" y="2757722"/>
                </a:lnTo>
                <a:lnTo>
                  <a:pt x="721195" y="2756632"/>
                </a:lnTo>
                <a:cubicBezTo>
                  <a:pt x="721095" y="2756212"/>
                  <a:pt x="720991" y="2755791"/>
                  <a:pt x="720890" y="2755370"/>
                </a:cubicBezTo>
                <a:cubicBezTo>
                  <a:pt x="719222" y="2752527"/>
                  <a:pt x="716144" y="2750395"/>
                  <a:pt x="710023" y="2749693"/>
                </a:cubicBezTo>
                <a:cubicBezTo>
                  <a:pt x="689532" y="2741604"/>
                  <a:pt x="619665" y="2714421"/>
                  <a:pt x="597940" y="2706835"/>
                </a:cubicBezTo>
                <a:cubicBezTo>
                  <a:pt x="587430" y="2706236"/>
                  <a:pt x="583862" y="2704593"/>
                  <a:pt x="579683" y="2704183"/>
                </a:cubicBezTo>
                <a:lnTo>
                  <a:pt x="572865" y="2704372"/>
                </a:lnTo>
                <a:cubicBezTo>
                  <a:pt x="550627" y="2698066"/>
                  <a:pt x="474197" y="2673651"/>
                  <a:pt x="446247" y="2666342"/>
                </a:cubicBezTo>
                <a:cubicBezTo>
                  <a:pt x="429213" y="2673994"/>
                  <a:pt x="416808" y="2669256"/>
                  <a:pt x="405163" y="2660519"/>
                </a:cubicBezTo>
                <a:cubicBezTo>
                  <a:pt x="367566" y="2660861"/>
                  <a:pt x="334968" y="2646856"/>
                  <a:pt x="293583" y="2639823"/>
                </a:cubicBezTo>
                <a:lnTo>
                  <a:pt x="119529" y="2588018"/>
                </a:lnTo>
                <a:cubicBezTo>
                  <a:pt x="73377" y="2578908"/>
                  <a:pt x="36403" y="2586550"/>
                  <a:pt x="16674" y="2585162"/>
                </a:cubicBezTo>
                <a:lnTo>
                  <a:pt x="1150" y="2579693"/>
                </a:lnTo>
                <a:cubicBezTo>
                  <a:pt x="-1438" y="2323697"/>
                  <a:pt x="1148" y="1341304"/>
                  <a:pt x="1148" y="1049184"/>
                </a:cubicBezTo>
                <a:lnTo>
                  <a:pt x="1148" y="0"/>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137036" y="548640"/>
            <a:ext cx="9916632" cy="1188720"/>
          </a:xfrm>
        </p:spPr>
        <p:txBody>
          <a:bodyPr>
            <a:normAutofit/>
          </a:bodyPr>
          <a:lstStyle/>
          <a:p>
            <a:r>
              <a:rPr lang="en-US">
                <a:solidFill>
                  <a:schemeClr val="tx1">
                    <a:lumMod val="85000"/>
                    <a:lumOff val="15000"/>
                  </a:schemeClr>
                </a:solidFill>
              </a:rPr>
              <a:t>Con’t</a:t>
            </a:r>
          </a:p>
        </p:txBody>
      </p:sp>
      <p:sp>
        <p:nvSpPr>
          <p:cNvPr id="3" name="Content Placeholder 2"/>
          <p:cNvSpPr>
            <a:spLocks noGrp="1"/>
          </p:cNvSpPr>
          <p:nvPr>
            <p:ph idx="1"/>
          </p:nvPr>
        </p:nvSpPr>
        <p:spPr>
          <a:xfrm>
            <a:off x="1957987" y="2431767"/>
            <a:ext cx="8276026" cy="3685156"/>
          </a:xfrm>
        </p:spPr>
        <p:txBody>
          <a:bodyPr anchor="ctr">
            <a:normAutofit/>
          </a:bodyPr>
          <a:lstStyle/>
          <a:p>
            <a:pPr marL="0" indent="0">
              <a:buNone/>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Globalization of capital has facilitated:</a:t>
            </a:r>
          </a:p>
          <a:p>
            <a:pPr>
              <a:buFont typeface="Wingdings" panose="05000000000000000000" pitchFamily="2" charset="2"/>
              <a:buChar char="Ø"/>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Multinational firms to finance their intermediaries </a:t>
            </a:r>
          </a:p>
          <a:p>
            <a:pPr>
              <a:buFont typeface="Wingdings" panose="05000000000000000000" pitchFamily="2" charset="2"/>
              <a:buChar char="Ø"/>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Directing capital flows </a:t>
            </a:r>
          </a:p>
          <a:p>
            <a:pPr>
              <a:buFont typeface="Wingdings" panose="05000000000000000000" pitchFamily="2" charset="2"/>
              <a:buChar char="Ø"/>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Offering financial services </a:t>
            </a:r>
          </a:p>
          <a:p>
            <a:pPr>
              <a:buFont typeface="Wingdings" panose="05000000000000000000" pitchFamily="2" charset="2"/>
              <a:buChar char="Ø"/>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Taking part in international financing </a:t>
            </a:r>
          </a:p>
          <a:p>
            <a:pPr>
              <a:buFont typeface="Wingdings" panose="05000000000000000000" pitchFamily="2" charset="2"/>
              <a:buChar char="Ø"/>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Investment activities </a:t>
            </a:r>
          </a:p>
          <a:p>
            <a:endParaRPr lang="en-US" sz="2000" dirty="0">
              <a:solidFill>
                <a:schemeClr val="tx1">
                  <a:lumMod val="85000"/>
                  <a:lumOff val="15000"/>
                </a:schemeClr>
              </a:solidFill>
            </a:endParaRPr>
          </a:p>
        </p:txBody>
      </p:sp>
    </p:spTree>
    <p:extLst>
      <p:ext uri="{BB962C8B-B14F-4D97-AF65-F5344CB8AC3E}">
        <p14:creationId xmlns:p14="http://schemas.microsoft.com/office/powerpoint/2010/main" val="102976410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3" y="350196"/>
            <a:ext cx="4646904" cy="1624520"/>
          </a:xfrm>
        </p:spPr>
        <p:txBody>
          <a:bodyPr anchor="ctr">
            <a:normAutofit/>
          </a:bodyPr>
          <a:lstStyle/>
          <a:p>
            <a:r>
              <a:rPr lang="en-US" sz="3600" dirty="0">
                <a:latin typeface="Times New Roman" panose="02020603050405020304" pitchFamily="18" charset="0"/>
                <a:cs typeface="Times New Roman" panose="02020603050405020304" pitchFamily="18" charset="0"/>
              </a:rPr>
              <a:t>Globalization of </a:t>
            </a:r>
            <a:r>
              <a:rPr lang="en-US" sz="3600" dirty="0" smtClean="0">
                <a:latin typeface="Times New Roman" panose="02020603050405020304" pitchFamily="18" charset="0"/>
                <a:cs typeface="Times New Roman" panose="02020603050405020304" pitchFamily="18" charset="0"/>
              </a:rPr>
              <a:t>labor </a:t>
            </a:r>
            <a:r>
              <a:rPr lang="en-US" sz="3600" dirty="0" smtClean="0">
                <a:latin typeface="Times New Roman" panose="02020603050405020304" pitchFamily="18" charset="0"/>
                <a:cs typeface="Times New Roman" panose="02020603050405020304" pitchFamily="18" charset="0"/>
              </a:rPr>
              <a:t> </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1802" y="1974716"/>
            <a:ext cx="6445243" cy="4381633"/>
          </a:xfrm>
        </p:spPr>
        <p:txBody>
          <a:bodyPr anchor="ctr">
            <a:normAutofit/>
          </a:bodyPr>
          <a:lstStyle/>
          <a:p>
            <a:pPr marL="0" indent="0">
              <a:buNone/>
            </a:pPr>
            <a:r>
              <a:rPr lang="en-US" sz="2400" b="1" dirty="0">
                <a:latin typeface="Times New Roman" panose="02020603050405020304" pitchFamily="18" charset="0"/>
                <a:cs typeface="Times New Roman" panose="02020603050405020304" pitchFamily="18" charset="0"/>
              </a:rPr>
              <a:t>Meaning </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globalization of labor refers to the process by which labor markets become increasingly integrated across national borders, leading to the movement of workers, skills, and employment opportunities on a global scale.</a:t>
            </a:r>
          </a:p>
          <a:p>
            <a:pPr>
              <a:buFont typeface="Wingdings" panose="05000000000000000000" pitchFamily="2" charset="2"/>
              <a:buChar char="Ø"/>
            </a:pPr>
            <a:r>
              <a:rPr lang="en-US" sz="2400" dirty="0">
                <a:latin typeface="Times New Roman" panose="02020603050405020304" pitchFamily="18" charset="0"/>
                <a:cs typeface="Times New Roman" panose="02020603050405020304" pitchFamily="18" charset="0"/>
              </a:rPr>
              <a:t>The growing integration of labor markets across countries, facilitated by factors such as international migration, outsourcing, and the spread of information and communication technologies.</a:t>
            </a:r>
          </a:p>
        </p:txBody>
      </p:sp>
      <p:pic>
        <p:nvPicPr>
          <p:cNvPr id="5" name="Picture 4" descr="An illustration of the global population">
            <a:extLst>
              <a:ext uri="{FF2B5EF4-FFF2-40B4-BE49-F238E27FC236}">
                <a16:creationId xmlns:a16="http://schemas.microsoft.com/office/drawing/2014/main" id="{2A99E275-8EA5-D481-98B1-9DBA55AF797A}"/>
              </a:ext>
            </a:extLst>
          </p:cNvPr>
          <p:cNvPicPr>
            <a:picLocks noChangeAspect="1"/>
          </p:cNvPicPr>
          <p:nvPr/>
        </p:nvPicPr>
        <p:blipFill rotWithShape="1">
          <a:blip r:embed="rId2"/>
          <a:srcRect l="25774" r="24170"/>
          <a:stretch/>
        </p:blipFill>
        <p:spPr>
          <a:xfrm>
            <a:off x="7551920" y="1"/>
            <a:ext cx="4646905" cy="6858000"/>
          </a:xfrm>
          <a:prstGeom prst="rect">
            <a:avLst/>
          </a:prstGeom>
        </p:spPr>
      </p:pic>
    </p:spTree>
    <p:extLst>
      <p:ext uri="{BB962C8B-B14F-4D97-AF65-F5344CB8AC3E}">
        <p14:creationId xmlns:p14="http://schemas.microsoft.com/office/powerpoint/2010/main" val="278588056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5334197" cy="1708242"/>
          </a:xfrm>
        </p:spPr>
        <p:txBody>
          <a:bodyPr anchor="ctr">
            <a:normAutofit/>
          </a:bodyPr>
          <a:lstStyle/>
          <a:p>
            <a:r>
              <a:rPr lang="en-US" sz="4000"/>
              <a:t>Con’t </a:t>
            </a:r>
          </a:p>
        </p:txBody>
      </p:sp>
      <p:sp>
        <p:nvSpPr>
          <p:cNvPr id="12" name="Content Placeholder 2"/>
          <p:cNvSpPr>
            <a:spLocks noGrp="1"/>
          </p:cNvSpPr>
          <p:nvPr>
            <p:ph idx="1"/>
          </p:nvPr>
        </p:nvSpPr>
        <p:spPr>
          <a:xfrm>
            <a:off x="761800" y="2470244"/>
            <a:ext cx="5334197" cy="3769835"/>
          </a:xfrm>
        </p:spPr>
        <p:txBody>
          <a:bodyPr anchor="ctr">
            <a:normAutofit/>
          </a:bodyPr>
          <a:lstStyle/>
          <a:p>
            <a:pPr marL="0" indent="0">
              <a:buNone/>
            </a:pPr>
            <a:r>
              <a:rPr lang="en-US" sz="2000">
                <a:latin typeface="Times New Roman" panose="02020603050405020304" pitchFamily="18" charset="0"/>
                <a:cs typeface="Times New Roman" panose="02020603050405020304" pitchFamily="18" charset="0"/>
              </a:rPr>
              <a:t>Globalization of labor has impacts such as:</a:t>
            </a:r>
          </a:p>
          <a:p>
            <a:pPr>
              <a:buFont typeface="Wingdings" panose="05000000000000000000" pitchFamily="2" charset="2"/>
              <a:buChar char="Ø"/>
            </a:pPr>
            <a:r>
              <a:rPr lang="en-US" sz="2000">
                <a:latin typeface="Times New Roman" panose="02020603050405020304" pitchFamily="18" charset="0"/>
                <a:cs typeface="Times New Roman" panose="02020603050405020304" pitchFamily="18" charset="0"/>
              </a:rPr>
              <a:t>Job displacement </a:t>
            </a:r>
          </a:p>
          <a:p>
            <a:pPr>
              <a:buFont typeface="Wingdings" panose="05000000000000000000" pitchFamily="2" charset="2"/>
              <a:buChar char="Ø"/>
            </a:pPr>
            <a:r>
              <a:rPr lang="en-US" sz="2000">
                <a:latin typeface="Times New Roman" panose="02020603050405020304" pitchFamily="18" charset="0"/>
                <a:cs typeface="Times New Roman" panose="02020603050405020304" pitchFamily="18" charset="0"/>
              </a:rPr>
              <a:t>Wage disparity</a:t>
            </a:r>
          </a:p>
          <a:p>
            <a:pPr>
              <a:buFont typeface="Wingdings" panose="05000000000000000000" pitchFamily="2" charset="2"/>
              <a:buChar char="Ø"/>
            </a:pPr>
            <a:r>
              <a:rPr lang="en-US" sz="2000">
                <a:latin typeface="Times New Roman" panose="02020603050405020304" pitchFamily="18" charset="0"/>
                <a:cs typeface="Times New Roman" panose="02020603050405020304" pitchFamily="18" charset="0"/>
              </a:rPr>
              <a:t>Labor rights </a:t>
            </a:r>
          </a:p>
          <a:p>
            <a:pPr>
              <a:buFont typeface="Wingdings" panose="05000000000000000000" pitchFamily="2" charset="2"/>
              <a:buChar char="Ø"/>
            </a:pPr>
            <a:r>
              <a:rPr lang="en-US" sz="2000">
                <a:latin typeface="Times New Roman" panose="02020603050405020304" pitchFamily="18" charset="0"/>
                <a:cs typeface="Times New Roman" panose="02020603050405020304" pitchFamily="18" charset="0"/>
              </a:rPr>
              <a:t>Social inclusion </a:t>
            </a:r>
          </a:p>
          <a:p>
            <a:pPr marL="0" indent="0">
              <a:buNone/>
            </a:pPr>
            <a:r>
              <a:rPr lang="en-US" sz="2000"/>
              <a:t> </a:t>
            </a:r>
          </a:p>
          <a:p>
            <a:endParaRPr lang="en-US" sz="2000"/>
          </a:p>
          <a:p>
            <a:endParaRPr lang="en-US" sz="2000"/>
          </a:p>
        </p:txBody>
      </p:sp>
      <p:pic>
        <p:nvPicPr>
          <p:cNvPr id="13" name="Picture 4" descr="A group of multi coloured wooden stick figures">
            <a:extLst>
              <a:ext uri="{FF2B5EF4-FFF2-40B4-BE49-F238E27FC236}">
                <a16:creationId xmlns:a16="http://schemas.microsoft.com/office/drawing/2014/main" id="{CC0DE26B-BF35-B6B8-56EE-7C6F03593017}"/>
              </a:ext>
            </a:extLst>
          </p:cNvPr>
          <p:cNvPicPr>
            <a:picLocks noChangeAspect="1"/>
          </p:cNvPicPr>
          <p:nvPr/>
        </p:nvPicPr>
        <p:blipFill rotWithShape="1">
          <a:blip r:embed="rId2"/>
          <a:srcRect l="16046" r="30176" b="-2"/>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947702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5334197" cy="653844"/>
          </a:xfrm>
        </p:spPr>
        <p:txBody>
          <a:bodyPr anchor="ctr">
            <a:normAutofit/>
          </a:bodyPr>
          <a:lstStyle/>
          <a:p>
            <a:r>
              <a:rPr lang="en-US" sz="2000" b="1" dirty="0">
                <a:latin typeface="Times New Roman" panose="02020603050405020304" pitchFamily="18" charset="0"/>
                <a:cs typeface="Times New Roman" panose="02020603050405020304" pitchFamily="18" charset="0"/>
              </a:rPr>
              <a:t>Implications of labor globalization </a:t>
            </a:r>
          </a:p>
        </p:txBody>
      </p:sp>
      <p:sp>
        <p:nvSpPr>
          <p:cNvPr id="3" name="Content Placeholder 2"/>
          <p:cNvSpPr>
            <a:spLocks noGrp="1"/>
          </p:cNvSpPr>
          <p:nvPr>
            <p:ph idx="1"/>
          </p:nvPr>
        </p:nvSpPr>
        <p:spPr>
          <a:xfrm>
            <a:off x="761800" y="1622324"/>
            <a:ext cx="6750045" cy="4617756"/>
          </a:xfrm>
        </p:spPr>
        <p:txBody>
          <a:bodyPr anchor="ctr">
            <a:normAutofit/>
          </a:bodyPr>
          <a:lstStyle/>
          <a:p>
            <a:pPr marL="0" indent="0">
              <a:buNone/>
            </a:pPr>
            <a:endParaRPr lang="en-US" sz="1600" dirty="0">
              <a:latin typeface="Times New Roman" panose="02020603050405020304" pitchFamily="18" charset="0"/>
              <a:cs typeface="Times New Roman" panose="02020603050405020304" pitchFamily="18" charset="0"/>
            </a:endParaRPr>
          </a:p>
          <a:p>
            <a:pPr marL="0" indent="0">
              <a:buNone/>
            </a:pPr>
            <a:r>
              <a:rPr lang="en-US" sz="1800" dirty="0">
                <a:latin typeface="Times New Roman" panose="02020603050405020304" pitchFamily="18" charset="0"/>
                <a:cs typeface="Times New Roman" panose="02020603050405020304" pitchFamily="18" charset="0"/>
              </a:rPr>
              <a:t>Globalization of labor has deep implications for countries, companies and individuals, some are the following: </a:t>
            </a:r>
          </a:p>
          <a:p>
            <a:pPr>
              <a:buFont typeface="Wingdings" panose="05000000000000000000" pitchFamily="2" charset="2"/>
              <a:buChar char="Ø"/>
            </a:pPr>
            <a:r>
              <a:rPr lang="en-US" sz="1800" b="1" dirty="0">
                <a:latin typeface="Times New Roman" panose="02020603050405020304" pitchFamily="18" charset="0"/>
                <a:cs typeface="Times New Roman" panose="02020603050405020304" pitchFamily="18" charset="0"/>
              </a:rPr>
              <a:t>Employment displacement and wage inequality: </a:t>
            </a:r>
            <a:r>
              <a:rPr lang="en-US" sz="1800" dirty="0">
                <a:latin typeface="Times New Roman" panose="02020603050405020304" pitchFamily="18" charset="0"/>
                <a:cs typeface="Times New Roman" panose="02020603050405020304" pitchFamily="18" charset="0"/>
              </a:rPr>
              <a:t>labor movement may cause employment displacement in some industries or geographical areas as a result of labor globalization. Lower-paid workers in developing nations may compete with workers in rich nations, pushing wages downward and widening the income gap.</a:t>
            </a:r>
          </a:p>
          <a:p>
            <a:pPr>
              <a:buFont typeface="Wingdings" panose="05000000000000000000" pitchFamily="2" charset="2"/>
              <a:buChar char="Ø"/>
            </a:pPr>
            <a:r>
              <a:rPr lang="en-US" sz="1800" b="1" dirty="0">
                <a:latin typeface="Times New Roman" panose="02020603050405020304" pitchFamily="18" charset="0"/>
                <a:cs typeface="Times New Roman" panose="02020603050405020304" pitchFamily="18" charset="0"/>
              </a:rPr>
              <a:t>Skill upgrading and Human Capital Development</a:t>
            </a:r>
            <a:r>
              <a:rPr lang="en-US" sz="1800" dirty="0">
                <a:latin typeface="Times New Roman" panose="02020603050405020304" pitchFamily="18" charset="0"/>
                <a:cs typeface="Times New Roman" panose="02020603050405020304" pitchFamily="18" charset="0"/>
              </a:rPr>
              <a:t>: As businesses need for specialized knowledge and abilities to stay competitive in the global economy, globalization promotes the growth of highly skilled labor markets. Workers may upgrade their skills as a result of education, training, and technology adaption.</a:t>
            </a:r>
          </a:p>
        </p:txBody>
      </p:sp>
      <p:pic>
        <p:nvPicPr>
          <p:cNvPr id="5" name="Picture 4" descr="An illustration of the global population">
            <a:extLst>
              <a:ext uri="{FF2B5EF4-FFF2-40B4-BE49-F238E27FC236}">
                <a16:creationId xmlns:a16="http://schemas.microsoft.com/office/drawing/2014/main" id="{CE850086-FAA2-D7DB-6110-9CC9BE32EF02}"/>
              </a:ext>
            </a:extLst>
          </p:cNvPr>
          <p:cNvPicPr>
            <a:picLocks noChangeAspect="1"/>
          </p:cNvPicPr>
          <p:nvPr/>
        </p:nvPicPr>
        <p:blipFill rotWithShape="1">
          <a:blip r:embed="rId2"/>
          <a:srcRect l="28961" r="27356" b="-1"/>
          <a:stretch/>
        </p:blipFill>
        <p:spPr>
          <a:xfrm>
            <a:off x="8013290" y="-10886"/>
            <a:ext cx="4178711"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544196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799" y="549324"/>
            <a:ext cx="5334197" cy="457199"/>
          </a:xfrm>
        </p:spPr>
        <p:txBody>
          <a:bodyPr anchor="ctr">
            <a:normAutofit fontScale="90000"/>
          </a:bodyPr>
          <a:lstStyle/>
          <a:p>
            <a:r>
              <a:rPr lang="en-US" sz="4000" dirty="0" err="1">
                <a:latin typeface="Times New Roman" panose="02020603050405020304" pitchFamily="18" charset="0"/>
                <a:cs typeface="Times New Roman" panose="02020603050405020304" pitchFamily="18" charset="0"/>
              </a:rPr>
              <a:t>Con’t</a:t>
            </a:r>
            <a:r>
              <a:rPr lang="en-US" sz="4000" dirty="0">
                <a:latin typeface="Times New Roman" panose="02020603050405020304" pitchFamily="18" charset="0"/>
                <a:cs typeface="Times New Roman" panose="02020603050405020304" pitchFamily="18" charset="0"/>
              </a:rPr>
              <a:t> </a:t>
            </a:r>
          </a:p>
        </p:txBody>
      </p:sp>
      <p:sp>
        <p:nvSpPr>
          <p:cNvPr id="3" name="Content Placeholder 2"/>
          <p:cNvSpPr>
            <a:spLocks noGrp="1"/>
          </p:cNvSpPr>
          <p:nvPr>
            <p:ph idx="1"/>
          </p:nvPr>
        </p:nvSpPr>
        <p:spPr>
          <a:xfrm>
            <a:off x="761800" y="1017410"/>
            <a:ext cx="7300652" cy="5222670"/>
          </a:xfrm>
        </p:spPr>
        <p:txBody>
          <a:bodyPr anchor="ctr">
            <a:normAutofit/>
          </a:bodyPr>
          <a:lstStyle/>
          <a:p>
            <a:pPr marL="0" indent="0">
              <a:buNone/>
            </a:pPr>
            <a:endParaRPr lang="en-US" sz="1400" dirty="0">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Brain Drain and Migration</a:t>
            </a:r>
            <a:r>
              <a:rPr lang="en-US" sz="2000" dirty="0">
                <a:latin typeface="Times New Roman" panose="02020603050405020304" pitchFamily="18" charset="0"/>
                <a:cs typeface="Times New Roman" panose="02020603050405020304" pitchFamily="18" charset="0"/>
              </a:rPr>
              <a:t>: As workers travel abroad in search of better job prospects, more pay, and higher living conditions, globalization encourages this movement of labor. Although migration can alleviate labor shortages, foster economic expansion, and advance cross-cultural understanding, it also gives rise to worries regarding brain drain, as highly qualified individuals depart from their native countries in search of better opportunities overseas, resulting in a depletion of human capital and a shortage of skills in the sending countries.</a:t>
            </a:r>
          </a:p>
          <a:p>
            <a:pPr>
              <a:buFont typeface="Wingdings" panose="05000000000000000000" pitchFamily="2" charset="2"/>
              <a:buChar char="Ø"/>
            </a:pPr>
            <a:r>
              <a:rPr lang="en-US" sz="2000" b="1" dirty="0">
                <a:latin typeface="Times New Roman" panose="02020603050405020304" pitchFamily="18" charset="0"/>
                <a:cs typeface="Times New Roman" panose="02020603050405020304" pitchFamily="18" charset="0"/>
              </a:rPr>
              <a:t>Labor Rights and Social Protections</a:t>
            </a:r>
            <a:r>
              <a:rPr lang="en-US" sz="2000" dirty="0">
                <a:latin typeface="Times New Roman" panose="02020603050405020304" pitchFamily="18" charset="0"/>
                <a:cs typeface="Times New Roman" panose="02020603050405020304" pitchFamily="18" charset="0"/>
              </a:rPr>
              <a:t>: As workers participate in informal, insecure, or contingent employment arrangements in the global economy, globalization presents problems for labor rights and social protections.</a:t>
            </a:r>
          </a:p>
        </p:txBody>
      </p:sp>
      <p:pic>
        <p:nvPicPr>
          <p:cNvPr id="5" name="Picture 4" descr="Computer Generated Lights">
            <a:extLst>
              <a:ext uri="{FF2B5EF4-FFF2-40B4-BE49-F238E27FC236}">
                <a16:creationId xmlns:a16="http://schemas.microsoft.com/office/drawing/2014/main" id="{4B9C0E92-5D68-AF28-2440-15BF1562B640}"/>
              </a:ext>
            </a:extLst>
          </p:cNvPr>
          <p:cNvPicPr>
            <a:picLocks noChangeAspect="1"/>
          </p:cNvPicPr>
          <p:nvPr/>
        </p:nvPicPr>
        <p:blipFill rotWithShape="1">
          <a:blip r:embed="rId2"/>
          <a:srcRect l="15992" r="26542" b="1"/>
          <a:stretch/>
        </p:blipFill>
        <p:spPr>
          <a:xfrm>
            <a:off x="8357419" y="-10886"/>
            <a:ext cx="3834582"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1917547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137036" y="548640"/>
            <a:ext cx="9543405" cy="1188720"/>
          </a:xfrm>
        </p:spPr>
        <p:txBody>
          <a:bodyPr>
            <a:normAutofit/>
          </a:bodyPr>
          <a:lstStyle/>
          <a:p>
            <a:r>
              <a:rPr lang="en-US">
                <a:solidFill>
                  <a:schemeClr val="tx1">
                    <a:lumMod val="85000"/>
                    <a:lumOff val="15000"/>
                  </a:schemeClr>
                </a:solidFill>
              </a:rPr>
              <a:t>Con’t</a:t>
            </a:r>
          </a:p>
        </p:txBody>
      </p:sp>
      <p:sp>
        <p:nvSpPr>
          <p:cNvPr id="3" name="Content Placeholder 2"/>
          <p:cNvSpPr>
            <a:spLocks noGrp="1"/>
          </p:cNvSpPr>
          <p:nvPr>
            <p:ph idx="1"/>
          </p:nvPr>
        </p:nvSpPr>
        <p:spPr>
          <a:xfrm>
            <a:off x="442452" y="1494503"/>
            <a:ext cx="9791561" cy="4257293"/>
          </a:xfrm>
        </p:spPr>
        <p:txBody>
          <a:bodyPr anchor="ctr">
            <a:normAutofit/>
          </a:bodyPr>
          <a:lstStyle/>
          <a:p>
            <a:pPr>
              <a:buFont typeface="Wingdings" panose="05000000000000000000" pitchFamily="2" charset="2"/>
              <a:buChar char="Ø"/>
            </a:pPr>
            <a:endParaRPr lang="en-US" sz="2000" dirty="0">
              <a:solidFill>
                <a:schemeClr val="tx1">
                  <a:lumMod val="85000"/>
                  <a:lumOff val="15000"/>
                </a:schemeClr>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endParaRPr lang="en-US" sz="2000" dirty="0">
              <a:solidFill>
                <a:schemeClr val="tx1">
                  <a:lumMod val="85000"/>
                  <a:lumOff val="15000"/>
                </a:schemeClr>
              </a:solidFill>
              <a:latin typeface="Times New Roman" panose="02020603050405020304" pitchFamily="18" charset="0"/>
              <a:cs typeface="Times New Roman" panose="02020603050405020304" pitchFamily="18" charset="0"/>
            </a:endParaRPr>
          </a:p>
          <a:p>
            <a:pPr>
              <a:buFont typeface="Wingdings" panose="05000000000000000000" pitchFamily="2" charset="2"/>
              <a:buChar char="Ø"/>
            </a:pPr>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Globalization of labor drives productivity increases, innovation, and economic growth by intensifying competition among nations, businesses, and laborers in the global labor market. </a:t>
            </a:r>
          </a:p>
          <a:p>
            <a:pPr>
              <a:buFont typeface="Wingdings" panose="05000000000000000000" pitchFamily="2" charset="2"/>
              <a:buChar char="Ø"/>
            </a:pPr>
            <a:r>
              <a:rPr lang="en-US" sz="2400" dirty="0">
                <a:solidFill>
                  <a:schemeClr val="tx1">
                    <a:lumMod val="85000"/>
                    <a:lumOff val="15000"/>
                  </a:schemeClr>
                </a:solidFill>
                <a:latin typeface="Times New Roman" panose="02020603050405020304" pitchFamily="18" charset="0"/>
                <a:cs typeface="Times New Roman" panose="02020603050405020304" pitchFamily="18" charset="0"/>
              </a:rPr>
              <a:t>Globalization brings about winners and losers, though, with certain nations and laborers reaping the rewards of its opportunities while others are left out and marginalized. Policies that maximize the positive aspects of globalization while reducing its negative consequences on marginalized communities and vulnerable populations are necessary to promote inclusive and sustainable development.</a:t>
            </a:r>
          </a:p>
          <a:p>
            <a:endParaRPr lang="en-US" sz="2000" dirty="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488474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6897529" cy="1708242"/>
          </a:xfrm>
        </p:spPr>
        <p:txBody>
          <a:bodyPr anchor="ctr">
            <a:normAutofit/>
          </a:bodyPr>
          <a:lstStyle/>
          <a:p>
            <a:r>
              <a:rPr lang="en-US" sz="3200" b="1" dirty="0">
                <a:latin typeface="Times New Roman" panose="02020603050405020304" pitchFamily="18" charset="0"/>
                <a:cs typeface="Times New Roman" panose="02020603050405020304" pitchFamily="18" charset="0"/>
              </a:rPr>
              <a:t>Globalization of entrepreneurship </a:t>
            </a:r>
          </a:p>
        </p:txBody>
      </p:sp>
      <p:sp>
        <p:nvSpPr>
          <p:cNvPr id="3" name="Content Placeholder 2"/>
          <p:cNvSpPr>
            <a:spLocks noGrp="1"/>
          </p:cNvSpPr>
          <p:nvPr>
            <p:ph idx="1"/>
          </p:nvPr>
        </p:nvSpPr>
        <p:spPr>
          <a:xfrm>
            <a:off x="761799" y="2025446"/>
            <a:ext cx="7045013" cy="4214634"/>
          </a:xfrm>
        </p:spPr>
        <p:txBody>
          <a:bodyPr anchor="ctr">
            <a:normAutofit/>
          </a:bodyPr>
          <a:lstStyle/>
          <a:p>
            <a:pPr marL="0" indent="0">
              <a:buNone/>
            </a:pPr>
            <a:r>
              <a:rPr lang="en-US" sz="2000" b="1" dirty="0">
                <a:latin typeface="Times New Roman" panose="02020603050405020304" pitchFamily="18" charset="0"/>
                <a:cs typeface="Times New Roman" panose="02020603050405020304" pitchFamily="18" charset="0"/>
              </a:rPr>
              <a:t>Meaning </a:t>
            </a:r>
          </a:p>
          <a:p>
            <a:pPr marL="0" indent="0">
              <a:buNone/>
            </a:pPr>
            <a:r>
              <a:rPr lang="en-US" sz="2000" dirty="0">
                <a:latin typeface="Times New Roman" panose="02020603050405020304" pitchFamily="18" charset="0"/>
                <a:cs typeface="Times New Roman" panose="02020603050405020304" pitchFamily="18" charset="0"/>
              </a:rPr>
              <a:t>Globalization of entrepreneurship means the growing cross-border internationalization and integration of entrepreneurial endeavors, initiatives, and operations. It entails the spreading of innovative concepts, business endeavors, and entrepreneurial ideas as well as the involvement of entrepreneurs in international cooperation, investment, and market expansion.</a:t>
            </a:r>
          </a:p>
          <a:p>
            <a:pPr marL="0" indent="0">
              <a:buNone/>
            </a:pPr>
            <a:r>
              <a:rPr lang="en-US" sz="2000" dirty="0">
                <a:latin typeface="Times New Roman" panose="02020603050405020304" pitchFamily="18" charset="0"/>
                <a:cs typeface="Times New Roman" panose="02020603050405020304" pitchFamily="18" charset="0"/>
              </a:rPr>
              <a:t>This is kind of globalization is fueled by various factors, including advancements in communication and transportation technologies, liberalization of trade and investment, and the rise of global networks and platforms that facilitate entrepreneurial exchange and cooperation.</a:t>
            </a:r>
          </a:p>
          <a:p>
            <a:pPr marL="0" indent="0">
              <a:buNone/>
            </a:pPr>
            <a:endParaRPr lang="en-US" sz="1400" dirty="0">
              <a:latin typeface="Times New Roman" panose="02020603050405020304" pitchFamily="18" charset="0"/>
              <a:cs typeface="Times New Roman" panose="02020603050405020304" pitchFamily="18" charset="0"/>
            </a:endParaRPr>
          </a:p>
          <a:p>
            <a:pPr marL="0" indent="0">
              <a:buNone/>
            </a:pPr>
            <a:endParaRPr lang="en-US" sz="1400" dirty="0"/>
          </a:p>
        </p:txBody>
      </p:sp>
      <p:pic>
        <p:nvPicPr>
          <p:cNvPr id="5" name="Picture 4" descr="Digital financial graphs in 3D">
            <a:extLst>
              <a:ext uri="{FF2B5EF4-FFF2-40B4-BE49-F238E27FC236}">
                <a16:creationId xmlns:a16="http://schemas.microsoft.com/office/drawing/2014/main" id="{9F9C1CAF-0BD6-2EFE-304A-2E303DF758DA}"/>
              </a:ext>
            </a:extLst>
          </p:cNvPr>
          <p:cNvPicPr>
            <a:picLocks noChangeAspect="1"/>
          </p:cNvPicPr>
          <p:nvPr/>
        </p:nvPicPr>
        <p:blipFill rotWithShape="1">
          <a:blip r:embed="rId2"/>
          <a:srcRect l="32608" r="7012" b="-2"/>
          <a:stretch/>
        </p:blipFill>
        <p:spPr>
          <a:xfrm>
            <a:off x="8200103" y="-10886"/>
            <a:ext cx="3991898"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42325605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137036" y="548640"/>
            <a:ext cx="9543405" cy="1188720"/>
          </a:xfrm>
        </p:spPr>
        <p:txBody>
          <a:bodyPr>
            <a:normAutofit/>
          </a:bodyPr>
          <a:lstStyle/>
          <a:p>
            <a:r>
              <a:rPr lang="en-US">
                <a:solidFill>
                  <a:schemeClr val="tx1">
                    <a:lumMod val="85000"/>
                    <a:lumOff val="15000"/>
                  </a:schemeClr>
                </a:solidFill>
              </a:rPr>
              <a:t>Con’t</a:t>
            </a:r>
          </a:p>
        </p:txBody>
      </p:sp>
      <p:sp>
        <p:nvSpPr>
          <p:cNvPr id="3" name="Content Placeholder 2"/>
          <p:cNvSpPr>
            <a:spLocks noGrp="1"/>
          </p:cNvSpPr>
          <p:nvPr>
            <p:ph idx="1"/>
          </p:nvPr>
        </p:nvSpPr>
        <p:spPr>
          <a:xfrm>
            <a:off x="629265" y="1737361"/>
            <a:ext cx="9604748" cy="4014436"/>
          </a:xfrm>
        </p:spPr>
        <p:txBody>
          <a:bodyPr anchor="ctr">
            <a:normAutofit fontScale="92500" lnSpcReduction="10000"/>
          </a:bodyPr>
          <a:lstStyle/>
          <a:p>
            <a:pPr marL="0" indent="0">
              <a:lnSpc>
                <a:spcPct val="150000"/>
              </a:lnSpc>
              <a:buNone/>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Globalization of entrepreneurship can take one of the following form: </a:t>
            </a:r>
          </a:p>
          <a:p>
            <a:pPr>
              <a:lnSpc>
                <a:spcPct val="150000"/>
              </a:lnSpc>
              <a:buFont typeface="Wingdings" panose="05000000000000000000" pitchFamily="2" charset="2"/>
              <a:buChar char="Ø"/>
            </a:pPr>
            <a:r>
              <a:rPr lang="en-US" sz="2000" b="1" dirty="0">
                <a:solidFill>
                  <a:schemeClr val="tx1">
                    <a:lumMod val="85000"/>
                    <a:lumOff val="15000"/>
                  </a:schemeClr>
                </a:solidFill>
                <a:latin typeface="Times New Roman" panose="02020603050405020304" pitchFamily="18" charset="0"/>
                <a:cs typeface="Times New Roman" panose="02020603050405020304" pitchFamily="18" charset="0"/>
              </a:rPr>
              <a:t>Internationalization of Startups: </a:t>
            </a: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Entrepreneurs increasingly launch startups with the intention of entering international markets from the outset. These startups may leverage digital platforms, e-commerce, and cross-border partnerships to reach customers globally and expand their operations internationally.</a:t>
            </a:r>
          </a:p>
          <a:p>
            <a:pPr>
              <a:lnSpc>
                <a:spcPct val="150000"/>
              </a:lnSpc>
              <a:buFont typeface="Wingdings" panose="05000000000000000000" pitchFamily="2" charset="2"/>
              <a:buChar char="Ø"/>
            </a:pPr>
            <a:r>
              <a:rPr lang="en-US" sz="2000" b="1" dirty="0">
                <a:solidFill>
                  <a:schemeClr val="tx1">
                    <a:lumMod val="85000"/>
                    <a:lumOff val="15000"/>
                  </a:schemeClr>
                </a:solidFill>
                <a:latin typeface="Times New Roman" panose="02020603050405020304" pitchFamily="18" charset="0"/>
                <a:cs typeface="Times New Roman" panose="02020603050405020304" pitchFamily="18" charset="0"/>
              </a:rPr>
              <a:t>Global Value Chains and Outsourcing: </a:t>
            </a: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Entrepreneurs participate in global value chains by outsourcing production, sourcing inputs, or collaborating with suppliers, manufacturers, and distributors across multiple countries. This allows them to access specialized skills, reduce costs, and tap into global markets more effectively.</a:t>
            </a: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1124535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9A36457-A5F4-4103-A443-02581C09185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C5FB7E8-B636-40FA-BE8D-48145C0F5C5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
            <a:ext cx="12192000" cy="2295238"/>
          </a:xfrm>
          <a:custGeom>
            <a:avLst/>
            <a:gdLst>
              <a:gd name="connsiteX0" fmla="*/ 12160143 w 12192000"/>
              <a:gd name="connsiteY0" fmla="*/ 831692 h 2079137"/>
              <a:gd name="connsiteX1" fmla="*/ 12159112 w 12192000"/>
              <a:gd name="connsiteY1" fmla="*/ 833361 h 2079137"/>
              <a:gd name="connsiteX2" fmla="*/ 12158912 w 12192000"/>
              <a:gd name="connsiteY2" fmla="*/ 832430 h 2079137"/>
              <a:gd name="connsiteX3" fmla="*/ 0 w 12192000"/>
              <a:gd name="connsiteY3" fmla="*/ 0 h 2079137"/>
              <a:gd name="connsiteX4" fmla="*/ 12192000 w 12192000"/>
              <a:gd name="connsiteY4" fmla="*/ 0 h 2079137"/>
              <a:gd name="connsiteX5" fmla="*/ 12192000 w 12192000"/>
              <a:gd name="connsiteY5" fmla="*/ 558063 h 2079137"/>
              <a:gd name="connsiteX6" fmla="*/ 12189259 w 12192000"/>
              <a:gd name="connsiteY6" fmla="*/ 810508 h 2079137"/>
              <a:gd name="connsiteX7" fmla="*/ 12170847 w 12192000"/>
              <a:gd name="connsiteY7" fmla="*/ 825280 h 2079137"/>
              <a:gd name="connsiteX8" fmla="*/ 12160143 w 12192000"/>
              <a:gd name="connsiteY8" fmla="*/ 831692 h 2079137"/>
              <a:gd name="connsiteX9" fmla="*/ 12163806 w 12192000"/>
              <a:gd name="connsiteY9" fmla="*/ 825759 h 2079137"/>
              <a:gd name="connsiteX10" fmla="*/ 12056557 w 12192000"/>
              <a:gd name="connsiteY10" fmla="*/ 810176 h 2079137"/>
              <a:gd name="connsiteX11" fmla="*/ 11900316 w 12192000"/>
              <a:gd name="connsiteY11" fmla="*/ 789618 h 2079137"/>
              <a:gd name="connsiteX12" fmla="*/ 11791206 w 12192000"/>
              <a:gd name="connsiteY12" fmla="*/ 824176 h 2079137"/>
              <a:gd name="connsiteX13" fmla="*/ 11659257 w 12192000"/>
              <a:gd name="connsiteY13" fmla="*/ 800841 h 2079137"/>
              <a:gd name="connsiteX14" fmla="*/ 11569789 w 12192000"/>
              <a:gd name="connsiteY14" fmla="*/ 797135 h 2079137"/>
              <a:gd name="connsiteX15" fmla="*/ 11367885 w 12192000"/>
              <a:gd name="connsiteY15" fmla="*/ 791985 h 2079137"/>
              <a:gd name="connsiteX16" fmla="*/ 11174663 w 12192000"/>
              <a:gd name="connsiteY16" fmla="*/ 788721 h 2079137"/>
              <a:gd name="connsiteX17" fmla="*/ 11068220 w 12192000"/>
              <a:gd name="connsiteY17" fmla="*/ 786994 h 2079137"/>
              <a:gd name="connsiteX18" fmla="*/ 10893266 w 12192000"/>
              <a:gd name="connsiteY18" fmla="*/ 794013 h 2079137"/>
              <a:gd name="connsiteX19" fmla="*/ 10844025 w 12192000"/>
              <a:gd name="connsiteY19" fmla="*/ 789857 h 2079137"/>
              <a:gd name="connsiteX20" fmla="*/ 10814353 w 12192000"/>
              <a:gd name="connsiteY20" fmla="*/ 789010 h 2079137"/>
              <a:gd name="connsiteX21" fmla="*/ 10748393 w 12192000"/>
              <a:gd name="connsiteY21" fmla="*/ 806738 h 2079137"/>
              <a:gd name="connsiteX22" fmla="*/ 10468256 w 12192000"/>
              <a:gd name="connsiteY22" fmla="*/ 778733 h 2079137"/>
              <a:gd name="connsiteX23" fmla="*/ 10256131 w 12192000"/>
              <a:gd name="connsiteY23" fmla="*/ 788332 h 2079137"/>
              <a:gd name="connsiteX24" fmla="*/ 10177442 w 12192000"/>
              <a:gd name="connsiteY24" fmla="*/ 777371 h 2079137"/>
              <a:gd name="connsiteX25" fmla="*/ 10006086 w 12192000"/>
              <a:gd name="connsiteY25" fmla="*/ 792651 h 2079137"/>
              <a:gd name="connsiteX26" fmla="*/ 9952382 w 12192000"/>
              <a:gd name="connsiteY26" fmla="*/ 815411 h 2079137"/>
              <a:gd name="connsiteX27" fmla="*/ 9926457 w 12192000"/>
              <a:gd name="connsiteY27" fmla="*/ 827295 h 2079137"/>
              <a:gd name="connsiteX28" fmla="*/ 9843405 w 12192000"/>
              <a:gd name="connsiteY28" fmla="*/ 867046 h 2079137"/>
              <a:gd name="connsiteX29" fmla="*/ 9830866 w 12192000"/>
              <a:gd name="connsiteY29" fmla="*/ 875047 h 2079137"/>
              <a:gd name="connsiteX30" fmla="*/ 9801807 w 12192000"/>
              <a:gd name="connsiteY30" fmla="*/ 872272 h 2079137"/>
              <a:gd name="connsiteX31" fmla="*/ 9785653 w 12192000"/>
              <a:gd name="connsiteY31" fmla="*/ 861743 h 2079137"/>
              <a:gd name="connsiteX32" fmla="*/ 9781177 w 12192000"/>
              <a:gd name="connsiteY32" fmla="*/ 864820 h 2079137"/>
              <a:gd name="connsiteX33" fmla="*/ 9768640 w 12192000"/>
              <a:gd name="connsiteY33" fmla="*/ 869379 h 2079137"/>
              <a:gd name="connsiteX34" fmla="*/ 9712211 w 12192000"/>
              <a:gd name="connsiteY34" fmla="*/ 900283 h 2079137"/>
              <a:gd name="connsiteX35" fmla="*/ 9689465 w 12192000"/>
              <a:gd name="connsiteY35" fmla="*/ 899268 h 2079137"/>
              <a:gd name="connsiteX36" fmla="*/ 9600339 w 12192000"/>
              <a:gd name="connsiteY36" fmla="*/ 922112 h 2079137"/>
              <a:gd name="connsiteX37" fmla="*/ 9582850 w 12192000"/>
              <a:gd name="connsiteY37" fmla="*/ 925510 h 2079137"/>
              <a:gd name="connsiteX38" fmla="*/ 9549638 w 12192000"/>
              <a:gd name="connsiteY38" fmla="*/ 940845 h 2079137"/>
              <a:gd name="connsiteX39" fmla="*/ 9539471 w 12192000"/>
              <a:gd name="connsiteY39" fmla="*/ 941799 h 2079137"/>
              <a:gd name="connsiteX40" fmla="*/ 9505592 w 12192000"/>
              <a:gd name="connsiteY40" fmla="*/ 955533 h 2079137"/>
              <a:gd name="connsiteX41" fmla="*/ 9432569 w 12192000"/>
              <a:gd name="connsiteY41" fmla="*/ 985377 h 2079137"/>
              <a:gd name="connsiteX42" fmla="*/ 9414216 w 12192000"/>
              <a:gd name="connsiteY42" fmla="*/ 992655 h 2079137"/>
              <a:gd name="connsiteX43" fmla="*/ 9397106 w 12192000"/>
              <a:gd name="connsiteY43" fmla="*/ 992980 h 2079137"/>
              <a:gd name="connsiteX44" fmla="*/ 9305108 w 12192000"/>
              <a:gd name="connsiteY44" fmla="*/ 1007767 h 2079137"/>
              <a:gd name="connsiteX45" fmla="*/ 9282434 w 12192000"/>
              <a:gd name="connsiteY45" fmla="*/ 1007523 h 2079137"/>
              <a:gd name="connsiteX46" fmla="*/ 9271941 w 12192000"/>
              <a:gd name="connsiteY46" fmla="*/ 1002839 h 2079137"/>
              <a:gd name="connsiteX47" fmla="*/ 9238227 w 12192000"/>
              <a:gd name="connsiteY47" fmla="*/ 1017668 h 2079137"/>
              <a:gd name="connsiteX48" fmla="*/ 9184265 w 12192000"/>
              <a:gd name="connsiteY48" fmla="*/ 1031275 h 2079137"/>
              <a:gd name="connsiteX49" fmla="*/ 9159000 w 12192000"/>
              <a:gd name="connsiteY49" fmla="*/ 1039569 h 2079137"/>
              <a:gd name="connsiteX50" fmla="*/ 9137031 w 12192000"/>
              <a:gd name="connsiteY50" fmla="*/ 1038699 h 2079137"/>
              <a:gd name="connsiteX51" fmla="*/ 9015702 w 12192000"/>
              <a:gd name="connsiteY51" fmla="*/ 1051400 h 2079137"/>
              <a:gd name="connsiteX52" fmla="*/ 8971403 w 12192000"/>
              <a:gd name="connsiteY52" fmla="*/ 1040542 h 2079137"/>
              <a:gd name="connsiteX53" fmla="*/ 8961826 w 12192000"/>
              <a:gd name="connsiteY53" fmla="*/ 1045364 h 2079137"/>
              <a:gd name="connsiteX54" fmla="*/ 8888623 w 12192000"/>
              <a:gd name="connsiteY54" fmla="*/ 1053908 h 2079137"/>
              <a:gd name="connsiteX55" fmla="*/ 8841066 w 12192000"/>
              <a:gd name="connsiteY55" fmla="*/ 1060421 h 2079137"/>
              <a:gd name="connsiteX56" fmla="*/ 8752342 w 12192000"/>
              <a:gd name="connsiteY56" fmla="*/ 1080646 h 2079137"/>
              <a:gd name="connsiteX57" fmla="*/ 8699139 w 12192000"/>
              <a:gd name="connsiteY57" fmla="*/ 1087885 h 2079137"/>
              <a:gd name="connsiteX58" fmla="*/ 8667273 w 12192000"/>
              <a:gd name="connsiteY58" fmla="*/ 1092062 h 2079137"/>
              <a:gd name="connsiteX59" fmla="*/ 8586064 w 12192000"/>
              <a:gd name="connsiteY59" fmla="*/ 1114603 h 2079137"/>
              <a:gd name="connsiteX60" fmla="*/ 8460312 w 12192000"/>
              <a:gd name="connsiteY60" fmla="*/ 1179878 h 2079137"/>
              <a:gd name="connsiteX61" fmla="*/ 8419023 w 12192000"/>
              <a:gd name="connsiteY61" fmla="*/ 1191748 h 2079137"/>
              <a:gd name="connsiteX62" fmla="*/ 8410939 w 12192000"/>
              <a:gd name="connsiteY62" fmla="*/ 1189696 h 2079137"/>
              <a:gd name="connsiteX63" fmla="*/ 8362040 w 12192000"/>
              <a:gd name="connsiteY63" fmla="*/ 1220820 h 2079137"/>
              <a:gd name="connsiteX64" fmla="*/ 8273677 w 12192000"/>
              <a:gd name="connsiteY64" fmla="*/ 1236495 h 2079137"/>
              <a:gd name="connsiteX65" fmla="*/ 8204283 w 12192000"/>
              <a:gd name="connsiteY65" fmla="*/ 1243537 h 2079137"/>
              <a:gd name="connsiteX66" fmla="*/ 8166550 w 12192000"/>
              <a:gd name="connsiteY66" fmla="*/ 1249551 h 2079137"/>
              <a:gd name="connsiteX67" fmla="*/ 8137785 w 12192000"/>
              <a:gd name="connsiteY67" fmla="*/ 1251636 h 2079137"/>
              <a:gd name="connsiteX68" fmla="*/ 8071596 w 12192000"/>
              <a:gd name="connsiteY68" fmla="*/ 1269274 h 2079137"/>
              <a:gd name="connsiteX69" fmla="*/ 7964816 w 12192000"/>
              <a:gd name="connsiteY69" fmla="*/ 1303668 h 2079137"/>
              <a:gd name="connsiteX70" fmla="*/ 7941495 w 12192000"/>
              <a:gd name="connsiteY70" fmla="*/ 1309821 h 2079137"/>
              <a:gd name="connsiteX71" fmla="*/ 7919123 w 12192000"/>
              <a:gd name="connsiteY71" fmla="*/ 1310466 h 2079137"/>
              <a:gd name="connsiteX72" fmla="*/ 7911902 w 12192000"/>
              <a:gd name="connsiteY72" fmla="*/ 1306569 h 2079137"/>
              <a:gd name="connsiteX73" fmla="*/ 7898703 w 12192000"/>
              <a:gd name="connsiteY73" fmla="*/ 1309208 h 2079137"/>
              <a:gd name="connsiteX74" fmla="*/ 7894703 w 12192000"/>
              <a:gd name="connsiteY74" fmla="*/ 1308939 h 2079137"/>
              <a:gd name="connsiteX75" fmla="*/ 7872267 w 12192000"/>
              <a:gd name="connsiteY75" fmla="*/ 1308370 h 2079137"/>
              <a:gd name="connsiteX76" fmla="*/ 7836454 w 12192000"/>
              <a:gd name="connsiteY76" fmla="*/ 1331265 h 2079137"/>
              <a:gd name="connsiteX77" fmla="*/ 7782451 w 12192000"/>
              <a:gd name="connsiteY77" fmla="*/ 1339601 h 2079137"/>
              <a:gd name="connsiteX78" fmla="*/ 7542969 w 12192000"/>
              <a:gd name="connsiteY78" fmla="*/ 1372495 h 2079137"/>
              <a:gd name="connsiteX79" fmla="*/ 7476832 w 12192000"/>
              <a:gd name="connsiteY79" fmla="*/ 1431655 h 2079137"/>
              <a:gd name="connsiteX80" fmla="*/ 7370237 w 12192000"/>
              <a:gd name="connsiteY80" fmla="*/ 1474339 h 2079137"/>
              <a:gd name="connsiteX81" fmla="*/ 7222223 w 12192000"/>
              <a:gd name="connsiteY81" fmla="*/ 1510199 h 2079137"/>
              <a:gd name="connsiteX82" fmla="*/ 7215703 w 12192000"/>
              <a:gd name="connsiteY82" fmla="*/ 1520424 h 2079137"/>
              <a:gd name="connsiteX83" fmla="*/ 7204548 w 12192000"/>
              <a:gd name="connsiteY83" fmla="*/ 1528145 h 2079137"/>
              <a:gd name="connsiteX84" fmla="*/ 7202038 w 12192000"/>
              <a:gd name="connsiteY84" fmla="*/ 1527954 h 2079137"/>
              <a:gd name="connsiteX85" fmla="*/ 7173860 w 12192000"/>
              <a:gd name="connsiteY85" fmla="*/ 1541605 h 2079137"/>
              <a:gd name="connsiteX86" fmla="*/ 7155079 w 12192000"/>
              <a:gd name="connsiteY86" fmla="*/ 1552495 h 2079137"/>
              <a:gd name="connsiteX87" fmla="*/ 7149757 w 12192000"/>
              <a:gd name="connsiteY87" fmla="*/ 1552732 h 2079137"/>
              <a:gd name="connsiteX88" fmla="*/ 7104804 w 12192000"/>
              <a:gd name="connsiteY88" fmla="*/ 1565792 h 2079137"/>
              <a:gd name="connsiteX89" fmla="*/ 7082824 w 12192000"/>
              <a:gd name="connsiteY89" fmla="*/ 1567947 h 2079137"/>
              <a:gd name="connsiteX90" fmla="*/ 7021520 w 12192000"/>
              <a:gd name="connsiteY90" fmla="*/ 1562334 h 2079137"/>
              <a:gd name="connsiteX91" fmla="*/ 6988956 w 12192000"/>
              <a:gd name="connsiteY91" fmla="*/ 1576442 h 2079137"/>
              <a:gd name="connsiteX92" fmla="*/ 6981922 w 12192000"/>
              <a:gd name="connsiteY92" fmla="*/ 1578821 h 2079137"/>
              <a:gd name="connsiteX93" fmla="*/ 6981583 w 12192000"/>
              <a:gd name="connsiteY93" fmla="*/ 1578678 h 2079137"/>
              <a:gd name="connsiteX94" fmla="*/ 6973762 w 12192000"/>
              <a:gd name="connsiteY94" fmla="*/ 1580811 h 2079137"/>
              <a:gd name="connsiteX95" fmla="*/ 6969093 w 12192000"/>
              <a:gd name="connsiteY95" fmla="*/ 1583157 h 2079137"/>
              <a:gd name="connsiteX96" fmla="*/ 6890037 w 12192000"/>
              <a:gd name="connsiteY96" fmla="*/ 1575825 h 2079137"/>
              <a:gd name="connsiteX97" fmla="*/ 6785054 w 12192000"/>
              <a:gd name="connsiteY97" fmla="*/ 1582200 h 2079137"/>
              <a:gd name="connsiteX98" fmla="*/ 6681692 w 12192000"/>
              <a:gd name="connsiteY98" fmla="*/ 1591296 h 2079137"/>
              <a:gd name="connsiteX99" fmla="*/ 6644556 w 12192000"/>
              <a:gd name="connsiteY99" fmla="*/ 1595940 h 2079137"/>
              <a:gd name="connsiteX100" fmla="*/ 6577106 w 12192000"/>
              <a:gd name="connsiteY100" fmla="*/ 1598261 h 2079137"/>
              <a:gd name="connsiteX101" fmla="*/ 6544183 w 12192000"/>
              <a:gd name="connsiteY101" fmla="*/ 1596149 h 2079137"/>
              <a:gd name="connsiteX102" fmla="*/ 6540921 w 12192000"/>
              <a:gd name="connsiteY102" fmla="*/ 1593857 h 2079137"/>
              <a:gd name="connsiteX103" fmla="*/ 6535046 w 12192000"/>
              <a:gd name="connsiteY103" fmla="*/ 1593283 h 2079137"/>
              <a:gd name="connsiteX104" fmla="*/ 6519853 w 12192000"/>
              <a:gd name="connsiteY104" fmla="*/ 1595771 h 2079137"/>
              <a:gd name="connsiteX105" fmla="*/ 6514280 w 12192000"/>
              <a:gd name="connsiteY105" fmla="*/ 1597376 h 2079137"/>
              <a:gd name="connsiteX106" fmla="*/ 6505824 w 12192000"/>
              <a:gd name="connsiteY106" fmla="*/ 1598298 h 2079137"/>
              <a:gd name="connsiteX107" fmla="*/ 6505573 w 12192000"/>
              <a:gd name="connsiteY107" fmla="*/ 1598109 h 2079137"/>
              <a:gd name="connsiteX108" fmla="*/ 6497741 w 12192000"/>
              <a:gd name="connsiteY108" fmla="*/ 1599392 h 2079137"/>
              <a:gd name="connsiteX109" fmla="*/ 6459992 w 12192000"/>
              <a:gd name="connsiteY109" fmla="*/ 1608358 h 2079137"/>
              <a:gd name="connsiteX110" fmla="*/ 6404572 w 12192000"/>
              <a:gd name="connsiteY110" fmla="*/ 1593771 h 2079137"/>
              <a:gd name="connsiteX111" fmla="*/ 6382671 w 12192000"/>
              <a:gd name="connsiteY111" fmla="*/ 1592612 h 2079137"/>
              <a:gd name="connsiteX112" fmla="*/ 6369843 w 12192000"/>
              <a:gd name="connsiteY112" fmla="*/ 1590015 h 2079137"/>
              <a:gd name="connsiteX113" fmla="*/ 6269740 w 12192000"/>
              <a:gd name="connsiteY113" fmla="*/ 1614633 h 2079137"/>
              <a:gd name="connsiteX114" fmla="*/ 6255405 w 12192000"/>
              <a:gd name="connsiteY114" fmla="*/ 1620529 h 2079137"/>
              <a:gd name="connsiteX115" fmla="*/ 6244248 w 12192000"/>
              <a:gd name="connsiteY115" fmla="*/ 1629561 h 2079137"/>
              <a:gd name="connsiteX116" fmla="*/ 6086396 w 12192000"/>
              <a:gd name="connsiteY116" fmla="*/ 1642666 h 2079137"/>
              <a:gd name="connsiteX117" fmla="*/ 5867429 w 12192000"/>
              <a:gd name="connsiteY117" fmla="*/ 1695554 h 2079137"/>
              <a:gd name="connsiteX118" fmla="*/ 5772864 w 12192000"/>
              <a:gd name="connsiteY118" fmla="*/ 1689002 h 2079137"/>
              <a:gd name="connsiteX119" fmla="*/ 5629833 w 12192000"/>
              <a:gd name="connsiteY119" fmla="*/ 1713273 h 2079137"/>
              <a:gd name="connsiteX120" fmla="*/ 5504771 w 12192000"/>
              <a:gd name="connsiteY120" fmla="*/ 1725744 h 2079137"/>
              <a:gd name="connsiteX121" fmla="*/ 5490967 w 12192000"/>
              <a:gd name="connsiteY121" fmla="*/ 1726367 h 2079137"/>
              <a:gd name="connsiteX122" fmla="*/ 5486015 w 12192000"/>
              <a:gd name="connsiteY122" fmla="*/ 1721481 h 2079137"/>
              <a:gd name="connsiteX123" fmla="*/ 5439364 w 12192000"/>
              <a:gd name="connsiteY123" fmla="*/ 1721349 h 2079137"/>
              <a:gd name="connsiteX124" fmla="*/ 5350025 w 12192000"/>
              <a:gd name="connsiteY124" fmla="*/ 1729885 h 2079137"/>
              <a:gd name="connsiteX125" fmla="*/ 5336104 w 12192000"/>
              <a:gd name="connsiteY125" fmla="*/ 1734377 h 2079137"/>
              <a:gd name="connsiteX126" fmla="*/ 5245234 w 12192000"/>
              <a:gd name="connsiteY126" fmla="*/ 1738520 h 2079137"/>
              <a:gd name="connsiteX127" fmla="*/ 5182955 w 12192000"/>
              <a:gd name="connsiteY127" fmla="*/ 1744622 h 2079137"/>
              <a:gd name="connsiteX128" fmla="*/ 5169506 w 12192000"/>
              <a:gd name="connsiteY128" fmla="*/ 1748993 h 2079137"/>
              <a:gd name="connsiteX129" fmla="*/ 5154299 w 12192000"/>
              <a:gd name="connsiteY129" fmla="*/ 1744080 h 2079137"/>
              <a:gd name="connsiteX130" fmla="*/ 5149917 w 12192000"/>
              <a:gd name="connsiteY130" fmla="*/ 1739727 h 2079137"/>
              <a:gd name="connsiteX131" fmla="*/ 5100319 w 12192000"/>
              <a:gd name="connsiteY131" fmla="*/ 1745797 h 2079137"/>
              <a:gd name="connsiteX132" fmla="*/ 5094361 w 12192000"/>
              <a:gd name="connsiteY132" fmla="*/ 1745767 h 2079137"/>
              <a:gd name="connsiteX133" fmla="*/ 5053410 w 12192000"/>
              <a:gd name="connsiteY133" fmla="*/ 1742790 h 2079137"/>
              <a:gd name="connsiteX134" fmla="*/ 4992711 w 12192000"/>
              <a:gd name="connsiteY134" fmla="*/ 1734075 h 2079137"/>
              <a:gd name="connsiteX135" fmla="*/ 4930098 w 12192000"/>
              <a:gd name="connsiteY135" fmla="*/ 1717312 h 2079137"/>
              <a:gd name="connsiteX136" fmla="*/ 4893834 w 12192000"/>
              <a:gd name="connsiteY136" fmla="*/ 1710028 h 2079137"/>
              <a:gd name="connsiteX137" fmla="*/ 4868730 w 12192000"/>
              <a:gd name="connsiteY137" fmla="*/ 1702384 h 2079137"/>
              <a:gd name="connsiteX138" fmla="*/ 4797925 w 12192000"/>
              <a:gd name="connsiteY138" fmla="*/ 1695535 h 2079137"/>
              <a:gd name="connsiteX139" fmla="*/ 4677670 w 12192000"/>
              <a:gd name="connsiteY139" fmla="*/ 1689453 h 2079137"/>
              <a:gd name="connsiteX140" fmla="*/ 4634248 w 12192000"/>
              <a:gd name="connsiteY140" fmla="*/ 1680227 h 2079137"/>
              <a:gd name="connsiteX141" fmla="*/ 4632434 w 12192000"/>
              <a:gd name="connsiteY141" fmla="*/ 1674607 h 2079137"/>
              <a:gd name="connsiteX142" fmla="*/ 4619204 w 12192000"/>
              <a:gd name="connsiteY142" fmla="*/ 1672507 h 2079137"/>
              <a:gd name="connsiteX143" fmla="*/ 4616283 w 12192000"/>
              <a:gd name="connsiteY143" fmla="*/ 1670977 h 2079137"/>
              <a:gd name="connsiteX144" fmla="*/ 4598926 w 12192000"/>
              <a:gd name="connsiteY144" fmla="*/ 1663178 h 2079137"/>
              <a:gd name="connsiteX145" fmla="*/ 4547069 w 12192000"/>
              <a:gd name="connsiteY145" fmla="*/ 1670642 h 2079137"/>
              <a:gd name="connsiteX146" fmla="*/ 4523516 w 12192000"/>
              <a:gd name="connsiteY146" fmla="*/ 1669785 h 2079137"/>
              <a:gd name="connsiteX147" fmla="*/ 4500586 w 12192000"/>
              <a:gd name="connsiteY147" fmla="*/ 1675912 h 2079137"/>
              <a:gd name="connsiteX148" fmla="*/ 4488196 w 12192000"/>
              <a:gd name="connsiteY148" fmla="*/ 1683463 h 2079137"/>
              <a:gd name="connsiteX149" fmla="*/ 4445463 w 12192000"/>
              <a:gd name="connsiteY149" fmla="*/ 1695634 h 2079137"/>
              <a:gd name="connsiteX150" fmla="*/ 4446550 w 12192000"/>
              <a:gd name="connsiteY150" fmla="*/ 1680538 h 2079137"/>
              <a:gd name="connsiteX151" fmla="*/ 4365375 w 12192000"/>
              <a:gd name="connsiteY151" fmla="*/ 1697935 h 2079137"/>
              <a:gd name="connsiteX152" fmla="*/ 4305123 w 12192000"/>
              <a:gd name="connsiteY152" fmla="*/ 1714185 h 2079137"/>
              <a:gd name="connsiteX153" fmla="*/ 4292665 w 12192000"/>
              <a:gd name="connsiteY153" fmla="*/ 1720703 h 2079137"/>
              <a:gd name="connsiteX154" fmla="*/ 4276789 w 12192000"/>
              <a:gd name="connsiteY154" fmla="*/ 1718367 h 2079137"/>
              <a:gd name="connsiteX155" fmla="*/ 4271683 w 12192000"/>
              <a:gd name="connsiteY155" fmla="*/ 1714801 h 2079137"/>
              <a:gd name="connsiteX156" fmla="*/ 4223918 w 12192000"/>
              <a:gd name="connsiteY156" fmla="*/ 1728936 h 2079137"/>
              <a:gd name="connsiteX157" fmla="*/ 4218039 w 12192000"/>
              <a:gd name="connsiteY157" fmla="*/ 1729885 h 2079137"/>
              <a:gd name="connsiteX158" fmla="*/ 4177153 w 12192000"/>
              <a:gd name="connsiteY158" fmla="*/ 1733691 h 2079137"/>
              <a:gd name="connsiteX159" fmla="*/ 4051032 w 12192000"/>
              <a:gd name="connsiteY159" fmla="*/ 1728886 h 2079137"/>
              <a:gd name="connsiteX160" fmla="*/ 4013978 w 12192000"/>
              <a:gd name="connsiteY160" fmla="*/ 1727679 h 2079137"/>
              <a:gd name="connsiteX161" fmla="*/ 3987857 w 12192000"/>
              <a:gd name="connsiteY161" fmla="*/ 1724282 h 2079137"/>
              <a:gd name="connsiteX162" fmla="*/ 3916852 w 12192000"/>
              <a:gd name="connsiteY162" fmla="*/ 1729184 h 2079137"/>
              <a:gd name="connsiteX163" fmla="*/ 3797263 w 12192000"/>
              <a:gd name="connsiteY163" fmla="*/ 1742976 h 2079137"/>
              <a:gd name="connsiteX164" fmla="*/ 3752806 w 12192000"/>
              <a:gd name="connsiteY164" fmla="*/ 1741033 h 2079137"/>
              <a:gd name="connsiteX165" fmla="*/ 3749997 w 12192000"/>
              <a:gd name="connsiteY165" fmla="*/ 1735799 h 2079137"/>
              <a:gd name="connsiteX166" fmla="*/ 3736582 w 12192000"/>
              <a:gd name="connsiteY166" fmla="*/ 1735907 h 2079137"/>
              <a:gd name="connsiteX167" fmla="*/ 3733428 w 12192000"/>
              <a:gd name="connsiteY167" fmla="*/ 1734881 h 2079137"/>
              <a:gd name="connsiteX168" fmla="*/ 3714911 w 12192000"/>
              <a:gd name="connsiteY168" fmla="*/ 1730056 h 2079137"/>
              <a:gd name="connsiteX169" fmla="*/ 3665172 w 12192000"/>
              <a:gd name="connsiteY169" fmla="*/ 1745936 h 2079137"/>
              <a:gd name="connsiteX170" fmla="*/ 3552006 w 12192000"/>
              <a:gd name="connsiteY170" fmla="*/ 1755220 h 2079137"/>
              <a:gd name="connsiteX171" fmla="*/ 3390301 w 12192000"/>
              <a:gd name="connsiteY171" fmla="*/ 1762546 h 2079137"/>
              <a:gd name="connsiteX172" fmla="*/ 3264312 w 12192000"/>
              <a:gd name="connsiteY172" fmla="*/ 1774620 h 2079137"/>
              <a:gd name="connsiteX173" fmla="*/ 3106901 w 12192000"/>
              <a:gd name="connsiteY173" fmla="*/ 1804264 h 2079137"/>
              <a:gd name="connsiteX174" fmla="*/ 2993303 w 12192000"/>
              <a:gd name="connsiteY174" fmla="*/ 1806542 h 2079137"/>
              <a:gd name="connsiteX175" fmla="*/ 2979115 w 12192000"/>
              <a:gd name="connsiteY175" fmla="*/ 1815432 h 2079137"/>
              <a:gd name="connsiteX176" fmla="*/ 2963118 w 12192000"/>
              <a:gd name="connsiteY176" fmla="*/ 1820962 h 2079137"/>
              <a:gd name="connsiteX177" fmla="*/ 2961156 w 12192000"/>
              <a:gd name="connsiteY177" fmla="*/ 1820297 h 2079137"/>
              <a:gd name="connsiteX178" fmla="*/ 2925719 w 12192000"/>
              <a:gd name="connsiteY178" fmla="*/ 1828468 h 2079137"/>
              <a:gd name="connsiteX179" fmla="*/ 2857951 w 12192000"/>
              <a:gd name="connsiteY179" fmla="*/ 1842496 h 2079137"/>
              <a:gd name="connsiteX180" fmla="*/ 2857427 w 12192000"/>
              <a:gd name="connsiteY180" fmla="*/ 1841591 h 2079137"/>
              <a:gd name="connsiteX181" fmla="*/ 2846731 w 12192000"/>
              <a:gd name="connsiteY181" fmla="*/ 1839316 h 2079137"/>
              <a:gd name="connsiteX182" fmla="*/ 2826290 w 12192000"/>
              <a:gd name="connsiteY182" fmla="*/ 1837274 h 2079137"/>
              <a:gd name="connsiteX183" fmla="*/ 2779146 w 12192000"/>
              <a:gd name="connsiteY183" fmla="*/ 1820071 h 2079137"/>
              <a:gd name="connsiteX184" fmla="*/ 2739608 w 12192000"/>
              <a:gd name="connsiteY184" fmla="*/ 1827861 h 2079137"/>
              <a:gd name="connsiteX185" fmla="*/ 2731631 w 12192000"/>
              <a:gd name="connsiteY185" fmla="*/ 1828881 h 2079137"/>
              <a:gd name="connsiteX186" fmla="*/ 2731464 w 12192000"/>
              <a:gd name="connsiteY186" fmla="*/ 1828677 h 2079137"/>
              <a:gd name="connsiteX187" fmla="*/ 2723037 w 12192000"/>
              <a:gd name="connsiteY187" fmla="*/ 1829303 h 2079137"/>
              <a:gd name="connsiteX188" fmla="*/ 2701616 w 12192000"/>
              <a:gd name="connsiteY188" fmla="*/ 1832725 h 2079137"/>
              <a:gd name="connsiteX189" fmla="*/ 2696239 w 12192000"/>
              <a:gd name="connsiteY189" fmla="*/ 1831904 h 2079137"/>
              <a:gd name="connsiteX190" fmla="*/ 2663445 w 12192000"/>
              <a:gd name="connsiteY190" fmla="*/ 1825958 h 2079137"/>
              <a:gd name="connsiteX191" fmla="*/ 2560925 w 12192000"/>
              <a:gd name="connsiteY191" fmla="*/ 1829094 h 2079137"/>
              <a:gd name="connsiteX192" fmla="*/ 2458739 w 12192000"/>
              <a:gd name="connsiteY192" fmla="*/ 1834479 h 2079137"/>
              <a:gd name="connsiteX193" fmla="*/ 2356074 w 12192000"/>
              <a:gd name="connsiteY193" fmla="*/ 1836991 h 2079137"/>
              <a:gd name="connsiteX194" fmla="*/ 2304241 w 12192000"/>
              <a:gd name="connsiteY194" fmla="*/ 1822021 h 2079137"/>
              <a:gd name="connsiteX195" fmla="*/ 2298362 w 12192000"/>
              <a:gd name="connsiteY195" fmla="*/ 1822125 h 2079137"/>
              <a:gd name="connsiteX196" fmla="*/ 2283527 w 12192000"/>
              <a:gd name="connsiteY196" fmla="*/ 1826361 h 2079137"/>
              <a:gd name="connsiteX197" fmla="*/ 2278150 w 12192000"/>
              <a:gd name="connsiteY197" fmla="*/ 1828604 h 2079137"/>
              <a:gd name="connsiteX198" fmla="*/ 2269853 w 12192000"/>
              <a:gd name="connsiteY198" fmla="*/ 1830502 h 2079137"/>
              <a:gd name="connsiteX199" fmla="*/ 2269585 w 12192000"/>
              <a:gd name="connsiteY199" fmla="*/ 1830341 h 2079137"/>
              <a:gd name="connsiteX200" fmla="*/ 2225332 w 12192000"/>
              <a:gd name="connsiteY200" fmla="*/ 1845825 h 2079137"/>
              <a:gd name="connsiteX201" fmla="*/ 2169048 w 12192000"/>
              <a:gd name="connsiteY201" fmla="*/ 1837658 h 2079137"/>
              <a:gd name="connsiteX202" fmla="*/ 2147231 w 12192000"/>
              <a:gd name="connsiteY202" fmla="*/ 1839027 h 2079137"/>
              <a:gd name="connsiteX203" fmla="*/ 2135241 w 12192000"/>
              <a:gd name="connsiteY203" fmla="*/ 1838652 h 2079137"/>
              <a:gd name="connsiteX204" fmla="*/ 2099215 w 12192000"/>
              <a:gd name="connsiteY204" fmla="*/ 1850768 h 2079137"/>
              <a:gd name="connsiteX205" fmla="*/ 2094046 w 12192000"/>
              <a:gd name="connsiteY205" fmla="*/ 1850806 h 2079137"/>
              <a:gd name="connsiteX206" fmla="*/ 2071850 w 12192000"/>
              <a:gd name="connsiteY206" fmla="*/ 1861319 h 2079137"/>
              <a:gd name="connsiteX207" fmla="*/ 2039607 w 12192000"/>
              <a:gd name="connsiteY207" fmla="*/ 1874318 h 2079137"/>
              <a:gd name="connsiteX208" fmla="*/ 2037289 w 12192000"/>
              <a:gd name="connsiteY208" fmla="*/ 1874025 h 2079137"/>
              <a:gd name="connsiteX209" fmla="*/ 2023615 w 12192000"/>
              <a:gd name="connsiteY209" fmla="*/ 1881562 h 2079137"/>
              <a:gd name="connsiteX210" fmla="*/ 1957176 w 12192000"/>
              <a:gd name="connsiteY210" fmla="*/ 1898709 h 2079137"/>
              <a:gd name="connsiteX211" fmla="*/ 1858081 w 12192000"/>
              <a:gd name="connsiteY211" fmla="*/ 1923144 h 2079137"/>
              <a:gd name="connsiteX212" fmla="*/ 1738865 w 12192000"/>
              <a:gd name="connsiteY212" fmla="*/ 1944965 h 2079137"/>
              <a:gd name="connsiteX213" fmla="*/ 1616692 w 12192000"/>
              <a:gd name="connsiteY213" fmla="*/ 1989107 h 2079137"/>
              <a:gd name="connsiteX214" fmla="*/ 1411898 w 12192000"/>
              <a:gd name="connsiteY214" fmla="*/ 2046254 h 2079137"/>
              <a:gd name="connsiteX215" fmla="*/ 1375780 w 12192000"/>
              <a:gd name="connsiteY215" fmla="*/ 2047961 h 2079137"/>
              <a:gd name="connsiteX216" fmla="*/ 1375707 w 12192000"/>
              <a:gd name="connsiteY216" fmla="*/ 2047981 h 2079137"/>
              <a:gd name="connsiteX217" fmla="*/ 1285585 w 12192000"/>
              <a:gd name="connsiteY217" fmla="*/ 2047113 h 2079137"/>
              <a:gd name="connsiteX218" fmla="*/ 1263658 w 12192000"/>
              <a:gd name="connsiteY218" fmla="*/ 2041397 h 2079137"/>
              <a:gd name="connsiteX219" fmla="*/ 1170403 w 12192000"/>
              <a:gd name="connsiteY219" fmla="*/ 2033399 h 2079137"/>
              <a:gd name="connsiteX220" fmla="*/ 1153718 w 12192000"/>
              <a:gd name="connsiteY220" fmla="*/ 2029576 h 2079137"/>
              <a:gd name="connsiteX221" fmla="*/ 1133937 w 12192000"/>
              <a:gd name="connsiteY221" fmla="*/ 2032149 h 2079137"/>
              <a:gd name="connsiteX222" fmla="*/ 1054999 w 12192000"/>
              <a:gd name="connsiteY222" fmla="*/ 2043242 h 2079137"/>
              <a:gd name="connsiteX223" fmla="*/ 1018405 w 12192000"/>
              <a:gd name="connsiteY223" fmla="*/ 2048281 h 2079137"/>
              <a:gd name="connsiteX224" fmla="*/ 1016563 w 12192000"/>
              <a:gd name="connsiteY224" fmla="*/ 2051718 h 2079137"/>
              <a:gd name="connsiteX225" fmla="*/ 1008284 w 12192000"/>
              <a:gd name="connsiteY225" fmla="*/ 2046742 h 2079137"/>
              <a:gd name="connsiteX226" fmla="*/ 981974 w 12192000"/>
              <a:gd name="connsiteY226" fmla="*/ 2048363 h 2079137"/>
              <a:gd name="connsiteX227" fmla="*/ 971903 w 12192000"/>
              <a:gd name="connsiteY227" fmla="*/ 2053484 h 2079137"/>
              <a:gd name="connsiteX228" fmla="*/ 954015 w 12192000"/>
              <a:gd name="connsiteY228" fmla="*/ 2052529 h 2079137"/>
              <a:gd name="connsiteX229" fmla="*/ 839571 w 12192000"/>
              <a:gd name="connsiteY229" fmla="*/ 2046509 h 2079137"/>
              <a:gd name="connsiteX230" fmla="*/ 823321 w 12192000"/>
              <a:gd name="connsiteY230" fmla="*/ 2054296 h 2079137"/>
              <a:gd name="connsiteX231" fmla="*/ 800990 w 12192000"/>
              <a:gd name="connsiteY231" fmla="*/ 2051523 h 2079137"/>
              <a:gd name="connsiteX232" fmla="*/ 776439 w 12192000"/>
              <a:gd name="connsiteY232" fmla="*/ 2062634 h 2079137"/>
              <a:gd name="connsiteX233" fmla="*/ 763041 w 12192000"/>
              <a:gd name="connsiteY233" fmla="*/ 2063995 h 2079137"/>
              <a:gd name="connsiteX234" fmla="*/ 757863 w 12192000"/>
              <a:gd name="connsiteY234" fmla="*/ 2065877 h 2079137"/>
              <a:gd name="connsiteX235" fmla="*/ 745053 w 12192000"/>
              <a:gd name="connsiteY235" fmla="*/ 2051831 h 2079137"/>
              <a:gd name="connsiteX236" fmla="*/ 722609 w 12192000"/>
              <a:gd name="connsiteY236" fmla="*/ 2049504 h 2079137"/>
              <a:gd name="connsiteX237" fmla="*/ 717618 w 12192000"/>
              <a:gd name="connsiteY237" fmla="*/ 2042131 h 2079137"/>
              <a:gd name="connsiteX238" fmla="*/ 703285 w 12192000"/>
              <a:gd name="connsiteY238" fmla="*/ 2046808 h 2079137"/>
              <a:gd name="connsiteX239" fmla="*/ 680199 w 12192000"/>
              <a:gd name="connsiteY239" fmla="*/ 2051947 h 2079137"/>
              <a:gd name="connsiteX240" fmla="*/ 667351 w 12192000"/>
              <a:gd name="connsiteY240" fmla="*/ 2054469 h 2079137"/>
              <a:gd name="connsiteX241" fmla="*/ 660961 w 12192000"/>
              <a:gd name="connsiteY241" fmla="*/ 2049404 h 2079137"/>
              <a:gd name="connsiteX242" fmla="*/ 638282 w 12192000"/>
              <a:gd name="connsiteY242" fmla="*/ 2060093 h 2079137"/>
              <a:gd name="connsiteX243" fmla="*/ 583551 w 12192000"/>
              <a:gd name="connsiteY243" fmla="*/ 2070197 h 2079137"/>
              <a:gd name="connsiteX244" fmla="*/ 525274 w 12192000"/>
              <a:gd name="connsiteY244" fmla="*/ 2079137 h 2079137"/>
              <a:gd name="connsiteX245" fmla="*/ 405635 w 12192000"/>
              <a:gd name="connsiteY245" fmla="*/ 2059339 h 2079137"/>
              <a:gd name="connsiteX246" fmla="*/ 281555 w 12192000"/>
              <a:gd name="connsiteY246" fmla="*/ 2022847 h 2079137"/>
              <a:gd name="connsiteX247" fmla="*/ 98513 w 12192000"/>
              <a:gd name="connsiteY247" fmla="*/ 1969504 h 2079137"/>
              <a:gd name="connsiteX248" fmla="*/ 56191 w 12192000"/>
              <a:gd name="connsiteY248" fmla="*/ 1950709 h 2079137"/>
              <a:gd name="connsiteX249" fmla="*/ 0 w 12192000"/>
              <a:gd name="connsiteY249" fmla="*/ 1935789 h 2079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Lst>
            <a:rect l="l" t="t" r="r" b="b"/>
            <a:pathLst>
              <a:path w="12192000" h="2079137">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1137036" y="548640"/>
            <a:ext cx="9543405" cy="1188720"/>
          </a:xfrm>
        </p:spPr>
        <p:txBody>
          <a:bodyPr>
            <a:normAutofit/>
          </a:bodyPr>
          <a:lstStyle/>
          <a:p>
            <a:r>
              <a:rPr lang="en-US">
                <a:solidFill>
                  <a:schemeClr val="tx1">
                    <a:lumMod val="85000"/>
                    <a:lumOff val="15000"/>
                  </a:schemeClr>
                </a:solidFill>
              </a:rPr>
              <a:t>Con’t</a:t>
            </a:r>
          </a:p>
        </p:txBody>
      </p:sp>
      <p:sp>
        <p:nvSpPr>
          <p:cNvPr id="3" name="Content Placeholder 2"/>
          <p:cNvSpPr>
            <a:spLocks noGrp="1"/>
          </p:cNvSpPr>
          <p:nvPr>
            <p:ph idx="1"/>
          </p:nvPr>
        </p:nvSpPr>
        <p:spPr>
          <a:xfrm>
            <a:off x="707923" y="1602659"/>
            <a:ext cx="9526090" cy="4149138"/>
          </a:xfrm>
        </p:spPr>
        <p:txBody>
          <a:bodyPr anchor="ctr">
            <a:normAutofit lnSpcReduction="10000"/>
          </a:bodyPr>
          <a:lstStyle/>
          <a:p>
            <a:pPr>
              <a:lnSpc>
                <a:spcPct val="150000"/>
              </a:lnSpc>
              <a:buFont typeface="Wingdings" panose="05000000000000000000" pitchFamily="2" charset="2"/>
              <a:buChar char="Ø"/>
            </a:pPr>
            <a:r>
              <a:rPr lang="en-US" sz="2000" b="1" dirty="0">
                <a:solidFill>
                  <a:schemeClr val="tx1">
                    <a:lumMod val="85000"/>
                    <a:lumOff val="15000"/>
                  </a:schemeClr>
                </a:solidFill>
                <a:latin typeface="Times New Roman" panose="02020603050405020304" pitchFamily="18" charset="0"/>
                <a:cs typeface="Times New Roman" panose="02020603050405020304" pitchFamily="18" charset="0"/>
              </a:rPr>
              <a:t>Cross-Border Collaboration and Networks: </a:t>
            </a: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Entrepreneurs engage in cross-border collaboration and networking activities, such as joint ventures, strategic alliances, and business incubators, to access new markets, share knowledge, and pool resources with partners from different countries.</a:t>
            </a:r>
          </a:p>
          <a:p>
            <a:pPr>
              <a:lnSpc>
                <a:spcPct val="150000"/>
              </a:lnSpc>
              <a:buFont typeface="Wingdings" panose="05000000000000000000" pitchFamily="2" charset="2"/>
              <a:buChar char="Ø"/>
            </a:pPr>
            <a:r>
              <a:rPr lang="en-US" sz="2000" b="1" dirty="0">
                <a:solidFill>
                  <a:schemeClr val="tx1">
                    <a:lumMod val="85000"/>
                    <a:lumOff val="15000"/>
                  </a:schemeClr>
                </a:solidFill>
                <a:latin typeface="Times New Roman" panose="02020603050405020304" pitchFamily="18" charset="0"/>
                <a:cs typeface="Times New Roman" panose="02020603050405020304" pitchFamily="18" charset="0"/>
              </a:rPr>
              <a:t>International Investment and Venture Capital: </a:t>
            </a: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Entrepreneurs attract investment and venture capital from global investors, including angel investors, venture capitalists, and corporate investors, to fuel the growth and expansion of their businesses. This capital infusion enables entrepreneurs to scale their ventures, enter new markets, and pursue innovation more aggressively.</a:t>
            </a:r>
          </a:p>
          <a:p>
            <a:endParaRPr lang="en-US" sz="1700" dirty="0">
              <a:solidFill>
                <a:schemeClr val="tx1">
                  <a:lumMod val="85000"/>
                  <a:lumOff val="15000"/>
                </a:schemeClr>
              </a:solidFill>
            </a:endParaRPr>
          </a:p>
        </p:txBody>
      </p:sp>
      <p:sp>
        <p:nvSpPr>
          <p:cNvPr id="12" name="Freeform: Shape 11">
            <a:extLst>
              <a:ext uri="{FF2B5EF4-FFF2-40B4-BE49-F238E27FC236}">
                <a16:creationId xmlns:a16="http://schemas.microsoft.com/office/drawing/2014/main" id="{142DCE2C-2863-46FA-9BE7-24365A24D9B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24586" y="5970896"/>
            <a:ext cx="9967416" cy="887104"/>
          </a:xfrm>
          <a:custGeom>
            <a:avLst/>
            <a:gdLst>
              <a:gd name="connsiteX0" fmla="*/ 4686423 w 9517857"/>
              <a:gd name="connsiteY0" fmla="*/ 247919 h 918356"/>
              <a:gd name="connsiteX1" fmla="*/ 4689051 w 9517857"/>
              <a:gd name="connsiteY1" fmla="*/ 250968 h 918356"/>
              <a:gd name="connsiteX2" fmla="*/ 4687244 w 9517857"/>
              <a:gd name="connsiteY2" fmla="*/ 251298 h 918356"/>
              <a:gd name="connsiteX3" fmla="*/ 4685225 w 9517857"/>
              <a:gd name="connsiteY3" fmla="*/ 246530 h 918356"/>
              <a:gd name="connsiteX4" fmla="*/ 4686133 w 9517857"/>
              <a:gd name="connsiteY4" fmla="*/ 246727 h 918356"/>
              <a:gd name="connsiteX5" fmla="*/ 4686423 w 9517857"/>
              <a:gd name="connsiteY5" fmla="*/ 247919 h 918356"/>
              <a:gd name="connsiteX6" fmla="*/ 9517856 w 9517857"/>
              <a:gd name="connsiteY6" fmla="*/ 0 h 918356"/>
              <a:gd name="connsiteX7" fmla="*/ 9517857 w 9517857"/>
              <a:gd name="connsiteY7" fmla="*/ 12 h 918356"/>
              <a:gd name="connsiteX8" fmla="*/ 9517857 w 9517857"/>
              <a:gd name="connsiteY8" fmla="*/ 918356 h 918356"/>
              <a:gd name="connsiteX9" fmla="*/ 14604 w 9517857"/>
              <a:gd name="connsiteY9" fmla="*/ 918356 h 918356"/>
              <a:gd name="connsiteX10" fmla="*/ 12841 w 9517857"/>
              <a:gd name="connsiteY10" fmla="*/ 917763 h 918356"/>
              <a:gd name="connsiteX11" fmla="*/ 93 w 9517857"/>
              <a:gd name="connsiteY11" fmla="*/ 912471 h 918356"/>
              <a:gd name="connsiteX12" fmla="*/ 58674 w 9517857"/>
              <a:gd name="connsiteY12" fmla="*/ 890322 h 918356"/>
              <a:gd name="connsiteX13" fmla="*/ 275005 w 9517857"/>
              <a:gd name="connsiteY13" fmla="*/ 807229 h 918356"/>
              <a:gd name="connsiteX14" fmla="*/ 587824 w 9517857"/>
              <a:gd name="connsiteY14" fmla="*/ 798195 h 918356"/>
              <a:gd name="connsiteX15" fmla="*/ 651826 w 9517857"/>
              <a:gd name="connsiteY15" fmla="*/ 738338 h 918356"/>
              <a:gd name="connsiteX16" fmla="*/ 727985 w 9517857"/>
              <a:gd name="connsiteY16" fmla="*/ 719826 h 918356"/>
              <a:gd name="connsiteX17" fmla="*/ 778982 w 9517857"/>
              <a:gd name="connsiteY17" fmla="*/ 710142 h 918356"/>
              <a:gd name="connsiteX18" fmla="*/ 849944 w 9517857"/>
              <a:gd name="connsiteY18" fmla="*/ 717987 h 918356"/>
              <a:gd name="connsiteX19" fmla="*/ 921659 w 9517857"/>
              <a:gd name="connsiteY19" fmla="*/ 712695 h 918356"/>
              <a:gd name="connsiteX20" fmla="*/ 930946 w 9517857"/>
              <a:gd name="connsiteY20" fmla="*/ 734046 h 918356"/>
              <a:gd name="connsiteX21" fmla="*/ 986250 w 9517857"/>
              <a:gd name="connsiteY21" fmla="*/ 713530 h 918356"/>
              <a:gd name="connsiteX22" fmla="*/ 1013752 w 9517857"/>
              <a:gd name="connsiteY22" fmla="*/ 713361 h 918356"/>
              <a:gd name="connsiteX23" fmla="*/ 1023734 w 9517857"/>
              <a:gd name="connsiteY23" fmla="*/ 718571 h 918356"/>
              <a:gd name="connsiteX24" fmla="*/ 1063207 w 9517857"/>
              <a:gd name="connsiteY24" fmla="*/ 715651 h 918356"/>
              <a:gd name="connsiteX25" fmla="*/ 1081980 w 9517857"/>
              <a:gd name="connsiteY25" fmla="*/ 738455 h 918356"/>
              <a:gd name="connsiteX26" fmla="*/ 1218120 w 9517857"/>
              <a:gd name="connsiteY26" fmla="*/ 713280 h 918356"/>
              <a:gd name="connsiteX27" fmla="*/ 1397459 w 9517857"/>
              <a:gd name="connsiteY27" fmla="*/ 691190 h 918356"/>
              <a:gd name="connsiteX28" fmla="*/ 1580688 w 9517857"/>
              <a:gd name="connsiteY28" fmla="*/ 693697 h 918356"/>
              <a:gd name="connsiteX29" fmla="*/ 1772334 w 9517857"/>
              <a:gd name="connsiteY29" fmla="*/ 710640 h 918356"/>
              <a:gd name="connsiteX30" fmla="*/ 2002561 w 9517857"/>
              <a:gd name="connsiteY30" fmla="*/ 659917 h 918356"/>
              <a:gd name="connsiteX31" fmla="*/ 2135144 w 9517857"/>
              <a:gd name="connsiteY31" fmla="*/ 636501 h 918356"/>
              <a:gd name="connsiteX32" fmla="*/ 2440292 w 9517857"/>
              <a:gd name="connsiteY32" fmla="*/ 593862 h 918356"/>
              <a:gd name="connsiteX33" fmla="*/ 2547829 w 9517857"/>
              <a:gd name="connsiteY33" fmla="*/ 566150 h 918356"/>
              <a:gd name="connsiteX34" fmla="*/ 2658055 w 9517857"/>
              <a:gd name="connsiteY34" fmla="*/ 578727 h 918356"/>
              <a:gd name="connsiteX35" fmla="*/ 2693698 w 9517857"/>
              <a:gd name="connsiteY35" fmla="*/ 560029 h 918356"/>
              <a:gd name="connsiteX36" fmla="*/ 2699673 w 9517857"/>
              <a:gd name="connsiteY36" fmla="*/ 556400 h 918356"/>
              <a:gd name="connsiteX37" fmla="*/ 2727306 w 9517857"/>
              <a:gd name="connsiteY37" fmla="*/ 550698 h 918356"/>
              <a:gd name="connsiteX38" fmla="*/ 2730451 w 9517857"/>
              <a:gd name="connsiteY38" fmla="*/ 538058 h 918356"/>
              <a:gd name="connsiteX39" fmla="*/ 2768713 w 9517857"/>
              <a:gd name="connsiteY39" fmla="*/ 521575 h 918356"/>
              <a:gd name="connsiteX40" fmla="*/ 2820868 w 9517857"/>
              <a:gd name="connsiteY40" fmla="*/ 514160 h 918356"/>
              <a:gd name="connsiteX41" fmla="*/ 3073635 w 9517857"/>
              <a:gd name="connsiteY41" fmla="*/ 491294 h 918356"/>
              <a:gd name="connsiteX42" fmla="*/ 3222071 w 9517857"/>
              <a:gd name="connsiteY42" fmla="*/ 470559 h 918356"/>
              <a:gd name="connsiteX43" fmla="*/ 3274069 w 9517857"/>
              <a:gd name="connsiteY43" fmla="*/ 451605 h 918356"/>
              <a:gd name="connsiteX44" fmla="*/ 3349632 w 9517857"/>
              <a:gd name="connsiteY44" fmla="*/ 432583 h 918356"/>
              <a:gd name="connsiteX45" fmla="*/ 3479593 w 9517857"/>
              <a:gd name="connsiteY45" fmla="*/ 390437 h 918356"/>
              <a:gd name="connsiteX46" fmla="*/ 3660110 w 9517857"/>
              <a:gd name="connsiteY46" fmla="*/ 348726 h 918356"/>
              <a:gd name="connsiteX47" fmla="*/ 3750023 w 9517857"/>
              <a:gd name="connsiteY47" fmla="*/ 370678 h 918356"/>
              <a:gd name="connsiteX48" fmla="*/ 3844133 w 9517857"/>
              <a:gd name="connsiteY48" fmla="*/ 360648 h 918356"/>
              <a:gd name="connsiteX49" fmla="*/ 3913545 w 9517857"/>
              <a:gd name="connsiteY49" fmla="*/ 344235 h 918356"/>
              <a:gd name="connsiteX50" fmla="*/ 4266740 w 9517857"/>
              <a:gd name="connsiteY50" fmla="*/ 361454 h 918356"/>
              <a:gd name="connsiteX51" fmla="*/ 4430770 w 9517857"/>
              <a:gd name="connsiteY51" fmla="*/ 342643 h 918356"/>
              <a:gd name="connsiteX52" fmla="*/ 4512664 w 9517857"/>
              <a:gd name="connsiteY52" fmla="*/ 319948 h 918356"/>
              <a:gd name="connsiteX53" fmla="*/ 4616423 w 9517857"/>
              <a:gd name="connsiteY53" fmla="*/ 290914 h 918356"/>
              <a:gd name="connsiteX54" fmla="*/ 4691675 w 9517857"/>
              <a:gd name="connsiteY54" fmla="*/ 254011 h 918356"/>
              <a:gd name="connsiteX55" fmla="*/ 4689051 w 9517857"/>
              <a:gd name="connsiteY55" fmla="*/ 250968 h 918356"/>
              <a:gd name="connsiteX56" fmla="*/ 4719994 w 9517857"/>
              <a:gd name="connsiteY56" fmla="*/ 245307 h 918356"/>
              <a:gd name="connsiteX57" fmla="*/ 4752894 w 9517857"/>
              <a:gd name="connsiteY57" fmla="*/ 239875 h 918356"/>
              <a:gd name="connsiteX58" fmla="*/ 4769329 w 9517857"/>
              <a:gd name="connsiteY58" fmla="*/ 233585 h 918356"/>
              <a:gd name="connsiteX59" fmla="*/ 4775634 w 9517857"/>
              <a:gd name="connsiteY59" fmla="*/ 234063 h 918356"/>
              <a:gd name="connsiteX60" fmla="*/ 4790452 w 9517857"/>
              <a:gd name="connsiteY60" fmla="*/ 233572 h 918356"/>
              <a:gd name="connsiteX61" fmla="*/ 4789062 w 9517857"/>
              <a:gd name="connsiteY61" fmla="*/ 241924 h 918356"/>
              <a:gd name="connsiteX62" fmla="*/ 4827826 w 9517857"/>
              <a:gd name="connsiteY62" fmla="*/ 246977 h 918356"/>
              <a:gd name="connsiteX63" fmla="*/ 4892569 w 9517857"/>
              <a:gd name="connsiteY63" fmla="*/ 249933 h 918356"/>
              <a:gd name="connsiteX64" fmla="*/ 4896611 w 9517857"/>
              <a:gd name="connsiteY64" fmla="*/ 240448 h 918356"/>
              <a:gd name="connsiteX65" fmla="*/ 4917286 w 9517857"/>
              <a:gd name="connsiteY65" fmla="*/ 243659 h 918356"/>
              <a:gd name="connsiteX66" fmla="*/ 4981173 w 9517857"/>
              <a:gd name="connsiteY66" fmla="*/ 247103 h 918356"/>
              <a:gd name="connsiteX67" fmla="*/ 5060397 w 9517857"/>
              <a:gd name="connsiteY67" fmla="*/ 263688 h 918356"/>
              <a:gd name="connsiteX68" fmla="*/ 5252996 w 9517857"/>
              <a:gd name="connsiteY68" fmla="*/ 270655 h 918356"/>
              <a:gd name="connsiteX69" fmla="*/ 5358056 w 9517857"/>
              <a:gd name="connsiteY69" fmla="*/ 247248 h 918356"/>
              <a:gd name="connsiteX70" fmla="*/ 5426496 w 9517857"/>
              <a:gd name="connsiteY70" fmla="*/ 235142 h 918356"/>
              <a:gd name="connsiteX71" fmla="*/ 5497161 w 9517857"/>
              <a:gd name="connsiteY71" fmla="*/ 228808 h 918356"/>
              <a:gd name="connsiteX72" fmla="*/ 5826043 w 9517857"/>
              <a:gd name="connsiteY72" fmla="*/ 148073 h 918356"/>
              <a:gd name="connsiteX73" fmla="*/ 6013415 w 9517857"/>
              <a:gd name="connsiteY73" fmla="*/ 137316 h 918356"/>
              <a:gd name="connsiteX74" fmla="*/ 6080994 w 9517857"/>
              <a:gd name="connsiteY74" fmla="*/ 142938 h 918356"/>
              <a:gd name="connsiteX75" fmla="*/ 6194152 w 9517857"/>
              <a:gd name="connsiteY75" fmla="*/ 151772 h 918356"/>
              <a:gd name="connsiteX76" fmla="*/ 6281379 w 9517857"/>
              <a:gd name="connsiteY76" fmla="*/ 181626 h 918356"/>
              <a:gd name="connsiteX77" fmla="*/ 6374947 w 9517857"/>
              <a:gd name="connsiteY77" fmla="*/ 179799 h 918356"/>
              <a:gd name="connsiteX78" fmla="*/ 6448518 w 9517857"/>
              <a:gd name="connsiteY78" fmla="*/ 164378 h 918356"/>
              <a:gd name="connsiteX79" fmla="*/ 6544700 w 9517857"/>
              <a:gd name="connsiteY79" fmla="*/ 167161 h 918356"/>
              <a:gd name="connsiteX80" fmla="*/ 6648353 w 9517857"/>
              <a:gd name="connsiteY80" fmla="*/ 172250 h 918356"/>
              <a:gd name="connsiteX81" fmla="*/ 6736227 w 9517857"/>
              <a:gd name="connsiteY81" fmla="*/ 173216 h 918356"/>
              <a:gd name="connsiteX82" fmla="*/ 6977218 w 9517857"/>
              <a:gd name="connsiteY82" fmla="*/ 184289 h 918356"/>
              <a:gd name="connsiteX83" fmla="*/ 7065221 w 9517857"/>
              <a:gd name="connsiteY83" fmla="*/ 227531 h 918356"/>
              <a:gd name="connsiteX84" fmla="*/ 7366876 w 9517857"/>
              <a:gd name="connsiteY84" fmla="*/ 248468 h 918356"/>
              <a:gd name="connsiteX85" fmla="*/ 7565449 w 9517857"/>
              <a:gd name="connsiteY85" fmla="*/ 258950 h 918356"/>
              <a:gd name="connsiteX86" fmla="*/ 7599285 w 9517857"/>
              <a:gd name="connsiteY86" fmla="*/ 266021 h 918356"/>
              <a:gd name="connsiteX87" fmla="*/ 7644411 w 9517857"/>
              <a:gd name="connsiteY87" fmla="*/ 258986 h 918356"/>
              <a:gd name="connsiteX88" fmla="*/ 7825110 w 9517857"/>
              <a:gd name="connsiteY88" fmla="*/ 229109 h 918356"/>
              <a:gd name="connsiteX89" fmla="*/ 7965804 w 9517857"/>
              <a:gd name="connsiteY89" fmla="*/ 190545 h 918356"/>
              <a:gd name="connsiteX90" fmla="*/ 8147401 w 9517857"/>
              <a:gd name="connsiteY90" fmla="*/ 205617 h 918356"/>
              <a:gd name="connsiteX91" fmla="*/ 8256033 w 9517857"/>
              <a:gd name="connsiteY91" fmla="*/ 193713 h 918356"/>
              <a:gd name="connsiteX92" fmla="*/ 8410677 w 9517857"/>
              <a:gd name="connsiteY92" fmla="*/ 172167 h 918356"/>
              <a:gd name="connsiteX93" fmla="*/ 8617841 w 9517857"/>
              <a:gd name="connsiteY93" fmla="*/ 155167 h 918356"/>
              <a:gd name="connsiteX94" fmla="*/ 8715976 w 9517857"/>
              <a:gd name="connsiteY94" fmla="*/ 178374 h 918356"/>
              <a:gd name="connsiteX95" fmla="*/ 8778827 w 9517857"/>
              <a:gd name="connsiteY95" fmla="*/ 172936 h 918356"/>
              <a:gd name="connsiteX96" fmla="*/ 8840778 w 9517857"/>
              <a:gd name="connsiteY96" fmla="*/ 143149 h 918356"/>
              <a:gd name="connsiteX97" fmla="*/ 9010380 w 9517857"/>
              <a:gd name="connsiteY97" fmla="*/ 91891 h 918356"/>
              <a:gd name="connsiteX98" fmla="*/ 9110856 w 9517857"/>
              <a:gd name="connsiteY98" fmla="*/ 70997 h 918356"/>
              <a:gd name="connsiteX99" fmla="*/ 9268817 w 9517857"/>
              <a:gd name="connsiteY99" fmla="*/ 53082 h 918356"/>
              <a:gd name="connsiteX100" fmla="*/ 9316667 w 9517857"/>
              <a:gd name="connsiteY100" fmla="*/ 45047 h 918356"/>
              <a:gd name="connsiteX101" fmla="*/ 9428209 w 9517857"/>
              <a:gd name="connsiteY101" fmla="*/ 29923 h 9183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9517857" h="918356">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5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2405715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AF79FC1-BCD0-79EC-5D44-5D22CF2179E5}"/>
              </a:ext>
            </a:extLst>
          </p:cNvPr>
          <p:cNvPicPr>
            <a:picLocks noChangeAspect="1"/>
          </p:cNvPicPr>
          <p:nvPr/>
        </p:nvPicPr>
        <p:blipFill rotWithShape="1">
          <a:blip r:embed="rId2">
            <a:duotone>
              <a:schemeClr val="bg2">
                <a:shade val="45000"/>
                <a:satMod val="135000"/>
              </a:schemeClr>
              <a:prstClr val="white"/>
            </a:duotone>
          </a:blip>
          <a:srcRect t="5833" b="9898"/>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US" dirty="0">
                <a:latin typeface="Times New Roman" panose="02020603050405020304" pitchFamily="18" charset="0"/>
                <a:cs typeface="Times New Roman" panose="02020603050405020304" pitchFamily="18" charset="0"/>
              </a:rPr>
              <a:t>Merits of globalization </a:t>
            </a:r>
          </a:p>
        </p:txBody>
      </p:sp>
      <p:graphicFrame>
        <p:nvGraphicFramePr>
          <p:cNvPr id="5" name="Content Placeholder 2">
            <a:extLst>
              <a:ext uri="{FF2B5EF4-FFF2-40B4-BE49-F238E27FC236}">
                <a16:creationId xmlns:a16="http://schemas.microsoft.com/office/drawing/2014/main" id="{49940AE0-23CA-EE1D-4C19-50173D8074D8}"/>
              </a:ext>
            </a:extLst>
          </p:cNvPr>
          <p:cNvGraphicFramePr>
            <a:graphicFrameLocks noGrp="1"/>
          </p:cNvGraphicFramePr>
          <p:nvPr>
            <p:ph idx="1"/>
            <p:extLst>
              <p:ext uri="{D42A27DB-BD31-4B8C-83A1-F6EECF244321}">
                <p14:modId xmlns:p14="http://schemas.microsoft.com/office/powerpoint/2010/main" val="296317799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21563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B292840-B7C2-76F1-2ACA-CC28238AD7B1}"/>
              </a:ext>
            </a:extLst>
          </p:cNvPr>
          <p:cNvPicPr>
            <a:picLocks noChangeAspect="1"/>
          </p:cNvPicPr>
          <p:nvPr/>
        </p:nvPicPr>
        <p:blipFill rotWithShape="1">
          <a:blip r:embed="rId2">
            <a:duotone>
              <a:prstClr val="black"/>
              <a:schemeClr val="tx2">
                <a:tint val="45000"/>
                <a:satMod val="400000"/>
              </a:schemeClr>
            </a:duotone>
            <a:alphaModFix amt="25000"/>
          </a:blip>
          <a:srcRect t="15011" b="719"/>
          <a:stretch/>
        </p:blipFill>
        <p:spPr>
          <a:xfrm>
            <a:off x="20" y="10"/>
            <a:ext cx="12191980" cy="6857990"/>
          </a:xfrm>
          <a:prstGeom prst="rect">
            <a:avLst/>
          </a:prstGeom>
        </p:spPr>
      </p:pic>
      <p:sp>
        <p:nvSpPr>
          <p:cNvPr id="2" name="Title 1"/>
          <p:cNvSpPr>
            <a:spLocks noGrp="1"/>
          </p:cNvSpPr>
          <p:nvPr>
            <p:ph type="title"/>
          </p:nvPr>
        </p:nvSpPr>
        <p:spPr>
          <a:xfrm>
            <a:off x="838200" y="365125"/>
            <a:ext cx="10515600" cy="1325563"/>
          </a:xfrm>
        </p:spPr>
        <p:txBody>
          <a:bodyPr>
            <a:normAutofit/>
          </a:bodyPr>
          <a:lstStyle/>
          <a:p>
            <a:r>
              <a:rPr lang="en-US" dirty="0" err="1"/>
              <a:t>Con’t</a:t>
            </a:r>
            <a:endParaRPr lang="en-US" dirty="0"/>
          </a:p>
        </p:txBody>
      </p:sp>
      <p:graphicFrame>
        <p:nvGraphicFramePr>
          <p:cNvPr id="5" name="Content Placeholder 2">
            <a:extLst>
              <a:ext uri="{FF2B5EF4-FFF2-40B4-BE49-F238E27FC236}">
                <a16:creationId xmlns:a16="http://schemas.microsoft.com/office/drawing/2014/main" id="{491CCCE1-17DC-BD28-D6C7-15C7D968366D}"/>
              </a:ext>
            </a:extLst>
          </p:cNvPr>
          <p:cNvGraphicFramePr>
            <a:graphicFrameLocks noGrp="1"/>
          </p:cNvGraphicFramePr>
          <p:nvPr>
            <p:ph idx="1"/>
            <p:extLst>
              <p:ext uri="{D42A27DB-BD31-4B8C-83A1-F6EECF244321}">
                <p14:modId xmlns:p14="http://schemas.microsoft.com/office/powerpoint/2010/main" val="34417965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709689387"/>
      </p:ext>
    </p:extLst>
  </p:cSld>
  <p:clrMapOvr>
    <a:overrideClrMapping bg1="dk1" tx1="lt1" bg2="dk2" tx2="lt2" accent1="accent1" accent2="accent2" accent3="accent3" accent4="accent4" accent5="accent5" accent6="accent6" hlink="hlink" folHlink="folHlink"/>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9FD52D5-9A49-6BD2-88AE-B9F24E82A361}"/>
              </a:ext>
            </a:extLst>
          </p:cNvPr>
          <p:cNvPicPr>
            <a:picLocks noChangeAspect="1"/>
          </p:cNvPicPr>
          <p:nvPr/>
        </p:nvPicPr>
        <p:blipFill rotWithShape="1">
          <a:blip r:embed="rId2">
            <a:duotone>
              <a:prstClr val="black"/>
              <a:schemeClr val="tx2">
                <a:tint val="45000"/>
                <a:satMod val="400000"/>
              </a:schemeClr>
            </a:duotone>
            <a:alphaModFix amt="25000"/>
          </a:blip>
          <a:srcRect t="15730"/>
          <a:stretch/>
        </p:blipFill>
        <p:spPr>
          <a:xfrm>
            <a:off x="20" y="10"/>
            <a:ext cx="12191980" cy="6857990"/>
          </a:xfrm>
          <a:prstGeom prst="rect">
            <a:avLst/>
          </a:prstGeom>
        </p:spPr>
      </p:pic>
      <p:sp>
        <p:nvSpPr>
          <p:cNvPr id="2" name="Title 1"/>
          <p:cNvSpPr>
            <a:spLocks noGrp="1"/>
          </p:cNvSpPr>
          <p:nvPr>
            <p:ph type="title"/>
          </p:nvPr>
        </p:nvSpPr>
        <p:spPr>
          <a:xfrm>
            <a:off x="838200" y="365125"/>
            <a:ext cx="10515600" cy="1325563"/>
          </a:xfrm>
        </p:spPr>
        <p:txBody>
          <a:bodyPr>
            <a:normAutofit/>
          </a:bodyPr>
          <a:lstStyle/>
          <a:p>
            <a:r>
              <a:rPr lang="en-US" dirty="0" err="1">
                <a:latin typeface="Times New Roman" panose="02020603050405020304" pitchFamily="18" charset="0"/>
                <a:cs typeface="Times New Roman" panose="02020603050405020304" pitchFamily="18" charset="0"/>
              </a:rPr>
              <a:t>Con’t</a:t>
            </a:r>
            <a:r>
              <a:rPr lang="en-US" dirty="0"/>
              <a:t> </a:t>
            </a:r>
          </a:p>
        </p:txBody>
      </p:sp>
      <p:graphicFrame>
        <p:nvGraphicFramePr>
          <p:cNvPr id="5" name="Content Placeholder 2">
            <a:extLst>
              <a:ext uri="{FF2B5EF4-FFF2-40B4-BE49-F238E27FC236}">
                <a16:creationId xmlns:a16="http://schemas.microsoft.com/office/drawing/2014/main" id="{1CF0BB7A-AF5B-D239-688A-42BB845A89CE}"/>
              </a:ext>
            </a:extLst>
          </p:cNvPr>
          <p:cNvGraphicFramePr>
            <a:graphicFrameLocks noGrp="1"/>
          </p:cNvGraphicFramePr>
          <p:nvPr>
            <p:ph idx="1"/>
            <p:extLst>
              <p:ext uri="{D42A27DB-BD31-4B8C-83A1-F6EECF244321}">
                <p14:modId xmlns:p14="http://schemas.microsoft.com/office/powerpoint/2010/main" val="1176219697"/>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506694"/>
      </p:ext>
    </p:extLst>
  </p:cSld>
  <p:clrMapOvr>
    <a:overrideClrMapping bg1="dk1" tx1="lt1" bg2="dk2" tx2="lt2" accent1="accent1" accent2="accent2" accent3="accent3" accent4="accent4" accent5="accent5" accent6="accent6" hlink="hlink" folHlink="folHlink"/>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286D2A3-B45D-63ED-C97E-03392441CE17}"/>
              </a:ext>
            </a:extLst>
          </p:cNvPr>
          <p:cNvPicPr>
            <a:picLocks noChangeAspect="1"/>
          </p:cNvPicPr>
          <p:nvPr/>
        </p:nvPicPr>
        <p:blipFill rotWithShape="1">
          <a:blip r:embed="rId2">
            <a:duotone>
              <a:schemeClr val="bg2">
                <a:shade val="45000"/>
                <a:satMod val="135000"/>
              </a:schemeClr>
              <a:prstClr val="white"/>
            </a:duotone>
          </a:blip>
          <a:srcRect t="1573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US" dirty="0">
                <a:latin typeface="Times New Roman" panose="02020603050405020304" pitchFamily="18" charset="0"/>
                <a:cs typeface="Times New Roman" panose="02020603050405020304" pitchFamily="18" charset="0"/>
              </a:rPr>
              <a:t>Demerits of globalization </a:t>
            </a:r>
          </a:p>
        </p:txBody>
      </p:sp>
      <p:graphicFrame>
        <p:nvGraphicFramePr>
          <p:cNvPr id="5" name="Content Placeholder 2">
            <a:extLst>
              <a:ext uri="{FF2B5EF4-FFF2-40B4-BE49-F238E27FC236}">
                <a16:creationId xmlns:a16="http://schemas.microsoft.com/office/drawing/2014/main" id="{45F37D5D-A3E0-A30D-B9AF-F19DCE3BF22B}"/>
              </a:ext>
            </a:extLst>
          </p:cNvPr>
          <p:cNvGraphicFramePr>
            <a:graphicFrameLocks noGrp="1"/>
          </p:cNvGraphicFramePr>
          <p:nvPr>
            <p:ph idx="1"/>
            <p:extLst>
              <p:ext uri="{D42A27DB-BD31-4B8C-83A1-F6EECF244321}">
                <p14:modId xmlns:p14="http://schemas.microsoft.com/office/powerpoint/2010/main" val="147207355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48098253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C4589A6E-4775-E63E-2733-BA8E0C90DD5D}"/>
              </a:ext>
            </a:extLst>
          </p:cNvPr>
          <p:cNvPicPr>
            <a:picLocks noChangeAspect="1"/>
          </p:cNvPicPr>
          <p:nvPr/>
        </p:nvPicPr>
        <p:blipFill rotWithShape="1">
          <a:blip r:embed="rId2">
            <a:duotone>
              <a:prstClr val="black"/>
              <a:schemeClr val="tx2">
                <a:tint val="45000"/>
                <a:satMod val="400000"/>
              </a:schemeClr>
            </a:duotone>
            <a:alphaModFix amt="25000"/>
          </a:blip>
          <a:srcRect b="6250"/>
          <a:stretch/>
        </p:blipFill>
        <p:spPr>
          <a:xfrm>
            <a:off x="20" y="10"/>
            <a:ext cx="12191980" cy="6857990"/>
          </a:xfrm>
          <a:prstGeom prst="rect">
            <a:avLst/>
          </a:prstGeom>
        </p:spPr>
      </p:pic>
      <p:sp>
        <p:nvSpPr>
          <p:cNvPr id="2" name="Title 1"/>
          <p:cNvSpPr>
            <a:spLocks noGrp="1"/>
          </p:cNvSpPr>
          <p:nvPr>
            <p:ph type="title"/>
          </p:nvPr>
        </p:nvSpPr>
        <p:spPr>
          <a:xfrm>
            <a:off x="838200" y="365125"/>
            <a:ext cx="10515600" cy="1325563"/>
          </a:xfrm>
        </p:spPr>
        <p:txBody>
          <a:bodyPr>
            <a:normAutofit/>
          </a:bodyPr>
          <a:lstStyle/>
          <a:p>
            <a:r>
              <a:rPr lang="en-US" dirty="0" err="1"/>
              <a:t>Con’t</a:t>
            </a:r>
            <a:r>
              <a:rPr lang="en-US" dirty="0"/>
              <a:t> </a:t>
            </a:r>
          </a:p>
        </p:txBody>
      </p:sp>
      <p:graphicFrame>
        <p:nvGraphicFramePr>
          <p:cNvPr id="5" name="Content Placeholder 2">
            <a:extLst>
              <a:ext uri="{FF2B5EF4-FFF2-40B4-BE49-F238E27FC236}">
                <a16:creationId xmlns:a16="http://schemas.microsoft.com/office/drawing/2014/main" id="{D2F2DFAB-B145-7318-CD09-788A3D317CC0}"/>
              </a:ext>
            </a:extLst>
          </p:cNvPr>
          <p:cNvGraphicFramePr>
            <a:graphicFrameLocks noGrp="1"/>
          </p:cNvGraphicFramePr>
          <p:nvPr>
            <p:ph idx="1"/>
            <p:extLst>
              <p:ext uri="{D42A27DB-BD31-4B8C-83A1-F6EECF244321}">
                <p14:modId xmlns:p14="http://schemas.microsoft.com/office/powerpoint/2010/main" val="119926179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09985223"/>
      </p:ext>
    </p:extLst>
  </p:cSld>
  <p:clrMapOvr>
    <a:overrideClrMapping bg1="dk1" tx1="lt1" bg2="dk2" tx2="lt2" accent1="accent1" accent2="accent2" accent3="accent3" accent4="accent4" accent5="accent5" accent6="accent6" hlink="hlink" folHlink="folHlink"/>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B169C89-10F1-4486-051D-112BF0F097A3}"/>
              </a:ext>
            </a:extLst>
          </p:cNvPr>
          <p:cNvPicPr>
            <a:picLocks noChangeAspect="1"/>
          </p:cNvPicPr>
          <p:nvPr/>
        </p:nvPicPr>
        <p:blipFill rotWithShape="1">
          <a:blip r:embed="rId2">
            <a:duotone>
              <a:schemeClr val="bg2">
                <a:shade val="45000"/>
                <a:satMod val="135000"/>
              </a:schemeClr>
              <a:prstClr val="white"/>
            </a:duotone>
          </a:blip>
          <a:srcRect b="25000"/>
          <a:stretch/>
        </p:blipFill>
        <p:spPr>
          <a:xfrm>
            <a:off x="20" y="10"/>
            <a:ext cx="12191980" cy="6857990"/>
          </a:xfrm>
          <a:prstGeom prst="rect">
            <a:avLst/>
          </a:prstGeom>
        </p:spPr>
      </p:pic>
      <p:sp>
        <p:nvSpPr>
          <p:cNvPr id="10" name="Rectangle 9">
            <a:extLst>
              <a:ext uri="{FF2B5EF4-FFF2-40B4-BE49-F238E27FC236}">
                <a16:creationId xmlns:a16="http://schemas.microsoft.com/office/drawing/2014/main" id="{B50AB553-2A96-4A92-96F2-93548E09695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365125"/>
            <a:ext cx="10515600" cy="1325563"/>
          </a:xfrm>
        </p:spPr>
        <p:txBody>
          <a:bodyPr>
            <a:normAutofit/>
          </a:bodyPr>
          <a:lstStyle/>
          <a:p>
            <a:r>
              <a:rPr lang="en-US" dirty="0" err="1"/>
              <a:t>Con’t</a:t>
            </a:r>
            <a:r>
              <a:rPr lang="en-US" dirty="0"/>
              <a:t> </a:t>
            </a:r>
          </a:p>
        </p:txBody>
      </p:sp>
      <p:graphicFrame>
        <p:nvGraphicFramePr>
          <p:cNvPr id="5" name="Content Placeholder 2">
            <a:extLst>
              <a:ext uri="{FF2B5EF4-FFF2-40B4-BE49-F238E27FC236}">
                <a16:creationId xmlns:a16="http://schemas.microsoft.com/office/drawing/2014/main" id="{81158A50-1971-4218-7721-F6A8AEA399E5}"/>
              </a:ext>
            </a:extLst>
          </p:cNvPr>
          <p:cNvGraphicFramePr>
            <a:graphicFrameLocks noGrp="1"/>
          </p:cNvGraphicFramePr>
          <p:nvPr>
            <p:ph idx="1"/>
            <p:extLst>
              <p:ext uri="{D42A27DB-BD31-4B8C-83A1-F6EECF244321}">
                <p14:modId xmlns:p14="http://schemas.microsoft.com/office/powerpoint/2010/main" val="290586382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420762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5334197" cy="1708242"/>
          </a:xfrm>
        </p:spPr>
        <p:txBody>
          <a:bodyPr anchor="ctr">
            <a:normAutofit/>
          </a:bodyPr>
          <a:lstStyle/>
          <a:p>
            <a:r>
              <a:rPr lang="en-US" sz="4000">
                <a:latin typeface="Times New Roman" panose="02020603050405020304" pitchFamily="18" charset="0"/>
                <a:cs typeface="Times New Roman" panose="02020603050405020304" pitchFamily="18" charset="0"/>
              </a:rPr>
              <a:t>Examples of globalization </a:t>
            </a:r>
          </a:p>
        </p:txBody>
      </p:sp>
      <p:sp>
        <p:nvSpPr>
          <p:cNvPr id="3" name="Content Placeholder 2"/>
          <p:cNvSpPr>
            <a:spLocks noGrp="1"/>
          </p:cNvSpPr>
          <p:nvPr>
            <p:ph idx="1"/>
          </p:nvPr>
        </p:nvSpPr>
        <p:spPr>
          <a:xfrm>
            <a:off x="761800" y="2470244"/>
            <a:ext cx="7271155" cy="3769835"/>
          </a:xfrm>
        </p:spPr>
        <p:txBody>
          <a:bodyPr anchor="ctr">
            <a:normAutofit/>
          </a:bodyPr>
          <a:lstStyle/>
          <a:p>
            <a:pPr marL="0" indent="0">
              <a:buNone/>
            </a:pPr>
            <a:r>
              <a:rPr lang="en-US" sz="2000" b="1" dirty="0">
                <a:latin typeface="Times New Roman" panose="02020603050405020304" pitchFamily="18" charset="0"/>
                <a:cs typeface="Times New Roman" panose="02020603050405020304" pitchFamily="18" charset="0"/>
              </a:rPr>
              <a:t>Example one</a:t>
            </a:r>
          </a:p>
          <a:p>
            <a:pPr marL="0" indent="0">
              <a:buNone/>
            </a:pPr>
            <a:r>
              <a:rPr lang="en-US" sz="2000" b="1" dirty="0">
                <a:latin typeface="Times New Roman" panose="02020603050405020304" pitchFamily="18" charset="0"/>
                <a:cs typeface="Times New Roman" panose="02020603050405020304" pitchFamily="18" charset="0"/>
              </a:rPr>
              <a:t>Globalization of Supply Chains during COVID-19 Pandemic: </a:t>
            </a:r>
            <a:r>
              <a:rPr lang="en-US" sz="2000" dirty="0">
                <a:latin typeface="Times New Roman" panose="02020603050405020304" pitchFamily="18" charset="0"/>
                <a:cs typeface="Times New Roman" panose="02020603050405020304" pitchFamily="18" charset="0"/>
              </a:rPr>
              <a:t>The COVID-19 pandemic highlighted the interconnectedness of global supply chains. As countries implemented lockdowns and restrictions, disruptions occurred in the production and distribution of goods worldwide. For example, the closure of factories in China led to shortages of critical components for industries globally. This event underscored the reliance of businesses on international suppliers and the vulnerability of supply chains to global shocks, prompting calls for diversification and resilience in supply chain management.</a:t>
            </a:r>
          </a:p>
          <a:p>
            <a:endParaRPr lang="en-US" sz="1700" dirty="0"/>
          </a:p>
        </p:txBody>
      </p:sp>
      <p:pic>
        <p:nvPicPr>
          <p:cNvPr id="5" name="Picture 4" descr="Packages on conveyor belt">
            <a:extLst>
              <a:ext uri="{FF2B5EF4-FFF2-40B4-BE49-F238E27FC236}">
                <a16:creationId xmlns:a16="http://schemas.microsoft.com/office/drawing/2014/main" id="{B47709E3-AA89-6FCC-3C05-BDF4D1B7BBF6}"/>
              </a:ext>
            </a:extLst>
          </p:cNvPr>
          <p:cNvPicPr>
            <a:picLocks noChangeAspect="1"/>
          </p:cNvPicPr>
          <p:nvPr/>
        </p:nvPicPr>
        <p:blipFill rotWithShape="1">
          <a:blip r:embed="rId2"/>
          <a:srcRect l="8014" r="40149" b="-1"/>
          <a:stretch/>
        </p:blipFill>
        <p:spPr>
          <a:xfrm>
            <a:off x="8731045" y="-10886"/>
            <a:ext cx="3460956"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21248954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5334197" cy="1708242"/>
          </a:xfrm>
        </p:spPr>
        <p:txBody>
          <a:bodyPr anchor="ctr">
            <a:normAutofit/>
          </a:bodyPr>
          <a:lstStyle/>
          <a:p>
            <a:r>
              <a:rPr lang="en-US" sz="4000">
                <a:latin typeface="Times New Roman" panose="02020603050405020304" pitchFamily="18" charset="0"/>
                <a:cs typeface="Times New Roman" panose="02020603050405020304" pitchFamily="18" charset="0"/>
              </a:rPr>
              <a:t>Example two </a:t>
            </a:r>
          </a:p>
        </p:txBody>
      </p:sp>
      <p:sp>
        <p:nvSpPr>
          <p:cNvPr id="3" name="Content Placeholder 2"/>
          <p:cNvSpPr>
            <a:spLocks noGrp="1"/>
          </p:cNvSpPr>
          <p:nvPr>
            <p:ph idx="1"/>
          </p:nvPr>
        </p:nvSpPr>
        <p:spPr>
          <a:xfrm>
            <a:off x="761800" y="2470244"/>
            <a:ext cx="6710716" cy="3769835"/>
          </a:xfrm>
        </p:spPr>
        <p:txBody>
          <a:bodyPr anchor="ctr">
            <a:normAutofit/>
          </a:bodyPr>
          <a:lstStyle/>
          <a:p>
            <a:pPr marL="0" indent="0">
              <a:lnSpc>
                <a:spcPct val="150000"/>
              </a:lnSpc>
              <a:buNone/>
            </a:pPr>
            <a:r>
              <a:rPr lang="en-US" sz="2000" b="1" dirty="0">
                <a:latin typeface="Times New Roman" panose="02020603050405020304" pitchFamily="18" charset="0"/>
                <a:cs typeface="Times New Roman" panose="02020603050405020304" pitchFamily="18" charset="0"/>
              </a:rPr>
              <a:t>Rise of Remote Work and Digital Nomadism: </a:t>
            </a:r>
            <a:r>
              <a:rPr lang="en-US" sz="2000" dirty="0">
                <a:latin typeface="Times New Roman" panose="02020603050405020304" pitchFamily="18" charset="0"/>
                <a:cs typeface="Times New Roman" panose="02020603050405020304" pitchFamily="18" charset="0"/>
              </a:rPr>
              <a:t>The increasing adoption of remote work and digital nomadism represents a form of globalization in the modern workforce. With advancements in communication technology and the widespread availability of high-speed internet, workers can now perform their jobs from anywhere in the world. This trend has been accelerated by the COVID-19 pandemic, as companies transitioned to remote work arrangements</a:t>
            </a:r>
          </a:p>
        </p:txBody>
      </p:sp>
      <p:pic>
        <p:nvPicPr>
          <p:cNvPr id="5" name="Picture 4" descr="Mobile device with apps">
            <a:extLst>
              <a:ext uri="{FF2B5EF4-FFF2-40B4-BE49-F238E27FC236}">
                <a16:creationId xmlns:a16="http://schemas.microsoft.com/office/drawing/2014/main" id="{71FF9C3A-D333-4036-AFF8-2BC68BB80E12}"/>
              </a:ext>
            </a:extLst>
          </p:cNvPr>
          <p:cNvPicPr>
            <a:picLocks noChangeAspect="1"/>
          </p:cNvPicPr>
          <p:nvPr/>
        </p:nvPicPr>
        <p:blipFill rotWithShape="1">
          <a:blip r:embed="rId2"/>
          <a:srcRect l="47945" r="8372" b="-1"/>
          <a:stretch/>
        </p:blipFill>
        <p:spPr>
          <a:xfrm>
            <a:off x="7983793" y="-10886"/>
            <a:ext cx="4208207"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37848342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3" y="350196"/>
            <a:ext cx="4646904" cy="1624520"/>
          </a:xfrm>
        </p:spPr>
        <p:txBody>
          <a:bodyPr anchor="ctr">
            <a:normAutofit/>
          </a:bodyPr>
          <a:lstStyle/>
          <a:p>
            <a:r>
              <a:rPr lang="en-US" sz="4000">
                <a:latin typeface="Times New Roman" panose="02020603050405020304" pitchFamily="18" charset="0"/>
                <a:cs typeface="Times New Roman" panose="02020603050405020304" pitchFamily="18" charset="0"/>
              </a:rPr>
              <a:t>Example three </a:t>
            </a:r>
          </a:p>
        </p:txBody>
      </p:sp>
      <p:sp>
        <p:nvSpPr>
          <p:cNvPr id="3" name="Content Placeholder 2"/>
          <p:cNvSpPr>
            <a:spLocks noGrp="1"/>
          </p:cNvSpPr>
          <p:nvPr>
            <p:ph idx="1"/>
          </p:nvPr>
        </p:nvSpPr>
        <p:spPr>
          <a:xfrm>
            <a:off x="761802" y="1974716"/>
            <a:ext cx="6464908" cy="4381633"/>
          </a:xfrm>
        </p:spPr>
        <p:txBody>
          <a:bodyPr anchor="ctr">
            <a:normAutofit/>
          </a:bodyPr>
          <a:lstStyle/>
          <a:p>
            <a:pPr marL="0" indent="0">
              <a:buNone/>
            </a:pPr>
            <a:r>
              <a:rPr lang="en-US" sz="2400" b="1" dirty="0">
                <a:latin typeface="Times New Roman" panose="02020603050405020304" pitchFamily="18" charset="0"/>
                <a:cs typeface="Times New Roman" panose="02020603050405020304" pitchFamily="18" charset="0"/>
              </a:rPr>
              <a:t>Globalization of E-Commerce and Online Marketplaces: </a:t>
            </a:r>
            <a:r>
              <a:rPr lang="en-US" sz="2400" dirty="0">
                <a:latin typeface="Times New Roman" panose="02020603050405020304" pitchFamily="18" charset="0"/>
                <a:cs typeface="Times New Roman" panose="02020603050405020304" pitchFamily="18" charset="0"/>
              </a:rPr>
              <a:t>The globalization of e-commerce has transformed retail and consumer behavior worldwide. Platforms like Amazon, Alibaba, and eBay facilitate cross-border trade by connecting buyers and sellers from different countries. This has led to the proliferation of online marketplaces offering a wide range of products and services to consumers globally.</a:t>
            </a:r>
          </a:p>
        </p:txBody>
      </p:sp>
      <p:pic>
        <p:nvPicPr>
          <p:cNvPr id="5" name="Picture 4" descr="Mobile device with apps">
            <a:extLst>
              <a:ext uri="{FF2B5EF4-FFF2-40B4-BE49-F238E27FC236}">
                <a16:creationId xmlns:a16="http://schemas.microsoft.com/office/drawing/2014/main" id="{968D334E-69B3-BA52-4A64-BCFCFFE42F1F}"/>
              </a:ext>
            </a:extLst>
          </p:cNvPr>
          <p:cNvPicPr>
            <a:picLocks noChangeAspect="1"/>
          </p:cNvPicPr>
          <p:nvPr/>
        </p:nvPicPr>
        <p:blipFill rotWithShape="1">
          <a:blip r:embed="rId2"/>
          <a:srcRect l="44757" r="5187"/>
          <a:stretch/>
        </p:blipFill>
        <p:spPr>
          <a:xfrm>
            <a:off x="7678994" y="1"/>
            <a:ext cx="4519831" cy="6858000"/>
          </a:xfrm>
          <a:prstGeom prst="rect">
            <a:avLst/>
          </a:prstGeom>
        </p:spPr>
      </p:pic>
    </p:spTree>
    <p:extLst>
      <p:ext uri="{BB962C8B-B14F-4D97-AF65-F5344CB8AC3E}">
        <p14:creationId xmlns:p14="http://schemas.microsoft.com/office/powerpoint/2010/main" val="916967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0" y="762001"/>
            <a:ext cx="5334197" cy="801328"/>
          </a:xfrm>
        </p:spPr>
        <p:txBody>
          <a:bodyPr anchor="ctr">
            <a:normAutofit/>
          </a:bodyPr>
          <a:lstStyle/>
          <a:p>
            <a:r>
              <a:rPr lang="en-US" sz="3600" dirty="0">
                <a:latin typeface="Times New Roman" panose="02020603050405020304" pitchFamily="18" charset="0"/>
                <a:cs typeface="Times New Roman" panose="02020603050405020304" pitchFamily="18" charset="0"/>
              </a:rPr>
              <a:t>Example four: The </a:t>
            </a:r>
            <a:r>
              <a:rPr lang="en-US" sz="3600" dirty="0" err="1">
                <a:latin typeface="Times New Roman" panose="02020603050405020304" pitchFamily="18" charset="0"/>
                <a:cs typeface="Times New Roman" panose="02020603050405020304" pitchFamily="18" charset="0"/>
              </a:rPr>
              <a:t>AfCFTA</a:t>
            </a:r>
            <a:endParaRPr lang="en-US" sz="36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a:xfrm>
            <a:off x="761800" y="2015613"/>
            <a:ext cx="5334197" cy="3883743"/>
          </a:xfrm>
        </p:spPr>
        <p:txBody>
          <a:bodyPr anchor="ctr">
            <a:normAutofit fontScale="92500" lnSpcReduction="20000"/>
          </a:bodyPr>
          <a:lstStyle/>
          <a:p>
            <a:pPr marL="0" indent="0">
              <a:lnSpc>
                <a:spcPct val="150000"/>
              </a:lnSpc>
              <a:buNone/>
            </a:pPr>
            <a:r>
              <a:rPr lang="en-US" sz="2000" dirty="0">
                <a:latin typeface="Times New Roman" panose="02020603050405020304" pitchFamily="18" charset="0"/>
                <a:cs typeface="Times New Roman" panose="02020603050405020304" pitchFamily="18" charset="0"/>
              </a:rPr>
              <a:t>The African Continental Free Trade Area (</a:t>
            </a:r>
            <a:r>
              <a:rPr lang="en-US" sz="2000" dirty="0" err="1">
                <a:latin typeface="Times New Roman" panose="02020603050405020304" pitchFamily="18" charset="0"/>
                <a:cs typeface="Times New Roman" panose="02020603050405020304" pitchFamily="18" charset="0"/>
              </a:rPr>
              <a:t>AfCFTA</a:t>
            </a:r>
            <a:r>
              <a:rPr lang="en-US" sz="2000" dirty="0">
                <a:latin typeface="Times New Roman" panose="02020603050405020304" pitchFamily="18" charset="0"/>
                <a:cs typeface="Times New Roman" panose="02020603050405020304" pitchFamily="18" charset="0"/>
              </a:rPr>
              <a:t>) is expected to have a significant impact on continental trade by promoting economic integration, facilitating intra-African trade, and fostering economic growth and development across the African continent. Here are several ways in which the </a:t>
            </a:r>
            <a:r>
              <a:rPr lang="en-US" sz="2000" dirty="0" err="1">
                <a:latin typeface="Times New Roman" panose="02020603050405020304" pitchFamily="18" charset="0"/>
                <a:cs typeface="Times New Roman" panose="02020603050405020304" pitchFamily="18" charset="0"/>
              </a:rPr>
              <a:t>AfCFTA</a:t>
            </a:r>
            <a:r>
              <a:rPr lang="en-US" sz="2000" dirty="0">
                <a:latin typeface="Times New Roman" panose="02020603050405020304" pitchFamily="18" charset="0"/>
                <a:cs typeface="Times New Roman" panose="02020603050405020304" pitchFamily="18" charset="0"/>
              </a:rPr>
              <a:t> affects continental trade:</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Promotion of trade between African nations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Accessibility of large markets </a:t>
            </a:r>
          </a:p>
          <a:p>
            <a:pPr marL="0" indent="0">
              <a:buNone/>
            </a:pPr>
            <a:endParaRPr lang="en-US" sz="2000" dirty="0">
              <a:latin typeface="Times New Roman" panose="02020603050405020304" pitchFamily="18" charset="0"/>
              <a:cs typeface="Times New Roman" panose="02020603050405020304" pitchFamily="18" charset="0"/>
            </a:endParaRPr>
          </a:p>
          <a:p>
            <a:endParaRPr lang="en-US" sz="2000" dirty="0"/>
          </a:p>
        </p:txBody>
      </p:sp>
      <p:pic>
        <p:nvPicPr>
          <p:cNvPr id="5" name="Picture 4" descr="hand holding ball">
            <a:extLst>
              <a:ext uri="{FF2B5EF4-FFF2-40B4-BE49-F238E27FC236}">
                <a16:creationId xmlns:a16="http://schemas.microsoft.com/office/drawing/2014/main" id="{CF3C3111-3B53-11F5-7634-709F657C7741}"/>
              </a:ext>
            </a:extLst>
          </p:cNvPr>
          <p:cNvPicPr>
            <a:picLocks noChangeAspect="1"/>
          </p:cNvPicPr>
          <p:nvPr/>
        </p:nvPicPr>
        <p:blipFill rotWithShape="1">
          <a:blip r:embed="rId2"/>
          <a:srcRect l="26055" r="22303"/>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6669059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1803" y="350196"/>
            <a:ext cx="4646904" cy="1624520"/>
          </a:xfrm>
        </p:spPr>
        <p:txBody>
          <a:bodyPr anchor="ctr">
            <a:normAutofit/>
          </a:bodyPr>
          <a:lstStyle/>
          <a:p>
            <a:r>
              <a:rPr lang="en-US" sz="4000">
                <a:latin typeface="Times New Roman" panose="02020603050405020304" pitchFamily="18" charset="0"/>
                <a:cs typeface="Times New Roman" panose="02020603050405020304" pitchFamily="18" charset="0"/>
              </a:rPr>
              <a:t>Con’t </a:t>
            </a:r>
          </a:p>
        </p:txBody>
      </p:sp>
      <p:sp>
        <p:nvSpPr>
          <p:cNvPr id="3" name="Content Placeholder 2"/>
          <p:cNvSpPr>
            <a:spLocks noGrp="1"/>
          </p:cNvSpPr>
          <p:nvPr>
            <p:ph idx="1"/>
          </p:nvPr>
        </p:nvSpPr>
        <p:spPr>
          <a:xfrm>
            <a:off x="761802" y="2743200"/>
            <a:ext cx="6140443" cy="3613149"/>
          </a:xfrm>
        </p:spPr>
        <p:txBody>
          <a:bodyPr anchor="ctr">
            <a:normAutofit/>
          </a:bodyPr>
          <a:lstStyle/>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Diversification of exports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Infrastructure development for easy connectivity </a:t>
            </a:r>
          </a:p>
          <a:p>
            <a:pPr>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Strengthening the integration of different regions (East African Community (EAC), Economic Community of West African States (ECOWAS), and Southern African Development Community (SADC). </a:t>
            </a:r>
          </a:p>
        </p:txBody>
      </p:sp>
      <p:pic>
        <p:nvPicPr>
          <p:cNvPr id="5" name="Picture 4" descr="Colourful strings being woven togehter">
            <a:extLst>
              <a:ext uri="{FF2B5EF4-FFF2-40B4-BE49-F238E27FC236}">
                <a16:creationId xmlns:a16="http://schemas.microsoft.com/office/drawing/2014/main" id="{A887202A-DB03-5FBF-969E-862B13FA5333}"/>
              </a:ext>
            </a:extLst>
          </p:cNvPr>
          <p:cNvPicPr>
            <a:picLocks noChangeAspect="1"/>
          </p:cNvPicPr>
          <p:nvPr/>
        </p:nvPicPr>
        <p:blipFill rotWithShape="1">
          <a:blip r:embed="rId2"/>
          <a:srcRect l="30003" r="10596" b="-2"/>
          <a:stretch/>
        </p:blipFill>
        <p:spPr>
          <a:xfrm>
            <a:off x="7875639" y="1"/>
            <a:ext cx="4323186" cy="6858000"/>
          </a:xfrm>
          <a:prstGeom prst="rect">
            <a:avLst/>
          </a:prstGeom>
        </p:spPr>
      </p:pic>
    </p:spTree>
    <p:extLst>
      <p:ext uri="{BB962C8B-B14F-4D97-AF65-F5344CB8AC3E}">
        <p14:creationId xmlns:p14="http://schemas.microsoft.com/office/powerpoint/2010/main" val="24875071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Times New Roman" panose="02020603050405020304" pitchFamily="18" charset="0"/>
                <a:cs typeface="Times New Roman" panose="02020603050405020304" pitchFamily="18" charset="0"/>
              </a:rPr>
              <a:t>References </a:t>
            </a:r>
          </a:p>
        </p:txBody>
      </p:sp>
      <p:sp>
        <p:nvSpPr>
          <p:cNvPr id="3" name="Content Placeholder 2"/>
          <p:cNvSpPr>
            <a:spLocks noGrp="1"/>
          </p:cNvSpPr>
          <p:nvPr>
            <p:ph idx="1"/>
          </p:nvPr>
        </p:nvSpPr>
        <p:spPr/>
        <p:txBody>
          <a:bodyPr/>
          <a:lstStyle/>
          <a:p>
            <a:pPr>
              <a:lnSpc>
                <a:spcPct val="150000"/>
              </a:lnSpc>
              <a:buFont typeface="Wingdings" panose="05000000000000000000" pitchFamily="2" charset="2"/>
              <a:buChar char="Ø"/>
            </a:pPr>
            <a:r>
              <a:rPr lang="en-US" dirty="0" err="1">
                <a:latin typeface="Times New Roman" panose="02020603050405020304" pitchFamily="18" charset="0"/>
                <a:cs typeface="Times New Roman" panose="02020603050405020304" pitchFamily="18" charset="0"/>
              </a:rPr>
              <a:t>Stiglitz</a:t>
            </a:r>
            <a:r>
              <a:rPr lang="en-US" dirty="0">
                <a:latin typeface="Times New Roman" panose="02020603050405020304" pitchFamily="18" charset="0"/>
                <a:cs typeface="Times New Roman" panose="02020603050405020304" pitchFamily="18" charset="0"/>
              </a:rPr>
              <a:t>, Joseph E (2003). Globalization and its Discontents.  </a:t>
            </a:r>
            <a:r>
              <a:rPr lang="en-US" i="1" dirty="0">
                <a:latin typeface="Times New Roman" panose="02020603050405020304" pitchFamily="18" charset="0"/>
                <a:cs typeface="Times New Roman" panose="02020603050405020304" pitchFamily="18" charset="0"/>
              </a:rPr>
              <a:t>WW Norton &amp; Company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Pge</a:t>
            </a:r>
            <a:r>
              <a:rPr lang="en-US" dirty="0">
                <a:latin typeface="Times New Roman" panose="02020603050405020304" pitchFamily="18" charset="0"/>
                <a:cs typeface="Times New Roman" panose="02020603050405020304" pitchFamily="18" charset="0"/>
              </a:rPr>
              <a:t> 20-30</a:t>
            </a:r>
          </a:p>
          <a:p>
            <a:pPr>
              <a:lnSpc>
                <a:spcPct val="150000"/>
              </a:lnSpc>
              <a:buFont typeface="Wingdings" panose="05000000000000000000" pitchFamily="2" charset="2"/>
              <a:buChar char="Ø"/>
            </a:pPr>
            <a:r>
              <a:rPr lang="en-US" dirty="0" err="1">
                <a:latin typeface="Times New Roman" panose="02020603050405020304" pitchFamily="18" charset="0"/>
                <a:cs typeface="Times New Roman" panose="02020603050405020304" pitchFamily="18" charset="0"/>
              </a:rPr>
              <a:t>Rodrik</a:t>
            </a:r>
            <a:r>
              <a:rPr lang="en-US" dirty="0">
                <a:latin typeface="Times New Roman" panose="02020603050405020304" pitchFamily="18" charset="0"/>
                <a:cs typeface="Times New Roman" panose="02020603050405020304" pitchFamily="18" charset="0"/>
              </a:rPr>
              <a:t>, Dani (1997). Has Globalization Gone Too Far?  </a:t>
            </a:r>
            <a:r>
              <a:rPr lang="en-US" i="1" dirty="0">
                <a:latin typeface="Times New Roman" panose="02020603050405020304" pitchFamily="18" charset="0"/>
                <a:cs typeface="Times New Roman" panose="02020603050405020304" pitchFamily="18" charset="0"/>
              </a:rPr>
              <a:t>Institute for International Economics</a:t>
            </a:r>
            <a:r>
              <a:rPr lang="en-US" dirty="0">
                <a:latin typeface="Times New Roman" panose="02020603050405020304" pitchFamily="18" charset="0"/>
                <a:cs typeface="Times New Roman" panose="02020603050405020304" pitchFamily="18" charset="0"/>
              </a:rPr>
              <a:t>, 1997</a:t>
            </a:r>
          </a:p>
        </p:txBody>
      </p:sp>
    </p:spTree>
    <p:extLst>
      <p:ext uri="{BB962C8B-B14F-4D97-AF65-F5344CB8AC3E}">
        <p14:creationId xmlns:p14="http://schemas.microsoft.com/office/powerpoint/2010/main" val="17543856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1051</TotalTime>
  <Words>2299</Words>
  <Application>Microsoft Office PowerPoint</Application>
  <PresentationFormat>Widescreen</PresentationFormat>
  <Paragraphs>147</Paragraphs>
  <Slides>34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34</vt:i4>
      </vt:variant>
    </vt:vector>
  </HeadingPairs>
  <TitlesOfParts>
    <vt:vector size="40" baseType="lpstr">
      <vt:lpstr>Arial</vt:lpstr>
      <vt:lpstr>Calibri</vt:lpstr>
      <vt:lpstr>Calibri Light</vt:lpstr>
      <vt:lpstr>Times New Roman</vt:lpstr>
      <vt:lpstr>Wingdings</vt:lpstr>
      <vt:lpstr>Office Theme</vt:lpstr>
      <vt:lpstr>PowerPoint Presentation</vt:lpstr>
      <vt:lpstr>Unit two objectives </vt:lpstr>
      <vt:lpstr>Meaning of globalization </vt:lpstr>
      <vt:lpstr>Globalization </vt:lpstr>
      <vt:lpstr>Globalization of the factors of production</vt:lpstr>
      <vt:lpstr>What do we understand by globalization of the factors of production?</vt:lpstr>
      <vt:lpstr>Globalization of land </vt:lpstr>
      <vt:lpstr>Con’t </vt:lpstr>
      <vt:lpstr>Con’t </vt:lpstr>
      <vt:lpstr>Con’t </vt:lpstr>
      <vt:lpstr>Globalization of capital </vt:lpstr>
      <vt:lpstr>Meaning of globalization  of capital </vt:lpstr>
      <vt:lpstr>Con’t </vt:lpstr>
      <vt:lpstr>Con’t</vt:lpstr>
      <vt:lpstr>Globalization of labor  </vt:lpstr>
      <vt:lpstr>Con’t </vt:lpstr>
      <vt:lpstr>Implications of labor globalization </vt:lpstr>
      <vt:lpstr>Con’t </vt:lpstr>
      <vt:lpstr>Con’t</vt:lpstr>
      <vt:lpstr>Globalization of entrepreneurship </vt:lpstr>
      <vt:lpstr>Con’t</vt:lpstr>
      <vt:lpstr>Con’t</vt:lpstr>
      <vt:lpstr>Merits of globalization </vt:lpstr>
      <vt:lpstr>Con’t</vt:lpstr>
      <vt:lpstr>Con’t </vt:lpstr>
      <vt:lpstr>Demerits of globalization </vt:lpstr>
      <vt:lpstr>Con’t </vt:lpstr>
      <vt:lpstr>Con’t </vt:lpstr>
      <vt:lpstr>Examples of globalization </vt:lpstr>
      <vt:lpstr>Example two </vt:lpstr>
      <vt:lpstr>Example three </vt:lpstr>
      <vt:lpstr>Example four: The AfCFTA</vt:lpstr>
      <vt:lpstr>Con’t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Patrick</dc:creator>
  <cp:lastModifiedBy>Patrick</cp:lastModifiedBy>
  <cp:revision>60</cp:revision>
  <dcterms:created xsi:type="dcterms:W3CDTF">2024-03-27T14:57:22Z</dcterms:created>
  <dcterms:modified xsi:type="dcterms:W3CDTF">2024-04-03T18:48:05Z</dcterms:modified>
</cp:coreProperties>
</file>