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9" r:id="rId23"/>
    <p:sldId id="280" r:id="rId24"/>
    <p:sldId id="281" r:id="rId25"/>
    <p:sldId id="277" r:id="rId26"/>
    <p:sldId id="286" r:id="rId27"/>
    <p:sldId id="287" r:id="rId28"/>
    <p:sldId id="283" r:id="rId29"/>
    <p:sldId id="284" r:id="rId30"/>
    <p:sldId id="285"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F6A384-F6BB-4ADD-A275-5A225BD79732}" v="1" dt="2024-04-17T22:14:13.9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GISHA PARTICK" userId="955ad2da3e9c358a" providerId="LiveId" clId="{E2F6A384-F6BB-4ADD-A275-5A225BD79732}"/>
    <pc:docChg chg="undo custSel addSld delSld modSld">
      <pc:chgData name="MUGISHA PARTICK" userId="955ad2da3e9c358a" providerId="LiveId" clId="{E2F6A384-F6BB-4ADD-A275-5A225BD79732}" dt="2024-04-21T00:19:11.150" v="4042" actId="122"/>
      <pc:docMkLst>
        <pc:docMk/>
      </pc:docMkLst>
      <pc:sldChg chg="addSp modSp mod setBg">
        <pc:chgData name="MUGISHA PARTICK" userId="955ad2da3e9c358a" providerId="LiveId" clId="{E2F6A384-F6BB-4ADD-A275-5A225BD79732}" dt="2024-04-21T00:19:11.150" v="4042" actId="122"/>
        <pc:sldMkLst>
          <pc:docMk/>
          <pc:sldMk cId="3506322963" sldId="257"/>
        </pc:sldMkLst>
        <pc:spChg chg="mod">
          <ac:chgData name="MUGISHA PARTICK" userId="955ad2da3e9c358a" providerId="LiveId" clId="{E2F6A384-F6BB-4ADD-A275-5A225BD79732}" dt="2024-04-21T00:19:11.150" v="4042" actId="122"/>
          <ac:spMkLst>
            <pc:docMk/>
            <pc:sldMk cId="3506322963" sldId="257"/>
            <ac:spMk id="3" creationId="{D48D560D-DA13-5003-A732-56673384DCF6}"/>
          </ac:spMkLst>
        </pc:spChg>
        <pc:spChg chg="add">
          <ac:chgData name="MUGISHA PARTICK" userId="955ad2da3e9c358a" providerId="LiveId" clId="{E2F6A384-F6BB-4ADD-A275-5A225BD79732}" dt="2024-04-19T20:34:15.930" v="4040" actId="26606"/>
          <ac:spMkLst>
            <pc:docMk/>
            <pc:sldMk cId="3506322963" sldId="257"/>
            <ac:spMk id="8" creationId="{98DDA986-B6EE-4642-AC60-0490373E69D0}"/>
          </ac:spMkLst>
        </pc:spChg>
        <pc:spChg chg="add">
          <ac:chgData name="MUGISHA PARTICK" userId="955ad2da3e9c358a" providerId="LiveId" clId="{E2F6A384-F6BB-4ADD-A275-5A225BD79732}" dt="2024-04-19T20:34:15.930" v="4040" actId="26606"/>
          <ac:spMkLst>
            <pc:docMk/>
            <pc:sldMk cId="3506322963" sldId="257"/>
            <ac:spMk id="10" creationId="{80B62878-12EF-4E97-A284-47BAFC30DA2E}"/>
          </ac:spMkLst>
        </pc:spChg>
        <pc:spChg chg="add">
          <ac:chgData name="MUGISHA PARTICK" userId="955ad2da3e9c358a" providerId="LiveId" clId="{E2F6A384-F6BB-4ADD-A275-5A225BD79732}" dt="2024-04-19T20:34:15.930" v="4040" actId="26606"/>
          <ac:spMkLst>
            <pc:docMk/>
            <pc:sldMk cId="3506322963" sldId="257"/>
            <ac:spMk id="12" creationId="{6D79188D-1ED5-4705-B8C7-5D6FB7670AB3}"/>
          </ac:spMkLst>
        </pc:spChg>
      </pc:sldChg>
      <pc:sldChg chg="addSp delSp modSp mod setBg">
        <pc:chgData name="MUGISHA PARTICK" userId="955ad2da3e9c358a" providerId="LiveId" clId="{E2F6A384-F6BB-4ADD-A275-5A225BD79732}" dt="2024-04-19T20:26:12.443" v="3974" actId="26606"/>
        <pc:sldMkLst>
          <pc:docMk/>
          <pc:sldMk cId="2464398873" sldId="258"/>
        </pc:sldMkLst>
        <pc:spChg chg="mod">
          <ac:chgData name="MUGISHA PARTICK" userId="955ad2da3e9c358a" providerId="LiveId" clId="{E2F6A384-F6BB-4ADD-A275-5A225BD79732}" dt="2024-04-19T20:26:12.443" v="3974" actId="26606"/>
          <ac:spMkLst>
            <pc:docMk/>
            <pc:sldMk cId="2464398873" sldId="258"/>
            <ac:spMk id="2" creationId="{745BD688-8E09-B7A0-F6F0-97BE7DB0966A}"/>
          </ac:spMkLst>
        </pc:spChg>
        <pc:spChg chg="mod">
          <ac:chgData name="MUGISHA PARTICK" userId="955ad2da3e9c358a" providerId="LiveId" clId="{E2F6A384-F6BB-4ADD-A275-5A225BD79732}" dt="2024-04-19T20:26:12.443" v="3974" actId="26606"/>
          <ac:spMkLst>
            <pc:docMk/>
            <pc:sldMk cId="2464398873" sldId="258"/>
            <ac:spMk id="3" creationId="{22144551-13CA-A775-B57C-87E8CA92703E}"/>
          </ac:spMkLst>
        </pc:spChg>
        <pc:spChg chg="add del">
          <ac:chgData name="MUGISHA PARTICK" userId="955ad2da3e9c358a" providerId="LiveId" clId="{E2F6A384-F6BB-4ADD-A275-5A225BD79732}" dt="2024-04-19T20:26:08.348" v="3971" actId="26606"/>
          <ac:spMkLst>
            <pc:docMk/>
            <pc:sldMk cId="2464398873" sldId="258"/>
            <ac:spMk id="8" creationId="{DAF1966E-FD40-4A4A-B61B-C4DF7FA05F06}"/>
          </ac:spMkLst>
        </pc:spChg>
        <pc:spChg chg="add del">
          <ac:chgData name="MUGISHA PARTICK" userId="955ad2da3e9c358a" providerId="LiveId" clId="{E2F6A384-F6BB-4ADD-A275-5A225BD79732}" dt="2024-04-19T20:26:12.430" v="3973" actId="26606"/>
          <ac:spMkLst>
            <pc:docMk/>
            <pc:sldMk cId="2464398873" sldId="258"/>
            <ac:spMk id="9" creationId="{C0763A76-9F1C-4FC5-82B7-DD475DA461B2}"/>
          </ac:spMkLst>
        </pc:spChg>
        <pc:spChg chg="add del">
          <ac:chgData name="MUGISHA PARTICK" userId="955ad2da3e9c358a" providerId="LiveId" clId="{E2F6A384-F6BB-4ADD-A275-5A225BD79732}" dt="2024-04-19T20:26:08.348" v="3971" actId="26606"/>
          <ac:spMkLst>
            <pc:docMk/>
            <pc:sldMk cId="2464398873" sldId="258"/>
            <ac:spMk id="10" creationId="{047BFA19-D45E-416B-A404-7AF2F3F27017}"/>
          </ac:spMkLst>
        </pc:spChg>
        <pc:spChg chg="add del">
          <ac:chgData name="MUGISHA PARTICK" userId="955ad2da3e9c358a" providerId="LiveId" clId="{E2F6A384-F6BB-4ADD-A275-5A225BD79732}" dt="2024-04-19T20:26:12.430" v="3973" actId="26606"/>
          <ac:spMkLst>
            <pc:docMk/>
            <pc:sldMk cId="2464398873" sldId="258"/>
            <ac:spMk id="11" creationId="{E81BF4F6-F2CF-4984-9D14-D6966D92F99F}"/>
          </ac:spMkLst>
        </pc:spChg>
        <pc:spChg chg="add del">
          <ac:chgData name="MUGISHA PARTICK" userId="955ad2da3e9c358a" providerId="LiveId" clId="{E2F6A384-F6BB-4ADD-A275-5A225BD79732}" dt="2024-04-19T20:26:08.348" v="3971" actId="26606"/>
          <ac:spMkLst>
            <pc:docMk/>
            <pc:sldMk cId="2464398873" sldId="258"/>
            <ac:spMk id="12" creationId="{8E0105E7-23DB-4CF2-8258-FF47C7620F6E}"/>
          </ac:spMkLst>
        </pc:spChg>
        <pc:spChg chg="add">
          <ac:chgData name="MUGISHA PARTICK" userId="955ad2da3e9c358a" providerId="LiveId" clId="{E2F6A384-F6BB-4ADD-A275-5A225BD79732}" dt="2024-04-19T20:26:12.443" v="3974" actId="26606"/>
          <ac:spMkLst>
            <pc:docMk/>
            <pc:sldMk cId="2464398873" sldId="258"/>
            <ac:spMk id="13" creationId="{DAF1966E-FD40-4A4A-B61B-C4DF7FA05F06}"/>
          </ac:spMkLst>
        </pc:spChg>
        <pc:spChg chg="add del">
          <ac:chgData name="MUGISHA PARTICK" userId="955ad2da3e9c358a" providerId="LiveId" clId="{E2F6A384-F6BB-4ADD-A275-5A225BD79732}" dt="2024-04-19T20:26:08.348" v="3971" actId="26606"/>
          <ac:spMkLst>
            <pc:docMk/>
            <pc:sldMk cId="2464398873" sldId="258"/>
            <ac:spMk id="14" creationId="{074B4F7D-14B2-478B-8BF5-01E4E0C5D263}"/>
          </ac:spMkLst>
        </pc:spChg>
        <pc:spChg chg="add">
          <ac:chgData name="MUGISHA PARTICK" userId="955ad2da3e9c358a" providerId="LiveId" clId="{E2F6A384-F6BB-4ADD-A275-5A225BD79732}" dt="2024-04-19T20:26:12.443" v="3974" actId="26606"/>
          <ac:spMkLst>
            <pc:docMk/>
            <pc:sldMk cId="2464398873" sldId="258"/>
            <ac:spMk id="15" creationId="{047BFA19-D45E-416B-A404-7AF2F3F27017}"/>
          </ac:spMkLst>
        </pc:spChg>
        <pc:spChg chg="add">
          <ac:chgData name="MUGISHA PARTICK" userId="955ad2da3e9c358a" providerId="LiveId" clId="{E2F6A384-F6BB-4ADD-A275-5A225BD79732}" dt="2024-04-19T20:26:12.443" v="3974" actId="26606"/>
          <ac:spMkLst>
            <pc:docMk/>
            <pc:sldMk cId="2464398873" sldId="258"/>
            <ac:spMk id="16" creationId="{8E0105E7-23DB-4CF2-8258-FF47C7620F6E}"/>
          </ac:spMkLst>
        </pc:spChg>
        <pc:spChg chg="add">
          <ac:chgData name="MUGISHA PARTICK" userId="955ad2da3e9c358a" providerId="LiveId" clId="{E2F6A384-F6BB-4ADD-A275-5A225BD79732}" dt="2024-04-19T20:26:12.443" v="3974" actId="26606"/>
          <ac:spMkLst>
            <pc:docMk/>
            <pc:sldMk cId="2464398873" sldId="258"/>
            <ac:spMk id="17" creationId="{074B4F7D-14B2-478B-8BF5-01E4E0C5D263}"/>
          </ac:spMkLst>
        </pc:spChg>
        <pc:picChg chg="add del">
          <ac:chgData name="MUGISHA PARTICK" userId="955ad2da3e9c358a" providerId="LiveId" clId="{E2F6A384-F6BB-4ADD-A275-5A225BD79732}" dt="2024-04-19T20:26:12.430" v="3973" actId="26606"/>
          <ac:picMkLst>
            <pc:docMk/>
            <pc:sldMk cId="2464398873" sldId="258"/>
            <ac:picMk id="5" creationId="{545BF25D-40C2-CA31-1621-4B8186FD46E2}"/>
          </ac:picMkLst>
        </pc:picChg>
      </pc:sldChg>
      <pc:sldChg chg="addSp modSp mod setBg">
        <pc:chgData name="MUGISHA PARTICK" userId="955ad2da3e9c358a" providerId="LiveId" clId="{E2F6A384-F6BB-4ADD-A275-5A225BD79732}" dt="2024-04-19T20:26:44.475" v="3975" actId="26606"/>
        <pc:sldMkLst>
          <pc:docMk/>
          <pc:sldMk cId="2238589582" sldId="259"/>
        </pc:sldMkLst>
        <pc:spChg chg="mod">
          <ac:chgData name="MUGISHA PARTICK" userId="955ad2da3e9c358a" providerId="LiveId" clId="{E2F6A384-F6BB-4ADD-A275-5A225BD79732}" dt="2024-04-19T20:26:44.475" v="3975" actId="26606"/>
          <ac:spMkLst>
            <pc:docMk/>
            <pc:sldMk cId="2238589582" sldId="259"/>
            <ac:spMk id="2" creationId="{17D11E3C-1707-5D64-52A8-684F219E1ACD}"/>
          </ac:spMkLst>
        </pc:spChg>
        <pc:spChg chg="mod">
          <ac:chgData name="MUGISHA PARTICK" userId="955ad2da3e9c358a" providerId="LiveId" clId="{E2F6A384-F6BB-4ADD-A275-5A225BD79732}" dt="2024-04-19T20:26:44.475" v="3975" actId="26606"/>
          <ac:spMkLst>
            <pc:docMk/>
            <pc:sldMk cId="2238589582" sldId="259"/>
            <ac:spMk id="3" creationId="{0D56E326-C15B-6460-56AA-EEE4A4448761}"/>
          </ac:spMkLst>
        </pc:spChg>
        <pc:spChg chg="add">
          <ac:chgData name="MUGISHA PARTICK" userId="955ad2da3e9c358a" providerId="LiveId" clId="{E2F6A384-F6BB-4ADD-A275-5A225BD79732}" dt="2024-04-19T20:26:44.475" v="3975" actId="26606"/>
          <ac:spMkLst>
            <pc:docMk/>
            <pc:sldMk cId="2238589582" sldId="259"/>
            <ac:spMk id="8" creationId="{DAF1966E-FD40-4A4A-B61B-C4DF7FA05F06}"/>
          </ac:spMkLst>
        </pc:spChg>
        <pc:spChg chg="add">
          <ac:chgData name="MUGISHA PARTICK" userId="955ad2da3e9c358a" providerId="LiveId" clId="{E2F6A384-F6BB-4ADD-A275-5A225BD79732}" dt="2024-04-19T20:26:44.475" v="3975" actId="26606"/>
          <ac:spMkLst>
            <pc:docMk/>
            <pc:sldMk cId="2238589582" sldId="259"/>
            <ac:spMk id="10" creationId="{047BFA19-D45E-416B-A404-7AF2F3F27017}"/>
          </ac:spMkLst>
        </pc:spChg>
        <pc:spChg chg="add">
          <ac:chgData name="MUGISHA PARTICK" userId="955ad2da3e9c358a" providerId="LiveId" clId="{E2F6A384-F6BB-4ADD-A275-5A225BD79732}" dt="2024-04-19T20:26:44.475" v="3975" actId="26606"/>
          <ac:spMkLst>
            <pc:docMk/>
            <pc:sldMk cId="2238589582" sldId="259"/>
            <ac:spMk id="12" creationId="{8E0105E7-23DB-4CF2-8258-FF47C7620F6E}"/>
          </ac:spMkLst>
        </pc:spChg>
        <pc:spChg chg="add">
          <ac:chgData name="MUGISHA PARTICK" userId="955ad2da3e9c358a" providerId="LiveId" clId="{E2F6A384-F6BB-4ADD-A275-5A225BD79732}" dt="2024-04-19T20:26:44.475" v="3975" actId="26606"/>
          <ac:spMkLst>
            <pc:docMk/>
            <pc:sldMk cId="2238589582" sldId="259"/>
            <ac:spMk id="14" creationId="{074B4F7D-14B2-478B-8BF5-01E4E0C5D263}"/>
          </ac:spMkLst>
        </pc:spChg>
      </pc:sldChg>
      <pc:sldChg chg="addSp delSp modSp new mod setBg">
        <pc:chgData name="MUGISHA PARTICK" userId="955ad2da3e9c358a" providerId="LiveId" clId="{E2F6A384-F6BB-4ADD-A275-5A225BD79732}" dt="2024-04-19T20:41:20.991" v="4041" actId="5793"/>
        <pc:sldMkLst>
          <pc:docMk/>
          <pc:sldMk cId="1473341805" sldId="260"/>
        </pc:sldMkLst>
        <pc:spChg chg="mod">
          <ac:chgData name="MUGISHA PARTICK" userId="955ad2da3e9c358a" providerId="LiveId" clId="{E2F6A384-F6BB-4ADD-A275-5A225BD79732}" dt="2024-04-19T20:27:25.465" v="3980" actId="26606"/>
          <ac:spMkLst>
            <pc:docMk/>
            <pc:sldMk cId="1473341805" sldId="260"/>
            <ac:spMk id="2" creationId="{E2D5B846-E52C-121B-1E13-B774998FBC5D}"/>
          </ac:spMkLst>
        </pc:spChg>
        <pc:spChg chg="mod">
          <ac:chgData name="MUGISHA PARTICK" userId="955ad2da3e9c358a" providerId="LiveId" clId="{E2F6A384-F6BB-4ADD-A275-5A225BD79732}" dt="2024-04-19T20:41:20.991" v="4041" actId="5793"/>
          <ac:spMkLst>
            <pc:docMk/>
            <pc:sldMk cId="1473341805" sldId="260"/>
            <ac:spMk id="3" creationId="{83788F6A-5C2E-FA73-D688-FB5DF524CEC5}"/>
          </ac:spMkLst>
        </pc:spChg>
        <pc:spChg chg="add">
          <ac:chgData name="MUGISHA PARTICK" userId="955ad2da3e9c358a" providerId="LiveId" clId="{E2F6A384-F6BB-4ADD-A275-5A225BD79732}" dt="2024-04-19T20:27:25.465" v="3980" actId="26606"/>
          <ac:spMkLst>
            <pc:docMk/>
            <pc:sldMk cId="1473341805" sldId="260"/>
            <ac:spMk id="8" creationId="{DAF1966E-FD40-4A4A-B61B-C4DF7FA05F06}"/>
          </ac:spMkLst>
        </pc:spChg>
        <pc:spChg chg="add del">
          <ac:chgData name="MUGISHA PARTICK" userId="955ad2da3e9c358a" providerId="LiveId" clId="{E2F6A384-F6BB-4ADD-A275-5A225BD79732}" dt="2024-04-19T20:27:20.265" v="3977" actId="26606"/>
          <ac:spMkLst>
            <pc:docMk/>
            <pc:sldMk cId="1473341805" sldId="260"/>
            <ac:spMk id="9" creationId="{560AFAAC-EA6C-45A9-9E03-C9C9F0193B4F}"/>
          </ac:spMkLst>
        </pc:spChg>
        <pc:spChg chg="add">
          <ac:chgData name="MUGISHA PARTICK" userId="955ad2da3e9c358a" providerId="LiveId" clId="{E2F6A384-F6BB-4ADD-A275-5A225BD79732}" dt="2024-04-19T20:27:25.465" v="3980" actId="26606"/>
          <ac:spMkLst>
            <pc:docMk/>
            <pc:sldMk cId="1473341805" sldId="260"/>
            <ac:spMk id="10" creationId="{047BFA19-D45E-416B-A404-7AF2F3F27017}"/>
          </ac:spMkLst>
        </pc:spChg>
        <pc:spChg chg="add del">
          <ac:chgData name="MUGISHA PARTICK" userId="955ad2da3e9c358a" providerId="LiveId" clId="{E2F6A384-F6BB-4ADD-A275-5A225BD79732}" dt="2024-04-19T20:27:20.265" v="3977" actId="26606"/>
          <ac:spMkLst>
            <pc:docMk/>
            <pc:sldMk cId="1473341805" sldId="260"/>
            <ac:spMk id="11" creationId="{83549E37-C86B-4401-90BD-D8BF83859F14}"/>
          </ac:spMkLst>
        </pc:spChg>
        <pc:spChg chg="add">
          <ac:chgData name="MUGISHA PARTICK" userId="955ad2da3e9c358a" providerId="LiveId" clId="{E2F6A384-F6BB-4ADD-A275-5A225BD79732}" dt="2024-04-19T20:27:25.465" v="3980" actId="26606"/>
          <ac:spMkLst>
            <pc:docMk/>
            <pc:sldMk cId="1473341805" sldId="260"/>
            <ac:spMk id="12" creationId="{8E0105E7-23DB-4CF2-8258-FF47C7620F6E}"/>
          </ac:spMkLst>
        </pc:spChg>
        <pc:spChg chg="add del">
          <ac:chgData name="MUGISHA PARTICK" userId="955ad2da3e9c358a" providerId="LiveId" clId="{E2F6A384-F6BB-4ADD-A275-5A225BD79732}" dt="2024-04-19T20:27:20.265" v="3977" actId="26606"/>
          <ac:spMkLst>
            <pc:docMk/>
            <pc:sldMk cId="1473341805" sldId="260"/>
            <ac:spMk id="13" creationId="{8A17784E-76D8-4521-A77D-0D2EBB923004}"/>
          </ac:spMkLst>
        </pc:spChg>
        <pc:spChg chg="add">
          <ac:chgData name="MUGISHA PARTICK" userId="955ad2da3e9c358a" providerId="LiveId" clId="{E2F6A384-F6BB-4ADD-A275-5A225BD79732}" dt="2024-04-19T20:27:25.465" v="3980" actId="26606"/>
          <ac:spMkLst>
            <pc:docMk/>
            <pc:sldMk cId="1473341805" sldId="260"/>
            <ac:spMk id="14" creationId="{074B4F7D-14B2-478B-8BF5-01E4E0C5D263}"/>
          </ac:spMkLst>
        </pc:spChg>
        <pc:spChg chg="add del">
          <ac:chgData name="MUGISHA PARTICK" userId="955ad2da3e9c358a" providerId="LiveId" clId="{E2F6A384-F6BB-4ADD-A275-5A225BD79732}" dt="2024-04-19T20:27:20.265" v="3977" actId="26606"/>
          <ac:spMkLst>
            <pc:docMk/>
            <pc:sldMk cId="1473341805" sldId="260"/>
            <ac:spMk id="15" creationId="{C0036C6B-F09C-4EAB-AE02-8D056EE74856}"/>
          </ac:spMkLst>
        </pc:spChg>
        <pc:spChg chg="add del">
          <ac:chgData name="MUGISHA PARTICK" userId="955ad2da3e9c358a" providerId="LiveId" clId="{E2F6A384-F6BB-4ADD-A275-5A225BD79732}" dt="2024-04-19T20:27:20.265" v="3977" actId="26606"/>
          <ac:spMkLst>
            <pc:docMk/>
            <pc:sldMk cId="1473341805" sldId="260"/>
            <ac:spMk id="17" creationId="{FC8D5885-2804-4D3C-BE31-902E4D3279B0}"/>
          </ac:spMkLst>
        </pc:spChg>
        <pc:spChg chg="add del">
          <ac:chgData name="MUGISHA PARTICK" userId="955ad2da3e9c358a" providerId="LiveId" clId="{E2F6A384-F6BB-4ADD-A275-5A225BD79732}" dt="2024-04-19T20:27:25.450" v="3979" actId="26606"/>
          <ac:spMkLst>
            <pc:docMk/>
            <pc:sldMk cId="1473341805" sldId="260"/>
            <ac:spMk id="19" creationId="{7C432AFE-B3D2-4BFF-BF8F-96C27AFF1AC7}"/>
          </ac:spMkLst>
        </pc:spChg>
        <pc:spChg chg="add del">
          <ac:chgData name="MUGISHA PARTICK" userId="955ad2da3e9c358a" providerId="LiveId" clId="{E2F6A384-F6BB-4ADD-A275-5A225BD79732}" dt="2024-04-19T20:27:25.450" v="3979" actId="26606"/>
          <ac:spMkLst>
            <pc:docMk/>
            <pc:sldMk cId="1473341805" sldId="260"/>
            <ac:spMk id="21" creationId="{AF2F604E-43BE-4DC3-B983-E071523364F8}"/>
          </ac:spMkLst>
        </pc:spChg>
        <pc:spChg chg="add del">
          <ac:chgData name="MUGISHA PARTICK" userId="955ad2da3e9c358a" providerId="LiveId" clId="{E2F6A384-F6BB-4ADD-A275-5A225BD79732}" dt="2024-04-19T20:27:25.450" v="3979" actId="26606"/>
          <ac:spMkLst>
            <pc:docMk/>
            <pc:sldMk cId="1473341805" sldId="260"/>
            <ac:spMk id="22" creationId="{08C9B587-E65E-4B52-B37C-ABEBB6E87928}"/>
          </ac:spMkLst>
        </pc:spChg>
        <pc:picChg chg="add del">
          <ac:chgData name="MUGISHA PARTICK" userId="955ad2da3e9c358a" providerId="LiveId" clId="{E2F6A384-F6BB-4ADD-A275-5A225BD79732}" dt="2024-04-19T20:27:20.265" v="3977" actId="26606"/>
          <ac:picMkLst>
            <pc:docMk/>
            <pc:sldMk cId="1473341805" sldId="260"/>
            <ac:picMk id="5" creationId="{85BF1F11-7BF8-09DB-B775-56CB384DF100}"/>
          </ac:picMkLst>
        </pc:picChg>
        <pc:picChg chg="add del">
          <ac:chgData name="MUGISHA PARTICK" userId="955ad2da3e9c358a" providerId="LiveId" clId="{E2F6A384-F6BB-4ADD-A275-5A225BD79732}" dt="2024-04-19T20:27:25.450" v="3979" actId="26606"/>
          <ac:picMkLst>
            <pc:docMk/>
            <pc:sldMk cId="1473341805" sldId="260"/>
            <ac:picMk id="20" creationId="{086960BE-271F-1D47-3303-B5D6808E1820}"/>
          </ac:picMkLst>
        </pc:picChg>
      </pc:sldChg>
      <pc:sldChg chg="addSp modSp new mod setBg">
        <pc:chgData name="MUGISHA PARTICK" userId="955ad2da3e9c358a" providerId="LiveId" clId="{E2F6A384-F6BB-4ADD-A275-5A225BD79732}" dt="2024-04-19T20:27:42.871" v="3981" actId="26606"/>
        <pc:sldMkLst>
          <pc:docMk/>
          <pc:sldMk cId="1176234672" sldId="261"/>
        </pc:sldMkLst>
        <pc:spChg chg="mod">
          <ac:chgData name="MUGISHA PARTICK" userId="955ad2da3e9c358a" providerId="LiveId" clId="{E2F6A384-F6BB-4ADD-A275-5A225BD79732}" dt="2024-04-19T20:27:42.871" v="3981" actId="26606"/>
          <ac:spMkLst>
            <pc:docMk/>
            <pc:sldMk cId="1176234672" sldId="261"/>
            <ac:spMk id="2" creationId="{A10AEFFB-616D-FA0F-4F87-8CE7132D58EE}"/>
          </ac:spMkLst>
        </pc:spChg>
        <pc:spChg chg="mod">
          <ac:chgData name="MUGISHA PARTICK" userId="955ad2da3e9c358a" providerId="LiveId" clId="{E2F6A384-F6BB-4ADD-A275-5A225BD79732}" dt="2024-04-19T20:27:42.871" v="3981" actId="26606"/>
          <ac:spMkLst>
            <pc:docMk/>
            <pc:sldMk cId="1176234672" sldId="261"/>
            <ac:spMk id="3" creationId="{F0604124-6609-F580-1763-DD6B84A70347}"/>
          </ac:spMkLst>
        </pc:spChg>
        <pc:spChg chg="add">
          <ac:chgData name="MUGISHA PARTICK" userId="955ad2da3e9c358a" providerId="LiveId" clId="{E2F6A384-F6BB-4ADD-A275-5A225BD79732}" dt="2024-04-19T20:27:42.871" v="3981" actId="26606"/>
          <ac:spMkLst>
            <pc:docMk/>
            <pc:sldMk cId="1176234672" sldId="261"/>
            <ac:spMk id="8" creationId="{E777E57D-6A88-4B5B-A068-2BA7FF4E8CCA}"/>
          </ac:spMkLst>
        </pc:spChg>
        <pc:spChg chg="add">
          <ac:chgData name="MUGISHA PARTICK" userId="955ad2da3e9c358a" providerId="LiveId" clId="{E2F6A384-F6BB-4ADD-A275-5A225BD79732}" dt="2024-04-19T20:27:42.871" v="3981" actId="26606"/>
          <ac:spMkLst>
            <pc:docMk/>
            <pc:sldMk cId="1176234672" sldId="261"/>
            <ac:spMk id="10" creationId="{F7117410-A2A4-4085-9ADC-46744551DBDE}"/>
          </ac:spMkLst>
        </pc:spChg>
        <pc:spChg chg="add">
          <ac:chgData name="MUGISHA PARTICK" userId="955ad2da3e9c358a" providerId="LiveId" clId="{E2F6A384-F6BB-4ADD-A275-5A225BD79732}" dt="2024-04-19T20:27:42.871" v="3981" actId="26606"/>
          <ac:spMkLst>
            <pc:docMk/>
            <pc:sldMk cId="1176234672" sldId="261"/>
            <ac:spMk id="12" creationId="{99F74EB5-E547-4FB4-95F5-BCC788F3C4A0}"/>
          </ac:spMkLst>
        </pc:spChg>
      </pc:sldChg>
      <pc:sldChg chg="addSp modSp new mod setBg">
        <pc:chgData name="MUGISHA PARTICK" userId="955ad2da3e9c358a" providerId="LiveId" clId="{E2F6A384-F6BB-4ADD-A275-5A225BD79732}" dt="2024-04-19T20:27:49.302" v="3982" actId="26606"/>
        <pc:sldMkLst>
          <pc:docMk/>
          <pc:sldMk cId="3034740824" sldId="262"/>
        </pc:sldMkLst>
        <pc:spChg chg="mod">
          <ac:chgData name="MUGISHA PARTICK" userId="955ad2da3e9c358a" providerId="LiveId" clId="{E2F6A384-F6BB-4ADD-A275-5A225BD79732}" dt="2024-04-19T20:27:49.302" v="3982" actId="26606"/>
          <ac:spMkLst>
            <pc:docMk/>
            <pc:sldMk cId="3034740824" sldId="262"/>
            <ac:spMk id="2" creationId="{436EB93B-DFD3-88B5-1918-2E53409E77CE}"/>
          </ac:spMkLst>
        </pc:spChg>
        <pc:spChg chg="mod">
          <ac:chgData name="MUGISHA PARTICK" userId="955ad2da3e9c358a" providerId="LiveId" clId="{E2F6A384-F6BB-4ADD-A275-5A225BD79732}" dt="2024-04-19T20:27:49.302" v="3982" actId="26606"/>
          <ac:spMkLst>
            <pc:docMk/>
            <pc:sldMk cId="3034740824" sldId="262"/>
            <ac:spMk id="3" creationId="{834948DC-B58E-909A-6B75-66C7E527871D}"/>
          </ac:spMkLst>
        </pc:spChg>
        <pc:spChg chg="add">
          <ac:chgData name="MUGISHA PARTICK" userId="955ad2da3e9c358a" providerId="LiveId" clId="{E2F6A384-F6BB-4ADD-A275-5A225BD79732}" dt="2024-04-19T20:27:49.302" v="3982" actId="26606"/>
          <ac:spMkLst>
            <pc:docMk/>
            <pc:sldMk cId="3034740824" sldId="262"/>
            <ac:spMk id="8" creationId="{DAF1966E-FD40-4A4A-B61B-C4DF7FA05F06}"/>
          </ac:spMkLst>
        </pc:spChg>
        <pc:spChg chg="add">
          <ac:chgData name="MUGISHA PARTICK" userId="955ad2da3e9c358a" providerId="LiveId" clId="{E2F6A384-F6BB-4ADD-A275-5A225BD79732}" dt="2024-04-19T20:27:49.302" v="3982" actId="26606"/>
          <ac:spMkLst>
            <pc:docMk/>
            <pc:sldMk cId="3034740824" sldId="262"/>
            <ac:spMk id="10" creationId="{047BFA19-D45E-416B-A404-7AF2F3F27017}"/>
          </ac:spMkLst>
        </pc:spChg>
        <pc:spChg chg="add">
          <ac:chgData name="MUGISHA PARTICK" userId="955ad2da3e9c358a" providerId="LiveId" clId="{E2F6A384-F6BB-4ADD-A275-5A225BD79732}" dt="2024-04-19T20:27:49.302" v="3982" actId="26606"/>
          <ac:spMkLst>
            <pc:docMk/>
            <pc:sldMk cId="3034740824" sldId="262"/>
            <ac:spMk id="12" creationId="{8E0105E7-23DB-4CF2-8258-FF47C7620F6E}"/>
          </ac:spMkLst>
        </pc:spChg>
        <pc:spChg chg="add">
          <ac:chgData name="MUGISHA PARTICK" userId="955ad2da3e9c358a" providerId="LiveId" clId="{E2F6A384-F6BB-4ADD-A275-5A225BD79732}" dt="2024-04-19T20:27:49.302" v="3982" actId="26606"/>
          <ac:spMkLst>
            <pc:docMk/>
            <pc:sldMk cId="3034740824" sldId="262"/>
            <ac:spMk id="14" creationId="{074B4F7D-14B2-478B-8BF5-01E4E0C5D263}"/>
          </ac:spMkLst>
        </pc:spChg>
      </pc:sldChg>
      <pc:sldChg chg="addSp modSp new mod setBg">
        <pc:chgData name="MUGISHA PARTICK" userId="955ad2da3e9c358a" providerId="LiveId" clId="{E2F6A384-F6BB-4ADD-A275-5A225BD79732}" dt="2024-04-19T20:28:05.563" v="3983" actId="26606"/>
        <pc:sldMkLst>
          <pc:docMk/>
          <pc:sldMk cId="89091522" sldId="263"/>
        </pc:sldMkLst>
        <pc:spChg chg="mod">
          <ac:chgData name="MUGISHA PARTICK" userId="955ad2da3e9c358a" providerId="LiveId" clId="{E2F6A384-F6BB-4ADD-A275-5A225BD79732}" dt="2024-04-19T20:28:05.563" v="3983" actId="26606"/>
          <ac:spMkLst>
            <pc:docMk/>
            <pc:sldMk cId="89091522" sldId="263"/>
            <ac:spMk id="2" creationId="{B1B48E9C-E895-6DAE-8572-7AB3C47FECC7}"/>
          </ac:spMkLst>
        </pc:spChg>
        <pc:spChg chg="mod">
          <ac:chgData name="MUGISHA PARTICK" userId="955ad2da3e9c358a" providerId="LiveId" clId="{E2F6A384-F6BB-4ADD-A275-5A225BD79732}" dt="2024-04-19T20:28:05.563" v="3983" actId="26606"/>
          <ac:spMkLst>
            <pc:docMk/>
            <pc:sldMk cId="89091522" sldId="263"/>
            <ac:spMk id="3" creationId="{5F3D9CE3-2C5E-3FC5-643B-A6E46E5DABE1}"/>
          </ac:spMkLst>
        </pc:spChg>
        <pc:spChg chg="add">
          <ac:chgData name="MUGISHA PARTICK" userId="955ad2da3e9c358a" providerId="LiveId" clId="{E2F6A384-F6BB-4ADD-A275-5A225BD79732}" dt="2024-04-19T20:28:05.563" v="3983" actId="26606"/>
          <ac:spMkLst>
            <pc:docMk/>
            <pc:sldMk cId="89091522" sldId="263"/>
            <ac:spMk id="9" creationId="{C0763A76-9F1C-4FC5-82B7-DD475DA461B2}"/>
          </ac:spMkLst>
        </pc:spChg>
        <pc:spChg chg="add">
          <ac:chgData name="MUGISHA PARTICK" userId="955ad2da3e9c358a" providerId="LiveId" clId="{E2F6A384-F6BB-4ADD-A275-5A225BD79732}" dt="2024-04-19T20:28:05.563" v="3983" actId="26606"/>
          <ac:spMkLst>
            <pc:docMk/>
            <pc:sldMk cId="89091522" sldId="263"/>
            <ac:spMk id="11" creationId="{E81BF4F6-F2CF-4984-9D14-D6966D92F99F}"/>
          </ac:spMkLst>
        </pc:spChg>
        <pc:picChg chg="add">
          <ac:chgData name="MUGISHA PARTICK" userId="955ad2da3e9c358a" providerId="LiveId" clId="{E2F6A384-F6BB-4ADD-A275-5A225BD79732}" dt="2024-04-19T20:28:05.563" v="3983" actId="26606"/>
          <ac:picMkLst>
            <pc:docMk/>
            <pc:sldMk cId="89091522" sldId="263"/>
            <ac:picMk id="5" creationId="{C0A9FDA7-AA14-00AF-319F-DC3662A5E8C3}"/>
          </ac:picMkLst>
        </pc:picChg>
      </pc:sldChg>
      <pc:sldChg chg="addSp modSp new mod setBg">
        <pc:chgData name="MUGISHA PARTICK" userId="955ad2da3e9c358a" providerId="LiveId" clId="{E2F6A384-F6BB-4ADD-A275-5A225BD79732}" dt="2024-04-19T20:28:18.709" v="3984" actId="26606"/>
        <pc:sldMkLst>
          <pc:docMk/>
          <pc:sldMk cId="2160937197" sldId="264"/>
        </pc:sldMkLst>
        <pc:spChg chg="mod">
          <ac:chgData name="MUGISHA PARTICK" userId="955ad2da3e9c358a" providerId="LiveId" clId="{E2F6A384-F6BB-4ADD-A275-5A225BD79732}" dt="2024-04-19T20:28:18.709" v="3984" actId="26606"/>
          <ac:spMkLst>
            <pc:docMk/>
            <pc:sldMk cId="2160937197" sldId="264"/>
            <ac:spMk id="2" creationId="{589FBFB2-1768-5D1F-4AD2-256523DA2CF2}"/>
          </ac:spMkLst>
        </pc:spChg>
        <pc:spChg chg="mod">
          <ac:chgData name="MUGISHA PARTICK" userId="955ad2da3e9c358a" providerId="LiveId" clId="{E2F6A384-F6BB-4ADD-A275-5A225BD79732}" dt="2024-04-19T20:28:18.709" v="3984" actId="26606"/>
          <ac:spMkLst>
            <pc:docMk/>
            <pc:sldMk cId="2160937197" sldId="264"/>
            <ac:spMk id="3" creationId="{5E6D4C25-93D1-0DD3-7EC2-FD7B0AB9A30C}"/>
          </ac:spMkLst>
        </pc:spChg>
        <pc:spChg chg="add">
          <ac:chgData name="MUGISHA PARTICK" userId="955ad2da3e9c358a" providerId="LiveId" clId="{E2F6A384-F6BB-4ADD-A275-5A225BD79732}" dt="2024-04-19T20:28:18.709" v="3984" actId="26606"/>
          <ac:spMkLst>
            <pc:docMk/>
            <pc:sldMk cId="2160937197" sldId="264"/>
            <ac:spMk id="8" creationId="{DAF1966E-FD40-4A4A-B61B-C4DF7FA05F06}"/>
          </ac:spMkLst>
        </pc:spChg>
        <pc:spChg chg="add">
          <ac:chgData name="MUGISHA PARTICK" userId="955ad2da3e9c358a" providerId="LiveId" clId="{E2F6A384-F6BB-4ADD-A275-5A225BD79732}" dt="2024-04-19T20:28:18.709" v="3984" actId="26606"/>
          <ac:spMkLst>
            <pc:docMk/>
            <pc:sldMk cId="2160937197" sldId="264"/>
            <ac:spMk id="10" creationId="{047BFA19-D45E-416B-A404-7AF2F3F27017}"/>
          </ac:spMkLst>
        </pc:spChg>
        <pc:spChg chg="add">
          <ac:chgData name="MUGISHA PARTICK" userId="955ad2da3e9c358a" providerId="LiveId" clId="{E2F6A384-F6BB-4ADD-A275-5A225BD79732}" dt="2024-04-19T20:28:18.709" v="3984" actId="26606"/>
          <ac:spMkLst>
            <pc:docMk/>
            <pc:sldMk cId="2160937197" sldId="264"/>
            <ac:spMk id="12" creationId="{8E0105E7-23DB-4CF2-8258-FF47C7620F6E}"/>
          </ac:spMkLst>
        </pc:spChg>
        <pc:spChg chg="add">
          <ac:chgData name="MUGISHA PARTICK" userId="955ad2da3e9c358a" providerId="LiveId" clId="{E2F6A384-F6BB-4ADD-A275-5A225BD79732}" dt="2024-04-19T20:28:18.709" v="3984" actId="26606"/>
          <ac:spMkLst>
            <pc:docMk/>
            <pc:sldMk cId="2160937197" sldId="264"/>
            <ac:spMk id="14" creationId="{074B4F7D-14B2-478B-8BF5-01E4E0C5D263}"/>
          </ac:spMkLst>
        </pc:spChg>
      </pc:sldChg>
      <pc:sldChg chg="addSp modSp new mod setBg">
        <pc:chgData name="MUGISHA PARTICK" userId="955ad2da3e9c358a" providerId="LiveId" clId="{E2F6A384-F6BB-4ADD-A275-5A225BD79732}" dt="2024-04-19T20:28:25.742" v="3985" actId="26606"/>
        <pc:sldMkLst>
          <pc:docMk/>
          <pc:sldMk cId="1391034806" sldId="265"/>
        </pc:sldMkLst>
        <pc:spChg chg="mod">
          <ac:chgData name="MUGISHA PARTICK" userId="955ad2da3e9c358a" providerId="LiveId" clId="{E2F6A384-F6BB-4ADD-A275-5A225BD79732}" dt="2024-04-19T20:28:25.742" v="3985" actId="26606"/>
          <ac:spMkLst>
            <pc:docMk/>
            <pc:sldMk cId="1391034806" sldId="265"/>
            <ac:spMk id="2" creationId="{313DB06D-3FE3-F7DF-CB3D-5A5AE3E3BFFF}"/>
          </ac:spMkLst>
        </pc:spChg>
        <pc:spChg chg="mod">
          <ac:chgData name="MUGISHA PARTICK" userId="955ad2da3e9c358a" providerId="LiveId" clId="{E2F6A384-F6BB-4ADD-A275-5A225BD79732}" dt="2024-04-19T20:28:25.742" v="3985" actId="26606"/>
          <ac:spMkLst>
            <pc:docMk/>
            <pc:sldMk cId="1391034806" sldId="265"/>
            <ac:spMk id="3" creationId="{E5425F26-9FB5-358B-9F12-C802CC7250D1}"/>
          </ac:spMkLst>
        </pc:spChg>
        <pc:spChg chg="add">
          <ac:chgData name="MUGISHA PARTICK" userId="955ad2da3e9c358a" providerId="LiveId" clId="{E2F6A384-F6BB-4ADD-A275-5A225BD79732}" dt="2024-04-19T20:28:25.742" v="3985" actId="26606"/>
          <ac:spMkLst>
            <pc:docMk/>
            <pc:sldMk cId="1391034806" sldId="265"/>
            <ac:spMk id="8" creationId="{DAF1966E-FD40-4A4A-B61B-C4DF7FA05F06}"/>
          </ac:spMkLst>
        </pc:spChg>
        <pc:spChg chg="add">
          <ac:chgData name="MUGISHA PARTICK" userId="955ad2da3e9c358a" providerId="LiveId" clId="{E2F6A384-F6BB-4ADD-A275-5A225BD79732}" dt="2024-04-19T20:28:25.742" v="3985" actId="26606"/>
          <ac:spMkLst>
            <pc:docMk/>
            <pc:sldMk cId="1391034806" sldId="265"/>
            <ac:spMk id="10" creationId="{047BFA19-D45E-416B-A404-7AF2F3F27017}"/>
          </ac:spMkLst>
        </pc:spChg>
        <pc:spChg chg="add">
          <ac:chgData name="MUGISHA PARTICK" userId="955ad2da3e9c358a" providerId="LiveId" clId="{E2F6A384-F6BB-4ADD-A275-5A225BD79732}" dt="2024-04-19T20:28:25.742" v="3985" actId="26606"/>
          <ac:spMkLst>
            <pc:docMk/>
            <pc:sldMk cId="1391034806" sldId="265"/>
            <ac:spMk id="12" creationId="{8E0105E7-23DB-4CF2-8258-FF47C7620F6E}"/>
          </ac:spMkLst>
        </pc:spChg>
        <pc:spChg chg="add">
          <ac:chgData name="MUGISHA PARTICK" userId="955ad2da3e9c358a" providerId="LiveId" clId="{E2F6A384-F6BB-4ADD-A275-5A225BD79732}" dt="2024-04-19T20:28:25.742" v="3985" actId="26606"/>
          <ac:spMkLst>
            <pc:docMk/>
            <pc:sldMk cId="1391034806" sldId="265"/>
            <ac:spMk id="14" creationId="{074B4F7D-14B2-478B-8BF5-01E4E0C5D263}"/>
          </ac:spMkLst>
        </pc:spChg>
      </pc:sldChg>
      <pc:sldChg chg="addSp modSp new mod setBg">
        <pc:chgData name="MUGISHA PARTICK" userId="955ad2da3e9c358a" providerId="LiveId" clId="{E2F6A384-F6BB-4ADD-A275-5A225BD79732}" dt="2024-04-19T20:28:32.912" v="3986" actId="26606"/>
        <pc:sldMkLst>
          <pc:docMk/>
          <pc:sldMk cId="2554237665" sldId="266"/>
        </pc:sldMkLst>
        <pc:spChg chg="mod">
          <ac:chgData name="MUGISHA PARTICK" userId="955ad2da3e9c358a" providerId="LiveId" clId="{E2F6A384-F6BB-4ADD-A275-5A225BD79732}" dt="2024-04-19T20:28:32.912" v="3986" actId="26606"/>
          <ac:spMkLst>
            <pc:docMk/>
            <pc:sldMk cId="2554237665" sldId="266"/>
            <ac:spMk id="2" creationId="{24AE34DA-3BE0-CFB2-0040-90964CEA41CB}"/>
          </ac:spMkLst>
        </pc:spChg>
        <pc:spChg chg="mod">
          <ac:chgData name="MUGISHA PARTICK" userId="955ad2da3e9c358a" providerId="LiveId" clId="{E2F6A384-F6BB-4ADD-A275-5A225BD79732}" dt="2024-04-19T20:28:32.912" v="3986" actId="26606"/>
          <ac:spMkLst>
            <pc:docMk/>
            <pc:sldMk cId="2554237665" sldId="266"/>
            <ac:spMk id="3" creationId="{FFF40155-286A-96AC-7100-75E7579AB640}"/>
          </ac:spMkLst>
        </pc:spChg>
        <pc:spChg chg="add">
          <ac:chgData name="MUGISHA PARTICK" userId="955ad2da3e9c358a" providerId="LiveId" clId="{E2F6A384-F6BB-4ADD-A275-5A225BD79732}" dt="2024-04-19T20:28:32.912" v="3986" actId="26606"/>
          <ac:spMkLst>
            <pc:docMk/>
            <pc:sldMk cId="2554237665" sldId="266"/>
            <ac:spMk id="8" creationId="{DAF1966E-FD40-4A4A-B61B-C4DF7FA05F06}"/>
          </ac:spMkLst>
        </pc:spChg>
        <pc:spChg chg="add">
          <ac:chgData name="MUGISHA PARTICK" userId="955ad2da3e9c358a" providerId="LiveId" clId="{E2F6A384-F6BB-4ADD-A275-5A225BD79732}" dt="2024-04-19T20:28:32.912" v="3986" actId="26606"/>
          <ac:spMkLst>
            <pc:docMk/>
            <pc:sldMk cId="2554237665" sldId="266"/>
            <ac:spMk id="10" creationId="{047BFA19-D45E-416B-A404-7AF2F3F27017}"/>
          </ac:spMkLst>
        </pc:spChg>
        <pc:spChg chg="add">
          <ac:chgData name="MUGISHA PARTICK" userId="955ad2da3e9c358a" providerId="LiveId" clId="{E2F6A384-F6BB-4ADD-A275-5A225BD79732}" dt="2024-04-19T20:28:32.912" v="3986" actId="26606"/>
          <ac:spMkLst>
            <pc:docMk/>
            <pc:sldMk cId="2554237665" sldId="266"/>
            <ac:spMk id="12" creationId="{8E0105E7-23DB-4CF2-8258-FF47C7620F6E}"/>
          </ac:spMkLst>
        </pc:spChg>
        <pc:spChg chg="add">
          <ac:chgData name="MUGISHA PARTICK" userId="955ad2da3e9c358a" providerId="LiveId" clId="{E2F6A384-F6BB-4ADD-A275-5A225BD79732}" dt="2024-04-19T20:28:32.912" v="3986" actId="26606"/>
          <ac:spMkLst>
            <pc:docMk/>
            <pc:sldMk cId="2554237665" sldId="266"/>
            <ac:spMk id="14" creationId="{074B4F7D-14B2-478B-8BF5-01E4E0C5D263}"/>
          </ac:spMkLst>
        </pc:spChg>
      </pc:sldChg>
      <pc:sldChg chg="addSp modSp new mod setBg">
        <pc:chgData name="MUGISHA PARTICK" userId="955ad2da3e9c358a" providerId="LiveId" clId="{E2F6A384-F6BB-4ADD-A275-5A225BD79732}" dt="2024-04-19T20:28:38.542" v="3987" actId="26606"/>
        <pc:sldMkLst>
          <pc:docMk/>
          <pc:sldMk cId="2331453496" sldId="267"/>
        </pc:sldMkLst>
        <pc:spChg chg="mod">
          <ac:chgData name="MUGISHA PARTICK" userId="955ad2da3e9c358a" providerId="LiveId" clId="{E2F6A384-F6BB-4ADD-A275-5A225BD79732}" dt="2024-04-19T20:28:38.542" v="3987" actId="26606"/>
          <ac:spMkLst>
            <pc:docMk/>
            <pc:sldMk cId="2331453496" sldId="267"/>
            <ac:spMk id="2" creationId="{A64DE491-9BDF-8E85-D4A0-62764A92216A}"/>
          </ac:spMkLst>
        </pc:spChg>
        <pc:spChg chg="mod">
          <ac:chgData name="MUGISHA PARTICK" userId="955ad2da3e9c358a" providerId="LiveId" clId="{E2F6A384-F6BB-4ADD-A275-5A225BD79732}" dt="2024-04-19T20:28:38.542" v="3987" actId="26606"/>
          <ac:spMkLst>
            <pc:docMk/>
            <pc:sldMk cId="2331453496" sldId="267"/>
            <ac:spMk id="3" creationId="{5851C24B-F9B0-F3DC-5C5C-FC0D25A8339A}"/>
          </ac:spMkLst>
        </pc:spChg>
        <pc:spChg chg="add">
          <ac:chgData name="MUGISHA PARTICK" userId="955ad2da3e9c358a" providerId="LiveId" clId="{E2F6A384-F6BB-4ADD-A275-5A225BD79732}" dt="2024-04-19T20:28:38.542" v="3987" actId="26606"/>
          <ac:spMkLst>
            <pc:docMk/>
            <pc:sldMk cId="2331453496" sldId="267"/>
            <ac:spMk id="8" creationId="{DAF1966E-FD40-4A4A-B61B-C4DF7FA05F06}"/>
          </ac:spMkLst>
        </pc:spChg>
        <pc:spChg chg="add">
          <ac:chgData name="MUGISHA PARTICK" userId="955ad2da3e9c358a" providerId="LiveId" clId="{E2F6A384-F6BB-4ADD-A275-5A225BD79732}" dt="2024-04-19T20:28:38.542" v="3987" actId="26606"/>
          <ac:spMkLst>
            <pc:docMk/>
            <pc:sldMk cId="2331453496" sldId="267"/>
            <ac:spMk id="10" creationId="{047BFA19-D45E-416B-A404-7AF2F3F27017}"/>
          </ac:spMkLst>
        </pc:spChg>
        <pc:spChg chg="add">
          <ac:chgData name="MUGISHA PARTICK" userId="955ad2da3e9c358a" providerId="LiveId" clId="{E2F6A384-F6BB-4ADD-A275-5A225BD79732}" dt="2024-04-19T20:28:38.542" v="3987" actId="26606"/>
          <ac:spMkLst>
            <pc:docMk/>
            <pc:sldMk cId="2331453496" sldId="267"/>
            <ac:spMk id="12" creationId="{8E0105E7-23DB-4CF2-8258-FF47C7620F6E}"/>
          </ac:spMkLst>
        </pc:spChg>
        <pc:spChg chg="add">
          <ac:chgData name="MUGISHA PARTICK" userId="955ad2da3e9c358a" providerId="LiveId" clId="{E2F6A384-F6BB-4ADD-A275-5A225BD79732}" dt="2024-04-19T20:28:38.542" v="3987" actId="26606"/>
          <ac:spMkLst>
            <pc:docMk/>
            <pc:sldMk cId="2331453496" sldId="267"/>
            <ac:spMk id="14" creationId="{074B4F7D-14B2-478B-8BF5-01E4E0C5D263}"/>
          </ac:spMkLst>
        </pc:spChg>
      </pc:sldChg>
      <pc:sldChg chg="addSp modSp new mod setBg">
        <pc:chgData name="MUGISHA PARTICK" userId="955ad2da3e9c358a" providerId="LiveId" clId="{E2F6A384-F6BB-4ADD-A275-5A225BD79732}" dt="2024-04-19T20:28:48.170" v="3988" actId="26606"/>
        <pc:sldMkLst>
          <pc:docMk/>
          <pc:sldMk cId="1271026392" sldId="268"/>
        </pc:sldMkLst>
        <pc:spChg chg="mod">
          <ac:chgData name="MUGISHA PARTICK" userId="955ad2da3e9c358a" providerId="LiveId" clId="{E2F6A384-F6BB-4ADD-A275-5A225BD79732}" dt="2024-04-19T20:28:48.170" v="3988" actId="26606"/>
          <ac:spMkLst>
            <pc:docMk/>
            <pc:sldMk cId="1271026392" sldId="268"/>
            <ac:spMk id="2" creationId="{DBE69476-3173-20C0-03A2-457BA72B7373}"/>
          </ac:spMkLst>
        </pc:spChg>
        <pc:spChg chg="mod">
          <ac:chgData name="MUGISHA PARTICK" userId="955ad2da3e9c358a" providerId="LiveId" clId="{E2F6A384-F6BB-4ADD-A275-5A225BD79732}" dt="2024-04-19T20:28:48.170" v="3988" actId="26606"/>
          <ac:spMkLst>
            <pc:docMk/>
            <pc:sldMk cId="1271026392" sldId="268"/>
            <ac:spMk id="3" creationId="{08CB89DC-0EB0-47BB-C780-BA7B70025D47}"/>
          </ac:spMkLst>
        </pc:spChg>
        <pc:spChg chg="add">
          <ac:chgData name="MUGISHA PARTICK" userId="955ad2da3e9c358a" providerId="LiveId" clId="{E2F6A384-F6BB-4ADD-A275-5A225BD79732}" dt="2024-04-19T20:28:48.170" v="3988" actId="26606"/>
          <ac:spMkLst>
            <pc:docMk/>
            <pc:sldMk cId="1271026392" sldId="268"/>
            <ac:spMk id="8" creationId="{98DDA986-B6EE-4642-AC60-0490373E69D0}"/>
          </ac:spMkLst>
        </pc:spChg>
        <pc:spChg chg="add">
          <ac:chgData name="MUGISHA PARTICK" userId="955ad2da3e9c358a" providerId="LiveId" clId="{E2F6A384-F6BB-4ADD-A275-5A225BD79732}" dt="2024-04-19T20:28:48.170" v="3988" actId="26606"/>
          <ac:spMkLst>
            <pc:docMk/>
            <pc:sldMk cId="1271026392" sldId="268"/>
            <ac:spMk id="10" creationId="{80B62878-12EF-4E97-A284-47BAFC30DA2E}"/>
          </ac:spMkLst>
        </pc:spChg>
        <pc:spChg chg="add">
          <ac:chgData name="MUGISHA PARTICK" userId="955ad2da3e9c358a" providerId="LiveId" clId="{E2F6A384-F6BB-4ADD-A275-5A225BD79732}" dt="2024-04-19T20:28:48.170" v="3988" actId="26606"/>
          <ac:spMkLst>
            <pc:docMk/>
            <pc:sldMk cId="1271026392" sldId="268"/>
            <ac:spMk id="12" creationId="{6D79188D-1ED5-4705-B8C7-5D6FB7670AB3}"/>
          </ac:spMkLst>
        </pc:spChg>
      </pc:sldChg>
      <pc:sldChg chg="addSp modSp new mod setBg">
        <pc:chgData name="MUGISHA PARTICK" userId="955ad2da3e9c358a" providerId="LiveId" clId="{E2F6A384-F6BB-4ADD-A275-5A225BD79732}" dt="2024-04-19T20:28:58.037" v="3989" actId="26606"/>
        <pc:sldMkLst>
          <pc:docMk/>
          <pc:sldMk cId="2751095116" sldId="269"/>
        </pc:sldMkLst>
        <pc:spChg chg="mod">
          <ac:chgData name="MUGISHA PARTICK" userId="955ad2da3e9c358a" providerId="LiveId" clId="{E2F6A384-F6BB-4ADD-A275-5A225BD79732}" dt="2024-04-19T20:28:58.037" v="3989" actId="26606"/>
          <ac:spMkLst>
            <pc:docMk/>
            <pc:sldMk cId="2751095116" sldId="269"/>
            <ac:spMk id="2" creationId="{77F5B8BF-7851-5F19-A175-545F9D73A558}"/>
          </ac:spMkLst>
        </pc:spChg>
        <pc:spChg chg="mod">
          <ac:chgData name="MUGISHA PARTICK" userId="955ad2da3e9c358a" providerId="LiveId" clId="{E2F6A384-F6BB-4ADD-A275-5A225BD79732}" dt="2024-04-19T20:28:58.037" v="3989" actId="26606"/>
          <ac:spMkLst>
            <pc:docMk/>
            <pc:sldMk cId="2751095116" sldId="269"/>
            <ac:spMk id="3" creationId="{A3D680D6-7FC4-BF51-1DC7-131D124D20BC}"/>
          </ac:spMkLst>
        </pc:spChg>
        <pc:spChg chg="add">
          <ac:chgData name="MUGISHA PARTICK" userId="955ad2da3e9c358a" providerId="LiveId" clId="{E2F6A384-F6BB-4ADD-A275-5A225BD79732}" dt="2024-04-19T20:28:58.037" v="3989" actId="26606"/>
          <ac:spMkLst>
            <pc:docMk/>
            <pc:sldMk cId="2751095116" sldId="269"/>
            <ac:spMk id="8" creationId="{98DDA986-B6EE-4642-AC60-0490373E69D0}"/>
          </ac:spMkLst>
        </pc:spChg>
        <pc:spChg chg="add">
          <ac:chgData name="MUGISHA PARTICK" userId="955ad2da3e9c358a" providerId="LiveId" clId="{E2F6A384-F6BB-4ADD-A275-5A225BD79732}" dt="2024-04-19T20:28:58.037" v="3989" actId="26606"/>
          <ac:spMkLst>
            <pc:docMk/>
            <pc:sldMk cId="2751095116" sldId="269"/>
            <ac:spMk id="10" creationId="{80B62878-12EF-4E97-A284-47BAFC30DA2E}"/>
          </ac:spMkLst>
        </pc:spChg>
        <pc:spChg chg="add">
          <ac:chgData name="MUGISHA PARTICK" userId="955ad2da3e9c358a" providerId="LiveId" clId="{E2F6A384-F6BB-4ADD-A275-5A225BD79732}" dt="2024-04-19T20:28:58.037" v="3989" actId="26606"/>
          <ac:spMkLst>
            <pc:docMk/>
            <pc:sldMk cId="2751095116" sldId="269"/>
            <ac:spMk id="12" creationId="{6D79188D-1ED5-4705-B8C7-5D6FB7670AB3}"/>
          </ac:spMkLst>
        </pc:spChg>
      </pc:sldChg>
      <pc:sldChg chg="addSp modSp new mod setBg">
        <pc:chgData name="MUGISHA PARTICK" userId="955ad2da3e9c358a" providerId="LiveId" clId="{E2F6A384-F6BB-4ADD-A275-5A225BD79732}" dt="2024-04-19T20:29:06.589" v="3990" actId="26606"/>
        <pc:sldMkLst>
          <pc:docMk/>
          <pc:sldMk cId="3997395156" sldId="270"/>
        </pc:sldMkLst>
        <pc:spChg chg="mod">
          <ac:chgData name="MUGISHA PARTICK" userId="955ad2da3e9c358a" providerId="LiveId" clId="{E2F6A384-F6BB-4ADD-A275-5A225BD79732}" dt="2024-04-19T20:29:06.589" v="3990" actId="26606"/>
          <ac:spMkLst>
            <pc:docMk/>
            <pc:sldMk cId="3997395156" sldId="270"/>
            <ac:spMk id="2" creationId="{1EC445BF-CB13-E8BD-E643-1780BD565FBC}"/>
          </ac:spMkLst>
        </pc:spChg>
        <pc:spChg chg="mod">
          <ac:chgData name="MUGISHA PARTICK" userId="955ad2da3e9c358a" providerId="LiveId" clId="{E2F6A384-F6BB-4ADD-A275-5A225BD79732}" dt="2024-04-19T20:29:06.589" v="3990" actId="26606"/>
          <ac:spMkLst>
            <pc:docMk/>
            <pc:sldMk cId="3997395156" sldId="270"/>
            <ac:spMk id="3" creationId="{0D69A083-5362-1FDA-D72C-E7D07DC489E4}"/>
          </ac:spMkLst>
        </pc:spChg>
        <pc:spChg chg="add">
          <ac:chgData name="MUGISHA PARTICK" userId="955ad2da3e9c358a" providerId="LiveId" clId="{E2F6A384-F6BB-4ADD-A275-5A225BD79732}" dt="2024-04-19T20:29:06.589" v="3990" actId="26606"/>
          <ac:spMkLst>
            <pc:docMk/>
            <pc:sldMk cId="3997395156" sldId="270"/>
            <ac:spMk id="8" creationId="{98DDA986-B6EE-4642-AC60-0490373E69D0}"/>
          </ac:spMkLst>
        </pc:spChg>
        <pc:spChg chg="add">
          <ac:chgData name="MUGISHA PARTICK" userId="955ad2da3e9c358a" providerId="LiveId" clId="{E2F6A384-F6BB-4ADD-A275-5A225BD79732}" dt="2024-04-19T20:29:06.589" v="3990" actId="26606"/>
          <ac:spMkLst>
            <pc:docMk/>
            <pc:sldMk cId="3997395156" sldId="270"/>
            <ac:spMk id="10" creationId="{80B62878-12EF-4E97-A284-47BAFC30DA2E}"/>
          </ac:spMkLst>
        </pc:spChg>
        <pc:spChg chg="add">
          <ac:chgData name="MUGISHA PARTICK" userId="955ad2da3e9c358a" providerId="LiveId" clId="{E2F6A384-F6BB-4ADD-A275-5A225BD79732}" dt="2024-04-19T20:29:06.589" v="3990" actId="26606"/>
          <ac:spMkLst>
            <pc:docMk/>
            <pc:sldMk cId="3997395156" sldId="270"/>
            <ac:spMk id="12" creationId="{6D79188D-1ED5-4705-B8C7-5D6FB7670AB3}"/>
          </ac:spMkLst>
        </pc:spChg>
      </pc:sldChg>
      <pc:sldChg chg="addSp modSp new mod setBg">
        <pc:chgData name="MUGISHA PARTICK" userId="955ad2da3e9c358a" providerId="LiveId" clId="{E2F6A384-F6BB-4ADD-A275-5A225BD79732}" dt="2024-04-19T20:29:12.047" v="3991" actId="26606"/>
        <pc:sldMkLst>
          <pc:docMk/>
          <pc:sldMk cId="2888526864" sldId="271"/>
        </pc:sldMkLst>
        <pc:spChg chg="mod">
          <ac:chgData name="MUGISHA PARTICK" userId="955ad2da3e9c358a" providerId="LiveId" clId="{E2F6A384-F6BB-4ADD-A275-5A225BD79732}" dt="2024-04-19T20:29:12.047" v="3991" actId="26606"/>
          <ac:spMkLst>
            <pc:docMk/>
            <pc:sldMk cId="2888526864" sldId="271"/>
            <ac:spMk id="2" creationId="{2008F192-A807-FDC6-A964-F673A8077C60}"/>
          </ac:spMkLst>
        </pc:spChg>
        <pc:spChg chg="mod">
          <ac:chgData name="MUGISHA PARTICK" userId="955ad2da3e9c358a" providerId="LiveId" clId="{E2F6A384-F6BB-4ADD-A275-5A225BD79732}" dt="2024-04-19T20:29:12.047" v="3991" actId="26606"/>
          <ac:spMkLst>
            <pc:docMk/>
            <pc:sldMk cId="2888526864" sldId="271"/>
            <ac:spMk id="3" creationId="{38AE8256-2C1E-8B2D-9C81-2F37A40DB5F3}"/>
          </ac:spMkLst>
        </pc:spChg>
        <pc:spChg chg="add">
          <ac:chgData name="MUGISHA PARTICK" userId="955ad2da3e9c358a" providerId="LiveId" clId="{E2F6A384-F6BB-4ADD-A275-5A225BD79732}" dt="2024-04-19T20:29:12.047" v="3991" actId="26606"/>
          <ac:spMkLst>
            <pc:docMk/>
            <pc:sldMk cId="2888526864" sldId="271"/>
            <ac:spMk id="8" creationId="{98DDA986-B6EE-4642-AC60-0490373E69D0}"/>
          </ac:spMkLst>
        </pc:spChg>
        <pc:spChg chg="add">
          <ac:chgData name="MUGISHA PARTICK" userId="955ad2da3e9c358a" providerId="LiveId" clId="{E2F6A384-F6BB-4ADD-A275-5A225BD79732}" dt="2024-04-19T20:29:12.047" v="3991" actId="26606"/>
          <ac:spMkLst>
            <pc:docMk/>
            <pc:sldMk cId="2888526864" sldId="271"/>
            <ac:spMk id="10" creationId="{80B62878-12EF-4E97-A284-47BAFC30DA2E}"/>
          </ac:spMkLst>
        </pc:spChg>
        <pc:spChg chg="add">
          <ac:chgData name="MUGISHA PARTICK" userId="955ad2da3e9c358a" providerId="LiveId" clId="{E2F6A384-F6BB-4ADD-A275-5A225BD79732}" dt="2024-04-19T20:29:12.047" v="3991" actId="26606"/>
          <ac:spMkLst>
            <pc:docMk/>
            <pc:sldMk cId="2888526864" sldId="271"/>
            <ac:spMk id="12" creationId="{6D79188D-1ED5-4705-B8C7-5D6FB7670AB3}"/>
          </ac:spMkLst>
        </pc:spChg>
      </pc:sldChg>
      <pc:sldChg chg="addSp delSp modSp new mod setBg">
        <pc:chgData name="MUGISHA PARTICK" userId="955ad2da3e9c358a" providerId="LiveId" clId="{E2F6A384-F6BB-4ADD-A275-5A225BD79732}" dt="2024-04-19T20:29:39.272" v="3992" actId="26606"/>
        <pc:sldMkLst>
          <pc:docMk/>
          <pc:sldMk cId="248441244" sldId="272"/>
        </pc:sldMkLst>
        <pc:spChg chg="mod">
          <ac:chgData name="MUGISHA PARTICK" userId="955ad2da3e9c358a" providerId="LiveId" clId="{E2F6A384-F6BB-4ADD-A275-5A225BD79732}" dt="2024-04-19T20:29:39.272" v="3992" actId="26606"/>
          <ac:spMkLst>
            <pc:docMk/>
            <pc:sldMk cId="248441244" sldId="272"/>
            <ac:spMk id="2" creationId="{283258D6-5D52-5ED4-EA76-A7422382D029}"/>
          </ac:spMkLst>
        </pc:spChg>
        <pc:spChg chg="del mod">
          <ac:chgData name="MUGISHA PARTICK" userId="955ad2da3e9c358a" providerId="LiveId" clId="{E2F6A384-F6BB-4ADD-A275-5A225BD79732}" dt="2024-04-19T20:29:39.272" v="3992" actId="26606"/>
          <ac:spMkLst>
            <pc:docMk/>
            <pc:sldMk cId="248441244" sldId="272"/>
            <ac:spMk id="3" creationId="{AF086CEB-5AC5-E803-6439-361F1D63B501}"/>
          </ac:spMkLst>
        </pc:spChg>
        <pc:spChg chg="add">
          <ac:chgData name="MUGISHA PARTICK" userId="955ad2da3e9c358a" providerId="LiveId" clId="{E2F6A384-F6BB-4ADD-A275-5A225BD79732}" dt="2024-04-19T20:29:39.272" v="3992" actId="26606"/>
          <ac:spMkLst>
            <pc:docMk/>
            <pc:sldMk cId="248441244" sldId="272"/>
            <ac:spMk id="9" creationId="{5C8908E2-EE49-44D2-9428-A28D2312A8D5}"/>
          </ac:spMkLst>
        </pc:spChg>
        <pc:spChg chg="add">
          <ac:chgData name="MUGISHA PARTICK" userId="955ad2da3e9c358a" providerId="LiveId" clId="{E2F6A384-F6BB-4ADD-A275-5A225BD79732}" dt="2024-04-19T20:29:39.272" v="3992" actId="26606"/>
          <ac:spMkLst>
            <pc:docMk/>
            <pc:sldMk cId="248441244" sldId="272"/>
            <ac:spMk id="15" creationId="{7449A6C7-D15F-4AA5-BFA5-71A404B47016}"/>
          </ac:spMkLst>
        </pc:spChg>
        <pc:spChg chg="add">
          <ac:chgData name="MUGISHA PARTICK" userId="955ad2da3e9c358a" providerId="LiveId" clId="{E2F6A384-F6BB-4ADD-A275-5A225BD79732}" dt="2024-04-19T20:29:39.272" v="3992" actId="26606"/>
          <ac:spMkLst>
            <pc:docMk/>
            <pc:sldMk cId="248441244" sldId="272"/>
            <ac:spMk id="17" creationId="{ED888B23-07FA-482A-96DF-47E31AF1A603}"/>
          </ac:spMkLst>
        </pc:spChg>
        <pc:grpChg chg="add">
          <ac:chgData name="MUGISHA PARTICK" userId="955ad2da3e9c358a" providerId="LiveId" clId="{E2F6A384-F6BB-4ADD-A275-5A225BD79732}" dt="2024-04-19T20:29:39.272" v="3992" actId="26606"/>
          <ac:grpSpMkLst>
            <pc:docMk/>
            <pc:sldMk cId="248441244" sldId="272"/>
            <ac:grpSpMk id="11" creationId="{05314994-6337-4875-8CF5-652CAFE8342C}"/>
          </ac:grpSpMkLst>
        </pc:grpChg>
        <pc:graphicFrameChg chg="add">
          <ac:chgData name="MUGISHA PARTICK" userId="955ad2da3e9c358a" providerId="LiveId" clId="{E2F6A384-F6BB-4ADD-A275-5A225BD79732}" dt="2024-04-19T20:29:39.272" v="3992" actId="26606"/>
          <ac:graphicFrameMkLst>
            <pc:docMk/>
            <pc:sldMk cId="248441244" sldId="272"/>
            <ac:graphicFrameMk id="5" creationId="{FA334657-3C65-1CED-0555-776689DB3CF8}"/>
          </ac:graphicFrameMkLst>
        </pc:graphicFrameChg>
      </pc:sldChg>
      <pc:sldChg chg="addSp delSp modSp new mod setBg">
        <pc:chgData name="MUGISHA PARTICK" userId="955ad2da3e9c358a" providerId="LiveId" clId="{E2F6A384-F6BB-4ADD-A275-5A225BD79732}" dt="2024-04-19T20:30:02.607" v="3997" actId="26606"/>
        <pc:sldMkLst>
          <pc:docMk/>
          <pc:sldMk cId="358647789" sldId="273"/>
        </pc:sldMkLst>
        <pc:spChg chg="mod">
          <ac:chgData name="MUGISHA PARTICK" userId="955ad2da3e9c358a" providerId="LiveId" clId="{E2F6A384-F6BB-4ADD-A275-5A225BD79732}" dt="2024-04-19T20:30:02.607" v="3997" actId="26606"/>
          <ac:spMkLst>
            <pc:docMk/>
            <pc:sldMk cId="358647789" sldId="273"/>
            <ac:spMk id="2" creationId="{1D851422-3956-E7E8-162A-4FC2AA6D741C}"/>
          </ac:spMkLst>
        </pc:spChg>
        <pc:spChg chg="mod">
          <ac:chgData name="MUGISHA PARTICK" userId="955ad2da3e9c358a" providerId="LiveId" clId="{E2F6A384-F6BB-4ADD-A275-5A225BD79732}" dt="2024-04-19T20:30:02.607" v="3997" actId="26606"/>
          <ac:spMkLst>
            <pc:docMk/>
            <pc:sldMk cId="358647789" sldId="273"/>
            <ac:spMk id="3" creationId="{32320CBD-C8D2-1184-5B84-D633F72E2DE7}"/>
          </ac:spMkLst>
        </pc:spChg>
        <pc:spChg chg="add del">
          <ac:chgData name="MUGISHA PARTICK" userId="955ad2da3e9c358a" providerId="LiveId" clId="{E2F6A384-F6BB-4ADD-A275-5A225BD79732}" dt="2024-04-19T20:29:58.349" v="3994" actId="26606"/>
          <ac:spMkLst>
            <pc:docMk/>
            <pc:sldMk cId="358647789" sldId="273"/>
            <ac:spMk id="8" creationId="{DAF1966E-FD40-4A4A-B61B-C4DF7FA05F06}"/>
          </ac:spMkLst>
        </pc:spChg>
        <pc:spChg chg="add del">
          <ac:chgData name="MUGISHA PARTICK" userId="955ad2da3e9c358a" providerId="LiveId" clId="{E2F6A384-F6BB-4ADD-A275-5A225BD79732}" dt="2024-04-19T20:30:02.595" v="3996" actId="26606"/>
          <ac:spMkLst>
            <pc:docMk/>
            <pc:sldMk cId="358647789" sldId="273"/>
            <ac:spMk id="9" creationId="{CB6E2F43-29E9-49D9-91FC-E5FEFAAA70DE}"/>
          </ac:spMkLst>
        </pc:spChg>
        <pc:spChg chg="add del">
          <ac:chgData name="MUGISHA PARTICK" userId="955ad2da3e9c358a" providerId="LiveId" clId="{E2F6A384-F6BB-4ADD-A275-5A225BD79732}" dt="2024-04-19T20:29:58.349" v="3994" actId="26606"/>
          <ac:spMkLst>
            <pc:docMk/>
            <pc:sldMk cId="358647789" sldId="273"/>
            <ac:spMk id="10" creationId="{047BFA19-D45E-416B-A404-7AF2F3F27017}"/>
          </ac:spMkLst>
        </pc:spChg>
        <pc:spChg chg="add del">
          <ac:chgData name="MUGISHA PARTICK" userId="955ad2da3e9c358a" providerId="LiveId" clId="{E2F6A384-F6BB-4ADD-A275-5A225BD79732}" dt="2024-04-19T20:30:02.595" v="3996" actId="26606"/>
          <ac:spMkLst>
            <pc:docMk/>
            <pc:sldMk cId="358647789" sldId="273"/>
            <ac:spMk id="11" creationId="{3BA62E19-CD42-4C09-B825-844B4943D49D}"/>
          </ac:spMkLst>
        </pc:spChg>
        <pc:spChg chg="add del">
          <ac:chgData name="MUGISHA PARTICK" userId="955ad2da3e9c358a" providerId="LiveId" clId="{E2F6A384-F6BB-4ADD-A275-5A225BD79732}" dt="2024-04-19T20:29:58.349" v="3994" actId="26606"/>
          <ac:spMkLst>
            <pc:docMk/>
            <pc:sldMk cId="358647789" sldId="273"/>
            <ac:spMk id="12" creationId="{8E0105E7-23DB-4CF2-8258-FF47C7620F6E}"/>
          </ac:spMkLst>
        </pc:spChg>
        <pc:spChg chg="add del">
          <ac:chgData name="MUGISHA PARTICK" userId="955ad2da3e9c358a" providerId="LiveId" clId="{E2F6A384-F6BB-4ADD-A275-5A225BD79732}" dt="2024-04-19T20:30:02.595" v="3996" actId="26606"/>
          <ac:spMkLst>
            <pc:docMk/>
            <pc:sldMk cId="358647789" sldId="273"/>
            <ac:spMk id="13" creationId="{8E63CC27-1C86-4653-8866-79C24C5C51FB}"/>
          </ac:spMkLst>
        </pc:spChg>
        <pc:spChg chg="add del">
          <ac:chgData name="MUGISHA PARTICK" userId="955ad2da3e9c358a" providerId="LiveId" clId="{E2F6A384-F6BB-4ADD-A275-5A225BD79732}" dt="2024-04-19T20:29:58.349" v="3994" actId="26606"/>
          <ac:spMkLst>
            <pc:docMk/>
            <pc:sldMk cId="358647789" sldId="273"/>
            <ac:spMk id="14" creationId="{074B4F7D-14B2-478B-8BF5-01E4E0C5D263}"/>
          </ac:spMkLst>
        </pc:spChg>
        <pc:spChg chg="add">
          <ac:chgData name="MUGISHA PARTICK" userId="955ad2da3e9c358a" providerId="LiveId" clId="{E2F6A384-F6BB-4ADD-A275-5A225BD79732}" dt="2024-04-19T20:30:02.607" v="3997" actId="26606"/>
          <ac:spMkLst>
            <pc:docMk/>
            <pc:sldMk cId="358647789" sldId="273"/>
            <ac:spMk id="15" creationId="{DAF1966E-FD40-4A4A-B61B-C4DF7FA05F06}"/>
          </ac:spMkLst>
        </pc:spChg>
        <pc:spChg chg="add">
          <ac:chgData name="MUGISHA PARTICK" userId="955ad2da3e9c358a" providerId="LiveId" clId="{E2F6A384-F6BB-4ADD-A275-5A225BD79732}" dt="2024-04-19T20:30:02.607" v="3997" actId="26606"/>
          <ac:spMkLst>
            <pc:docMk/>
            <pc:sldMk cId="358647789" sldId="273"/>
            <ac:spMk id="16" creationId="{047BFA19-D45E-416B-A404-7AF2F3F27017}"/>
          </ac:spMkLst>
        </pc:spChg>
        <pc:spChg chg="add">
          <ac:chgData name="MUGISHA PARTICK" userId="955ad2da3e9c358a" providerId="LiveId" clId="{E2F6A384-F6BB-4ADD-A275-5A225BD79732}" dt="2024-04-19T20:30:02.607" v="3997" actId="26606"/>
          <ac:spMkLst>
            <pc:docMk/>
            <pc:sldMk cId="358647789" sldId="273"/>
            <ac:spMk id="17" creationId="{8E0105E7-23DB-4CF2-8258-FF47C7620F6E}"/>
          </ac:spMkLst>
        </pc:spChg>
        <pc:spChg chg="add">
          <ac:chgData name="MUGISHA PARTICK" userId="955ad2da3e9c358a" providerId="LiveId" clId="{E2F6A384-F6BB-4ADD-A275-5A225BD79732}" dt="2024-04-19T20:30:02.607" v="3997" actId="26606"/>
          <ac:spMkLst>
            <pc:docMk/>
            <pc:sldMk cId="358647789" sldId="273"/>
            <ac:spMk id="18" creationId="{074B4F7D-14B2-478B-8BF5-01E4E0C5D263}"/>
          </ac:spMkLst>
        </pc:spChg>
        <pc:picChg chg="add del">
          <ac:chgData name="MUGISHA PARTICK" userId="955ad2da3e9c358a" providerId="LiveId" clId="{E2F6A384-F6BB-4ADD-A275-5A225BD79732}" dt="2024-04-19T20:30:02.595" v="3996" actId="26606"/>
          <ac:picMkLst>
            <pc:docMk/>
            <pc:sldMk cId="358647789" sldId="273"/>
            <ac:picMk id="5" creationId="{1C107F1E-7283-FC50-3704-4B9A7B3DF049}"/>
          </ac:picMkLst>
        </pc:picChg>
      </pc:sldChg>
      <pc:sldChg chg="addSp modSp new mod setBg">
        <pc:chgData name="MUGISHA PARTICK" userId="955ad2da3e9c358a" providerId="LiveId" clId="{E2F6A384-F6BB-4ADD-A275-5A225BD79732}" dt="2024-04-19T20:30:12.809" v="3998" actId="26606"/>
        <pc:sldMkLst>
          <pc:docMk/>
          <pc:sldMk cId="3497556576" sldId="274"/>
        </pc:sldMkLst>
        <pc:spChg chg="mod">
          <ac:chgData name="MUGISHA PARTICK" userId="955ad2da3e9c358a" providerId="LiveId" clId="{E2F6A384-F6BB-4ADD-A275-5A225BD79732}" dt="2024-04-19T20:30:12.809" v="3998" actId="26606"/>
          <ac:spMkLst>
            <pc:docMk/>
            <pc:sldMk cId="3497556576" sldId="274"/>
            <ac:spMk id="2" creationId="{CE59FE61-9310-5973-C0D5-B99A78F97B59}"/>
          </ac:spMkLst>
        </pc:spChg>
        <pc:spChg chg="mod">
          <ac:chgData name="MUGISHA PARTICK" userId="955ad2da3e9c358a" providerId="LiveId" clId="{E2F6A384-F6BB-4ADD-A275-5A225BD79732}" dt="2024-04-19T20:30:12.809" v="3998" actId="26606"/>
          <ac:spMkLst>
            <pc:docMk/>
            <pc:sldMk cId="3497556576" sldId="274"/>
            <ac:spMk id="3" creationId="{83FD8931-E0F9-E7A1-6DCB-4D4DE0D6E8B6}"/>
          </ac:spMkLst>
        </pc:spChg>
        <pc:spChg chg="add">
          <ac:chgData name="MUGISHA PARTICK" userId="955ad2da3e9c358a" providerId="LiveId" clId="{E2F6A384-F6BB-4ADD-A275-5A225BD79732}" dt="2024-04-19T20:30:12.809" v="3998" actId="26606"/>
          <ac:spMkLst>
            <pc:docMk/>
            <pc:sldMk cId="3497556576" sldId="274"/>
            <ac:spMk id="8" creationId="{98DDA986-B6EE-4642-AC60-0490373E69D0}"/>
          </ac:spMkLst>
        </pc:spChg>
        <pc:spChg chg="add">
          <ac:chgData name="MUGISHA PARTICK" userId="955ad2da3e9c358a" providerId="LiveId" clId="{E2F6A384-F6BB-4ADD-A275-5A225BD79732}" dt="2024-04-19T20:30:12.809" v="3998" actId="26606"/>
          <ac:spMkLst>
            <pc:docMk/>
            <pc:sldMk cId="3497556576" sldId="274"/>
            <ac:spMk id="10" creationId="{80B62878-12EF-4E97-A284-47BAFC30DA2E}"/>
          </ac:spMkLst>
        </pc:spChg>
        <pc:spChg chg="add">
          <ac:chgData name="MUGISHA PARTICK" userId="955ad2da3e9c358a" providerId="LiveId" clId="{E2F6A384-F6BB-4ADD-A275-5A225BD79732}" dt="2024-04-19T20:30:12.809" v="3998" actId="26606"/>
          <ac:spMkLst>
            <pc:docMk/>
            <pc:sldMk cId="3497556576" sldId="274"/>
            <ac:spMk id="12" creationId="{6D79188D-1ED5-4705-B8C7-5D6FB7670AB3}"/>
          </ac:spMkLst>
        </pc:spChg>
      </pc:sldChg>
      <pc:sldChg chg="addSp modSp new mod setBg">
        <pc:chgData name="MUGISHA PARTICK" userId="955ad2da3e9c358a" providerId="LiveId" clId="{E2F6A384-F6BB-4ADD-A275-5A225BD79732}" dt="2024-04-19T20:30:19.775" v="3999" actId="26606"/>
        <pc:sldMkLst>
          <pc:docMk/>
          <pc:sldMk cId="3617798159" sldId="275"/>
        </pc:sldMkLst>
        <pc:spChg chg="mod">
          <ac:chgData name="MUGISHA PARTICK" userId="955ad2da3e9c358a" providerId="LiveId" clId="{E2F6A384-F6BB-4ADD-A275-5A225BD79732}" dt="2024-04-19T20:30:19.775" v="3999" actId="26606"/>
          <ac:spMkLst>
            <pc:docMk/>
            <pc:sldMk cId="3617798159" sldId="275"/>
            <ac:spMk id="2" creationId="{AE671B91-06EE-EFD5-8242-E9EA2C0BE93C}"/>
          </ac:spMkLst>
        </pc:spChg>
        <pc:spChg chg="mod">
          <ac:chgData name="MUGISHA PARTICK" userId="955ad2da3e9c358a" providerId="LiveId" clId="{E2F6A384-F6BB-4ADD-A275-5A225BD79732}" dt="2024-04-19T20:30:19.775" v="3999" actId="26606"/>
          <ac:spMkLst>
            <pc:docMk/>
            <pc:sldMk cId="3617798159" sldId="275"/>
            <ac:spMk id="3" creationId="{FF53CE02-1B6E-9215-E217-9312D07107E1}"/>
          </ac:spMkLst>
        </pc:spChg>
        <pc:spChg chg="add">
          <ac:chgData name="MUGISHA PARTICK" userId="955ad2da3e9c358a" providerId="LiveId" clId="{E2F6A384-F6BB-4ADD-A275-5A225BD79732}" dt="2024-04-19T20:30:19.775" v="3999" actId="26606"/>
          <ac:spMkLst>
            <pc:docMk/>
            <pc:sldMk cId="3617798159" sldId="275"/>
            <ac:spMk id="8" creationId="{98DDA986-B6EE-4642-AC60-0490373E69D0}"/>
          </ac:spMkLst>
        </pc:spChg>
        <pc:spChg chg="add">
          <ac:chgData name="MUGISHA PARTICK" userId="955ad2da3e9c358a" providerId="LiveId" clId="{E2F6A384-F6BB-4ADD-A275-5A225BD79732}" dt="2024-04-19T20:30:19.775" v="3999" actId="26606"/>
          <ac:spMkLst>
            <pc:docMk/>
            <pc:sldMk cId="3617798159" sldId="275"/>
            <ac:spMk id="10" creationId="{80B62878-12EF-4E97-A284-47BAFC30DA2E}"/>
          </ac:spMkLst>
        </pc:spChg>
        <pc:spChg chg="add">
          <ac:chgData name="MUGISHA PARTICK" userId="955ad2da3e9c358a" providerId="LiveId" clId="{E2F6A384-F6BB-4ADD-A275-5A225BD79732}" dt="2024-04-19T20:30:19.775" v="3999" actId="26606"/>
          <ac:spMkLst>
            <pc:docMk/>
            <pc:sldMk cId="3617798159" sldId="275"/>
            <ac:spMk id="12" creationId="{6D79188D-1ED5-4705-B8C7-5D6FB7670AB3}"/>
          </ac:spMkLst>
        </pc:spChg>
      </pc:sldChg>
      <pc:sldChg chg="addSp modSp new mod setBg">
        <pc:chgData name="MUGISHA PARTICK" userId="955ad2da3e9c358a" providerId="LiveId" clId="{E2F6A384-F6BB-4ADD-A275-5A225BD79732}" dt="2024-04-19T20:30:27.876" v="4000" actId="26606"/>
        <pc:sldMkLst>
          <pc:docMk/>
          <pc:sldMk cId="1628943470" sldId="276"/>
        </pc:sldMkLst>
        <pc:spChg chg="mod">
          <ac:chgData name="MUGISHA PARTICK" userId="955ad2da3e9c358a" providerId="LiveId" clId="{E2F6A384-F6BB-4ADD-A275-5A225BD79732}" dt="2024-04-19T20:30:27.876" v="4000" actId="26606"/>
          <ac:spMkLst>
            <pc:docMk/>
            <pc:sldMk cId="1628943470" sldId="276"/>
            <ac:spMk id="2" creationId="{FBAEF643-5432-3116-237E-0BE37C470779}"/>
          </ac:spMkLst>
        </pc:spChg>
        <pc:spChg chg="mod">
          <ac:chgData name="MUGISHA PARTICK" userId="955ad2da3e9c358a" providerId="LiveId" clId="{E2F6A384-F6BB-4ADD-A275-5A225BD79732}" dt="2024-04-19T20:30:27.876" v="4000" actId="26606"/>
          <ac:spMkLst>
            <pc:docMk/>
            <pc:sldMk cId="1628943470" sldId="276"/>
            <ac:spMk id="3" creationId="{54ABA0B7-FE4F-0677-ECEC-9F8D17BD096B}"/>
          </ac:spMkLst>
        </pc:spChg>
        <pc:spChg chg="add">
          <ac:chgData name="MUGISHA PARTICK" userId="955ad2da3e9c358a" providerId="LiveId" clId="{E2F6A384-F6BB-4ADD-A275-5A225BD79732}" dt="2024-04-19T20:30:27.876" v="4000" actId="26606"/>
          <ac:spMkLst>
            <pc:docMk/>
            <pc:sldMk cId="1628943470" sldId="276"/>
            <ac:spMk id="8" creationId="{98DDA986-B6EE-4642-AC60-0490373E69D0}"/>
          </ac:spMkLst>
        </pc:spChg>
        <pc:spChg chg="add">
          <ac:chgData name="MUGISHA PARTICK" userId="955ad2da3e9c358a" providerId="LiveId" clId="{E2F6A384-F6BB-4ADD-A275-5A225BD79732}" dt="2024-04-19T20:30:27.876" v="4000" actId="26606"/>
          <ac:spMkLst>
            <pc:docMk/>
            <pc:sldMk cId="1628943470" sldId="276"/>
            <ac:spMk id="10" creationId="{80B62878-12EF-4E97-A284-47BAFC30DA2E}"/>
          </ac:spMkLst>
        </pc:spChg>
        <pc:spChg chg="add">
          <ac:chgData name="MUGISHA PARTICK" userId="955ad2da3e9c358a" providerId="LiveId" clId="{E2F6A384-F6BB-4ADD-A275-5A225BD79732}" dt="2024-04-19T20:30:27.876" v="4000" actId="26606"/>
          <ac:spMkLst>
            <pc:docMk/>
            <pc:sldMk cId="1628943470" sldId="276"/>
            <ac:spMk id="12" creationId="{6D79188D-1ED5-4705-B8C7-5D6FB7670AB3}"/>
          </ac:spMkLst>
        </pc:spChg>
      </pc:sldChg>
      <pc:sldChg chg="addSp modSp new mod setBg">
        <pc:chgData name="MUGISHA PARTICK" userId="955ad2da3e9c358a" providerId="LiveId" clId="{E2F6A384-F6BB-4ADD-A275-5A225BD79732}" dt="2024-04-19T20:31:02.596" v="4005" actId="26606"/>
        <pc:sldMkLst>
          <pc:docMk/>
          <pc:sldMk cId="684667232" sldId="277"/>
        </pc:sldMkLst>
        <pc:spChg chg="mod">
          <ac:chgData name="MUGISHA PARTICK" userId="955ad2da3e9c358a" providerId="LiveId" clId="{E2F6A384-F6BB-4ADD-A275-5A225BD79732}" dt="2024-04-19T20:31:02.596" v="4005" actId="26606"/>
          <ac:spMkLst>
            <pc:docMk/>
            <pc:sldMk cId="684667232" sldId="277"/>
            <ac:spMk id="2" creationId="{5EF43263-DD2B-9316-F230-555BE28C534E}"/>
          </ac:spMkLst>
        </pc:spChg>
        <pc:spChg chg="mod">
          <ac:chgData name="MUGISHA PARTICK" userId="955ad2da3e9c358a" providerId="LiveId" clId="{E2F6A384-F6BB-4ADD-A275-5A225BD79732}" dt="2024-04-19T20:31:02.596" v="4005" actId="26606"/>
          <ac:spMkLst>
            <pc:docMk/>
            <pc:sldMk cId="684667232" sldId="277"/>
            <ac:spMk id="3" creationId="{4C85DB58-73D9-6A8D-E724-D7228CD9E6A6}"/>
          </ac:spMkLst>
        </pc:spChg>
        <pc:spChg chg="add">
          <ac:chgData name="MUGISHA PARTICK" userId="955ad2da3e9c358a" providerId="LiveId" clId="{E2F6A384-F6BB-4ADD-A275-5A225BD79732}" dt="2024-04-19T20:31:02.596" v="4005" actId="26606"/>
          <ac:spMkLst>
            <pc:docMk/>
            <pc:sldMk cId="684667232" sldId="277"/>
            <ac:spMk id="8" creationId="{98DDA986-B6EE-4642-AC60-0490373E69D0}"/>
          </ac:spMkLst>
        </pc:spChg>
        <pc:spChg chg="add">
          <ac:chgData name="MUGISHA PARTICK" userId="955ad2da3e9c358a" providerId="LiveId" clId="{E2F6A384-F6BB-4ADD-A275-5A225BD79732}" dt="2024-04-19T20:31:02.596" v="4005" actId="26606"/>
          <ac:spMkLst>
            <pc:docMk/>
            <pc:sldMk cId="684667232" sldId="277"/>
            <ac:spMk id="10" creationId="{80B62878-12EF-4E97-A284-47BAFC30DA2E}"/>
          </ac:spMkLst>
        </pc:spChg>
        <pc:spChg chg="add">
          <ac:chgData name="MUGISHA PARTICK" userId="955ad2da3e9c358a" providerId="LiveId" clId="{E2F6A384-F6BB-4ADD-A275-5A225BD79732}" dt="2024-04-19T20:31:02.596" v="4005" actId="26606"/>
          <ac:spMkLst>
            <pc:docMk/>
            <pc:sldMk cId="684667232" sldId="277"/>
            <ac:spMk id="12" creationId="{6D79188D-1ED5-4705-B8C7-5D6FB7670AB3}"/>
          </ac:spMkLst>
        </pc:spChg>
      </pc:sldChg>
      <pc:sldChg chg="addSp modSp new mod setBg">
        <pc:chgData name="MUGISHA PARTICK" userId="955ad2da3e9c358a" providerId="LiveId" clId="{E2F6A384-F6BB-4ADD-A275-5A225BD79732}" dt="2024-04-19T20:30:36.995" v="4001" actId="26606"/>
        <pc:sldMkLst>
          <pc:docMk/>
          <pc:sldMk cId="2072185994" sldId="278"/>
        </pc:sldMkLst>
        <pc:spChg chg="mod">
          <ac:chgData name="MUGISHA PARTICK" userId="955ad2da3e9c358a" providerId="LiveId" clId="{E2F6A384-F6BB-4ADD-A275-5A225BD79732}" dt="2024-04-19T20:30:36.995" v="4001" actId="26606"/>
          <ac:spMkLst>
            <pc:docMk/>
            <pc:sldMk cId="2072185994" sldId="278"/>
            <ac:spMk id="2" creationId="{8708FD65-08C8-1D6C-C093-28052379E535}"/>
          </ac:spMkLst>
        </pc:spChg>
        <pc:spChg chg="mod">
          <ac:chgData name="MUGISHA PARTICK" userId="955ad2da3e9c358a" providerId="LiveId" clId="{E2F6A384-F6BB-4ADD-A275-5A225BD79732}" dt="2024-04-19T20:30:36.995" v="4001" actId="26606"/>
          <ac:spMkLst>
            <pc:docMk/>
            <pc:sldMk cId="2072185994" sldId="278"/>
            <ac:spMk id="3" creationId="{613FD0E5-356C-68B4-A873-7C9DD30BD8A9}"/>
          </ac:spMkLst>
        </pc:spChg>
        <pc:spChg chg="add">
          <ac:chgData name="MUGISHA PARTICK" userId="955ad2da3e9c358a" providerId="LiveId" clId="{E2F6A384-F6BB-4ADD-A275-5A225BD79732}" dt="2024-04-19T20:30:36.995" v="4001" actId="26606"/>
          <ac:spMkLst>
            <pc:docMk/>
            <pc:sldMk cId="2072185994" sldId="278"/>
            <ac:spMk id="8" creationId="{98DDA986-B6EE-4642-AC60-0490373E69D0}"/>
          </ac:spMkLst>
        </pc:spChg>
        <pc:spChg chg="add">
          <ac:chgData name="MUGISHA PARTICK" userId="955ad2da3e9c358a" providerId="LiveId" clId="{E2F6A384-F6BB-4ADD-A275-5A225BD79732}" dt="2024-04-19T20:30:36.995" v="4001" actId="26606"/>
          <ac:spMkLst>
            <pc:docMk/>
            <pc:sldMk cId="2072185994" sldId="278"/>
            <ac:spMk id="10" creationId="{80B62878-12EF-4E97-A284-47BAFC30DA2E}"/>
          </ac:spMkLst>
        </pc:spChg>
        <pc:spChg chg="add">
          <ac:chgData name="MUGISHA PARTICK" userId="955ad2da3e9c358a" providerId="LiveId" clId="{E2F6A384-F6BB-4ADD-A275-5A225BD79732}" dt="2024-04-19T20:30:36.995" v="4001" actId="26606"/>
          <ac:spMkLst>
            <pc:docMk/>
            <pc:sldMk cId="2072185994" sldId="278"/>
            <ac:spMk id="12" creationId="{6D79188D-1ED5-4705-B8C7-5D6FB7670AB3}"/>
          </ac:spMkLst>
        </pc:spChg>
      </pc:sldChg>
      <pc:sldChg chg="addSp modSp new mod setBg">
        <pc:chgData name="MUGISHA PARTICK" userId="955ad2da3e9c358a" providerId="LiveId" clId="{E2F6A384-F6BB-4ADD-A275-5A225BD79732}" dt="2024-04-19T20:30:43.856" v="4002" actId="26606"/>
        <pc:sldMkLst>
          <pc:docMk/>
          <pc:sldMk cId="3142884065" sldId="279"/>
        </pc:sldMkLst>
        <pc:spChg chg="mod">
          <ac:chgData name="MUGISHA PARTICK" userId="955ad2da3e9c358a" providerId="LiveId" clId="{E2F6A384-F6BB-4ADD-A275-5A225BD79732}" dt="2024-04-19T20:30:43.856" v="4002" actId="26606"/>
          <ac:spMkLst>
            <pc:docMk/>
            <pc:sldMk cId="3142884065" sldId="279"/>
            <ac:spMk id="2" creationId="{0D478F96-5C5C-EEC9-B776-3125AC0DB950}"/>
          </ac:spMkLst>
        </pc:spChg>
        <pc:spChg chg="mod">
          <ac:chgData name="MUGISHA PARTICK" userId="955ad2da3e9c358a" providerId="LiveId" clId="{E2F6A384-F6BB-4ADD-A275-5A225BD79732}" dt="2024-04-19T20:30:43.856" v="4002" actId="26606"/>
          <ac:spMkLst>
            <pc:docMk/>
            <pc:sldMk cId="3142884065" sldId="279"/>
            <ac:spMk id="3" creationId="{94CCE54F-93C3-EB1C-DDFD-63C85FA9E433}"/>
          </ac:spMkLst>
        </pc:spChg>
        <pc:spChg chg="add">
          <ac:chgData name="MUGISHA PARTICK" userId="955ad2da3e9c358a" providerId="LiveId" clId="{E2F6A384-F6BB-4ADD-A275-5A225BD79732}" dt="2024-04-19T20:30:43.856" v="4002" actId="26606"/>
          <ac:spMkLst>
            <pc:docMk/>
            <pc:sldMk cId="3142884065" sldId="279"/>
            <ac:spMk id="8" creationId="{98DDA986-B6EE-4642-AC60-0490373E69D0}"/>
          </ac:spMkLst>
        </pc:spChg>
        <pc:spChg chg="add">
          <ac:chgData name="MUGISHA PARTICK" userId="955ad2da3e9c358a" providerId="LiveId" clId="{E2F6A384-F6BB-4ADD-A275-5A225BD79732}" dt="2024-04-19T20:30:43.856" v="4002" actId="26606"/>
          <ac:spMkLst>
            <pc:docMk/>
            <pc:sldMk cId="3142884065" sldId="279"/>
            <ac:spMk id="10" creationId="{80B62878-12EF-4E97-A284-47BAFC30DA2E}"/>
          </ac:spMkLst>
        </pc:spChg>
        <pc:spChg chg="add">
          <ac:chgData name="MUGISHA PARTICK" userId="955ad2da3e9c358a" providerId="LiveId" clId="{E2F6A384-F6BB-4ADD-A275-5A225BD79732}" dt="2024-04-19T20:30:43.856" v="4002" actId="26606"/>
          <ac:spMkLst>
            <pc:docMk/>
            <pc:sldMk cId="3142884065" sldId="279"/>
            <ac:spMk id="12" creationId="{6D79188D-1ED5-4705-B8C7-5D6FB7670AB3}"/>
          </ac:spMkLst>
        </pc:spChg>
      </pc:sldChg>
      <pc:sldChg chg="addSp modSp new mod setBg">
        <pc:chgData name="MUGISHA PARTICK" userId="955ad2da3e9c358a" providerId="LiveId" clId="{E2F6A384-F6BB-4ADD-A275-5A225BD79732}" dt="2024-04-19T20:30:49.300" v="4003" actId="26606"/>
        <pc:sldMkLst>
          <pc:docMk/>
          <pc:sldMk cId="2680202375" sldId="280"/>
        </pc:sldMkLst>
        <pc:spChg chg="mod">
          <ac:chgData name="MUGISHA PARTICK" userId="955ad2da3e9c358a" providerId="LiveId" clId="{E2F6A384-F6BB-4ADD-A275-5A225BD79732}" dt="2024-04-19T20:30:49.300" v="4003" actId="26606"/>
          <ac:spMkLst>
            <pc:docMk/>
            <pc:sldMk cId="2680202375" sldId="280"/>
            <ac:spMk id="2" creationId="{10921BE3-4FCE-07A7-0ED5-FDEB85CE6705}"/>
          </ac:spMkLst>
        </pc:spChg>
        <pc:spChg chg="mod">
          <ac:chgData name="MUGISHA PARTICK" userId="955ad2da3e9c358a" providerId="LiveId" clId="{E2F6A384-F6BB-4ADD-A275-5A225BD79732}" dt="2024-04-19T20:30:49.300" v="4003" actId="26606"/>
          <ac:spMkLst>
            <pc:docMk/>
            <pc:sldMk cId="2680202375" sldId="280"/>
            <ac:spMk id="3" creationId="{18C5C6C0-10F4-DEEE-E273-D68DB5F06EE1}"/>
          </ac:spMkLst>
        </pc:spChg>
        <pc:spChg chg="add">
          <ac:chgData name="MUGISHA PARTICK" userId="955ad2da3e9c358a" providerId="LiveId" clId="{E2F6A384-F6BB-4ADD-A275-5A225BD79732}" dt="2024-04-19T20:30:49.300" v="4003" actId="26606"/>
          <ac:spMkLst>
            <pc:docMk/>
            <pc:sldMk cId="2680202375" sldId="280"/>
            <ac:spMk id="8" creationId="{98DDA986-B6EE-4642-AC60-0490373E69D0}"/>
          </ac:spMkLst>
        </pc:spChg>
        <pc:spChg chg="add">
          <ac:chgData name="MUGISHA PARTICK" userId="955ad2da3e9c358a" providerId="LiveId" clId="{E2F6A384-F6BB-4ADD-A275-5A225BD79732}" dt="2024-04-19T20:30:49.300" v="4003" actId="26606"/>
          <ac:spMkLst>
            <pc:docMk/>
            <pc:sldMk cId="2680202375" sldId="280"/>
            <ac:spMk id="10" creationId="{80B62878-12EF-4E97-A284-47BAFC30DA2E}"/>
          </ac:spMkLst>
        </pc:spChg>
        <pc:spChg chg="add">
          <ac:chgData name="MUGISHA PARTICK" userId="955ad2da3e9c358a" providerId="LiveId" clId="{E2F6A384-F6BB-4ADD-A275-5A225BD79732}" dt="2024-04-19T20:30:49.300" v="4003" actId="26606"/>
          <ac:spMkLst>
            <pc:docMk/>
            <pc:sldMk cId="2680202375" sldId="280"/>
            <ac:spMk id="12" creationId="{6D79188D-1ED5-4705-B8C7-5D6FB7670AB3}"/>
          </ac:spMkLst>
        </pc:spChg>
      </pc:sldChg>
      <pc:sldChg chg="addSp modSp new mod setBg">
        <pc:chgData name="MUGISHA PARTICK" userId="955ad2da3e9c358a" providerId="LiveId" clId="{E2F6A384-F6BB-4ADD-A275-5A225BD79732}" dt="2024-04-19T20:30:54.845" v="4004" actId="26606"/>
        <pc:sldMkLst>
          <pc:docMk/>
          <pc:sldMk cId="2073731135" sldId="281"/>
        </pc:sldMkLst>
        <pc:spChg chg="mod">
          <ac:chgData name="MUGISHA PARTICK" userId="955ad2da3e9c358a" providerId="LiveId" clId="{E2F6A384-F6BB-4ADD-A275-5A225BD79732}" dt="2024-04-19T20:30:54.845" v="4004" actId="26606"/>
          <ac:spMkLst>
            <pc:docMk/>
            <pc:sldMk cId="2073731135" sldId="281"/>
            <ac:spMk id="2" creationId="{D0137862-9021-2201-621B-0BB3C49DE7CE}"/>
          </ac:spMkLst>
        </pc:spChg>
        <pc:spChg chg="mod">
          <ac:chgData name="MUGISHA PARTICK" userId="955ad2da3e9c358a" providerId="LiveId" clId="{E2F6A384-F6BB-4ADD-A275-5A225BD79732}" dt="2024-04-19T20:30:54.845" v="4004" actId="26606"/>
          <ac:spMkLst>
            <pc:docMk/>
            <pc:sldMk cId="2073731135" sldId="281"/>
            <ac:spMk id="3" creationId="{8F313C05-79F7-E74E-3E17-AE381C80BBFF}"/>
          </ac:spMkLst>
        </pc:spChg>
        <pc:spChg chg="add">
          <ac:chgData name="MUGISHA PARTICK" userId="955ad2da3e9c358a" providerId="LiveId" clId="{E2F6A384-F6BB-4ADD-A275-5A225BD79732}" dt="2024-04-19T20:30:54.845" v="4004" actId="26606"/>
          <ac:spMkLst>
            <pc:docMk/>
            <pc:sldMk cId="2073731135" sldId="281"/>
            <ac:spMk id="8" creationId="{98DDA986-B6EE-4642-AC60-0490373E69D0}"/>
          </ac:spMkLst>
        </pc:spChg>
        <pc:spChg chg="add">
          <ac:chgData name="MUGISHA PARTICK" userId="955ad2da3e9c358a" providerId="LiveId" clId="{E2F6A384-F6BB-4ADD-A275-5A225BD79732}" dt="2024-04-19T20:30:54.845" v="4004" actId="26606"/>
          <ac:spMkLst>
            <pc:docMk/>
            <pc:sldMk cId="2073731135" sldId="281"/>
            <ac:spMk id="10" creationId="{80B62878-12EF-4E97-A284-47BAFC30DA2E}"/>
          </ac:spMkLst>
        </pc:spChg>
        <pc:spChg chg="add">
          <ac:chgData name="MUGISHA PARTICK" userId="955ad2da3e9c358a" providerId="LiveId" clId="{E2F6A384-F6BB-4ADD-A275-5A225BD79732}" dt="2024-04-19T20:30:54.845" v="4004" actId="26606"/>
          <ac:spMkLst>
            <pc:docMk/>
            <pc:sldMk cId="2073731135" sldId="281"/>
            <ac:spMk id="12" creationId="{6D79188D-1ED5-4705-B8C7-5D6FB7670AB3}"/>
          </ac:spMkLst>
        </pc:spChg>
      </pc:sldChg>
      <pc:sldChg chg="modSp new del mod">
        <pc:chgData name="MUGISHA PARTICK" userId="955ad2da3e9c358a" providerId="LiveId" clId="{E2F6A384-F6BB-4ADD-A275-5A225BD79732}" dt="2024-04-18T02:50:34.555" v="3556" actId="2696"/>
        <pc:sldMkLst>
          <pc:docMk/>
          <pc:sldMk cId="1511374289" sldId="282"/>
        </pc:sldMkLst>
        <pc:spChg chg="mod">
          <ac:chgData name="MUGISHA PARTICK" userId="955ad2da3e9c358a" providerId="LiveId" clId="{E2F6A384-F6BB-4ADD-A275-5A225BD79732}" dt="2024-04-18T02:40:03.684" v="3218" actId="2711"/>
          <ac:spMkLst>
            <pc:docMk/>
            <pc:sldMk cId="1511374289" sldId="282"/>
            <ac:spMk id="2" creationId="{DA63FA0A-A5FF-6385-DD04-CAE5F9F27C17}"/>
          </ac:spMkLst>
        </pc:spChg>
        <pc:spChg chg="mod">
          <ac:chgData name="MUGISHA PARTICK" userId="955ad2da3e9c358a" providerId="LiveId" clId="{E2F6A384-F6BB-4ADD-A275-5A225BD79732}" dt="2024-04-18T02:42:37.473" v="3465" actId="2710"/>
          <ac:spMkLst>
            <pc:docMk/>
            <pc:sldMk cId="1511374289" sldId="282"/>
            <ac:spMk id="3" creationId="{9EB6F51F-8300-D8B1-F2DB-B86D9BEACD52}"/>
          </ac:spMkLst>
        </pc:spChg>
      </pc:sldChg>
      <pc:sldChg chg="addSp modSp new mod setBg">
        <pc:chgData name="MUGISHA PARTICK" userId="955ad2da3e9c358a" providerId="LiveId" clId="{E2F6A384-F6BB-4ADD-A275-5A225BD79732}" dt="2024-04-19T20:31:18.126" v="4008" actId="26606"/>
        <pc:sldMkLst>
          <pc:docMk/>
          <pc:sldMk cId="513387786" sldId="283"/>
        </pc:sldMkLst>
        <pc:spChg chg="mod">
          <ac:chgData name="MUGISHA PARTICK" userId="955ad2da3e9c358a" providerId="LiveId" clId="{E2F6A384-F6BB-4ADD-A275-5A225BD79732}" dt="2024-04-19T20:31:18.126" v="4008" actId="26606"/>
          <ac:spMkLst>
            <pc:docMk/>
            <pc:sldMk cId="513387786" sldId="283"/>
            <ac:spMk id="2" creationId="{2FF66FC7-E39F-5A8D-0E6C-6323494D692E}"/>
          </ac:spMkLst>
        </pc:spChg>
        <pc:spChg chg="mod">
          <ac:chgData name="MUGISHA PARTICK" userId="955ad2da3e9c358a" providerId="LiveId" clId="{E2F6A384-F6BB-4ADD-A275-5A225BD79732}" dt="2024-04-19T20:31:18.126" v="4008" actId="26606"/>
          <ac:spMkLst>
            <pc:docMk/>
            <pc:sldMk cId="513387786" sldId="283"/>
            <ac:spMk id="3" creationId="{8AABEEBB-AEB4-9636-2D14-0E5954804B13}"/>
          </ac:spMkLst>
        </pc:spChg>
        <pc:spChg chg="add">
          <ac:chgData name="MUGISHA PARTICK" userId="955ad2da3e9c358a" providerId="LiveId" clId="{E2F6A384-F6BB-4ADD-A275-5A225BD79732}" dt="2024-04-19T20:31:18.126" v="4008" actId="26606"/>
          <ac:spMkLst>
            <pc:docMk/>
            <pc:sldMk cId="513387786" sldId="283"/>
            <ac:spMk id="8" creationId="{98DDA986-B6EE-4642-AC60-0490373E69D0}"/>
          </ac:spMkLst>
        </pc:spChg>
        <pc:spChg chg="add">
          <ac:chgData name="MUGISHA PARTICK" userId="955ad2da3e9c358a" providerId="LiveId" clId="{E2F6A384-F6BB-4ADD-A275-5A225BD79732}" dt="2024-04-19T20:31:18.126" v="4008" actId="26606"/>
          <ac:spMkLst>
            <pc:docMk/>
            <pc:sldMk cId="513387786" sldId="283"/>
            <ac:spMk id="10" creationId="{80B62878-12EF-4E97-A284-47BAFC30DA2E}"/>
          </ac:spMkLst>
        </pc:spChg>
        <pc:spChg chg="add">
          <ac:chgData name="MUGISHA PARTICK" userId="955ad2da3e9c358a" providerId="LiveId" clId="{E2F6A384-F6BB-4ADD-A275-5A225BD79732}" dt="2024-04-19T20:31:18.126" v="4008" actId="26606"/>
          <ac:spMkLst>
            <pc:docMk/>
            <pc:sldMk cId="513387786" sldId="283"/>
            <ac:spMk id="12" creationId="{6D79188D-1ED5-4705-B8C7-5D6FB7670AB3}"/>
          </ac:spMkLst>
        </pc:spChg>
      </pc:sldChg>
      <pc:sldChg chg="addSp modSp new mod setBg">
        <pc:chgData name="MUGISHA PARTICK" userId="955ad2da3e9c358a" providerId="LiveId" clId="{E2F6A384-F6BB-4ADD-A275-5A225BD79732}" dt="2024-04-19T20:31:38.172" v="4017" actId="26606"/>
        <pc:sldMkLst>
          <pc:docMk/>
          <pc:sldMk cId="187953157" sldId="284"/>
        </pc:sldMkLst>
        <pc:spChg chg="mod">
          <ac:chgData name="MUGISHA PARTICK" userId="955ad2da3e9c358a" providerId="LiveId" clId="{E2F6A384-F6BB-4ADD-A275-5A225BD79732}" dt="2024-04-19T20:31:38.172" v="4017" actId="26606"/>
          <ac:spMkLst>
            <pc:docMk/>
            <pc:sldMk cId="187953157" sldId="284"/>
            <ac:spMk id="2" creationId="{BE570CB8-EEB7-35AB-E0E6-3C56D0A7C967}"/>
          </ac:spMkLst>
        </pc:spChg>
        <pc:spChg chg="mod">
          <ac:chgData name="MUGISHA PARTICK" userId="955ad2da3e9c358a" providerId="LiveId" clId="{E2F6A384-F6BB-4ADD-A275-5A225BD79732}" dt="2024-04-19T20:31:38.172" v="4017" actId="26606"/>
          <ac:spMkLst>
            <pc:docMk/>
            <pc:sldMk cId="187953157" sldId="284"/>
            <ac:spMk id="3" creationId="{18753F58-CF1A-409C-F23B-8CE3105EE6C4}"/>
          </ac:spMkLst>
        </pc:spChg>
        <pc:spChg chg="add">
          <ac:chgData name="MUGISHA PARTICK" userId="955ad2da3e9c358a" providerId="LiveId" clId="{E2F6A384-F6BB-4ADD-A275-5A225BD79732}" dt="2024-04-19T20:31:38.172" v="4017" actId="26606"/>
          <ac:spMkLst>
            <pc:docMk/>
            <pc:sldMk cId="187953157" sldId="284"/>
            <ac:spMk id="8" creationId="{98DDA986-B6EE-4642-AC60-0490373E69D0}"/>
          </ac:spMkLst>
        </pc:spChg>
        <pc:spChg chg="add">
          <ac:chgData name="MUGISHA PARTICK" userId="955ad2da3e9c358a" providerId="LiveId" clId="{E2F6A384-F6BB-4ADD-A275-5A225BD79732}" dt="2024-04-19T20:31:38.172" v="4017" actId="26606"/>
          <ac:spMkLst>
            <pc:docMk/>
            <pc:sldMk cId="187953157" sldId="284"/>
            <ac:spMk id="10" creationId="{80B62878-12EF-4E97-A284-47BAFC30DA2E}"/>
          </ac:spMkLst>
        </pc:spChg>
        <pc:spChg chg="add">
          <ac:chgData name="MUGISHA PARTICK" userId="955ad2da3e9c358a" providerId="LiveId" clId="{E2F6A384-F6BB-4ADD-A275-5A225BD79732}" dt="2024-04-19T20:31:38.172" v="4017" actId="26606"/>
          <ac:spMkLst>
            <pc:docMk/>
            <pc:sldMk cId="187953157" sldId="284"/>
            <ac:spMk id="12" creationId="{6D79188D-1ED5-4705-B8C7-5D6FB7670AB3}"/>
          </ac:spMkLst>
        </pc:spChg>
      </pc:sldChg>
      <pc:sldChg chg="addSp modSp new mod setBg">
        <pc:chgData name="MUGISHA PARTICK" userId="955ad2da3e9c358a" providerId="LiveId" clId="{E2F6A384-F6BB-4ADD-A275-5A225BD79732}" dt="2024-04-19T20:31:52.249" v="4018" actId="26606"/>
        <pc:sldMkLst>
          <pc:docMk/>
          <pc:sldMk cId="1666566474" sldId="285"/>
        </pc:sldMkLst>
        <pc:spChg chg="mod">
          <ac:chgData name="MUGISHA PARTICK" userId="955ad2da3e9c358a" providerId="LiveId" clId="{E2F6A384-F6BB-4ADD-A275-5A225BD79732}" dt="2024-04-19T20:31:52.249" v="4018" actId="26606"/>
          <ac:spMkLst>
            <pc:docMk/>
            <pc:sldMk cId="1666566474" sldId="285"/>
            <ac:spMk id="2" creationId="{EE785FDC-A481-0EED-443D-D3FB4CFB9F4C}"/>
          </ac:spMkLst>
        </pc:spChg>
        <pc:spChg chg="mod">
          <ac:chgData name="MUGISHA PARTICK" userId="955ad2da3e9c358a" providerId="LiveId" clId="{E2F6A384-F6BB-4ADD-A275-5A225BD79732}" dt="2024-04-19T20:31:52.249" v="4018" actId="26606"/>
          <ac:spMkLst>
            <pc:docMk/>
            <pc:sldMk cId="1666566474" sldId="285"/>
            <ac:spMk id="3" creationId="{EDF15643-D662-DD86-E360-0A1B39167D07}"/>
          </ac:spMkLst>
        </pc:spChg>
        <pc:spChg chg="add">
          <ac:chgData name="MUGISHA PARTICK" userId="955ad2da3e9c358a" providerId="LiveId" clId="{E2F6A384-F6BB-4ADD-A275-5A225BD79732}" dt="2024-04-19T20:31:52.249" v="4018" actId="26606"/>
          <ac:spMkLst>
            <pc:docMk/>
            <pc:sldMk cId="1666566474" sldId="285"/>
            <ac:spMk id="8" creationId="{98DDA986-B6EE-4642-AC60-0490373E69D0}"/>
          </ac:spMkLst>
        </pc:spChg>
        <pc:spChg chg="add">
          <ac:chgData name="MUGISHA PARTICK" userId="955ad2da3e9c358a" providerId="LiveId" clId="{E2F6A384-F6BB-4ADD-A275-5A225BD79732}" dt="2024-04-19T20:31:52.249" v="4018" actId="26606"/>
          <ac:spMkLst>
            <pc:docMk/>
            <pc:sldMk cId="1666566474" sldId="285"/>
            <ac:spMk id="10" creationId="{80B62878-12EF-4E97-A284-47BAFC30DA2E}"/>
          </ac:spMkLst>
        </pc:spChg>
        <pc:spChg chg="add">
          <ac:chgData name="MUGISHA PARTICK" userId="955ad2da3e9c358a" providerId="LiveId" clId="{E2F6A384-F6BB-4ADD-A275-5A225BD79732}" dt="2024-04-19T20:31:52.249" v="4018" actId="26606"/>
          <ac:spMkLst>
            <pc:docMk/>
            <pc:sldMk cId="1666566474" sldId="285"/>
            <ac:spMk id="12" creationId="{6D79188D-1ED5-4705-B8C7-5D6FB7670AB3}"/>
          </ac:spMkLst>
        </pc:spChg>
      </pc:sldChg>
      <pc:sldChg chg="addSp modSp new mod setBg">
        <pc:chgData name="MUGISHA PARTICK" userId="955ad2da3e9c358a" providerId="LiveId" clId="{E2F6A384-F6BB-4ADD-A275-5A225BD79732}" dt="2024-04-19T20:31:09.649" v="4006" actId="26606"/>
        <pc:sldMkLst>
          <pc:docMk/>
          <pc:sldMk cId="3514827061" sldId="286"/>
        </pc:sldMkLst>
        <pc:spChg chg="mod">
          <ac:chgData name="MUGISHA PARTICK" userId="955ad2da3e9c358a" providerId="LiveId" clId="{E2F6A384-F6BB-4ADD-A275-5A225BD79732}" dt="2024-04-19T20:31:09.649" v="4006" actId="26606"/>
          <ac:spMkLst>
            <pc:docMk/>
            <pc:sldMk cId="3514827061" sldId="286"/>
            <ac:spMk id="2" creationId="{77929B8A-D82C-9C70-8CAF-51A81DB6BBC8}"/>
          </ac:spMkLst>
        </pc:spChg>
        <pc:spChg chg="mod">
          <ac:chgData name="MUGISHA PARTICK" userId="955ad2da3e9c358a" providerId="LiveId" clId="{E2F6A384-F6BB-4ADD-A275-5A225BD79732}" dt="2024-04-19T20:31:09.649" v="4006" actId="26606"/>
          <ac:spMkLst>
            <pc:docMk/>
            <pc:sldMk cId="3514827061" sldId="286"/>
            <ac:spMk id="3" creationId="{AC79616A-7EFB-A125-5522-9A5CC6039879}"/>
          </ac:spMkLst>
        </pc:spChg>
        <pc:spChg chg="add">
          <ac:chgData name="MUGISHA PARTICK" userId="955ad2da3e9c358a" providerId="LiveId" clId="{E2F6A384-F6BB-4ADD-A275-5A225BD79732}" dt="2024-04-19T20:31:09.649" v="4006" actId="26606"/>
          <ac:spMkLst>
            <pc:docMk/>
            <pc:sldMk cId="3514827061" sldId="286"/>
            <ac:spMk id="8" creationId="{98DDA986-B6EE-4642-AC60-0490373E69D0}"/>
          </ac:spMkLst>
        </pc:spChg>
        <pc:spChg chg="add">
          <ac:chgData name="MUGISHA PARTICK" userId="955ad2da3e9c358a" providerId="LiveId" clId="{E2F6A384-F6BB-4ADD-A275-5A225BD79732}" dt="2024-04-19T20:31:09.649" v="4006" actId="26606"/>
          <ac:spMkLst>
            <pc:docMk/>
            <pc:sldMk cId="3514827061" sldId="286"/>
            <ac:spMk id="10" creationId="{80B62878-12EF-4E97-A284-47BAFC30DA2E}"/>
          </ac:spMkLst>
        </pc:spChg>
        <pc:spChg chg="add">
          <ac:chgData name="MUGISHA PARTICK" userId="955ad2da3e9c358a" providerId="LiveId" clId="{E2F6A384-F6BB-4ADD-A275-5A225BD79732}" dt="2024-04-19T20:31:09.649" v="4006" actId="26606"/>
          <ac:spMkLst>
            <pc:docMk/>
            <pc:sldMk cId="3514827061" sldId="286"/>
            <ac:spMk id="12" creationId="{6D79188D-1ED5-4705-B8C7-5D6FB7670AB3}"/>
          </ac:spMkLst>
        </pc:spChg>
      </pc:sldChg>
      <pc:sldChg chg="addSp modSp new mod setBg">
        <pc:chgData name="MUGISHA PARTICK" userId="955ad2da3e9c358a" providerId="LiveId" clId="{E2F6A384-F6BB-4ADD-A275-5A225BD79732}" dt="2024-04-19T20:31:14.213" v="4007" actId="26606"/>
        <pc:sldMkLst>
          <pc:docMk/>
          <pc:sldMk cId="2903554296" sldId="287"/>
        </pc:sldMkLst>
        <pc:spChg chg="mod">
          <ac:chgData name="MUGISHA PARTICK" userId="955ad2da3e9c358a" providerId="LiveId" clId="{E2F6A384-F6BB-4ADD-A275-5A225BD79732}" dt="2024-04-19T20:31:14.213" v="4007" actId="26606"/>
          <ac:spMkLst>
            <pc:docMk/>
            <pc:sldMk cId="2903554296" sldId="287"/>
            <ac:spMk id="2" creationId="{35BE4BC1-C32D-44AC-7682-0C9698793E71}"/>
          </ac:spMkLst>
        </pc:spChg>
        <pc:spChg chg="mod">
          <ac:chgData name="MUGISHA PARTICK" userId="955ad2da3e9c358a" providerId="LiveId" clId="{E2F6A384-F6BB-4ADD-A275-5A225BD79732}" dt="2024-04-19T20:31:14.213" v="4007" actId="26606"/>
          <ac:spMkLst>
            <pc:docMk/>
            <pc:sldMk cId="2903554296" sldId="287"/>
            <ac:spMk id="3" creationId="{96166D33-3827-73CF-A136-3E4667C3E453}"/>
          </ac:spMkLst>
        </pc:spChg>
        <pc:spChg chg="add">
          <ac:chgData name="MUGISHA PARTICK" userId="955ad2da3e9c358a" providerId="LiveId" clId="{E2F6A384-F6BB-4ADD-A275-5A225BD79732}" dt="2024-04-19T20:31:14.213" v="4007" actId="26606"/>
          <ac:spMkLst>
            <pc:docMk/>
            <pc:sldMk cId="2903554296" sldId="287"/>
            <ac:spMk id="8" creationId="{98DDA986-B6EE-4642-AC60-0490373E69D0}"/>
          </ac:spMkLst>
        </pc:spChg>
        <pc:spChg chg="add">
          <ac:chgData name="MUGISHA PARTICK" userId="955ad2da3e9c358a" providerId="LiveId" clId="{E2F6A384-F6BB-4ADD-A275-5A225BD79732}" dt="2024-04-19T20:31:14.213" v="4007" actId="26606"/>
          <ac:spMkLst>
            <pc:docMk/>
            <pc:sldMk cId="2903554296" sldId="287"/>
            <ac:spMk id="10" creationId="{80B62878-12EF-4E97-A284-47BAFC30DA2E}"/>
          </ac:spMkLst>
        </pc:spChg>
        <pc:spChg chg="add">
          <ac:chgData name="MUGISHA PARTICK" userId="955ad2da3e9c358a" providerId="LiveId" clId="{E2F6A384-F6BB-4ADD-A275-5A225BD79732}" dt="2024-04-19T20:31:14.213" v="4007" actId="26606"/>
          <ac:spMkLst>
            <pc:docMk/>
            <pc:sldMk cId="2903554296" sldId="287"/>
            <ac:spMk id="12" creationId="{6D79188D-1ED5-4705-B8C7-5D6FB7670AB3}"/>
          </ac:spMkLst>
        </pc:spChg>
      </pc:sldChg>
      <pc:sldChg chg="addSp modSp new mod setBg">
        <pc:chgData name="MUGISHA PARTICK" userId="955ad2da3e9c358a" providerId="LiveId" clId="{E2F6A384-F6BB-4ADD-A275-5A225BD79732}" dt="2024-04-19T20:31:57.739" v="4019" actId="26606"/>
        <pc:sldMkLst>
          <pc:docMk/>
          <pc:sldMk cId="535482807" sldId="288"/>
        </pc:sldMkLst>
        <pc:spChg chg="mod">
          <ac:chgData name="MUGISHA PARTICK" userId="955ad2da3e9c358a" providerId="LiveId" clId="{E2F6A384-F6BB-4ADD-A275-5A225BD79732}" dt="2024-04-19T20:31:57.739" v="4019" actId="26606"/>
          <ac:spMkLst>
            <pc:docMk/>
            <pc:sldMk cId="535482807" sldId="288"/>
            <ac:spMk id="2" creationId="{88257604-927C-03E9-8542-7296A90AB351}"/>
          </ac:spMkLst>
        </pc:spChg>
        <pc:spChg chg="mod">
          <ac:chgData name="MUGISHA PARTICK" userId="955ad2da3e9c358a" providerId="LiveId" clId="{E2F6A384-F6BB-4ADD-A275-5A225BD79732}" dt="2024-04-19T20:31:57.739" v="4019" actId="26606"/>
          <ac:spMkLst>
            <pc:docMk/>
            <pc:sldMk cId="535482807" sldId="288"/>
            <ac:spMk id="3" creationId="{44E13964-FE99-EA2F-7D91-2A165286FA4C}"/>
          </ac:spMkLst>
        </pc:spChg>
        <pc:spChg chg="add">
          <ac:chgData name="MUGISHA PARTICK" userId="955ad2da3e9c358a" providerId="LiveId" clId="{E2F6A384-F6BB-4ADD-A275-5A225BD79732}" dt="2024-04-19T20:31:57.739" v="4019" actId="26606"/>
          <ac:spMkLst>
            <pc:docMk/>
            <pc:sldMk cId="535482807" sldId="288"/>
            <ac:spMk id="8" creationId="{98DDA986-B6EE-4642-AC60-0490373E69D0}"/>
          </ac:spMkLst>
        </pc:spChg>
        <pc:spChg chg="add">
          <ac:chgData name="MUGISHA PARTICK" userId="955ad2da3e9c358a" providerId="LiveId" clId="{E2F6A384-F6BB-4ADD-A275-5A225BD79732}" dt="2024-04-19T20:31:57.739" v="4019" actId="26606"/>
          <ac:spMkLst>
            <pc:docMk/>
            <pc:sldMk cId="535482807" sldId="288"/>
            <ac:spMk id="10" creationId="{80B62878-12EF-4E97-A284-47BAFC30DA2E}"/>
          </ac:spMkLst>
        </pc:spChg>
        <pc:spChg chg="add">
          <ac:chgData name="MUGISHA PARTICK" userId="955ad2da3e9c358a" providerId="LiveId" clId="{E2F6A384-F6BB-4ADD-A275-5A225BD79732}" dt="2024-04-19T20:31:57.739" v="4019" actId="26606"/>
          <ac:spMkLst>
            <pc:docMk/>
            <pc:sldMk cId="535482807" sldId="288"/>
            <ac:spMk id="12" creationId="{6D79188D-1ED5-4705-B8C7-5D6FB7670AB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450E53-A6C6-42E7-88A4-A6DCC987A710}"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DDBF284-BF1C-45E3-A882-2DEDBA5D51C2}">
      <dgm:prSet/>
      <dgm:spPr/>
      <dgm:t>
        <a:bodyPr/>
        <a:lstStyle/>
        <a:p>
          <a:r>
            <a:rPr lang="en-US"/>
            <a:t>The multi-domestic approach to global business strategy involves tailoring products, services, and operations to meet the specific needs and preferences of each local market. Instead of pursuing a standardized approach across all regions, companies adopting this strategy decentralize decision-making and give autonomy to regional or country-level subsidiaries. </a:t>
          </a:r>
        </a:p>
      </dgm:t>
    </dgm:pt>
    <dgm:pt modelId="{9DDE7DF0-61A0-49A5-BC78-1F793BC9A701}" type="parTrans" cxnId="{E3CF0681-E420-44A8-8718-C4D39B568CA6}">
      <dgm:prSet/>
      <dgm:spPr/>
      <dgm:t>
        <a:bodyPr/>
        <a:lstStyle/>
        <a:p>
          <a:endParaRPr lang="en-US"/>
        </a:p>
      </dgm:t>
    </dgm:pt>
    <dgm:pt modelId="{28E9309A-E408-4AA1-9E09-005DFBF2950B}" type="sibTrans" cxnId="{E3CF0681-E420-44A8-8718-C4D39B568CA6}">
      <dgm:prSet/>
      <dgm:spPr/>
      <dgm:t>
        <a:bodyPr/>
        <a:lstStyle/>
        <a:p>
          <a:endParaRPr lang="en-US"/>
        </a:p>
      </dgm:t>
    </dgm:pt>
    <dgm:pt modelId="{5EE47916-1CB3-4C1F-9051-7E6CCE6DBA50}">
      <dgm:prSet/>
      <dgm:spPr/>
      <dgm:t>
        <a:bodyPr/>
        <a:lstStyle/>
        <a:p>
          <a:r>
            <a:rPr lang="en-US"/>
            <a:t>This allows them to adapt to diverse cultural, regulatory, and competitive environments, offering products and services that resonate with local consumers. Multi-domestic companies prioritize localization in areas such as product features, marketing strategies, pricing, and distribution channels, aiming to maximize market penetration and customer satisfaction in each target market.</a:t>
          </a:r>
        </a:p>
      </dgm:t>
    </dgm:pt>
    <dgm:pt modelId="{62C7F954-AB95-40D5-BD7F-416F71497866}" type="parTrans" cxnId="{82DE4A66-A584-42E0-927B-2EC465C20C40}">
      <dgm:prSet/>
      <dgm:spPr/>
      <dgm:t>
        <a:bodyPr/>
        <a:lstStyle/>
        <a:p>
          <a:endParaRPr lang="en-US"/>
        </a:p>
      </dgm:t>
    </dgm:pt>
    <dgm:pt modelId="{FEB5BC05-8C89-4AF2-9611-570D8AC6E2A7}" type="sibTrans" cxnId="{82DE4A66-A584-42E0-927B-2EC465C20C40}">
      <dgm:prSet/>
      <dgm:spPr/>
      <dgm:t>
        <a:bodyPr/>
        <a:lstStyle/>
        <a:p>
          <a:endParaRPr lang="en-US"/>
        </a:p>
      </dgm:t>
    </dgm:pt>
    <dgm:pt modelId="{6B07741A-535E-4389-80C3-E480450C8140}" type="pres">
      <dgm:prSet presAssocID="{36450E53-A6C6-42E7-88A4-A6DCC987A710}" presName="hierChild1" presStyleCnt="0">
        <dgm:presLayoutVars>
          <dgm:chPref val="1"/>
          <dgm:dir/>
          <dgm:animOne val="branch"/>
          <dgm:animLvl val="lvl"/>
          <dgm:resizeHandles/>
        </dgm:presLayoutVars>
      </dgm:prSet>
      <dgm:spPr/>
    </dgm:pt>
    <dgm:pt modelId="{5F562821-94E5-4791-B258-D647C2C38D47}" type="pres">
      <dgm:prSet presAssocID="{ADDBF284-BF1C-45E3-A882-2DEDBA5D51C2}" presName="hierRoot1" presStyleCnt="0"/>
      <dgm:spPr/>
    </dgm:pt>
    <dgm:pt modelId="{AA91F119-D1E5-4509-BB70-1FAAE97D623C}" type="pres">
      <dgm:prSet presAssocID="{ADDBF284-BF1C-45E3-A882-2DEDBA5D51C2}" presName="composite" presStyleCnt="0"/>
      <dgm:spPr/>
    </dgm:pt>
    <dgm:pt modelId="{C3389DD1-A16E-4D72-9790-ED29D2E92B2B}" type="pres">
      <dgm:prSet presAssocID="{ADDBF284-BF1C-45E3-A882-2DEDBA5D51C2}" presName="background" presStyleLbl="node0" presStyleIdx="0" presStyleCnt="2"/>
      <dgm:spPr/>
    </dgm:pt>
    <dgm:pt modelId="{D657FCB9-5268-434C-8EA5-50900CB1A511}" type="pres">
      <dgm:prSet presAssocID="{ADDBF284-BF1C-45E3-A882-2DEDBA5D51C2}" presName="text" presStyleLbl="fgAcc0" presStyleIdx="0" presStyleCnt="2">
        <dgm:presLayoutVars>
          <dgm:chPref val="3"/>
        </dgm:presLayoutVars>
      </dgm:prSet>
      <dgm:spPr/>
    </dgm:pt>
    <dgm:pt modelId="{9AA999C3-63E4-41E0-B797-BA9CC44CC389}" type="pres">
      <dgm:prSet presAssocID="{ADDBF284-BF1C-45E3-A882-2DEDBA5D51C2}" presName="hierChild2" presStyleCnt="0"/>
      <dgm:spPr/>
    </dgm:pt>
    <dgm:pt modelId="{CC42AEDC-2B86-41ED-8E4C-C6DB5E0DE3D9}" type="pres">
      <dgm:prSet presAssocID="{5EE47916-1CB3-4C1F-9051-7E6CCE6DBA50}" presName="hierRoot1" presStyleCnt="0"/>
      <dgm:spPr/>
    </dgm:pt>
    <dgm:pt modelId="{677981E4-9DD1-4520-8D6B-2E069C989E49}" type="pres">
      <dgm:prSet presAssocID="{5EE47916-1CB3-4C1F-9051-7E6CCE6DBA50}" presName="composite" presStyleCnt="0"/>
      <dgm:spPr/>
    </dgm:pt>
    <dgm:pt modelId="{781C4A61-70E2-455E-95FB-11B41E780139}" type="pres">
      <dgm:prSet presAssocID="{5EE47916-1CB3-4C1F-9051-7E6CCE6DBA50}" presName="background" presStyleLbl="node0" presStyleIdx="1" presStyleCnt="2"/>
      <dgm:spPr/>
    </dgm:pt>
    <dgm:pt modelId="{1C01F9C9-63B6-4DE1-9432-F7504BA38AEB}" type="pres">
      <dgm:prSet presAssocID="{5EE47916-1CB3-4C1F-9051-7E6CCE6DBA50}" presName="text" presStyleLbl="fgAcc0" presStyleIdx="1" presStyleCnt="2">
        <dgm:presLayoutVars>
          <dgm:chPref val="3"/>
        </dgm:presLayoutVars>
      </dgm:prSet>
      <dgm:spPr/>
    </dgm:pt>
    <dgm:pt modelId="{42371F31-5981-40C1-94FC-018B674ADC9D}" type="pres">
      <dgm:prSet presAssocID="{5EE47916-1CB3-4C1F-9051-7E6CCE6DBA50}" presName="hierChild2" presStyleCnt="0"/>
      <dgm:spPr/>
    </dgm:pt>
  </dgm:ptLst>
  <dgm:cxnLst>
    <dgm:cxn modelId="{6835BC33-67D4-4FF3-9368-5F84931D6069}" type="presOf" srcId="{36450E53-A6C6-42E7-88A4-A6DCC987A710}" destId="{6B07741A-535E-4389-80C3-E480450C8140}" srcOrd="0" destOrd="0" presId="urn:microsoft.com/office/officeart/2005/8/layout/hierarchy1"/>
    <dgm:cxn modelId="{82DE4A66-A584-42E0-927B-2EC465C20C40}" srcId="{36450E53-A6C6-42E7-88A4-A6DCC987A710}" destId="{5EE47916-1CB3-4C1F-9051-7E6CCE6DBA50}" srcOrd="1" destOrd="0" parTransId="{62C7F954-AB95-40D5-BD7F-416F71497866}" sibTransId="{FEB5BC05-8C89-4AF2-9611-570D8AC6E2A7}"/>
    <dgm:cxn modelId="{E3CF0681-E420-44A8-8718-C4D39B568CA6}" srcId="{36450E53-A6C6-42E7-88A4-A6DCC987A710}" destId="{ADDBF284-BF1C-45E3-A882-2DEDBA5D51C2}" srcOrd="0" destOrd="0" parTransId="{9DDE7DF0-61A0-49A5-BC78-1F793BC9A701}" sibTransId="{28E9309A-E408-4AA1-9E09-005DFBF2950B}"/>
    <dgm:cxn modelId="{6E3CBC86-A64D-4046-BBE3-AF7D8090CC0D}" type="presOf" srcId="{5EE47916-1CB3-4C1F-9051-7E6CCE6DBA50}" destId="{1C01F9C9-63B6-4DE1-9432-F7504BA38AEB}" srcOrd="0" destOrd="0" presId="urn:microsoft.com/office/officeart/2005/8/layout/hierarchy1"/>
    <dgm:cxn modelId="{0454A1A3-B0A6-4216-925B-E1B704D1DAEF}" type="presOf" srcId="{ADDBF284-BF1C-45E3-A882-2DEDBA5D51C2}" destId="{D657FCB9-5268-434C-8EA5-50900CB1A511}" srcOrd="0" destOrd="0" presId="urn:microsoft.com/office/officeart/2005/8/layout/hierarchy1"/>
    <dgm:cxn modelId="{E3800A91-DE71-4783-9B52-3A54254CD86A}" type="presParOf" srcId="{6B07741A-535E-4389-80C3-E480450C8140}" destId="{5F562821-94E5-4791-B258-D647C2C38D47}" srcOrd="0" destOrd="0" presId="urn:microsoft.com/office/officeart/2005/8/layout/hierarchy1"/>
    <dgm:cxn modelId="{D6D473A6-F549-4065-9E7C-9B9AEAA63853}" type="presParOf" srcId="{5F562821-94E5-4791-B258-D647C2C38D47}" destId="{AA91F119-D1E5-4509-BB70-1FAAE97D623C}" srcOrd="0" destOrd="0" presId="urn:microsoft.com/office/officeart/2005/8/layout/hierarchy1"/>
    <dgm:cxn modelId="{C1D1EE34-07D4-4628-A227-83620ECAA6EF}" type="presParOf" srcId="{AA91F119-D1E5-4509-BB70-1FAAE97D623C}" destId="{C3389DD1-A16E-4D72-9790-ED29D2E92B2B}" srcOrd="0" destOrd="0" presId="urn:microsoft.com/office/officeart/2005/8/layout/hierarchy1"/>
    <dgm:cxn modelId="{632CB1B9-91C0-413F-AE13-5564CFE8BB9E}" type="presParOf" srcId="{AA91F119-D1E5-4509-BB70-1FAAE97D623C}" destId="{D657FCB9-5268-434C-8EA5-50900CB1A511}" srcOrd="1" destOrd="0" presId="urn:microsoft.com/office/officeart/2005/8/layout/hierarchy1"/>
    <dgm:cxn modelId="{F7C0BEF3-D592-4E0E-8D34-DB90D8CFA817}" type="presParOf" srcId="{5F562821-94E5-4791-B258-D647C2C38D47}" destId="{9AA999C3-63E4-41E0-B797-BA9CC44CC389}" srcOrd="1" destOrd="0" presId="urn:microsoft.com/office/officeart/2005/8/layout/hierarchy1"/>
    <dgm:cxn modelId="{7FEFAB53-5755-4A10-B23D-CB56B7ADD41A}" type="presParOf" srcId="{6B07741A-535E-4389-80C3-E480450C8140}" destId="{CC42AEDC-2B86-41ED-8E4C-C6DB5E0DE3D9}" srcOrd="1" destOrd="0" presId="urn:microsoft.com/office/officeart/2005/8/layout/hierarchy1"/>
    <dgm:cxn modelId="{23B38A9E-EFC3-4931-8710-D9A51A675FFD}" type="presParOf" srcId="{CC42AEDC-2B86-41ED-8E4C-C6DB5E0DE3D9}" destId="{677981E4-9DD1-4520-8D6B-2E069C989E49}" srcOrd="0" destOrd="0" presId="urn:microsoft.com/office/officeart/2005/8/layout/hierarchy1"/>
    <dgm:cxn modelId="{D72EF858-9C2F-4F20-807C-478B34676C14}" type="presParOf" srcId="{677981E4-9DD1-4520-8D6B-2E069C989E49}" destId="{781C4A61-70E2-455E-95FB-11B41E780139}" srcOrd="0" destOrd="0" presId="urn:microsoft.com/office/officeart/2005/8/layout/hierarchy1"/>
    <dgm:cxn modelId="{18FD6B14-3B4E-418B-8A1E-6DA63EBBF8D7}" type="presParOf" srcId="{677981E4-9DD1-4520-8D6B-2E069C989E49}" destId="{1C01F9C9-63B6-4DE1-9432-F7504BA38AEB}" srcOrd="1" destOrd="0" presId="urn:microsoft.com/office/officeart/2005/8/layout/hierarchy1"/>
    <dgm:cxn modelId="{CEED202C-F3D1-4082-A3B6-E7E683301E4F}" type="presParOf" srcId="{CC42AEDC-2B86-41ED-8E4C-C6DB5E0DE3D9}" destId="{42371F31-5981-40C1-94FC-018B674ADC9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389DD1-A16E-4D72-9790-ED29D2E92B2B}">
      <dsp:nvSpPr>
        <dsp:cNvPr id="0" name=""/>
        <dsp:cNvSpPr/>
      </dsp:nvSpPr>
      <dsp:spPr>
        <a:xfrm>
          <a:off x="1320" y="150224"/>
          <a:ext cx="4636182" cy="29439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57FCB9-5268-434C-8EA5-50900CB1A511}">
      <dsp:nvSpPr>
        <dsp:cNvPr id="0" name=""/>
        <dsp:cNvSpPr/>
      </dsp:nvSpPr>
      <dsp:spPr>
        <a:xfrm>
          <a:off x="516452" y="639599"/>
          <a:ext cx="4636182" cy="29439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The multi-domestic approach to global business strategy involves tailoring products, services, and operations to meet the specific needs and preferences of each local market. Instead of pursuing a standardized approach across all regions, companies adopting this strategy decentralize decision-making and give autonomy to regional or country-level subsidiaries. </a:t>
          </a:r>
        </a:p>
      </dsp:txBody>
      <dsp:txXfrm>
        <a:off x="602678" y="725825"/>
        <a:ext cx="4463730" cy="2771523"/>
      </dsp:txXfrm>
    </dsp:sp>
    <dsp:sp modelId="{781C4A61-70E2-455E-95FB-11B41E780139}">
      <dsp:nvSpPr>
        <dsp:cNvPr id="0" name=""/>
        <dsp:cNvSpPr/>
      </dsp:nvSpPr>
      <dsp:spPr>
        <a:xfrm>
          <a:off x="5667765" y="150224"/>
          <a:ext cx="4636182" cy="29439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01F9C9-63B6-4DE1-9432-F7504BA38AEB}">
      <dsp:nvSpPr>
        <dsp:cNvPr id="0" name=""/>
        <dsp:cNvSpPr/>
      </dsp:nvSpPr>
      <dsp:spPr>
        <a:xfrm>
          <a:off x="6182897" y="639599"/>
          <a:ext cx="4636182" cy="29439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This allows them to adapt to diverse cultural, regulatory, and competitive environments, offering products and services that resonate with local consumers. Multi-domestic companies prioritize localization in areas such as product features, marketing strategies, pricing, and distribution channels, aiming to maximize market penetration and customer satisfaction in each target market.</a:t>
          </a:r>
        </a:p>
      </dsp:txBody>
      <dsp:txXfrm>
        <a:off x="6269123" y="725825"/>
        <a:ext cx="4463730" cy="277152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7185A-BFD2-9C44-C3F8-6E5E0ECBE99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B9CD71D-9FE2-0FEC-3A28-431A5B8B4B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B0E453E-1F4A-5E65-4414-EE89AA88F068}"/>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5" name="Footer Placeholder 4">
            <a:extLst>
              <a:ext uri="{FF2B5EF4-FFF2-40B4-BE49-F238E27FC236}">
                <a16:creationId xmlns:a16="http://schemas.microsoft.com/office/drawing/2014/main" id="{9D5F9019-10E4-00BA-1CAC-E76ADD9434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EC7F11-907D-47C0-0DB0-734D92C98A13}"/>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922564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4CF2D-4F59-C8C9-9D46-EA28A775B8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F8D9C-6D83-A5D2-3375-FFABCB587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F7589C-7F3E-7555-F197-FB3811A529A6}"/>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5" name="Footer Placeholder 4">
            <a:extLst>
              <a:ext uri="{FF2B5EF4-FFF2-40B4-BE49-F238E27FC236}">
                <a16:creationId xmlns:a16="http://schemas.microsoft.com/office/drawing/2014/main" id="{86B7B28B-93C2-25A7-79E1-506F521D6A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C0E036-BA6D-7A03-8CC0-293FAF599B3E}"/>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510928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58753-F631-0831-CD25-4D9F498341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0A74003-C6C5-B3BF-E137-00D85707C0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F27670-9EB7-FBB1-1822-5CA7ECF7670E}"/>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5" name="Footer Placeholder 4">
            <a:extLst>
              <a:ext uri="{FF2B5EF4-FFF2-40B4-BE49-F238E27FC236}">
                <a16:creationId xmlns:a16="http://schemas.microsoft.com/office/drawing/2014/main" id="{2C7BDE98-6B5B-1FA0-23B8-4CAA7C1C4E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ED6E2B-4FA2-C32C-F12F-4C2266D5E69B}"/>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1006039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DD72D-FD6E-029A-CE19-0A2FC304AC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4837F0-EF6E-E00A-D62F-DBCA868D251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6745F6-E545-D6A4-4951-FAA9BF1230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B34F027-23CF-669A-622A-9C7322384DBB}"/>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6" name="Footer Placeholder 5">
            <a:extLst>
              <a:ext uri="{FF2B5EF4-FFF2-40B4-BE49-F238E27FC236}">
                <a16:creationId xmlns:a16="http://schemas.microsoft.com/office/drawing/2014/main" id="{11EE920E-F3BE-C36D-5C46-113CD67040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9BC0B6-647B-64C1-EFB4-C050AA45FE33}"/>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2186961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C6430-5209-A7DD-A0C1-A37EA6011BB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654767-3729-0E5A-5F8E-5295BC839B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6C2BB4-8312-4494-CB84-C4B7734F60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FE5042D-D123-312E-AE88-0E48CBD652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C916A7-1647-DAE8-BAF0-3AEC2F21068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284848A-92B3-6408-5497-F161774D1632}"/>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8" name="Footer Placeholder 7">
            <a:extLst>
              <a:ext uri="{FF2B5EF4-FFF2-40B4-BE49-F238E27FC236}">
                <a16:creationId xmlns:a16="http://schemas.microsoft.com/office/drawing/2014/main" id="{6FC692B2-9A00-46C0-758B-239A631DA02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A47E933-65A9-033B-05C4-5CEAAED59F98}"/>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1518988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1AAD3-77FA-0A82-150D-6893E85E5F5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3CF4EAC-24AF-0220-7438-5B05CBC020A7}"/>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4" name="Footer Placeholder 3">
            <a:extLst>
              <a:ext uri="{FF2B5EF4-FFF2-40B4-BE49-F238E27FC236}">
                <a16:creationId xmlns:a16="http://schemas.microsoft.com/office/drawing/2014/main" id="{3453B6D7-F8CB-AE12-0887-D7B8F513C01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2F9A35D-9E28-8913-6DA2-5E4169060AB7}"/>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1856778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A5E509-AF44-BE5A-1CF9-23FFDC6024CC}"/>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3" name="Footer Placeholder 2">
            <a:extLst>
              <a:ext uri="{FF2B5EF4-FFF2-40B4-BE49-F238E27FC236}">
                <a16:creationId xmlns:a16="http://schemas.microsoft.com/office/drawing/2014/main" id="{C404B0A8-A1F7-AE88-9E01-1B864EA6F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1A7675B-CD27-3167-04BE-CFA5A217DD3C}"/>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3317230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36F38-9C26-B57B-FC7E-8C8EF0EFEC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14C08-C3DB-A9CC-01BB-6B13EC1902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39DDA4-5658-C4FB-9F9C-830906864F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5C2209-443B-843E-AAFD-97E31736D62A}"/>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6" name="Footer Placeholder 5">
            <a:extLst>
              <a:ext uri="{FF2B5EF4-FFF2-40B4-BE49-F238E27FC236}">
                <a16:creationId xmlns:a16="http://schemas.microsoft.com/office/drawing/2014/main" id="{7509AA05-E75A-4D34-84E5-9273A785E35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983290-E121-D4FE-79BF-30936FF02588}"/>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2787683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39AC8-5AA3-4BEF-26CE-31B1AC2976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E4CAAB5-ED57-B28A-F626-4F1A4E6741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906A721-4BF5-10D9-0603-2230176AFA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5003C6-1B1D-7BC3-5BF1-CD3025D9C162}"/>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6" name="Footer Placeholder 5">
            <a:extLst>
              <a:ext uri="{FF2B5EF4-FFF2-40B4-BE49-F238E27FC236}">
                <a16:creationId xmlns:a16="http://schemas.microsoft.com/office/drawing/2014/main" id="{3D60F9E3-8B25-1321-D77F-18931382A1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5A6F92-BDF1-B143-5F3D-3E5A4355B88C}"/>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418662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99B3F-ABD3-1AD2-D61A-463AD3023B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4395DF-3866-8784-8872-8225C605D3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4CBFD0-A9A5-A504-B84D-13AE0CA59176}"/>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5" name="Footer Placeholder 4">
            <a:extLst>
              <a:ext uri="{FF2B5EF4-FFF2-40B4-BE49-F238E27FC236}">
                <a16:creationId xmlns:a16="http://schemas.microsoft.com/office/drawing/2014/main" id="{5E47F665-EE32-112B-A881-B9CAA4D1C3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39EAFF-8F3E-AE4A-ADA4-B3C5DB72C9D9}"/>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1834068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47652B-7C23-E550-022E-8FF95905EC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C61E6E-1A29-65DA-9AFA-651D2C580D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DF85FC-B90C-F24E-173B-3B1068F9234E}"/>
              </a:ext>
            </a:extLst>
          </p:cNvPr>
          <p:cNvSpPr>
            <a:spLocks noGrp="1"/>
          </p:cNvSpPr>
          <p:nvPr>
            <p:ph type="dt" sz="half" idx="10"/>
          </p:nvPr>
        </p:nvSpPr>
        <p:spPr/>
        <p:txBody>
          <a:bodyPr/>
          <a:lstStyle/>
          <a:p>
            <a:fld id="{3F41F9CF-BDA9-4584-9E05-C374A6EDBE5B}" type="datetimeFigureOut">
              <a:rPr lang="en-US" smtClean="0"/>
              <a:t>4/20/2024</a:t>
            </a:fld>
            <a:endParaRPr lang="en-US"/>
          </a:p>
        </p:txBody>
      </p:sp>
      <p:sp>
        <p:nvSpPr>
          <p:cNvPr id="5" name="Footer Placeholder 4">
            <a:extLst>
              <a:ext uri="{FF2B5EF4-FFF2-40B4-BE49-F238E27FC236}">
                <a16:creationId xmlns:a16="http://schemas.microsoft.com/office/drawing/2014/main" id="{767BCD2B-CE19-181A-69C9-6710E5505A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0FE597-B85C-27D1-CA8D-0F4354202B04}"/>
              </a:ext>
            </a:extLst>
          </p:cNvPr>
          <p:cNvSpPr>
            <a:spLocks noGrp="1"/>
          </p:cNvSpPr>
          <p:nvPr>
            <p:ph type="sldNum" sz="quarter" idx="12"/>
          </p:nvPr>
        </p:nvSpPr>
        <p:spPr/>
        <p:txBody>
          <a:bodyPr/>
          <a:lstStyle/>
          <a:p>
            <a:fld id="{767F818A-0EA2-4D3A-AB5B-F93EED29A2E6}" type="slidenum">
              <a:rPr lang="en-US" smtClean="0"/>
              <a:t>‹#›</a:t>
            </a:fld>
            <a:endParaRPr lang="en-US"/>
          </a:p>
        </p:txBody>
      </p:sp>
    </p:spTree>
    <p:extLst>
      <p:ext uri="{BB962C8B-B14F-4D97-AF65-F5344CB8AC3E}">
        <p14:creationId xmlns:p14="http://schemas.microsoft.com/office/powerpoint/2010/main" val="108329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D31495-1962-4C06-10F1-FA23E9AA90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85161DD-1489-9203-310D-EB8AEC7E62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5E4969-2D4D-B017-0423-F7CC4BA48A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41F9CF-BDA9-4584-9E05-C374A6EDBE5B}" type="datetimeFigureOut">
              <a:rPr lang="en-US" smtClean="0"/>
              <a:t>4/20/2024</a:t>
            </a:fld>
            <a:endParaRPr lang="en-US"/>
          </a:p>
        </p:txBody>
      </p:sp>
      <p:sp>
        <p:nvSpPr>
          <p:cNvPr id="5" name="Footer Placeholder 4">
            <a:extLst>
              <a:ext uri="{FF2B5EF4-FFF2-40B4-BE49-F238E27FC236}">
                <a16:creationId xmlns:a16="http://schemas.microsoft.com/office/drawing/2014/main" id="{BFB15D12-C177-0045-F6A9-3D3358F262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D3D497B-A7FE-5EBA-0F7C-2D3AC4590A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7F818A-0EA2-4D3A-AB5B-F93EED29A2E6}" type="slidenum">
              <a:rPr lang="en-US" smtClean="0"/>
              <a:t>‹#›</a:t>
            </a:fld>
            <a:endParaRPr lang="en-US"/>
          </a:p>
        </p:txBody>
      </p:sp>
    </p:spTree>
    <p:extLst>
      <p:ext uri="{BB962C8B-B14F-4D97-AF65-F5344CB8AC3E}">
        <p14:creationId xmlns:p14="http://schemas.microsoft.com/office/powerpoint/2010/main" val="2711735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48D560D-DA13-5003-A732-56673384DCF6}"/>
              </a:ext>
            </a:extLst>
          </p:cNvPr>
          <p:cNvSpPr>
            <a:spLocks noGrp="1"/>
          </p:cNvSpPr>
          <p:nvPr>
            <p:ph idx="1"/>
          </p:nvPr>
        </p:nvSpPr>
        <p:spPr>
          <a:xfrm>
            <a:off x="1616054" y="2427383"/>
            <a:ext cx="8959892" cy="3169482"/>
          </a:xfrm>
        </p:spPr>
        <p:txBody>
          <a:bodyPr anchor="t">
            <a:normAutofit/>
          </a:bodyPr>
          <a:lstStyle/>
          <a:p>
            <a:pPr marL="0" indent="0" algn="ctr">
              <a:buNone/>
            </a:pPr>
            <a:r>
              <a:rPr lang="en-US" sz="2000" dirty="0">
                <a:solidFill>
                  <a:schemeClr val="tx1">
                    <a:lumMod val="65000"/>
                    <a:lumOff val="35000"/>
                  </a:schemeClr>
                </a:solidFill>
                <a:latin typeface="Times New Roman" panose="02020603050405020304" pitchFamily="18" charset="0"/>
                <a:cs typeface="Times New Roman" panose="02020603050405020304" pitchFamily="18" charset="0"/>
              </a:rPr>
              <a:t>MULTINATIONAL BUSINESS MANAGEMENT </a:t>
            </a:r>
          </a:p>
          <a:p>
            <a:pPr marL="0" indent="0" algn="ctr">
              <a:buNone/>
            </a:pPr>
            <a:endParaRPr lang="en-US" sz="20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indent="0" algn="ctr">
              <a:buNone/>
            </a:pPr>
            <a:r>
              <a:rPr lang="en-US" sz="2000" dirty="0">
                <a:solidFill>
                  <a:schemeClr val="tx1">
                    <a:lumMod val="65000"/>
                    <a:lumOff val="35000"/>
                  </a:schemeClr>
                </a:solidFill>
                <a:latin typeface="Times New Roman" panose="02020603050405020304" pitchFamily="18" charset="0"/>
                <a:cs typeface="Times New Roman" panose="02020603050405020304" pitchFamily="18" charset="0"/>
              </a:rPr>
              <a:t>LECTURE FOUR  </a:t>
            </a:r>
          </a:p>
          <a:p>
            <a:pPr marL="0" indent="0" algn="ctr">
              <a:buNone/>
            </a:pPr>
            <a:endParaRPr lang="en-US" sz="20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indent="0" algn="ctr">
              <a:buNone/>
            </a:pPr>
            <a:r>
              <a:rPr lang="en-US" sz="2000" dirty="0">
                <a:solidFill>
                  <a:schemeClr val="tx1">
                    <a:lumMod val="65000"/>
                    <a:lumOff val="35000"/>
                  </a:schemeClr>
                </a:solidFill>
                <a:latin typeface="Times New Roman" panose="02020603050405020304" pitchFamily="18" charset="0"/>
                <a:cs typeface="Times New Roman" panose="02020603050405020304" pitchFamily="18" charset="0"/>
              </a:rPr>
              <a:t>INTERNATIONAL BUSINESS STRATEGY </a:t>
            </a:r>
          </a:p>
          <a:p>
            <a:pPr marL="0" indent="0" algn="ctr">
              <a:buNone/>
            </a:pPr>
            <a:r>
              <a:rPr lang="en-US" sz="2000" dirty="0">
                <a:solidFill>
                  <a:schemeClr val="tx1">
                    <a:lumMod val="65000"/>
                    <a:lumOff val="35000"/>
                  </a:schemeClr>
                </a:solidFill>
                <a:latin typeface="Times New Roman" panose="02020603050405020304" pitchFamily="18" charset="0"/>
                <a:cs typeface="Times New Roman" panose="02020603050405020304" pitchFamily="18" charset="0"/>
              </a:rPr>
              <a:t> </a:t>
            </a:r>
          </a:p>
          <a:p>
            <a:pPr marL="0" indent="0" algn="ctr">
              <a:buNone/>
            </a:pPr>
            <a:r>
              <a:rPr lang="en-US" sz="2000" dirty="0">
                <a:solidFill>
                  <a:schemeClr val="tx1">
                    <a:lumMod val="65000"/>
                    <a:lumOff val="35000"/>
                  </a:schemeClr>
                </a:solidFill>
                <a:latin typeface="Times New Roman" panose="02020603050405020304" pitchFamily="18" charset="0"/>
                <a:cs typeface="Times New Roman" panose="02020603050405020304" pitchFamily="18" charset="0"/>
              </a:rPr>
              <a:t>LECTURER: MUGISHA PATRICK </a:t>
            </a:r>
          </a:p>
          <a:p>
            <a:endParaRPr lang="en-US" sz="2000" dirty="0">
              <a:solidFill>
                <a:schemeClr val="tx1">
                  <a:lumMod val="65000"/>
                  <a:lumOff val="35000"/>
                </a:schemeClr>
              </a:solidFill>
            </a:endParaRPr>
          </a:p>
        </p:txBody>
      </p:sp>
    </p:spTree>
    <p:extLst>
      <p:ext uri="{BB962C8B-B14F-4D97-AF65-F5344CB8AC3E}">
        <p14:creationId xmlns:p14="http://schemas.microsoft.com/office/powerpoint/2010/main" val="3506322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5BD688-8E09-B7A0-F6F0-97BE7DB0966A}"/>
              </a:ext>
            </a:extLst>
          </p:cNvPr>
          <p:cNvSpPr>
            <a:spLocks noGrp="1"/>
          </p:cNvSpPr>
          <p:nvPr>
            <p:ph type="title"/>
          </p:nvPr>
        </p:nvSpPr>
        <p:spPr>
          <a:xfrm>
            <a:off x="1115568" y="548640"/>
            <a:ext cx="10168128" cy="1179576"/>
          </a:xfrm>
        </p:spPr>
        <p:txBody>
          <a:bodyPr>
            <a:normAutofit/>
          </a:bodyPr>
          <a:lstStyle/>
          <a:p>
            <a:r>
              <a:rPr lang="en-US" sz="4000">
                <a:latin typeface="Times New Roman" panose="02020603050405020304" pitchFamily="18" charset="0"/>
                <a:cs typeface="Times New Roman" panose="02020603050405020304" pitchFamily="18" charset="0"/>
              </a:rPr>
              <a:t>Unit four objectives </a:t>
            </a:r>
          </a:p>
        </p:txBody>
      </p:sp>
      <p:sp>
        <p:nvSpPr>
          <p:cNvPr id="17"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22144551-13CA-A775-B57C-87E8CA92703E}"/>
              </a:ext>
            </a:extLst>
          </p:cNvPr>
          <p:cNvSpPr>
            <a:spLocks noGrp="1"/>
          </p:cNvSpPr>
          <p:nvPr>
            <p:ph idx="1"/>
          </p:nvPr>
        </p:nvSpPr>
        <p:spPr>
          <a:xfrm>
            <a:off x="1115568" y="2481943"/>
            <a:ext cx="10168128" cy="3695020"/>
          </a:xfrm>
        </p:spPr>
        <p:txBody>
          <a:bodyPr>
            <a:normAutofit/>
          </a:bodyPr>
          <a:lstStyle/>
          <a:p>
            <a:pPr marL="0" indent="0">
              <a:buNone/>
            </a:pPr>
            <a:r>
              <a:rPr lang="en-US" sz="2200">
                <a:latin typeface="Times New Roman" panose="02020603050405020304" pitchFamily="18" charset="0"/>
                <a:cs typeface="Times New Roman" panose="02020603050405020304" pitchFamily="18" charset="0"/>
              </a:rPr>
              <a:t>At the end of this unit, you should be able to:</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Know the meaning of business strategy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Understand what is international business strategy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Explain the what is Global approach and its implications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Know what is Multi-domestic approach and its implications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Understand what is Transnational approach and its implications </a:t>
            </a:r>
          </a:p>
          <a:p>
            <a:pPr>
              <a:buFont typeface="Wingdings" panose="05000000000000000000" pitchFamily="2" charset="2"/>
              <a:buChar char="Ø"/>
            </a:pPr>
            <a:endParaRPr lang="en-US" sz="2200"/>
          </a:p>
          <a:p>
            <a:pPr marL="0" indent="0">
              <a:buNone/>
            </a:pPr>
            <a:endParaRPr lang="en-US" sz="2200"/>
          </a:p>
          <a:p>
            <a:endParaRPr lang="en-US" sz="2200"/>
          </a:p>
        </p:txBody>
      </p:sp>
    </p:spTree>
    <p:extLst>
      <p:ext uri="{BB962C8B-B14F-4D97-AF65-F5344CB8AC3E}">
        <p14:creationId xmlns:p14="http://schemas.microsoft.com/office/powerpoint/2010/main" val="2464398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D11E3C-1707-5D64-52A8-684F219E1ACD}"/>
              </a:ext>
            </a:extLst>
          </p:cNvPr>
          <p:cNvSpPr>
            <a:spLocks noGrp="1"/>
          </p:cNvSpPr>
          <p:nvPr>
            <p:ph type="title"/>
          </p:nvPr>
        </p:nvSpPr>
        <p:spPr>
          <a:xfrm>
            <a:off x="1115568" y="548640"/>
            <a:ext cx="10168128" cy="1179576"/>
          </a:xfrm>
        </p:spPr>
        <p:txBody>
          <a:bodyPr>
            <a:normAutofit/>
          </a:bodyPr>
          <a:lstStyle/>
          <a:p>
            <a:r>
              <a:rPr lang="en-US" sz="4000">
                <a:latin typeface="Times New Roman" panose="02020603050405020304" pitchFamily="18" charset="0"/>
                <a:cs typeface="Times New Roman" panose="02020603050405020304" pitchFamily="18" charset="0"/>
              </a:rPr>
              <a:t>Introduction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0D56E326-C15B-6460-56AA-EEE4A4448761}"/>
              </a:ext>
            </a:extLst>
          </p:cNvPr>
          <p:cNvSpPr>
            <a:spLocks noGrp="1"/>
          </p:cNvSpPr>
          <p:nvPr>
            <p:ph idx="1"/>
          </p:nvPr>
        </p:nvSpPr>
        <p:spPr>
          <a:xfrm>
            <a:off x="1115568" y="2481943"/>
            <a:ext cx="10168128" cy="3695020"/>
          </a:xfrm>
        </p:spPr>
        <p:txBody>
          <a:bodyPr>
            <a:normAutofit/>
          </a:bodyPr>
          <a:lstStyle/>
          <a:p>
            <a:pPr marL="0" indent="0">
              <a:buNone/>
            </a:pPr>
            <a:r>
              <a:rPr lang="en-US" sz="2000">
                <a:latin typeface="Times New Roman" panose="02020603050405020304" pitchFamily="18" charset="0"/>
                <a:cs typeface="Times New Roman" panose="02020603050405020304" pitchFamily="18" charset="0"/>
              </a:rPr>
              <a:t>What is a business strategy? </a:t>
            </a:r>
          </a:p>
          <a:p>
            <a:pPr marL="0" indent="0">
              <a:buNone/>
            </a:pPr>
            <a:r>
              <a:rPr lang="en-US" sz="2000">
                <a:effectLst/>
                <a:latin typeface="Times New Roman" panose="02020603050405020304" pitchFamily="18" charset="0"/>
                <a:ea typeface="Calibri" panose="020F0502020204030204" pitchFamily="34" charset="0"/>
                <a:cs typeface="Times New Roman" panose="02020603050405020304" pitchFamily="18" charset="0"/>
              </a:rPr>
              <a:t>A strategy is a plan or approach designed to achieve a specific goal or objective. In strategy we un</a:t>
            </a:r>
            <a:r>
              <a:rPr lang="en-US" sz="2000">
                <a:latin typeface="Times New Roman" panose="02020603050405020304" pitchFamily="18" charset="0"/>
                <a:ea typeface="Calibri" panose="020F0502020204030204" pitchFamily="34" charset="0"/>
                <a:cs typeface="Times New Roman" panose="02020603050405020304" pitchFamily="18" charset="0"/>
              </a:rPr>
              <a:t>derstand:</a:t>
            </a:r>
          </a:p>
          <a:p>
            <a:pPr>
              <a:buFont typeface="Wingdings" panose="05000000000000000000" pitchFamily="2" charset="2"/>
              <a:buChar char="Ø"/>
            </a:pPr>
            <a:r>
              <a:rPr lang="en-US" sz="2000">
                <a:latin typeface="Times New Roman" panose="02020603050405020304" pitchFamily="18" charset="0"/>
                <a:ea typeface="Calibri" panose="020F0502020204030204" pitchFamily="34" charset="0"/>
                <a:cs typeface="Times New Roman" panose="02020603050405020304" pitchFamily="18" charset="0"/>
              </a:rPr>
              <a:t>Knowing the steps </a:t>
            </a:r>
          </a:p>
          <a:p>
            <a:pPr>
              <a:buFont typeface="Wingdings" panose="05000000000000000000" pitchFamily="2" charset="2"/>
              <a:buChar char="Ø"/>
            </a:pPr>
            <a:r>
              <a:rPr lang="en-US" sz="2000">
                <a:latin typeface="Times New Roman" panose="02020603050405020304" pitchFamily="18" charset="0"/>
                <a:ea typeface="Calibri" panose="020F0502020204030204" pitchFamily="34" charset="0"/>
                <a:cs typeface="Times New Roman" panose="02020603050405020304" pitchFamily="18" charset="0"/>
              </a:rPr>
              <a:t>What is needed to achieve the desired goal/ resources </a:t>
            </a:r>
          </a:p>
          <a:p>
            <a:pPr>
              <a:buFont typeface="Wingdings" panose="05000000000000000000" pitchFamily="2" charset="2"/>
              <a:buChar char="Ø"/>
            </a:pPr>
            <a:r>
              <a:rPr lang="en-US" sz="2000">
                <a:latin typeface="Times New Roman" panose="02020603050405020304" pitchFamily="18" charset="0"/>
                <a:ea typeface="Calibri" panose="020F0502020204030204" pitchFamily="34" charset="0"/>
                <a:cs typeface="Times New Roman" panose="02020603050405020304" pitchFamily="18" charset="0"/>
              </a:rPr>
              <a:t>Tactics or short-term goals </a:t>
            </a:r>
          </a:p>
          <a:p>
            <a:pPr marL="0" indent="0">
              <a:buNone/>
            </a:pPr>
            <a:r>
              <a:rPr lang="en-US" sz="2000">
                <a:latin typeface="Times New Roman" panose="02020603050405020304" pitchFamily="18" charset="0"/>
                <a:cs typeface="Times New Roman" panose="02020603050405020304" pitchFamily="18" charset="0"/>
              </a:rPr>
              <a:t>Strategies usually involve </a:t>
            </a:r>
            <a:r>
              <a:rPr lang="en-US" sz="2000">
                <a:effectLst/>
                <a:latin typeface="Times New Roman" panose="02020603050405020304" pitchFamily="18" charset="0"/>
                <a:ea typeface="Calibri" panose="020F0502020204030204" pitchFamily="34" charset="0"/>
                <a:cs typeface="Times New Roman" panose="02020603050405020304" pitchFamily="18" charset="0"/>
              </a:rPr>
              <a:t>They typically involve analyzing the current situation, identifying strengths and weaknesses, understanding potential obstacles, and devising a systematic plan to navigate towards success. Effective strategies are flexible, adaptive, and based on a deep understanding of the environment in which they will be implemented.</a:t>
            </a:r>
            <a:endParaRPr lang="en-US"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8589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2D5B846-E52C-121B-1E13-B774998FBC5D}"/>
              </a:ext>
            </a:extLst>
          </p:cNvPr>
          <p:cNvSpPr>
            <a:spLocks noGrp="1"/>
          </p:cNvSpPr>
          <p:nvPr>
            <p:ph type="title"/>
          </p:nvPr>
        </p:nvSpPr>
        <p:spPr>
          <a:xfrm>
            <a:off x="1115568" y="548640"/>
            <a:ext cx="10168128" cy="1179576"/>
          </a:xfrm>
        </p:spPr>
        <p:txBody>
          <a:bodyPr>
            <a:normAutofit/>
          </a:bodyPr>
          <a:lstStyle/>
          <a:p>
            <a:r>
              <a:rPr lang="en-US" sz="4000">
                <a:latin typeface="Times New Roman" panose="02020603050405020304" pitchFamily="18" charset="0"/>
                <a:cs typeface="Times New Roman" panose="02020603050405020304" pitchFamily="18" charset="0"/>
              </a:rPr>
              <a:t>Understanding business strategy </a:t>
            </a:r>
            <a:endParaRPr lang="en-US" sz="4000"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3788F6A-5C2E-FA73-D688-FB5DF524CEC5}"/>
              </a:ext>
            </a:extLst>
          </p:cNvPr>
          <p:cNvSpPr>
            <a:spLocks noGrp="1"/>
          </p:cNvSpPr>
          <p:nvPr>
            <p:ph idx="1"/>
          </p:nvPr>
        </p:nvSpPr>
        <p:spPr>
          <a:xfrm>
            <a:off x="1115568" y="2481943"/>
            <a:ext cx="10168128" cy="3695020"/>
          </a:xfrm>
        </p:spPr>
        <p:txBody>
          <a:bodyPr>
            <a:normAutofit/>
          </a:bodyPr>
          <a:lstStyle/>
          <a:p>
            <a:pPr marL="0" indent="0">
              <a:buNone/>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A business strategy is a high-level plan developed by a company to achieve its long-term goals and objectives. </a:t>
            </a:r>
            <a:r>
              <a:rPr lang="en-US" sz="1700">
                <a:effectLst/>
                <a:latin typeface="Times New Roman" panose="02020603050405020304" pitchFamily="18" charset="0"/>
                <a:ea typeface="Calibri" panose="020F0502020204030204" pitchFamily="34" charset="0"/>
                <a:cs typeface="Times New Roman" panose="02020603050405020304" pitchFamily="18" charset="0"/>
              </a:rPr>
              <a:t>It encompasses decisions and actions that guide the direction of the organization, allocate resources, and create competitive advantages in the marketplace.</a:t>
            </a:r>
          </a:p>
          <a:p>
            <a:pPr marL="0" indent="0">
              <a:buNone/>
            </a:pPr>
            <a:r>
              <a:rPr lang="en-US" sz="1700">
                <a:latin typeface="Times New Roman" panose="02020603050405020304" pitchFamily="18" charset="0"/>
                <a:ea typeface="Calibri" panose="020F0502020204030204" pitchFamily="34" charset="0"/>
                <a:cs typeface="Times New Roman" panose="02020603050405020304" pitchFamily="18" charset="0"/>
              </a:rPr>
              <a:t>It consists of the some of the following: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Purpose/direction or reason why the business exists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Competitive advantage: carrying out SWOT analysis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Targets markets: Knowing different segments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Value offered to customers/ value proposition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Needed resources and allocation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Strategic objectives and goals </a:t>
            </a:r>
          </a:p>
          <a:p>
            <a:pPr>
              <a:buFont typeface="Wingdings" panose="05000000000000000000" pitchFamily="2" charset="2"/>
              <a:buChar char="Ø"/>
            </a:pPr>
            <a:r>
              <a:rPr lang="en-US" sz="1700" dirty="0">
                <a:latin typeface="Times New Roman" panose="02020603050405020304" pitchFamily="18" charset="0"/>
                <a:ea typeface="Calibri" panose="020F0502020204030204" pitchFamily="34" charset="0"/>
                <a:cs typeface="Times New Roman" panose="02020603050405020304" pitchFamily="18" charset="0"/>
              </a:rPr>
              <a:t>Risk management techniques, </a:t>
            </a:r>
            <a:r>
              <a:rPr lang="en-US" sz="1700" dirty="0" err="1">
                <a:latin typeface="Times New Roman" panose="02020603050405020304" pitchFamily="18" charset="0"/>
                <a:ea typeface="Calibri" panose="020F0502020204030204" pitchFamily="34" charset="0"/>
                <a:cs typeface="Times New Roman" panose="02020603050405020304" pitchFamily="18" charset="0"/>
              </a:rPr>
              <a:t>etc</a:t>
            </a:r>
            <a:r>
              <a:rPr lang="en-US" sz="1700" dirty="0">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473341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7E57D-6A88-4B5B-A068-2BA7FF4E8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0AEFFB-616D-FA0F-4F87-8CE7132D58EE}"/>
              </a:ext>
            </a:extLst>
          </p:cNvPr>
          <p:cNvSpPr>
            <a:spLocks noGrp="1"/>
          </p:cNvSpPr>
          <p:nvPr>
            <p:ph type="title"/>
          </p:nvPr>
        </p:nvSpPr>
        <p:spPr>
          <a:xfrm>
            <a:off x="841248" y="502920"/>
            <a:ext cx="10509504" cy="1975104"/>
          </a:xfrm>
        </p:spPr>
        <p:txBody>
          <a:bodyPr anchor="b">
            <a:normAutofit/>
          </a:bodyPr>
          <a:lstStyle/>
          <a:p>
            <a:r>
              <a:rPr lang="en-US" sz="5400">
                <a:latin typeface="Times New Roman" panose="02020603050405020304" pitchFamily="18" charset="0"/>
                <a:cs typeface="Times New Roman" panose="02020603050405020304" pitchFamily="18" charset="0"/>
              </a:rPr>
              <a:t>Global business strategy </a:t>
            </a:r>
          </a:p>
        </p:txBody>
      </p:sp>
      <p:sp>
        <p:nvSpPr>
          <p:cNvPr id="10" name="Rectangle 9">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 name="Rectangle 11">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289407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F0604124-6609-F580-1763-DD6B84A70347}"/>
              </a:ext>
            </a:extLst>
          </p:cNvPr>
          <p:cNvSpPr>
            <a:spLocks noGrp="1"/>
          </p:cNvSpPr>
          <p:nvPr>
            <p:ph idx="1"/>
          </p:nvPr>
        </p:nvSpPr>
        <p:spPr>
          <a:xfrm>
            <a:off x="841248" y="3328416"/>
            <a:ext cx="10509504" cy="2715768"/>
          </a:xfrm>
        </p:spPr>
        <p:txBody>
          <a:bodyPr>
            <a:normAutofit/>
          </a:bodyPr>
          <a:lstStyle/>
          <a:p>
            <a:pPr marL="0" indent="0">
              <a:buNone/>
            </a:pPr>
            <a:r>
              <a:rPr lang="en-US" sz="2200" b="0" i="0">
                <a:effectLst/>
                <a:latin typeface="Times New Roman" panose="02020603050405020304" pitchFamily="18" charset="0"/>
                <a:cs typeface="Times New Roman" panose="02020603050405020304" pitchFamily="18" charset="0"/>
              </a:rPr>
              <a:t>A global approach strategy in global business refers to the overarching framework or mindset that a company adopts to navigate international markets and operate on a global scale. It involves considering the world as a single marketplace and developing business plans, processes, and operations that transcend geographical boundaries.</a:t>
            </a:r>
          </a:p>
          <a:p>
            <a:pPr marL="0" indent="0">
              <a:buNone/>
            </a:pPr>
            <a:r>
              <a:rPr lang="en-US" sz="2200" b="0" i="0">
                <a:effectLst/>
                <a:latin typeface="Times New Roman" panose="02020603050405020304" pitchFamily="18" charset="0"/>
                <a:cs typeface="Times New Roman" panose="02020603050405020304" pitchFamily="18" charset="0"/>
              </a:rPr>
              <a:t>By adopting a global approach strategy, companies can capitalize on opportunities in international markets, expand their customer base, and achieve sustainable growth on a global scale.</a:t>
            </a:r>
            <a:endParaRPr lang="en-US" sz="2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6234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36EB93B-DFD3-88B5-1918-2E53409E77CE}"/>
              </a:ext>
            </a:extLst>
          </p:cNvPr>
          <p:cNvSpPr>
            <a:spLocks noGrp="1"/>
          </p:cNvSpPr>
          <p:nvPr>
            <p:ph type="title"/>
          </p:nvPr>
        </p:nvSpPr>
        <p:spPr>
          <a:xfrm>
            <a:off x="1115568" y="548640"/>
            <a:ext cx="10168128" cy="1179576"/>
          </a:xfrm>
        </p:spPr>
        <p:txBody>
          <a:bodyPr>
            <a:normAutofit/>
          </a:bodyPr>
          <a:lstStyle/>
          <a:p>
            <a:r>
              <a:rPr lang="en-US" sz="4000">
                <a:latin typeface="Times New Roman" panose="02020603050405020304" pitchFamily="18" charset="0"/>
                <a:cs typeface="Times New Roman" panose="02020603050405020304" pitchFamily="18" charset="0"/>
              </a:rPr>
              <a:t>Con’t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34948DC-B58E-909A-6B75-66C7E527871D}"/>
              </a:ext>
            </a:extLst>
          </p:cNvPr>
          <p:cNvSpPr>
            <a:spLocks noGrp="1"/>
          </p:cNvSpPr>
          <p:nvPr>
            <p:ph idx="1"/>
          </p:nvPr>
        </p:nvSpPr>
        <p:spPr>
          <a:xfrm>
            <a:off x="1115568" y="2481943"/>
            <a:ext cx="10168128" cy="3695020"/>
          </a:xfrm>
        </p:spPr>
        <p:txBody>
          <a:bodyPr>
            <a:normAutofit/>
          </a:bodyPr>
          <a:lstStyle/>
          <a:p>
            <a:pPr marL="0" indent="0">
              <a:buNone/>
            </a:pPr>
            <a:r>
              <a:rPr lang="en-US" sz="2200">
                <a:latin typeface="Times New Roman" panose="02020603050405020304" pitchFamily="18" charset="0"/>
                <a:cs typeface="Times New Roman" panose="02020603050405020304" pitchFamily="18" charset="0"/>
              </a:rPr>
              <a:t>The global business strategy considers:</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Understanding the market for better decision in strategy choosing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Global Supply chain management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Cross cultural understanding: language, culture, norms etc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Risk management techniques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Integration of technology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International human resource management </a:t>
            </a:r>
          </a:p>
          <a:p>
            <a:pPr>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Adaptability to global changes and agility  </a:t>
            </a:r>
          </a:p>
          <a:p>
            <a:endParaRPr lang="en-US" sz="2200"/>
          </a:p>
          <a:p>
            <a:endParaRPr lang="en-US" sz="2200"/>
          </a:p>
        </p:txBody>
      </p:sp>
    </p:spTree>
    <p:extLst>
      <p:ext uri="{BB962C8B-B14F-4D97-AF65-F5344CB8AC3E}">
        <p14:creationId xmlns:p14="http://schemas.microsoft.com/office/powerpoint/2010/main" val="3034740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B48E9C-E895-6DAE-8572-7AB3C47FECC7}"/>
              </a:ext>
            </a:extLst>
          </p:cNvPr>
          <p:cNvSpPr>
            <a:spLocks noGrp="1"/>
          </p:cNvSpPr>
          <p:nvPr>
            <p:ph type="title"/>
          </p:nvPr>
        </p:nvSpPr>
        <p:spPr>
          <a:xfrm>
            <a:off x="761803" y="350196"/>
            <a:ext cx="4646904" cy="1624520"/>
          </a:xfrm>
        </p:spPr>
        <p:txBody>
          <a:bodyPr anchor="ctr">
            <a:normAutofit/>
          </a:bodyPr>
          <a:lstStyle/>
          <a:p>
            <a:r>
              <a:rPr lang="en-US" sz="4000" dirty="0">
                <a:latin typeface="Times New Roman" panose="02020603050405020304" pitchFamily="18" charset="0"/>
                <a:cs typeface="Times New Roman" panose="02020603050405020304" pitchFamily="18" charset="0"/>
              </a:rPr>
              <a:t>Three strategies of global business </a:t>
            </a:r>
          </a:p>
        </p:txBody>
      </p:sp>
      <p:sp>
        <p:nvSpPr>
          <p:cNvPr id="3" name="Content Placeholder 2">
            <a:extLst>
              <a:ext uri="{FF2B5EF4-FFF2-40B4-BE49-F238E27FC236}">
                <a16:creationId xmlns:a16="http://schemas.microsoft.com/office/drawing/2014/main" id="{5F3D9CE3-2C5E-3FC5-643B-A6E46E5DABE1}"/>
              </a:ext>
            </a:extLst>
          </p:cNvPr>
          <p:cNvSpPr>
            <a:spLocks noGrp="1"/>
          </p:cNvSpPr>
          <p:nvPr>
            <p:ph idx="1"/>
          </p:nvPr>
        </p:nvSpPr>
        <p:spPr>
          <a:xfrm>
            <a:off x="761802" y="2743200"/>
            <a:ext cx="4646905" cy="3613149"/>
          </a:xfrm>
        </p:spPr>
        <p:txBody>
          <a:bodyPr anchor="ctr">
            <a:normAutofit/>
          </a:bodyPr>
          <a:lstStyle/>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Global approach</a:t>
            </a:r>
          </a:p>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Multi-domestic approach</a:t>
            </a:r>
          </a:p>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Transnational approach</a:t>
            </a:r>
          </a:p>
          <a:p>
            <a:pPr>
              <a:buFont typeface="Wingdings" panose="05000000000000000000" pitchFamily="2" charset="2"/>
              <a:buChar char="Ø"/>
            </a:pPr>
            <a:endParaRPr lang="en-US" sz="2000"/>
          </a:p>
          <a:p>
            <a:endParaRPr lang="en-US" sz="2000"/>
          </a:p>
        </p:txBody>
      </p:sp>
      <p:pic>
        <p:nvPicPr>
          <p:cNvPr id="5" name="Picture 4" descr="A person holding a globe">
            <a:extLst>
              <a:ext uri="{FF2B5EF4-FFF2-40B4-BE49-F238E27FC236}">
                <a16:creationId xmlns:a16="http://schemas.microsoft.com/office/drawing/2014/main" id="{C0A9FDA7-AA14-00AF-319F-DC3662A5E8C3}"/>
              </a:ext>
            </a:extLst>
          </p:cNvPr>
          <p:cNvPicPr>
            <a:picLocks noChangeAspect="1"/>
          </p:cNvPicPr>
          <p:nvPr/>
        </p:nvPicPr>
        <p:blipFill rotWithShape="1">
          <a:blip r:embed="rId2"/>
          <a:srcRect l="23692" r="23360"/>
          <a:stretch/>
        </p:blipFill>
        <p:spPr>
          <a:xfrm>
            <a:off x="6096000" y="1"/>
            <a:ext cx="6102825" cy="6858000"/>
          </a:xfrm>
          <a:prstGeom prst="rect">
            <a:avLst/>
          </a:prstGeom>
        </p:spPr>
      </p:pic>
    </p:spTree>
    <p:extLst>
      <p:ext uri="{BB962C8B-B14F-4D97-AF65-F5344CB8AC3E}">
        <p14:creationId xmlns:p14="http://schemas.microsoft.com/office/powerpoint/2010/main" val="89091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89FBFB2-1768-5D1F-4AD2-256523DA2CF2}"/>
              </a:ext>
            </a:extLst>
          </p:cNvPr>
          <p:cNvSpPr>
            <a:spLocks noGrp="1"/>
          </p:cNvSpPr>
          <p:nvPr>
            <p:ph type="title"/>
          </p:nvPr>
        </p:nvSpPr>
        <p:spPr>
          <a:xfrm>
            <a:off x="1115568" y="548640"/>
            <a:ext cx="10168128" cy="1179576"/>
          </a:xfrm>
        </p:spPr>
        <p:txBody>
          <a:bodyPr>
            <a:normAutofit/>
          </a:bodyPr>
          <a:lstStyle/>
          <a:p>
            <a:br>
              <a:rPr lang="en-US" sz="2500">
                <a:latin typeface="Times New Roman" panose="02020603050405020304" pitchFamily="18" charset="0"/>
                <a:cs typeface="Times New Roman" panose="02020603050405020304" pitchFamily="18" charset="0"/>
              </a:rPr>
            </a:br>
            <a:r>
              <a:rPr lang="en-US" sz="2500">
                <a:latin typeface="Times New Roman" panose="02020603050405020304" pitchFamily="18" charset="0"/>
                <a:cs typeface="Times New Roman" panose="02020603050405020304" pitchFamily="18" charset="0"/>
              </a:rPr>
              <a:t>Global approach</a:t>
            </a:r>
            <a:br>
              <a:rPr lang="en-US" sz="2500">
                <a:latin typeface="Times New Roman" panose="02020603050405020304" pitchFamily="18" charset="0"/>
                <a:cs typeface="Times New Roman" panose="02020603050405020304" pitchFamily="18" charset="0"/>
              </a:rPr>
            </a:br>
            <a:endParaRPr lang="en-US" sz="2500"/>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E6D4C25-93D1-0DD3-7EC2-FD7B0AB9A30C}"/>
              </a:ext>
            </a:extLst>
          </p:cNvPr>
          <p:cNvSpPr>
            <a:spLocks noGrp="1"/>
          </p:cNvSpPr>
          <p:nvPr>
            <p:ph idx="1"/>
          </p:nvPr>
        </p:nvSpPr>
        <p:spPr>
          <a:xfrm>
            <a:off x="1115568" y="2481943"/>
            <a:ext cx="10168128" cy="3695020"/>
          </a:xfrm>
        </p:spPr>
        <p:txBody>
          <a:bodyPr>
            <a:normAutofit/>
          </a:bodyPr>
          <a:lstStyle/>
          <a:p>
            <a:pPr marL="0" indent="0">
              <a:buNone/>
            </a:pPr>
            <a:r>
              <a:rPr lang="en-US" sz="2200">
                <a:effectLst/>
                <a:latin typeface="Times New Roman" panose="02020603050405020304" pitchFamily="18" charset="0"/>
                <a:ea typeface="Calibri" panose="020F0502020204030204" pitchFamily="34" charset="0"/>
              </a:rPr>
              <a:t>A global approach strategy in global business captures a holistic perspective that acknowledges the interconnectedness of markets worldwide. It takes into account differences in culture, diverse regulations in different countries or regions, and consumer behaviors across different regions while striving for operational consistency and efficiency. </a:t>
            </a:r>
          </a:p>
          <a:p>
            <a:pPr marL="0" indent="0">
              <a:buNone/>
            </a:pPr>
            <a:r>
              <a:rPr lang="en-US" sz="2200">
                <a:effectLst/>
                <a:latin typeface="Times New Roman" panose="02020603050405020304" pitchFamily="18" charset="0"/>
                <a:ea typeface="Calibri" panose="020F0502020204030204" pitchFamily="34" charset="0"/>
              </a:rPr>
              <a:t>Companies adopting a global approach highpoint compliance and quickness, enabling them to respond swiftly to changing market dynamics and capitalize on emerging trends.</a:t>
            </a:r>
          </a:p>
          <a:p>
            <a:pPr marL="0" indent="0">
              <a:buNone/>
            </a:pPr>
            <a:r>
              <a:rPr lang="en-US" sz="2200">
                <a:effectLst/>
                <a:latin typeface="Times New Roman" panose="02020603050405020304" pitchFamily="18" charset="0"/>
                <a:ea typeface="Calibri" panose="020F0502020204030204" pitchFamily="34" charset="0"/>
                <a:cs typeface="Times New Roman" panose="02020603050405020304" pitchFamily="18" charset="0"/>
              </a:rPr>
              <a:t>By integrating supply chain management, talent development, and risk mitigation strategies tailored for a global context, organizations can establish a competitive edge and achieve sustainable growth on a worldwide scale.</a:t>
            </a:r>
            <a:endParaRPr lang="en-US" sz="22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200"/>
          </a:p>
        </p:txBody>
      </p:sp>
    </p:spTree>
    <p:extLst>
      <p:ext uri="{BB962C8B-B14F-4D97-AF65-F5344CB8AC3E}">
        <p14:creationId xmlns:p14="http://schemas.microsoft.com/office/powerpoint/2010/main" val="2160937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13DB06D-3FE3-F7DF-CB3D-5A5AE3E3BFFF}"/>
              </a:ext>
            </a:extLst>
          </p:cNvPr>
          <p:cNvSpPr>
            <a:spLocks noGrp="1"/>
          </p:cNvSpPr>
          <p:nvPr>
            <p:ph type="title"/>
          </p:nvPr>
        </p:nvSpPr>
        <p:spPr>
          <a:xfrm>
            <a:off x="1115568" y="548640"/>
            <a:ext cx="10168128" cy="1179576"/>
          </a:xfrm>
        </p:spPr>
        <p:txBody>
          <a:bodyPr>
            <a:normAutofit/>
          </a:bodyPr>
          <a:lstStyle/>
          <a:p>
            <a:r>
              <a:rPr lang="en-US" sz="4000"/>
              <a:t>Con’t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5425F26-9FB5-358B-9F12-C802CC7250D1}"/>
              </a:ext>
            </a:extLst>
          </p:cNvPr>
          <p:cNvSpPr>
            <a:spLocks noGrp="1"/>
          </p:cNvSpPr>
          <p:nvPr>
            <p:ph idx="1"/>
          </p:nvPr>
        </p:nvSpPr>
        <p:spPr>
          <a:xfrm>
            <a:off x="1115568" y="2481943"/>
            <a:ext cx="10168128" cy="3695020"/>
          </a:xfrm>
        </p:spPr>
        <p:txBody>
          <a:bodyPr>
            <a:normAutofit/>
          </a:bodyPr>
          <a:lstStyle/>
          <a:p>
            <a:pPr marL="0" indent="0">
              <a:buNone/>
            </a:pP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2200">
                <a:effectLst/>
                <a:latin typeface="Times New Roman" panose="02020603050405020304" pitchFamily="18" charset="0"/>
                <a:ea typeface="Calibri" panose="020F0502020204030204" pitchFamily="34" charset="0"/>
                <a:cs typeface="Times New Roman" panose="02020603050405020304" pitchFamily="18" charset="0"/>
              </a:rPr>
              <a:t>Global  approach strategy embodies a mindset of openness for companies, flexibility, and innovation, allowing companies to transcend geographical boundaries and thrive in the complex landscape of international business. It requires a strategic alignment of resources, capabilities, and organizational culture to foster collaboration and synergy across diverse markets.  By upholding this strategy, it empowers businesses not only to expand their markets but also to  capture new market segments and to build resilient and adaptable enterprises capable of navigating the indecisions and encounters of the global marketplace.</a:t>
            </a:r>
            <a:endParaRPr lang="en-US" sz="2200">
              <a:effectLst/>
              <a:latin typeface="Calibri" panose="020F0502020204030204" pitchFamily="34" charset="0"/>
              <a:ea typeface="Calibri" panose="020F0502020204030204" pitchFamily="34" charset="0"/>
              <a:cs typeface="Times New Roman" panose="02020603050405020304" pitchFamily="18" charset="0"/>
            </a:endParaRPr>
          </a:p>
          <a:p>
            <a:endParaRPr lang="en-US" sz="2200"/>
          </a:p>
        </p:txBody>
      </p:sp>
    </p:spTree>
    <p:extLst>
      <p:ext uri="{BB962C8B-B14F-4D97-AF65-F5344CB8AC3E}">
        <p14:creationId xmlns:p14="http://schemas.microsoft.com/office/powerpoint/2010/main" val="1391034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4AE34DA-3BE0-CFB2-0040-90964CEA41CB}"/>
              </a:ext>
            </a:extLst>
          </p:cNvPr>
          <p:cNvSpPr>
            <a:spLocks noGrp="1"/>
          </p:cNvSpPr>
          <p:nvPr>
            <p:ph type="title"/>
          </p:nvPr>
        </p:nvSpPr>
        <p:spPr>
          <a:xfrm>
            <a:off x="1115568" y="548640"/>
            <a:ext cx="10168128" cy="1179576"/>
          </a:xfrm>
        </p:spPr>
        <p:txBody>
          <a:bodyPr>
            <a:normAutofit/>
          </a:bodyPr>
          <a:lstStyle/>
          <a:p>
            <a:r>
              <a:rPr lang="en-US" sz="4000">
                <a:latin typeface="Times New Roman" panose="02020603050405020304" pitchFamily="18" charset="0"/>
                <a:cs typeface="Times New Roman" panose="02020603050405020304" pitchFamily="18" charset="0"/>
              </a:rPr>
              <a:t>Merits of the strategy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FFF40155-286A-96AC-7100-75E7579AB640}"/>
              </a:ext>
            </a:extLst>
          </p:cNvPr>
          <p:cNvSpPr>
            <a:spLocks noGrp="1"/>
          </p:cNvSpPr>
          <p:nvPr>
            <p:ph idx="1"/>
          </p:nvPr>
        </p:nvSpPr>
        <p:spPr>
          <a:xfrm>
            <a:off x="1115568" y="2481943"/>
            <a:ext cx="10168128" cy="3695020"/>
          </a:xfrm>
        </p:spPr>
        <p:txBody>
          <a:bodyPr>
            <a:normAutofit/>
          </a:bodyPr>
          <a:lstStyle/>
          <a:p>
            <a:pPr marL="0" indent="0">
              <a:buNone/>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The global approach to business strategies offers many advantages and some </a:t>
            </a:r>
            <a:r>
              <a:rPr lang="en-US" sz="2000" kern="100">
                <a:latin typeface="Times New Roman" panose="02020603050405020304" pitchFamily="18" charset="0"/>
                <a:ea typeface="Calibri" panose="020F0502020204030204" pitchFamily="34" charset="0"/>
                <a:cs typeface="Times New Roman" panose="02020603050405020304" pitchFamily="18" charset="0"/>
              </a:rPr>
              <a:t>are the following:</a:t>
            </a:r>
          </a:p>
          <a:p>
            <a:pPr marL="0" indent="0">
              <a:buNone/>
            </a:pPr>
            <a:endParaRPr lang="en-US" sz="2000" kern="100">
              <a:latin typeface="Times New Roman" panose="02020603050405020304" pitchFamily="18"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Economies of Scale: By businesses operating in multiple markets at the same time, they can benefit from economies of scale in production, distribution, and procurement consequently leading to lower per-unit costs and increased profitability.</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Market Diversification: A global approach allows companies to diversify their revenue streams across different regions, reducing their dependence on any single market. This helps mitigate risks associated with economic downturns or geopolitical instability in specific countries.</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Ø"/>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Access to New Markets: Expanding globally provides access to new markets with untapped potential for growth. This allows companies to capitalize on emerging trends, consumer preferences, and demographic shifts in different regions.</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000"/>
          </a:p>
        </p:txBody>
      </p:sp>
    </p:spTree>
    <p:extLst>
      <p:ext uri="{BB962C8B-B14F-4D97-AF65-F5344CB8AC3E}">
        <p14:creationId xmlns:p14="http://schemas.microsoft.com/office/powerpoint/2010/main" val="2554237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64DE491-9BDF-8E85-D4A0-62764A92216A}"/>
              </a:ext>
            </a:extLst>
          </p:cNvPr>
          <p:cNvSpPr>
            <a:spLocks noGrp="1"/>
          </p:cNvSpPr>
          <p:nvPr>
            <p:ph type="title"/>
          </p:nvPr>
        </p:nvSpPr>
        <p:spPr>
          <a:xfrm>
            <a:off x="1115568" y="548640"/>
            <a:ext cx="10168128" cy="1179576"/>
          </a:xfrm>
        </p:spPr>
        <p:txBody>
          <a:bodyPr>
            <a:normAutofit/>
          </a:bodyPr>
          <a:lstStyle/>
          <a:p>
            <a:r>
              <a:rPr lang="en-US" sz="4000"/>
              <a:t>Con’t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851C24B-F9B0-F3DC-5C5C-FC0D25A8339A}"/>
              </a:ext>
            </a:extLst>
          </p:cNvPr>
          <p:cNvSpPr>
            <a:spLocks noGrp="1"/>
          </p:cNvSpPr>
          <p:nvPr>
            <p:ph idx="1"/>
          </p:nvPr>
        </p:nvSpPr>
        <p:spPr>
          <a:xfrm>
            <a:off x="1115568" y="2481943"/>
            <a:ext cx="10168128" cy="3695020"/>
          </a:xfrm>
        </p:spPr>
        <p:txBody>
          <a:bodyPr>
            <a:normAutofit/>
          </a:bodyPr>
          <a:lstStyle/>
          <a:p>
            <a:pPr marL="57150" marR="0" indent="-285750">
              <a:spcBef>
                <a:spcPts val="0"/>
              </a:spcBef>
              <a:spcAft>
                <a:spcPts val="800"/>
              </a:spcAft>
              <a:buFont typeface="Wingdings" panose="05000000000000000000" pitchFamily="2" charset="2"/>
              <a:buChar char="Ø"/>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Competitive Advantage: businesses with a global presence often enjoy a competitive advantage over purely domestic competitors. These businesses have the capacity </a:t>
            </a:r>
            <a:r>
              <a:rPr lang="en-US" sz="2000" kern="100">
                <a:latin typeface="Times New Roman" panose="02020603050405020304" pitchFamily="18" charset="0"/>
                <a:ea typeface="Calibri" panose="020F0502020204030204" pitchFamily="34" charset="0"/>
                <a:cs typeface="Times New Roman" panose="02020603050405020304" pitchFamily="18" charset="0"/>
              </a:rPr>
              <a:t>to </a:t>
            </a: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leverage their global scale, brand recognition, and resources to outmaneuver rivals and capture market share more effectively.</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Innovation and Knowledge Transfer: Operating in diverse markets facilitates knowledge transfer and cross-</a:t>
            </a:r>
            <a:r>
              <a:rPr lang="en-US" sz="2000" kern="100">
                <a:latin typeface="Times New Roman" panose="02020603050405020304" pitchFamily="18" charset="0"/>
                <a:ea typeface="Calibri" panose="020F0502020204030204" pitchFamily="34" charset="0"/>
                <a:cs typeface="Times New Roman" panose="02020603050405020304" pitchFamily="18" charset="0"/>
              </a:rPr>
              <a:t>border ideas</a:t>
            </a: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 These businesses can control insights gained from one market to innovate products, services, and business models for other markets, fostering creativity and adaptability.</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Talent Pool Access: A global approach enables companies to tap into a broader talent pool by recruiting skilled professionals from different countries. This diversity of perspectives and expertise enhances problem-solving capabilities and promotes innovation within the organization.</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endParaRPr lang="en-US" sz="2000"/>
          </a:p>
        </p:txBody>
      </p:sp>
    </p:spTree>
    <p:extLst>
      <p:ext uri="{BB962C8B-B14F-4D97-AF65-F5344CB8AC3E}">
        <p14:creationId xmlns:p14="http://schemas.microsoft.com/office/powerpoint/2010/main" val="2331453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E69476-3173-20C0-03A2-457BA72B7373}"/>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a:t>
            </a:r>
          </a:p>
        </p:txBody>
      </p:sp>
      <p:sp>
        <p:nvSpPr>
          <p:cNvPr id="3" name="Content Placeholder 2">
            <a:extLst>
              <a:ext uri="{FF2B5EF4-FFF2-40B4-BE49-F238E27FC236}">
                <a16:creationId xmlns:a16="http://schemas.microsoft.com/office/drawing/2014/main" id="{08CB89DC-0EB0-47BB-C780-BA7B70025D47}"/>
              </a:ext>
            </a:extLst>
          </p:cNvPr>
          <p:cNvSpPr>
            <a:spLocks noGrp="1"/>
          </p:cNvSpPr>
          <p:nvPr>
            <p:ph idx="1"/>
          </p:nvPr>
        </p:nvSpPr>
        <p:spPr>
          <a:xfrm>
            <a:off x="1616054" y="2427383"/>
            <a:ext cx="8959892" cy="3169482"/>
          </a:xfrm>
        </p:spPr>
        <p:txBody>
          <a:bodyPr anchor="t">
            <a:normAutofit/>
          </a:bodyPr>
          <a:lstStyle/>
          <a:p>
            <a:pPr marL="114300" marR="0" indent="-34290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Risk Diversification: Operating in multiple markets spreads out risks, making the company less vulnerable to localized disruptions such as political instability, natural disasters, or regulatory changes in any single market.</a:t>
            </a:r>
          </a:p>
          <a:p>
            <a:pPr marL="114300" marR="0" indent="-34290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Brand Image Enhancement: A global presence can enhance a company's brand image and reputation,showing credibility, reliability, and trustworthiness to customers, partners, and investors worldwide.</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1271026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F5B8BF-7851-5F19-A175-545F9D73A558}"/>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Disadvantages of this strategy </a:t>
            </a:r>
          </a:p>
        </p:txBody>
      </p:sp>
      <p:sp>
        <p:nvSpPr>
          <p:cNvPr id="3" name="Content Placeholder 2">
            <a:extLst>
              <a:ext uri="{FF2B5EF4-FFF2-40B4-BE49-F238E27FC236}">
                <a16:creationId xmlns:a16="http://schemas.microsoft.com/office/drawing/2014/main" id="{A3D680D6-7FC4-BF51-1DC7-131D124D20BC}"/>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Complexity and Coordination Challenges: Managing operations across multiple countries with different governing laws, cultural beliefs and norms, and business environments can be complex. Coordination and communication challenges may arise, leading to inefficiencies and delays in decision-making processes.</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Cultural Misunderstandings: Differences in cultural norms, values, and communication styles can lead to misunderstandings and conflicts with customers, partners, and employees. In </a:t>
            </a:r>
            <a:r>
              <a:rPr lang="en-US" sz="1600" kern="10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any case failure to learn and </a:t>
            </a: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adapt to local customs and preferences may hinder market acceptance and damage brand reputation.</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Regulatory Compliance Risks: Operating in multiple jurisdictions exposes companies to a wide range of regulatory requirements, including tax laws, trade regulations, and labor standards. Ensuring compliance with diverse and evolving regulatory frameworks can be costly and time-consuming.</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600">
              <a:solidFill>
                <a:schemeClr val="tx1">
                  <a:lumMod val="65000"/>
                  <a:lumOff val="35000"/>
                </a:schemeClr>
              </a:solidFill>
            </a:endParaRPr>
          </a:p>
        </p:txBody>
      </p:sp>
    </p:spTree>
    <p:extLst>
      <p:ext uri="{BB962C8B-B14F-4D97-AF65-F5344CB8AC3E}">
        <p14:creationId xmlns:p14="http://schemas.microsoft.com/office/powerpoint/2010/main" val="2751095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C445BF-CB13-E8BD-E643-1780BD565FBC}"/>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a:t>
            </a:r>
          </a:p>
        </p:txBody>
      </p:sp>
      <p:sp>
        <p:nvSpPr>
          <p:cNvPr id="3" name="Content Placeholder 2">
            <a:extLst>
              <a:ext uri="{FF2B5EF4-FFF2-40B4-BE49-F238E27FC236}">
                <a16:creationId xmlns:a16="http://schemas.microsoft.com/office/drawing/2014/main" id="{0D69A083-5362-1FDA-D72C-E7D07DC489E4}"/>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Currency and Financial Risks: the fluctuations in exchange rates and economic conditions in differe</a:t>
            </a:r>
            <a:r>
              <a:rPr lang="en-US" sz="1700" kern="10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nt countries have effects on how a business performs financially </a:t>
            </a: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and profitability. Currency exchange risks and exposure to volatile markets may lead to financial losses if not managed effectively.</a:t>
            </a:r>
          </a:p>
          <a:p>
            <a:pPr marL="57150" marR="0" indent="-285750">
              <a:spcBef>
                <a:spcPts val="0"/>
              </a:spcBef>
              <a:spcAft>
                <a:spcPts val="800"/>
              </a:spcAft>
              <a:buFont typeface="Wingdings" panose="05000000000000000000" pitchFamily="2" charset="2"/>
              <a:buChar char="Ø"/>
            </a:pP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Supply Chain Vulnerabilities: Global supply chains are vulnerable to disruptions caused by natural disasters, geopolitical tensions, or trade disputes. Relying on suppliers and logistics partners from diverse regions increases the risk of disruptions and delays in production and distribution.</a:t>
            </a:r>
          </a:p>
          <a:p>
            <a:pPr marL="57150" marR="0" indent="-285750">
              <a:spcBef>
                <a:spcPts val="0"/>
              </a:spcBef>
              <a:spcAft>
                <a:spcPts val="800"/>
              </a:spcAft>
              <a:buFont typeface="Wingdings" panose="05000000000000000000" pitchFamily="2" charset="2"/>
              <a:buChar char="Ø"/>
            </a:pP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Brand Dilution: Expanding into too many markets too quickly may dilute the company's brand identity and weaken its market positioning. Failure to maintain consistent brand messaging and quality standards across diverse markets can erode consumer trust and loyalty.</a:t>
            </a:r>
          </a:p>
          <a:p>
            <a:endParaRPr lang="en-US" sz="1700">
              <a:solidFill>
                <a:schemeClr val="tx1">
                  <a:lumMod val="65000"/>
                  <a:lumOff val="35000"/>
                </a:schemeClr>
              </a:solidFill>
            </a:endParaRPr>
          </a:p>
        </p:txBody>
      </p:sp>
    </p:spTree>
    <p:extLst>
      <p:ext uri="{BB962C8B-B14F-4D97-AF65-F5344CB8AC3E}">
        <p14:creationId xmlns:p14="http://schemas.microsoft.com/office/powerpoint/2010/main" val="3997395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08F192-A807-FDC6-A964-F673A8077C60}"/>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 </a:t>
            </a:r>
          </a:p>
        </p:txBody>
      </p:sp>
      <p:sp>
        <p:nvSpPr>
          <p:cNvPr id="3" name="Content Placeholder 2">
            <a:extLst>
              <a:ext uri="{FF2B5EF4-FFF2-40B4-BE49-F238E27FC236}">
                <a16:creationId xmlns:a16="http://schemas.microsoft.com/office/drawing/2014/main" id="{38AE8256-2C1E-8B2D-9C81-2F37A40DB5F3}"/>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Social and Environmental Impact: Operating globally may expose companies to scrutiny regarding their social and environmental practices. If they do not sustain highest possible ethical standards and sustainability principles, they can be subjected to reputational damage and regulatory backlash in both domestic and international markets.</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Competitive Threats: Global expansion attracts competition from local businesses as well as other international players most especially if it is a profitable market. Competitors can leverage their knowledge of local markets, established networks, and lower operating costs to challenge the company's market share and profitability.</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2888526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83258D6-5D52-5ED4-EA76-A7422382D029}"/>
              </a:ext>
            </a:extLst>
          </p:cNvPr>
          <p:cNvSpPr>
            <a:spLocks noGrp="1"/>
          </p:cNvSpPr>
          <p:nvPr>
            <p:ph type="title"/>
          </p:nvPr>
        </p:nvSpPr>
        <p:spPr>
          <a:xfrm>
            <a:off x="1143000" y="990599"/>
            <a:ext cx="9906000" cy="685800"/>
          </a:xfrm>
        </p:spPr>
        <p:txBody>
          <a:bodyPr anchor="t">
            <a:normAutofit/>
          </a:bodyPr>
          <a:lstStyle/>
          <a:p>
            <a:r>
              <a:rPr lang="en-US" sz="4000">
                <a:latin typeface="Times New Roman" panose="02020603050405020304" pitchFamily="18" charset="0"/>
                <a:cs typeface="Times New Roman" panose="02020603050405020304" pitchFamily="18" charset="0"/>
              </a:rPr>
              <a:t>Multi-domestic approach</a:t>
            </a:r>
            <a:endParaRPr lang="en-US" sz="4000"/>
          </a:p>
        </p:txBody>
      </p:sp>
      <p:graphicFrame>
        <p:nvGraphicFramePr>
          <p:cNvPr id="5" name="Content Placeholder 2">
            <a:extLst>
              <a:ext uri="{FF2B5EF4-FFF2-40B4-BE49-F238E27FC236}">
                <a16:creationId xmlns:a16="http://schemas.microsoft.com/office/drawing/2014/main" id="{FA334657-3C65-1CED-0555-776689DB3CF8}"/>
              </a:ext>
            </a:extLst>
          </p:cNvPr>
          <p:cNvGraphicFramePr>
            <a:graphicFrameLocks noGrp="1"/>
          </p:cNvGraphicFramePr>
          <p:nvPr>
            <p:ph idx="1"/>
            <p:extLst>
              <p:ext uri="{D42A27DB-BD31-4B8C-83A1-F6EECF244321}">
                <p14:modId xmlns:p14="http://schemas.microsoft.com/office/powerpoint/2010/main" val="3937449067"/>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441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D851422-3956-E7E8-162A-4FC2AA6D741C}"/>
              </a:ext>
            </a:extLst>
          </p:cNvPr>
          <p:cNvSpPr>
            <a:spLocks noGrp="1"/>
          </p:cNvSpPr>
          <p:nvPr>
            <p:ph type="title"/>
          </p:nvPr>
        </p:nvSpPr>
        <p:spPr>
          <a:xfrm>
            <a:off x="1115568" y="548640"/>
            <a:ext cx="10168128" cy="1179576"/>
          </a:xfrm>
        </p:spPr>
        <p:txBody>
          <a:bodyPr>
            <a:normAutofit/>
          </a:bodyPr>
          <a:lstStyle/>
          <a:p>
            <a:r>
              <a:rPr lang="en-US" sz="4000"/>
              <a:t>Con’t</a:t>
            </a:r>
          </a:p>
        </p:txBody>
      </p:sp>
      <p:sp>
        <p:nvSpPr>
          <p:cNvPr id="18"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32320CBD-C8D2-1184-5B84-D633F72E2DE7}"/>
              </a:ext>
            </a:extLst>
          </p:cNvPr>
          <p:cNvSpPr>
            <a:spLocks noGrp="1"/>
          </p:cNvSpPr>
          <p:nvPr>
            <p:ph idx="1"/>
          </p:nvPr>
        </p:nvSpPr>
        <p:spPr>
          <a:xfrm>
            <a:off x="1115568" y="2481943"/>
            <a:ext cx="10168128" cy="3695020"/>
          </a:xfrm>
        </p:spPr>
        <p:txBody>
          <a:bodyPr>
            <a:normAutofit/>
          </a:bodyPr>
          <a:lstStyle/>
          <a:p>
            <a:pPr marL="0" indent="0">
              <a:buNone/>
            </a:pPr>
            <a:r>
              <a:rPr lang="en-US" sz="2200">
                <a:effectLst/>
                <a:latin typeface="Times New Roman" panose="02020603050405020304" pitchFamily="18" charset="0"/>
                <a:ea typeface="Calibri" panose="020F0502020204030204" pitchFamily="34" charset="0"/>
              </a:rPr>
              <a:t>This approach enables companies to navigate regulatory complexities more effectively, as they can tailor their business practices to comply with local laws and regulations in each market. </a:t>
            </a:r>
          </a:p>
          <a:p>
            <a:pPr marL="0" indent="0">
              <a:buNone/>
            </a:pPr>
            <a:r>
              <a:rPr lang="en-US" sz="2200">
                <a:effectLst/>
                <a:latin typeface="Times New Roman" panose="02020603050405020304" pitchFamily="18" charset="0"/>
                <a:ea typeface="Calibri" panose="020F0502020204030204" pitchFamily="34" charset="0"/>
              </a:rPr>
              <a:t>However, the multi-domestic approach may also lead to increased complexity and operational costs, as companies must manage diverse product portfolios, supply chains, and marketing strategies across multiple regions.</a:t>
            </a:r>
            <a:endParaRPr lang="en-US" sz="2200"/>
          </a:p>
        </p:txBody>
      </p:sp>
    </p:spTree>
    <p:extLst>
      <p:ext uri="{BB962C8B-B14F-4D97-AF65-F5344CB8AC3E}">
        <p14:creationId xmlns:p14="http://schemas.microsoft.com/office/powerpoint/2010/main" val="358647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59FE61-9310-5973-C0D5-B99A78F97B59}"/>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Key elements for this strategy </a:t>
            </a:r>
          </a:p>
        </p:txBody>
      </p:sp>
      <p:sp>
        <p:nvSpPr>
          <p:cNvPr id="3" name="Content Placeholder 2">
            <a:extLst>
              <a:ext uri="{FF2B5EF4-FFF2-40B4-BE49-F238E27FC236}">
                <a16:creationId xmlns:a16="http://schemas.microsoft.com/office/drawing/2014/main" id="{83FD8931-E0F9-E7A1-6DCB-4D4DE0D6E8B6}"/>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Localization: Customizing products, services, and marketing strategies to meet the specific needs and preferences of each local market. This includes adapting product features, packaging, pricing, and promotional campaigns to align with local consumer preferences and cultural norms.</a:t>
            </a:r>
          </a:p>
          <a:p>
            <a:pPr marL="57150" marR="0" indent="-285750">
              <a:spcBef>
                <a:spcPts val="0"/>
              </a:spcBef>
              <a:spcAft>
                <a:spcPts val="800"/>
              </a:spcAft>
              <a:buFont typeface="Wingdings" panose="05000000000000000000" pitchFamily="2" charset="2"/>
              <a:buChar char="Ø"/>
            </a:pP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Decentralized Decision-Making: Granting autonomy to regional or country-level subsidiaries to make strategic decisions tailored to their respective markets. This allows for greater responsiveness to local market dynamics, customer preferences, and competitive landscapes.</a:t>
            </a:r>
          </a:p>
          <a:p>
            <a:pPr marL="57150" marR="0" indent="-285750">
              <a:spcBef>
                <a:spcPts val="0"/>
              </a:spcBef>
              <a:spcAft>
                <a:spcPts val="800"/>
              </a:spcAft>
              <a:buFont typeface="Wingdings" panose="05000000000000000000" pitchFamily="2" charset="2"/>
              <a:buChar char="Ø"/>
            </a:pPr>
            <a:r>
              <a:rPr lang="en-US" sz="17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Local Talent and Expertise: Hiring and developing local talent with knowledge of the local market, language, culture, and regulatory environment. Local employees play a crucial role in understanding customer needs, building relationships with stakeholders, and navigating local business practices.</a:t>
            </a:r>
          </a:p>
          <a:p>
            <a:endParaRPr lang="en-US" sz="1700">
              <a:solidFill>
                <a:schemeClr val="tx1">
                  <a:lumMod val="65000"/>
                  <a:lumOff val="35000"/>
                </a:schemeClr>
              </a:solidFill>
            </a:endParaRPr>
          </a:p>
        </p:txBody>
      </p:sp>
    </p:spTree>
    <p:extLst>
      <p:ext uri="{BB962C8B-B14F-4D97-AF65-F5344CB8AC3E}">
        <p14:creationId xmlns:p14="http://schemas.microsoft.com/office/powerpoint/2010/main" val="3497556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671B91-06EE-EFD5-8242-E9EA2C0BE93C}"/>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a:t>
            </a:r>
          </a:p>
        </p:txBody>
      </p:sp>
      <p:sp>
        <p:nvSpPr>
          <p:cNvPr id="3" name="Content Placeholder 2">
            <a:extLst>
              <a:ext uri="{FF2B5EF4-FFF2-40B4-BE49-F238E27FC236}">
                <a16:creationId xmlns:a16="http://schemas.microsoft.com/office/drawing/2014/main" id="{FF53CE02-1B6E-9215-E217-9312D07107E1}"/>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endPar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Market Research and Analysis: Conducting thorough market research and analysis to gain insights into consumer behavior, competitive dynamics, and regulatory requirements in each target market. This informs decision-making and helps identify opportunities for customization and market segmentation.</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Adaptation of Operations: Tailoring operational processes, supply chain management, and distribution channels to suit the unique requirements of each market. This may involve sourcing materials locally, establishing partnerships with local suppliers, and optimizing logistics networks for efficient delivery.</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Strategic Alliances and Partnerships: Forming strategic alliances and partnerships with local businesses, distributors, and government agencies to enhance market penetration and leverage local expertise. Collaborating with local partners can facilitate market entry, mitigate risks, and accelerate growth in new markets.</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600">
              <a:solidFill>
                <a:schemeClr val="tx1">
                  <a:lumMod val="65000"/>
                  <a:lumOff val="35000"/>
                </a:schemeClr>
              </a:solidFill>
            </a:endParaRPr>
          </a:p>
        </p:txBody>
      </p:sp>
    </p:spTree>
    <p:extLst>
      <p:ext uri="{BB962C8B-B14F-4D97-AF65-F5344CB8AC3E}">
        <p14:creationId xmlns:p14="http://schemas.microsoft.com/office/powerpoint/2010/main" val="3617798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EF643-5432-3116-237E-0BE37C470779}"/>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a:t>
            </a:r>
          </a:p>
        </p:txBody>
      </p:sp>
      <p:sp>
        <p:nvSpPr>
          <p:cNvPr id="3" name="Content Placeholder 2">
            <a:extLst>
              <a:ext uri="{FF2B5EF4-FFF2-40B4-BE49-F238E27FC236}">
                <a16:creationId xmlns:a16="http://schemas.microsoft.com/office/drawing/2014/main" id="{54ABA0B7-FE4F-0677-ECEC-9F8D17BD096B}"/>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Regulatory Compliance: Ensuring compliance with local laws, regulations, and industry standards in each market. This includes addressing legal, tax, and regulatory requirements related to product labeling, safety, intellectual property rights, and data privacy.</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Brand Positioning and Communication: Developing localized branding strategies and communication campaigns to resonate with local consumers and differentiate the brand from competitors. This involves adapting brand messaging, imagery, and advertising channels to reflect cultural nuances and market preferences.</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16289434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08FD65-08C8-1D6C-C093-28052379E535}"/>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Merits for the strategy </a:t>
            </a:r>
          </a:p>
        </p:txBody>
      </p:sp>
      <p:sp>
        <p:nvSpPr>
          <p:cNvPr id="3" name="Content Placeholder 2">
            <a:extLst>
              <a:ext uri="{FF2B5EF4-FFF2-40B4-BE49-F238E27FC236}">
                <a16:creationId xmlns:a16="http://schemas.microsoft.com/office/drawing/2014/main" id="{613FD0E5-356C-68B4-A873-7C9DD30BD8A9}"/>
              </a:ext>
            </a:extLst>
          </p:cNvPr>
          <p:cNvSpPr>
            <a:spLocks noGrp="1"/>
          </p:cNvSpPr>
          <p:nvPr>
            <p:ph idx="1"/>
          </p:nvPr>
        </p:nvSpPr>
        <p:spPr>
          <a:xfrm>
            <a:off x="1616054" y="2427383"/>
            <a:ext cx="8959892" cy="3169482"/>
          </a:xfrm>
        </p:spPr>
        <p:txBody>
          <a:bodyPr anchor="t">
            <a:normAutofit/>
          </a:bodyPr>
          <a:lstStyle/>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High customer satisfaction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Quick response to the changes in the market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Greater market penetration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Better customer experience through customization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Improved risk management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Competitive advantage </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2072185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478F96-5C5C-EEC9-B776-3125AC0DB950}"/>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Demerits </a:t>
            </a:r>
          </a:p>
        </p:txBody>
      </p:sp>
      <p:sp>
        <p:nvSpPr>
          <p:cNvPr id="3" name="Content Placeholder 2">
            <a:extLst>
              <a:ext uri="{FF2B5EF4-FFF2-40B4-BE49-F238E27FC236}">
                <a16:creationId xmlns:a16="http://schemas.microsoft.com/office/drawing/2014/main" id="{94CCE54F-93C3-EB1C-DDFD-63C85FA9E433}"/>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endPar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Higher Costs: Customizing products, services, and marketing strategies for each local market can result in higher production, marketing, and operational costs. </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Complexity and Coordination Challenges: Managing decentralized operations across multiple markets introduces complexity and coordination challenges. </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Duplication of Efforts: Each local subsidiary may develop its own products, services, and marketing strategies independently, leading to duplication of efforts and inefficient use of resources. of marketing budgets.</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31428840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921BE3-4FCE-07A7-0ED5-FDEB85CE6705}"/>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 </a:t>
            </a:r>
          </a:p>
        </p:txBody>
      </p:sp>
      <p:sp>
        <p:nvSpPr>
          <p:cNvPr id="3" name="Content Placeholder 2">
            <a:extLst>
              <a:ext uri="{FF2B5EF4-FFF2-40B4-BE49-F238E27FC236}">
                <a16:creationId xmlns:a16="http://schemas.microsoft.com/office/drawing/2014/main" id="{18C5C6C0-10F4-DEEE-E273-D68DB5F06EE1}"/>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Lack of Economies of Scale: Fragmentation of operations and production across multiple markets may limit the company's ability to achieve economies of scale. Duplication of facilities, inventory, and administrative functions across regions can lead to suboptimal resource utilization and higher per-unit costs.</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Risk of Inconsistency: Despite efforts to customize products and services to local preferences, inconsistencies in quality, branding, and customer experience may arise across different markets. Variations in product features, pricing, and service levels can undermine brand integrity and dilute customer trust in the company's offerings.</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6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Limited Innovation and Knowledge Sharing: Decentralized decision-making may hinder innovation and knowledge sharing across regions. Local subsidiaries may focus on addressing immediate market needs rather than contributing to broader innovation initiatives or sharing best practices with other parts of the organization.</a:t>
            </a:r>
            <a:endParaRPr lang="en-US" sz="16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600">
              <a:solidFill>
                <a:schemeClr val="tx1">
                  <a:lumMod val="65000"/>
                  <a:lumOff val="35000"/>
                </a:schemeClr>
              </a:solidFill>
            </a:endParaRPr>
          </a:p>
        </p:txBody>
      </p:sp>
    </p:spTree>
    <p:extLst>
      <p:ext uri="{BB962C8B-B14F-4D97-AF65-F5344CB8AC3E}">
        <p14:creationId xmlns:p14="http://schemas.microsoft.com/office/powerpoint/2010/main" val="2680202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137862-9021-2201-621B-0BB3C49DE7CE}"/>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 </a:t>
            </a:r>
          </a:p>
        </p:txBody>
      </p:sp>
      <p:sp>
        <p:nvSpPr>
          <p:cNvPr id="3" name="Content Placeholder 2">
            <a:extLst>
              <a:ext uri="{FF2B5EF4-FFF2-40B4-BE49-F238E27FC236}">
                <a16:creationId xmlns:a16="http://schemas.microsoft.com/office/drawing/2014/main" id="{8F313C05-79F7-E74E-3E17-AE381C80BBFF}"/>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Regulatory Compliance Complexity: Operating in multiple jurisdictions requires compliance with diverse regulatory frameworks, tax laws, and industry standards. Ensuring adherence to local regulations while maintaining consistency with global standards can be challenging and may expose the company to legal and regulatory risks.</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Difficulty in Achieving Synergies: Fragmentation of operations may impede the company's ability to achieve synergies and leverage shared resources across different markets. Lack of coordination and integration among regional subsidiaries may limit opportunities for collaboration, efficiency gains, and strategic alignment.</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2073731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F43263-DD2B-9316-F230-555BE28C534E}"/>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Transnational approach</a:t>
            </a:r>
            <a:endParaRPr lang="en-US" sz="3200">
              <a:solidFill>
                <a:schemeClr val="tx1">
                  <a:lumMod val="65000"/>
                  <a:lumOff val="35000"/>
                </a:schemeClr>
              </a:solidFill>
            </a:endParaRPr>
          </a:p>
        </p:txBody>
      </p:sp>
      <p:sp>
        <p:nvSpPr>
          <p:cNvPr id="3" name="Content Placeholder 2">
            <a:extLst>
              <a:ext uri="{FF2B5EF4-FFF2-40B4-BE49-F238E27FC236}">
                <a16:creationId xmlns:a16="http://schemas.microsoft.com/office/drawing/2014/main" id="{4C85DB58-73D9-6A8D-E724-D7228CD9E6A6}"/>
              </a:ext>
            </a:extLst>
          </p:cNvPr>
          <p:cNvSpPr>
            <a:spLocks noGrp="1"/>
          </p:cNvSpPr>
          <p:nvPr>
            <p:ph idx="1"/>
          </p:nvPr>
        </p:nvSpPr>
        <p:spPr>
          <a:xfrm>
            <a:off x="1616054" y="2427383"/>
            <a:ext cx="8959892" cy="3169482"/>
          </a:xfrm>
        </p:spPr>
        <p:txBody>
          <a:bodyPr anchor="t">
            <a:normAutofit/>
          </a:bodyPr>
          <a:lstStyle/>
          <a:p>
            <a:pPr marL="0" indent="0">
              <a:buNone/>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The transnational business approach in global business strategies combines elements of both global integration and local responsiveness to create a highly interconnected and adaptive organizational structure. This approach recognizes the need for global coordination and standardization to achieve economies of scale and operational efficiency, while also acknowledging the importance of local adaptation to meet diverse market needs and preferences. Transnational companies strive to leverage their global presence to achieve strategic objectives while remaining flexible and responsive to local market dynamics.</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684667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929B8A-D82C-9C70-8CAF-51A81DB6BBC8}"/>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Key elements of the strategy </a:t>
            </a:r>
            <a:endParaRPr lang="en-US" sz="3200">
              <a:solidFill>
                <a:schemeClr val="tx1">
                  <a:lumMod val="65000"/>
                  <a:lumOff val="35000"/>
                </a:schemeClr>
              </a:solidFill>
            </a:endParaRPr>
          </a:p>
        </p:txBody>
      </p:sp>
      <p:sp>
        <p:nvSpPr>
          <p:cNvPr id="3" name="Content Placeholder 2">
            <a:extLst>
              <a:ext uri="{FF2B5EF4-FFF2-40B4-BE49-F238E27FC236}">
                <a16:creationId xmlns:a16="http://schemas.microsoft.com/office/drawing/2014/main" id="{AC79616A-7EFB-A125-5522-9A5CC6039879}"/>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Global Integration: Transnational companies emphasize global integration by standardizing core processes, technologies, and strategies across different regions. </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Local Responsiveness: Transnational companies prioritize local responsiveness by empowering regional subsidiaries to adapt products, services, and marketing strategies to meet the specific needs and preferences of local markets. </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Cross-Border Collaboration: Transnational companies foster collaboration and knowledge sharing across regions to capitalize on synergies and innovation opportunities. This involves leveraging the expertise and resources of different parts of the organization to drive continuous improvement, product innovation, and best practice sharing on a global scale.</a:t>
            </a:r>
            <a:endParaRPr lang="en-US" sz="2000" kern="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2000">
              <a:solidFill>
                <a:schemeClr val="tx1">
                  <a:lumMod val="65000"/>
                  <a:lumOff val="35000"/>
                </a:schemeClr>
              </a:solidFill>
            </a:endParaRPr>
          </a:p>
        </p:txBody>
      </p:sp>
    </p:spTree>
    <p:extLst>
      <p:ext uri="{BB962C8B-B14F-4D97-AF65-F5344CB8AC3E}">
        <p14:creationId xmlns:p14="http://schemas.microsoft.com/office/powerpoint/2010/main" val="3514827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BE4BC1-C32D-44AC-7682-0C9698793E71}"/>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 </a:t>
            </a:r>
          </a:p>
        </p:txBody>
      </p:sp>
      <p:sp>
        <p:nvSpPr>
          <p:cNvPr id="3" name="Content Placeholder 2">
            <a:extLst>
              <a:ext uri="{FF2B5EF4-FFF2-40B4-BE49-F238E27FC236}">
                <a16:creationId xmlns:a16="http://schemas.microsoft.com/office/drawing/2014/main" id="{96166D33-3827-73CF-A136-3E4667C3E453}"/>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endParaRPr lang="en-US" sz="19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57150" marR="0" indent="-285750">
              <a:spcBef>
                <a:spcPts val="0"/>
              </a:spcBef>
              <a:spcAft>
                <a:spcPts val="800"/>
              </a:spcAft>
              <a:buFont typeface="Wingdings" panose="05000000000000000000" pitchFamily="2" charset="2"/>
              <a:buChar char="Ø"/>
            </a:pPr>
            <a:r>
              <a:rPr lang="en-US" sz="19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Integrated Supply Chain Management: Transnational companies integrate their supply chains across borders to optimize sourcing, production, and distribution processes. </a:t>
            </a:r>
          </a:p>
          <a:p>
            <a:pPr marL="57150" marR="0" indent="-285750">
              <a:spcBef>
                <a:spcPts val="0"/>
              </a:spcBef>
              <a:spcAft>
                <a:spcPts val="800"/>
              </a:spcAft>
              <a:buFont typeface="Wingdings" panose="05000000000000000000" pitchFamily="2" charset="2"/>
              <a:buChar char="Ø"/>
            </a:pPr>
            <a:r>
              <a:rPr lang="en-US" sz="19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Cultural Sensitivity and Diversity Management: Transnational companies prioritize cultural sensitivity and diversity management to foster inclusivity and collaboration across different regions. </a:t>
            </a:r>
          </a:p>
          <a:p>
            <a:pPr marL="57150" marR="0" indent="-285750">
              <a:spcBef>
                <a:spcPts val="0"/>
              </a:spcBef>
              <a:spcAft>
                <a:spcPts val="800"/>
              </a:spcAft>
              <a:buFont typeface="Wingdings" panose="05000000000000000000" pitchFamily="2" charset="2"/>
              <a:buChar char="Ø"/>
            </a:pPr>
            <a:r>
              <a:rPr lang="en-US" sz="19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Dual Focus on Efficiency and Adaptability: Transnational companies balance the pursuit of operational efficiency with the need for adaptability and agility. They seek to optimize global processes and supply chains while remaining responsive to changes in market conditions, customer preferences, and competitive dynamics.</a:t>
            </a:r>
          </a:p>
          <a:p>
            <a:endParaRPr lang="en-US" sz="1900">
              <a:solidFill>
                <a:schemeClr val="tx1">
                  <a:lumMod val="65000"/>
                  <a:lumOff val="35000"/>
                </a:schemeClr>
              </a:solidFill>
            </a:endParaRPr>
          </a:p>
        </p:txBody>
      </p:sp>
    </p:spTree>
    <p:extLst>
      <p:ext uri="{BB962C8B-B14F-4D97-AF65-F5344CB8AC3E}">
        <p14:creationId xmlns:p14="http://schemas.microsoft.com/office/powerpoint/2010/main" val="29035542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F66FC7-E39F-5A8D-0E6C-6323494D692E}"/>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Advantages </a:t>
            </a:r>
          </a:p>
        </p:txBody>
      </p:sp>
      <p:sp>
        <p:nvSpPr>
          <p:cNvPr id="3" name="Content Placeholder 2">
            <a:extLst>
              <a:ext uri="{FF2B5EF4-FFF2-40B4-BE49-F238E27FC236}">
                <a16:creationId xmlns:a16="http://schemas.microsoft.com/office/drawing/2014/main" id="{8AABEEBB-AEB4-9636-2D14-0E5954804B13}"/>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Efficiency and Cost Savings: By standardizing certain core processes and leveraging economies of scale, transnational companies can achieve operational efficiency and cost savings. Centralizing functions such as research and development, procurement, and branding allows for streamlined operations and reduced duplication of efforts across different regions.</a:t>
            </a:r>
          </a:p>
          <a:p>
            <a:pPr marL="57150" marR="0" indent="-285750">
              <a:spcBef>
                <a:spcPts val="0"/>
              </a:spcBef>
              <a:spcAft>
                <a:spcPts val="800"/>
              </a:spcAft>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Global Market Presence: Transnational companies have a strong global market presence, allowing them to access a wider customer base and capitalize on opportunities in diverse markets. This broad geographical footprint helps mitigate risks associated with economic fluctuations or political instability in any single market.</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513387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570CB8-EEB7-35AB-E0E6-3C56D0A7C967}"/>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 </a:t>
            </a:r>
          </a:p>
        </p:txBody>
      </p:sp>
      <p:sp>
        <p:nvSpPr>
          <p:cNvPr id="3" name="Content Placeholder 2">
            <a:extLst>
              <a:ext uri="{FF2B5EF4-FFF2-40B4-BE49-F238E27FC236}">
                <a16:creationId xmlns:a16="http://schemas.microsoft.com/office/drawing/2014/main" id="{18753F58-CF1A-409C-F23B-8CE3105EE6C4}"/>
              </a:ext>
            </a:extLst>
          </p:cNvPr>
          <p:cNvSpPr>
            <a:spLocks noGrp="1"/>
          </p:cNvSpPr>
          <p:nvPr>
            <p:ph idx="1"/>
          </p:nvPr>
        </p:nvSpPr>
        <p:spPr>
          <a:xfrm>
            <a:off x="1616054" y="2427383"/>
            <a:ext cx="8959892" cy="3169482"/>
          </a:xfrm>
        </p:spPr>
        <p:txBody>
          <a:bodyPr anchor="t">
            <a:normAutofit/>
          </a:bodyPr>
          <a:lstStyle/>
          <a:p>
            <a:pPr marL="57150" marR="0" indent="-285750">
              <a:spcBef>
                <a:spcPts val="0"/>
              </a:spcBef>
              <a:spcAft>
                <a:spcPts val="800"/>
              </a:spcAft>
              <a:buFont typeface="Wingdings" panose="05000000000000000000" pitchFamily="2" charset="2"/>
              <a:buChar char="Ø"/>
            </a:pPr>
            <a:r>
              <a:rPr lang="en-US" sz="2000" kern="100" dirty="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Adaptability and Responsiveness: The transnational approach enables companies to adapt quickly to changes in local market conditions, consumer preferences, and competitive landscapes. Empowering regional subsidiaries to tailor products, services, and marketing strategies to meet the specific needs of local consumers enhances market penetration and customer satisfaction.</a:t>
            </a:r>
          </a:p>
          <a:p>
            <a:pPr marL="57150" marR="0" indent="-285750">
              <a:spcBef>
                <a:spcPts val="0"/>
              </a:spcBef>
              <a:spcAft>
                <a:spcPts val="800"/>
              </a:spcAft>
              <a:buFont typeface="Wingdings" panose="05000000000000000000" pitchFamily="2" charset="2"/>
              <a:buChar char="Ø"/>
            </a:pPr>
            <a:r>
              <a:rPr lang="en-US" sz="2000" kern="100" dirty="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Innovation and Knowledge Sharing: By fostering collaboration and knowledge sharing across borders, transnational companies can drive innovation and continuous improvement on a global scale. Leveraging the expertise and resources of different parts of the organization enables the sharing of best practices, ideas, and insights, leading to enhanced competitiveness and market differentiation.</a:t>
            </a:r>
          </a:p>
          <a:p>
            <a:endParaRPr lang="en-US" sz="2000" dirty="0">
              <a:solidFill>
                <a:schemeClr val="tx1">
                  <a:lumMod val="65000"/>
                  <a:lumOff val="35000"/>
                </a:schemeClr>
              </a:solidFill>
            </a:endParaRPr>
          </a:p>
        </p:txBody>
      </p:sp>
    </p:spTree>
    <p:extLst>
      <p:ext uri="{BB962C8B-B14F-4D97-AF65-F5344CB8AC3E}">
        <p14:creationId xmlns:p14="http://schemas.microsoft.com/office/powerpoint/2010/main" val="187953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785FDC-A481-0EED-443D-D3FB4CFB9F4C}"/>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rPr>
              <a:t>Con’t </a:t>
            </a:r>
          </a:p>
        </p:txBody>
      </p:sp>
      <p:sp>
        <p:nvSpPr>
          <p:cNvPr id="3" name="Content Placeholder 2">
            <a:extLst>
              <a:ext uri="{FF2B5EF4-FFF2-40B4-BE49-F238E27FC236}">
                <a16:creationId xmlns:a16="http://schemas.microsoft.com/office/drawing/2014/main" id="{EDF15643-D662-DD86-E360-0A1B39167D07}"/>
              </a:ext>
            </a:extLst>
          </p:cNvPr>
          <p:cNvSpPr>
            <a:spLocks noGrp="1"/>
          </p:cNvSpPr>
          <p:nvPr>
            <p:ph idx="1"/>
          </p:nvPr>
        </p:nvSpPr>
        <p:spPr>
          <a:xfrm>
            <a:off x="1616054" y="2427383"/>
            <a:ext cx="8959892" cy="3169482"/>
          </a:xfrm>
        </p:spPr>
        <p:txBody>
          <a:bodyPr anchor="t">
            <a:normAutofit/>
          </a:bodyPr>
          <a:lstStyle/>
          <a:p>
            <a:pPr>
              <a:buFont typeface="Wingdings" panose="05000000000000000000" pitchFamily="2" charset="2"/>
              <a:buChar char="Ø"/>
            </a:pPr>
            <a:r>
              <a:rPr lang="en-US" sz="2000" kern="100">
                <a:solidFill>
                  <a:schemeClr val="tx1">
                    <a:lumMod val="65000"/>
                    <a:lumOff val="35000"/>
                  </a:schemeClr>
                </a:solidFill>
                <a:effectLst/>
                <a:latin typeface="Times New Roman" panose="02020603050405020304" pitchFamily="18" charset="0"/>
                <a:ea typeface="Calibri" panose="020F0502020204030204" pitchFamily="34" charset="0"/>
                <a:cs typeface="Times New Roman" panose="02020603050405020304" pitchFamily="18" charset="0"/>
              </a:rPr>
              <a:t>Risk Diversification: Operating across multiple regions allows transnational companies to diversify their revenue streams and mitigate risks associated with localized disruptions. This risk diversification strategy enhances the resilience of the business and reduces its vulnerability to economic downturns, regulatory changes, or geopolitical tensions in any single market.</a:t>
            </a:r>
          </a:p>
          <a:p>
            <a:endParaRPr lang="en-US" sz="2000">
              <a:solidFill>
                <a:schemeClr val="tx1">
                  <a:lumMod val="65000"/>
                  <a:lumOff val="35000"/>
                </a:schemeClr>
              </a:solidFill>
            </a:endParaRPr>
          </a:p>
        </p:txBody>
      </p:sp>
    </p:spTree>
    <p:extLst>
      <p:ext uri="{BB962C8B-B14F-4D97-AF65-F5344CB8AC3E}">
        <p14:creationId xmlns:p14="http://schemas.microsoft.com/office/powerpoint/2010/main" val="16665664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57604-927C-03E9-8542-7296A90AB351}"/>
              </a:ext>
            </a:extLst>
          </p:cNvPr>
          <p:cNvSpPr>
            <a:spLocks noGrp="1"/>
          </p:cNvSpPr>
          <p:nvPr>
            <p:ph type="title"/>
          </p:nvPr>
        </p:nvSpPr>
        <p:spPr>
          <a:xfrm>
            <a:off x="1616054" y="1261137"/>
            <a:ext cx="8959893" cy="888360"/>
          </a:xfrm>
        </p:spPr>
        <p:txBody>
          <a:bodyPr anchor="b">
            <a:normAutofit/>
          </a:bodyPr>
          <a:lstStyle/>
          <a:p>
            <a:pPr algn="ctr"/>
            <a:r>
              <a:rPr lang="en-US" sz="3200">
                <a:solidFill>
                  <a:schemeClr val="tx1">
                    <a:lumMod val="65000"/>
                    <a:lumOff val="35000"/>
                  </a:schemeClr>
                </a:solidFill>
                <a:latin typeface="Times New Roman" panose="02020603050405020304" pitchFamily="18" charset="0"/>
                <a:cs typeface="Times New Roman" panose="02020603050405020304" pitchFamily="18" charset="0"/>
              </a:rPr>
              <a:t>Demerits of this strategy </a:t>
            </a:r>
          </a:p>
        </p:txBody>
      </p:sp>
      <p:sp>
        <p:nvSpPr>
          <p:cNvPr id="3" name="Content Placeholder 2">
            <a:extLst>
              <a:ext uri="{FF2B5EF4-FFF2-40B4-BE49-F238E27FC236}">
                <a16:creationId xmlns:a16="http://schemas.microsoft.com/office/drawing/2014/main" id="{44E13964-FE99-EA2F-7D91-2A165286FA4C}"/>
              </a:ext>
            </a:extLst>
          </p:cNvPr>
          <p:cNvSpPr>
            <a:spLocks noGrp="1"/>
          </p:cNvSpPr>
          <p:nvPr>
            <p:ph idx="1"/>
          </p:nvPr>
        </p:nvSpPr>
        <p:spPr>
          <a:xfrm>
            <a:off x="1616054" y="2427383"/>
            <a:ext cx="8959892" cy="3169482"/>
          </a:xfrm>
        </p:spPr>
        <p:txBody>
          <a:bodyPr anchor="t">
            <a:normAutofit/>
          </a:bodyPr>
          <a:lstStyle/>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Complexity and coordination challenges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Conflict between local and global objectives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High risk of inconsistencies and inefficiencies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Challenges in integration of the strategy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Difficulties in maintaining company’s culture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Regulatory compliance complexity </a:t>
            </a:r>
          </a:p>
          <a:p>
            <a:pPr>
              <a:buFont typeface="Wingdings" panose="05000000000000000000" pitchFamily="2" charset="2"/>
              <a:buChar char="Ø"/>
            </a:pPr>
            <a:r>
              <a:rPr lang="en-US" sz="2000">
                <a:solidFill>
                  <a:schemeClr val="tx1">
                    <a:lumMod val="65000"/>
                    <a:lumOff val="35000"/>
                  </a:schemeClr>
                </a:solidFill>
                <a:latin typeface="Times New Roman" panose="02020603050405020304" pitchFamily="18" charset="0"/>
                <a:cs typeface="Times New Roman" panose="02020603050405020304" pitchFamily="18" charset="0"/>
              </a:rPr>
              <a:t>Strategy alignment problems </a:t>
            </a:r>
          </a:p>
        </p:txBody>
      </p:sp>
    </p:spTree>
    <p:extLst>
      <p:ext uri="{BB962C8B-B14F-4D97-AF65-F5344CB8AC3E}">
        <p14:creationId xmlns:p14="http://schemas.microsoft.com/office/powerpoint/2010/main" val="5354828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TotalTime>
  <Words>2779</Words>
  <Application>Microsoft Office PowerPoint</Application>
  <PresentationFormat>Widescreen</PresentationFormat>
  <Paragraphs>143</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Times New Roman</vt:lpstr>
      <vt:lpstr>Wingdings</vt:lpstr>
      <vt:lpstr>Office Theme</vt:lpstr>
      <vt:lpstr>PowerPoint Presentation</vt:lpstr>
      <vt:lpstr>Unit four objectives </vt:lpstr>
      <vt:lpstr>Introduction </vt:lpstr>
      <vt:lpstr>Understanding business strategy </vt:lpstr>
      <vt:lpstr>Global business strategy </vt:lpstr>
      <vt:lpstr>Con’t </vt:lpstr>
      <vt:lpstr>Three strategies of global business </vt:lpstr>
      <vt:lpstr> Global approach </vt:lpstr>
      <vt:lpstr>Con’t </vt:lpstr>
      <vt:lpstr>Merits of the strategy </vt:lpstr>
      <vt:lpstr>Con’t </vt:lpstr>
      <vt:lpstr>Con’t</vt:lpstr>
      <vt:lpstr>Disadvantages of this strategy </vt:lpstr>
      <vt:lpstr>Con’t</vt:lpstr>
      <vt:lpstr>Con’t </vt:lpstr>
      <vt:lpstr>Multi-domestic approach</vt:lpstr>
      <vt:lpstr>Con’t</vt:lpstr>
      <vt:lpstr>Key elements for this strategy </vt:lpstr>
      <vt:lpstr>con’t</vt:lpstr>
      <vt:lpstr>Con’t</vt:lpstr>
      <vt:lpstr>Merits for the strategy </vt:lpstr>
      <vt:lpstr>Demerits </vt:lpstr>
      <vt:lpstr>Con’t </vt:lpstr>
      <vt:lpstr>Con’t </vt:lpstr>
      <vt:lpstr>Transnational approach</vt:lpstr>
      <vt:lpstr>Key elements of the strategy </vt:lpstr>
      <vt:lpstr>Con’t </vt:lpstr>
      <vt:lpstr>Advantages </vt:lpstr>
      <vt:lpstr>Con’t </vt:lpstr>
      <vt:lpstr>Con’t </vt:lpstr>
      <vt:lpstr>Demerits of this strategy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MUGISHA PARTICK</dc:creator>
  <cp:lastModifiedBy>MUGISHA PARTICK</cp:lastModifiedBy>
  <cp:revision>1</cp:revision>
  <dcterms:created xsi:type="dcterms:W3CDTF">2024-04-18T07:20:48Z</dcterms:created>
  <dcterms:modified xsi:type="dcterms:W3CDTF">2024-04-21T00:19:11Z</dcterms:modified>
</cp:coreProperties>
</file>