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56" r:id="rId3"/>
    <p:sldId id="273" r:id="rId4"/>
    <p:sldId id="274" r:id="rId5"/>
    <p:sldId id="275" r:id="rId6"/>
    <p:sldId id="285" r:id="rId7"/>
    <p:sldId id="276" r:id="rId8"/>
    <p:sldId id="277" r:id="rId9"/>
    <p:sldId id="286" r:id="rId10"/>
    <p:sldId id="287" r:id="rId11"/>
    <p:sldId id="288" r:id="rId12"/>
    <p:sldId id="289" r:id="rId13"/>
    <p:sldId id="278" r:id="rId14"/>
    <p:sldId id="279" r:id="rId15"/>
    <p:sldId id="282" r:id="rId16"/>
    <p:sldId id="283" r:id="rId17"/>
    <p:sldId id="284" r:id="rId18"/>
    <p:sldId id="290" r:id="rId19"/>
    <p:sldId id="291" r:id="rId20"/>
    <p:sldId id="292" r:id="rId21"/>
    <p:sldId id="293" r:id="rId22"/>
    <p:sldId id="294" r:id="rId23"/>
    <p:sldId id="295" r:id="rId24"/>
    <p:sldId id="296" r:id="rId25"/>
    <p:sldId id="297" r:id="rId26"/>
    <p:sldId id="298" r:id="rId27"/>
    <p:sldId id="299" r:id="rId28"/>
    <p:sldId id="300" r:id="rId29"/>
    <p:sldId id="301" r:id="rId30"/>
    <p:sldId id="302" r:id="rId31"/>
    <p:sldId id="303" r:id="rId32"/>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78" d="100"/>
          <a:sy n="78" d="100"/>
        </p:scale>
        <p:origin x="787" y="7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GISHA PARTICK" userId="955ad2da3e9c358a" providerId="LiveId" clId="{1AB62680-7497-4835-ACDF-09E70FC0C340}"/>
    <pc:docChg chg="custSel addSld modSld sldOrd">
      <pc:chgData name="MUGISHA PARTICK" userId="955ad2da3e9c358a" providerId="LiveId" clId="{1AB62680-7497-4835-ACDF-09E70FC0C340}" dt="2024-04-20T12:55:40.457" v="832" actId="27636"/>
      <pc:docMkLst>
        <pc:docMk/>
      </pc:docMkLst>
      <pc:sldChg chg="modSp mod">
        <pc:chgData name="MUGISHA PARTICK" userId="955ad2da3e9c358a" providerId="LiveId" clId="{1AB62680-7497-4835-ACDF-09E70FC0C340}" dt="2024-04-20T12:51:55.315" v="776" actId="27636"/>
        <pc:sldMkLst>
          <pc:docMk/>
          <pc:sldMk cId="4136245598" sldId="274"/>
        </pc:sldMkLst>
        <pc:spChg chg="mod">
          <ac:chgData name="MUGISHA PARTICK" userId="955ad2da3e9c358a" providerId="LiveId" clId="{1AB62680-7497-4835-ACDF-09E70FC0C340}" dt="2024-04-20T12:51:55.315" v="776" actId="27636"/>
          <ac:spMkLst>
            <pc:docMk/>
            <pc:sldMk cId="4136245598" sldId="274"/>
            <ac:spMk id="8" creationId="{C6882D0D-7D6D-4250-ABCC-2A1088B8F3BF}"/>
          </ac:spMkLst>
        </pc:spChg>
      </pc:sldChg>
      <pc:sldChg chg="modSp mod">
        <pc:chgData name="MUGISHA PARTICK" userId="955ad2da3e9c358a" providerId="LiveId" clId="{1AB62680-7497-4835-ACDF-09E70FC0C340}" dt="2024-04-20T12:52:27.015" v="780" actId="27636"/>
        <pc:sldMkLst>
          <pc:docMk/>
          <pc:sldMk cId="1908573051" sldId="275"/>
        </pc:sldMkLst>
        <pc:spChg chg="mod">
          <ac:chgData name="MUGISHA PARTICK" userId="955ad2da3e9c358a" providerId="LiveId" clId="{1AB62680-7497-4835-ACDF-09E70FC0C340}" dt="2024-04-20T12:52:27.015" v="780" actId="27636"/>
          <ac:spMkLst>
            <pc:docMk/>
            <pc:sldMk cId="1908573051" sldId="275"/>
            <ac:spMk id="8" creationId="{C6882D0D-7D6D-4250-ABCC-2A1088B8F3BF}"/>
          </ac:spMkLst>
        </pc:spChg>
      </pc:sldChg>
      <pc:sldChg chg="modSp mod">
        <pc:chgData name="MUGISHA PARTICK" userId="955ad2da3e9c358a" providerId="LiveId" clId="{1AB62680-7497-4835-ACDF-09E70FC0C340}" dt="2024-04-20T12:52:36.372" v="782" actId="27636"/>
        <pc:sldMkLst>
          <pc:docMk/>
          <pc:sldMk cId="823337548" sldId="276"/>
        </pc:sldMkLst>
        <pc:spChg chg="mod">
          <ac:chgData name="MUGISHA PARTICK" userId="955ad2da3e9c358a" providerId="LiveId" clId="{1AB62680-7497-4835-ACDF-09E70FC0C340}" dt="2024-04-20T12:52:36.372" v="782" actId="27636"/>
          <ac:spMkLst>
            <pc:docMk/>
            <pc:sldMk cId="823337548" sldId="276"/>
            <ac:spMk id="8" creationId="{C6882D0D-7D6D-4250-ABCC-2A1088B8F3BF}"/>
          </ac:spMkLst>
        </pc:spChg>
      </pc:sldChg>
      <pc:sldChg chg="modSp mod">
        <pc:chgData name="MUGISHA PARTICK" userId="955ad2da3e9c358a" providerId="LiveId" clId="{1AB62680-7497-4835-ACDF-09E70FC0C340}" dt="2024-04-20T12:52:43.316" v="784" actId="27636"/>
        <pc:sldMkLst>
          <pc:docMk/>
          <pc:sldMk cId="2083253589" sldId="277"/>
        </pc:sldMkLst>
        <pc:spChg chg="mod">
          <ac:chgData name="MUGISHA PARTICK" userId="955ad2da3e9c358a" providerId="LiveId" clId="{1AB62680-7497-4835-ACDF-09E70FC0C340}" dt="2024-04-20T12:52:43.316" v="784" actId="27636"/>
          <ac:spMkLst>
            <pc:docMk/>
            <pc:sldMk cId="2083253589" sldId="277"/>
            <ac:spMk id="8" creationId="{C6882D0D-7D6D-4250-ABCC-2A1088B8F3BF}"/>
          </ac:spMkLst>
        </pc:spChg>
      </pc:sldChg>
      <pc:sldChg chg="modSp mod">
        <pc:chgData name="MUGISHA PARTICK" userId="955ad2da3e9c358a" providerId="LiveId" clId="{1AB62680-7497-4835-ACDF-09E70FC0C340}" dt="2024-04-20T12:53:16.351" v="794" actId="27636"/>
        <pc:sldMkLst>
          <pc:docMk/>
          <pc:sldMk cId="3818623500" sldId="278"/>
        </pc:sldMkLst>
        <pc:spChg chg="mod">
          <ac:chgData name="MUGISHA PARTICK" userId="955ad2da3e9c358a" providerId="LiveId" clId="{1AB62680-7497-4835-ACDF-09E70FC0C340}" dt="2024-04-20T12:53:16.351" v="794" actId="27636"/>
          <ac:spMkLst>
            <pc:docMk/>
            <pc:sldMk cId="3818623500" sldId="278"/>
            <ac:spMk id="8" creationId="{C6882D0D-7D6D-4250-ABCC-2A1088B8F3BF}"/>
          </ac:spMkLst>
        </pc:spChg>
      </pc:sldChg>
      <pc:sldChg chg="modSp mod">
        <pc:chgData name="MUGISHA PARTICK" userId="955ad2da3e9c358a" providerId="LiveId" clId="{1AB62680-7497-4835-ACDF-09E70FC0C340}" dt="2024-04-20T12:53:22.938" v="796" actId="27636"/>
        <pc:sldMkLst>
          <pc:docMk/>
          <pc:sldMk cId="3379565077" sldId="279"/>
        </pc:sldMkLst>
        <pc:spChg chg="mod">
          <ac:chgData name="MUGISHA PARTICK" userId="955ad2da3e9c358a" providerId="LiveId" clId="{1AB62680-7497-4835-ACDF-09E70FC0C340}" dt="2024-04-20T12:53:22.938" v="796" actId="27636"/>
          <ac:spMkLst>
            <pc:docMk/>
            <pc:sldMk cId="3379565077" sldId="279"/>
            <ac:spMk id="8" creationId="{C6882D0D-7D6D-4250-ABCC-2A1088B8F3BF}"/>
          </ac:spMkLst>
        </pc:spChg>
      </pc:sldChg>
      <pc:sldChg chg="modSp mod">
        <pc:chgData name="MUGISHA PARTICK" userId="955ad2da3e9c358a" providerId="LiveId" clId="{1AB62680-7497-4835-ACDF-09E70FC0C340}" dt="2024-04-20T12:53:39.243" v="800" actId="27636"/>
        <pc:sldMkLst>
          <pc:docMk/>
          <pc:sldMk cId="3901370415" sldId="282"/>
        </pc:sldMkLst>
        <pc:spChg chg="mod">
          <ac:chgData name="MUGISHA PARTICK" userId="955ad2da3e9c358a" providerId="LiveId" clId="{1AB62680-7497-4835-ACDF-09E70FC0C340}" dt="2024-04-20T12:53:39.243" v="800" actId="27636"/>
          <ac:spMkLst>
            <pc:docMk/>
            <pc:sldMk cId="3901370415" sldId="282"/>
            <ac:spMk id="8" creationId="{C6882D0D-7D6D-4250-ABCC-2A1088B8F3BF}"/>
          </ac:spMkLst>
        </pc:spChg>
      </pc:sldChg>
      <pc:sldChg chg="modSp mod">
        <pc:chgData name="MUGISHA PARTICK" userId="955ad2da3e9c358a" providerId="LiveId" clId="{1AB62680-7497-4835-ACDF-09E70FC0C340}" dt="2024-04-20T12:53:58.455" v="806" actId="27636"/>
        <pc:sldMkLst>
          <pc:docMk/>
          <pc:sldMk cId="866915486" sldId="283"/>
        </pc:sldMkLst>
        <pc:spChg chg="mod">
          <ac:chgData name="MUGISHA PARTICK" userId="955ad2da3e9c358a" providerId="LiveId" clId="{1AB62680-7497-4835-ACDF-09E70FC0C340}" dt="2024-04-20T12:53:58.455" v="806" actId="27636"/>
          <ac:spMkLst>
            <pc:docMk/>
            <pc:sldMk cId="866915486" sldId="283"/>
            <ac:spMk id="8" creationId="{C6882D0D-7D6D-4250-ABCC-2A1088B8F3BF}"/>
          </ac:spMkLst>
        </pc:spChg>
      </pc:sldChg>
      <pc:sldChg chg="modSp mod">
        <pc:chgData name="MUGISHA PARTICK" userId="955ad2da3e9c358a" providerId="LiveId" clId="{1AB62680-7497-4835-ACDF-09E70FC0C340}" dt="2024-04-20T12:53:46.281" v="802" actId="27636"/>
        <pc:sldMkLst>
          <pc:docMk/>
          <pc:sldMk cId="115182547" sldId="284"/>
        </pc:sldMkLst>
        <pc:spChg chg="mod">
          <ac:chgData name="MUGISHA PARTICK" userId="955ad2da3e9c358a" providerId="LiveId" clId="{1AB62680-7497-4835-ACDF-09E70FC0C340}" dt="2024-04-20T12:53:46.281" v="802" actId="27636"/>
          <ac:spMkLst>
            <pc:docMk/>
            <pc:sldMk cId="115182547" sldId="284"/>
            <ac:spMk id="8" creationId="{C6882D0D-7D6D-4250-ABCC-2A1088B8F3BF}"/>
          </ac:spMkLst>
        </pc:spChg>
      </pc:sldChg>
      <pc:sldChg chg="modSp mod">
        <pc:chgData name="MUGISHA PARTICK" userId="955ad2da3e9c358a" providerId="LiveId" clId="{1AB62680-7497-4835-ACDF-09E70FC0C340}" dt="2024-04-20T12:52:12.866" v="778" actId="27636"/>
        <pc:sldMkLst>
          <pc:docMk/>
          <pc:sldMk cId="937089173" sldId="285"/>
        </pc:sldMkLst>
        <pc:spChg chg="mod">
          <ac:chgData name="MUGISHA PARTICK" userId="955ad2da3e9c358a" providerId="LiveId" clId="{1AB62680-7497-4835-ACDF-09E70FC0C340}" dt="2024-04-20T12:52:12.866" v="778" actId="27636"/>
          <ac:spMkLst>
            <pc:docMk/>
            <pc:sldMk cId="937089173" sldId="285"/>
            <ac:spMk id="8" creationId="{C6882D0D-7D6D-4250-ABCC-2A1088B8F3BF}"/>
          </ac:spMkLst>
        </pc:spChg>
      </pc:sldChg>
      <pc:sldChg chg="modSp mod">
        <pc:chgData name="MUGISHA PARTICK" userId="955ad2da3e9c358a" providerId="LiveId" clId="{1AB62680-7497-4835-ACDF-09E70FC0C340}" dt="2024-04-20T12:52:49.636" v="786" actId="27636"/>
        <pc:sldMkLst>
          <pc:docMk/>
          <pc:sldMk cId="253231668" sldId="286"/>
        </pc:sldMkLst>
        <pc:spChg chg="mod">
          <ac:chgData name="MUGISHA PARTICK" userId="955ad2da3e9c358a" providerId="LiveId" clId="{1AB62680-7497-4835-ACDF-09E70FC0C340}" dt="2024-04-20T12:52:49.636" v="786" actId="27636"/>
          <ac:spMkLst>
            <pc:docMk/>
            <pc:sldMk cId="253231668" sldId="286"/>
            <ac:spMk id="8" creationId="{C6882D0D-7D6D-4250-ABCC-2A1088B8F3BF}"/>
          </ac:spMkLst>
        </pc:spChg>
      </pc:sldChg>
      <pc:sldChg chg="modSp mod">
        <pc:chgData name="MUGISHA PARTICK" userId="955ad2da3e9c358a" providerId="LiveId" clId="{1AB62680-7497-4835-ACDF-09E70FC0C340}" dt="2024-04-20T12:52:56.068" v="788" actId="27636"/>
        <pc:sldMkLst>
          <pc:docMk/>
          <pc:sldMk cId="73861074" sldId="287"/>
        </pc:sldMkLst>
        <pc:spChg chg="mod">
          <ac:chgData name="MUGISHA PARTICK" userId="955ad2da3e9c358a" providerId="LiveId" clId="{1AB62680-7497-4835-ACDF-09E70FC0C340}" dt="2024-04-20T12:52:56.068" v="788" actId="27636"/>
          <ac:spMkLst>
            <pc:docMk/>
            <pc:sldMk cId="73861074" sldId="287"/>
            <ac:spMk id="8" creationId="{C6882D0D-7D6D-4250-ABCC-2A1088B8F3BF}"/>
          </ac:spMkLst>
        </pc:spChg>
      </pc:sldChg>
      <pc:sldChg chg="modSp mod ord">
        <pc:chgData name="MUGISHA PARTICK" userId="955ad2da3e9c358a" providerId="LiveId" clId="{1AB62680-7497-4835-ACDF-09E70FC0C340}" dt="2024-04-20T12:53:09.775" v="792" actId="27636"/>
        <pc:sldMkLst>
          <pc:docMk/>
          <pc:sldMk cId="2946203341" sldId="288"/>
        </pc:sldMkLst>
        <pc:spChg chg="mod">
          <ac:chgData name="MUGISHA PARTICK" userId="955ad2da3e9c358a" providerId="LiveId" clId="{1AB62680-7497-4835-ACDF-09E70FC0C340}" dt="2024-04-20T12:53:09.775" v="792" actId="27636"/>
          <ac:spMkLst>
            <pc:docMk/>
            <pc:sldMk cId="2946203341" sldId="288"/>
            <ac:spMk id="8" creationId="{C6882D0D-7D6D-4250-ABCC-2A1088B8F3BF}"/>
          </ac:spMkLst>
        </pc:spChg>
      </pc:sldChg>
      <pc:sldChg chg="modSp mod">
        <pc:chgData name="MUGISHA PARTICK" userId="955ad2da3e9c358a" providerId="LiveId" clId="{1AB62680-7497-4835-ACDF-09E70FC0C340}" dt="2024-04-20T12:53:29.037" v="798" actId="27636"/>
        <pc:sldMkLst>
          <pc:docMk/>
          <pc:sldMk cId="3471055007" sldId="289"/>
        </pc:sldMkLst>
        <pc:spChg chg="mod">
          <ac:chgData name="MUGISHA PARTICK" userId="955ad2da3e9c358a" providerId="LiveId" clId="{1AB62680-7497-4835-ACDF-09E70FC0C340}" dt="2024-04-20T12:53:29.037" v="798" actId="27636"/>
          <ac:spMkLst>
            <pc:docMk/>
            <pc:sldMk cId="3471055007" sldId="289"/>
            <ac:spMk id="8" creationId="{C6882D0D-7D6D-4250-ABCC-2A1088B8F3BF}"/>
          </ac:spMkLst>
        </pc:spChg>
      </pc:sldChg>
      <pc:sldChg chg="modSp add mod">
        <pc:chgData name="MUGISHA PARTICK" userId="955ad2da3e9c358a" providerId="LiveId" clId="{1AB62680-7497-4835-ACDF-09E70FC0C340}" dt="2024-04-20T12:53:52.065" v="804" actId="27636"/>
        <pc:sldMkLst>
          <pc:docMk/>
          <pc:sldMk cId="3147523169" sldId="290"/>
        </pc:sldMkLst>
        <pc:spChg chg="mod">
          <ac:chgData name="MUGISHA PARTICK" userId="955ad2da3e9c358a" providerId="LiveId" clId="{1AB62680-7497-4835-ACDF-09E70FC0C340}" dt="2024-04-19T01:45:39.828" v="18" actId="20577"/>
          <ac:spMkLst>
            <pc:docMk/>
            <pc:sldMk cId="3147523169" sldId="290"/>
            <ac:spMk id="4" creationId="{E4B72ACE-36C9-4C2D-9738-ACCEB88CAAB3}"/>
          </ac:spMkLst>
        </pc:spChg>
        <pc:spChg chg="mod">
          <ac:chgData name="MUGISHA PARTICK" userId="955ad2da3e9c358a" providerId="LiveId" clId="{1AB62680-7497-4835-ACDF-09E70FC0C340}" dt="2024-04-19T02:09:09.934" v="190" actId="12"/>
          <ac:spMkLst>
            <pc:docMk/>
            <pc:sldMk cId="3147523169" sldId="290"/>
            <ac:spMk id="5" creationId="{6593A08C-4E2E-49C5-A13D-F5EB7C78DFE4}"/>
          </ac:spMkLst>
        </pc:spChg>
        <pc:spChg chg="mod">
          <ac:chgData name="MUGISHA PARTICK" userId="955ad2da3e9c358a" providerId="LiveId" clId="{1AB62680-7497-4835-ACDF-09E70FC0C340}" dt="2024-04-20T12:53:52.065" v="804" actId="27636"/>
          <ac:spMkLst>
            <pc:docMk/>
            <pc:sldMk cId="3147523169" sldId="290"/>
            <ac:spMk id="8" creationId="{C6882D0D-7D6D-4250-ABCC-2A1088B8F3BF}"/>
          </ac:spMkLst>
        </pc:spChg>
      </pc:sldChg>
      <pc:sldChg chg="modSp add mod">
        <pc:chgData name="MUGISHA PARTICK" userId="955ad2da3e9c358a" providerId="LiveId" clId="{1AB62680-7497-4835-ACDF-09E70FC0C340}" dt="2024-04-20T12:54:09.921" v="808" actId="27636"/>
        <pc:sldMkLst>
          <pc:docMk/>
          <pc:sldMk cId="3410972976" sldId="291"/>
        </pc:sldMkLst>
        <pc:spChg chg="mod">
          <ac:chgData name="MUGISHA PARTICK" userId="955ad2da3e9c358a" providerId="LiveId" clId="{1AB62680-7497-4835-ACDF-09E70FC0C340}" dt="2024-04-19T02:09:29.743" v="199" actId="20577"/>
          <ac:spMkLst>
            <pc:docMk/>
            <pc:sldMk cId="3410972976" sldId="291"/>
            <ac:spMk id="4" creationId="{E4B72ACE-36C9-4C2D-9738-ACCEB88CAAB3}"/>
          </ac:spMkLst>
        </pc:spChg>
        <pc:spChg chg="mod">
          <ac:chgData name="MUGISHA PARTICK" userId="955ad2da3e9c358a" providerId="LiveId" clId="{1AB62680-7497-4835-ACDF-09E70FC0C340}" dt="2024-04-19T02:10:20.331" v="209" actId="113"/>
          <ac:spMkLst>
            <pc:docMk/>
            <pc:sldMk cId="3410972976" sldId="291"/>
            <ac:spMk id="5" creationId="{6593A08C-4E2E-49C5-A13D-F5EB7C78DFE4}"/>
          </ac:spMkLst>
        </pc:spChg>
        <pc:spChg chg="mod">
          <ac:chgData name="MUGISHA PARTICK" userId="955ad2da3e9c358a" providerId="LiveId" clId="{1AB62680-7497-4835-ACDF-09E70FC0C340}" dt="2024-04-20T12:54:09.921" v="808" actId="27636"/>
          <ac:spMkLst>
            <pc:docMk/>
            <pc:sldMk cId="3410972976" sldId="291"/>
            <ac:spMk id="8" creationId="{C6882D0D-7D6D-4250-ABCC-2A1088B8F3BF}"/>
          </ac:spMkLst>
        </pc:spChg>
      </pc:sldChg>
      <pc:sldChg chg="modSp add mod">
        <pc:chgData name="MUGISHA PARTICK" userId="955ad2da3e9c358a" providerId="LiveId" clId="{1AB62680-7497-4835-ACDF-09E70FC0C340}" dt="2024-04-20T12:54:16.307" v="810" actId="27636"/>
        <pc:sldMkLst>
          <pc:docMk/>
          <pc:sldMk cId="1068001611" sldId="292"/>
        </pc:sldMkLst>
        <pc:spChg chg="mod">
          <ac:chgData name="MUGISHA PARTICK" userId="955ad2da3e9c358a" providerId="LiveId" clId="{1AB62680-7497-4835-ACDF-09E70FC0C340}" dt="2024-04-19T02:10:33.894" v="215" actId="20577"/>
          <ac:spMkLst>
            <pc:docMk/>
            <pc:sldMk cId="1068001611" sldId="292"/>
            <ac:spMk id="4" creationId="{E4B72ACE-36C9-4C2D-9738-ACCEB88CAAB3}"/>
          </ac:spMkLst>
        </pc:spChg>
        <pc:spChg chg="mod">
          <ac:chgData name="MUGISHA PARTICK" userId="955ad2da3e9c358a" providerId="LiveId" clId="{1AB62680-7497-4835-ACDF-09E70FC0C340}" dt="2024-04-19T02:11:11.181" v="223" actId="113"/>
          <ac:spMkLst>
            <pc:docMk/>
            <pc:sldMk cId="1068001611" sldId="292"/>
            <ac:spMk id="5" creationId="{6593A08C-4E2E-49C5-A13D-F5EB7C78DFE4}"/>
          </ac:spMkLst>
        </pc:spChg>
        <pc:spChg chg="mod">
          <ac:chgData name="MUGISHA PARTICK" userId="955ad2da3e9c358a" providerId="LiveId" clId="{1AB62680-7497-4835-ACDF-09E70FC0C340}" dt="2024-04-20T12:54:16.307" v="810" actId="27636"/>
          <ac:spMkLst>
            <pc:docMk/>
            <pc:sldMk cId="1068001611" sldId="292"/>
            <ac:spMk id="8" creationId="{C6882D0D-7D6D-4250-ABCC-2A1088B8F3BF}"/>
          </ac:spMkLst>
        </pc:spChg>
      </pc:sldChg>
      <pc:sldChg chg="modSp add mod">
        <pc:chgData name="MUGISHA PARTICK" userId="955ad2da3e9c358a" providerId="LiveId" clId="{1AB62680-7497-4835-ACDF-09E70FC0C340}" dt="2024-04-20T12:54:22.417" v="812" actId="27636"/>
        <pc:sldMkLst>
          <pc:docMk/>
          <pc:sldMk cId="651884312" sldId="293"/>
        </pc:sldMkLst>
        <pc:spChg chg="mod">
          <ac:chgData name="MUGISHA PARTICK" userId="955ad2da3e9c358a" providerId="LiveId" clId="{1AB62680-7497-4835-ACDF-09E70FC0C340}" dt="2024-04-19T02:12:03.602" v="231" actId="113"/>
          <ac:spMkLst>
            <pc:docMk/>
            <pc:sldMk cId="651884312" sldId="293"/>
            <ac:spMk id="5" creationId="{6593A08C-4E2E-49C5-A13D-F5EB7C78DFE4}"/>
          </ac:spMkLst>
        </pc:spChg>
        <pc:spChg chg="mod">
          <ac:chgData name="MUGISHA PARTICK" userId="955ad2da3e9c358a" providerId="LiveId" clId="{1AB62680-7497-4835-ACDF-09E70FC0C340}" dt="2024-04-20T12:54:22.417" v="812" actId="27636"/>
          <ac:spMkLst>
            <pc:docMk/>
            <pc:sldMk cId="651884312" sldId="293"/>
            <ac:spMk id="8" creationId="{C6882D0D-7D6D-4250-ABCC-2A1088B8F3BF}"/>
          </ac:spMkLst>
        </pc:spChg>
      </pc:sldChg>
      <pc:sldChg chg="modSp add mod">
        <pc:chgData name="MUGISHA PARTICK" userId="955ad2da3e9c358a" providerId="LiveId" clId="{1AB62680-7497-4835-ACDF-09E70FC0C340}" dt="2024-04-20T12:54:33.611" v="814" actId="27636"/>
        <pc:sldMkLst>
          <pc:docMk/>
          <pc:sldMk cId="1030852358" sldId="294"/>
        </pc:sldMkLst>
        <pc:spChg chg="mod">
          <ac:chgData name="MUGISHA PARTICK" userId="955ad2da3e9c358a" providerId="LiveId" clId="{1AB62680-7497-4835-ACDF-09E70FC0C340}" dt="2024-04-19T02:13:09.039" v="239" actId="113"/>
          <ac:spMkLst>
            <pc:docMk/>
            <pc:sldMk cId="1030852358" sldId="294"/>
            <ac:spMk id="5" creationId="{6593A08C-4E2E-49C5-A13D-F5EB7C78DFE4}"/>
          </ac:spMkLst>
        </pc:spChg>
        <pc:spChg chg="mod">
          <ac:chgData name="MUGISHA PARTICK" userId="955ad2da3e9c358a" providerId="LiveId" clId="{1AB62680-7497-4835-ACDF-09E70FC0C340}" dt="2024-04-20T12:54:33.611" v="814" actId="27636"/>
          <ac:spMkLst>
            <pc:docMk/>
            <pc:sldMk cId="1030852358" sldId="294"/>
            <ac:spMk id="8" creationId="{C6882D0D-7D6D-4250-ABCC-2A1088B8F3BF}"/>
          </ac:spMkLst>
        </pc:spChg>
      </pc:sldChg>
      <pc:sldChg chg="modSp add mod">
        <pc:chgData name="MUGISHA PARTICK" userId="955ad2da3e9c358a" providerId="LiveId" clId="{1AB62680-7497-4835-ACDF-09E70FC0C340}" dt="2024-04-20T12:54:45.251" v="818" actId="27636"/>
        <pc:sldMkLst>
          <pc:docMk/>
          <pc:sldMk cId="3789307007" sldId="295"/>
        </pc:sldMkLst>
        <pc:spChg chg="mod">
          <ac:chgData name="MUGISHA PARTICK" userId="955ad2da3e9c358a" providerId="LiveId" clId="{1AB62680-7497-4835-ACDF-09E70FC0C340}" dt="2024-04-19T02:14:04.748" v="319" actId="5793"/>
          <ac:spMkLst>
            <pc:docMk/>
            <pc:sldMk cId="3789307007" sldId="295"/>
            <ac:spMk id="4" creationId="{E4B72ACE-36C9-4C2D-9738-ACCEB88CAAB3}"/>
          </ac:spMkLst>
        </pc:spChg>
        <pc:spChg chg="mod">
          <ac:chgData name="MUGISHA PARTICK" userId="955ad2da3e9c358a" providerId="LiveId" clId="{1AB62680-7497-4835-ACDF-09E70FC0C340}" dt="2024-04-19T02:18:09.492" v="395" actId="113"/>
          <ac:spMkLst>
            <pc:docMk/>
            <pc:sldMk cId="3789307007" sldId="295"/>
            <ac:spMk id="5" creationId="{6593A08C-4E2E-49C5-A13D-F5EB7C78DFE4}"/>
          </ac:spMkLst>
        </pc:spChg>
        <pc:spChg chg="mod">
          <ac:chgData name="MUGISHA PARTICK" userId="955ad2da3e9c358a" providerId="LiveId" clId="{1AB62680-7497-4835-ACDF-09E70FC0C340}" dt="2024-04-20T12:54:45.251" v="818" actId="27636"/>
          <ac:spMkLst>
            <pc:docMk/>
            <pc:sldMk cId="3789307007" sldId="295"/>
            <ac:spMk id="8" creationId="{C6882D0D-7D6D-4250-ABCC-2A1088B8F3BF}"/>
          </ac:spMkLst>
        </pc:spChg>
      </pc:sldChg>
      <pc:sldChg chg="modSp add mod">
        <pc:chgData name="MUGISHA PARTICK" userId="955ad2da3e9c358a" providerId="LiveId" clId="{1AB62680-7497-4835-ACDF-09E70FC0C340}" dt="2024-04-20T12:54:39.473" v="816" actId="27636"/>
        <pc:sldMkLst>
          <pc:docMk/>
          <pc:sldMk cId="829150748" sldId="296"/>
        </pc:sldMkLst>
        <pc:spChg chg="mod">
          <ac:chgData name="MUGISHA PARTICK" userId="955ad2da3e9c358a" providerId="LiveId" clId="{1AB62680-7497-4835-ACDF-09E70FC0C340}" dt="2024-04-19T02:18:23.685" v="405" actId="20577"/>
          <ac:spMkLst>
            <pc:docMk/>
            <pc:sldMk cId="829150748" sldId="296"/>
            <ac:spMk id="4" creationId="{E4B72ACE-36C9-4C2D-9738-ACCEB88CAAB3}"/>
          </ac:spMkLst>
        </pc:spChg>
        <pc:spChg chg="mod">
          <ac:chgData name="MUGISHA PARTICK" userId="955ad2da3e9c358a" providerId="LiveId" clId="{1AB62680-7497-4835-ACDF-09E70FC0C340}" dt="2024-04-19T02:19:06.913" v="413" actId="113"/>
          <ac:spMkLst>
            <pc:docMk/>
            <pc:sldMk cId="829150748" sldId="296"/>
            <ac:spMk id="5" creationId="{6593A08C-4E2E-49C5-A13D-F5EB7C78DFE4}"/>
          </ac:spMkLst>
        </pc:spChg>
        <pc:spChg chg="mod">
          <ac:chgData name="MUGISHA PARTICK" userId="955ad2da3e9c358a" providerId="LiveId" clId="{1AB62680-7497-4835-ACDF-09E70FC0C340}" dt="2024-04-20T12:54:39.473" v="816" actId="27636"/>
          <ac:spMkLst>
            <pc:docMk/>
            <pc:sldMk cId="829150748" sldId="296"/>
            <ac:spMk id="8" creationId="{C6882D0D-7D6D-4250-ABCC-2A1088B8F3BF}"/>
          </ac:spMkLst>
        </pc:spChg>
      </pc:sldChg>
      <pc:sldChg chg="modSp add mod">
        <pc:chgData name="MUGISHA PARTICK" userId="955ad2da3e9c358a" providerId="LiveId" clId="{1AB62680-7497-4835-ACDF-09E70FC0C340}" dt="2024-04-20T12:54:56.170" v="820" actId="27636"/>
        <pc:sldMkLst>
          <pc:docMk/>
          <pc:sldMk cId="1945436321" sldId="297"/>
        </pc:sldMkLst>
        <pc:spChg chg="mod">
          <ac:chgData name="MUGISHA PARTICK" userId="955ad2da3e9c358a" providerId="LiveId" clId="{1AB62680-7497-4835-ACDF-09E70FC0C340}" dt="2024-04-19T02:19:54.644" v="421" actId="113"/>
          <ac:spMkLst>
            <pc:docMk/>
            <pc:sldMk cId="1945436321" sldId="297"/>
            <ac:spMk id="5" creationId="{6593A08C-4E2E-49C5-A13D-F5EB7C78DFE4}"/>
          </ac:spMkLst>
        </pc:spChg>
        <pc:spChg chg="mod">
          <ac:chgData name="MUGISHA PARTICK" userId="955ad2da3e9c358a" providerId="LiveId" clId="{1AB62680-7497-4835-ACDF-09E70FC0C340}" dt="2024-04-20T12:54:56.170" v="820" actId="27636"/>
          <ac:spMkLst>
            <pc:docMk/>
            <pc:sldMk cId="1945436321" sldId="297"/>
            <ac:spMk id="8" creationId="{C6882D0D-7D6D-4250-ABCC-2A1088B8F3BF}"/>
          </ac:spMkLst>
        </pc:spChg>
      </pc:sldChg>
      <pc:sldChg chg="modSp add mod">
        <pc:chgData name="MUGISHA PARTICK" userId="955ad2da3e9c358a" providerId="LiveId" clId="{1AB62680-7497-4835-ACDF-09E70FC0C340}" dt="2024-04-20T12:55:02.691" v="822" actId="27636"/>
        <pc:sldMkLst>
          <pc:docMk/>
          <pc:sldMk cId="3642195653" sldId="298"/>
        </pc:sldMkLst>
        <pc:spChg chg="mod">
          <ac:chgData name="MUGISHA PARTICK" userId="955ad2da3e9c358a" providerId="LiveId" clId="{1AB62680-7497-4835-ACDF-09E70FC0C340}" dt="2024-04-19T02:20:33.944" v="428" actId="113"/>
          <ac:spMkLst>
            <pc:docMk/>
            <pc:sldMk cId="3642195653" sldId="298"/>
            <ac:spMk id="5" creationId="{6593A08C-4E2E-49C5-A13D-F5EB7C78DFE4}"/>
          </ac:spMkLst>
        </pc:spChg>
        <pc:spChg chg="mod">
          <ac:chgData name="MUGISHA PARTICK" userId="955ad2da3e9c358a" providerId="LiveId" clId="{1AB62680-7497-4835-ACDF-09E70FC0C340}" dt="2024-04-20T12:55:02.691" v="822" actId="27636"/>
          <ac:spMkLst>
            <pc:docMk/>
            <pc:sldMk cId="3642195653" sldId="298"/>
            <ac:spMk id="8" creationId="{C6882D0D-7D6D-4250-ABCC-2A1088B8F3BF}"/>
          </ac:spMkLst>
        </pc:spChg>
      </pc:sldChg>
      <pc:sldChg chg="modSp add mod">
        <pc:chgData name="MUGISHA PARTICK" userId="955ad2da3e9c358a" providerId="LiveId" clId="{1AB62680-7497-4835-ACDF-09E70FC0C340}" dt="2024-04-20T12:55:08.798" v="824" actId="27636"/>
        <pc:sldMkLst>
          <pc:docMk/>
          <pc:sldMk cId="3304658231" sldId="299"/>
        </pc:sldMkLst>
        <pc:spChg chg="mod">
          <ac:chgData name="MUGISHA PARTICK" userId="955ad2da3e9c358a" providerId="LiveId" clId="{1AB62680-7497-4835-ACDF-09E70FC0C340}" dt="2024-04-19T02:27:49.867" v="651" actId="20577"/>
          <ac:spMkLst>
            <pc:docMk/>
            <pc:sldMk cId="3304658231" sldId="299"/>
            <ac:spMk id="4" creationId="{E4B72ACE-36C9-4C2D-9738-ACCEB88CAAB3}"/>
          </ac:spMkLst>
        </pc:spChg>
        <pc:spChg chg="mod">
          <ac:chgData name="MUGISHA PARTICK" userId="955ad2da3e9c358a" providerId="LiveId" clId="{1AB62680-7497-4835-ACDF-09E70FC0C340}" dt="2024-04-19T02:27:31.365" v="638" actId="12"/>
          <ac:spMkLst>
            <pc:docMk/>
            <pc:sldMk cId="3304658231" sldId="299"/>
            <ac:spMk id="5" creationId="{6593A08C-4E2E-49C5-A13D-F5EB7C78DFE4}"/>
          </ac:spMkLst>
        </pc:spChg>
        <pc:spChg chg="mod">
          <ac:chgData name="MUGISHA PARTICK" userId="955ad2da3e9c358a" providerId="LiveId" clId="{1AB62680-7497-4835-ACDF-09E70FC0C340}" dt="2024-04-20T12:55:08.798" v="824" actId="27636"/>
          <ac:spMkLst>
            <pc:docMk/>
            <pc:sldMk cId="3304658231" sldId="299"/>
            <ac:spMk id="8" creationId="{C6882D0D-7D6D-4250-ABCC-2A1088B8F3BF}"/>
          </ac:spMkLst>
        </pc:spChg>
      </pc:sldChg>
      <pc:sldChg chg="modSp add mod">
        <pc:chgData name="MUGISHA PARTICK" userId="955ad2da3e9c358a" providerId="LiveId" clId="{1AB62680-7497-4835-ACDF-09E70FC0C340}" dt="2024-04-20T12:55:18.442" v="826" actId="27636"/>
        <pc:sldMkLst>
          <pc:docMk/>
          <pc:sldMk cId="2756561153" sldId="300"/>
        </pc:sldMkLst>
        <pc:spChg chg="mod">
          <ac:chgData name="MUGISHA PARTICK" userId="955ad2da3e9c358a" providerId="LiveId" clId="{1AB62680-7497-4835-ACDF-09E70FC0C340}" dt="2024-04-19T02:28:35.821" v="687" actId="6549"/>
          <ac:spMkLst>
            <pc:docMk/>
            <pc:sldMk cId="2756561153" sldId="300"/>
            <ac:spMk id="4" creationId="{E4B72ACE-36C9-4C2D-9738-ACCEB88CAAB3}"/>
          </ac:spMkLst>
        </pc:spChg>
        <pc:spChg chg="mod">
          <ac:chgData name="MUGISHA PARTICK" userId="955ad2da3e9c358a" providerId="LiveId" clId="{1AB62680-7497-4835-ACDF-09E70FC0C340}" dt="2024-04-19T02:29:43.671" v="740" actId="113"/>
          <ac:spMkLst>
            <pc:docMk/>
            <pc:sldMk cId="2756561153" sldId="300"/>
            <ac:spMk id="5" creationId="{6593A08C-4E2E-49C5-A13D-F5EB7C78DFE4}"/>
          </ac:spMkLst>
        </pc:spChg>
        <pc:spChg chg="mod">
          <ac:chgData name="MUGISHA PARTICK" userId="955ad2da3e9c358a" providerId="LiveId" clId="{1AB62680-7497-4835-ACDF-09E70FC0C340}" dt="2024-04-20T12:55:18.442" v="826" actId="27636"/>
          <ac:spMkLst>
            <pc:docMk/>
            <pc:sldMk cId="2756561153" sldId="300"/>
            <ac:spMk id="8" creationId="{C6882D0D-7D6D-4250-ABCC-2A1088B8F3BF}"/>
          </ac:spMkLst>
        </pc:spChg>
      </pc:sldChg>
      <pc:sldChg chg="modSp add mod">
        <pc:chgData name="MUGISHA PARTICK" userId="955ad2da3e9c358a" providerId="LiveId" clId="{1AB62680-7497-4835-ACDF-09E70FC0C340}" dt="2024-04-20T12:55:25.003" v="828" actId="27636"/>
        <pc:sldMkLst>
          <pc:docMk/>
          <pc:sldMk cId="236813056" sldId="301"/>
        </pc:sldMkLst>
        <pc:spChg chg="mod">
          <ac:chgData name="MUGISHA PARTICK" userId="955ad2da3e9c358a" providerId="LiveId" clId="{1AB62680-7497-4835-ACDF-09E70FC0C340}" dt="2024-04-19T02:30:03.449" v="749" actId="20577"/>
          <ac:spMkLst>
            <pc:docMk/>
            <pc:sldMk cId="236813056" sldId="301"/>
            <ac:spMk id="4" creationId="{E4B72ACE-36C9-4C2D-9738-ACCEB88CAAB3}"/>
          </ac:spMkLst>
        </pc:spChg>
        <pc:spChg chg="mod">
          <ac:chgData name="MUGISHA PARTICK" userId="955ad2da3e9c358a" providerId="LiveId" clId="{1AB62680-7497-4835-ACDF-09E70FC0C340}" dt="2024-04-19T02:31:29.582" v="757" actId="12"/>
          <ac:spMkLst>
            <pc:docMk/>
            <pc:sldMk cId="236813056" sldId="301"/>
            <ac:spMk id="5" creationId="{6593A08C-4E2E-49C5-A13D-F5EB7C78DFE4}"/>
          </ac:spMkLst>
        </pc:spChg>
        <pc:spChg chg="mod">
          <ac:chgData name="MUGISHA PARTICK" userId="955ad2da3e9c358a" providerId="LiveId" clId="{1AB62680-7497-4835-ACDF-09E70FC0C340}" dt="2024-04-20T12:55:25.003" v="828" actId="27636"/>
          <ac:spMkLst>
            <pc:docMk/>
            <pc:sldMk cId="236813056" sldId="301"/>
            <ac:spMk id="8" creationId="{C6882D0D-7D6D-4250-ABCC-2A1088B8F3BF}"/>
          </ac:spMkLst>
        </pc:spChg>
      </pc:sldChg>
      <pc:sldChg chg="modSp add mod">
        <pc:chgData name="MUGISHA PARTICK" userId="955ad2da3e9c358a" providerId="LiveId" clId="{1AB62680-7497-4835-ACDF-09E70FC0C340}" dt="2024-04-20T12:55:33.949" v="830" actId="27636"/>
        <pc:sldMkLst>
          <pc:docMk/>
          <pc:sldMk cId="706668686" sldId="302"/>
        </pc:sldMkLst>
        <pc:spChg chg="mod">
          <ac:chgData name="MUGISHA PARTICK" userId="955ad2da3e9c358a" providerId="LiveId" clId="{1AB62680-7497-4835-ACDF-09E70FC0C340}" dt="2024-04-19T02:32:34.778" v="767" actId="113"/>
          <ac:spMkLst>
            <pc:docMk/>
            <pc:sldMk cId="706668686" sldId="302"/>
            <ac:spMk id="5" creationId="{6593A08C-4E2E-49C5-A13D-F5EB7C78DFE4}"/>
          </ac:spMkLst>
        </pc:spChg>
        <pc:spChg chg="mod">
          <ac:chgData name="MUGISHA PARTICK" userId="955ad2da3e9c358a" providerId="LiveId" clId="{1AB62680-7497-4835-ACDF-09E70FC0C340}" dt="2024-04-20T12:55:33.949" v="830" actId="27636"/>
          <ac:spMkLst>
            <pc:docMk/>
            <pc:sldMk cId="706668686" sldId="302"/>
            <ac:spMk id="8" creationId="{C6882D0D-7D6D-4250-ABCC-2A1088B8F3BF}"/>
          </ac:spMkLst>
        </pc:spChg>
      </pc:sldChg>
      <pc:sldChg chg="modSp add mod">
        <pc:chgData name="MUGISHA PARTICK" userId="955ad2da3e9c358a" providerId="LiveId" clId="{1AB62680-7497-4835-ACDF-09E70FC0C340}" dt="2024-04-20T12:55:40.457" v="832" actId="27636"/>
        <pc:sldMkLst>
          <pc:docMk/>
          <pc:sldMk cId="3287185083" sldId="303"/>
        </pc:sldMkLst>
        <pc:spChg chg="mod">
          <ac:chgData name="MUGISHA PARTICK" userId="955ad2da3e9c358a" providerId="LiveId" clId="{1AB62680-7497-4835-ACDF-09E70FC0C340}" dt="2024-04-19T02:33:15.302" v="774" actId="113"/>
          <ac:spMkLst>
            <pc:docMk/>
            <pc:sldMk cId="3287185083" sldId="303"/>
            <ac:spMk id="5" creationId="{6593A08C-4E2E-49C5-A13D-F5EB7C78DFE4}"/>
          </ac:spMkLst>
        </pc:spChg>
        <pc:spChg chg="mod">
          <ac:chgData name="MUGISHA PARTICK" userId="955ad2da3e9c358a" providerId="LiveId" clId="{1AB62680-7497-4835-ACDF-09E70FC0C340}" dt="2024-04-20T12:55:40.457" v="832" actId="27636"/>
          <ac:spMkLst>
            <pc:docMk/>
            <pc:sldMk cId="3287185083" sldId="303"/>
            <ac:spMk id="8" creationId="{C6882D0D-7D6D-4250-ABCC-2A1088B8F3B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2024-04-20</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2024-04-20</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MULTINATIONAL BUSINESS MANAGEMENT  </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9"/>
            <a:ext cx="8030095" cy="541422"/>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FIVE – CROSS CULTURAL MANAGEMENT </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five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culture</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Explain what is cross cultural management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Understanding what is communication</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the importance of communication in a cross-cultural environment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Discuss the effects of culture on management </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Understanding culture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effectLst/>
                <a:latin typeface="Times New Roman" panose="02020603050405020304" pitchFamily="18" charset="0"/>
                <a:ea typeface="Calibri" panose="020F0502020204030204" pitchFamily="34" charset="0"/>
              </a:rPr>
              <a:t>Culture comprises of the shared beliefs, customs, traditions, values, and behaviors that define a particular group of people. It is a multifaceted concept that shapes how individuals within a society perceive the world, interact with one another, and interpret their experiences. </a:t>
            </a:r>
          </a:p>
          <a:p>
            <a:pPr marL="0" indent="0">
              <a:lnSpc>
                <a:spcPct val="150000"/>
              </a:lnSpc>
              <a:buNone/>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Cultures are passed down from one generation to the next by a variety of channels, including language, education, upbringing in the family, and social conventions. It gives people in a community a framework for comprehending the social dynamics at play and supports the development of a feeling of identity and belonging.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a:p>
            <a:pPr marL="0" indent="0">
              <a:lnSpc>
                <a:spcPct val="150000"/>
              </a:lnSpc>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36245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1800" dirty="0">
                <a:effectLst/>
                <a:latin typeface="Times New Roman" panose="02020603050405020304" pitchFamily="18" charset="0"/>
                <a:ea typeface="Calibri" panose="020F0502020204030204" pitchFamily="34" charset="0"/>
              </a:rPr>
              <a:t>Culture is not static but rather dynamic and constantly changing. Things like changes in technology, historical events, globalization, and interactions with other cultures can cause some shifts in the culture. </a:t>
            </a:r>
          </a:p>
          <a:p>
            <a:pPr marL="0" indent="0">
              <a:lnSpc>
                <a:spcPct val="150000"/>
              </a:lnSpc>
              <a:buNone/>
            </a:pPr>
            <a:r>
              <a:rPr lang="en-US" sz="1800" dirty="0">
                <a:effectLst/>
                <a:latin typeface="Times New Roman" panose="02020603050405020304" pitchFamily="18" charset="0"/>
                <a:ea typeface="Calibri" panose="020F0502020204030204" pitchFamily="34" charset="0"/>
              </a:rPr>
              <a:t>This results in  different people having different and unique norms and beliefs, with each one possessing its own distinct characteristics and expressions.</a:t>
            </a:r>
          </a:p>
          <a:p>
            <a:pPr marL="0" indent="0">
              <a:lnSpc>
                <a:spcPct val="150000"/>
              </a:lnSpc>
              <a:buNone/>
            </a:pPr>
            <a:r>
              <a:rPr lang="en-US" sz="1800" dirty="0">
                <a:latin typeface="Times New Roman" panose="02020603050405020304" pitchFamily="18" charset="0"/>
                <a:ea typeface="Calibri" panose="020F0502020204030204" pitchFamily="34" charset="0"/>
              </a:rPr>
              <a:t>It is important to note that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culture plays a fundamental role in shaping human societies and enriching the tapestry of human experience.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08573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Is culture important in an organization?</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000" dirty="0">
                <a:latin typeface="Times New Roman" panose="02020603050405020304" pitchFamily="18" charset="0"/>
                <a:ea typeface="Calibri" panose="020F0502020204030204" pitchFamily="34" charset="0"/>
              </a:rPr>
              <a:t>In any given organization, there is a culture, and it plays key role in the following ways: </a:t>
            </a: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Employee Engagement and Morale: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 strong organizational culture fosters a sense of belonging and pride among employees, leading to higher levels of engagement, job satisfaction, and morale. When employees feel connected to the organization's mission and values, they are more motivated to contribute their best efforts.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Retention and Recruitment: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 positive organizational culture can attract top talent and retain valuable employees. Companies with a reputation for a supportive, inclusive, and rewarding culture are more likely to attract skilled professionals who align with their values. </a:t>
            </a: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37089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What is cross-cultural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effectLst/>
                <a:latin typeface="Times New Roman" panose="02020603050405020304" pitchFamily="18" charset="0"/>
                <a:ea typeface="Calibri" panose="020F0502020204030204" pitchFamily="34" charset="0"/>
              </a:rPr>
              <a:t>Cross-cultural management is the study and practice of effectively managing individuals and teams from diverse cultural backgrounds within an organizational context. It recognizes that in today's globalized world, businesses often operate across borders and interact with people from different cultural backgrounds.</a:t>
            </a:r>
          </a:p>
          <a:p>
            <a:pPr marL="0" indent="0">
              <a:lnSpc>
                <a:spcPct val="150000"/>
              </a:lnSpc>
              <a:buNone/>
            </a:pPr>
            <a:r>
              <a:rPr lang="en-US" sz="2000" dirty="0">
                <a:effectLst/>
                <a:latin typeface="Times New Roman" panose="02020603050405020304" pitchFamily="18" charset="0"/>
                <a:ea typeface="Calibri" panose="020F0502020204030204" pitchFamily="34" charset="0"/>
              </a:rPr>
              <a:t>Cross-cultural management seeks to understand how cultural differences impact various aspects of organizational behavior, including communication, leadership styles, decision-making processes, and conflict resolution.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23337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effectLst/>
                <a:latin typeface="Times New Roman" panose="02020603050405020304" pitchFamily="18" charset="0"/>
                <a:ea typeface="Calibri" panose="020F0502020204030204" pitchFamily="34" charset="0"/>
              </a:rPr>
              <a:t>Successful cross-cultural management involves developing cultural intelligence, which entails being aware of and sensitive to cultural differences, adapting one's behavior and strategies accordingly, and effectively navigating the complexities of cultural diversity. </a:t>
            </a:r>
          </a:p>
          <a:p>
            <a:pPr marL="0" indent="0">
              <a:lnSpc>
                <a:spcPct val="150000"/>
              </a:lnSpc>
              <a:buNone/>
            </a:pPr>
            <a:r>
              <a:rPr lang="en-US" sz="2000" dirty="0">
                <a:effectLst/>
                <a:latin typeface="Times New Roman" panose="02020603050405020304" pitchFamily="18" charset="0"/>
                <a:ea typeface="Calibri" panose="020F0502020204030204" pitchFamily="34" charset="0"/>
              </a:rPr>
              <a:t>It requires fostering an inclusive and respectful work environment where cultural differences are valued as strengths rather than obstacles. </a:t>
            </a:r>
          </a:p>
          <a:p>
            <a:pPr marL="0" indent="0">
              <a:lnSpc>
                <a:spcPct val="150000"/>
              </a:lnSpc>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Embracing diversity and leveraging the unique perspectives and talents of individuals from different cultural backgrounds, organizations can enhance creativity, innovation, and competitiveness on a global scale.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dirty="0">
              <a:effectLst/>
              <a:latin typeface="Times New Roman" panose="02020603050405020304" pitchFamily="18" charset="0"/>
              <a:ea typeface="Calibri" panose="020F0502020204030204" pitchFamily="34"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83253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Organizational culture</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marR="0" indent="0">
              <a:lnSpc>
                <a:spcPct val="150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Organizational culture refers to the shared values, beliefs, norms, attitudes, and behaviors that characterize an organization and guide the way its members interact and work together. It encompasses the unwritten rules and social norms that shape the organizational climate and influence employee attitudes, behaviors, and decisions.</a:t>
            </a:r>
          </a:p>
          <a:p>
            <a:pPr marL="0" marR="0" indent="0" algn="l">
              <a:lnSpc>
                <a:spcPct val="150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Organizational culture is often described as the "personality" of an organization, reflecting its unique identity and distinguishing it from other organizations. It is cultivated and reinforced through various means, including leadership behavior, communication practices, and reward systems.</a:t>
            </a:r>
          </a:p>
          <a:p>
            <a:pPr marL="0" indent="0">
              <a:lnSpc>
                <a:spcPct val="150000"/>
              </a:lnSpc>
              <a:buNone/>
            </a:pPr>
            <a:endParaRPr lang="en-US" sz="1800" dirty="0">
              <a:effectLst/>
              <a:latin typeface="Times New Roman" panose="02020603050405020304" pitchFamily="18" charset="0"/>
              <a:ea typeface="Calibri" panose="020F0502020204030204" pitchFamily="34"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3231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Importance of the organization culture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Employee Engagement and Morale: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 strong organizational culture fosters a sense of belonging and pride among employees, leading to higher levels of engagement, job satisfaction, and morale. When employees feel connected to the organization's mission and values, they are more motivated to contribute their best efforts.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Retention and Recruitment: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A positive organizational culture can attract top talent and retain valuable employees. Companies with a reputation for a supportive, inclusive, and rewarding culture are more likely to attract skilled professionals who align with their values. Additionally, employees are more likely to stay with organizations where they feel valued and supported.</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dirty="0">
              <a:effectLst/>
              <a:latin typeface="Times New Roman" panose="02020603050405020304" pitchFamily="18" charset="0"/>
              <a:ea typeface="Calibri" panose="020F0502020204030204" pitchFamily="34"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38610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Performance and Productivity: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Culture influences employee attitudes, behaviors, and performance. A culture that prioritizes collaboration, innovation, and continuous improvement can enhance productivity and drive business success. Moreover, a supportive and empowering culture encourages employees to take initiative, solve problems creatively, and strive for excellence.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Adaptability and Innovation: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Organizational culture shapes how individuals respond to change and innovation. A culture that values experimentation, risk-taking, and learning from failure fosters innovation and adaptability. Employees feel more comfortable stepping out of their comfort zones, challenging the status quo, and embracing new ideas and technologies.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dirty="0">
              <a:effectLst/>
              <a:latin typeface="Times New Roman" panose="02020603050405020304" pitchFamily="18" charset="0"/>
              <a:ea typeface="Calibri" panose="020F0502020204030204" pitchFamily="34"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46203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Customer Satisfaction and Loyalty: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Organizational culture indirectly impacts customer satisfaction and loyalty. Employees who are motivated, engaged, and aligned with the organization's values are more likely to deliver exceptional customer service. A positive customer experience, in turn, strengthens brand reputation, fosters customer loyalty, and drives business growth.</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Ethical Behavior and Compliance: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Culture influences ethical standards and behaviors within an organization. A strong ethical culture promotes integrity, transparency, and accountability, reducing the risk of misconduct and regulatory violations. Employees are more likely to make ethical decisions and adhere to company policies when they are supported by a culture that prioritizes ethics and compliance.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dirty="0">
              <a:effectLst/>
              <a:latin typeface="Times New Roman" panose="02020603050405020304" pitchFamily="18" charset="0"/>
              <a:ea typeface="Calibri" panose="020F0502020204030204" pitchFamily="34"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71055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Components of culture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effectLst/>
                <a:latin typeface="Times New Roman" panose="02020603050405020304" pitchFamily="18" charset="0"/>
                <a:ea typeface="Calibri" panose="020F0502020204030204" pitchFamily="34" charset="0"/>
              </a:rPr>
              <a:t>While managers in multinational businesses uphold foreign cultures, they should keep in their minds the following:</a:t>
            </a: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Language: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Communication plays a central role in culture, and language is a fundamental aspect that reflects a society's history, beliefs, and worldview.</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Values: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These are the fundamental beliefs or principles that guide behavior and decision-making within a culture. They often influence attitudes towards family, work, religion, and societal norms.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Beliefs: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Beliefs are the convictions that individuals within a culture hold about the world, including religious, spiritual, and philosophical perspectives.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dirty="0">
              <a:effectLst/>
              <a:latin typeface="Times New Roman" panose="02020603050405020304" pitchFamily="18" charset="0"/>
              <a:ea typeface="Calibri" panose="020F0502020204030204" pitchFamily="34"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18623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Norms: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Norms are the accepted standards of behavior within a society. They dictate what is considered appropriate or inappropriate in various social situations.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Customs: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Customs are the specific practices or rituals that are characteristic of a particular culture. They often include traditions related to weddings, funerals, holidays, and ceremonies.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Symbols: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Symbols are objects, gestures, or rituals that carry cultural meaning and serve as representations of shared values or concepts within a society.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1800" dirty="0">
              <a:effectLst/>
              <a:latin typeface="Times New Roman" panose="02020603050405020304" pitchFamily="18" charset="0"/>
              <a:ea typeface="Calibri" panose="020F0502020204030204" pitchFamily="34"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79565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57150" marR="0" indent="-285750">
              <a:lnSpc>
                <a:spcPct val="150000"/>
              </a:lnSpc>
              <a:spcBef>
                <a:spcPts val="0"/>
              </a:spcBef>
              <a:spcAft>
                <a:spcPts val="800"/>
              </a:spcAft>
              <a:buFont typeface="Wingdings" panose="05000000000000000000" pitchFamily="2" charset="2"/>
              <a:buChar char="Ø"/>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Artifacts: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Artifacts are tangible objects created by a culture, such as tools, clothing, architecture, and artwork, which reflect the society's values, technology, and aesthetics.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Cultural Heroes: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Cultural heroes are individuals who embody the ideals and values of a culture and are celebrated for their contributions or achievements.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01370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b="1" dirty="0">
                <a:effectLst/>
                <a:latin typeface="Times New Roman" panose="02020603050405020304" pitchFamily="18" charset="0"/>
                <a:ea typeface="Calibri" panose="020F0502020204030204" pitchFamily="34" charset="0"/>
              </a:rPr>
              <a:t>Social Institutions: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These are the structures and mechanisms within a society that fulfill essential functions, such as family, education, government, economy, and religion.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r>
              <a:rPr lang="en-US" sz="2400" b="1" dirty="0">
                <a:effectLst/>
                <a:latin typeface="Times New Roman" panose="02020603050405020304" pitchFamily="18" charset="0"/>
                <a:ea typeface="Calibri" panose="020F0502020204030204" pitchFamily="34" charset="0"/>
              </a:rPr>
              <a:t>Cultural Practices: </a:t>
            </a:r>
            <a:r>
              <a:rPr lang="en-US" sz="2400" dirty="0">
                <a:effectLst/>
                <a:latin typeface="Times New Roman" panose="02020603050405020304" pitchFamily="18" charset="0"/>
                <a:ea typeface="Calibri" panose="020F0502020204030204" pitchFamily="34" charset="0"/>
              </a:rPr>
              <a:t>These are the everyday activities, behaviors, and routines that are characteristic of a particular culture and contribute to its identity and cohesion.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66915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b="1" dirty="0">
                <a:effectLst/>
                <a:latin typeface="Times New Roman" panose="02020603050405020304" pitchFamily="18" charset="0"/>
                <a:ea typeface="Calibri" panose="020F0502020204030204" pitchFamily="34" charset="0"/>
              </a:rPr>
              <a:t>Social Institutions: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These are the structures and mechanisms within a society that fulfill essential functions, such as family, education, government, economy, and religion.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r>
              <a:rPr lang="en-US" sz="2400" b="1" dirty="0">
                <a:effectLst/>
                <a:latin typeface="Times New Roman" panose="02020603050405020304" pitchFamily="18" charset="0"/>
                <a:ea typeface="Calibri" panose="020F0502020204030204" pitchFamily="34" charset="0"/>
              </a:rPr>
              <a:t>Cultural Practices: </a:t>
            </a:r>
            <a:r>
              <a:rPr lang="en-US" sz="2400" dirty="0">
                <a:effectLst/>
                <a:latin typeface="Times New Roman" panose="02020603050405020304" pitchFamily="18" charset="0"/>
                <a:ea typeface="Calibri" panose="020F0502020204030204" pitchFamily="34" charset="0"/>
              </a:rPr>
              <a:t>These are the everyday activities, behaviors, and routines that are characteristic of a particular culture and contribute to its identity and cohesion.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5182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Communication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Communication is the process of exchanging information, ideas, thoughts, and feelings between individuals or groups. Effective communication involves both sending and receiving messages in a clear, accurate, and timely manner. It plays a crucial role in interpersonal relationships, teamwork, organizational effectiveness, and societal interactions.</a:t>
            </a:r>
          </a:p>
          <a:p>
            <a:pPr marL="0" indent="0">
              <a:lnSpc>
                <a:spcPct val="150000"/>
              </a:lnSpc>
              <a:buNone/>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All businesses need communication to:</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Send and receive messages </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Give instructions </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Make transactions</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Make reports, </a:t>
            </a:r>
            <a:r>
              <a:rPr lang="en-US" sz="2000" kern="100" dirty="0" err="1">
                <a:latin typeface="Times New Roman" panose="02020603050405020304" pitchFamily="18" charset="0"/>
                <a:ea typeface="Calibri" panose="020F0502020204030204" pitchFamily="34" charset="0"/>
                <a:cs typeface="Times New Roman" panose="02020603050405020304" pitchFamily="18" charset="0"/>
              </a:rPr>
              <a:t>etc</a:t>
            </a: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47523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Communication process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marL="0" marR="0" indent="0">
              <a:lnSpc>
                <a:spcPct val="150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 steps involved in the communication process typically include: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Sender: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 communication process begins with a sender who has a message to convey. The sender initiates the communication by encoding the message into verbal or non-verbal symbols.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Message: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 message is the information, idea, or emotion that the sender wishes to communicate to the receiver. It can be conveyed through various channels such as speech, writing, gestures, or visual images.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Encoding: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Encoding refers to the process of converting the message into a form that can be transmitted to the receiver. This may involve choosing appropriate words, structuring sentences, and using non-verbal cues to convey meaning.</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10972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Channel: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 channel is the medium through which the message is transmitted from the sender to the receiver. Common channels of communication include face-to-face conversation, telephone calls, emails, letters, and social media platforms.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Receiver: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 receiver is the individual or group for whom the message is intended. They decode the message by interpreting the symbols and extracting meaning from the communication.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Decoding: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Decoding is the process by which the receiver interprets and understands the message sent by the sender. It involves deciphering the symbols and deriving meaning from the communication.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68001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Feedback: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Feedback is the response or reaction of the receiver to the sender's message. It allows the sender to assess whether the message was understood as intended and provides an opportunity for clarification or further communication.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Noise: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Noise refers to any interference or distortion that disrupts the communication process and affects the clarity or accuracy of the message. Noise can be external (e.g., environmental distractions) or internal (e.g., personal biases, language barriers).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51884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Context: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The context refers to the broader situational or cultural factors that influence the communication process. It includes the physical environment, social norms, cultural background, and relational dynamics between the sender and receiver.</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Feedback Loop: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Communication is often an iterative process, with feedback informing subsequent messages and interactions. The feedback loop allows for ongoing refinement and improvement in communication effectiveness.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30852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Importance of good communication in a cross-cultural environment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marL="0" indent="0">
              <a:lnSpc>
                <a:spcPct val="150000"/>
              </a:lnSpc>
              <a:buNone/>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Effective communication is crucial in an international corporate setting when teams, clients, and stakeholders may be dispersed throughout many nations and cultural backgrounds. </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Following are the reasons showing its importance: </a:t>
            </a:r>
          </a:p>
          <a:p>
            <a:pPr marL="57150" marR="0" indent="-28575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Effective Collaboration: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Good communication fosters collaboration among team members from diverse cultural backgrounds, enabling them to work together efficiently towards common goals.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Enhanced Productivity: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Clear and open communication reduces misunderstandings and promotes clarity of expectations, leading to increased productivity and streamlined workflows.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893070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Cultural Sensitivity: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Effective communication helps navigate cultural differences sensitively, avoiding cultural misunderstandings and conflicts that can hinder business relationships.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Improved Decision Making: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Open communication facilitates the exchange of ideas, perspectives, and information, enabling informed decision-making that considers diverse viewpoints and factors.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Customer Satisfaction: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Good communication ensures that customer needs and expectations are clearly understood and addressed, leading to improved customer satisfaction and loyalty.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291507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Risk Management: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Clear communication helps identify and address risks effectively, enabling proactive risk management strategies to mitigate potential issues before they escalate.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Innovation: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Encouraging open communication and knowledge sharing fosters a culture of innovation, where diverse ideas and perspectives contribute to creative problem-solving and product development.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Employee Engagement: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Effective communication fosters a sense of inclusion and engagement among employees, promoting loyalty, motivation, and a positive work environment.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454363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57150" marR="0" indent="-28575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Global Market Understanding: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Good communication facilitates market research and understanding of local customs, preferences, and trends, enabling businesses to adapt their strategies and offerings to different markets effectively.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Brand Reputation: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Clear and consistent communication enhances brand reputation by demonstrating professionalism, transparency, and respect for stakeholders, both internally and externally.</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421956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Management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Management has the following functions:</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Planning </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Organizing </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Leading </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Controlling </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Coordination </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Staffing </a:t>
            </a:r>
          </a:p>
          <a:p>
            <a:pPr>
              <a:lnSpc>
                <a:spcPct val="150000"/>
              </a:lnSpc>
              <a:buFont typeface="Wingdings" panose="05000000000000000000" pitchFamily="2" charset="2"/>
              <a:buChar char="Ø"/>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Evaluation </a:t>
            </a: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04658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Impact of culture on Management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marR="0" indent="0">
              <a:lnSpc>
                <a:spcPct val="150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Culture significantly influences management practices in various ways. Here are som</a:t>
            </a:r>
            <a:r>
              <a:rPr lang="en-US" sz="2000" kern="100" dirty="0">
                <a:latin typeface="Times New Roman" panose="02020603050405020304" pitchFamily="18" charset="0"/>
                <a:ea typeface="Calibri" panose="020F0502020204030204" pitchFamily="34" charset="0"/>
                <a:cs typeface="Times New Roman" panose="02020603050405020304" pitchFamily="18" charset="0"/>
              </a:rPr>
              <a:t>e of the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motives showing how culture impacts management: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Leadership Style: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Culture shapes leadership behaviors and preferences, influencing whether leaders adopt autocratic, participative, or laissez-faire leadership styles.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Decision-Making Processes: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Cultural norms and values affect decision-making processes, determining whether decisions are made centrally by top management or collaboratively involving employees at various levels.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565611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Communication Patterns: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Cultural communication styles, such as direct or indirect communication, hierarchical communication structures, and reliance on verbal or non-verbal cues, impact how managers communicate with their teams and stakeholders.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Conflict Resolution: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Cultural attitudes towards conflict, confrontation, and negotiation influence how managers handle conflicts within teams and resolve disputes with clients or partners.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Workplace Hierarchy: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Cultural perceptions of authority and hierarchy shape organizational structures and power dynamics, impacting how managers delegate tasks, allocate resources, and manage reporting relationships.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68130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Motivation and Rewards: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Cultural values regarding individualism versus collectivism, and intrinsic versus extrinsic motivation, influence how managers motivate and reward employees, whether through financial incentives, recognition, or opportunities for personal growth.</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Work-Life Balance: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Cultural attitudes towards work-life balance and leisure time affect management policies and practices related to flexible work arrangements, vacation time, and employee well-being initiatives.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Performance Evaluation</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Cultural expectations regarding performance evaluation criteria, frequency of feedback, and approaches to performance appraisal influence how managers assess employee performance and provide feedback.</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066686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Training and Development: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Cultural values regarding education, training, and professional development influence management decisions regarding investments in employee training programs, skill development initiatives, and career advancement opportunities.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50000"/>
              </a:lnSpc>
              <a:spcBef>
                <a:spcPts val="0"/>
              </a:spcBef>
              <a:spcAft>
                <a:spcPts val="800"/>
              </a:spcAft>
              <a:buFont typeface="Wingdings" panose="05000000000000000000" pitchFamily="2" charset="2"/>
              <a:buChar char="Ø"/>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Organizational Values and Mission: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Culture shapes organizational values, mission statements, and strategic priorities, guiding management decisions regarding corporate social responsibility, sustainability initiatives, and ethical business practices.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endParaRPr lang="en-US" sz="2400" dirty="0">
              <a:effectLst/>
              <a:latin typeface="Times New Roman" panose="02020603050405020304" pitchFamily="18" charset="0"/>
              <a:ea typeface="Calibri" panose="020F050202020403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87185083"/>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504</TotalTime>
  <Words>2472</Words>
  <Application>Microsoft Office PowerPoint</Application>
  <PresentationFormat>Widescreen</PresentationFormat>
  <Paragraphs>135</Paragraphs>
  <Slides>30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30</vt:i4>
      </vt:variant>
    </vt:vector>
  </HeadingPairs>
  <TitlesOfParts>
    <vt:vector size="37" baseType="lpstr">
      <vt:lpstr>맑은 고딕</vt:lpstr>
      <vt:lpstr>Arial</vt:lpstr>
      <vt:lpstr>Calibri</vt:lpstr>
      <vt:lpstr>Times New Roman</vt:lpstr>
      <vt:lpstr>Wingdings</vt:lpstr>
      <vt:lpstr>Office 테마</vt:lpstr>
      <vt:lpstr>디자인 사용자 지정</vt:lpstr>
      <vt:lpstr>MULTINATIONAL BUSINESS MANAGEMENT  </vt:lpstr>
      <vt:lpstr>Unit five objectives </vt:lpstr>
      <vt:lpstr>Understanding culture </vt:lpstr>
      <vt:lpstr>Con’t </vt:lpstr>
      <vt:lpstr>Is culture important in an organization?</vt:lpstr>
      <vt:lpstr>What is cross-cultural management </vt:lpstr>
      <vt:lpstr>Con’t </vt:lpstr>
      <vt:lpstr>Organizational culture</vt:lpstr>
      <vt:lpstr>Importance of the organization culture </vt:lpstr>
      <vt:lpstr>Con’t </vt:lpstr>
      <vt:lpstr>Con’t </vt:lpstr>
      <vt:lpstr>Components of culture </vt:lpstr>
      <vt:lpstr>Con’t </vt:lpstr>
      <vt:lpstr>Con’t </vt:lpstr>
      <vt:lpstr>Con’t </vt:lpstr>
      <vt:lpstr>Con’t </vt:lpstr>
      <vt:lpstr>Communication </vt:lpstr>
      <vt:lpstr>Communication process </vt:lpstr>
      <vt:lpstr>Con’t</vt:lpstr>
      <vt:lpstr>Con’t</vt:lpstr>
      <vt:lpstr>Con’t</vt:lpstr>
      <vt:lpstr>Importance of good communication in a cross-cultural environment </vt:lpstr>
      <vt:lpstr>Con’t </vt:lpstr>
      <vt:lpstr>Con’t </vt:lpstr>
      <vt:lpstr>Con’t </vt:lpstr>
      <vt:lpstr>Management</vt:lpstr>
      <vt:lpstr>Impact of culture on Management</vt:lpstr>
      <vt:lpstr>Con’t </vt:lpstr>
      <vt:lpstr>Con’t </vt:lpstr>
      <vt:lpstr>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22</cp:revision>
  <dcterms:created xsi:type="dcterms:W3CDTF">2021-03-22T08:33:16Z</dcterms:created>
  <dcterms:modified xsi:type="dcterms:W3CDTF">2024-04-20T12:55:45Z</dcterms:modified>
</cp:coreProperties>
</file>