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1"/>
  </p:notesMasterIdLst>
  <p:sldIdLst>
    <p:sldId id="256"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95" r:id="rId26"/>
    <p:sldId id="296" r:id="rId27"/>
    <p:sldId id="298" r:id="rId28"/>
    <p:sldId id="299" r:id="rId29"/>
    <p:sldId id="300" r:id="rId30"/>
    <p:sldId id="301" r:id="rId31"/>
    <p:sldId id="302" r:id="rId32"/>
    <p:sldId id="303" r:id="rId33"/>
    <p:sldId id="304" r:id="rId34"/>
    <p:sldId id="305" r:id="rId35"/>
    <p:sldId id="306" r:id="rId36"/>
    <p:sldId id="307" r:id="rId37"/>
    <p:sldId id="308" r:id="rId38"/>
    <p:sldId id="309" r:id="rId39"/>
    <p:sldId id="310" r:id="rId40"/>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D7C090-DCA2-434C-86F5-DBEC44A363C7}" v="4" dt="2024-04-19T16:22:23.5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9" autoAdjust="0"/>
    <p:restoredTop sz="96529" autoAdjust="0"/>
  </p:normalViewPr>
  <p:slideViewPr>
    <p:cSldViewPr snapToGrid="0">
      <p:cViewPr varScale="1">
        <p:scale>
          <a:sx n="78" d="100"/>
          <a:sy n="78" d="100"/>
        </p:scale>
        <p:origin x="787" y="7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microsoft.com/office/2016/11/relationships/changesInfo" Target="changesInfos/changesInfo1.xml"/><Relationship Id="rId20" Type="http://schemas.openxmlformats.org/officeDocument/2006/relationships/slide" Target="slides/slide18.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GISHA PARTICK" userId="955ad2da3e9c358a" providerId="LiveId" clId="{38D7C090-DCA2-434C-86F5-DBEC44A363C7}"/>
    <pc:docChg chg="undo custSel addSld delSld modSld">
      <pc:chgData name="MUGISHA PARTICK" userId="955ad2da3e9c358a" providerId="LiveId" clId="{38D7C090-DCA2-434C-86F5-DBEC44A363C7}" dt="2024-04-21T00:19:58.018" v="1372" actId="20577"/>
      <pc:docMkLst>
        <pc:docMk/>
      </pc:docMkLst>
      <pc:sldChg chg="addSp modSp mod setBg">
        <pc:chgData name="MUGISHA PARTICK" userId="955ad2da3e9c358a" providerId="LiveId" clId="{38D7C090-DCA2-434C-86F5-DBEC44A363C7}" dt="2024-04-21T00:19:58.018" v="1372" actId="20577"/>
        <pc:sldMkLst>
          <pc:docMk/>
          <pc:sldMk cId="1261014201" sldId="273"/>
        </pc:sldMkLst>
        <pc:spChg chg="mod">
          <ac:chgData name="MUGISHA PARTICK" userId="955ad2da3e9c358a" providerId="LiveId" clId="{38D7C090-DCA2-434C-86F5-DBEC44A363C7}" dt="2024-04-19T16:36:50.454" v="1305" actId="26606"/>
          <ac:spMkLst>
            <pc:docMk/>
            <pc:sldMk cId="1261014201" sldId="273"/>
            <ac:spMk id="4" creationId="{E4B72ACE-36C9-4C2D-9738-ACCEB88CAAB3}"/>
          </ac:spMkLst>
        </pc:spChg>
        <pc:spChg chg="mod ord">
          <ac:chgData name="MUGISHA PARTICK" userId="955ad2da3e9c358a" providerId="LiveId" clId="{38D7C090-DCA2-434C-86F5-DBEC44A363C7}" dt="2024-04-21T00:19:58.018" v="1372" actId="20577"/>
          <ac:spMkLst>
            <pc:docMk/>
            <pc:sldMk cId="1261014201" sldId="273"/>
            <ac:spMk id="5" creationId="{6593A08C-4E2E-49C5-A13D-F5EB7C78DFE4}"/>
          </ac:spMkLst>
        </pc:spChg>
        <pc:spChg chg="mod">
          <ac:chgData name="MUGISHA PARTICK" userId="955ad2da3e9c358a" providerId="LiveId" clId="{38D7C090-DCA2-434C-86F5-DBEC44A363C7}" dt="2024-04-19T16:36:50.454" v="1305" actId="26606"/>
          <ac:spMkLst>
            <pc:docMk/>
            <pc:sldMk cId="1261014201" sldId="273"/>
            <ac:spMk id="8" creationId="{C6882D0D-7D6D-4250-ABCC-2A1088B8F3BF}"/>
          </ac:spMkLst>
        </pc:spChg>
        <pc:spChg chg="add">
          <ac:chgData name="MUGISHA PARTICK" userId="955ad2da3e9c358a" providerId="LiveId" clId="{38D7C090-DCA2-434C-86F5-DBEC44A363C7}" dt="2024-04-19T16:36:50.454" v="1305" actId="26606"/>
          <ac:spMkLst>
            <pc:docMk/>
            <pc:sldMk cId="1261014201" sldId="273"/>
            <ac:spMk id="13" creationId="{53B021B3-DE93-4AB7-8A18-CF5F1CED88B8}"/>
          </ac:spMkLst>
        </pc:spChg>
        <pc:spChg chg="add">
          <ac:chgData name="MUGISHA PARTICK" userId="955ad2da3e9c358a" providerId="LiveId" clId="{38D7C090-DCA2-434C-86F5-DBEC44A363C7}" dt="2024-04-19T16:36:50.454" v="1305" actId="26606"/>
          <ac:spMkLst>
            <pc:docMk/>
            <pc:sldMk cId="1261014201" sldId="273"/>
            <ac:spMk id="15" creationId="{52D502E5-F6B4-4D58-B4AE-FC466FF15EE8}"/>
          </ac:spMkLst>
        </pc:spChg>
        <pc:spChg chg="add">
          <ac:chgData name="MUGISHA PARTICK" userId="955ad2da3e9c358a" providerId="LiveId" clId="{38D7C090-DCA2-434C-86F5-DBEC44A363C7}" dt="2024-04-19T16:36:50.454" v="1305" actId="26606"/>
          <ac:spMkLst>
            <pc:docMk/>
            <pc:sldMk cId="1261014201" sldId="273"/>
            <ac:spMk id="17" creationId="{9DECDBF4-02B6-4BB4-B65B-B8107AD6A9E8}"/>
          </ac:spMkLst>
        </pc:spChg>
        <pc:cxnChg chg="mod">
          <ac:chgData name="MUGISHA PARTICK" userId="955ad2da3e9c358a" providerId="LiveId" clId="{38D7C090-DCA2-434C-86F5-DBEC44A363C7}" dt="2024-04-19T16:36:50.454" v="1305" actId="26606"/>
          <ac:cxnSpMkLst>
            <pc:docMk/>
            <pc:sldMk cId="1261014201" sldId="273"/>
            <ac:cxnSpMk id="6" creationId="{83764947-1E79-4FE4-9B5F-7D90C945A069}"/>
          </ac:cxnSpMkLst>
        </pc:cxnChg>
      </pc:sldChg>
      <pc:sldChg chg="modSp add mod">
        <pc:chgData name="MUGISHA PARTICK" userId="955ad2da3e9c358a" providerId="LiveId" clId="{38D7C090-DCA2-434C-86F5-DBEC44A363C7}" dt="2024-04-19T14:36:27.393" v="45"/>
        <pc:sldMkLst>
          <pc:docMk/>
          <pc:sldMk cId="4176612055" sldId="280"/>
        </pc:sldMkLst>
        <pc:spChg chg="mod">
          <ac:chgData name="MUGISHA PARTICK" userId="955ad2da3e9c358a" providerId="LiveId" clId="{38D7C090-DCA2-434C-86F5-DBEC44A363C7}" dt="2024-04-19T14:30:15.479" v="17" actId="5793"/>
          <ac:spMkLst>
            <pc:docMk/>
            <pc:sldMk cId="4176612055" sldId="280"/>
            <ac:spMk id="4" creationId="{E4B72ACE-36C9-4C2D-9738-ACCEB88CAAB3}"/>
          </ac:spMkLst>
        </pc:spChg>
        <pc:spChg chg="mod">
          <ac:chgData name="MUGISHA PARTICK" userId="955ad2da3e9c358a" providerId="LiveId" clId="{38D7C090-DCA2-434C-86F5-DBEC44A363C7}" dt="2024-04-19T14:36:27.393" v="45"/>
          <ac:spMkLst>
            <pc:docMk/>
            <pc:sldMk cId="4176612055" sldId="280"/>
            <ac:spMk id="5" creationId="{6593A08C-4E2E-49C5-A13D-F5EB7C78DFE4}"/>
          </ac:spMkLst>
        </pc:spChg>
      </pc:sldChg>
      <pc:sldChg chg="modSp add mod">
        <pc:chgData name="MUGISHA PARTICK" userId="955ad2da3e9c358a" providerId="LiveId" clId="{38D7C090-DCA2-434C-86F5-DBEC44A363C7}" dt="2024-04-19T14:37:46.282" v="61" actId="255"/>
        <pc:sldMkLst>
          <pc:docMk/>
          <pc:sldMk cId="2488775694" sldId="281"/>
        </pc:sldMkLst>
        <pc:spChg chg="mod">
          <ac:chgData name="MUGISHA PARTICK" userId="955ad2da3e9c358a" providerId="LiveId" clId="{38D7C090-DCA2-434C-86F5-DBEC44A363C7}" dt="2024-04-19T14:37:10.246" v="57" actId="20577"/>
          <ac:spMkLst>
            <pc:docMk/>
            <pc:sldMk cId="2488775694" sldId="281"/>
            <ac:spMk id="4" creationId="{E4B72ACE-36C9-4C2D-9738-ACCEB88CAAB3}"/>
          </ac:spMkLst>
        </pc:spChg>
        <pc:spChg chg="mod">
          <ac:chgData name="MUGISHA PARTICK" userId="955ad2da3e9c358a" providerId="LiveId" clId="{38D7C090-DCA2-434C-86F5-DBEC44A363C7}" dt="2024-04-19T14:37:46.282" v="61" actId="255"/>
          <ac:spMkLst>
            <pc:docMk/>
            <pc:sldMk cId="2488775694" sldId="281"/>
            <ac:spMk id="5" creationId="{6593A08C-4E2E-49C5-A13D-F5EB7C78DFE4}"/>
          </ac:spMkLst>
        </pc:spChg>
      </pc:sldChg>
      <pc:sldChg chg="modSp add mod">
        <pc:chgData name="MUGISHA PARTICK" userId="955ad2da3e9c358a" providerId="LiveId" clId="{38D7C090-DCA2-434C-86F5-DBEC44A363C7}" dt="2024-04-19T14:43:14.398" v="164" actId="113"/>
        <pc:sldMkLst>
          <pc:docMk/>
          <pc:sldMk cId="2878012647" sldId="282"/>
        </pc:sldMkLst>
        <pc:spChg chg="mod">
          <ac:chgData name="MUGISHA PARTICK" userId="955ad2da3e9c358a" providerId="LiveId" clId="{38D7C090-DCA2-434C-86F5-DBEC44A363C7}" dt="2024-04-19T14:38:09.641" v="82" actId="313"/>
          <ac:spMkLst>
            <pc:docMk/>
            <pc:sldMk cId="2878012647" sldId="282"/>
            <ac:spMk id="4" creationId="{E4B72ACE-36C9-4C2D-9738-ACCEB88CAAB3}"/>
          </ac:spMkLst>
        </pc:spChg>
        <pc:spChg chg="mod">
          <ac:chgData name="MUGISHA PARTICK" userId="955ad2da3e9c358a" providerId="LiveId" clId="{38D7C090-DCA2-434C-86F5-DBEC44A363C7}" dt="2024-04-19T14:43:14.398" v="164" actId="113"/>
          <ac:spMkLst>
            <pc:docMk/>
            <pc:sldMk cId="2878012647" sldId="282"/>
            <ac:spMk id="5" creationId="{6593A08C-4E2E-49C5-A13D-F5EB7C78DFE4}"/>
          </ac:spMkLst>
        </pc:spChg>
      </pc:sldChg>
      <pc:sldChg chg="modSp add mod">
        <pc:chgData name="MUGISHA PARTICK" userId="955ad2da3e9c358a" providerId="LiveId" clId="{38D7C090-DCA2-434C-86F5-DBEC44A363C7}" dt="2024-04-19T14:44:16.213" v="182" actId="113"/>
        <pc:sldMkLst>
          <pc:docMk/>
          <pc:sldMk cId="3204051112" sldId="283"/>
        </pc:sldMkLst>
        <pc:spChg chg="mod">
          <ac:chgData name="MUGISHA PARTICK" userId="955ad2da3e9c358a" providerId="LiveId" clId="{38D7C090-DCA2-434C-86F5-DBEC44A363C7}" dt="2024-04-19T14:43:32.755" v="173" actId="20577"/>
          <ac:spMkLst>
            <pc:docMk/>
            <pc:sldMk cId="3204051112" sldId="283"/>
            <ac:spMk id="4" creationId="{E4B72ACE-36C9-4C2D-9738-ACCEB88CAAB3}"/>
          </ac:spMkLst>
        </pc:spChg>
        <pc:spChg chg="mod">
          <ac:chgData name="MUGISHA PARTICK" userId="955ad2da3e9c358a" providerId="LiveId" clId="{38D7C090-DCA2-434C-86F5-DBEC44A363C7}" dt="2024-04-19T14:44:16.213" v="182" actId="113"/>
          <ac:spMkLst>
            <pc:docMk/>
            <pc:sldMk cId="3204051112" sldId="283"/>
            <ac:spMk id="5" creationId="{6593A08C-4E2E-49C5-A13D-F5EB7C78DFE4}"/>
          </ac:spMkLst>
        </pc:spChg>
      </pc:sldChg>
      <pc:sldChg chg="modSp add mod">
        <pc:chgData name="MUGISHA PARTICK" userId="955ad2da3e9c358a" providerId="LiveId" clId="{38D7C090-DCA2-434C-86F5-DBEC44A363C7}" dt="2024-04-19T14:46:47.344" v="189" actId="113"/>
        <pc:sldMkLst>
          <pc:docMk/>
          <pc:sldMk cId="2451267666" sldId="284"/>
        </pc:sldMkLst>
        <pc:spChg chg="mod">
          <ac:chgData name="MUGISHA PARTICK" userId="955ad2da3e9c358a" providerId="LiveId" clId="{38D7C090-DCA2-434C-86F5-DBEC44A363C7}" dt="2024-04-19T14:46:47.344" v="189" actId="113"/>
          <ac:spMkLst>
            <pc:docMk/>
            <pc:sldMk cId="2451267666" sldId="284"/>
            <ac:spMk id="5" creationId="{6593A08C-4E2E-49C5-A13D-F5EB7C78DFE4}"/>
          </ac:spMkLst>
        </pc:spChg>
      </pc:sldChg>
      <pc:sldChg chg="modSp add mod">
        <pc:chgData name="MUGISHA PARTICK" userId="955ad2da3e9c358a" providerId="LiveId" clId="{38D7C090-DCA2-434C-86F5-DBEC44A363C7}" dt="2024-04-19T14:56:56.357" v="216" actId="113"/>
        <pc:sldMkLst>
          <pc:docMk/>
          <pc:sldMk cId="2437002201" sldId="285"/>
        </pc:sldMkLst>
        <pc:spChg chg="mod">
          <ac:chgData name="MUGISHA PARTICK" userId="955ad2da3e9c358a" providerId="LiveId" clId="{38D7C090-DCA2-434C-86F5-DBEC44A363C7}" dt="2024-04-19T14:47:28.023" v="209" actId="20577"/>
          <ac:spMkLst>
            <pc:docMk/>
            <pc:sldMk cId="2437002201" sldId="285"/>
            <ac:spMk id="4" creationId="{E4B72ACE-36C9-4C2D-9738-ACCEB88CAAB3}"/>
          </ac:spMkLst>
        </pc:spChg>
        <pc:spChg chg="mod">
          <ac:chgData name="MUGISHA PARTICK" userId="955ad2da3e9c358a" providerId="LiveId" clId="{38D7C090-DCA2-434C-86F5-DBEC44A363C7}" dt="2024-04-19T14:56:56.357" v="216" actId="113"/>
          <ac:spMkLst>
            <pc:docMk/>
            <pc:sldMk cId="2437002201" sldId="285"/>
            <ac:spMk id="5" creationId="{6593A08C-4E2E-49C5-A13D-F5EB7C78DFE4}"/>
          </ac:spMkLst>
        </pc:spChg>
      </pc:sldChg>
      <pc:sldChg chg="modSp add mod">
        <pc:chgData name="MUGISHA PARTICK" userId="955ad2da3e9c358a" providerId="LiveId" clId="{38D7C090-DCA2-434C-86F5-DBEC44A363C7}" dt="2024-04-19T14:58:03.670" v="233" actId="113"/>
        <pc:sldMkLst>
          <pc:docMk/>
          <pc:sldMk cId="3149319899" sldId="286"/>
        </pc:sldMkLst>
        <pc:spChg chg="mod">
          <ac:chgData name="MUGISHA PARTICK" userId="955ad2da3e9c358a" providerId="LiveId" clId="{38D7C090-DCA2-434C-86F5-DBEC44A363C7}" dt="2024-04-19T14:57:10.631" v="225" actId="20577"/>
          <ac:spMkLst>
            <pc:docMk/>
            <pc:sldMk cId="3149319899" sldId="286"/>
            <ac:spMk id="4" creationId="{E4B72ACE-36C9-4C2D-9738-ACCEB88CAAB3}"/>
          </ac:spMkLst>
        </pc:spChg>
        <pc:spChg chg="mod">
          <ac:chgData name="MUGISHA PARTICK" userId="955ad2da3e9c358a" providerId="LiveId" clId="{38D7C090-DCA2-434C-86F5-DBEC44A363C7}" dt="2024-04-19T14:58:03.670" v="233" actId="113"/>
          <ac:spMkLst>
            <pc:docMk/>
            <pc:sldMk cId="3149319899" sldId="286"/>
            <ac:spMk id="5" creationId="{6593A08C-4E2E-49C5-A13D-F5EB7C78DFE4}"/>
          </ac:spMkLst>
        </pc:spChg>
      </pc:sldChg>
      <pc:sldChg chg="modSp add mod">
        <pc:chgData name="MUGISHA PARTICK" userId="955ad2da3e9c358a" providerId="LiveId" clId="{38D7C090-DCA2-434C-86F5-DBEC44A363C7}" dt="2024-04-19T14:59:01.173" v="240" actId="113"/>
        <pc:sldMkLst>
          <pc:docMk/>
          <pc:sldMk cId="310181768" sldId="287"/>
        </pc:sldMkLst>
        <pc:spChg chg="mod">
          <ac:chgData name="MUGISHA PARTICK" userId="955ad2da3e9c358a" providerId="LiveId" clId="{38D7C090-DCA2-434C-86F5-DBEC44A363C7}" dt="2024-04-19T14:59:01.173" v="240" actId="113"/>
          <ac:spMkLst>
            <pc:docMk/>
            <pc:sldMk cId="310181768" sldId="287"/>
            <ac:spMk id="5" creationId="{6593A08C-4E2E-49C5-A13D-F5EB7C78DFE4}"/>
          </ac:spMkLst>
        </pc:spChg>
      </pc:sldChg>
      <pc:sldChg chg="modSp add mod">
        <pc:chgData name="MUGISHA PARTICK" userId="955ad2da3e9c358a" providerId="LiveId" clId="{38D7C090-DCA2-434C-86F5-DBEC44A363C7}" dt="2024-04-19T14:59:44.826" v="247" actId="113"/>
        <pc:sldMkLst>
          <pc:docMk/>
          <pc:sldMk cId="3865660053" sldId="288"/>
        </pc:sldMkLst>
        <pc:spChg chg="mod">
          <ac:chgData name="MUGISHA PARTICK" userId="955ad2da3e9c358a" providerId="LiveId" clId="{38D7C090-DCA2-434C-86F5-DBEC44A363C7}" dt="2024-04-19T14:59:44.826" v="247" actId="113"/>
          <ac:spMkLst>
            <pc:docMk/>
            <pc:sldMk cId="3865660053" sldId="288"/>
            <ac:spMk id="5" creationId="{6593A08C-4E2E-49C5-A13D-F5EB7C78DFE4}"/>
          </ac:spMkLst>
        </pc:spChg>
      </pc:sldChg>
      <pc:sldChg chg="modSp add mod">
        <pc:chgData name="MUGISHA PARTICK" userId="955ad2da3e9c358a" providerId="LiveId" clId="{38D7C090-DCA2-434C-86F5-DBEC44A363C7}" dt="2024-04-19T15:06:01.916" v="282" actId="113"/>
        <pc:sldMkLst>
          <pc:docMk/>
          <pc:sldMk cId="4158830367" sldId="289"/>
        </pc:sldMkLst>
        <pc:spChg chg="mod">
          <ac:chgData name="MUGISHA PARTICK" userId="955ad2da3e9c358a" providerId="LiveId" clId="{38D7C090-DCA2-434C-86F5-DBEC44A363C7}" dt="2024-04-19T15:00:29.087" v="275" actId="20577"/>
          <ac:spMkLst>
            <pc:docMk/>
            <pc:sldMk cId="4158830367" sldId="289"/>
            <ac:spMk id="4" creationId="{E4B72ACE-36C9-4C2D-9738-ACCEB88CAAB3}"/>
          </ac:spMkLst>
        </pc:spChg>
        <pc:spChg chg="mod">
          <ac:chgData name="MUGISHA PARTICK" userId="955ad2da3e9c358a" providerId="LiveId" clId="{38D7C090-DCA2-434C-86F5-DBEC44A363C7}" dt="2024-04-19T15:06:01.916" v="282" actId="113"/>
          <ac:spMkLst>
            <pc:docMk/>
            <pc:sldMk cId="4158830367" sldId="289"/>
            <ac:spMk id="5" creationId="{6593A08C-4E2E-49C5-A13D-F5EB7C78DFE4}"/>
          </ac:spMkLst>
        </pc:spChg>
      </pc:sldChg>
      <pc:sldChg chg="modSp add mod">
        <pc:chgData name="MUGISHA PARTICK" userId="955ad2da3e9c358a" providerId="LiveId" clId="{38D7C090-DCA2-434C-86F5-DBEC44A363C7}" dt="2024-04-19T15:08:07.859" v="310" actId="20577"/>
        <pc:sldMkLst>
          <pc:docMk/>
          <pc:sldMk cId="1721676332" sldId="290"/>
        </pc:sldMkLst>
        <pc:spChg chg="mod">
          <ac:chgData name="MUGISHA PARTICK" userId="955ad2da3e9c358a" providerId="LiveId" clId="{38D7C090-DCA2-434C-86F5-DBEC44A363C7}" dt="2024-04-19T15:08:07.859" v="310" actId="20577"/>
          <ac:spMkLst>
            <pc:docMk/>
            <pc:sldMk cId="1721676332" sldId="290"/>
            <ac:spMk id="4" creationId="{E4B72ACE-36C9-4C2D-9738-ACCEB88CAAB3}"/>
          </ac:spMkLst>
        </pc:spChg>
        <pc:spChg chg="mod">
          <ac:chgData name="MUGISHA PARTICK" userId="955ad2da3e9c358a" providerId="LiveId" clId="{38D7C090-DCA2-434C-86F5-DBEC44A363C7}" dt="2024-04-19T15:06:59.791" v="291" actId="27636"/>
          <ac:spMkLst>
            <pc:docMk/>
            <pc:sldMk cId="1721676332" sldId="290"/>
            <ac:spMk id="5" creationId="{6593A08C-4E2E-49C5-A13D-F5EB7C78DFE4}"/>
          </ac:spMkLst>
        </pc:spChg>
      </pc:sldChg>
      <pc:sldChg chg="modSp add mod">
        <pc:chgData name="MUGISHA PARTICK" userId="955ad2da3e9c358a" providerId="LiveId" clId="{38D7C090-DCA2-434C-86F5-DBEC44A363C7}" dt="2024-04-19T15:08:14.396" v="318" actId="20577"/>
        <pc:sldMkLst>
          <pc:docMk/>
          <pc:sldMk cId="1763796421" sldId="291"/>
        </pc:sldMkLst>
        <pc:spChg chg="mod">
          <ac:chgData name="MUGISHA PARTICK" userId="955ad2da3e9c358a" providerId="LiveId" clId="{38D7C090-DCA2-434C-86F5-DBEC44A363C7}" dt="2024-04-19T15:08:14.396" v="318" actId="20577"/>
          <ac:spMkLst>
            <pc:docMk/>
            <pc:sldMk cId="1763796421" sldId="291"/>
            <ac:spMk id="4" creationId="{E4B72ACE-36C9-4C2D-9738-ACCEB88CAAB3}"/>
          </ac:spMkLst>
        </pc:spChg>
        <pc:spChg chg="mod">
          <ac:chgData name="MUGISHA PARTICK" userId="955ad2da3e9c358a" providerId="LiveId" clId="{38D7C090-DCA2-434C-86F5-DBEC44A363C7}" dt="2024-04-19T15:07:47.532" v="301" actId="113"/>
          <ac:spMkLst>
            <pc:docMk/>
            <pc:sldMk cId="1763796421" sldId="291"/>
            <ac:spMk id="5" creationId="{6593A08C-4E2E-49C5-A13D-F5EB7C78DFE4}"/>
          </ac:spMkLst>
        </pc:spChg>
      </pc:sldChg>
      <pc:sldChg chg="modSp add mod">
        <pc:chgData name="MUGISHA PARTICK" userId="955ad2da3e9c358a" providerId="LiveId" clId="{38D7C090-DCA2-434C-86F5-DBEC44A363C7}" dt="2024-04-19T15:09:21.588" v="332" actId="113"/>
        <pc:sldMkLst>
          <pc:docMk/>
          <pc:sldMk cId="644211491" sldId="292"/>
        </pc:sldMkLst>
        <pc:spChg chg="mod">
          <ac:chgData name="MUGISHA PARTICK" userId="955ad2da3e9c358a" providerId="LiveId" clId="{38D7C090-DCA2-434C-86F5-DBEC44A363C7}" dt="2024-04-19T15:08:26.096" v="326" actId="20577"/>
          <ac:spMkLst>
            <pc:docMk/>
            <pc:sldMk cId="644211491" sldId="292"/>
            <ac:spMk id="4" creationId="{E4B72ACE-36C9-4C2D-9738-ACCEB88CAAB3}"/>
          </ac:spMkLst>
        </pc:spChg>
        <pc:spChg chg="mod">
          <ac:chgData name="MUGISHA PARTICK" userId="955ad2da3e9c358a" providerId="LiveId" clId="{38D7C090-DCA2-434C-86F5-DBEC44A363C7}" dt="2024-04-19T15:09:21.588" v="332" actId="113"/>
          <ac:spMkLst>
            <pc:docMk/>
            <pc:sldMk cId="644211491" sldId="292"/>
            <ac:spMk id="5" creationId="{6593A08C-4E2E-49C5-A13D-F5EB7C78DFE4}"/>
          </ac:spMkLst>
        </pc:spChg>
      </pc:sldChg>
      <pc:sldChg chg="modSp add mod">
        <pc:chgData name="MUGISHA PARTICK" userId="955ad2da3e9c358a" providerId="LiveId" clId="{38D7C090-DCA2-434C-86F5-DBEC44A363C7}" dt="2024-04-19T15:21:12.039" v="401" actId="113"/>
        <pc:sldMkLst>
          <pc:docMk/>
          <pc:sldMk cId="1447669196" sldId="293"/>
        </pc:sldMkLst>
        <pc:spChg chg="mod">
          <ac:chgData name="MUGISHA PARTICK" userId="955ad2da3e9c358a" providerId="LiveId" clId="{38D7C090-DCA2-434C-86F5-DBEC44A363C7}" dt="2024-04-19T15:12:50.181" v="345" actId="313"/>
          <ac:spMkLst>
            <pc:docMk/>
            <pc:sldMk cId="1447669196" sldId="293"/>
            <ac:spMk id="4" creationId="{E4B72ACE-36C9-4C2D-9738-ACCEB88CAAB3}"/>
          </ac:spMkLst>
        </pc:spChg>
        <pc:spChg chg="mod">
          <ac:chgData name="MUGISHA PARTICK" userId="955ad2da3e9c358a" providerId="LiveId" clId="{38D7C090-DCA2-434C-86F5-DBEC44A363C7}" dt="2024-04-19T15:21:12.039" v="401" actId="113"/>
          <ac:spMkLst>
            <pc:docMk/>
            <pc:sldMk cId="1447669196" sldId="293"/>
            <ac:spMk id="5" creationId="{6593A08C-4E2E-49C5-A13D-F5EB7C78DFE4}"/>
          </ac:spMkLst>
        </pc:spChg>
      </pc:sldChg>
      <pc:sldChg chg="modSp add mod">
        <pc:chgData name="MUGISHA PARTICK" userId="955ad2da3e9c358a" providerId="LiveId" clId="{38D7C090-DCA2-434C-86F5-DBEC44A363C7}" dt="2024-04-19T15:33:26.796" v="413" actId="113"/>
        <pc:sldMkLst>
          <pc:docMk/>
          <pc:sldMk cId="2044617080" sldId="294"/>
        </pc:sldMkLst>
        <pc:spChg chg="mod">
          <ac:chgData name="MUGISHA PARTICK" userId="955ad2da3e9c358a" providerId="LiveId" clId="{38D7C090-DCA2-434C-86F5-DBEC44A363C7}" dt="2024-04-19T15:33:26.796" v="413" actId="113"/>
          <ac:spMkLst>
            <pc:docMk/>
            <pc:sldMk cId="2044617080" sldId="294"/>
            <ac:spMk id="5" creationId="{6593A08C-4E2E-49C5-A13D-F5EB7C78DFE4}"/>
          </ac:spMkLst>
        </pc:spChg>
      </pc:sldChg>
      <pc:sldChg chg="modSp add mod">
        <pc:chgData name="MUGISHA PARTICK" userId="955ad2da3e9c358a" providerId="LiveId" clId="{38D7C090-DCA2-434C-86F5-DBEC44A363C7}" dt="2024-04-19T15:35:42.404" v="444" actId="20577"/>
        <pc:sldMkLst>
          <pc:docMk/>
          <pc:sldMk cId="1719071994" sldId="295"/>
        </pc:sldMkLst>
        <pc:spChg chg="mod">
          <ac:chgData name="MUGISHA PARTICK" userId="955ad2da3e9c358a" providerId="LiveId" clId="{38D7C090-DCA2-434C-86F5-DBEC44A363C7}" dt="2024-04-19T15:35:42.404" v="444" actId="20577"/>
          <ac:spMkLst>
            <pc:docMk/>
            <pc:sldMk cId="1719071994" sldId="295"/>
            <ac:spMk id="4" creationId="{E4B72ACE-36C9-4C2D-9738-ACCEB88CAAB3}"/>
          </ac:spMkLst>
        </pc:spChg>
        <pc:spChg chg="mod">
          <ac:chgData name="MUGISHA PARTICK" userId="955ad2da3e9c358a" providerId="LiveId" clId="{38D7C090-DCA2-434C-86F5-DBEC44A363C7}" dt="2024-04-19T15:34:57.604" v="427" actId="12"/>
          <ac:spMkLst>
            <pc:docMk/>
            <pc:sldMk cId="1719071994" sldId="295"/>
            <ac:spMk id="5" creationId="{6593A08C-4E2E-49C5-A13D-F5EB7C78DFE4}"/>
          </ac:spMkLst>
        </pc:spChg>
      </pc:sldChg>
      <pc:sldChg chg="modSp add mod">
        <pc:chgData name="MUGISHA PARTICK" userId="955ad2da3e9c358a" providerId="LiveId" clId="{38D7C090-DCA2-434C-86F5-DBEC44A363C7}" dt="2024-04-19T15:36:13.913" v="453" actId="113"/>
        <pc:sldMkLst>
          <pc:docMk/>
          <pc:sldMk cId="1260219965" sldId="296"/>
        </pc:sldMkLst>
        <pc:spChg chg="mod">
          <ac:chgData name="MUGISHA PARTICK" userId="955ad2da3e9c358a" providerId="LiveId" clId="{38D7C090-DCA2-434C-86F5-DBEC44A363C7}" dt="2024-04-19T15:35:31.081" v="436" actId="20577"/>
          <ac:spMkLst>
            <pc:docMk/>
            <pc:sldMk cId="1260219965" sldId="296"/>
            <ac:spMk id="4" creationId="{E4B72ACE-36C9-4C2D-9738-ACCEB88CAAB3}"/>
          </ac:spMkLst>
        </pc:spChg>
        <pc:spChg chg="mod">
          <ac:chgData name="MUGISHA PARTICK" userId="955ad2da3e9c358a" providerId="LiveId" clId="{38D7C090-DCA2-434C-86F5-DBEC44A363C7}" dt="2024-04-19T15:36:13.913" v="453" actId="113"/>
          <ac:spMkLst>
            <pc:docMk/>
            <pc:sldMk cId="1260219965" sldId="296"/>
            <ac:spMk id="5" creationId="{6593A08C-4E2E-49C5-A13D-F5EB7C78DFE4}"/>
          </ac:spMkLst>
        </pc:spChg>
      </pc:sldChg>
      <pc:sldChg chg="modSp add del mod">
        <pc:chgData name="MUGISHA PARTICK" userId="955ad2da3e9c358a" providerId="LiveId" clId="{38D7C090-DCA2-434C-86F5-DBEC44A363C7}" dt="2024-04-19T15:45:43.207" v="489" actId="2696"/>
        <pc:sldMkLst>
          <pc:docMk/>
          <pc:sldMk cId="212031880" sldId="297"/>
        </pc:sldMkLst>
        <pc:spChg chg="mod">
          <ac:chgData name="MUGISHA PARTICK" userId="955ad2da3e9c358a" providerId="LiveId" clId="{38D7C090-DCA2-434C-86F5-DBEC44A363C7}" dt="2024-04-19T15:38:00.354" v="481" actId="5793"/>
          <ac:spMkLst>
            <pc:docMk/>
            <pc:sldMk cId="212031880" sldId="297"/>
            <ac:spMk id="4" creationId="{E4B72ACE-36C9-4C2D-9738-ACCEB88CAAB3}"/>
          </ac:spMkLst>
        </pc:spChg>
        <pc:spChg chg="mod">
          <ac:chgData name="MUGISHA PARTICK" userId="955ad2da3e9c358a" providerId="LiveId" clId="{38D7C090-DCA2-434C-86F5-DBEC44A363C7}" dt="2024-04-19T15:45:16.653" v="485" actId="27636"/>
          <ac:spMkLst>
            <pc:docMk/>
            <pc:sldMk cId="212031880" sldId="297"/>
            <ac:spMk id="5" creationId="{6593A08C-4E2E-49C5-A13D-F5EB7C78DFE4}"/>
          </ac:spMkLst>
        </pc:spChg>
      </pc:sldChg>
      <pc:sldChg chg="modSp add mod">
        <pc:chgData name="MUGISHA PARTICK" userId="955ad2da3e9c358a" providerId="LiveId" clId="{38D7C090-DCA2-434C-86F5-DBEC44A363C7}" dt="2024-04-19T15:46:37.966" v="520" actId="113"/>
        <pc:sldMkLst>
          <pc:docMk/>
          <pc:sldMk cId="1126337060" sldId="298"/>
        </pc:sldMkLst>
        <pc:spChg chg="mod">
          <ac:chgData name="MUGISHA PARTICK" userId="955ad2da3e9c358a" providerId="LiveId" clId="{38D7C090-DCA2-434C-86F5-DBEC44A363C7}" dt="2024-04-19T15:45:58.657" v="514" actId="20577"/>
          <ac:spMkLst>
            <pc:docMk/>
            <pc:sldMk cId="1126337060" sldId="298"/>
            <ac:spMk id="4" creationId="{E4B72ACE-36C9-4C2D-9738-ACCEB88CAAB3}"/>
          </ac:spMkLst>
        </pc:spChg>
        <pc:spChg chg="mod">
          <ac:chgData name="MUGISHA PARTICK" userId="955ad2da3e9c358a" providerId="LiveId" clId="{38D7C090-DCA2-434C-86F5-DBEC44A363C7}" dt="2024-04-19T15:46:37.966" v="520" actId="113"/>
          <ac:spMkLst>
            <pc:docMk/>
            <pc:sldMk cId="1126337060" sldId="298"/>
            <ac:spMk id="5" creationId="{6593A08C-4E2E-49C5-A13D-F5EB7C78DFE4}"/>
          </ac:spMkLst>
        </pc:spChg>
      </pc:sldChg>
      <pc:sldChg chg="add del">
        <pc:chgData name="MUGISHA PARTICK" userId="955ad2da3e9c358a" providerId="LiveId" clId="{38D7C090-DCA2-434C-86F5-DBEC44A363C7}" dt="2024-04-19T15:45:25.646" v="487"/>
        <pc:sldMkLst>
          <pc:docMk/>
          <pc:sldMk cId="1743399727" sldId="298"/>
        </pc:sldMkLst>
      </pc:sldChg>
      <pc:sldChg chg="add del">
        <pc:chgData name="MUGISHA PARTICK" userId="955ad2da3e9c358a" providerId="LiveId" clId="{38D7C090-DCA2-434C-86F5-DBEC44A363C7}" dt="2024-04-19T15:45:11.932" v="483" actId="2696"/>
        <pc:sldMkLst>
          <pc:docMk/>
          <pc:sldMk cId="2262230380" sldId="298"/>
        </pc:sldMkLst>
      </pc:sldChg>
      <pc:sldChg chg="modSp add mod">
        <pc:chgData name="MUGISHA PARTICK" userId="955ad2da3e9c358a" providerId="LiveId" clId="{38D7C090-DCA2-434C-86F5-DBEC44A363C7}" dt="2024-04-19T15:47:50.256" v="537" actId="113"/>
        <pc:sldMkLst>
          <pc:docMk/>
          <pc:sldMk cId="2391274260" sldId="299"/>
        </pc:sldMkLst>
        <pc:spChg chg="mod">
          <ac:chgData name="MUGISHA PARTICK" userId="955ad2da3e9c358a" providerId="LiveId" clId="{38D7C090-DCA2-434C-86F5-DBEC44A363C7}" dt="2024-04-19T15:46:56.334" v="530" actId="20577"/>
          <ac:spMkLst>
            <pc:docMk/>
            <pc:sldMk cId="2391274260" sldId="299"/>
            <ac:spMk id="4" creationId="{E4B72ACE-36C9-4C2D-9738-ACCEB88CAAB3}"/>
          </ac:spMkLst>
        </pc:spChg>
        <pc:spChg chg="mod">
          <ac:chgData name="MUGISHA PARTICK" userId="955ad2da3e9c358a" providerId="LiveId" clId="{38D7C090-DCA2-434C-86F5-DBEC44A363C7}" dt="2024-04-19T15:47:50.256" v="537" actId="113"/>
          <ac:spMkLst>
            <pc:docMk/>
            <pc:sldMk cId="2391274260" sldId="299"/>
            <ac:spMk id="5" creationId="{6593A08C-4E2E-49C5-A13D-F5EB7C78DFE4}"/>
          </ac:spMkLst>
        </pc:spChg>
      </pc:sldChg>
      <pc:sldChg chg="modSp add mod">
        <pc:chgData name="MUGISHA PARTICK" userId="955ad2da3e9c358a" providerId="LiveId" clId="{38D7C090-DCA2-434C-86F5-DBEC44A363C7}" dt="2024-04-19T15:55:39.561" v="970" actId="12"/>
        <pc:sldMkLst>
          <pc:docMk/>
          <pc:sldMk cId="1889097791" sldId="300"/>
        </pc:sldMkLst>
        <pc:spChg chg="mod">
          <ac:chgData name="MUGISHA PARTICK" userId="955ad2da3e9c358a" providerId="LiveId" clId="{38D7C090-DCA2-434C-86F5-DBEC44A363C7}" dt="2024-04-19T15:48:09.331" v="560" actId="5793"/>
          <ac:spMkLst>
            <pc:docMk/>
            <pc:sldMk cId="1889097791" sldId="300"/>
            <ac:spMk id="4" creationId="{E4B72ACE-36C9-4C2D-9738-ACCEB88CAAB3}"/>
          </ac:spMkLst>
        </pc:spChg>
        <pc:spChg chg="mod">
          <ac:chgData name="MUGISHA PARTICK" userId="955ad2da3e9c358a" providerId="LiveId" clId="{38D7C090-DCA2-434C-86F5-DBEC44A363C7}" dt="2024-04-19T15:55:39.561" v="970" actId="12"/>
          <ac:spMkLst>
            <pc:docMk/>
            <pc:sldMk cId="1889097791" sldId="300"/>
            <ac:spMk id="5" creationId="{6593A08C-4E2E-49C5-A13D-F5EB7C78DFE4}"/>
          </ac:spMkLst>
        </pc:spChg>
      </pc:sldChg>
      <pc:sldChg chg="modSp add mod">
        <pc:chgData name="MUGISHA PARTICK" userId="955ad2da3e9c358a" providerId="LiveId" clId="{38D7C090-DCA2-434C-86F5-DBEC44A363C7}" dt="2024-04-19T16:03:20.980" v="989" actId="5793"/>
        <pc:sldMkLst>
          <pc:docMk/>
          <pc:sldMk cId="2866098605" sldId="301"/>
        </pc:sldMkLst>
        <pc:spChg chg="mod">
          <ac:chgData name="MUGISHA PARTICK" userId="955ad2da3e9c358a" providerId="LiveId" clId="{38D7C090-DCA2-434C-86F5-DBEC44A363C7}" dt="2024-04-19T16:01:32.036" v="987" actId="20577"/>
          <ac:spMkLst>
            <pc:docMk/>
            <pc:sldMk cId="2866098605" sldId="301"/>
            <ac:spMk id="4" creationId="{E4B72ACE-36C9-4C2D-9738-ACCEB88CAAB3}"/>
          </ac:spMkLst>
        </pc:spChg>
        <pc:spChg chg="mod">
          <ac:chgData name="MUGISHA PARTICK" userId="955ad2da3e9c358a" providerId="LiveId" clId="{38D7C090-DCA2-434C-86F5-DBEC44A363C7}" dt="2024-04-19T16:03:20.980" v="989" actId="5793"/>
          <ac:spMkLst>
            <pc:docMk/>
            <pc:sldMk cId="2866098605" sldId="301"/>
            <ac:spMk id="5" creationId="{6593A08C-4E2E-49C5-A13D-F5EB7C78DFE4}"/>
          </ac:spMkLst>
        </pc:spChg>
      </pc:sldChg>
      <pc:sldChg chg="modSp add mod">
        <pc:chgData name="MUGISHA PARTICK" userId="955ad2da3e9c358a" providerId="LiveId" clId="{38D7C090-DCA2-434C-86F5-DBEC44A363C7}" dt="2024-04-19T16:13:39.954" v="1103" actId="20577"/>
        <pc:sldMkLst>
          <pc:docMk/>
          <pc:sldMk cId="3667238385" sldId="302"/>
        </pc:sldMkLst>
        <pc:spChg chg="mod">
          <ac:chgData name="MUGISHA PARTICK" userId="955ad2da3e9c358a" providerId="LiveId" clId="{38D7C090-DCA2-434C-86F5-DBEC44A363C7}" dt="2024-04-19T16:13:39.954" v="1103" actId="20577"/>
          <ac:spMkLst>
            <pc:docMk/>
            <pc:sldMk cId="3667238385" sldId="302"/>
            <ac:spMk id="4" creationId="{E4B72ACE-36C9-4C2D-9738-ACCEB88CAAB3}"/>
          </ac:spMkLst>
        </pc:spChg>
        <pc:spChg chg="mod">
          <ac:chgData name="MUGISHA PARTICK" userId="955ad2da3e9c358a" providerId="LiveId" clId="{38D7C090-DCA2-434C-86F5-DBEC44A363C7}" dt="2024-04-19T16:13:15.489" v="1083" actId="113"/>
          <ac:spMkLst>
            <pc:docMk/>
            <pc:sldMk cId="3667238385" sldId="302"/>
            <ac:spMk id="5" creationId="{6593A08C-4E2E-49C5-A13D-F5EB7C78DFE4}"/>
          </ac:spMkLst>
        </pc:spChg>
      </pc:sldChg>
      <pc:sldChg chg="modSp add mod">
        <pc:chgData name="MUGISHA PARTICK" userId="955ad2da3e9c358a" providerId="LiveId" clId="{38D7C090-DCA2-434C-86F5-DBEC44A363C7}" dt="2024-04-19T16:13:58.130" v="1111" actId="20577"/>
        <pc:sldMkLst>
          <pc:docMk/>
          <pc:sldMk cId="3104797189" sldId="303"/>
        </pc:sldMkLst>
        <pc:spChg chg="mod">
          <ac:chgData name="MUGISHA PARTICK" userId="955ad2da3e9c358a" providerId="LiveId" clId="{38D7C090-DCA2-434C-86F5-DBEC44A363C7}" dt="2024-04-19T16:13:58.130" v="1111" actId="20577"/>
          <ac:spMkLst>
            <pc:docMk/>
            <pc:sldMk cId="3104797189" sldId="303"/>
            <ac:spMk id="4" creationId="{E4B72ACE-36C9-4C2D-9738-ACCEB88CAAB3}"/>
          </ac:spMkLst>
        </pc:spChg>
      </pc:sldChg>
      <pc:sldChg chg="modSp add mod">
        <pc:chgData name="MUGISHA PARTICK" userId="955ad2da3e9c358a" providerId="LiveId" clId="{38D7C090-DCA2-434C-86F5-DBEC44A363C7}" dt="2024-04-19T16:15:49.360" v="1125" actId="12"/>
        <pc:sldMkLst>
          <pc:docMk/>
          <pc:sldMk cId="3559199825" sldId="304"/>
        </pc:sldMkLst>
        <pc:spChg chg="mod">
          <ac:chgData name="MUGISHA PARTICK" userId="955ad2da3e9c358a" providerId="LiveId" clId="{38D7C090-DCA2-434C-86F5-DBEC44A363C7}" dt="2024-04-19T16:15:49.360" v="1125" actId="12"/>
          <ac:spMkLst>
            <pc:docMk/>
            <pc:sldMk cId="3559199825" sldId="304"/>
            <ac:spMk id="5" creationId="{6593A08C-4E2E-49C5-A13D-F5EB7C78DFE4}"/>
          </ac:spMkLst>
        </pc:spChg>
      </pc:sldChg>
      <pc:sldChg chg="modSp add mod">
        <pc:chgData name="MUGISHA PARTICK" userId="955ad2da3e9c358a" providerId="LiveId" clId="{38D7C090-DCA2-434C-86F5-DBEC44A363C7}" dt="2024-04-19T16:15:40.493" v="1124" actId="113"/>
        <pc:sldMkLst>
          <pc:docMk/>
          <pc:sldMk cId="222334581" sldId="305"/>
        </pc:sldMkLst>
        <pc:spChg chg="mod">
          <ac:chgData name="MUGISHA PARTICK" userId="955ad2da3e9c358a" providerId="LiveId" clId="{38D7C090-DCA2-434C-86F5-DBEC44A363C7}" dt="2024-04-19T16:15:40.493" v="1124" actId="113"/>
          <ac:spMkLst>
            <pc:docMk/>
            <pc:sldMk cId="222334581" sldId="305"/>
            <ac:spMk id="5" creationId="{6593A08C-4E2E-49C5-A13D-F5EB7C78DFE4}"/>
          </ac:spMkLst>
        </pc:spChg>
      </pc:sldChg>
      <pc:sldChg chg="modSp add mod">
        <pc:chgData name="MUGISHA PARTICK" userId="955ad2da3e9c358a" providerId="LiveId" clId="{38D7C090-DCA2-434C-86F5-DBEC44A363C7}" dt="2024-04-19T16:24:03.170" v="1277" actId="113"/>
        <pc:sldMkLst>
          <pc:docMk/>
          <pc:sldMk cId="216248715" sldId="306"/>
        </pc:sldMkLst>
        <pc:spChg chg="mod">
          <ac:chgData name="MUGISHA PARTICK" userId="955ad2da3e9c358a" providerId="LiveId" clId="{38D7C090-DCA2-434C-86F5-DBEC44A363C7}" dt="2024-04-19T16:23:05.957" v="1234" actId="20577"/>
          <ac:spMkLst>
            <pc:docMk/>
            <pc:sldMk cId="216248715" sldId="306"/>
            <ac:spMk id="4" creationId="{E4B72ACE-36C9-4C2D-9738-ACCEB88CAAB3}"/>
          </ac:spMkLst>
        </pc:spChg>
        <pc:spChg chg="mod">
          <ac:chgData name="MUGISHA PARTICK" userId="955ad2da3e9c358a" providerId="LiveId" clId="{38D7C090-DCA2-434C-86F5-DBEC44A363C7}" dt="2024-04-19T16:24:03.170" v="1277" actId="113"/>
          <ac:spMkLst>
            <pc:docMk/>
            <pc:sldMk cId="216248715" sldId="306"/>
            <ac:spMk id="5" creationId="{6593A08C-4E2E-49C5-A13D-F5EB7C78DFE4}"/>
          </ac:spMkLst>
        </pc:spChg>
      </pc:sldChg>
      <pc:sldChg chg="modSp add del mod">
        <pc:chgData name="MUGISHA PARTICK" userId="955ad2da3e9c358a" providerId="LiveId" clId="{38D7C090-DCA2-434C-86F5-DBEC44A363C7}" dt="2024-04-19T16:22:29.885" v="1186" actId="2696"/>
        <pc:sldMkLst>
          <pc:docMk/>
          <pc:sldMk cId="3480464858" sldId="306"/>
        </pc:sldMkLst>
        <pc:spChg chg="mod">
          <ac:chgData name="MUGISHA PARTICK" userId="955ad2da3e9c358a" providerId="LiveId" clId="{38D7C090-DCA2-434C-86F5-DBEC44A363C7}" dt="2024-04-19T16:16:21.857" v="1180" actId="20577"/>
          <ac:spMkLst>
            <pc:docMk/>
            <pc:sldMk cId="3480464858" sldId="306"/>
            <ac:spMk id="4" creationId="{E4B72ACE-36C9-4C2D-9738-ACCEB88CAAB3}"/>
          </ac:spMkLst>
        </pc:spChg>
        <pc:spChg chg="mod">
          <ac:chgData name="MUGISHA PARTICK" userId="955ad2da3e9c358a" providerId="LiveId" clId="{38D7C090-DCA2-434C-86F5-DBEC44A363C7}" dt="2024-04-19T16:22:10.080" v="1183" actId="20577"/>
          <ac:spMkLst>
            <pc:docMk/>
            <pc:sldMk cId="3480464858" sldId="306"/>
            <ac:spMk id="5" creationId="{6593A08C-4E2E-49C5-A13D-F5EB7C78DFE4}"/>
          </ac:spMkLst>
        </pc:spChg>
      </pc:sldChg>
      <pc:sldChg chg="modSp add mod">
        <pc:chgData name="MUGISHA PARTICK" userId="955ad2da3e9c358a" providerId="LiveId" clId="{38D7C090-DCA2-434C-86F5-DBEC44A363C7}" dt="2024-04-19T16:24:48.523" v="1285" actId="113"/>
        <pc:sldMkLst>
          <pc:docMk/>
          <pc:sldMk cId="3373567109" sldId="307"/>
        </pc:sldMkLst>
        <pc:spChg chg="mod">
          <ac:chgData name="MUGISHA PARTICK" userId="955ad2da3e9c358a" providerId="LiveId" clId="{38D7C090-DCA2-434C-86F5-DBEC44A363C7}" dt="2024-04-19T16:24:48.523" v="1285" actId="113"/>
          <ac:spMkLst>
            <pc:docMk/>
            <pc:sldMk cId="3373567109" sldId="307"/>
            <ac:spMk id="5" creationId="{6593A08C-4E2E-49C5-A13D-F5EB7C78DFE4}"/>
          </ac:spMkLst>
        </pc:spChg>
      </pc:sldChg>
      <pc:sldChg chg="add del">
        <pc:chgData name="MUGISHA PARTICK" userId="955ad2da3e9c358a" providerId="LiveId" clId="{38D7C090-DCA2-434C-86F5-DBEC44A363C7}" dt="2024-04-19T16:22:01.746" v="1182" actId="2696"/>
        <pc:sldMkLst>
          <pc:docMk/>
          <pc:sldMk cId="3514263914" sldId="307"/>
        </pc:sldMkLst>
      </pc:sldChg>
      <pc:sldChg chg="add del">
        <pc:chgData name="MUGISHA PARTICK" userId="955ad2da3e9c358a" providerId="LiveId" clId="{38D7C090-DCA2-434C-86F5-DBEC44A363C7}" dt="2024-04-19T16:22:23.595" v="1185"/>
        <pc:sldMkLst>
          <pc:docMk/>
          <pc:sldMk cId="3545088960" sldId="307"/>
        </pc:sldMkLst>
      </pc:sldChg>
      <pc:sldChg chg="add">
        <pc:chgData name="MUGISHA PARTICK" userId="955ad2da3e9c358a" providerId="LiveId" clId="{38D7C090-DCA2-434C-86F5-DBEC44A363C7}" dt="2024-04-19T16:24:57.290" v="1286" actId="2890"/>
        <pc:sldMkLst>
          <pc:docMk/>
          <pc:sldMk cId="1789707459" sldId="308"/>
        </pc:sldMkLst>
      </pc:sldChg>
      <pc:sldChg chg="modSp add mod">
        <pc:chgData name="MUGISHA PARTICK" userId="955ad2da3e9c358a" providerId="LiveId" clId="{38D7C090-DCA2-434C-86F5-DBEC44A363C7}" dt="2024-04-19T16:35:27.353" v="1301" actId="12"/>
        <pc:sldMkLst>
          <pc:docMk/>
          <pc:sldMk cId="1289403507" sldId="309"/>
        </pc:sldMkLst>
        <pc:spChg chg="mod">
          <ac:chgData name="MUGISHA PARTICK" userId="955ad2da3e9c358a" providerId="LiveId" clId="{38D7C090-DCA2-434C-86F5-DBEC44A363C7}" dt="2024-04-19T16:34:29.359" v="1295" actId="20577"/>
          <ac:spMkLst>
            <pc:docMk/>
            <pc:sldMk cId="1289403507" sldId="309"/>
            <ac:spMk id="4" creationId="{E4B72ACE-36C9-4C2D-9738-ACCEB88CAAB3}"/>
          </ac:spMkLst>
        </pc:spChg>
        <pc:spChg chg="mod">
          <ac:chgData name="MUGISHA PARTICK" userId="955ad2da3e9c358a" providerId="LiveId" clId="{38D7C090-DCA2-434C-86F5-DBEC44A363C7}" dt="2024-04-19T16:35:27.353" v="1301" actId="12"/>
          <ac:spMkLst>
            <pc:docMk/>
            <pc:sldMk cId="1289403507" sldId="309"/>
            <ac:spMk id="5" creationId="{6593A08C-4E2E-49C5-A13D-F5EB7C78DFE4}"/>
          </ac:spMkLst>
        </pc:spChg>
      </pc:sldChg>
      <pc:sldChg chg="add">
        <pc:chgData name="MUGISHA PARTICK" userId="955ad2da3e9c358a" providerId="LiveId" clId="{38D7C090-DCA2-434C-86F5-DBEC44A363C7}" dt="2024-04-19T16:35:33.200" v="1302" actId="2890"/>
        <pc:sldMkLst>
          <pc:docMk/>
          <pc:sldMk cId="1089541904" sldId="310"/>
        </pc:sldMkLst>
      </pc:sldChg>
      <pc:sldChg chg="add del">
        <pc:chgData name="MUGISHA PARTICK" userId="955ad2da3e9c358a" providerId="LiveId" clId="{38D7C090-DCA2-434C-86F5-DBEC44A363C7}" dt="2024-04-19T16:36:13.177" v="1304" actId="2696"/>
        <pc:sldMkLst>
          <pc:docMk/>
          <pc:sldMk cId="3208836986"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2024-04-20</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MULTINATIONAL BUSINESS MANAGEMENT  </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9"/>
            <a:ext cx="8030095" cy="541422"/>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SIX – GLOBAL MARKET ENTRY STRATEGIES</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841248" y="256032"/>
            <a:ext cx="10506456" cy="1014984"/>
          </a:xfrm>
        </p:spPr>
        <p:txBody>
          <a:bodyPr vert="horz" lIns="91440" tIns="45720" rIns="91440" bIns="45720" rtlCol="0" anchor="b">
            <a:normAutofit/>
          </a:bodyPr>
          <a:lstStyle/>
          <a:p>
            <a:pPr latinLnBrk="0"/>
            <a:r>
              <a:rPr lang="en-US" altLang="ko-KR" sz="4400" kern="1200">
                <a:solidFill>
                  <a:schemeClr val="tx1"/>
                </a:solidFill>
                <a:latin typeface="+mj-lt"/>
                <a:ea typeface="+mj-ea"/>
                <a:cs typeface="+mj-cs"/>
              </a:rPr>
              <a:t>Unit six objectives </a:t>
            </a:r>
          </a:p>
        </p:txBody>
      </p:sp>
      <p:sp>
        <p:nvSpPr>
          <p:cNvPr id="15" name="Rectangle 14">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 name="텍스트 개체 틀 7">
            <a:extLst>
              <a:ext uri="{FF2B5EF4-FFF2-40B4-BE49-F238E27FC236}">
                <a16:creationId xmlns:a16="http://schemas.microsoft.com/office/drawing/2014/main" id="{C6882D0D-7D6D-4250-ABCC-2A1088B8F3BF}"/>
              </a:ext>
            </a:extLst>
          </p:cNvPr>
          <p:cNvSpPr>
            <a:spLocks/>
          </p:cNvSpPr>
          <p:nvPr/>
        </p:nvSpPr>
        <p:spPr>
          <a:xfrm>
            <a:off x="9493135" y="4662152"/>
            <a:ext cx="2698865" cy="2195848"/>
          </a:xfrm>
          <a:prstGeom prst="rect">
            <a:avLst/>
          </a:prstGeom>
        </p:spPr>
        <p:txBody>
          <a:bodyPr>
            <a:normAutofit/>
          </a:bodyPr>
          <a:lstStyle/>
          <a:p>
            <a:pPr>
              <a:lnSpc>
                <a:spcPct val="120000"/>
              </a:lnSpc>
            </a:pPr>
            <a:endParaRPr lang="en-US" altLang="ko-KR" sz="4000" dirty="0">
              <a:solidFill>
                <a:schemeClr val="bg2">
                  <a:lumMod val="90000"/>
                </a:schemeClr>
              </a:solidFill>
            </a:endParaRPr>
          </a:p>
        </p:txBody>
      </p:sp>
      <p:sp>
        <p:nvSpPr>
          <p:cNvPr id="5" name="내용 개체 틀 4">
            <a:extLst>
              <a:ext uri="{FF2B5EF4-FFF2-40B4-BE49-F238E27FC236}">
                <a16:creationId xmlns:a16="http://schemas.microsoft.com/office/drawing/2014/main" id="{6593A08C-4E2E-49C5-A13D-F5EB7C78DFE4}"/>
              </a:ext>
            </a:extLst>
          </p:cNvPr>
          <p:cNvSpPr>
            <a:spLocks/>
          </p:cNvSpPr>
          <p:nvPr/>
        </p:nvSpPr>
        <p:spPr>
          <a:xfrm>
            <a:off x="1135662" y="1926266"/>
            <a:ext cx="7700975" cy="4097373"/>
          </a:xfrm>
          <a:prstGeom prst="rect">
            <a:avLst/>
          </a:prstGeom>
        </p:spPr>
        <p:txBody>
          <a:bodyPr>
            <a:normAutofit/>
          </a:bodyPr>
          <a:lstStyle/>
          <a:p>
            <a:pPr defTabSz="795528">
              <a:lnSpc>
                <a:spcPct val="150000"/>
              </a:lnSpc>
              <a:spcAft>
                <a:spcPts val="600"/>
              </a:spcAft>
            </a:pPr>
            <a:r>
              <a:rPr lang="en-US" altLang="ko-KR" sz="1740" kern="1200" dirty="0">
                <a:solidFill>
                  <a:schemeClr val="tx1"/>
                </a:solidFill>
                <a:latin typeface="Times New Roman" panose="02020603050405020304" pitchFamily="18" charset="0"/>
                <a:ea typeface="+mn-ea"/>
                <a:cs typeface="Times New Roman" panose="02020603050405020304" pitchFamily="18" charset="0"/>
              </a:rPr>
              <a:t>At the end of this session, you will be able to: </a:t>
            </a:r>
          </a:p>
          <a:p>
            <a:pPr defTabSz="795528">
              <a:lnSpc>
                <a:spcPct val="150000"/>
              </a:lnSpc>
              <a:spcAft>
                <a:spcPts val="600"/>
              </a:spcAft>
              <a:buFont typeface="Wingdings" panose="05000000000000000000" pitchFamily="2" charset="2"/>
              <a:buChar char="Ø"/>
            </a:pPr>
            <a:r>
              <a:rPr lang="en-US" altLang="ko-KR" sz="1740" kern="1200" dirty="0">
                <a:solidFill>
                  <a:schemeClr val="tx1"/>
                </a:solidFill>
                <a:latin typeface="Times New Roman" panose="02020603050405020304" pitchFamily="18" charset="0"/>
                <a:ea typeface="+mn-ea"/>
                <a:cs typeface="Times New Roman" panose="02020603050405020304" pitchFamily="18" charset="0"/>
              </a:rPr>
              <a:t>Understand global market </a:t>
            </a:r>
          </a:p>
          <a:p>
            <a:pPr defTabSz="795528">
              <a:lnSpc>
                <a:spcPct val="150000"/>
              </a:lnSpc>
              <a:spcAft>
                <a:spcPts val="600"/>
              </a:spcAft>
              <a:buFont typeface="Wingdings" panose="05000000000000000000" pitchFamily="2" charset="2"/>
              <a:buChar char="Ø"/>
            </a:pPr>
            <a:r>
              <a:rPr lang="en-US" altLang="ko-KR" sz="1740" kern="1200" dirty="0">
                <a:solidFill>
                  <a:schemeClr val="tx1"/>
                </a:solidFill>
                <a:latin typeface="Times New Roman" panose="02020603050405020304" pitchFamily="18" charset="0"/>
                <a:ea typeface="+mn-ea"/>
                <a:cs typeface="Times New Roman" panose="02020603050405020304" pitchFamily="18" charset="0"/>
              </a:rPr>
              <a:t>Know what is exporting and its effects </a:t>
            </a:r>
          </a:p>
          <a:p>
            <a:pPr defTabSz="795528">
              <a:lnSpc>
                <a:spcPct val="150000"/>
              </a:lnSpc>
              <a:spcAft>
                <a:spcPts val="600"/>
              </a:spcAft>
              <a:buFont typeface="Wingdings" panose="05000000000000000000" pitchFamily="2" charset="2"/>
              <a:buChar char="Ø"/>
            </a:pPr>
            <a:r>
              <a:rPr lang="en-US" altLang="ko-KR" sz="1740" kern="1200" dirty="0">
                <a:solidFill>
                  <a:schemeClr val="tx1"/>
                </a:solidFill>
                <a:latin typeface="Times New Roman" panose="02020603050405020304" pitchFamily="18" charset="0"/>
                <a:ea typeface="+mn-ea"/>
                <a:cs typeface="Times New Roman" panose="02020603050405020304" pitchFamily="18" charset="0"/>
              </a:rPr>
              <a:t>Appreciate </a:t>
            </a:r>
            <a:r>
              <a:rPr lang="en-US" altLang="ko-KR" sz="1740" dirty="0" err="1">
                <a:latin typeface="Times New Roman" panose="02020603050405020304" pitchFamily="18" charset="0"/>
                <a:cs typeface="Times New Roman" panose="02020603050405020304" pitchFamily="18" charset="0"/>
              </a:rPr>
              <a:t>lisencing</a:t>
            </a:r>
            <a:r>
              <a:rPr lang="en-US" altLang="ko-KR" sz="1740" kern="1200" dirty="0">
                <a:solidFill>
                  <a:schemeClr val="tx1"/>
                </a:solidFill>
                <a:latin typeface="Times New Roman" panose="02020603050405020304" pitchFamily="18" charset="0"/>
                <a:ea typeface="+mn-ea"/>
                <a:cs typeface="Times New Roman" panose="02020603050405020304" pitchFamily="18" charset="0"/>
              </a:rPr>
              <a:t> and its effects in a global market  </a:t>
            </a:r>
          </a:p>
          <a:p>
            <a:pPr defTabSz="795528">
              <a:lnSpc>
                <a:spcPct val="150000"/>
              </a:lnSpc>
              <a:spcAft>
                <a:spcPts val="600"/>
              </a:spcAft>
              <a:buFont typeface="Wingdings" panose="05000000000000000000" pitchFamily="2" charset="2"/>
              <a:buChar char="Ø"/>
            </a:pPr>
            <a:r>
              <a:rPr lang="en-US" altLang="ko-KR" sz="1740" kern="1200" dirty="0">
                <a:solidFill>
                  <a:schemeClr val="tx1"/>
                </a:solidFill>
                <a:latin typeface="Times New Roman" panose="02020603050405020304" pitchFamily="18" charset="0"/>
                <a:ea typeface="+mn-ea"/>
                <a:cs typeface="Times New Roman" panose="02020603050405020304" pitchFamily="18" charset="0"/>
              </a:rPr>
              <a:t>Understanding joint venture and its implications </a:t>
            </a:r>
          </a:p>
          <a:p>
            <a:pPr defTabSz="795528">
              <a:lnSpc>
                <a:spcPct val="150000"/>
              </a:lnSpc>
              <a:spcAft>
                <a:spcPts val="600"/>
              </a:spcAft>
              <a:buFont typeface="Wingdings" panose="05000000000000000000" pitchFamily="2" charset="2"/>
              <a:buChar char="Ø"/>
            </a:pPr>
            <a:r>
              <a:rPr lang="en-US" altLang="ko-KR" sz="1740" kern="1200" dirty="0">
                <a:solidFill>
                  <a:schemeClr val="tx1"/>
                </a:solidFill>
                <a:latin typeface="Times New Roman" panose="02020603050405020304" pitchFamily="18" charset="0"/>
                <a:ea typeface="+mn-ea"/>
                <a:cs typeface="Times New Roman" panose="02020603050405020304" pitchFamily="18" charset="0"/>
              </a:rPr>
              <a:t>Know the advantages of international market</a:t>
            </a:r>
          </a:p>
          <a:p>
            <a:pPr defTabSz="795528">
              <a:spcAft>
                <a:spcPts val="600"/>
              </a:spcAft>
            </a:pPr>
            <a:endParaRPr lang="en-US" altLang="ko-KR" sz="1740" kern="1200" dirty="0">
              <a:solidFill>
                <a:schemeClr val="tx1"/>
              </a:solidFill>
              <a:latin typeface="Arial" panose="020B0604020202020204" pitchFamily="34" charset="0"/>
              <a:ea typeface="+mn-ea"/>
              <a:cs typeface="Arial" panose="020B0604020202020204" pitchFamily="34" charset="0"/>
            </a:endParaRPr>
          </a:p>
          <a:p>
            <a:pPr marL="0" indent="0">
              <a:spcAft>
                <a:spcPts val="600"/>
              </a:spcAft>
              <a:buNone/>
            </a:pPr>
            <a:endParaRPr lang="en-US" altLang="ko-KR"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846646" y="6283790"/>
            <a:ext cx="10498708"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Introduction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buNone/>
            </a:pPr>
            <a:r>
              <a:rPr lang="en-US" altLang="ko-KR" sz="2000" dirty="0">
                <a:latin typeface="Times New Roman" panose="02020603050405020304" pitchFamily="18" charset="0"/>
                <a:cs typeface="Times New Roman" panose="02020603050405020304" pitchFamily="18" charset="0"/>
              </a:rPr>
              <a:t>What is global market?</a:t>
            </a:r>
          </a:p>
          <a:p>
            <a:pPr marL="0" indent="0">
              <a:lnSpc>
                <a:spcPct val="150000"/>
              </a:lnSpc>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It is also </a:t>
            </a:r>
            <a:r>
              <a:rPr lang="en-US" sz="2000" kern="100" dirty="0">
                <a:latin typeface="Times New Roman" panose="02020603050405020304" pitchFamily="18" charset="0"/>
                <a:ea typeface="Calibri" panose="020F0502020204030204" pitchFamily="34" charset="0"/>
                <a:cs typeface="Times New Roman" panose="02020603050405020304" pitchFamily="18" charset="0"/>
              </a:rPr>
              <a:t>known as international market; it</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refers to the connected network of economic transactions that occur between buyers and sellers at international leve</a:t>
            </a:r>
            <a:r>
              <a:rPr lang="en-US" sz="2000" kern="100" dirty="0">
                <a:latin typeface="Times New Roman" panose="02020603050405020304" pitchFamily="18" charset="0"/>
                <a:ea typeface="Calibri" panose="020F0502020204030204" pitchFamily="34" charset="0"/>
                <a:cs typeface="Times New Roman" panose="02020603050405020304" pitchFamily="18" charset="0"/>
              </a:rPr>
              <a:t>l</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It encompasses the exchange of goods, services, and capital across international borders, facilitated by advancements in technology, transportation, and communication. In this complex world of trade, countries, corporations, and individuals engage in buying and selling, driven by various factors such as supply and demand, comparative advantage, and market forces.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099900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indent="0">
              <a:lnSpc>
                <a:spcPct val="150000"/>
              </a:lnSpc>
              <a:buNone/>
            </a:pPr>
            <a:r>
              <a:rPr lang="en-US" sz="2000" dirty="0">
                <a:effectLst/>
                <a:latin typeface="Times New Roman" panose="02020603050405020304" pitchFamily="18" charset="0"/>
                <a:ea typeface="Calibri" panose="020F0502020204030204" pitchFamily="34" charset="0"/>
              </a:rPr>
              <a:t>The global market is characterized by many things including:</a:t>
            </a:r>
          </a:p>
          <a:p>
            <a:pPr>
              <a:lnSpc>
                <a:spcPct val="150000"/>
              </a:lnSpc>
              <a:buFont typeface="Wingdings" panose="05000000000000000000" pitchFamily="2" charset="2"/>
              <a:buChar char="Ø"/>
            </a:pPr>
            <a:r>
              <a:rPr lang="en-US" sz="2000" dirty="0">
                <a:effectLst/>
                <a:latin typeface="Times New Roman" panose="02020603050405020304" pitchFamily="18" charset="0"/>
                <a:ea typeface="Calibri" panose="020F0502020204030204" pitchFamily="34" charset="0"/>
              </a:rPr>
              <a:t>vast scale and diversity (many products and services) and players in the market</a:t>
            </a:r>
          </a:p>
          <a:p>
            <a:pPr>
              <a:lnSpc>
                <a:spcPct val="150000"/>
              </a:lnSpc>
              <a:buFont typeface="Wingdings" panose="05000000000000000000" pitchFamily="2" charset="2"/>
              <a:buChar char="Ø"/>
            </a:pPr>
            <a:r>
              <a:rPr lang="en-US" sz="2000" dirty="0">
                <a:effectLst/>
                <a:latin typeface="Times New Roman" panose="02020603050405020304" pitchFamily="18" charset="0"/>
                <a:ea typeface="Calibri" panose="020F0502020204030204" pitchFamily="34" charset="0"/>
              </a:rPr>
              <a:t>It is influenced by different governments policies </a:t>
            </a:r>
          </a:p>
          <a:p>
            <a:pPr>
              <a:lnSpc>
                <a:spcPct val="150000"/>
              </a:lnSpc>
              <a:buFont typeface="Wingdings" panose="05000000000000000000" pitchFamily="2" charset="2"/>
              <a:buChar char="Ø"/>
            </a:pPr>
            <a:r>
              <a:rPr lang="en-US" sz="2000" dirty="0">
                <a:latin typeface="Times New Roman" panose="02020603050405020304" pitchFamily="18" charset="0"/>
                <a:ea typeface="Calibri" panose="020F0502020204030204" pitchFamily="34" charset="0"/>
              </a:rPr>
              <a:t>Geographical characteristics and tensions </a:t>
            </a:r>
          </a:p>
          <a:p>
            <a:pPr>
              <a:lnSpc>
                <a:spcPct val="150000"/>
              </a:lnSpc>
              <a:buFont typeface="Wingdings" panose="05000000000000000000" pitchFamily="2" charset="2"/>
              <a:buChar char="Ø"/>
            </a:pPr>
            <a:r>
              <a:rPr lang="en-US" sz="2000" dirty="0">
                <a:effectLst/>
                <a:latin typeface="Times New Roman" panose="02020603050405020304" pitchFamily="18" charset="0"/>
                <a:ea typeface="Calibri" panose="020F0502020204030204" pitchFamily="34" charset="0"/>
              </a:rPr>
              <a:t>Different economic indicators in different locations </a:t>
            </a:r>
          </a:p>
          <a:p>
            <a:pPr>
              <a:lnSpc>
                <a:spcPct val="150000"/>
              </a:lnSpc>
              <a:buFont typeface="Wingdings" panose="05000000000000000000" pitchFamily="2" charset="2"/>
              <a:buChar char="Ø"/>
            </a:pPr>
            <a:r>
              <a:rPr lang="en-US" sz="2000" dirty="0">
                <a:latin typeface="Times New Roman" panose="02020603050405020304" pitchFamily="18" charset="0"/>
                <a:ea typeface="Calibri" panose="020F0502020204030204" pitchFamily="34" charset="0"/>
              </a:rPr>
              <a:t>Diverse </a:t>
            </a:r>
            <a:r>
              <a:rPr lang="en-US" sz="2000" dirty="0">
                <a:effectLst/>
                <a:latin typeface="Times New Roman" panose="02020603050405020304" pitchFamily="18" charset="0"/>
                <a:ea typeface="Calibri" panose="020F0502020204030204" pitchFamily="34" charset="0"/>
              </a:rPr>
              <a:t>consumer preferences which shape the dynamics of supply and demand on a global scale, </a:t>
            </a:r>
            <a:r>
              <a:rPr lang="en-US" sz="2000" dirty="0" err="1">
                <a:effectLst/>
                <a:latin typeface="Times New Roman" panose="02020603050405020304" pitchFamily="18" charset="0"/>
                <a:ea typeface="Calibri" panose="020F0502020204030204" pitchFamily="34" charset="0"/>
              </a:rPr>
              <a:t>etc</a:t>
            </a: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85865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Global market entrance strategy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indent="0">
              <a:lnSpc>
                <a:spcPct val="150000"/>
              </a:lnSpc>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A global market entrance strategy outlines the approach that a company takes when expanding its operations into international markets. It involves a comprehensive plan that considers factors such as market research, regulatory requirements, cultural differences, and competitive landscape. One common approach to entering global markets is through exporting, where products or services are sold to customers in other countries. This strategy allows companies to leverage their existing products or services without making significant investments in foreign infrastructure.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43518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Global market entrance strategy meaning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lnSpcReduction="10000"/>
          </a:bodyPr>
          <a:lstStyle/>
          <a:p>
            <a:pPr marL="0" indent="0">
              <a:lnSpc>
                <a:spcPct val="150000"/>
              </a:lnSpc>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Companies may choose to operat</a:t>
            </a:r>
            <a:r>
              <a:rPr lang="en-US" sz="2400" kern="100" dirty="0">
                <a:latin typeface="Times New Roman" panose="02020603050405020304" pitchFamily="18" charset="0"/>
                <a:ea typeface="Calibri" panose="020F0502020204030204" pitchFamily="34" charset="0"/>
                <a:cs typeface="Times New Roman" panose="02020603050405020304" pitchFamily="18" charset="0"/>
              </a:rPr>
              <a:t>e in international markets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through methods such as setting up subsidiaries, joint ventures, or partnerships with local businesses. These strategies enable companies to gain a deeper understanding of local consumer preferences, navigate regulatory complexities, and build relationships with key stakeholders. Whichever approach is chosen, a successful global market entrance strategy requires careful planning, adaptability, and a commitment to understanding and addressing the unique challenges and opportunities presented by each target market.</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90759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lnSpcReduction="10000"/>
          </a:bodyPr>
          <a:lstStyle/>
          <a:p>
            <a:pPr marL="0" indent="0">
              <a:lnSpc>
                <a:spcPct val="150000"/>
              </a:lnSpc>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Companies may choose to operat</a:t>
            </a:r>
            <a:r>
              <a:rPr lang="en-US" sz="2400" kern="100" dirty="0">
                <a:latin typeface="Times New Roman" panose="02020603050405020304" pitchFamily="18" charset="0"/>
                <a:ea typeface="Calibri" panose="020F0502020204030204" pitchFamily="34" charset="0"/>
                <a:cs typeface="Times New Roman" panose="02020603050405020304" pitchFamily="18" charset="0"/>
              </a:rPr>
              <a:t>e in international markets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through methods such as setting up subsidiaries, joint ventures, or partnerships with local businesses. These strategies enable companies to gain a deeper understanding of local consumer preferences, navigate regulatory complexities, and build relationships with key stakeholders. Whichever approach is chosen, a successful global market entrance strategy requires careful planning, adaptability, and a commitment to understanding and addressing the unique challenges and opportunities presented by each target market.</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61573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Global market entrance strategies</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indent="0">
              <a:lnSpc>
                <a:spcPct val="150000"/>
              </a:lnSpc>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They are many strategies that multinational businesses use to </a:t>
            </a:r>
            <a:r>
              <a:rPr lang="en-US" sz="2400" kern="100" dirty="0">
                <a:latin typeface="Times New Roman" panose="02020603050405020304" pitchFamily="18" charset="0"/>
                <a:ea typeface="Calibri" panose="020F0502020204030204" pitchFamily="34" charset="0"/>
                <a:cs typeface="Times New Roman" panose="02020603050405020304" pitchFamily="18" charset="0"/>
              </a:rPr>
              <a:t>navigate into global markets, in this lesson we shall look deeply in only three that are frequently used, and these are: </a:t>
            </a:r>
          </a:p>
          <a:p>
            <a:pPr>
              <a:lnSpc>
                <a:spcPct val="150000"/>
              </a:lnSpc>
              <a:buFont typeface="Wingdings" panose="05000000000000000000" pitchFamily="2" charset="2"/>
              <a:buChar char="Ø"/>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Exporting,</a:t>
            </a:r>
          </a:p>
          <a:p>
            <a:pPr>
              <a:lnSpc>
                <a:spcPct val="150000"/>
              </a:lnSpc>
              <a:buFont typeface="Wingdings" panose="05000000000000000000" pitchFamily="2" charset="2"/>
              <a:buChar char="Ø"/>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Licensing and, </a:t>
            </a:r>
          </a:p>
          <a:p>
            <a:pPr>
              <a:lnSpc>
                <a:spcPct val="150000"/>
              </a:lnSpc>
              <a:buFont typeface="Wingdings" panose="05000000000000000000" pitchFamily="2" charset="2"/>
              <a:buChar char="Ø"/>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Joint venture </a:t>
            </a: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784670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Exporting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indent="0">
              <a:lnSpc>
                <a:spcPct val="150000"/>
              </a:lnSpc>
              <a:buNone/>
            </a:pPr>
            <a:r>
              <a:rPr lang="en-US" sz="1800" b="1" dirty="0">
                <a:effectLst/>
                <a:latin typeface="Times New Roman" panose="02020603050405020304" pitchFamily="18" charset="0"/>
                <a:ea typeface="Calibri" panose="020F0502020204030204" pitchFamily="34" charset="0"/>
              </a:rPr>
              <a:t>Meaning </a:t>
            </a:r>
          </a:p>
          <a:p>
            <a:pPr marL="0" indent="0">
              <a:lnSpc>
                <a:spcPct val="150000"/>
              </a:lnSpc>
              <a:buNone/>
            </a:pPr>
            <a:r>
              <a:rPr lang="en-US" sz="1800" dirty="0">
                <a:effectLst/>
                <a:latin typeface="Times New Roman" panose="02020603050405020304" pitchFamily="18" charset="0"/>
                <a:ea typeface="Calibri" panose="020F0502020204030204" pitchFamily="34" charset="0"/>
              </a:rPr>
              <a:t>Exporting in multinational business refers to the process of selling goods or services produced in one country to customers located in other countries. It is one of the simplest and most common ways for companies to expand their operations internationally. Through exporting, multinational businesses can capitalize on their existing products or services and enter new markets without the need for significant investments in foreign infrastructure. </a:t>
            </a:r>
          </a:p>
          <a:p>
            <a:pPr marL="0" indent="0">
              <a:lnSpc>
                <a:spcPct val="150000"/>
              </a:lnSpc>
              <a:buNone/>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This approach allows companies to leverage their core competencies, economies of scale, and established brand presence to penetrate foreign markets and increase their global market share.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76612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indent="0">
              <a:lnSpc>
                <a:spcPct val="150000"/>
              </a:lnSpc>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can take various forms, including direct exports where goods are sold directly to customers abroad, or indirect exports where companies utilize intermediaries such as export agents, distributors, or trading companies to facilitate sales in foreign markets. Additionally, multinational businesses may engage in strategic exporting, targeting specific countries or regions where demand is high or where they possess a competitive advantage. While exporting offers numerous opportunities for growth and expansion, it also presents challenges such as navigating trade barriers, cultural differences, and logistical complexities, which companies must address to succeed in the global marketplace.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887756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Types of exports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indent="0">
              <a:lnSpc>
                <a:spcPct val="150000"/>
              </a:lnSpc>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They are various types of exports, and some are the following: </a:t>
            </a: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Traditional Exports: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These are goods or services produced domestically and sold to customers in foreign countries. Examples include manufactured goods, agricultural products, raw materials, and services such as consulting or tourism.</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Direct Exports: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In direct exports, companies sell their products or services directly to customers in foreign markets without involving intermediaries. This approach allows companies to have more control over their export operations and customer relationships.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78012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fontScale="92500" lnSpcReduction="10000"/>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Indirect Exports: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Indirect exports involve the use of intermediaries such as export agents, trading companies, or distributors to facilitate the sale of goods or services in foreign markets. These intermediaries handle tasks such as marketing, distribution, and logistics on behalf of the exporting company.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Re-exports: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Re-exports refer to the export of goods that were previously imported into a country. These goods may undergo minimal processing or handling before being exported to another destination.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Services Exports: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Services exports involve the sale of intangible services such as consulting, financial services, education, healthcare, and tourism to customers located in foreign countries. With the rise of the digital economy, services exports have become increasingly significant.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04051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57150" marR="0" indent="-285750">
              <a:lnSpc>
                <a:spcPct val="150000"/>
              </a:lnSpc>
              <a:spcBef>
                <a:spcPts val="0"/>
              </a:spcBef>
              <a:spcAft>
                <a:spcPts val="800"/>
              </a:spcAft>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Strategic Exports: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Strategic exports are targeted exports to specific countries or regions where demand is high or where the exporting company possesses a competitive advantage. This approach allows companies to focus their resources on markets with the greatest potential for success.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Non-traditional Exports: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Non-traditional exports refer to goods or services that are not typically associated with a country's traditional export sectors. These exports often arise from emerging industries or niche markets and can contribute to diversifying a country's export base.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51267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Merits of exports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Low Initial Investment: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often requires less initial investment compared to establishing physical operations in foreign countries, making it a cost-effective way to enter new markets.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Utilization of Existing Capacity: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allows companies to leverage their existing production capacity, resources, and expertise to serve international customers without the need for significant additional investment.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Diversification of Revenue Streams: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By expanding into international markets through exporting, multinational businesses can diversify their revenue streams, reducing dependence on any single domestic market and spreading risk.</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37002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Economies of Scale: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Increased sales volume through exporting can lead to economies of scale, which can lower per-unit production costs and improve overall profitability.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Access to New Markets: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enables companies to access new markets and customer segments that may have untapped demand for their products or services, driving revenue growth and market expansion.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International Brand Building: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can help multinational businesses establish and strengthen their brand presence in foreign markets, laying the foundation for future growth and market penetration.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493198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Mitigation of Seasonal Fluctuations: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to markets with different seasonal patterns can help mitigate the impact of seasonal fluctuations in demand, providing more stable revenue streams throughout the year.</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Learning and Adaptation: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exposes companies to diverse business environments, cultures, and consumer preferences, fostering learning and adaptation that can enhance their competitiveness and resilience.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0181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Market Diversification: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allows companies to diversify their customer base across different geographic regions, reducing vulnerability to regional economic downturns or geopolitical risks.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Competitive Advantage: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Successfully exporting products or services internationally can provide companies with a competitive advantage over domestic rivals by expanding their market reach and enhancing their global reputation.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656600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Demerits of exports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marR="0" indent="0">
              <a:lnSpc>
                <a:spcPct val="150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While exporting can offer numerous advantages for international business expansion, it also comes with certain disadvantages: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Limited Market Understanding: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may result in limited understanding of foreign markets compared to establishing a physical presence in those markets. This can lead to challenges in addressing local consumer preferences, cultural nuances, and regulatory requirements.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Transportation and Logistics Costs: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typically involves transportation and logistics costs, including shipping, customs duties, and tariffs, which can erode profit margins, especially for low-margin products.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588303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lnSpcReduction="10000"/>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Currency Fluctuations: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exposes companies to currency exchange rate fluctuations, which can impact the competitiveness of their products or services in foreign markets and affect profitability.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Trade Barriers and Regulations: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may encounter trade barriers such as tariffs, quotas, and regulatory requirements imposed by foreign governments, which can increase the complexity and cost of doing business internationally.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Quality Control and Product Adaptation: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products to foreign markets may require modifications to meet local standards, regulations, or cultural preferences, necessitating additional investment in quality control and product adaptation.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216763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marR="0">
              <a:lnSpc>
                <a:spcPct val="150000"/>
              </a:lnSpc>
              <a:spcBef>
                <a:spcPts val="0"/>
              </a:spcBef>
              <a:spcAft>
                <a:spcPts val="800"/>
              </a:spcAft>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Political and Geopolitical Risks: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exposes companies to political and geopolitical risks such as trade disputes, sanctions, and instability in foreign markets, which can disrupt operations and pose challenges to business continuity.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800"/>
              </a:spcAft>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Intellectual Property Protection: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products or services to certain countries may expose companies to risks of intellectual property infringement or theft, especially in regions with weak intellectual property protection laws.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800"/>
              </a:spcAft>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Dependency on Export Markets: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Relying heavily on exporting for international expansion can make companies vulnerable to changes in global economic conditions, shifts in consumer preferences, or disruptions in supply chains.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63796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Competitive Pressure: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may subject companies to intensified competition from local competitors and other multinational firms operating in the same markets, requiring constant innovation and adaptation to maintain market share.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Distance and Communication Challenges: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Exporting across long distances may result in communication challenges, time zone differences, and difficulties in providing timely customer support, which can affect customer satisfaction and relationships.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44211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Licensing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indent="0">
              <a:lnSpc>
                <a:spcPct val="150000"/>
              </a:lnSpc>
              <a:spcBef>
                <a:spcPts val="0"/>
              </a:spcBef>
              <a:spcAft>
                <a:spcPts val="800"/>
              </a:spcAft>
              <a:buNone/>
            </a:pPr>
            <a:r>
              <a:rPr lang="en-US"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Meanin</a:t>
            </a:r>
            <a:r>
              <a:rPr lang="en-US" sz="1800" b="1"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 </a:t>
            </a:r>
            <a:endParaRPr lang="en-US"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Bef>
                <a:spcPts val="0"/>
              </a:spcBef>
              <a:spcAft>
                <a:spcPts val="800"/>
              </a:spcAft>
              <a:buNone/>
            </a:pP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Licensing in multinational business refers to a business strategy where a company (the licensor) grants another company (the licensee) the rights to use its intellectual property, such as patents, trademarks, copyrights, or know-how, in exchange for royalty payments or other forms of compensation. This strategy allows the licensor to expand its market presence internationally without directly investing in foreign operations or infrastructure. The licensee gains access to valuable intellectual property, enabling it to produce and sell products or services under the licensor's brand or technology, often with localized adaptation to suit local market preferences. Licensing agreements can vary in scope and duration, providing both parties with opportunities for revenue generation, market expansion, and strategic collaboration.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476691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Licensing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marR="0" indent="0">
              <a:lnSpc>
                <a:spcPct val="150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Licensing can take various forms depending on the nature of the intellectual property being licensed and the terms of the agreement. Here are some common types of licensing:</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Patent Licensing: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In patent licensing, the licensor grants the licensee the right to use, manufacture, sell, or distribute products or processes covered by the licensor's patents in exchange for royalties or other forms of compensation.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Trademark Licensing: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Trademark licensing involves granting the licensee the right to use the licensor's trademark, logo, or brand name on products or services in a specific geographic area or market segment, typically in exchange for royalties.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446170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fontScale="85000" lnSpcReduction="10000"/>
          </a:bodyPr>
          <a:lstStyle/>
          <a:p>
            <a:pPr marL="114300" marR="0" indent="-342900">
              <a:lnSpc>
                <a:spcPct val="16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Copyright Licensing: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Copyright licensing allows the licensee to reproduce, distribute, perform, or display copyrighted works such as literary works, artistic creations, software, or multimedia content, subject to the terms and conditions set forth in the licensing agreement.</a:t>
            </a:r>
          </a:p>
          <a:p>
            <a:pPr marL="114300" marR="0" indent="-342900">
              <a:lnSpc>
                <a:spcPct val="16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Franchise Licensing: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Franchise licensing involves granting the licensee the right to operate a business under the licensor's brand name, business model, and operating procedures in exchange for initial fees, ongoing royalties, and adherence to specified standards and guidelines.</a:t>
            </a:r>
          </a:p>
          <a:p>
            <a:pPr>
              <a:lnSpc>
                <a:spcPct val="160000"/>
              </a:lnSpc>
              <a:buFont typeface="Wingdings" panose="05000000000000000000" pitchFamily="2" charset="2"/>
              <a:buChar char="Ø"/>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Technology Licensing: </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Technology licensing encompasses the transfer of proprietary technology, know-how, or technical expertise from the licensor to the licensee for the development, production, or commercialization of products or services, often in specialized fields such as biotechnology, telecommunications, or aerospace</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190719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lnSpcReduction="10000"/>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Content Licensing: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Content licensing involves granting the licensee the right to use, distribute, or monetize digital content such as text, images, videos, or music in various formats and platforms, typically for a specified period and purpose.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Software Licensing: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Software licensing allows the licensee to use, modify, or distribute computer software, applications, or algorithms developed by the licensor, often subject to specific usage restrictions, licensing fees, and support services.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Brand Licensing: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Brand licensing permits the licensee to use the licensor's brand name, image, or reputation to market and sell products or services in specific categories or industries, enabling the licensee to leverage the brand's recognition and consumer trust.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02199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Advantages of licensing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marR="0" indent="0">
              <a:lnSpc>
                <a:spcPct val="150000"/>
              </a:lnSpc>
              <a:spcBef>
                <a:spcPts val="0"/>
              </a:spcBef>
              <a:spcAft>
                <a:spcPts val="800"/>
              </a:spcAft>
              <a:buNone/>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Licensing offers several advantages for both licensors and licensees, making it an attractive business strategy. Here are six merits of licensing:</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Revenue Generation: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Licensing allows licensors to generate additional revenue streams by monetizing their intellectual property without the need for substantial investments in production, distribution, or marketing. Licensors receive royalties or other forms of compensation from licensees in exchange for granting rights to use their intellectual property.</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Market Expansion: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Licensing enables licensors to expand their market presence geographically or into new market segments by leveraging the distribution networks, expertise, and resources of licensees. This allows licensors to reach customers they may not have been able to access on their own, driving sales and market penetration.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263370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fontScale="92500" lnSpcReduction="20000"/>
          </a:bodyPr>
          <a:lstStyle/>
          <a:p>
            <a:pPr marL="57150" marR="0" indent="-285750">
              <a:lnSpc>
                <a:spcPct val="150000"/>
              </a:lnSpc>
              <a:spcBef>
                <a:spcPts val="0"/>
              </a:spcBef>
              <a:spcAft>
                <a:spcPts val="800"/>
              </a:spcAft>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Risk Mitigation: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For licensors, licensing can help mitigate the risks associated with entering new markets or industries by sharing the burden of investment, production, and distribution with licensees. This allows licensors to minimize financial exposure and operational risks while still benefiting from the potential upside of market expansion.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Cost Savings: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Licensing can result in cost savings for both licensors and licensees by avoiding the need for duplicate investments in research and development, manufacturing facilities, or marketing campaigns. Licensees benefit from access to proven intellectual property without the need to develop it themselves, while licensors benefit from additional revenue without incurring significant additional costs.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Brand Extension and Enhancement: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Licensing enables licensors to extend their brand into new product categories or industries by partnering with licensees who specialize in those areas. This can enhance brand visibility, credibility, and customer loyalty, leading to increased brand equity and market competitiveness.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912742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Demerits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marR="0" indent="0">
              <a:lnSpc>
                <a:spcPct val="150000"/>
              </a:lnSpc>
              <a:spcBef>
                <a:spcPts val="0"/>
              </a:spcBef>
              <a:spcAft>
                <a:spcPts val="800"/>
              </a:spcAft>
              <a:buNone/>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Though licensing offers great advantages to multinational businesses, it has got some shortfalls and some are the following:</a:t>
            </a:r>
          </a:p>
          <a:p>
            <a:pPr marR="0">
              <a:lnSpc>
                <a:spcPct val="150000"/>
              </a:lnSpc>
              <a:spcBef>
                <a:spcPts val="0"/>
              </a:spcBef>
              <a:spcAft>
                <a:spcPts val="800"/>
              </a:spcAft>
              <a:buFont typeface="Wingdings" panose="05000000000000000000" pitchFamily="2" charset="2"/>
              <a:buChar char="Ø"/>
            </a:pPr>
            <a:r>
              <a:rPr lang="en-US" sz="1800" kern="100" dirty="0">
                <a:latin typeface="Times New Roman" panose="02020603050405020304" pitchFamily="18" charset="0"/>
                <a:ea typeface="Calibri" panose="020F0502020204030204" pitchFamily="34" charset="0"/>
                <a:cs typeface="Times New Roman" panose="02020603050405020304" pitchFamily="18" charset="0"/>
              </a:rPr>
              <a:t>Risk of intellectual property misuse </a:t>
            </a:r>
          </a:p>
          <a:p>
            <a:pPr marR="0">
              <a:lnSpc>
                <a:spcPct val="150000"/>
              </a:lnSpc>
              <a:spcBef>
                <a:spcPts val="0"/>
              </a:spcBef>
              <a:spcAft>
                <a:spcPts val="800"/>
              </a:spcAft>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Limited revenue potential </a:t>
            </a:r>
          </a:p>
          <a:p>
            <a:pPr marR="0">
              <a:lnSpc>
                <a:spcPct val="150000"/>
              </a:lnSpc>
              <a:spcBef>
                <a:spcPts val="0"/>
              </a:spcBef>
              <a:spcAft>
                <a:spcPts val="800"/>
              </a:spcAft>
              <a:buFont typeface="Wingdings" panose="05000000000000000000" pitchFamily="2" charset="2"/>
              <a:buChar char="Ø"/>
            </a:pPr>
            <a:r>
              <a:rPr lang="en-US" sz="1800" kern="100" dirty="0">
                <a:latin typeface="Times New Roman" panose="02020603050405020304" pitchFamily="18" charset="0"/>
                <a:ea typeface="Calibri" panose="020F0502020204030204" pitchFamily="34" charset="0"/>
                <a:cs typeface="Times New Roman" panose="02020603050405020304" pitchFamily="18" charset="0"/>
              </a:rPr>
              <a:t>Loss of innovation and competitive advantage </a:t>
            </a:r>
          </a:p>
          <a:p>
            <a:pPr marR="0">
              <a:lnSpc>
                <a:spcPct val="150000"/>
              </a:lnSpc>
              <a:spcBef>
                <a:spcPts val="0"/>
              </a:spcBef>
              <a:spcAft>
                <a:spcPts val="800"/>
              </a:spcAft>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Loss of control </a:t>
            </a:r>
          </a:p>
          <a:p>
            <a:pPr marR="0">
              <a:lnSpc>
                <a:spcPct val="150000"/>
              </a:lnSpc>
              <a:spcBef>
                <a:spcPts val="0"/>
              </a:spcBef>
              <a:spcAft>
                <a:spcPts val="800"/>
              </a:spcAft>
              <a:buFont typeface="Wingdings" panose="05000000000000000000" pitchFamily="2" charset="2"/>
              <a:buChar char="Ø"/>
            </a:pPr>
            <a:r>
              <a:rPr lang="en-US" sz="1800" kern="100" dirty="0">
                <a:latin typeface="Times New Roman" panose="02020603050405020304" pitchFamily="18" charset="0"/>
                <a:ea typeface="Calibri" panose="020F0502020204030204" pitchFamily="34" charset="0"/>
                <a:cs typeface="Times New Roman" panose="02020603050405020304" pitchFamily="18" charset="0"/>
              </a:rPr>
              <a:t>High dependency on licensees </a:t>
            </a:r>
          </a:p>
          <a:p>
            <a:pPr marR="0">
              <a:lnSpc>
                <a:spcPct val="150000"/>
              </a:lnSpc>
              <a:spcBef>
                <a:spcPts val="0"/>
              </a:spcBef>
              <a:spcAft>
                <a:spcPts val="800"/>
              </a:spcAft>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Complexity of agreement </a:t>
            </a: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890977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333481"/>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Joint venture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marR="0" indent="0">
              <a:lnSpc>
                <a:spcPct val="150000"/>
              </a:lnSpc>
              <a:spcBef>
                <a:spcPts val="0"/>
              </a:spcBef>
              <a:spcAft>
                <a:spcPts val="800"/>
              </a:spcAft>
              <a:buNone/>
            </a:pP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joint venture is a business arrangement in which two or more parties, typically companies or organizations, collaborate and pool their resources, expertise, and capital to pursue a specific project or venture together. In a joint venture, each party contributes assets, such as capital, technology, or intellectual property, and shares in the risks, costs, and rewards of the venture. Joint ventures can take various forms, including strategic alliances, partnerships, or limited liability companies, and are often established to access new markets, leverage complementary strengths, share operational expenses, or pursue opportunities that require collaboration or synergies between the participating entities. Joint ventures allow participants to combine their capabilities and resources to achieve mutual objectives while maintaining separate legal entities and ownership structures.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66098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333481"/>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Joint venture strategy merits.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marR="0" indent="0">
              <a:lnSpc>
                <a:spcPct val="150000"/>
              </a:lnSpc>
              <a:spcBef>
                <a:spcPts val="0"/>
              </a:spcBef>
              <a:spcAft>
                <a:spcPts val="800"/>
              </a:spcAft>
              <a:buNone/>
            </a:pPr>
            <a:r>
              <a:rPr lang="en-US"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following are the merits of joint venture as a business strategy</a:t>
            </a:r>
            <a:r>
              <a:rPr lang="en-US" sz="2000"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Shared Resources and Expertise</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Joint ventures allow participating entities to pool their resources, expertise, and capabilities, leveraging the strengths of each partner to achieve common objectives. This collaboration can lead to enhanced innovation, efficiency, and competitiveness.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Risk Sharing: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By partnering in a joint venture, companies can spread the financial and operational risks associated with a particular project or venture among multiple parties. This can help mitigate individual risk exposure and increase the likelihood of success, particularly in high-risk endeavors or unfamiliar markets.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672383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333481"/>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0" marR="0" indent="0">
              <a:lnSpc>
                <a:spcPct val="150000"/>
              </a:lnSpc>
              <a:spcBef>
                <a:spcPts val="0"/>
              </a:spcBef>
              <a:spcAft>
                <a:spcPts val="800"/>
              </a:spcAft>
              <a:buNone/>
            </a:pPr>
            <a:r>
              <a:rPr lang="en-US"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following are the merits of joint venture as a business strategy</a:t>
            </a:r>
            <a:r>
              <a:rPr lang="en-US" sz="2000"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Shared Resources and Expertise</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Joint ventures allow participating entities to pool their resources, expertise, and capabilities, leveraging the strengths of each partner to achieve common objectives. This collaboration can lead to enhanced innovation, efficiency, and competitiveness.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Risk Sharing: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By partnering in a joint venture, companies can spread the financial and operational risks associated with a particular project or venture among multiple parties. This can help mitigate individual risk exposure and increase the likelihood of success, particularly in high-risk endeavors or unfamiliar markets.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047971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333481"/>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Access to New Markets: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Joint ventures enable companies to access new markets or geographic regions that may be difficult to penetrate independently. By partnering with local companies or entities familiar with the market, participants can benefit from their partner's market knowledge, distribution networks, and established relationships, facilitating market entry and expansion.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Cost Savings: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Sharing costs and expenses with joint venture partners can result in significant cost savings for participating entities. By jointly financing investments in infrastructure, technology, marketing, and other operational expenses, companies can achieve economies of scale and reduce the financial burden associated with large-scale projects or ventures.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591998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333481"/>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Synergy and Collaboration: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Joint ventures create opportunities for synergy and collaboration between participating entities, leading to combined strengths, complementary capabilities, and shared learnings. By working together towards common goals, partners can generate innovative solutions, improve operational efficiencies, and capitalize on market opportunities that may not be achievable individually.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Risk Diversification: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Participating in joint ventures allows companies to diversify their business interests and revenue streams across different industries, sectors, or geographic regions. This diversification can help mitigate the impact of market fluctuations, industry disruptions, or economic downturns on individual businesses, enhancing overall resilience and stability.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23345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333481"/>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Demerits of joint venture business strategy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lnSpcReduction="10000"/>
          </a:bodyPr>
          <a:lstStyle/>
          <a:p>
            <a:pPr marL="0" marR="0" indent="0">
              <a:lnSpc>
                <a:spcPct val="150000"/>
              </a:lnSpc>
              <a:spcBef>
                <a:spcPts val="0"/>
              </a:spcBef>
              <a:spcAft>
                <a:spcPts val="800"/>
              </a:spcAft>
              <a:buNone/>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While joint ventures have numerous benefits, they also come with certain drawbacks or demerits: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Complex Decision-Making: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Decision-making in joint ventures can be complex and time-consuming, as partners may have divergent interests, priorities, and perspectives. Disagreements or conflicts over strategic direction, investment decisions, or operational matters can arise, leading to delays, inefficiencies, and strained relationships.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Potential for Disputes: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Differences in management styles, cultural norms, and business practices between joint venture partners can increase the likelihood of disputes or conflicts. Disagreements over profit distribution, control, intellectual property rights, or breach of contractual obligations can escalate into legal disputes, damaging the reputation and profitability of the joint venture.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62487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333481"/>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Demerits of joint venture business strategy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Shared Risks and Liabilities: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While joint ventures allow for risk-sharing among partners, they also entail shared risks and liabilities. Each partner may be held jointly and severally liable for the actions, debts, or obligations of the joint venture, exposing them to potential financial losses or legal liabilities beyond their initial investment.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Loss of Autonomy: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Participating in a joint venture may require companies to compromise their autonomy and independence in decision-making and operations. Partners may need to align their strategies, policies, and practices with those of the joint venture, limiting their flexibility and control over key aspects of their business.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735671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333481"/>
            <a:ext cx="11557687" cy="479393"/>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Demerits of joint venture business strategy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Shared Risks and Liabilities: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While joint ventures allow for risk-sharing among partners, they also entail shared risks and liabilities. Each partner may be held jointly and severally liable for the actions, debts, or obligations of the joint venture, exposing them to potential financial losses or legal liabilities beyond their initial investment.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Loss of Autonomy: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Participating in a joint venture may require companies to compromise their autonomy and independence in decision-making and operations. Partners may need to align their strategies, policies, and practices with those of the joint venture, limiting their flexibility and control over key aspects of their business.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897074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333481"/>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Confidentiality Risks: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Sharing proprietary information, intellectual property, or trade secrets with joint venture partners can pose confidentiality risks. There is a possibility that sensitive information may be misappropriated, leaked, or used for competitive advantage by partners or third parties, compromising the competitiveness and proprietary interests of the participating entities.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Exit Challenges: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Exiting a joint venture can be challenging and complex, particularly if there are disagreements or disputes among partners. Dissolving or unwinding a joint venture may require negotiation of buyout terms, asset division, and resolution of outstanding liabilities, which can be time-consuming, costly, and contentious.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894035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333481"/>
            <a:ext cx="11557687" cy="479393"/>
          </a:xfrm>
        </p:spPr>
        <p:txBody>
          <a:bodyPr>
            <a:normAutofit fontScale="90000"/>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396183"/>
            <a:ext cx="8798010" cy="4888639"/>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Confidentiality Risks: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Sharing proprietary information, intellectual property, or trade secrets with joint venture partners can pose confidentiality risks. There is a possibility that sensitive information may be misappropriated, leaked, or used for competitive advantage by partners or third parties, compromising the competitiveness and proprietary interests of the participating entities.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Exit Challenges: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Exiting a joint venture can be challenging and complex, particularly if there are disagreements or disputes among partners. Dissolving or unwinding a joint venture may require negotiation of buyout terms, asset division, and resolution of outstanding liabilities, which can be time-consuming, costly, and contentious.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89541904"/>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639</TotalTime>
  <Words>3766</Words>
  <Application>Microsoft Office PowerPoint</Application>
  <PresentationFormat>Widescreen</PresentationFormat>
  <Paragraphs>204</Paragraphs>
  <Slides>38</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38</vt:i4>
      </vt:variant>
    </vt:vector>
  </HeadingPairs>
  <TitlesOfParts>
    <vt:vector size="45" baseType="lpstr">
      <vt:lpstr>맑은 고딕</vt:lpstr>
      <vt:lpstr>Arial</vt:lpstr>
      <vt:lpstr>Calibri</vt:lpstr>
      <vt:lpstr>Times New Roman</vt:lpstr>
      <vt:lpstr>Wingdings</vt:lpstr>
      <vt:lpstr>Office 테마</vt:lpstr>
      <vt:lpstr>디자인 사용자 지정</vt:lpstr>
      <vt:lpstr>MULTINATIONAL BUSINESS MANAGEMENT  </vt:lpstr>
      <vt:lpstr>Unit six objectives </vt:lpstr>
      <vt:lpstr>Introduction </vt:lpstr>
      <vt:lpstr>Con’t </vt:lpstr>
      <vt:lpstr>Global market entrance strategy </vt:lpstr>
      <vt:lpstr>Global market entrance strategy meaning  </vt:lpstr>
      <vt:lpstr>Con’t </vt:lpstr>
      <vt:lpstr>Global market entrance strategies</vt:lpstr>
      <vt:lpstr>Exporting </vt:lpstr>
      <vt:lpstr>Con’t   </vt:lpstr>
      <vt:lpstr>Types of exports  </vt:lpstr>
      <vt:lpstr>Con’t </vt:lpstr>
      <vt:lpstr>Con’t </vt:lpstr>
      <vt:lpstr>Merits of exports </vt:lpstr>
      <vt:lpstr>Con’t </vt:lpstr>
      <vt:lpstr>Con’t </vt:lpstr>
      <vt:lpstr>Con’t </vt:lpstr>
      <vt:lpstr>Demerits of exports </vt:lpstr>
      <vt:lpstr>Con’t </vt:lpstr>
      <vt:lpstr>Con’t </vt:lpstr>
      <vt:lpstr>Con’t </vt:lpstr>
      <vt:lpstr>Licensing </vt:lpstr>
      <vt:lpstr>Licensing </vt:lpstr>
      <vt:lpstr>Con’t </vt:lpstr>
      <vt:lpstr>Con’t </vt:lpstr>
      <vt:lpstr>Advantages of licensing </vt:lpstr>
      <vt:lpstr>Con’t </vt:lpstr>
      <vt:lpstr>Demerits </vt:lpstr>
      <vt:lpstr>Joint venture </vt:lpstr>
      <vt:lpstr>Joint venture strategy merits. </vt:lpstr>
      <vt:lpstr>Con’t </vt:lpstr>
      <vt:lpstr>Con’t </vt:lpstr>
      <vt:lpstr>Con’t </vt:lpstr>
      <vt:lpstr>Demerits of joint venture business strategy </vt:lpstr>
      <vt:lpstr>Demerits of joint venture business strategy </vt:lpstr>
      <vt:lpstr>Demerits of joint venture business strategy </vt:lpstr>
      <vt:lpstr>Con’t </vt:lpstr>
      <vt:lpstr>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24</cp:revision>
  <dcterms:created xsi:type="dcterms:W3CDTF">2021-03-22T08:33:16Z</dcterms:created>
  <dcterms:modified xsi:type="dcterms:W3CDTF">2024-04-21T00:20:25Z</dcterms:modified>
</cp:coreProperties>
</file>