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7"/>
  </p:notesMasterIdLst>
  <p:sldIdLst>
    <p:sldId id="256" r:id="rId3"/>
    <p:sldId id="273" r:id="rId4"/>
    <p:sldId id="274" r:id="rId5"/>
    <p:sldId id="275" r:id="rId6"/>
    <p:sldId id="276" r:id="rId7"/>
    <p:sldId id="277" r:id="rId8"/>
    <p:sldId id="278" r:id="rId9"/>
    <p:sldId id="279" r:id="rId10"/>
    <p:sldId id="280" r:id="rId11"/>
    <p:sldId id="281" r:id="rId12"/>
    <p:sldId id="282" r:id="rId13"/>
    <p:sldId id="283" r:id="rId14"/>
    <p:sldId id="284" r:id="rId15"/>
    <p:sldId id="285" r:id="rId16"/>
    <p:sldId id="286" r:id="rId17"/>
    <p:sldId id="287" r:id="rId18"/>
    <p:sldId id="288" r:id="rId19"/>
    <p:sldId id="289" r:id="rId20"/>
    <p:sldId id="290" r:id="rId21"/>
    <p:sldId id="291" r:id="rId22"/>
    <p:sldId id="292" r:id="rId23"/>
    <p:sldId id="293" r:id="rId24"/>
    <p:sldId id="294" r:id="rId25"/>
    <p:sldId id="295" r:id="rId26"/>
    <p:sldId id="296" r:id="rId27"/>
    <p:sldId id="297" r:id="rId28"/>
    <p:sldId id="298" r:id="rId29"/>
    <p:sldId id="299" r:id="rId30"/>
    <p:sldId id="300" r:id="rId31"/>
    <p:sldId id="301" r:id="rId32"/>
    <p:sldId id="302" r:id="rId33"/>
    <p:sldId id="303" r:id="rId34"/>
    <p:sldId id="304" r:id="rId35"/>
    <p:sldId id="305" r:id="rId36"/>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9" autoAdjust="0"/>
    <p:restoredTop sz="96529" autoAdjust="0"/>
  </p:normalViewPr>
  <p:slideViewPr>
    <p:cSldViewPr snapToGrid="0">
      <p:cViewPr varScale="1">
        <p:scale>
          <a:sx n="85" d="100"/>
          <a:sy n="85" d="100"/>
        </p:scale>
        <p:origin x="499" y="67"/>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840"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42" Type="http://schemas.microsoft.com/office/2016/11/relationships/changesInfo" Target="changesInfos/changesInfo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userId="955ad2da3e9c358a" providerId="LiveId" clId="{1A205550-0EFA-4525-88DD-8A825E06C355}"/>
    <pc:docChg chg="undo custSel addSld modSld">
      <pc:chgData name="" userId="955ad2da3e9c358a" providerId="LiveId" clId="{1A205550-0EFA-4525-88DD-8A825E06C355}" dt="2024-05-11T00:01:15.189" v="3487" actId="20577"/>
      <pc:docMkLst>
        <pc:docMk/>
      </pc:docMkLst>
      <pc:sldChg chg="modSp">
        <pc:chgData name="" userId="955ad2da3e9c358a" providerId="LiveId" clId="{1A205550-0EFA-4525-88DD-8A825E06C355}" dt="2024-04-30T16:10:21.208" v="3172" actId="6549"/>
        <pc:sldMkLst>
          <pc:docMk/>
          <pc:sldMk cId="3704012761" sldId="256"/>
        </pc:sldMkLst>
        <pc:spChg chg="mod">
          <ac:chgData name="" userId="955ad2da3e9c358a" providerId="LiveId" clId="{1A205550-0EFA-4525-88DD-8A825E06C355}" dt="2024-04-30T16:10:21.208" v="3172" actId="6549"/>
          <ac:spMkLst>
            <pc:docMk/>
            <pc:sldMk cId="3704012761" sldId="256"/>
            <ac:spMk id="5" creationId="{8759A75E-E2F8-492C-9B0E-FC77F12C6DED}"/>
          </ac:spMkLst>
        </pc:spChg>
      </pc:sldChg>
      <pc:sldChg chg="modSp">
        <pc:chgData name="" userId="955ad2da3e9c358a" providerId="LiveId" clId="{1A205550-0EFA-4525-88DD-8A825E06C355}" dt="2024-05-11T00:01:15.189" v="3487" actId="20577"/>
        <pc:sldMkLst>
          <pc:docMk/>
          <pc:sldMk cId="1261014201" sldId="273"/>
        </pc:sldMkLst>
        <pc:spChg chg="mod">
          <ac:chgData name="" userId="955ad2da3e9c358a" providerId="LiveId" clId="{1A205550-0EFA-4525-88DD-8A825E06C355}" dt="2024-04-30T13:21:15.573" v="13" actId="6549"/>
          <ac:spMkLst>
            <pc:docMk/>
            <pc:sldMk cId="1261014201" sldId="273"/>
            <ac:spMk id="4" creationId="{E4B72ACE-36C9-4C2D-9738-ACCEB88CAAB3}"/>
          </ac:spMkLst>
        </pc:spChg>
        <pc:spChg chg="mod">
          <ac:chgData name="" userId="955ad2da3e9c358a" providerId="LiveId" clId="{1A205550-0EFA-4525-88DD-8A825E06C355}" dt="2024-05-11T00:01:15.189" v="3487" actId="20577"/>
          <ac:spMkLst>
            <pc:docMk/>
            <pc:sldMk cId="1261014201" sldId="273"/>
            <ac:spMk id="5" creationId="{6593A08C-4E2E-49C5-A13D-F5EB7C78DFE4}"/>
          </ac:spMkLst>
        </pc:spChg>
      </pc:sldChg>
      <pc:sldChg chg="modSp add">
        <pc:chgData name="" userId="955ad2da3e9c358a" providerId="LiveId" clId="{1A205550-0EFA-4525-88DD-8A825E06C355}" dt="2024-04-30T14:27:33.708" v="685" actId="27636"/>
        <pc:sldMkLst>
          <pc:docMk/>
          <pc:sldMk cId="504303697" sldId="274"/>
        </pc:sldMkLst>
        <pc:spChg chg="mod">
          <ac:chgData name="" userId="955ad2da3e9c358a" providerId="LiveId" clId="{1A205550-0EFA-4525-88DD-8A825E06C355}" dt="2024-04-30T13:32:15.534" v="679" actId="20577"/>
          <ac:spMkLst>
            <pc:docMk/>
            <pc:sldMk cId="504303697" sldId="274"/>
            <ac:spMk id="4" creationId="{E4B72ACE-36C9-4C2D-9738-ACCEB88CAAB3}"/>
          </ac:spMkLst>
        </pc:spChg>
        <pc:spChg chg="mod">
          <ac:chgData name="" userId="955ad2da3e9c358a" providerId="LiveId" clId="{1A205550-0EFA-4525-88DD-8A825E06C355}" dt="2024-04-30T14:27:33.708" v="685" actId="27636"/>
          <ac:spMkLst>
            <pc:docMk/>
            <pc:sldMk cId="504303697" sldId="274"/>
            <ac:spMk id="5" creationId="{6593A08C-4E2E-49C5-A13D-F5EB7C78DFE4}"/>
          </ac:spMkLst>
        </pc:spChg>
      </pc:sldChg>
      <pc:sldChg chg="modSp add">
        <pc:chgData name="" userId="955ad2da3e9c358a" providerId="LiveId" clId="{1A205550-0EFA-4525-88DD-8A825E06C355}" dt="2024-04-30T14:31:27.375" v="844" actId="27636"/>
        <pc:sldMkLst>
          <pc:docMk/>
          <pc:sldMk cId="274721668" sldId="275"/>
        </pc:sldMkLst>
        <pc:spChg chg="mod">
          <ac:chgData name="" userId="955ad2da3e9c358a" providerId="LiveId" clId="{1A205550-0EFA-4525-88DD-8A825E06C355}" dt="2024-04-30T14:27:54.573" v="699" actId="20577"/>
          <ac:spMkLst>
            <pc:docMk/>
            <pc:sldMk cId="274721668" sldId="275"/>
            <ac:spMk id="4" creationId="{E4B72ACE-36C9-4C2D-9738-ACCEB88CAAB3}"/>
          </ac:spMkLst>
        </pc:spChg>
        <pc:spChg chg="mod">
          <ac:chgData name="" userId="955ad2da3e9c358a" providerId="LiveId" clId="{1A205550-0EFA-4525-88DD-8A825E06C355}" dt="2024-04-30T14:31:27.375" v="844" actId="27636"/>
          <ac:spMkLst>
            <pc:docMk/>
            <pc:sldMk cId="274721668" sldId="275"/>
            <ac:spMk id="5" creationId="{6593A08C-4E2E-49C5-A13D-F5EB7C78DFE4}"/>
          </ac:spMkLst>
        </pc:spChg>
      </pc:sldChg>
      <pc:sldChg chg="modSp add">
        <pc:chgData name="" userId="955ad2da3e9c358a" providerId="LiveId" clId="{1A205550-0EFA-4525-88DD-8A825E06C355}" dt="2024-04-30T14:37:58.987" v="1588" actId="27636"/>
        <pc:sldMkLst>
          <pc:docMk/>
          <pc:sldMk cId="1828322191" sldId="276"/>
        </pc:sldMkLst>
        <pc:spChg chg="mod">
          <ac:chgData name="" userId="955ad2da3e9c358a" providerId="LiveId" clId="{1A205550-0EFA-4525-88DD-8A825E06C355}" dt="2024-04-30T14:32:50.551" v="884" actId="20577"/>
          <ac:spMkLst>
            <pc:docMk/>
            <pc:sldMk cId="1828322191" sldId="276"/>
            <ac:spMk id="4" creationId="{E4B72ACE-36C9-4C2D-9738-ACCEB88CAAB3}"/>
          </ac:spMkLst>
        </pc:spChg>
        <pc:spChg chg="mod">
          <ac:chgData name="" userId="955ad2da3e9c358a" providerId="LiveId" clId="{1A205550-0EFA-4525-88DD-8A825E06C355}" dt="2024-04-30T14:37:58.987" v="1588" actId="27636"/>
          <ac:spMkLst>
            <pc:docMk/>
            <pc:sldMk cId="1828322191" sldId="276"/>
            <ac:spMk id="5" creationId="{6593A08C-4E2E-49C5-A13D-F5EB7C78DFE4}"/>
          </ac:spMkLst>
        </pc:spChg>
      </pc:sldChg>
      <pc:sldChg chg="modSp add">
        <pc:chgData name="" userId="955ad2da3e9c358a" providerId="LiveId" clId="{1A205550-0EFA-4525-88DD-8A825E06C355}" dt="2024-04-30T15:03:55.274" v="2215" actId="20577"/>
        <pc:sldMkLst>
          <pc:docMk/>
          <pc:sldMk cId="1158354630" sldId="277"/>
        </pc:sldMkLst>
        <pc:spChg chg="mod">
          <ac:chgData name="" userId="955ad2da3e9c358a" providerId="LiveId" clId="{1A205550-0EFA-4525-88DD-8A825E06C355}" dt="2024-04-30T14:38:46.808" v="1601" actId="20577"/>
          <ac:spMkLst>
            <pc:docMk/>
            <pc:sldMk cId="1158354630" sldId="277"/>
            <ac:spMk id="4" creationId="{E4B72ACE-36C9-4C2D-9738-ACCEB88CAAB3}"/>
          </ac:spMkLst>
        </pc:spChg>
        <pc:spChg chg="mod">
          <ac:chgData name="" userId="955ad2da3e9c358a" providerId="LiveId" clId="{1A205550-0EFA-4525-88DD-8A825E06C355}" dt="2024-04-30T15:03:55.274" v="2215" actId="20577"/>
          <ac:spMkLst>
            <pc:docMk/>
            <pc:sldMk cId="1158354630" sldId="277"/>
            <ac:spMk id="5" creationId="{6593A08C-4E2E-49C5-A13D-F5EB7C78DFE4}"/>
          </ac:spMkLst>
        </pc:spChg>
      </pc:sldChg>
      <pc:sldChg chg="modSp add">
        <pc:chgData name="" userId="955ad2da3e9c358a" providerId="LiveId" clId="{1A205550-0EFA-4525-88DD-8A825E06C355}" dt="2024-04-30T14:45:57.737" v="1812" actId="27636"/>
        <pc:sldMkLst>
          <pc:docMk/>
          <pc:sldMk cId="852573333" sldId="278"/>
        </pc:sldMkLst>
        <pc:spChg chg="mod">
          <ac:chgData name="" userId="955ad2da3e9c358a" providerId="LiveId" clId="{1A205550-0EFA-4525-88DD-8A825E06C355}" dt="2024-04-30T14:43:13.842" v="1791" actId="20577"/>
          <ac:spMkLst>
            <pc:docMk/>
            <pc:sldMk cId="852573333" sldId="278"/>
            <ac:spMk id="4" creationId="{E4B72ACE-36C9-4C2D-9738-ACCEB88CAAB3}"/>
          </ac:spMkLst>
        </pc:spChg>
        <pc:spChg chg="mod">
          <ac:chgData name="" userId="955ad2da3e9c358a" providerId="LiveId" clId="{1A205550-0EFA-4525-88DD-8A825E06C355}" dt="2024-04-30T14:45:57.737" v="1812" actId="27636"/>
          <ac:spMkLst>
            <pc:docMk/>
            <pc:sldMk cId="852573333" sldId="278"/>
            <ac:spMk id="5" creationId="{6593A08C-4E2E-49C5-A13D-F5EB7C78DFE4}"/>
          </ac:spMkLst>
        </pc:spChg>
      </pc:sldChg>
      <pc:sldChg chg="modSp add">
        <pc:chgData name="" userId="955ad2da3e9c358a" providerId="LiveId" clId="{1A205550-0EFA-4525-88DD-8A825E06C355}" dt="2024-04-30T14:49:40.155" v="1867" actId="113"/>
        <pc:sldMkLst>
          <pc:docMk/>
          <pc:sldMk cId="1096195444" sldId="279"/>
        </pc:sldMkLst>
        <pc:spChg chg="mod">
          <ac:chgData name="" userId="955ad2da3e9c358a" providerId="LiveId" clId="{1A205550-0EFA-4525-88DD-8A825E06C355}" dt="2024-04-30T14:46:27.859" v="1856" actId="20577"/>
          <ac:spMkLst>
            <pc:docMk/>
            <pc:sldMk cId="1096195444" sldId="279"/>
            <ac:spMk id="4" creationId="{E4B72ACE-36C9-4C2D-9738-ACCEB88CAAB3}"/>
          </ac:spMkLst>
        </pc:spChg>
        <pc:spChg chg="mod">
          <ac:chgData name="" userId="955ad2da3e9c358a" providerId="LiveId" clId="{1A205550-0EFA-4525-88DD-8A825E06C355}" dt="2024-04-30T14:49:40.155" v="1867" actId="113"/>
          <ac:spMkLst>
            <pc:docMk/>
            <pc:sldMk cId="1096195444" sldId="279"/>
            <ac:spMk id="5" creationId="{6593A08C-4E2E-49C5-A13D-F5EB7C78DFE4}"/>
          </ac:spMkLst>
        </pc:spChg>
      </pc:sldChg>
      <pc:sldChg chg="modSp add">
        <pc:chgData name="" userId="955ad2da3e9c358a" providerId="LiveId" clId="{1A205550-0EFA-4525-88DD-8A825E06C355}" dt="2024-04-30T14:51:50.708" v="1901" actId="113"/>
        <pc:sldMkLst>
          <pc:docMk/>
          <pc:sldMk cId="2617691942" sldId="280"/>
        </pc:sldMkLst>
        <pc:spChg chg="mod">
          <ac:chgData name="" userId="955ad2da3e9c358a" providerId="LiveId" clId="{1A205550-0EFA-4525-88DD-8A825E06C355}" dt="2024-04-30T14:50:06.834" v="1886" actId="20577"/>
          <ac:spMkLst>
            <pc:docMk/>
            <pc:sldMk cId="2617691942" sldId="280"/>
            <ac:spMk id="4" creationId="{E4B72ACE-36C9-4C2D-9738-ACCEB88CAAB3}"/>
          </ac:spMkLst>
        </pc:spChg>
        <pc:spChg chg="mod">
          <ac:chgData name="" userId="955ad2da3e9c358a" providerId="LiveId" clId="{1A205550-0EFA-4525-88DD-8A825E06C355}" dt="2024-04-30T14:51:50.708" v="1901" actId="113"/>
          <ac:spMkLst>
            <pc:docMk/>
            <pc:sldMk cId="2617691942" sldId="280"/>
            <ac:spMk id="5" creationId="{6593A08C-4E2E-49C5-A13D-F5EB7C78DFE4}"/>
          </ac:spMkLst>
        </pc:spChg>
      </pc:sldChg>
      <pc:sldChg chg="modSp add">
        <pc:chgData name="" userId="955ad2da3e9c358a" providerId="LiveId" clId="{1A205550-0EFA-4525-88DD-8A825E06C355}" dt="2024-04-30T14:53:21.114" v="1911" actId="113"/>
        <pc:sldMkLst>
          <pc:docMk/>
          <pc:sldMk cId="363643474" sldId="281"/>
        </pc:sldMkLst>
        <pc:spChg chg="mod">
          <ac:chgData name="" userId="955ad2da3e9c358a" providerId="LiveId" clId="{1A205550-0EFA-4525-88DD-8A825E06C355}" dt="2024-04-30T14:53:21.114" v="1911" actId="113"/>
          <ac:spMkLst>
            <pc:docMk/>
            <pc:sldMk cId="363643474" sldId="281"/>
            <ac:spMk id="5" creationId="{6593A08C-4E2E-49C5-A13D-F5EB7C78DFE4}"/>
          </ac:spMkLst>
        </pc:spChg>
      </pc:sldChg>
      <pc:sldChg chg="modSp add">
        <pc:chgData name="" userId="955ad2da3e9c358a" providerId="LiveId" clId="{1A205550-0EFA-4525-88DD-8A825E06C355}" dt="2024-04-30T14:54:41.344" v="1923" actId="113"/>
        <pc:sldMkLst>
          <pc:docMk/>
          <pc:sldMk cId="1856388913" sldId="282"/>
        </pc:sldMkLst>
        <pc:spChg chg="mod">
          <ac:chgData name="" userId="955ad2da3e9c358a" providerId="LiveId" clId="{1A205550-0EFA-4525-88DD-8A825E06C355}" dt="2024-04-30T14:54:41.344" v="1923" actId="113"/>
          <ac:spMkLst>
            <pc:docMk/>
            <pc:sldMk cId="1856388913" sldId="282"/>
            <ac:spMk id="5" creationId="{6593A08C-4E2E-49C5-A13D-F5EB7C78DFE4}"/>
          </ac:spMkLst>
        </pc:spChg>
      </pc:sldChg>
      <pc:sldChg chg="modSp add">
        <pc:chgData name="" userId="955ad2da3e9c358a" providerId="LiveId" clId="{1A205550-0EFA-4525-88DD-8A825E06C355}" dt="2024-04-30T15:00:56.794" v="2179" actId="113"/>
        <pc:sldMkLst>
          <pc:docMk/>
          <pc:sldMk cId="1424816767" sldId="283"/>
        </pc:sldMkLst>
        <pc:spChg chg="mod">
          <ac:chgData name="" userId="955ad2da3e9c358a" providerId="LiveId" clId="{1A205550-0EFA-4525-88DD-8A825E06C355}" dt="2024-04-30T14:55:31.563" v="2002" actId="20577"/>
          <ac:spMkLst>
            <pc:docMk/>
            <pc:sldMk cId="1424816767" sldId="283"/>
            <ac:spMk id="4" creationId="{E4B72ACE-36C9-4C2D-9738-ACCEB88CAAB3}"/>
          </ac:spMkLst>
        </pc:spChg>
        <pc:spChg chg="mod">
          <ac:chgData name="" userId="955ad2da3e9c358a" providerId="LiveId" clId="{1A205550-0EFA-4525-88DD-8A825E06C355}" dt="2024-04-30T15:00:56.794" v="2179" actId="113"/>
          <ac:spMkLst>
            <pc:docMk/>
            <pc:sldMk cId="1424816767" sldId="283"/>
            <ac:spMk id="5" creationId="{6593A08C-4E2E-49C5-A13D-F5EB7C78DFE4}"/>
          </ac:spMkLst>
        </pc:spChg>
      </pc:sldChg>
      <pc:sldChg chg="modSp add">
        <pc:chgData name="" userId="955ad2da3e9c358a" providerId="LiveId" clId="{1A205550-0EFA-4525-88DD-8A825E06C355}" dt="2024-04-30T15:02:33.353" v="2205" actId="113"/>
        <pc:sldMkLst>
          <pc:docMk/>
          <pc:sldMk cId="3922508318" sldId="284"/>
        </pc:sldMkLst>
        <pc:spChg chg="mod">
          <ac:chgData name="" userId="955ad2da3e9c358a" providerId="LiveId" clId="{1A205550-0EFA-4525-88DD-8A825E06C355}" dt="2024-04-30T15:01:29.069" v="2191" actId="20577"/>
          <ac:spMkLst>
            <pc:docMk/>
            <pc:sldMk cId="3922508318" sldId="284"/>
            <ac:spMk id="4" creationId="{E4B72ACE-36C9-4C2D-9738-ACCEB88CAAB3}"/>
          </ac:spMkLst>
        </pc:spChg>
        <pc:spChg chg="mod">
          <ac:chgData name="" userId="955ad2da3e9c358a" providerId="LiveId" clId="{1A205550-0EFA-4525-88DD-8A825E06C355}" dt="2024-04-30T15:02:33.353" v="2205" actId="113"/>
          <ac:spMkLst>
            <pc:docMk/>
            <pc:sldMk cId="3922508318" sldId="284"/>
            <ac:spMk id="5" creationId="{6593A08C-4E2E-49C5-A13D-F5EB7C78DFE4}"/>
          </ac:spMkLst>
        </pc:spChg>
      </pc:sldChg>
      <pc:sldChg chg="modSp add">
        <pc:chgData name="" userId="955ad2da3e9c358a" providerId="LiveId" clId="{1A205550-0EFA-4525-88DD-8A825E06C355}" dt="2024-04-30T15:03:25.486" v="2213" actId="113"/>
        <pc:sldMkLst>
          <pc:docMk/>
          <pc:sldMk cId="1994354572" sldId="285"/>
        </pc:sldMkLst>
        <pc:spChg chg="mod">
          <ac:chgData name="" userId="955ad2da3e9c358a" providerId="LiveId" clId="{1A205550-0EFA-4525-88DD-8A825E06C355}" dt="2024-04-30T15:03:25.486" v="2213" actId="113"/>
          <ac:spMkLst>
            <pc:docMk/>
            <pc:sldMk cId="1994354572" sldId="285"/>
            <ac:spMk id="5" creationId="{6593A08C-4E2E-49C5-A13D-F5EB7C78DFE4}"/>
          </ac:spMkLst>
        </pc:spChg>
      </pc:sldChg>
      <pc:sldChg chg="modSp add">
        <pc:chgData name="" userId="955ad2da3e9c358a" providerId="LiveId" clId="{1A205550-0EFA-4525-88DD-8A825E06C355}" dt="2024-04-30T15:26:47.321" v="2573" actId="20577"/>
        <pc:sldMkLst>
          <pc:docMk/>
          <pc:sldMk cId="3386635021" sldId="286"/>
        </pc:sldMkLst>
        <pc:spChg chg="mod">
          <ac:chgData name="" userId="955ad2da3e9c358a" providerId="LiveId" clId="{1A205550-0EFA-4525-88DD-8A825E06C355}" dt="2024-04-30T15:26:47.321" v="2573" actId="20577"/>
          <ac:spMkLst>
            <pc:docMk/>
            <pc:sldMk cId="3386635021" sldId="286"/>
            <ac:spMk id="4" creationId="{E4B72ACE-36C9-4C2D-9738-ACCEB88CAAB3}"/>
          </ac:spMkLst>
        </pc:spChg>
        <pc:spChg chg="mod">
          <ac:chgData name="" userId="955ad2da3e9c358a" providerId="LiveId" clId="{1A205550-0EFA-4525-88DD-8A825E06C355}" dt="2024-04-30T15:26:00.963" v="2532" actId="113"/>
          <ac:spMkLst>
            <pc:docMk/>
            <pc:sldMk cId="3386635021" sldId="286"/>
            <ac:spMk id="5" creationId="{6593A08C-4E2E-49C5-A13D-F5EB7C78DFE4}"/>
          </ac:spMkLst>
        </pc:spChg>
      </pc:sldChg>
      <pc:sldChg chg="modSp add">
        <pc:chgData name="" userId="955ad2da3e9c358a" providerId="LiveId" clId="{1A205550-0EFA-4525-88DD-8A825E06C355}" dt="2024-04-30T15:28:35.915" v="2588" actId="2710"/>
        <pc:sldMkLst>
          <pc:docMk/>
          <pc:sldMk cId="1567639838" sldId="287"/>
        </pc:sldMkLst>
        <pc:spChg chg="mod">
          <ac:chgData name="" userId="955ad2da3e9c358a" providerId="LiveId" clId="{1A205550-0EFA-4525-88DD-8A825E06C355}" dt="2024-04-30T15:27:00.534" v="2581" actId="20577"/>
          <ac:spMkLst>
            <pc:docMk/>
            <pc:sldMk cId="1567639838" sldId="287"/>
            <ac:spMk id="4" creationId="{E4B72ACE-36C9-4C2D-9738-ACCEB88CAAB3}"/>
          </ac:spMkLst>
        </pc:spChg>
        <pc:spChg chg="mod">
          <ac:chgData name="" userId="955ad2da3e9c358a" providerId="LiveId" clId="{1A205550-0EFA-4525-88DD-8A825E06C355}" dt="2024-04-30T15:28:35.915" v="2588" actId="2710"/>
          <ac:spMkLst>
            <pc:docMk/>
            <pc:sldMk cId="1567639838" sldId="287"/>
            <ac:spMk id="5" creationId="{6593A08C-4E2E-49C5-A13D-F5EB7C78DFE4}"/>
          </ac:spMkLst>
        </pc:spChg>
      </pc:sldChg>
      <pc:sldChg chg="modSp add">
        <pc:chgData name="" userId="955ad2da3e9c358a" providerId="LiveId" clId="{1A205550-0EFA-4525-88DD-8A825E06C355}" dt="2024-04-30T15:37:35.351" v="2701" actId="20578"/>
        <pc:sldMkLst>
          <pc:docMk/>
          <pc:sldMk cId="3805659767" sldId="288"/>
        </pc:sldMkLst>
        <pc:spChg chg="mod">
          <ac:chgData name="" userId="955ad2da3e9c358a" providerId="LiveId" clId="{1A205550-0EFA-4525-88DD-8A825E06C355}" dt="2024-04-30T15:36:00.135" v="2689" actId="313"/>
          <ac:spMkLst>
            <pc:docMk/>
            <pc:sldMk cId="3805659767" sldId="288"/>
            <ac:spMk id="4" creationId="{E4B72ACE-36C9-4C2D-9738-ACCEB88CAAB3}"/>
          </ac:spMkLst>
        </pc:spChg>
        <pc:spChg chg="mod">
          <ac:chgData name="" userId="955ad2da3e9c358a" providerId="LiveId" clId="{1A205550-0EFA-4525-88DD-8A825E06C355}" dt="2024-04-30T15:37:35.351" v="2701" actId="20578"/>
          <ac:spMkLst>
            <pc:docMk/>
            <pc:sldMk cId="3805659767" sldId="288"/>
            <ac:spMk id="5" creationId="{6593A08C-4E2E-49C5-A13D-F5EB7C78DFE4}"/>
          </ac:spMkLst>
        </pc:spChg>
      </pc:sldChg>
      <pc:sldChg chg="modSp add">
        <pc:chgData name="" userId="955ad2da3e9c358a" providerId="LiveId" clId="{1A205550-0EFA-4525-88DD-8A825E06C355}" dt="2024-04-30T15:38:55.061" v="2723" actId="113"/>
        <pc:sldMkLst>
          <pc:docMk/>
          <pc:sldMk cId="4027479936" sldId="289"/>
        </pc:sldMkLst>
        <pc:spChg chg="mod">
          <ac:chgData name="" userId="955ad2da3e9c358a" providerId="LiveId" clId="{1A205550-0EFA-4525-88DD-8A825E06C355}" dt="2024-04-30T15:38:01.552" v="2712" actId="20577"/>
          <ac:spMkLst>
            <pc:docMk/>
            <pc:sldMk cId="4027479936" sldId="289"/>
            <ac:spMk id="4" creationId="{E4B72ACE-36C9-4C2D-9738-ACCEB88CAAB3}"/>
          </ac:spMkLst>
        </pc:spChg>
        <pc:spChg chg="mod">
          <ac:chgData name="" userId="955ad2da3e9c358a" providerId="LiveId" clId="{1A205550-0EFA-4525-88DD-8A825E06C355}" dt="2024-04-30T15:38:55.061" v="2723" actId="113"/>
          <ac:spMkLst>
            <pc:docMk/>
            <pc:sldMk cId="4027479936" sldId="289"/>
            <ac:spMk id="5" creationId="{6593A08C-4E2E-49C5-A13D-F5EB7C78DFE4}"/>
          </ac:spMkLst>
        </pc:spChg>
      </pc:sldChg>
      <pc:sldChg chg="modSp add">
        <pc:chgData name="" userId="955ad2da3e9c358a" providerId="LiveId" clId="{1A205550-0EFA-4525-88DD-8A825E06C355}" dt="2024-04-30T15:39:52.306" v="2735" actId="113"/>
        <pc:sldMkLst>
          <pc:docMk/>
          <pc:sldMk cId="426694707" sldId="290"/>
        </pc:sldMkLst>
        <pc:spChg chg="mod">
          <ac:chgData name="" userId="955ad2da3e9c358a" providerId="LiveId" clId="{1A205550-0EFA-4525-88DD-8A825E06C355}" dt="2024-04-30T15:39:52.306" v="2735" actId="113"/>
          <ac:spMkLst>
            <pc:docMk/>
            <pc:sldMk cId="426694707" sldId="290"/>
            <ac:spMk id="5" creationId="{6593A08C-4E2E-49C5-A13D-F5EB7C78DFE4}"/>
          </ac:spMkLst>
        </pc:spChg>
      </pc:sldChg>
      <pc:sldChg chg="modSp add">
        <pc:chgData name="" userId="955ad2da3e9c358a" providerId="LiveId" clId="{1A205550-0EFA-4525-88DD-8A825E06C355}" dt="2024-04-30T15:45:16.904" v="2872" actId="113"/>
        <pc:sldMkLst>
          <pc:docMk/>
          <pc:sldMk cId="2249553243" sldId="291"/>
        </pc:sldMkLst>
        <pc:spChg chg="mod">
          <ac:chgData name="" userId="955ad2da3e9c358a" providerId="LiveId" clId="{1A205550-0EFA-4525-88DD-8A825E06C355}" dt="2024-04-30T15:42:51.946" v="2863" actId="27636"/>
          <ac:spMkLst>
            <pc:docMk/>
            <pc:sldMk cId="2249553243" sldId="291"/>
            <ac:spMk id="4" creationId="{E4B72ACE-36C9-4C2D-9738-ACCEB88CAAB3}"/>
          </ac:spMkLst>
        </pc:spChg>
        <pc:spChg chg="mod">
          <ac:chgData name="" userId="955ad2da3e9c358a" providerId="LiveId" clId="{1A205550-0EFA-4525-88DD-8A825E06C355}" dt="2024-04-30T15:45:16.904" v="2872" actId="113"/>
          <ac:spMkLst>
            <pc:docMk/>
            <pc:sldMk cId="2249553243" sldId="291"/>
            <ac:spMk id="5" creationId="{6593A08C-4E2E-49C5-A13D-F5EB7C78DFE4}"/>
          </ac:spMkLst>
        </pc:spChg>
      </pc:sldChg>
      <pc:sldChg chg="modSp add">
        <pc:chgData name="" userId="955ad2da3e9c358a" providerId="LiveId" clId="{1A205550-0EFA-4525-88DD-8A825E06C355}" dt="2024-04-30T15:46:31.821" v="2892" actId="20577"/>
        <pc:sldMkLst>
          <pc:docMk/>
          <pc:sldMk cId="3628363006" sldId="292"/>
        </pc:sldMkLst>
        <pc:spChg chg="mod">
          <ac:chgData name="" userId="955ad2da3e9c358a" providerId="LiveId" clId="{1A205550-0EFA-4525-88DD-8A825E06C355}" dt="2024-04-30T15:45:37.377" v="2881" actId="20577"/>
          <ac:spMkLst>
            <pc:docMk/>
            <pc:sldMk cId="3628363006" sldId="292"/>
            <ac:spMk id="4" creationId="{E4B72ACE-36C9-4C2D-9738-ACCEB88CAAB3}"/>
          </ac:spMkLst>
        </pc:spChg>
        <pc:spChg chg="mod">
          <ac:chgData name="" userId="955ad2da3e9c358a" providerId="LiveId" clId="{1A205550-0EFA-4525-88DD-8A825E06C355}" dt="2024-04-30T15:46:31.821" v="2892" actId="20577"/>
          <ac:spMkLst>
            <pc:docMk/>
            <pc:sldMk cId="3628363006" sldId="292"/>
            <ac:spMk id="5" creationId="{6593A08C-4E2E-49C5-A13D-F5EB7C78DFE4}"/>
          </ac:spMkLst>
        </pc:spChg>
      </pc:sldChg>
      <pc:sldChg chg="modSp add">
        <pc:chgData name="" userId="955ad2da3e9c358a" providerId="LiveId" clId="{1A205550-0EFA-4525-88DD-8A825E06C355}" dt="2024-04-30T15:47:24.642" v="2905" actId="113"/>
        <pc:sldMkLst>
          <pc:docMk/>
          <pc:sldMk cId="2239035321" sldId="293"/>
        </pc:sldMkLst>
        <pc:spChg chg="mod">
          <ac:chgData name="" userId="955ad2da3e9c358a" providerId="LiveId" clId="{1A205550-0EFA-4525-88DD-8A825E06C355}" dt="2024-04-30T15:47:24.642" v="2905" actId="113"/>
          <ac:spMkLst>
            <pc:docMk/>
            <pc:sldMk cId="2239035321" sldId="293"/>
            <ac:spMk id="5" creationId="{6593A08C-4E2E-49C5-A13D-F5EB7C78DFE4}"/>
          </ac:spMkLst>
        </pc:spChg>
      </pc:sldChg>
      <pc:sldChg chg="modSp add">
        <pc:chgData name="" userId="955ad2da3e9c358a" providerId="LiveId" clId="{1A205550-0EFA-4525-88DD-8A825E06C355}" dt="2024-04-30T15:48:31.438" v="2916" actId="113"/>
        <pc:sldMkLst>
          <pc:docMk/>
          <pc:sldMk cId="770700628" sldId="294"/>
        </pc:sldMkLst>
        <pc:spChg chg="mod">
          <ac:chgData name="" userId="955ad2da3e9c358a" providerId="LiveId" clId="{1A205550-0EFA-4525-88DD-8A825E06C355}" dt="2024-04-30T15:48:31.438" v="2916" actId="113"/>
          <ac:spMkLst>
            <pc:docMk/>
            <pc:sldMk cId="770700628" sldId="294"/>
            <ac:spMk id="5" creationId="{6593A08C-4E2E-49C5-A13D-F5EB7C78DFE4}"/>
          </ac:spMkLst>
        </pc:spChg>
      </pc:sldChg>
      <pc:sldChg chg="modSp add">
        <pc:chgData name="" userId="955ad2da3e9c358a" providerId="LiveId" clId="{1A205550-0EFA-4525-88DD-8A825E06C355}" dt="2024-04-30T16:00:01.651" v="2985" actId="27636"/>
        <pc:sldMkLst>
          <pc:docMk/>
          <pc:sldMk cId="342877337" sldId="295"/>
        </pc:sldMkLst>
        <pc:spChg chg="mod">
          <ac:chgData name="" userId="955ad2da3e9c358a" providerId="LiveId" clId="{1A205550-0EFA-4525-88DD-8A825E06C355}" dt="2024-04-30T15:49:13.874" v="2979" actId="20577"/>
          <ac:spMkLst>
            <pc:docMk/>
            <pc:sldMk cId="342877337" sldId="295"/>
            <ac:spMk id="4" creationId="{E4B72ACE-36C9-4C2D-9738-ACCEB88CAAB3}"/>
          </ac:spMkLst>
        </pc:spChg>
        <pc:spChg chg="mod">
          <ac:chgData name="" userId="955ad2da3e9c358a" providerId="LiveId" clId="{1A205550-0EFA-4525-88DD-8A825E06C355}" dt="2024-04-30T16:00:01.651" v="2985" actId="27636"/>
          <ac:spMkLst>
            <pc:docMk/>
            <pc:sldMk cId="342877337" sldId="295"/>
            <ac:spMk id="5" creationId="{6593A08C-4E2E-49C5-A13D-F5EB7C78DFE4}"/>
          </ac:spMkLst>
        </pc:spChg>
      </pc:sldChg>
      <pc:sldChg chg="modSp add">
        <pc:chgData name="" userId="955ad2da3e9c358a" providerId="LiveId" clId="{1A205550-0EFA-4525-88DD-8A825E06C355}" dt="2024-04-30T16:02:34.960" v="3019" actId="14100"/>
        <pc:sldMkLst>
          <pc:docMk/>
          <pc:sldMk cId="1282979883" sldId="296"/>
        </pc:sldMkLst>
        <pc:spChg chg="mod">
          <ac:chgData name="" userId="955ad2da3e9c358a" providerId="LiveId" clId="{1A205550-0EFA-4525-88DD-8A825E06C355}" dt="2024-04-30T16:01:08.652" v="2994" actId="20577"/>
          <ac:spMkLst>
            <pc:docMk/>
            <pc:sldMk cId="1282979883" sldId="296"/>
            <ac:spMk id="4" creationId="{E4B72ACE-36C9-4C2D-9738-ACCEB88CAAB3}"/>
          </ac:spMkLst>
        </pc:spChg>
        <pc:spChg chg="mod">
          <ac:chgData name="" userId="955ad2da3e9c358a" providerId="LiveId" clId="{1A205550-0EFA-4525-88DD-8A825E06C355}" dt="2024-04-30T16:02:34.960" v="3019" actId="14100"/>
          <ac:spMkLst>
            <pc:docMk/>
            <pc:sldMk cId="1282979883" sldId="296"/>
            <ac:spMk id="5" creationId="{6593A08C-4E2E-49C5-A13D-F5EB7C78DFE4}"/>
          </ac:spMkLst>
        </pc:spChg>
      </pc:sldChg>
      <pc:sldChg chg="modSp add">
        <pc:chgData name="" userId="955ad2da3e9c358a" providerId="LiveId" clId="{1A205550-0EFA-4525-88DD-8A825E06C355}" dt="2024-04-30T16:11:48.840" v="3198" actId="20577"/>
        <pc:sldMkLst>
          <pc:docMk/>
          <pc:sldMk cId="376211713" sldId="297"/>
        </pc:sldMkLst>
        <pc:spChg chg="mod">
          <ac:chgData name="" userId="955ad2da3e9c358a" providerId="LiveId" clId="{1A205550-0EFA-4525-88DD-8A825E06C355}" dt="2024-04-30T16:11:48.840" v="3198" actId="20577"/>
          <ac:spMkLst>
            <pc:docMk/>
            <pc:sldMk cId="376211713" sldId="297"/>
            <ac:spMk id="4" creationId="{E4B72ACE-36C9-4C2D-9738-ACCEB88CAAB3}"/>
          </ac:spMkLst>
        </pc:spChg>
        <pc:spChg chg="mod">
          <ac:chgData name="" userId="955ad2da3e9c358a" providerId="LiveId" clId="{1A205550-0EFA-4525-88DD-8A825E06C355}" dt="2024-04-30T16:11:22.448" v="3187" actId="113"/>
          <ac:spMkLst>
            <pc:docMk/>
            <pc:sldMk cId="376211713" sldId="297"/>
            <ac:spMk id="5" creationId="{6593A08C-4E2E-49C5-A13D-F5EB7C78DFE4}"/>
          </ac:spMkLst>
        </pc:spChg>
      </pc:sldChg>
      <pc:sldChg chg="modSp add">
        <pc:chgData name="" userId="955ad2da3e9c358a" providerId="LiveId" clId="{1A205550-0EFA-4525-88DD-8A825E06C355}" dt="2024-04-30T16:12:37.426" v="3210" actId="12"/>
        <pc:sldMkLst>
          <pc:docMk/>
          <pc:sldMk cId="677191021" sldId="298"/>
        </pc:sldMkLst>
        <pc:spChg chg="mod">
          <ac:chgData name="" userId="955ad2da3e9c358a" providerId="LiveId" clId="{1A205550-0EFA-4525-88DD-8A825E06C355}" dt="2024-04-30T16:11:43.770" v="3197" actId="20577"/>
          <ac:spMkLst>
            <pc:docMk/>
            <pc:sldMk cId="677191021" sldId="298"/>
            <ac:spMk id="4" creationId="{E4B72ACE-36C9-4C2D-9738-ACCEB88CAAB3}"/>
          </ac:spMkLst>
        </pc:spChg>
        <pc:spChg chg="mod">
          <ac:chgData name="" userId="955ad2da3e9c358a" providerId="LiveId" clId="{1A205550-0EFA-4525-88DD-8A825E06C355}" dt="2024-04-30T16:12:37.426" v="3210" actId="12"/>
          <ac:spMkLst>
            <pc:docMk/>
            <pc:sldMk cId="677191021" sldId="298"/>
            <ac:spMk id="5" creationId="{6593A08C-4E2E-49C5-A13D-F5EB7C78DFE4}"/>
          </ac:spMkLst>
        </pc:spChg>
      </pc:sldChg>
      <pc:sldChg chg="modSp add">
        <pc:chgData name="" userId="955ad2da3e9c358a" providerId="LiveId" clId="{1A205550-0EFA-4525-88DD-8A825E06C355}" dt="2024-04-30T16:13:32.625" v="3222" actId="113"/>
        <pc:sldMkLst>
          <pc:docMk/>
          <pc:sldMk cId="3615510467" sldId="299"/>
        </pc:sldMkLst>
        <pc:spChg chg="mod">
          <ac:chgData name="" userId="955ad2da3e9c358a" providerId="LiveId" clId="{1A205550-0EFA-4525-88DD-8A825E06C355}" dt="2024-04-30T16:13:32.625" v="3222" actId="113"/>
          <ac:spMkLst>
            <pc:docMk/>
            <pc:sldMk cId="3615510467" sldId="299"/>
            <ac:spMk id="5" creationId="{6593A08C-4E2E-49C5-A13D-F5EB7C78DFE4}"/>
          </ac:spMkLst>
        </pc:spChg>
      </pc:sldChg>
      <pc:sldChg chg="modSp add">
        <pc:chgData name="" userId="955ad2da3e9c358a" providerId="LiveId" clId="{1A205550-0EFA-4525-88DD-8A825E06C355}" dt="2024-04-30T16:14:28.436" v="3233" actId="113"/>
        <pc:sldMkLst>
          <pc:docMk/>
          <pc:sldMk cId="2831803717" sldId="300"/>
        </pc:sldMkLst>
        <pc:spChg chg="mod">
          <ac:chgData name="" userId="955ad2da3e9c358a" providerId="LiveId" clId="{1A205550-0EFA-4525-88DD-8A825E06C355}" dt="2024-04-30T16:14:28.436" v="3233" actId="113"/>
          <ac:spMkLst>
            <pc:docMk/>
            <pc:sldMk cId="2831803717" sldId="300"/>
            <ac:spMk id="5" creationId="{6593A08C-4E2E-49C5-A13D-F5EB7C78DFE4}"/>
          </ac:spMkLst>
        </pc:spChg>
      </pc:sldChg>
      <pc:sldChg chg="modSp add">
        <pc:chgData name="" userId="955ad2da3e9c358a" providerId="LiveId" clId="{1A205550-0EFA-4525-88DD-8A825E06C355}" dt="2024-04-30T16:20:55.137" v="3377" actId="20577"/>
        <pc:sldMkLst>
          <pc:docMk/>
          <pc:sldMk cId="3087158189" sldId="301"/>
        </pc:sldMkLst>
        <pc:spChg chg="mod">
          <ac:chgData name="" userId="955ad2da3e9c358a" providerId="LiveId" clId="{1A205550-0EFA-4525-88DD-8A825E06C355}" dt="2024-04-30T16:15:17.607" v="3327" actId="20577"/>
          <ac:spMkLst>
            <pc:docMk/>
            <pc:sldMk cId="3087158189" sldId="301"/>
            <ac:spMk id="4" creationId="{E4B72ACE-36C9-4C2D-9738-ACCEB88CAAB3}"/>
          </ac:spMkLst>
        </pc:spChg>
        <pc:spChg chg="mod">
          <ac:chgData name="" userId="955ad2da3e9c358a" providerId="LiveId" clId="{1A205550-0EFA-4525-88DD-8A825E06C355}" dt="2024-04-30T16:20:55.137" v="3377" actId="20577"/>
          <ac:spMkLst>
            <pc:docMk/>
            <pc:sldMk cId="3087158189" sldId="301"/>
            <ac:spMk id="5" creationId="{6593A08C-4E2E-49C5-A13D-F5EB7C78DFE4}"/>
          </ac:spMkLst>
        </pc:spChg>
      </pc:sldChg>
      <pc:sldChg chg="modSp add">
        <pc:chgData name="" userId="955ad2da3e9c358a" providerId="LiveId" clId="{1A205550-0EFA-4525-88DD-8A825E06C355}" dt="2024-04-30T16:21:34.343" v="3419" actId="20577"/>
        <pc:sldMkLst>
          <pc:docMk/>
          <pc:sldMk cId="2829173773" sldId="302"/>
        </pc:sldMkLst>
        <pc:spChg chg="mod">
          <ac:chgData name="" userId="955ad2da3e9c358a" providerId="LiveId" clId="{1A205550-0EFA-4525-88DD-8A825E06C355}" dt="2024-04-30T16:21:34.343" v="3419" actId="20577"/>
          <ac:spMkLst>
            <pc:docMk/>
            <pc:sldMk cId="2829173773" sldId="302"/>
            <ac:spMk id="5" creationId="{6593A08C-4E2E-49C5-A13D-F5EB7C78DFE4}"/>
          </ac:spMkLst>
        </pc:spChg>
      </pc:sldChg>
      <pc:sldChg chg="modSp add">
        <pc:chgData name="" userId="955ad2da3e9c358a" providerId="LiveId" clId="{1A205550-0EFA-4525-88DD-8A825E06C355}" dt="2024-04-30T16:22:41.281" v="3439" actId="20577"/>
        <pc:sldMkLst>
          <pc:docMk/>
          <pc:sldMk cId="3447027726" sldId="303"/>
        </pc:sldMkLst>
        <pc:spChg chg="mod">
          <ac:chgData name="" userId="955ad2da3e9c358a" providerId="LiveId" clId="{1A205550-0EFA-4525-88DD-8A825E06C355}" dt="2024-04-30T16:22:41.281" v="3439" actId="20577"/>
          <ac:spMkLst>
            <pc:docMk/>
            <pc:sldMk cId="3447027726" sldId="303"/>
            <ac:spMk id="4" creationId="{E4B72ACE-36C9-4C2D-9738-ACCEB88CAAB3}"/>
          </ac:spMkLst>
        </pc:spChg>
        <pc:spChg chg="mod">
          <ac:chgData name="" userId="955ad2da3e9c358a" providerId="LiveId" clId="{1A205550-0EFA-4525-88DD-8A825E06C355}" dt="2024-04-30T16:22:31.144" v="3431" actId="113"/>
          <ac:spMkLst>
            <pc:docMk/>
            <pc:sldMk cId="3447027726" sldId="303"/>
            <ac:spMk id="5" creationId="{6593A08C-4E2E-49C5-A13D-F5EB7C78DFE4}"/>
          </ac:spMkLst>
        </pc:spChg>
      </pc:sldChg>
      <pc:sldChg chg="modSp add">
        <pc:chgData name="" userId="955ad2da3e9c358a" providerId="LiveId" clId="{1A205550-0EFA-4525-88DD-8A825E06C355}" dt="2024-04-30T16:23:30.069" v="3451" actId="113"/>
        <pc:sldMkLst>
          <pc:docMk/>
          <pc:sldMk cId="2680609923" sldId="304"/>
        </pc:sldMkLst>
        <pc:spChg chg="mod">
          <ac:chgData name="" userId="955ad2da3e9c358a" providerId="LiveId" clId="{1A205550-0EFA-4525-88DD-8A825E06C355}" dt="2024-04-30T16:23:30.069" v="3451" actId="113"/>
          <ac:spMkLst>
            <pc:docMk/>
            <pc:sldMk cId="2680609923" sldId="304"/>
            <ac:spMk id="5" creationId="{6593A08C-4E2E-49C5-A13D-F5EB7C78DFE4}"/>
          </ac:spMkLst>
        </pc:spChg>
      </pc:sldChg>
      <pc:sldChg chg="modSp add">
        <pc:chgData name="" userId="955ad2da3e9c358a" providerId="LiveId" clId="{1A205550-0EFA-4525-88DD-8A825E06C355}" dt="2024-04-30T16:24:23.809" v="3463" actId="113"/>
        <pc:sldMkLst>
          <pc:docMk/>
          <pc:sldMk cId="2447426829" sldId="305"/>
        </pc:sldMkLst>
        <pc:spChg chg="mod">
          <ac:chgData name="" userId="955ad2da3e9c358a" providerId="LiveId" clId="{1A205550-0EFA-4525-88DD-8A825E06C355}" dt="2024-04-30T16:24:23.809" v="3463" actId="113"/>
          <ac:spMkLst>
            <pc:docMk/>
            <pc:sldMk cId="2447426829" sldId="305"/>
            <ac:spMk id="5" creationId="{6593A08C-4E2E-49C5-A13D-F5EB7C78DFE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B971AA-7CE2-47C8-9304-8308EB1994DE}" type="datetimeFigureOut">
              <a:rPr lang="ko-KR" altLang="en-US" smtClean="0"/>
              <a:t>2024-05-10</a:t>
            </a:fld>
            <a:endParaRPr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D5775B-DA74-4592-8850-FE5A6C11227D}" type="slidenum">
              <a:rPr lang="ko-KR" altLang="en-US" smtClean="0"/>
              <a:t>‹#›</a:t>
            </a:fld>
            <a:endParaRPr lang="ko-KR" altLang="en-US"/>
          </a:p>
        </p:txBody>
      </p:sp>
    </p:spTree>
    <p:extLst>
      <p:ext uri="{BB962C8B-B14F-4D97-AF65-F5344CB8AC3E}">
        <p14:creationId xmlns:p14="http://schemas.microsoft.com/office/powerpoint/2010/main" val="68406021"/>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397CB9-4855-4B6E-95B4-C908903ABF2C}"/>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B7214784-DB56-4D2F-9585-03FD99EAD4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834F048F-CDA1-4327-A73E-C37C3F90BC0A}"/>
              </a:ext>
            </a:extLst>
          </p:cNvPr>
          <p:cNvSpPr>
            <a:spLocks noGrp="1"/>
          </p:cNvSpPr>
          <p:nvPr>
            <p:ph type="dt" sz="half" idx="10"/>
          </p:nvPr>
        </p:nvSpPr>
        <p:spPr/>
        <p:txBody>
          <a:bodyPr/>
          <a:lstStyle/>
          <a:p>
            <a:fld id="{1ACB0EE3-0E23-4BE6-B36A-1120829A5DD2}" type="datetimeFigureOut">
              <a:rPr lang="ko-KR" altLang="en-US" smtClean="0"/>
              <a:t>2024-05-10</a:t>
            </a:fld>
            <a:endParaRPr lang="ko-KR" altLang="en-US"/>
          </a:p>
        </p:txBody>
      </p:sp>
      <p:sp>
        <p:nvSpPr>
          <p:cNvPr id="5" name="바닥글 개체 틀 4">
            <a:extLst>
              <a:ext uri="{FF2B5EF4-FFF2-40B4-BE49-F238E27FC236}">
                <a16:creationId xmlns:a16="http://schemas.microsoft.com/office/drawing/2014/main" id="{EE17DC48-BBD0-4E13-84F0-17912EE7DD1A}"/>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05CB0C4-6C83-4B11-959B-C76365ADF68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942231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9298AB-6DB2-403A-BE9D-154365B5E75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208D847B-C1A2-4044-BE06-0755C532E394}"/>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8B7FD19-D206-441A-AC3B-C03A328DC8CE}"/>
              </a:ext>
            </a:extLst>
          </p:cNvPr>
          <p:cNvSpPr>
            <a:spLocks noGrp="1"/>
          </p:cNvSpPr>
          <p:nvPr>
            <p:ph type="dt" sz="half" idx="10"/>
          </p:nvPr>
        </p:nvSpPr>
        <p:spPr/>
        <p:txBody>
          <a:bodyPr/>
          <a:lstStyle/>
          <a:p>
            <a:fld id="{1ACB0EE3-0E23-4BE6-B36A-1120829A5DD2}" type="datetimeFigureOut">
              <a:rPr lang="ko-KR" altLang="en-US" smtClean="0"/>
              <a:t>2024-05-10</a:t>
            </a:fld>
            <a:endParaRPr lang="ko-KR" altLang="en-US"/>
          </a:p>
        </p:txBody>
      </p:sp>
      <p:sp>
        <p:nvSpPr>
          <p:cNvPr id="5" name="바닥글 개체 틀 4">
            <a:extLst>
              <a:ext uri="{FF2B5EF4-FFF2-40B4-BE49-F238E27FC236}">
                <a16:creationId xmlns:a16="http://schemas.microsoft.com/office/drawing/2014/main" id="{6DDC61C1-905B-47FA-91E0-EB28CA948A4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B50211B2-1E5D-45E3-8546-4551A04DF1C2}"/>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498401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CE6162B-361E-40DE-AC81-1D037DD6736D}"/>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A4E0EDCD-4C88-4AB7-8D1B-813775C2D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94950A16-35A1-408B-9DF2-1294552B6242}"/>
              </a:ext>
            </a:extLst>
          </p:cNvPr>
          <p:cNvSpPr>
            <a:spLocks noGrp="1"/>
          </p:cNvSpPr>
          <p:nvPr>
            <p:ph type="dt" sz="half" idx="10"/>
          </p:nvPr>
        </p:nvSpPr>
        <p:spPr/>
        <p:txBody>
          <a:bodyPr/>
          <a:lstStyle/>
          <a:p>
            <a:fld id="{1ACB0EE3-0E23-4BE6-B36A-1120829A5DD2}" type="datetimeFigureOut">
              <a:rPr lang="ko-KR" altLang="en-US" smtClean="0"/>
              <a:t>2024-05-10</a:t>
            </a:fld>
            <a:endParaRPr lang="ko-KR" altLang="en-US"/>
          </a:p>
        </p:txBody>
      </p:sp>
      <p:sp>
        <p:nvSpPr>
          <p:cNvPr id="5" name="바닥글 개체 틀 4">
            <a:extLst>
              <a:ext uri="{FF2B5EF4-FFF2-40B4-BE49-F238E27FC236}">
                <a16:creationId xmlns:a16="http://schemas.microsoft.com/office/drawing/2014/main" id="{E26899B6-0FFF-4691-862E-192BCD97BA7C}"/>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FF8A9262-7E9B-491A-9693-3E6682E9A89C}"/>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264706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29ED31-5455-4F92-A7B5-6C5FA423E615}"/>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8DF90BC2-6CD5-478D-A46B-3516CCB01263}"/>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A6E50D20-6F8F-459C-92DC-2377F357241C}"/>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7218AF93-6AAA-424F-8466-754DAFBAF82A}"/>
              </a:ext>
            </a:extLst>
          </p:cNvPr>
          <p:cNvSpPr>
            <a:spLocks noGrp="1"/>
          </p:cNvSpPr>
          <p:nvPr>
            <p:ph type="dt" sz="half" idx="10"/>
          </p:nvPr>
        </p:nvSpPr>
        <p:spPr/>
        <p:txBody>
          <a:bodyPr/>
          <a:lstStyle/>
          <a:p>
            <a:fld id="{1ACB0EE3-0E23-4BE6-B36A-1120829A5DD2}" type="datetimeFigureOut">
              <a:rPr lang="ko-KR" altLang="en-US" smtClean="0"/>
              <a:t>2024-05-10</a:t>
            </a:fld>
            <a:endParaRPr lang="ko-KR" altLang="en-US"/>
          </a:p>
        </p:txBody>
      </p:sp>
      <p:sp>
        <p:nvSpPr>
          <p:cNvPr id="6" name="바닥글 개체 틀 5">
            <a:extLst>
              <a:ext uri="{FF2B5EF4-FFF2-40B4-BE49-F238E27FC236}">
                <a16:creationId xmlns:a16="http://schemas.microsoft.com/office/drawing/2014/main" id="{D5DE05C1-ABE1-4DA7-8AF3-1BDE19FE713D}"/>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EE22CC71-8050-4B76-B9FE-CB95A381B234}"/>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842453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5FBEDD1-D158-4917-934B-D216EE54B92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AC6CB11A-8D8F-451D-B866-5FFCC3E952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B83FCD9-4983-4862-A0DD-4869936E028D}"/>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444C5411-75DE-4A9A-9F35-F9EFF30794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23F255A3-102D-4BF5-9A92-F3DB8B03F594}"/>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9F0F81C2-BD81-4A59-826A-89C8E4231D1E}"/>
              </a:ext>
            </a:extLst>
          </p:cNvPr>
          <p:cNvSpPr>
            <a:spLocks noGrp="1"/>
          </p:cNvSpPr>
          <p:nvPr>
            <p:ph type="dt" sz="half" idx="10"/>
          </p:nvPr>
        </p:nvSpPr>
        <p:spPr/>
        <p:txBody>
          <a:bodyPr/>
          <a:lstStyle/>
          <a:p>
            <a:fld id="{1ACB0EE3-0E23-4BE6-B36A-1120829A5DD2}" type="datetimeFigureOut">
              <a:rPr lang="ko-KR" altLang="en-US" smtClean="0"/>
              <a:t>2024-05-10</a:t>
            </a:fld>
            <a:endParaRPr lang="ko-KR" altLang="en-US"/>
          </a:p>
        </p:txBody>
      </p:sp>
      <p:sp>
        <p:nvSpPr>
          <p:cNvPr id="8" name="바닥글 개체 틀 7">
            <a:extLst>
              <a:ext uri="{FF2B5EF4-FFF2-40B4-BE49-F238E27FC236}">
                <a16:creationId xmlns:a16="http://schemas.microsoft.com/office/drawing/2014/main" id="{6297B11B-0419-4587-ADF8-2E8D5605A92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C703C8CA-E7BD-4B42-9699-14D5D5B94FFE}"/>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65177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98712BF-289A-492A-B54C-6FDAA6597145}"/>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531B5380-AC9A-476E-AAA8-3A4C5EC4D1BB}"/>
              </a:ext>
            </a:extLst>
          </p:cNvPr>
          <p:cNvSpPr>
            <a:spLocks noGrp="1"/>
          </p:cNvSpPr>
          <p:nvPr>
            <p:ph type="dt" sz="half" idx="10"/>
          </p:nvPr>
        </p:nvSpPr>
        <p:spPr/>
        <p:txBody>
          <a:bodyPr/>
          <a:lstStyle/>
          <a:p>
            <a:fld id="{1ACB0EE3-0E23-4BE6-B36A-1120829A5DD2}" type="datetimeFigureOut">
              <a:rPr lang="ko-KR" altLang="en-US" smtClean="0"/>
              <a:t>2024-05-10</a:t>
            </a:fld>
            <a:endParaRPr lang="ko-KR" altLang="en-US"/>
          </a:p>
        </p:txBody>
      </p:sp>
      <p:sp>
        <p:nvSpPr>
          <p:cNvPr id="4" name="바닥글 개체 틀 3">
            <a:extLst>
              <a:ext uri="{FF2B5EF4-FFF2-40B4-BE49-F238E27FC236}">
                <a16:creationId xmlns:a16="http://schemas.microsoft.com/office/drawing/2014/main" id="{C6DF1998-07A9-4F8F-888A-7F286BD46AF6}"/>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3C4C30FD-DB92-491A-BAD5-3DEB201ECA51}"/>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042636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8F344AD4-90C3-4E63-A912-A1CED0D5E95A}"/>
              </a:ext>
            </a:extLst>
          </p:cNvPr>
          <p:cNvSpPr>
            <a:spLocks noGrp="1"/>
          </p:cNvSpPr>
          <p:nvPr>
            <p:ph type="dt" sz="half" idx="10"/>
          </p:nvPr>
        </p:nvSpPr>
        <p:spPr/>
        <p:txBody>
          <a:bodyPr/>
          <a:lstStyle/>
          <a:p>
            <a:fld id="{1ACB0EE3-0E23-4BE6-B36A-1120829A5DD2}" type="datetimeFigureOut">
              <a:rPr lang="ko-KR" altLang="en-US" smtClean="0"/>
              <a:t>2024-05-10</a:t>
            </a:fld>
            <a:endParaRPr lang="ko-KR" altLang="en-US"/>
          </a:p>
        </p:txBody>
      </p:sp>
      <p:sp>
        <p:nvSpPr>
          <p:cNvPr id="3" name="바닥글 개체 틀 2">
            <a:extLst>
              <a:ext uri="{FF2B5EF4-FFF2-40B4-BE49-F238E27FC236}">
                <a16:creationId xmlns:a16="http://schemas.microsoft.com/office/drawing/2014/main" id="{93CD29B7-14A8-46C5-930C-209E31C1EF73}"/>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64BA9318-3000-46F6-8E9B-F16AEA373FD6}"/>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554451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9C9D859-93DB-4EE5-8017-6537B4A39CCC}"/>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395352F3-3D3C-4E09-8A8C-2A5A62B648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01E42C41-FE47-445B-99B3-A6C582FE34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7E631969-6E3D-4B4A-9172-FC19404C611A}"/>
              </a:ext>
            </a:extLst>
          </p:cNvPr>
          <p:cNvSpPr>
            <a:spLocks noGrp="1"/>
          </p:cNvSpPr>
          <p:nvPr>
            <p:ph type="dt" sz="half" idx="10"/>
          </p:nvPr>
        </p:nvSpPr>
        <p:spPr/>
        <p:txBody>
          <a:bodyPr/>
          <a:lstStyle/>
          <a:p>
            <a:fld id="{1ACB0EE3-0E23-4BE6-B36A-1120829A5DD2}" type="datetimeFigureOut">
              <a:rPr lang="ko-KR" altLang="en-US" smtClean="0"/>
              <a:t>2024-05-10</a:t>
            </a:fld>
            <a:endParaRPr lang="ko-KR" altLang="en-US"/>
          </a:p>
        </p:txBody>
      </p:sp>
      <p:sp>
        <p:nvSpPr>
          <p:cNvPr id="6" name="바닥글 개체 틀 5">
            <a:extLst>
              <a:ext uri="{FF2B5EF4-FFF2-40B4-BE49-F238E27FC236}">
                <a16:creationId xmlns:a16="http://schemas.microsoft.com/office/drawing/2014/main" id="{30F5DDA2-47F1-4856-A044-0395EC507D2F}"/>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115C633A-AB11-4633-B485-CEF6A2C388C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11599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DBA8F77-5ABE-4C43-8D5D-9F9E907AE18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0AA44B95-22A6-4A00-8444-5AA777E401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F720E65C-13D6-401B-94B9-026F9747DF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68876F32-037C-4EF4-894C-4957CB8000B4}"/>
              </a:ext>
            </a:extLst>
          </p:cNvPr>
          <p:cNvSpPr>
            <a:spLocks noGrp="1"/>
          </p:cNvSpPr>
          <p:nvPr>
            <p:ph type="dt" sz="half" idx="10"/>
          </p:nvPr>
        </p:nvSpPr>
        <p:spPr/>
        <p:txBody>
          <a:bodyPr/>
          <a:lstStyle/>
          <a:p>
            <a:fld id="{1ACB0EE3-0E23-4BE6-B36A-1120829A5DD2}" type="datetimeFigureOut">
              <a:rPr lang="ko-KR" altLang="en-US" smtClean="0"/>
              <a:t>2024-05-10</a:t>
            </a:fld>
            <a:endParaRPr lang="ko-KR" altLang="en-US"/>
          </a:p>
        </p:txBody>
      </p:sp>
      <p:sp>
        <p:nvSpPr>
          <p:cNvPr id="6" name="바닥글 개체 틀 5">
            <a:extLst>
              <a:ext uri="{FF2B5EF4-FFF2-40B4-BE49-F238E27FC236}">
                <a16:creationId xmlns:a16="http://schemas.microsoft.com/office/drawing/2014/main" id="{4BF22B97-EB37-45E4-ABAF-89400FCC60A6}"/>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AA61E473-4735-4A29-AED3-8E5C7B4B5269}"/>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083501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4605A7-A54D-4730-B147-831209A66028}"/>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5BFD2356-FEF4-4A1E-8AC2-0843BA3CB9FF}"/>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F6D735E-2095-4B4B-87B3-8C41D692E3C8}"/>
              </a:ext>
            </a:extLst>
          </p:cNvPr>
          <p:cNvSpPr>
            <a:spLocks noGrp="1"/>
          </p:cNvSpPr>
          <p:nvPr>
            <p:ph type="dt" sz="half" idx="10"/>
          </p:nvPr>
        </p:nvSpPr>
        <p:spPr/>
        <p:txBody>
          <a:bodyPr/>
          <a:lstStyle/>
          <a:p>
            <a:fld id="{1ACB0EE3-0E23-4BE6-B36A-1120829A5DD2}" type="datetimeFigureOut">
              <a:rPr lang="ko-KR" altLang="en-US" smtClean="0"/>
              <a:t>2024-05-10</a:t>
            </a:fld>
            <a:endParaRPr lang="ko-KR" altLang="en-US"/>
          </a:p>
        </p:txBody>
      </p:sp>
      <p:sp>
        <p:nvSpPr>
          <p:cNvPr id="5" name="바닥글 개체 틀 4">
            <a:extLst>
              <a:ext uri="{FF2B5EF4-FFF2-40B4-BE49-F238E27FC236}">
                <a16:creationId xmlns:a16="http://schemas.microsoft.com/office/drawing/2014/main" id="{41AA726D-69DB-4C71-BF1B-4BD86F15AD5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4F73CE-51D2-4B05-8563-10E129D4AF03}"/>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882258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8B96D4DE-B2EE-45C4-8CEA-B1D77A71C3A3}"/>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A26963FA-6C86-402A-A819-405C2069E98C}"/>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CEC84EE6-FADF-4E9D-B718-B5C4E4C585EF}"/>
              </a:ext>
            </a:extLst>
          </p:cNvPr>
          <p:cNvSpPr>
            <a:spLocks noGrp="1"/>
          </p:cNvSpPr>
          <p:nvPr>
            <p:ph type="dt" sz="half" idx="10"/>
          </p:nvPr>
        </p:nvSpPr>
        <p:spPr/>
        <p:txBody>
          <a:bodyPr/>
          <a:lstStyle/>
          <a:p>
            <a:fld id="{1ACB0EE3-0E23-4BE6-B36A-1120829A5DD2}" type="datetimeFigureOut">
              <a:rPr lang="ko-KR" altLang="en-US" smtClean="0"/>
              <a:t>2024-05-10</a:t>
            </a:fld>
            <a:endParaRPr lang="ko-KR" altLang="en-US"/>
          </a:p>
        </p:txBody>
      </p:sp>
      <p:sp>
        <p:nvSpPr>
          <p:cNvPr id="5" name="바닥글 개체 틀 4">
            <a:extLst>
              <a:ext uri="{FF2B5EF4-FFF2-40B4-BE49-F238E27FC236}">
                <a16:creationId xmlns:a16="http://schemas.microsoft.com/office/drawing/2014/main" id="{15E2AD7F-80B5-4428-91E1-83F9F1574B2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67827E35-1D33-4EB4-8DAC-FD6A21AB0565}"/>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7297241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9065235-BD97-4C55-B221-0C205A5DDC34}"/>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F5725BD4-88A1-4350-A39F-4747208790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2A3ADF9C-2F50-40CA-A8C7-3368AEC1C2CD}"/>
              </a:ext>
            </a:extLst>
          </p:cNvPr>
          <p:cNvSpPr>
            <a:spLocks noGrp="1"/>
          </p:cNvSpPr>
          <p:nvPr>
            <p:ph type="dt" sz="half" idx="10"/>
          </p:nvPr>
        </p:nvSpPr>
        <p:spPr/>
        <p:txBody>
          <a:bodyPr/>
          <a:lstStyle/>
          <a:p>
            <a:fld id="{0490DC03-551A-4995-8FF9-CBE0541BF8F8}" type="datetimeFigureOut">
              <a:rPr lang="ko-KR" altLang="en-US" smtClean="0"/>
              <a:t>2024-05-10</a:t>
            </a:fld>
            <a:endParaRPr lang="ko-KR" altLang="en-US"/>
          </a:p>
        </p:txBody>
      </p:sp>
      <p:sp>
        <p:nvSpPr>
          <p:cNvPr id="5" name="바닥글 개체 틀 4">
            <a:extLst>
              <a:ext uri="{FF2B5EF4-FFF2-40B4-BE49-F238E27FC236}">
                <a16:creationId xmlns:a16="http://schemas.microsoft.com/office/drawing/2014/main" id="{8E8B192C-A6A0-4788-A04F-7E54D761FE52}"/>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EF15D58-944C-4349-82AF-AFE20BDA3A72}"/>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322376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893B4B68-F26B-4F31-86F5-E957E897E040}"/>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A94DA10B-70E0-45D3-AAC9-B8865225102F}"/>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6D113C2-8537-49D2-9F8B-52FA27E1F87C}"/>
              </a:ext>
            </a:extLst>
          </p:cNvPr>
          <p:cNvSpPr>
            <a:spLocks noGrp="1"/>
          </p:cNvSpPr>
          <p:nvPr>
            <p:ph type="dt" sz="half" idx="10"/>
          </p:nvPr>
        </p:nvSpPr>
        <p:spPr/>
        <p:txBody>
          <a:bodyPr/>
          <a:lstStyle/>
          <a:p>
            <a:fld id="{0490DC03-551A-4995-8FF9-CBE0541BF8F8}" type="datetimeFigureOut">
              <a:rPr lang="ko-KR" altLang="en-US" smtClean="0"/>
              <a:t>2024-05-10</a:t>
            </a:fld>
            <a:endParaRPr lang="ko-KR" altLang="en-US"/>
          </a:p>
        </p:txBody>
      </p:sp>
      <p:sp>
        <p:nvSpPr>
          <p:cNvPr id="5" name="바닥글 개체 틀 4">
            <a:extLst>
              <a:ext uri="{FF2B5EF4-FFF2-40B4-BE49-F238E27FC236}">
                <a16:creationId xmlns:a16="http://schemas.microsoft.com/office/drawing/2014/main" id="{2E0BA71C-F160-4B11-965B-2D8E11D93AD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2B08DFB6-0320-43DC-BCF7-BB11AF0C8D0F}"/>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1556780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6DA4089-14F7-4D52-BB73-A8E5F6651DE6}"/>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45211F41-5F0D-4506-97FB-596C927A54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6AD83355-EAF4-480F-A9BF-A6FFF1C9AF76}"/>
              </a:ext>
            </a:extLst>
          </p:cNvPr>
          <p:cNvSpPr>
            <a:spLocks noGrp="1"/>
          </p:cNvSpPr>
          <p:nvPr>
            <p:ph type="dt" sz="half" idx="10"/>
          </p:nvPr>
        </p:nvSpPr>
        <p:spPr/>
        <p:txBody>
          <a:bodyPr/>
          <a:lstStyle/>
          <a:p>
            <a:fld id="{0490DC03-551A-4995-8FF9-CBE0541BF8F8}" type="datetimeFigureOut">
              <a:rPr lang="ko-KR" altLang="en-US" smtClean="0"/>
              <a:t>2024-05-10</a:t>
            </a:fld>
            <a:endParaRPr lang="ko-KR" altLang="en-US"/>
          </a:p>
        </p:txBody>
      </p:sp>
      <p:sp>
        <p:nvSpPr>
          <p:cNvPr id="5" name="바닥글 개체 틀 4">
            <a:extLst>
              <a:ext uri="{FF2B5EF4-FFF2-40B4-BE49-F238E27FC236}">
                <a16:creationId xmlns:a16="http://schemas.microsoft.com/office/drawing/2014/main" id="{EDABEEE4-6B84-45F1-9690-6B595C61A134}"/>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3C457FD1-4870-4204-9559-C2A05B7F6B7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569858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4C49A12-0E83-4B19-8943-1A44213AA6F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FCC080EB-2649-40CD-9B78-7ED76AC1BA31}"/>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FD43F33A-FB65-4C28-A0A5-75C49ECE3C4D}"/>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F0FCD63F-B8F4-4B55-A814-292478B6A059}"/>
              </a:ext>
            </a:extLst>
          </p:cNvPr>
          <p:cNvSpPr>
            <a:spLocks noGrp="1"/>
          </p:cNvSpPr>
          <p:nvPr>
            <p:ph type="dt" sz="half" idx="10"/>
          </p:nvPr>
        </p:nvSpPr>
        <p:spPr/>
        <p:txBody>
          <a:bodyPr/>
          <a:lstStyle/>
          <a:p>
            <a:fld id="{0490DC03-551A-4995-8FF9-CBE0541BF8F8}" type="datetimeFigureOut">
              <a:rPr lang="ko-KR" altLang="en-US" smtClean="0"/>
              <a:t>2024-05-10</a:t>
            </a:fld>
            <a:endParaRPr lang="ko-KR" altLang="en-US"/>
          </a:p>
        </p:txBody>
      </p:sp>
      <p:sp>
        <p:nvSpPr>
          <p:cNvPr id="6" name="바닥글 개체 틀 5">
            <a:extLst>
              <a:ext uri="{FF2B5EF4-FFF2-40B4-BE49-F238E27FC236}">
                <a16:creationId xmlns:a16="http://schemas.microsoft.com/office/drawing/2014/main" id="{66371A8D-EEB9-44C3-970B-A95BCA0F240C}"/>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68BB948D-73DA-4E29-BFAD-C5D852DA89B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807536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2D6AC55-9BBD-4323-82B9-D5C0985FB67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24A1B58D-7EE5-4348-977A-EE8F132F23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3B7FA71-2C67-4C7C-B9CD-664E1C07FB78}"/>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21C0C581-2A24-47B4-83C6-46BC5A5258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FE77333E-3E56-45C3-9409-0E6728CF68E8}"/>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067596C8-18A3-4E3E-ABEA-BE26CAFCF24C}"/>
              </a:ext>
            </a:extLst>
          </p:cNvPr>
          <p:cNvSpPr>
            <a:spLocks noGrp="1"/>
          </p:cNvSpPr>
          <p:nvPr>
            <p:ph type="dt" sz="half" idx="10"/>
          </p:nvPr>
        </p:nvSpPr>
        <p:spPr/>
        <p:txBody>
          <a:bodyPr/>
          <a:lstStyle/>
          <a:p>
            <a:fld id="{0490DC03-551A-4995-8FF9-CBE0541BF8F8}" type="datetimeFigureOut">
              <a:rPr lang="ko-KR" altLang="en-US" smtClean="0"/>
              <a:t>2024-05-10</a:t>
            </a:fld>
            <a:endParaRPr lang="ko-KR" altLang="en-US"/>
          </a:p>
        </p:txBody>
      </p:sp>
      <p:sp>
        <p:nvSpPr>
          <p:cNvPr id="8" name="바닥글 개체 틀 7">
            <a:extLst>
              <a:ext uri="{FF2B5EF4-FFF2-40B4-BE49-F238E27FC236}">
                <a16:creationId xmlns:a16="http://schemas.microsoft.com/office/drawing/2014/main" id="{B95C60D0-E4B9-4564-BECD-5862FD723B0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5FC3D23C-0ABF-4F72-8C31-BF6CF011B6A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368418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76AAA6C-0EF4-4ABD-8584-D33871C8C484}"/>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A36D0AA5-E43C-41A4-9CA6-1E8FD7B23EB4}"/>
              </a:ext>
            </a:extLst>
          </p:cNvPr>
          <p:cNvSpPr>
            <a:spLocks noGrp="1"/>
          </p:cNvSpPr>
          <p:nvPr>
            <p:ph type="dt" sz="half" idx="10"/>
          </p:nvPr>
        </p:nvSpPr>
        <p:spPr/>
        <p:txBody>
          <a:bodyPr/>
          <a:lstStyle/>
          <a:p>
            <a:fld id="{0490DC03-551A-4995-8FF9-CBE0541BF8F8}" type="datetimeFigureOut">
              <a:rPr lang="ko-KR" altLang="en-US" smtClean="0"/>
              <a:t>2024-05-10</a:t>
            </a:fld>
            <a:endParaRPr lang="ko-KR" altLang="en-US"/>
          </a:p>
        </p:txBody>
      </p:sp>
      <p:sp>
        <p:nvSpPr>
          <p:cNvPr id="4" name="바닥글 개체 틀 3">
            <a:extLst>
              <a:ext uri="{FF2B5EF4-FFF2-40B4-BE49-F238E27FC236}">
                <a16:creationId xmlns:a16="http://schemas.microsoft.com/office/drawing/2014/main" id="{E6245BC4-4434-47AE-85C6-1D62E7A87E24}"/>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9AB4DF50-680A-4CE5-834E-E6E0DA0B287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518498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9A7D1356-BCCC-4BB7-9E18-2B0C28A6C82F}"/>
              </a:ext>
            </a:extLst>
          </p:cNvPr>
          <p:cNvSpPr>
            <a:spLocks noGrp="1"/>
          </p:cNvSpPr>
          <p:nvPr>
            <p:ph type="dt" sz="half" idx="10"/>
          </p:nvPr>
        </p:nvSpPr>
        <p:spPr/>
        <p:txBody>
          <a:bodyPr/>
          <a:lstStyle/>
          <a:p>
            <a:fld id="{0490DC03-551A-4995-8FF9-CBE0541BF8F8}" type="datetimeFigureOut">
              <a:rPr lang="ko-KR" altLang="en-US" smtClean="0"/>
              <a:t>2024-05-10</a:t>
            </a:fld>
            <a:endParaRPr lang="ko-KR" altLang="en-US"/>
          </a:p>
        </p:txBody>
      </p:sp>
      <p:sp>
        <p:nvSpPr>
          <p:cNvPr id="3" name="바닥글 개체 틀 2">
            <a:extLst>
              <a:ext uri="{FF2B5EF4-FFF2-40B4-BE49-F238E27FC236}">
                <a16:creationId xmlns:a16="http://schemas.microsoft.com/office/drawing/2014/main" id="{09162AF9-B9CA-4BC9-8142-2BDA109D5E0F}"/>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806C8464-2652-444E-8290-B112C34F2E0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955125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33F4BEF-AA3F-4AD2-B3AE-2964CCC16C6E}"/>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417335BB-344D-43AE-B5EB-9FDF553C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9ECFD596-5D86-467F-A08A-9864EA82DB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CC593B7F-D4D2-4030-A0E4-566562372CA9}"/>
              </a:ext>
            </a:extLst>
          </p:cNvPr>
          <p:cNvSpPr>
            <a:spLocks noGrp="1"/>
          </p:cNvSpPr>
          <p:nvPr>
            <p:ph type="dt" sz="half" idx="10"/>
          </p:nvPr>
        </p:nvSpPr>
        <p:spPr/>
        <p:txBody>
          <a:bodyPr/>
          <a:lstStyle/>
          <a:p>
            <a:fld id="{0490DC03-551A-4995-8FF9-CBE0541BF8F8}" type="datetimeFigureOut">
              <a:rPr lang="ko-KR" altLang="en-US" smtClean="0"/>
              <a:t>2024-05-10</a:t>
            </a:fld>
            <a:endParaRPr lang="ko-KR" altLang="en-US"/>
          </a:p>
        </p:txBody>
      </p:sp>
      <p:sp>
        <p:nvSpPr>
          <p:cNvPr id="6" name="바닥글 개체 틀 5">
            <a:extLst>
              <a:ext uri="{FF2B5EF4-FFF2-40B4-BE49-F238E27FC236}">
                <a16:creationId xmlns:a16="http://schemas.microsoft.com/office/drawing/2014/main" id="{DA6D4EA6-13FD-4652-8D40-1606A8B3D528}"/>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326DC96D-4AD8-4882-AE04-A11B797C0531}"/>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403884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5D9F5DC-94AA-4398-AFD4-B13BAAFF349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C116BCD3-E993-4301-8DC7-FEC2E65014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936C7FD7-465A-4055-AED1-A441D2D901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F79187A6-57EE-4DD0-93C6-8DF4BC0C340D}"/>
              </a:ext>
            </a:extLst>
          </p:cNvPr>
          <p:cNvSpPr>
            <a:spLocks noGrp="1"/>
          </p:cNvSpPr>
          <p:nvPr>
            <p:ph type="dt" sz="half" idx="10"/>
          </p:nvPr>
        </p:nvSpPr>
        <p:spPr/>
        <p:txBody>
          <a:bodyPr/>
          <a:lstStyle/>
          <a:p>
            <a:fld id="{0490DC03-551A-4995-8FF9-CBE0541BF8F8}" type="datetimeFigureOut">
              <a:rPr lang="ko-KR" altLang="en-US" smtClean="0"/>
              <a:t>2024-05-10</a:t>
            </a:fld>
            <a:endParaRPr lang="ko-KR" altLang="en-US"/>
          </a:p>
        </p:txBody>
      </p:sp>
      <p:sp>
        <p:nvSpPr>
          <p:cNvPr id="6" name="바닥글 개체 틀 5">
            <a:extLst>
              <a:ext uri="{FF2B5EF4-FFF2-40B4-BE49-F238E27FC236}">
                <a16:creationId xmlns:a16="http://schemas.microsoft.com/office/drawing/2014/main" id="{D6453AFC-4DFC-4003-B7C3-5267E5FEB379}"/>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4174E0A4-D0FD-4190-BE80-22F3C310BC3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57637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B59F1E-9C25-4EE0-943F-A64D81207EE4}"/>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1ECCAD0D-BD88-452E-B46C-F6D5E469D250}"/>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526B0E0-2EE4-490C-9765-9FEDBD376DD7}"/>
              </a:ext>
            </a:extLst>
          </p:cNvPr>
          <p:cNvSpPr>
            <a:spLocks noGrp="1"/>
          </p:cNvSpPr>
          <p:nvPr>
            <p:ph type="dt" sz="half" idx="10"/>
          </p:nvPr>
        </p:nvSpPr>
        <p:spPr/>
        <p:txBody>
          <a:bodyPr/>
          <a:lstStyle/>
          <a:p>
            <a:fld id="{0490DC03-551A-4995-8FF9-CBE0541BF8F8}" type="datetimeFigureOut">
              <a:rPr lang="ko-KR" altLang="en-US" smtClean="0"/>
              <a:t>2024-05-10</a:t>
            </a:fld>
            <a:endParaRPr lang="ko-KR" altLang="en-US"/>
          </a:p>
        </p:txBody>
      </p:sp>
      <p:sp>
        <p:nvSpPr>
          <p:cNvPr id="5" name="바닥글 개체 틀 4">
            <a:extLst>
              <a:ext uri="{FF2B5EF4-FFF2-40B4-BE49-F238E27FC236}">
                <a16:creationId xmlns:a16="http://schemas.microsoft.com/office/drawing/2014/main" id="{55BEE19E-3A58-4174-8437-922EC74A1C8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75838C-889B-43BB-87ED-179181542C35}"/>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258129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B978B594-426C-4BBB-ACDD-3286FA6CD67D}"/>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F0DBAB7B-B481-4EEE-9B3B-F25E16556A00}"/>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BFB025EA-3AC7-4705-9E04-16F04B9D35AF}"/>
              </a:ext>
            </a:extLst>
          </p:cNvPr>
          <p:cNvSpPr>
            <a:spLocks noGrp="1"/>
          </p:cNvSpPr>
          <p:nvPr>
            <p:ph type="dt" sz="half" idx="10"/>
          </p:nvPr>
        </p:nvSpPr>
        <p:spPr/>
        <p:txBody>
          <a:bodyPr/>
          <a:lstStyle/>
          <a:p>
            <a:fld id="{0490DC03-551A-4995-8FF9-CBE0541BF8F8}" type="datetimeFigureOut">
              <a:rPr lang="ko-KR" altLang="en-US" smtClean="0"/>
              <a:t>2024-05-10</a:t>
            </a:fld>
            <a:endParaRPr lang="ko-KR" altLang="en-US"/>
          </a:p>
        </p:txBody>
      </p:sp>
      <p:sp>
        <p:nvSpPr>
          <p:cNvPr id="5" name="바닥글 개체 틀 4">
            <a:extLst>
              <a:ext uri="{FF2B5EF4-FFF2-40B4-BE49-F238E27FC236}">
                <a16:creationId xmlns:a16="http://schemas.microsoft.com/office/drawing/2014/main" id="{B4C161F6-946D-465E-8DF5-39FA9232EE03}"/>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5496F929-F30A-402D-9407-9E0447CA0293}"/>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17815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630F02D5-02EA-485A-A3C0-AC8E986986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60213A60-E247-4E1E-9514-D2D6988287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36F35A7D-588A-48A3-8708-A120361C10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B0EE3-0E23-4BE6-B36A-1120829A5DD2}" type="datetimeFigureOut">
              <a:rPr lang="ko-KR" altLang="en-US" smtClean="0"/>
              <a:t>2024-05-10</a:t>
            </a:fld>
            <a:endParaRPr lang="ko-KR" altLang="en-US"/>
          </a:p>
        </p:txBody>
      </p:sp>
      <p:sp>
        <p:nvSpPr>
          <p:cNvPr id="5" name="바닥글 개체 틀 4">
            <a:extLst>
              <a:ext uri="{FF2B5EF4-FFF2-40B4-BE49-F238E27FC236}">
                <a16:creationId xmlns:a16="http://schemas.microsoft.com/office/drawing/2014/main" id="{3A4E2273-2C83-41EA-923D-8A72E137A5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C9CBA229-BAE8-4714-A890-9C3C57EC12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163242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C8B7458F-C3AD-43F7-82AA-64A38BA82E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4FD21282-8C9B-4A4D-B808-1D2B33DD43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F1E41817-1CCE-4D71-98EE-D1D78384CD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0DC03-551A-4995-8FF9-CBE0541BF8F8}" type="datetimeFigureOut">
              <a:rPr lang="ko-KR" altLang="en-US" smtClean="0"/>
              <a:t>2024-05-10</a:t>
            </a:fld>
            <a:endParaRPr lang="ko-KR" altLang="en-US"/>
          </a:p>
        </p:txBody>
      </p:sp>
      <p:sp>
        <p:nvSpPr>
          <p:cNvPr id="5" name="바닥글 개체 틀 4">
            <a:extLst>
              <a:ext uri="{FF2B5EF4-FFF2-40B4-BE49-F238E27FC236}">
                <a16:creationId xmlns:a16="http://schemas.microsoft.com/office/drawing/2014/main" id="{19DF62ED-6916-4D1B-BA31-9D16061BFC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E7718C79-23F1-4441-BC97-2E93F8BFEE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14365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EA1E64D-A33D-43A8-AADE-7C3AEC3C9656}"/>
              </a:ext>
            </a:extLst>
          </p:cNvPr>
          <p:cNvSpPr>
            <a:spLocks noGrp="1"/>
          </p:cNvSpPr>
          <p:nvPr>
            <p:ph type="ctrTitle"/>
          </p:nvPr>
        </p:nvSpPr>
        <p:spPr>
          <a:xfrm>
            <a:off x="416121" y="1415648"/>
            <a:ext cx="11475308" cy="1213101"/>
          </a:xfrm>
        </p:spPr>
        <p:txBody>
          <a:bodyPr>
            <a:noAutofit/>
          </a:bodyPr>
          <a:lstStyle/>
          <a:p>
            <a:r>
              <a:rPr lang="en-US" altLang="zh-CN"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MULTINATIONAL BUSINESS MANAGEMENT  </a:t>
            </a:r>
            <a:endParaRPr lang="ko-KR" altLang="en-US"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
        <p:nvSpPr>
          <p:cNvPr id="3" name="부제목 2">
            <a:extLst>
              <a:ext uri="{FF2B5EF4-FFF2-40B4-BE49-F238E27FC236}">
                <a16:creationId xmlns:a16="http://schemas.microsoft.com/office/drawing/2014/main" id="{8759A75E-E2F8-492C-9B0E-FC77F12C6DED}"/>
              </a:ext>
            </a:extLst>
          </p:cNvPr>
          <p:cNvSpPr>
            <a:spLocks noGrp="1"/>
          </p:cNvSpPr>
          <p:nvPr>
            <p:ph type="subTitle" idx="1"/>
          </p:nvPr>
        </p:nvSpPr>
        <p:spPr>
          <a:xfrm>
            <a:off x="2986421" y="4422807"/>
            <a:ext cx="5492562" cy="1514885"/>
          </a:xfrm>
        </p:spPr>
        <p:txBody>
          <a:bodyPr/>
          <a:lstStyle/>
          <a:p>
            <a:r>
              <a:rPr lang="en-US" altLang="ko-KR" dirty="0">
                <a:latin typeface="Times New Roman" panose="02020603050405020304" pitchFamily="18" charset="0"/>
                <a:cs typeface="Times New Roman" panose="02020603050405020304" pitchFamily="18" charset="0"/>
              </a:rPr>
              <a:t>KUMI UNIVERSITY </a:t>
            </a:r>
          </a:p>
          <a:p>
            <a:r>
              <a:rPr lang="en-US" altLang="ko-KR" dirty="0">
                <a:latin typeface="Times New Roman" panose="02020603050405020304" pitchFamily="18" charset="0"/>
                <a:cs typeface="Times New Roman" panose="02020603050405020304" pitchFamily="18" charset="0"/>
              </a:rPr>
              <a:t>LECTURER: MUGISHA PATRICK  </a:t>
            </a:r>
          </a:p>
        </p:txBody>
      </p:sp>
      <p:sp>
        <p:nvSpPr>
          <p:cNvPr id="5" name="부제목 2">
            <a:extLst>
              <a:ext uri="{FF2B5EF4-FFF2-40B4-BE49-F238E27FC236}">
                <a16:creationId xmlns:a16="http://schemas.microsoft.com/office/drawing/2014/main" id="{8759A75E-E2F8-492C-9B0E-FC77F12C6DED}"/>
              </a:ext>
            </a:extLst>
          </p:cNvPr>
          <p:cNvSpPr txBox="1">
            <a:spLocks/>
          </p:cNvSpPr>
          <p:nvPr/>
        </p:nvSpPr>
        <p:spPr>
          <a:xfrm>
            <a:off x="2036619" y="3265348"/>
            <a:ext cx="8030095" cy="849451"/>
          </a:xfrm>
          <a:prstGeom prst="rect">
            <a:avLst/>
          </a:prstGeom>
        </p:spPr>
        <p:txBody>
          <a:bodyPr vert="horz" lIns="91440" tIns="45720" rIns="91440" bIns="45720" rtlCol="0">
            <a:noAutofit/>
          </a:bodyPr>
          <a:lstStyle>
            <a:lvl1pPr marL="0" indent="0" algn="ctr" defTabSz="914400" rtl="0" eaLnBrk="1" latinLnBrk="1"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1"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1"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tLang="ko-KR" dirty="0">
                <a:latin typeface="Times New Roman" panose="02020603050405020304" pitchFamily="18" charset="0"/>
                <a:cs typeface="Times New Roman" panose="02020603050405020304" pitchFamily="18" charset="0"/>
              </a:rPr>
              <a:t>WEEK SEVEN –FACTORS INFLUENCING THE SELECTION OF A MARKET ENTRY STRATEGY </a:t>
            </a:r>
            <a:endParaRPr lang="ko-KR"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4012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Unit seven objectives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altLang="ko-KR" sz="2000" dirty="0">
                <a:latin typeface="Times New Roman" panose="02020603050405020304" pitchFamily="18" charset="0"/>
                <a:cs typeface="Times New Roman" panose="02020603050405020304" pitchFamily="18" charset="0"/>
              </a:rPr>
              <a:t>At the end of this session, you will be able to: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Know what is market entry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Understand market entry strategy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Explain how an international businesses can enter in international market looking at the market size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Understand how a business can enter into global market considering technology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Understand how different laws can influence the selection of international market</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Briefly look at other factors that influence the selection of international market</a:t>
            </a:r>
          </a:p>
          <a:p>
            <a:pPr marL="0" indent="0">
              <a:buNone/>
            </a:pPr>
            <a:endParaRPr lang="en-US" altLang="ko-KR" sz="2000" dirty="0">
              <a:latin typeface="Arial" panose="020B0604020202020204" pitchFamily="34" charset="0"/>
              <a:cs typeface="Arial" panose="020B0604020202020204" pitchFamily="34" charset="0"/>
            </a:endParaRPr>
          </a:p>
          <a:p>
            <a:pPr marL="0" indent="0">
              <a:buNone/>
            </a:pPr>
            <a:endParaRPr lang="en-US" altLang="ko-KR" sz="2000" dirty="0">
              <a:latin typeface="Arial" panose="020B0604020202020204" pitchFamily="34" charset="0"/>
              <a:cs typeface="Arial" panose="020B060402020202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61014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Introduction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marL="0" indent="0">
              <a:lnSpc>
                <a:spcPct val="150000"/>
              </a:lnSpc>
              <a:buNone/>
            </a:pPr>
            <a:r>
              <a:rPr lang="en-US" sz="2800" dirty="0">
                <a:latin typeface="Times New Roman" panose="02020603050405020304" pitchFamily="18" charset="0"/>
                <a:cs typeface="Times New Roman" panose="02020603050405020304" pitchFamily="18" charset="0"/>
              </a:rPr>
              <a:t>Market entry refers to the act of a company or business establishing a presence within a new market or industry. This can involve various activities such as launching products, services, or establishing operations in a new geographic area or targeting a new customer segment. Market entry is essentially the initiation of engagement in a particular market, signaling a company's intent to compete and operate within it. It's the first step towards establishing a foothold and gaining a share of the market.</a:t>
            </a:r>
            <a:endParaRPr lang="en-US" altLang="ko-KR" sz="2800" dirty="0">
              <a:latin typeface="Times New Roman" panose="02020603050405020304" pitchFamily="18" charset="0"/>
              <a:cs typeface="Times New Roman" panose="02020603050405020304" pitchFamily="18" charset="0"/>
            </a:endParaRPr>
          </a:p>
          <a:p>
            <a:pPr marL="0" indent="0">
              <a:buNone/>
            </a:pPr>
            <a:endParaRPr lang="en-US" altLang="ko-KR" sz="2000" dirty="0">
              <a:latin typeface="Arial" panose="020B0604020202020204" pitchFamily="34" charset="0"/>
              <a:cs typeface="Arial" panose="020B060402020202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5043036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1" y="1603762"/>
            <a:ext cx="8876323" cy="4681060"/>
          </a:xfrm>
        </p:spPr>
        <p:txBody>
          <a:bodyPr>
            <a:normAutofit/>
          </a:bodyPr>
          <a:lstStyle/>
          <a:p>
            <a:pPr marL="0" indent="0">
              <a:buNone/>
            </a:pPr>
            <a:r>
              <a:rPr lang="en-US" altLang="ko-KR" sz="2400" dirty="0">
                <a:latin typeface="Times New Roman" panose="02020603050405020304" pitchFamily="18" charset="0"/>
                <a:cs typeface="Times New Roman" panose="02020603050405020304" pitchFamily="18" charset="0"/>
              </a:rPr>
              <a:t>Market entry strategy is: </a:t>
            </a:r>
          </a:p>
          <a:p>
            <a:pPr marL="0" indent="0">
              <a:lnSpc>
                <a:spcPct val="150000"/>
              </a:lnSpc>
              <a:buNone/>
            </a:pPr>
            <a:r>
              <a:rPr lang="en-US" altLang="ko-KR" sz="2400" dirty="0">
                <a:latin typeface="Times New Roman" panose="02020603050405020304" pitchFamily="18" charset="0"/>
                <a:cs typeface="Times New Roman" panose="02020603050405020304" pitchFamily="18" charset="0"/>
              </a:rPr>
              <a:t>An approach, method or plan to penetrate in a new market successfully </a:t>
            </a:r>
          </a:p>
          <a:p>
            <a:pPr marL="0" indent="0">
              <a:lnSpc>
                <a:spcPct val="150000"/>
              </a:lnSpc>
              <a:buNone/>
            </a:pPr>
            <a:r>
              <a:rPr lang="en-US" sz="2400" dirty="0">
                <a:latin typeface="Times New Roman" panose="02020603050405020304" pitchFamily="18" charset="0"/>
                <a:cs typeface="Times New Roman" panose="02020603050405020304" pitchFamily="18" charset="0"/>
              </a:rPr>
              <a:t>It encompasses the detailed actions, tactics, and methods employed to navigate the complexities of entering a new market and achieving sustainable growth. </a:t>
            </a:r>
          </a:p>
          <a:p>
            <a:pPr marL="0" indent="0">
              <a:lnSpc>
                <a:spcPct val="150000"/>
              </a:lnSpc>
              <a:buNone/>
            </a:pPr>
            <a:r>
              <a:rPr lang="en-US" sz="2400" dirty="0">
                <a:latin typeface="Times New Roman" panose="02020603050405020304" pitchFamily="18" charset="0"/>
                <a:cs typeface="Times New Roman" panose="02020603050405020304" pitchFamily="18" charset="0"/>
              </a:rPr>
              <a:t>Market entry strategies can vary significantly depending on factors such as market conditions, competition, regulatory environment, and the company's resources and capabilities. </a:t>
            </a: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747216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Selection and entering new markets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8876323" cy="4681060"/>
          </a:xfrm>
        </p:spPr>
        <p:txBody>
          <a:bodyPr>
            <a:normAutofit fontScale="85000" lnSpcReduction="10000"/>
          </a:bodyPr>
          <a:lstStyle/>
          <a:p>
            <a:pPr marL="0" indent="0">
              <a:lnSpc>
                <a:spcPct val="200000"/>
              </a:lnSpc>
              <a:buNone/>
            </a:pPr>
            <a:r>
              <a:rPr lang="en-US" altLang="ko-KR" sz="2400" dirty="0">
                <a:latin typeface="Times New Roman" panose="02020603050405020304" pitchFamily="18" charset="0"/>
                <a:cs typeface="Times New Roman" panose="02020603050405020304" pitchFamily="18" charset="0"/>
              </a:rPr>
              <a:t>International businesses take into accounts different factors while entering in their new markets. We shall look at majorly three which are:</a:t>
            </a:r>
          </a:p>
          <a:p>
            <a:pPr>
              <a:lnSpc>
                <a:spcPct val="200000"/>
              </a:lnSpc>
              <a:buFont typeface="Wingdings" panose="05000000000000000000" pitchFamily="2" charset="2"/>
              <a:buChar char="Ø"/>
            </a:pPr>
            <a:r>
              <a:rPr lang="en-US" altLang="ko-KR" sz="2400" dirty="0">
                <a:latin typeface="Times New Roman" panose="02020603050405020304" pitchFamily="18" charset="0"/>
                <a:cs typeface="Times New Roman" panose="02020603050405020304" pitchFamily="18" charset="0"/>
              </a:rPr>
              <a:t>Market size: how the size of the market influence the selection of the market </a:t>
            </a:r>
          </a:p>
          <a:p>
            <a:pPr>
              <a:lnSpc>
                <a:spcPct val="200000"/>
              </a:lnSpc>
              <a:buFont typeface="Wingdings" panose="05000000000000000000" pitchFamily="2" charset="2"/>
              <a:buChar char="Ø"/>
            </a:pPr>
            <a:r>
              <a:rPr lang="en-US" altLang="ko-KR" sz="2400" dirty="0">
                <a:latin typeface="Times New Roman" panose="02020603050405020304" pitchFamily="18" charset="0"/>
                <a:cs typeface="Times New Roman" panose="02020603050405020304" pitchFamily="18" charset="0"/>
              </a:rPr>
              <a:t>Regulatory frameworks: how different laws in different nations or different markets affect the selection of the market</a:t>
            </a:r>
          </a:p>
          <a:p>
            <a:pPr>
              <a:lnSpc>
                <a:spcPct val="200000"/>
              </a:lnSpc>
              <a:buFont typeface="Wingdings" panose="05000000000000000000" pitchFamily="2" charset="2"/>
              <a:buChar char="Ø"/>
            </a:pPr>
            <a:r>
              <a:rPr lang="en-US" altLang="ko-KR" sz="2400" dirty="0">
                <a:latin typeface="Times New Roman" panose="02020603050405020304" pitchFamily="18" charset="0"/>
                <a:cs typeface="Times New Roman" panose="02020603050405020304" pitchFamily="18" charset="0"/>
              </a:rPr>
              <a:t>Technology: how does technology influence how multinational businesses select which market to prefer over others.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8283221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Market size</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8876323" cy="4681060"/>
          </a:xfrm>
        </p:spPr>
        <p:txBody>
          <a:bodyPr>
            <a:normAutofit fontScale="77500" lnSpcReduction="20000"/>
          </a:bodyPr>
          <a:lstStyle/>
          <a:p>
            <a:pPr marL="0" indent="0">
              <a:lnSpc>
                <a:spcPct val="200000"/>
              </a:lnSpc>
              <a:buNone/>
            </a:pPr>
            <a:r>
              <a:rPr lang="en-US" altLang="ko-KR" sz="2800" dirty="0">
                <a:latin typeface="Times New Roman" panose="02020603050405020304" pitchFamily="18" charset="0"/>
                <a:cs typeface="Times New Roman" panose="02020603050405020304" pitchFamily="18" charset="0"/>
              </a:rPr>
              <a:t>Multinational businesses can enter in a new market looking at the size of the market. </a:t>
            </a:r>
          </a:p>
          <a:p>
            <a:pPr marL="0" indent="0">
              <a:lnSpc>
                <a:spcPct val="200000"/>
              </a:lnSpc>
              <a:buNone/>
            </a:pPr>
            <a:r>
              <a:rPr lang="en-US" altLang="ko-KR" sz="2800" b="1" dirty="0">
                <a:latin typeface="Times New Roman" panose="02020603050405020304" pitchFamily="18" charset="0"/>
                <a:cs typeface="Times New Roman" panose="02020603050405020304" pitchFamily="18" charset="0"/>
              </a:rPr>
              <a:t>What is market size?</a:t>
            </a:r>
          </a:p>
          <a:p>
            <a:pPr marL="0" indent="0">
              <a:lnSpc>
                <a:spcPct val="200000"/>
              </a:lnSpc>
              <a:buNone/>
            </a:pPr>
            <a:r>
              <a:rPr lang="en-US" sz="2600" dirty="0">
                <a:latin typeface="Times New Roman" panose="02020603050405020304" pitchFamily="18" charset="0"/>
                <a:cs typeface="Times New Roman" panose="02020603050405020304" pitchFamily="18" charset="0"/>
              </a:rPr>
              <a:t>Market size in business refers to the total value or volume of sales within a specific market or industry over a defined period. It represents the total potential demand for a product or service within a given geographic area, customer segment, or industry vertical.</a:t>
            </a:r>
            <a:endParaRPr lang="en-US" altLang="ko-KR" sz="2600" dirty="0">
              <a:latin typeface="Times New Roman" panose="02020603050405020304" pitchFamily="18" charset="0"/>
              <a:cs typeface="Times New Roman" panose="02020603050405020304" pitchFamily="18" charset="0"/>
            </a:endParaRPr>
          </a:p>
          <a:p>
            <a:pPr marL="0" indent="0">
              <a:lnSpc>
                <a:spcPct val="20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1583546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8876323" cy="4681060"/>
          </a:xfrm>
        </p:spPr>
        <p:txBody>
          <a:bodyPr>
            <a:normAutofit fontScale="92500" lnSpcReduction="20000"/>
          </a:bodyPr>
          <a:lstStyle/>
          <a:p>
            <a:pPr marL="0" indent="0">
              <a:lnSpc>
                <a:spcPct val="200000"/>
              </a:lnSpc>
              <a:buNone/>
            </a:pPr>
            <a:r>
              <a:rPr lang="en-US" sz="2200" dirty="0">
                <a:latin typeface="Times New Roman" panose="02020603050405020304" pitchFamily="18" charset="0"/>
                <a:cs typeface="Times New Roman" panose="02020603050405020304" pitchFamily="18" charset="0"/>
              </a:rPr>
              <a:t>Understanding market size is essential for businesses as it provides insights into the revenue opportunities available and the overall attractiveness of a market. By assessing market size, businesses can make informed decisions regarding investment, resource allocation, pricing strategies, and expansion plans.</a:t>
            </a:r>
          </a:p>
          <a:p>
            <a:pPr marL="0" indent="0">
              <a:lnSpc>
                <a:spcPct val="200000"/>
              </a:lnSpc>
              <a:buNone/>
            </a:pPr>
            <a:r>
              <a:rPr lang="en-US" sz="2200" dirty="0">
                <a:latin typeface="Times New Roman" panose="02020603050405020304" pitchFamily="18" charset="0"/>
                <a:cs typeface="Times New Roman" panose="02020603050405020304" pitchFamily="18" charset="0"/>
              </a:rPr>
              <a:t>Determining market size involves comprehensive research and analysis, often utilizing various data sources and methodologies. This can include collecting data from industry reports, market research firms, government publications, surveys, and customer interviews</a:t>
            </a:r>
          </a:p>
          <a:p>
            <a:pPr marL="0" indent="0">
              <a:lnSpc>
                <a:spcPct val="200000"/>
              </a:lnSpc>
              <a:buNone/>
            </a:pPr>
            <a:endParaRPr lang="en-US" altLang="ko-KR" sz="2600" dirty="0">
              <a:latin typeface="Times New Roman" panose="02020603050405020304" pitchFamily="18" charset="0"/>
              <a:cs typeface="Times New Roman" panose="02020603050405020304" pitchFamily="18" charset="0"/>
            </a:endParaRPr>
          </a:p>
          <a:p>
            <a:pPr marL="0" indent="0">
              <a:lnSpc>
                <a:spcPct val="20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8525733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Characteristics of the market size</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8876323" cy="4681060"/>
          </a:xfrm>
        </p:spPr>
        <p:txBody>
          <a:bodyPr>
            <a:normAutofit fontScale="92500" lnSpcReduction="20000"/>
          </a:bodyPr>
          <a:lstStyle/>
          <a:p>
            <a:pPr>
              <a:lnSpc>
                <a:spcPct val="150000"/>
              </a:lnSpc>
              <a:buFont typeface="Wingdings" panose="05000000000000000000" pitchFamily="2" charset="2"/>
              <a:buChar char="Ø"/>
            </a:pPr>
            <a:r>
              <a:rPr lang="en-US" sz="2600" b="1" dirty="0">
                <a:latin typeface="Times New Roman" panose="02020603050405020304" pitchFamily="18" charset="0"/>
                <a:cs typeface="Times New Roman" panose="02020603050405020304" pitchFamily="18" charset="0"/>
              </a:rPr>
              <a:t>Quantitative Measure: </a:t>
            </a:r>
            <a:r>
              <a:rPr lang="en-US" sz="2600" dirty="0">
                <a:latin typeface="Times New Roman" panose="02020603050405020304" pitchFamily="18" charset="0"/>
                <a:cs typeface="Times New Roman" panose="02020603050405020304" pitchFamily="18" charset="0"/>
              </a:rPr>
              <a:t>Market size is a numerical representation of the total sales value or volume within a specific market segment or industry.</a:t>
            </a:r>
          </a:p>
          <a:p>
            <a:pPr>
              <a:lnSpc>
                <a:spcPct val="150000"/>
              </a:lnSpc>
              <a:buFont typeface="Wingdings" panose="05000000000000000000" pitchFamily="2" charset="2"/>
              <a:buChar char="Ø"/>
            </a:pPr>
            <a:r>
              <a:rPr lang="en-US" sz="2600" b="1" dirty="0">
                <a:latin typeface="Times New Roman" panose="02020603050405020304" pitchFamily="18" charset="0"/>
                <a:cs typeface="Times New Roman" panose="02020603050405020304" pitchFamily="18" charset="0"/>
              </a:rPr>
              <a:t>Dynamic Nature: </a:t>
            </a:r>
            <a:r>
              <a:rPr lang="en-US" sz="2600" dirty="0">
                <a:latin typeface="Times New Roman" panose="02020603050405020304" pitchFamily="18" charset="0"/>
                <a:cs typeface="Times New Roman" panose="02020603050405020304" pitchFamily="18" charset="0"/>
              </a:rPr>
              <a:t>Market size can vary over time due to factors such as economic conditions, technological advancements, changes in consumer preferences, and competitive dynamics.</a:t>
            </a:r>
          </a:p>
          <a:p>
            <a:pPr>
              <a:lnSpc>
                <a:spcPct val="150000"/>
              </a:lnSpc>
              <a:buFont typeface="Wingdings" panose="05000000000000000000" pitchFamily="2" charset="2"/>
              <a:buChar char="Ø"/>
            </a:pPr>
            <a:r>
              <a:rPr lang="en-US" sz="2600" b="1" dirty="0">
                <a:latin typeface="Times New Roman" panose="02020603050405020304" pitchFamily="18" charset="0"/>
                <a:cs typeface="Times New Roman" panose="02020603050405020304" pitchFamily="18" charset="0"/>
              </a:rPr>
              <a:t>Geographic Scope: </a:t>
            </a:r>
            <a:r>
              <a:rPr lang="en-US" sz="2600" dirty="0">
                <a:latin typeface="Times New Roman" panose="02020603050405020304" pitchFamily="18" charset="0"/>
                <a:cs typeface="Times New Roman" panose="02020603050405020304" pitchFamily="18" charset="0"/>
              </a:rPr>
              <a:t>Market size can be defined at various geographic levels, including global, regional, national, or local markets, depending on the scope of analysis.</a:t>
            </a:r>
          </a:p>
          <a:p>
            <a:pPr marL="0" indent="0">
              <a:lnSpc>
                <a:spcPct val="200000"/>
              </a:lnSpc>
              <a:buNone/>
            </a:pPr>
            <a:endParaRPr lang="en-US" altLang="ko-KR" sz="2600" dirty="0">
              <a:latin typeface="Times New Roman" panose="02020603050405020304" pitchFamily="18" charset="0"/>
              <a:cs typeface="Times New Roman" panose="02020603050405020304" pitchFamily="18" charset="0"/>
            </a:endParaRPr>
          </a:p>
          <a:p>
            <a:pPr marL="0" indent="0">
              <a:lnSpc>
                <a:spcPct val="20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0961954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8876323" cy="4681060"/>
          </a:xfrm>
        </p:spPr>
        <p:txBody>
          <a:bodyPr>
            <a:normAutofit lnSpcReduction="10000"/>
          </a:bodyPr>
          <a:lstStyle/>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Segmentation: </a:t>
            </a:r>
            <a:r>
              <a:rPr lang="en-US" sz="2200" dirty="0">
                <a:latin typeface="Times New Roman" panose="02020603050405020304" pitchFamily="18" charset="0"/>
                <a:cs typeface="Times New Roman" panose="02020603050405020304" pitchFamily="18" charset="0"/>
              </a:rPr>
              <a:t>Market size analysis often involves segmenting the market based on factors such as demographics, psychographics, behavior, or geographic location to understand the size of different market segments.</a:t>
            </a:r>
          </a:p>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Total Addressable Market (TAM): </a:t>
            </a:r>
            <a:r>
              <a:rPr lang="en-US" sz="2200" dirty="0">
                <a:latin typeface="Times New Roman" panose="02020603050405020304" pitchFamily="18" charset="0"/>
                <a:cs typeface="Times New Roman" panose="02020603050405020304" pitchFamily="18" charset="0"/>
              </a:rPr>
              <a:t>Market size represents the total potential demand for a product or service within a specific market, also known as the Total Addressable Market (TAM).</a:t>
            </a:r>
          </a:p>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Market Potential: </a:t>
            </a:r>
            <a:r>
              <a:rPr lang="en-US" sz="2200" dirty="0">
                <a:latin typeface="Times New Roman" panose="02020603050405020304" pitchFamily="18" charset="0"/>
                <a:cs typeface="Times New Roman" panose="02020603050405020304" pitchFamily="18" charset="0"/>
              </a:rPr>
              <a:t>It reflects the upper limit of sales revenue or volume that can be achieved within a market under ideal conditions, considering factors such as demand, competition, and regulatory constraints.</a:t>
            </a:r>
          </a:p>
          <a:p>
            <a:pPr marL="0" indent="0">
              <a:lnSpc>
                <a:spcPct val="200000"/>
              </a:lnSpc>
              <a:buNone/>
            </a:pPr>
            <a:endParaRPr lang="en-US" altLang="ko-KR" sz="2600" dirty="0">
              <a:latin typeface="Times New Roman" panose="02020603050405020304" pitchFamily="18" charset="0"/>
              <a:cs typeface="Times New Roman" panose="02020603050405020304" pitchFamily="18" charset="0"/>
            </a:endParaRPr>
          </a:p>
          <a:p>
            <a:pPr marL="0" indent="0">
              <a:lnSpc>
                <a:spcPct val="20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6176919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8876323" cy="4681060"/>
          </a:xfrm>
        </p:spPr>
        <p:txBody>
          <a:bodyPr>
            <a:normAutofit/>
          </a:bodyPr>
          <a:lstStyle/>
          <a:p>
            <a:pPr>
              <a:lnSpc>
                <a:spcPct val="150000"/>
              </a:lnSpc>
            </a:pPr>
            <a:r>
              <a:rPr lang="en-US" sz="2400" b="1" dirty="0">
                <a:latin typeface="Times New Roman" panose="02020603050405020304" pitchFamily="18" charset="0"/>
                <a:cs typeface="Times New Roman" panose="02020603050405020304" pitchFamily="18" charset="0"/>
              </a:rPr>
              <a:t>Market Share: </a:t>
            </a:r>
            <a:r>
              <a:rPr lang="en-US" sz="2400" dirty="0">
                <a:latin typeface="Times New Roman" panose="02020603050405020304" pitchFamily="18" charset="0"/>
                <a:cs typeface="Times New Roman" panose="02020603050405020304" pitchFamily="18" charset="0"/>
              </a:rPr>
              <a:t>Market size is closely related to market share, which represents the portion of total market sales or volume that a company or product captures.</a:t>
            </a:r>
          </a:p>
          <a:p>
            <a:pPr>
              <a:lnSpc>
                <a:spcPct val="150000"/>
              </a:lnSpc>
            </a:pPr>
            <a:r>
              <a:rPr lang="en-US" sz="2400" b="1" dirty="0">
                <a:latin typeface="Times New Roman" panose="02020603050405020304" pitchFamily="18" charset="0"/>
                <a:cs typeface="Times New Roman" panose="02020603050405020304" pitchFamily="18" charset="0"/>
              </a:rPr>
              <a:t>Forecasting: </a:t>
            </a:r>
            <a:r>
              <a:rPr lang="en-US" sz="2400" dirty="0">
                <a:latin typeface="Times New Roman" panose="02020603050405020304" pitchFamily="18" charset="0"/>
                <a:cs typeface="Times New Roman" panose="02020603050405020304" pitchFamily="18" charset="0"/>
              </a:rPr>
              <a:t>Market size analysis often involves forecasting future trends and estimating future market size based on historical data, market dynamics, and predictive modeling techniques.</a:t>
            </a:r>
          </a:p>
          <a:p>
            <a:pPr marL="0" indent="0">
              <a:lnSpc>
                <a:spcPct val="200000"/>
              </a:lnSpc>
              <a:buNone/>
            </a:pPr>
            <a:endParaRPr lang="en-US" altLang="ko-KR" sz="2600" dirty="0">
              <a:latin typeface="Times New Roman" panose="02020603050405020304" pitchFamily="18" charset="0"/>
              <a:cs typeface="Times New Roman" panose="02020603050405020304" pitchFamily="18" charset="0"/>
            </a:endParaRPr>
          </a:p>
          <a:p>
            <a:pPr marL="0" indent="0">
              <a:lnSpc>
                <a:spcPct val="20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636434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8876323"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Industry Specificity: </a:t>
            </a:r>
            <a:r>
              <a:rPr lang="en-US" sz="2000" dirty="0">
                <a:latin typeface="Times New Roman" panose="02020603050405020304" pitchFamily="18" charset="0"/>
                <a:cs typeface="Times New Roman" panose="02020603050405020304" pitchFamily="18" charset="0"/>
              </a:rPr>
              <a:t>Different industries may have unique characteristics that influence market size, such as seasonality, regulatory compliance, technological disruption, and barriers to entry.</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Data Sources: </a:t>
            </a:r>
            <a:r>
              <a:rPr lang="en-US" sz="2000" dirty="0">
                <a:latin typeface="Times New Roman" panose="02020603050405020304" pitchFamily="18" charset="0"/>
                <a:cs typeface="Times New Roman" panose="02020603050405020304" pitchFamily="18" charset="0"/>
              </a:rPr>
              <a:t>Market size estimation relies on various data sources, including industry reports, government statistics, market research surveys, company filings, and proprietary data analytics tools. The reliability and accuracy of these data sources can impact the validity of market size estimates.</a:t>
            </a:r>
          </a:p>
          <a:p>
            <a:pPr marL="0" indent="0">
              <a:lnSpc>
                <a:spcPct val="200000"/>
              </a:lnSpc>
              <a:buNone/>
            </a:pPr>
            <a:endParaRPr lang="en-US" altLang="ko-KR" sz="2600" dirty="0">
              <a:latin typeface="Times New Roman" panose="02020603050405020304" pitchFamily="18" charset="0"/>
              <a:cs typeface="Times New Roman" panose="02020603050405020304" pitchFamily="18" charset="0"/>
            </a:endParaRPr>
          </a:p>
          <a:p>
            <a:pPr marL="0" indent="0">
              <a:lnSpc>
                <a:spcPct val="20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8563889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r>
              <a:rPr lang="en-US" altLang="ko-KR" sz="3600" dirty="0">
                <a:latin typeface="Times New Roman" panose="02020603050405020304" pitchFamily="18" charset="0"/>
                <a:cs typeface="Times New Roman" panose="02020603050405020304" pitchFamily="18" charset="0"/>
              </a:rPr>
              <a:t>Why should MNC consider the market size before selecting a market?</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8876323" cy="4681060"/>
          </a:xfrm>
        </p:spPr>
        <p:txBody>
          <a:bodyPr>
            <a:normAutofit fontScale="77500" lnSpcReduction="20000"/>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International businesses highly take into account the size of the market before entering due to the following reasons: </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Revenue Potential: </a:t>
            </a:r>
            <a:r>
              <a:rPr lang="en-US" sz="2400" dirty="0">
                <a:latin typeface="Times New Roman" panose="02020603050405020304" pitchFamily="18" charset="0"/>
                <a:cs typeface="Times New Roman" panose="02020603050405020304" pitchFamily="18" charset="0"/>
              </a:rPr>
              <a:t>A large market size indicates higher revenue potential, allowing MNCs to capitalize on economies of scale and generate substantial sales volume, leading to increased profitability.</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Market Share Opportunity: </a:t>
            </a:r>
            <a:r>
              <a:rPr lang="en-US" sz="2400" dirty="0">
                <a:latin typeface="Times New Roman" panose="02020603050405020304" pitchFamily="18" charset="0"/>
                <a:cs typeface="Times New Roman" panose="02020603050405020304" pitchFamily="18" charset="0"/>
              </a:rPr>
              <a:t>A sizable market presents opportunities for MNCs to capture a significant market share, enhancing their competitive position and brand visibility within the industry.</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Scale Efficiencies: </a:t>
            </a:r>
            <a:r>
              <a:rPr lang="en-US" sz="2400" dirty="0">
                <a:latin typeface="Times New Roman" panose="02020603050405020304" pitchFamily="18" charset="0"/>
                <a:cs typeface="Times New Roman" panose="02020603050405020304" pitchFamily="18" charset="0"/>
              </a:rPr>
              <a:t>Larger markets offer opportunities for MNCs to achieve scale efficiencies in production, distribution, and marketing, resulting in cost advantages and improved profitability.</a:t>
            </a: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a:p>
            <a:pPr marL="0" indent="0">
              <a:lnSpc>
                <a:spcPct val="200000"/>
              </a:lnSpc>
              <a:buNone/>
            </a:pPr>
            <a:endParaRPr lang="en-US" altLang="ko-KR" sz="2600" dirty="0">
              <a:latin typeface="Times New Roman" panose="02020603050405020304" pitchFamily="18" charset="0"/>
              <a:cs typeface="Times New Roman" panose="02020603050405020304" pitchFamily="18" charset="0"/>
            </a:endParaRPr>
          </a:p>
          <a:p>
            <a:pPr marL="0" indent="0">
              <a:lnSpc>
                <a:spcPct val="20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4248167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8876323"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Resource Allocation: </a:t>
            </a:r>
            <a:r>
              <a:rPr lang="en-US" sz="2000" dirty="0">
                <a:latin typeface="Times New Roman" panose="02020603050405020304" pitchFamily="18" charset="0"/>
                <a:cs typeface="Times New Roman" panose="02020603050405020304" pitchFamily="18" charset="0"/>
              </a:rPr>
              <a:t>Assessing market size helps MNCs allocate resources effectively, directing investments, talent, and marketing efforts towards markets with the greatest growth potential and revenue opportunities.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Risk Mitigation: </a:t>
            </a:r>
            <a:r>
              <a:rPr lang="en-US" sz="2000" dirty="0">
                <a:latin typeface="Times New Roman" panose="02020603050405020304" pitchFamily="18" charset="0"/>
                <a:cs typeface="Times New Roman" panose="02020603050405020304" pitchFamily="18" charset="0"/>
              </a:rPr>
              <a:t>Markets with larger sizes often offer more stability and resilience against economic downturns, geopolitical uncertainties, and market fluctuations, reducing the risk exposure for MNCs operating in those markets.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Market Saturation: </a:t>
            </a:r>
            <a:r>
              <a:rPr lang="en-US" sz="2000" dirty="0">
                <a:latin typeface="Times New Roman" panose="02020603050405020304" pitchFamily="18" charset="0"/>
                <a:cs typeface="Times New Roman" panose="02020603050405020304" pitchFamily="18" charset="0"/>
              </a:rPr>
              <a:t>Analyzing market size helps MNCs identify markets that are not yet saturated, providing opportunities for growth and expansion without facing intense competition.</a:t>
            </a: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a:p>
            <a:pPr marL="0" indent="0">
              <a:lnSpc>
                <a:spcPct val="200000"/>
              </a:lnSpc>
              <a:buNone/>
            </a:pPr>
            <a:endParaRPr lang="en-US" altLang="ko-KR" sz="2600" dirty="0">
              <a:latin typeface="Times New Roman" panose="02020603050405020304" pitchFamily="18" charset="0"/>
              <a:cs typeface="Times New Roman" panose="02020603050405020304" pitchFamily="18" charset="0"/>
            </a:endParaRPr>
          </a:p>
          <a:p>
            <a:pPr marL="0" indent="0">
              <a:lnSpc>
                <a:spcPct val="20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9225083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8876323"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Scalability: </a:t>
            </a:r>
            <a:r>
              <a:rPr lang="en-US" sz="2000" dirty="0">
                <a:latin typeface="Times New Roman" panose="02020603050405020304" pitchFamily="18" charset="0"/>
                <a:cs typeface="Times New Roman" panose="02020603050405020304" pitchFamily="18" charset="0"/>
              </a:rPr>
              <a:t>Large market sizes indicate the potential for scalability, allowing MNCs to expand operations, introduce new products or services, and penetrate different customer segments more effectively.</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Investor Confidence: </a:t>
            </a:r>
            <a:r>
              <a:rPr lang="en-US" sz="2000" dirty="0">
                <a:latin typeface="Times New Roman" panose="02020603050405020304" pitchFamily="18" charset="0"/>
                <a:cs typeface="Times New Roman" panose="02020603050405020304" pitchFamily="18" charset="0"/>
              </a:rPr>
              <a:t>Demonstrating a thorough understanding of market size and growth prospects can enhance investor confidence and support MNCs' efforts to secure funding for market entry or expansion initiatives</a:t>
            </a: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a:p>
            <a:pPr marL="0" indent="0">
              <a:lnSpc>
                <a:spcPct val="200000"/>
              </a:lnSpc>
              <a:buNone/>
            </a:pPr>
            <a:endParaRPr lang="en-US" altLang="ko-KR" sz="2600" dirty="0">
              <a:latin typeface="Times New Roman" panose="02020603050405020304" pitchFamily="18" charset="0"/>
              <a:cs typeface="Times New Roman" panose="02020603050405020304" pitchFamily="18" charset="0"/>
            </a:endParaRPr>
          </a:p>
          <a:p>
            <a:pPr marL="0" indent="0">
              <a:lnSpc>
                <a:spcPct val="20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9943545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Laws in international businesses</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8876323" cy="4681060"/>
          </a:xfrm>
        </p:spPr>
        <p:txBody>
          <a:bodyPr>
            <a:normAutofit/>
          </a:bodyPr>
          <a:lstStyle/>
          <a:p>
            <a:pPr marL="0" indent="0">
              <a:lnSpc>
                <a:spcPct val="150000"/>
              </a:lnSpc>
              <a:buNone/>
            </a:pPr>
            <a:r>
              <a:rPr lang="en-US" sz="2200" dirty="0">
                <a:latin typeface="Times New Roman" panose="02020603050405020304" pitchFamily="18" charset="0"/>
                <a:cs typeface="Times New Roman" panose="02020603050405020304" pitchFamily="18" charset="0"/>
              </a:rPr>
              <a:t>Multinational corporations may also select the market entry looking at different laws or policies governing businesses in different markets. </a:t>
            </a:r>
          </a:p>
          <a:p>
            <a:pPr marL="0" indent="0">
              <a:lnSpc>
                <a:spcPct val="150000"/>
              </a:lnSpc>
              <a:buNone/>
            </a:pPr>
            <a:r>
              <a:rPr lang="en-US" sz="2200" dirty="0">
                <a:latin typeface="Times New Roman" panose="02020603050405020304" pitchFamily="18" charset="0"/>
                <a:cs typeface="Times New Roman" panose="02020603050405020304" pitchFamily="18" charset="0"/>
              </a:rPr>
              <a:t>What is law in international business while selecting the market? </a:t>
            </a:r>
          </a:p>
          <a:p>
            <a:pPr marL="0" indent="0">
              <a:lnSpc>
                <a:spcPct val="150000"/>
              </a:lnSpc>
              <a:buNone/>
            </a:pPr>
            <a:r>
              <a:rPr lang="en-US" sz="2200" dirty="0">
                <a:latin typeface="Times New Roman" panose="02020603050405020304" pitchFamily="18" charset="0"/>
                <a:cs typeface="Times New Roman" panose="02020603050405020304" pitchFamily="18" charset="0"/>
              </a:rPr>
              <a:t>In international business, several legal considerations come into play when selecting a market for entry or expansion. One crucial aspect is understanding the legal framework and regulations governing business activities in the target market. </a:t>
            </a:r>
          </a:p>
          <a:p>
            <a:pPr marL="0" indent="0">
              <a:lnSpc>
                <a:spcPct val="200000"/>
              </a:lnSpc>
              <a:buNone/>
            </a:pPr>
            <a:endParaRPr lang="en-US" altLang="ko-KR" sz="2600" dirty="0">
              <a:latin typeface="Times New Roman" panose="02020603050405020304" pitchFamily="18" charset="0"/>
              <a:cs typeface="Times New Roman" panose="02020603050405020304" pitchFamily="18" charset="0"/>
            </a:endParaRPr>
          </a:p>
          <a:p>
            <a:pPr marL="0" indent="0">
              <a:lnSpc>
                <a:spcPct val="20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3866350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8876323"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This includes compliance with local laws related to company registration, taxation, employment practices, intellectual property rights, import/export regulations, and competition laws. MNCs need to conduct thorough due diligence to ensure they understand and can adhere to the legal requirements of the market they intend to enter. Failure to comply with local laws can result in legal penalties, fines, reputational damage, or even expulsion from the market.</a:t>
            </a:r>
          </a:p>
          <a:p>
            <a:pPr marL="0" indent="0">
              <a:lnSpc>
                <a:spcPct val="200000"/>
              </a:lnSpc>
              <a:buNone/>
            </a:pPr>
            <a:endParaRPr lang="en-US" altLang="ko-KR" sz="2600" dirty="0">
              <a:latin typeface="Times New Roman" panose="02020603050405020304" pitchFamily="18" charset="0"/>
              <a:cs typeface="Times New Roman" panose="02020603050405020304" pitchFamily="18" charset="0"/>
            </a:endParaRPr>
          </a:p>
          <a:p>
            <a:pPr marL="0" indent="0">
              <a:lnSpc>
                <a:spcPct val="20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5676398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What shows that the legal environment is good?</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9064093" cy="4681060"/>
          </a:xfrm>
        </p:spPr>
        <p:txBody>
          <a:bodyPr>
            <a:normAutofit lnSpcReduction="10000"/>
          </a:bodyPr>
          <a:lstStyle/>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Transparency and Clarity: </a:t>
            </a:r>
            <a:r>
              <a:rPr lang="en-US" sz="2200" dirty="0">
                <a:latin typeface="Times New Roman" panose="02020603050405020304" pitchFamily="18" charset="0"/>
                <a:cs typeface="Times New Roman" panose="02020603050405020304" pitchFamily="18" charset="0"/>
              </a:rPr>
              <a:t>A good legal environment provides transparent and clear laws, regulations, and procedures governing business activities, enabling companies to understand their rights and obligations easily.</a:t>
            </a:r>
          </a:p>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Stability and Predictability: </a:t>
            </a:r>
            <a:r>
              <a:rPr lang="en-US" sz="2200" dirty="0">
                <a:latin typeface="Times New Roman" panose="02020603050405020304" pitchFamily="18" charset="0"/>
                <a:cs typeface="Times New Roman" panose="02020603050405020304" pitchFamily="18" charset="0"/>
              </a:rPr>
              <a:t>Stability in legal frameworks, with minimal changes or disruptions, creates predictability for businesses, fostering long-term investment and operational planning.</a:t>
            </a:r>
          </a:p>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Enforceability: </a:t>
            </a:r>
            <a:r>
              <a:rPr lang="en-US" sz="2200" dirty="0">
                <a:latin typeface="Times New Roman" panose="02020603050405020304" pitchFamily="18" charset="0"/>
                <a:cs typeface="Times New Roman" panose="02020603050405020304" pitchFamily="18" charset="0"/>
              </a:rPr>
              <a:t>Strong legal institutions and mechanisms for contract enforcement ensure that agreements and contracts are upheld, providing businesses with confidence in the reliability of legal remedies.</a:t>
            </a:r>
          </a:p>
          <a:p>
            <a:pPr marL="0" indent="0">
              <a:lnSpc>
                <a:spcPct val="20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8056597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9064093"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Protection of Property Rights: </a:t>
            </a:r>
            <a:r>
              <a:rPr lang="en-US" sz="2000" dirty="0">
                <a:latin typeface="Times New Roman" panose="02020603050405020304" pitchFamily="18" charset="0"/>
                <a:cs typeface="Times New Roman" panose="02020603050405020304" pitchFamily="18" charset="0"/>
              </a:rPr>
              <a:t>A robust legal environment safeguards intellectual property rights, including patents, trademarks, and copyrights, preventing infringement and promoting innovation and investment.</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Fair Competition: </a:t>
            </a:r>
            <a:r>
              <a:rPr lang="en-US" sz="2000" dirty="0">
                <a:latin typeface="Times New Roman" panose="02020603050405020304" pitchFamily="18" charset="0"/>
                <a:cs typeface="Times New Roman" panose="02020603050405020304" pitchFamily="18" charset="0"/>
              </a:rPr>
              <a:t>Effective competition laws and regulations promote fair competition, prevent monopolistic practices, and ensure a level playing field for domestic and international businesses operating in the market.</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Investor Protection: </a:t>
            </a:r>
            <a:r>
              <a:rPr lang="en-US" sz="2000" dirty="0">
                <a:latin typeface="Times New Roman" panose="02020603050405020304" pitchFamily="18" charset="0"/>
                <a:cs typeface="Times New Roman" panose="02020603050405020304" pitchFamily="18" charset="0"/>
              </a:rPr>
              <a:t>Legal frameworks that prioritize investor protection through mechanisms such as dispute resolution mechanisms, investor-state arbitration, and guarantees against expropriation mitigate risks and encourage foreign investment.</a:t>
            </a:r>
            <a:endParaRPr lang="en-US" altLang="ko-KR"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0274799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9064093" cy="4681060"/>
          </a:xfrm>
        </p:spPr>
        <p:txBody>
          <a:bodyPr>
            <a:normAutofit/>
          </a:bodyPr>
          <a:lstStyle/>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Compliance with International Standards: </a:t>
            </a:r>
            <a:r>
              <a:rPr lang="en-US" sz="2400" dirty="0">
                <a:latin typeface="Times New Roman" panose="02020603050405020304" pitchFamily="18" charset="0"/>
                <a:cs typeface="Times New Roman" panose="02020603050405020304" pitchFamily="18" charset="0"/>
              </a:rPr>
              <a:t>Alignment with international legal standards, agreements, and treaties enhances market integration, facilitates trade, and boosts investor confidence in the legal system's reliability and credibility.</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Efficiency and Accessibility: </a:t>
            </a:r>
            <a:r>
              <a:rPr lang="en-US" sz="2400" dirty="0">
                <a:latin typeface="Times New Roman" panose="02020603050405020304" pitchFamily="18" charset="0"/>
                <a:cs typeface="Times New Roman" panose="02020603050405020304" pitchFamily="18" charset="0"/>
              </a:rPr>
              <a:t>A good legal environment is characterized by efficient and accessible legal systems, with streamlined procedures, timely dispute resolution mechanisms, and accessible legal assistance for businesses, minimizing administrative burdens and legal costs.</a:t>
            </a:r>
          </a:p>
          <a:p>
            <a:pPr>
              <a:lnSpc>
                <a:spcPct val="150000"/>
              </a:lnSpc>
              <a:buFont typeface="Wingdings" panose="05000000000000000000" pitchFamily="2" charset="2"/>
              <a:buChar char="Ø"/>
            </a:pPr>
            <a:endParaRPr lang="en-US" altLang="ko-KR"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266947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800" dirty="0">
                <a:latin typeface="Times New Roman" panose="02020603050405020304" pitchFamily="18" charset="0"/>
                <a:cs typeface="Times New Roman" panose="02020603050405020304" pitchFamily="18" charset="0"/>
              </a:rPr>
              <a:t>Importance of considering legal environment before selecting a market. </a:t>
            </a:r>
            <a:endParaRPr lang="ko-KR" altLang="en-US" sz="28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9064093" cy="4681060"/>
          </a:xfrm>
        </p:spPr>
        <p:txBody>
          <a:bodyPr>
            <a:normAutofit/>
          </a:bodyPr>
          <a:lstStyle/>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Compliance and Risk Mitigation: </a:t>
            </a:r>
            <a:r>
              <a:rPr lang="en-US" sz="2400" dirty="0">
                <a:latin typeface="Times New Roman" panose="02020603050405020304" pitchFamily="18" charset="0"/>
                <a:cs typeface="Times New Roman" panose="02020603050405020304" pitchFamily="18" charset="0"/>
              </a:rPr>
              <a:t>Understanding the legal framework of a market helps MNCs ensure compliance with local laws and regulations, reducing the risk of legal disputes, fines, or sanctions that could harm their operations and reputation.</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Protection of Intellectual Property: </a:t>
            </a:r>
            <a:r>
              <a:rPr lang="en-US" sz="2400" dirty="0">
                <a:latin typeface="Times New Roman" panose="02020603050405020304" pitchFamily="18" charset="0"/>
                <a:cs typeface="Times New Roman" panose="02020603050405020304" pitchFamily="18" charset="0"/>
              </a:rPr>
              <a:t>Assessing the legal environment allows MNCs to protect their intellectual property rights effectively, safeguarding their innovations, trademarks, and patents from infringement or unauthorized use in the target market.</a:t>
            </a:r>
          </a:p>
          <a:p>
            <a:pPr>
              <a:lnSpc>
                <a:spcPct val="150000"/>
              </a:lnSpc>
              <a:buFont typeface="Wingdings" panose="05000000000000000000" pitchFamily="2" charset="2"/>
              <a:buChar char="Ø"/>
            </a:pPr>
            <a:endParaRPr lang="en-US" altLang="ko-KR"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2495532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800" dirty="0" err="1">
                <a:latin typeface="Times New Roman" panose="02020603050405020304" pitchFamily="18" charset="0"/>
                <a:cs typeface="Times New Roman" panose="02020603050405020304" pitchFamily="18" charset="0"/>
              </a:rPr>
              <a:t>Con’t</a:t>
            </a:r>
            <a:r>
              <a:rPr lang="en-US" altLang="ko-KR" sz="2800" dirty="0">
                <a:latin typeface="Times New Roman" panose="02020603050405020304" pitchFamily="18" charset="0"/>
                <a:cs typeface="Times New Roman" panose="02020603050405020304" pitchFamily="18" charset="0"/>
              </a:rPr>
              <a:t> </a:t>
            </a:r>
            <a:endParaRPr lang="ko-KR" altLang="en-US" sz="28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9064093"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Contractual Security: </a:t>
            </a:r>
            <a:r>
              <a:rPr lang="en-US" sz="2000" dirty="0">
                <a:latin typeface="Times New Roman" panose="02020603050405020304" pitchFamily="18" charset="0"/>
                <a:cs typeface="Times New Roman" panose="02020603050405020304" pitchFamily="18" charset="0"/>
              </a:rPr>
              <a:t>A robust legal environment provides assurance of contract enforceability, ensuring that business agreements and contracts are legally binding and can be upheld in case of disputes, thereby safeguarding investments and partnerships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Market Entry Barriers: </a:t>
            </a:r>
            <a:r>
              <a:rPr lang="en-US" sz="2000" dirty="0">
                <a:latin typeface="Times New Roman" panose="02020603050405020304" pitchFamily="18" charset="0"/>
                <a:cs typeface="Times New Roman" panose="02020603050405020304" pitchFamily="18" charset="0"/>
              </a:rPr>
              <a:t>Legal barriers such as trade restrictions, tariffs, quotas, and investment regulations can significantly impact market entry decisions. Understanding these barriers helps MNCs evaluate market attractiveness and assess the feasibility of entry strategies.</a:t>
            </a:r>
          </a:p>
          <a:p>
            <a:pPr>
              <a:lnSpc>
                <a:spcPct val="150000"/>
              </a:lnSpc>
              <a:buFont typeface="Wingdings" panose="05000000000000000000" pitchFamily="2" charset="2"/>
              <a:buChar char="Ø"/>
            </a:pPr>
            <a:endParaRPr lang="en-US" altLang="ko-KR"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6283630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800" dirty="0" err="1">
                <a:latin typeface="Times New Roman" panose="02020603050405020304" pitchFamily="18" charset="0"/>
                <a:cs typeface="Times New Roman" panose="02020603050405020304" pitchFamily="18" charset="0"/>
              </a:rPr>
              <a:t>Con’t</a:t>
            </a:r>
            <a:r>
              <a:rPr lang="en-US" altLang="ko-KR" sz="2800" dirty="0">
                <a:latin typeface="Times New Roman" panose="02020603050405020304" pitchFamily="18" charset="0"/>
                <a:cs typeface="Times New Roman" panose="02020603050405020304" pitchFamily="18" charset="0"/>
              </a:rPr>
              <a:t> </a:t>
            </a:r>
            <a:endParaRPr lang="ko-KR" altLang="en-US" sz="28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9064093" cy="4681060"/>
          </a:xfrm>
        </p:spPr>
        <p:txBody>
          <a:bodyPr>
            <a:normAutofit lnSpcReduction="10000"/>
          </a:bodyPr>
          <a:lstStyle/>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Labor Laws and Employment Practices: </a:t>
            </a:r>
            <a:r>
              <a:rPr lang="en-US" sz="2200" dirty="0">
                <a:latin typeface="Times New Roman" panose="02020603050405020304" pitchFamily="18" charset="0"/>
                <a:cs typeface="Times New Roman" panose="02020603050405020304" pitchFamily="18" charset="0"/>
              </a:rPr>
              <a:t>Familiarity with local labor laws and employment regulations is essential for MNCs to ensure compliance with wage standards, working conditions, and employment practices, avoiding legal liabilities and reputational risks.</a:t>
            </a:r>
          </a:p>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Taxation and Fiscal Policies: </a:t>
            </a:r>
            <a:r>
              <a:rPr lang="en-US" sz="2200" dirty="0">
                <a:latin typeface="Times New Roman" panose="02020603050405020304" pitchFamily="18" charset="0"/>
                <a:cs typeface="Times New Roman" panose="02020603050405020304" pitchFamily="18" charset="0"/>
              </a:rPr>
              <a:t>Legal considerations related to taxation, customs duties, transfer pricing regulations, and fiscal policies influence the overall cost structure and profitability of MNCs operating in foreign markets. Understanding these factors is crucial for effective tax planning and financial management.</a:t>
            </a:r>
          </a:p>
          <a:p>
            <a:pPr>
              <a:lnSpc>
                <a:spcPct val="150000"/>
              </a:lnSpc>
              <a:buFont typeface="Wingdings" panose="05000000000000000000" pitchFamily="2" charset="2"/>
              <a:buChar char="Ø"/>
            </a:pPr>
            <a:endParaRPr lang="en-US" altLang="ko-KR"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2390353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800" dirty="0" err="1">
                <a:latin typeface="Times New Roman" panose="02020603050405020304" pitchFamily="18" charset="0"/>
                <a:cs typeface="Times New Roman" panose="02020603050405020304" pitchFamily="18" charset="0"/>
              </a:rPr>
              <a:t>Con’t</a:t>
            </a:r>
            <a:r>
              <a:rPr lang="en-US" altLang="ko-KR" sz="2800" dirty="0">
                <a:latin typeface="Times New Roman" panose="02020603050405020304" pitchFamily="18" charset="0"/>
                <a:cs typeface="Times New Roman" panose="02020603050405020304" pitchFamily="18" charset="0"/>
              </a:rPr>
              <a:t> </a:t>
            </a:r>
            <a:endParaRPr lang="ko-KR" altLang="en-US" sz="28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9064093" cy="4681060"/>
          </a:xfrm>
        </p:spPr>
        <p:txBody>
          <a:bodyPr>
            <a:normAutofit/>
          </a:bodyPr>
          <a:lstStyle/>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Political Stability and Legal System Integrity: </a:t>
            </a:r>
            <a:r>
              <a:rPr lang="en-US" sz="2200" dirty="0">
                <a:latin typeface="Times New Roman" panose="02020603050405020304" pitchFamily="18" charset="0"/>
                <a:cs typeface="Times New Roman" panose="02020603050405020304" pitchFamily="18" charset="0"/>
              </a:rPr>
              <a:t>Assessing the political stability and integrity of the legal system in the target market helps MNCs evaluate the reliability of legal institutions, the rule of law, and the protection of property rights, reducing uncertainty and political risks.</a:t>
            </a:r>
          </a:p>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Market Exit Strategies: </a:t>
            </a:r>
            <a:r>
              <a:rPr lang="en-US" sz="2200" dirty="0">
                <a:latin typeface="Times New Roman" panose="02020603050405020304" pitchFamily="18" charset="0"/>
                <a:cs typeface="Times New Roman" panose="02020603050405020304" pitchFamily="18" charset="0"/>
              </a:rPr>
              <a:t>Evaluating the legal environment enables MNCs to develop contingency plans and exit strategies in case of unforeseen legal challenges, political instability, or changes in regulatory frameworks, ensuring business continuity and minimizing potential losses.</a:t>
            </a:r>
          </a:p>
          <a:p>
            <a:pPr>
              <a:lnSpc>
                <a:spcPct val="150000"/>
              </a:lnSpc>
              <a:buFont typeface="Wingdings" panose="05000000000000000000" pitchFamily="2" charset="2"/>
              <a:buChar char="Ø"/>
            </a:pPr>
            <a:endParaRPr lang="en-US" altLang="ko-KR"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7707006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800" dirty="0">
                <a:latin typeface="Times New Roman" panose="02020603050405020304" pitchFamily="18" charset="0"/>
                <a:cs typeface="Times New Roman" panose="02020603050405020304" pitchFamily="18" charset="0"/>
              </a:rPr>
              <a:t>Technology consideration in market selection </a:t>
            </a:r>
            <a:endParaRPr lang="ko-KR" altLang="en-US" sz="28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9064093"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Technology plays a pivotal role in market selection for international business, shaping decisions through various means. Technological advancements enable MNCs to conduct comprehensive market research and analysis, leveraging tools such as data analytics, market intelligence software, and digital platforms to assess market potential, consumer behavior, and competitive landscapes across different regions. </a:t>
            </a: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428773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800" dirty="0" err="1">
                <a:latin typeface="Times New Roman" panose="02020603050405020304" pitchFamily="18" charset="0"/>
                <a:cs typeface="Times New Roman" panose="02020603050405020304" pitchFamily="18" charset="0"/>
              </a:rPr>
              <a:t>Con’t</a:t>
            </a:r>
            <a:r>
              <a:rPr lang="en-US" altLang="ko-KR" sz="2800" dirty="0">
                <a:latin typeface="Times New Roman" panose="02020603050405020304" pitchFamily="18" charset="0"/>
                <a:cs typeface="Times New Roman" panose="02020603050405020304" pitchFamily="18" charset="0"/>
              </a:rPr>
              <a:t> </a:t>
            </a:r>
            <a:endParaRPr lang="ko-KR" altLang="en-US" sz="28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8957005" cy="4681060"/>
          </a:xfrm>
        </p:spPr>
        <p:txBody>
          <a:bodyPr>
            <a:normAutofit fontScale="70000" lnSpcReduction="20000"/>
          </a:bodyPr>
          <a:lstStyle/>
          <a:p>
            <a:pPr marL="0" indent="0">
              <a:lnSpc>
                <a:spcPct val="170000"/>
              </a:lnSpc>
              <a:buNone/>
            </a:pPr>
            <a:r>
              <a:rPr lang="en-US" dirty="0">
                <a:latin typeface="Times New Roman" panose="02020603050405020304" pitchFamily="18" charset="0"/>
                <a:cs typeface="Times New Roman" panose="02020603050405020304" pitchFamily="18" charset="0"/>
              </a:rPr>
              <a:t>Technology facilitates market entry and expansion by overcoming barriers such as geographical distance and cultural differences. </a:t>
            </a:r>
          </a:p>
          <a:p>
            <a:pPr marL="0" indent="0">
              <a:lnSpc>
                <a:spcPct val="170000"/>
              </a:lnSpc>
              <a:buNone/>
            </a:pPr>
            <a:r>
              <a:rPr lang="en-US" dirty="0">
                <a:latin typeface="Times New Roman" panose="02020603050405020304" pitchFamily="18" charset="0"/>
                <a:cs typeface="Times New Roman" panose="02020603050405020304" pitchFamily="18" charset="0"/>
              </a:rPr>
              <a:t>Digital communication tools, e-commerce platforms, and supply chain management systems enable MNCs to establish a presence in remote markets, reach target audiences globally, and deliver products and services efficiently. </a:t>
            </a:r>
          </a:p>
          <a:p>
            <a:pPr marL="0" indent="0">
              <a:lnSpc>
                <a:spcPct val="170000"/>
              </a:lnSpc>
              <a:buNone/>
            </a:pPr>
            <a:r>
              <a:rPr lang="en-US" dirty="0">
                <a:latin typeface="Times New Roman" panose="02020603050405020304" pitchFamily="18" charset="0"/>
                <a:cs typeface="Times New Roman" panose="02020603050405020304" pitchFamily="18" charset="0"/>
              </a:rPr>
              <a:t>In addition, advancements in logistics, transportation, and infrastructure enhance connectivity and reduce operational costs, making it feasible for MNCs to enter diverse markets and scale their operations effectively.</a:t>
            </a: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829798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r>
              <a:rPr lang="en-US" altLang="ko-KR" sz="2800" dirty="0">
                <a:latin typeface="Times New Roman" panose="02020603050405020304" pitchFamily="18" charset="0"/>
                <a:cs typeface="Times New Roman" panose="02020603050405020304" pitchFamily="18" charset="0"/>
              </a:rPr>
              <a:t>Reasons showing why technology should be considered while selecting a market</a:t>
            </a:r>
            <a:endParaRPr lang="ko-KR" altLang="en-US" sz="28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8957005" cy="4681060"/>
          </a:xfrm>
        </p:spPr>
        <p:txBody>
          <a:bodyPr>
            <a:normAutofit fontScale="92500"/>
          </a:bodyPr>
          <a:lstStyle/>
          <a:p>
            <a:pPr marL="0" indent="0">
              <a:lnSpc>
                <a:spcPct val="150000"/>
              </a:lnSpc>
              <a:buNone/>
            </a:pPr>
            <a:r>
              <a:rPr lang="en-US" sz="2200" dirty="0">
                <a:latin typeface="Times New Roman" panose="02020603050405020304" pitchFamily="18" charset="0"/>
                <a:cs typeface="Times New Roman" panose="02020603050405020304" pitchFamily="18" charset="0"/>
              </a:rPr>
              <a:t>Considering technology is paramount when selecting a market entry strategy in international business due to various reasons:</a:t>
            </a:r>
          </a:p>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Market Research and Analysis: </a:t>
            </a:r>
            <a:r>
              <a:rPr lang="en-US" sz="2200" dirty="0">
                <a:latin typeface="Times New Roman" panose="02020603050405020304" pitchFamily="18" charset="0"/>
                <a:cs typeface="Times New Roman" panose="02020603050405020304" pitchFamily="18" charset="0"/>
              </a:rPr>
              <a:t>Technology enables MNCs to conduct in-depth market research, leveraging data analytics and digital tools to assess market dynamics, consumer behavior, and competitive landscapes, informing strategic decision-making.</a:t>
            </a:r>
          </a:p>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Targeting Specific Segments: </a:t>
            </a:r>
            <a:r>
              <a:rPr lang="en-US" sz="2200" dirty="0">
                <a:latin typeface="Times New Roman" panose="02020603050405020304" pitchFamily="18" charset="0"/>
                <a:cs typeface="Times New Roman" panose="02020603050405020304" pitchFamily="18" charset="0"/>
              </a:rPr>
              <a:t>Technological tools allow for precise segmentation and targeting of specific customer segments within the target market, enabling tailored marketing strategies and product offerings to meet diverse preferences and needs.</a:t>
            </a:r>
          </a:p>
          <a:p>
            <a:pPr marL="0" indent="0">
              <a:lnSpc>
                <a:spcPct val="17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762117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800" dirty="0" err="1">
                <a:latin typeface="Times New Roman" panose="02020603050405020304" pitchFamily="18" charset="0"/>
                <a:cs typeface="Times New Roman" panose="02020603050405020304" pitchFamily="18" charset="0"/>
              </a:rPr>
              <a:t>Con’t</a:t>
            </a:r>
            <a:r>
              <a:rPr lang="en-US" altLang="ko-KR" sz="2800" dirty="0">
                <a:latin typeface="Times New Roman" panose="02020603050405020304" pitchFamily="18" charset="0"/>
                <a:cs typeface="Times New Roman" panose="02020603050405020304" pitchFamily="18" charset="0"/>
              </a:rPr>
              <a:t> </a:t>
            </a:r>
            <a:endParaRPr lang="ko-KR" altLang="en-US" sz="28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8957005" cy="4681060"/>
          </a:xfrm>
        </p:spPr>
        <p:txBody>
          <a:bodyPr>
            <a:normAutofit fontScale="77500" lnSpcReduction="20000"/>
          </a:bodyPr>
          <a:lstStyle/>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E-commerce and Digital Channels: </a:t>
            </a:r>
            <a:r>
              <a:rPr lang="en-US" sz="2400" dirty="0">
                <a:latin typeface="Times New Roman" panose="02020603050405020304" pitchFamily="18" charset="0"/>
                <a:cs typeface="Times New Roman" panose="02020603050405020304" pitchFamily="18" charset="0"/>
              </a:rPr>
              <a:t>With the proliferation of e-commerce platforms and digital channels, technology facilitates direct-to-consumer sales, eliminating the need for extensive physical infrastructure and enabling market entry with lower initial investment and operational costs.</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Supply Chain Optimization: </a:t>
            </a:r>
            <a:r>
              <a:rPr lang="en-US" sz="2400" dirty="0">
                <a:latin typeface="Times New Roman" panose="02020603050405020304" pitchFamily="18" charset="0"/>
                <a:cs typeface="Times New Roman" panose="02020603050405020304" pitchFamily="18" charset="0"/>
              </a:rPr>
              <a:t>Advanced technologies such as blockchain, IoT, and AI optimize supply chain management, enhancing efficiency, transparency, and traceability, which is essential for smooth market entry and operations.</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Localization and Customization: </a:t>
            </a:r>
            <a:r>
              <a:rPr lang="en-US" sz="2400" dirty="0">
                <a:latin typeface="Times New Roman" panose="02020603050405020304" pitchFamily="18" charset="0"/>
                <a:cs typeface="Times New Roman" panose="02020603050405020304" pitchFamily="18" charset="0"/>
              </a:rPr>
              <a:t>Technology enables MNCs to localize and customize their products, services, and marketing campaigns to align with cultural preferences, languages, and regulatory requirements in the target market, improving acceptance and competitiveness.</a:t>
            </a:r>
          </a:p>
          <a:p>
            <a:pPr marL="0" indent="0">
              <a:lnSpc>
                <a:spcPct val="17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6771910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800" dirty="0" err="1">
                <a:latin typeface="Times New Roman" panose="02020603050405020304" pitchFamily="18" charset="0"/>
                <a:cs typeface="Times New Roman" panose="02020603050405020304" pitchFamily="18" charset="0"/>
              </a:rPr>
              <a:t>Con’t</a:t>
            </a:r>
            <a:r>
              <a:rPr lang="en-US" altLang="ko-KR" sz="2800" dirty="0">
                <a:latin typeface="Times New Roman" panose="02020603050405020304" pitchFamily="18" charset="0"/>
                <a:cs typeface="Times New Roman" panose="02020603050405020304" pitchFamily="18" charset="0"/>
              </a:rPr>
              <a:t> </a:t>
            </a:r>
            <a:endParaRPr lang="ko-KR" altLang="en-US" sz="28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8957005" cy="4681060"/>
          </a:xfrm>
        </p:spPr>
        <p:txBody>
          <a:bodyPr>
            <a:normAutofit fontScale="85000" lnSpcReduction="10000"/>
          </a:bodyPr>
          <a:lstStyle/>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Market Access and Expansion: </a:t>
            </a:r>
            <a:r>
              <a:rPr lang="en-US" sz="2400" dirty="0">
                <a:latin typeface="Times New Roman" panose="02020603050405020304" pitchFamily="18" charset="0"/>
                <a:cs typeface="Times New Roman" panose="02020603050405020304" pitchFamily="18" charset="0"/>
              </a:rPr>
              <a:t>Digital platforms and online marketplaces provide instant market access to global audiences, facilitating rapid market entry and expansion strategies, especially for digital products and services.</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Data-driven Decision-making: </a:t>
            </a:r>
            <a:r>
              <a:rPr lang="en-US" sz="2400" dirty="0">
                <a:latin typeface="Times New Roman" panose="02020603050405020304" pitchFamily="18" charset="0"/>
                <a:cs typeface="Times New Roman" panose="02020603050405020304" pitchFamily="18" charset="0"/>
              </a:rPr>
              <a:t>Technology enables real-time data collection, analysis, and feedback mechanisms, empowering MNCs to make data-driven decisions throughout the market entry process, reducing uncertainty and optimizing outcomes.</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Risk Assessment and Management: </a:t>
            </a:r>
            <a:r>
              <a:rPr lang="en-US" sz="2400" dirty="0">
                <a:latin typeface="Times New Roman" panose="02020603050405020304" pitchFamily="18" charset="0"/>
                <a:cs typeface="Times New Roman" panose="02020603050405020304" pitchFamily="18" charset="0"/>
              </a:rPr>
              <a:t>Technology aids in risk assessment and management by providing insights into geopolitical risks, regulatory changes, cybersecurity threats, and other factors that may impact market entry strategies and operations.</a:t>
            </a:r>
          </a:p>
          <a:p>
            <a:pPr marL="0" indent="0">
              <a:lnSpc>
                <a:spcPct val="17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6155104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800" dirty="0" err="1">
                <a:latin typeface="Times New Roman" panose="02020603050405020304" pitchFamily="18" charset="0"/>
                <a:cs typeface="Times New Roman" panose="02020603050405020304" pitchFamily="18" charset="0"/>
              </a:rPr>
              <a:t>Con’t</a:t>
            </a:r>
            <a:r>
              <a:rPr lang="en-US" altLang="ko-KR" sz="2800" dirty="0">
                <a:latin typeface="Times New Roman" panose="02020603050405020304" pitchFamily="18" charset="0"/>
                <a:cs typeface="Times New Roman" panose="02020603050405020304" pitchFamily="18" charset="0"/>
              </a:rPr>
              <a:t> </a:t>
            </a:r>
            <a:endParaRPr lang="ko-KR" altLang="en-US" sz="28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8957005" cy="4681060"/>
          </a:xfrm>
        </p:spPr>
        <p:txBody>
          <a:bodyPr>
            <a:normAutofit/>
          </a:bodyPr>
          <a:lstStyle/>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Competitive Advantage: </a:t>
            </a:r>
            <a:r>
              <a:rPr lang="en-US" sz="2200" dirty="0">
                <a:latin typeface="Times New Roman" panose="02020603050405020304" pitchFamily="18" charset="0"/>
                <a:cs typeface="Times New Roman" panose="02020603050405020304" pitchFamily="18" charset="0"/>
              </a:rPr>
              <a:t>Leveraging cutting-edge technologies can confer a competitive advantage by enhancing product differentiation, operational efficiency, customer experience, and innovation capabilities, positioning MNCs for success in the target market.</a:t>
            </a:r>
          </a:p>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Adaptability and Scalability: </a:t>
            </a:r>
            <a:r>
              <a:rPr lang="en-US" sz="2200" dirty="0">
                <a:latin typeface="Times New Roman" panose="02020603050405020304" pitchFamily="18" charset="0"/>
                <a:cs typeface="Times New Roman" panose="02020603050405020304" pitchFamily="18" charset="0"/>
              </a:rPr>
              <a:t>Technology offers flexibility and scalability in market entry strategies, allowing MNCs to adapt to changing market conditions, scale operations rapidly, and pivot strategies as needed to capitalize on emerging opportunities and mitigate risks.</a:t>
            </a:r>
          </a:p>
          <a:p>
            <a:pPr marL="0" indent="0">
              <a:lnSpc>
                <a:spcPct val="17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8318037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800" dirty="0">
                <a:latin typeface="Times New Roman" panose="02020603050405020304" pitchFamily="18" charset="0"/>
                <a:cs typeface="Times New Roman" panose="02020603050405020304" pitchFamily="18" charset="0"/>
              </a:rPr>
              <a:t>Other factors that influence the selection of market entry strategy in MNC</a:t>
            </a:r>
            <a:endParaRPr lang="ko-KR" altLang="en-US" sz="28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8957005" cy="4681060"/>
          </a:xfrm>
        </p:spPr>
        <p:txBody>
          <a:bodyPr>
            <a:normAutofit fontScale="85000" lnSpcReduction="10000"/>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Other many factors influence the selection of market entry strategy in multinational corporations (MNCs) such as:</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Market Characteristics: </a:t>
            </a:r>
            <a:r>
              <a:rPr lang="en-US" sz="2400" dirty="0">
                <a:latin typeface="Times New Roman" panose="02020603050405020304" pitchFamily="18" charset="0"/>
                <a:cs typeface="Times New Roman" panose="02020603050405020304" pitchFamily="18" charset="0"/>
              </a:rPr>
              <a:t>Factors such as market size, growth rate, competition, customer preferences, and regulatory environment influence the choice of entry strategy. MNCs may opt for different strategies based on whether the market is large or niche, growing or mature, and the level of competition and regulatory complexity.</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Company Objectives and Resources: </a:t>
            </a:r>
            <a:r>
              <a:rPr lang="en-US" sz="2400" dirty="0">
                <a:latin typeface="Times New Roman" panose="02020603050405020304" pitchFamily="18" charset="0"/>
                <a:cs typeface="Times New Roman" panose="02020603050405020304" pitchFamily="18" charset="0"/>
              </a:rPr>
              <a:t>MNCs consider their strategic objectives, resources, capabilities, and risk appetite when selecting entry strategies. Companies may choose strategies that align with their growth targets, financial resources, technological expertise, and existing infrastructure.</a:t>
            </a:r>
          </a:p>
          <a:p>
            <a:pPr marL="0" indent="0">
              <a:lnSpc>
                <a:spcPct val="17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0871581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800" dirty="0">
                <a:latin typeface="Times New Roman" panose="02020603050405020304" pitchFamily="18" charset="0"/>
                <a:cs typeface="Times New Roman" panose="02020603050405020304" pitchFamily="18" charset="0"/>
              </a:rPr>
              <a:t>Other factors that influence the selection of market entry strategy in MNC</a:t>
            </a:r>
            <a:endParaRPr lang="ko-KR" altLang="en-US" sz="28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8957005" cy="4681060"/>
          </a:xfrm>
        </p:spPr>
        <p:txBody>
          <a:bodyPr>
            <a:normAutofit fontScale="85000" lnSpcReduction="10000"/>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Other many factors influence the selection of market entry strategy in multinational corporations (MNCs) such as:</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Market Characteristics: </a:t>
            </a:r>
            <a:r>
              <a:rPr lang="en-US" sz="2400" dirty="0">
                <a:latin typeface="Times New Roman" panose="02020603050405020304" pitchFamily="18" charset="0"/>
                <a:cs typeface="Times New Roman" panose="02020603050405020304" pitchFamily="18" charset="0"/>
              </a:rPr>
              <a:t>Factors such as, growth rate, competition, customer preferences, influence the choice of entry strategy. MNCs may opt for different strategies based on whether the market is large or niche, growing or mature, and the level of competition and regulatory complexity.</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Company Objectives and Resources: </a:t>
            </a:r>
            <a:r>
              <a:rPr lang="en-US" sz="2400" dirty="0">
                <a:latin typeface="Times New Roman" panose="02020603050405020304" pitchFamily="18" charset="0"/>
                <a:cs typeface="Times New Roman" panose="02020603050405020304" pitchFamily="18" charset="0"/>
              </a:rPr>
              <a:t>MNCs consider their strategic objectives, resources, capabilities, and risk appetite when selecting entry strategies. Companies may choose strategies that align with their growth targets, financial resources, technological expertise, and existing infrastructure.</a:t>
            </a:r>
          </a:p>
          <a:p>
            <a:pPr marL="0" indent="0">
              <a:lnSpc>
                <a:spcPct val="17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8291737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800" dirty="0" err="1">
                <a:latin typeface="Times New Roman" panose="02020603050405020304" pitchFamily="18" charset="0"/>
                <a:cs typeface="Times New Roman" panose="02020603050405020304" pitchFamily="18" charset="0"/>
              </a:rPr>
              <a:t>Con’t</a:t>
            </a:r>
            <a:r>
              <a:rPr lang="en-US" altLang="ko-KR" sz="2800" dirty="0">
                <a:latin typeface="Times New Roman" panose="02020603050405020304" pitchFamily="18" charset="0"/>
                <a:cs typeface="Times New Roman" panose="02020603050405020304" pitchFamily="18" charset="0"/>
              </a:rPr>
              <a:t> </a:t>
            </a:r>
            <a:endParaRPr lang="ko-KR" altLang="en-US" sz="28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8957005" cy="4681060"/>
          </a:xfrm>
        </p:spPr>
        <p:txBody>
          <a:bodyPr>
            <a:normAutofit lnSpcReduction="10000"/>
          </a:bodyPr>
          <a:lstStyle/>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Risk Assessment: </a:t>
            </a:r>
            <a:r>
              <a:rPr lang="en-US" sz="2200" dirty="0">
                <a:latin typeface="Times New Roman" panose="02020603050405020304" pitchFamily="18" charset="0"/>
                <a:cs typeface="Times New Roman" panose="02020603050405020304" pitchFamily="18" charset="0"/>
              </a:rPr>
              <a:t>MNCs evaluate the political, economic, legal, and cultural risks associated with each entry mode. Factors such as political instability, currency fluctuations, legal constraints, and cultural differences may influence the choice of entry strategy to mitigate risks effectively.</a:t>
            </a:r>
          </a:p>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Degree of Control: </a:t>
            </a:r>
            <a:r>
              <a:rPr lang="en-US" sz="2200" dirty="0">
                <a:latin typeface="Times New Roman" panose="02020603050405020304" pitchFamily="18" charset="0"/>
                <a:cs typeface="Times New Roman" panose="02020603050405020304" pitchFamily="18" charset="0"/>
              </a:rPr>
              <a:t>The desired level of control over operations, decision-making, and brand image influences entry strategy selection. MNCs may opt for wholly-owned subsidiaries or joint ventures to maintain control over operations, while licensing or franchising may offer lower control but require fewer resources.</a:t>
            </a:r>
          </a:p>
          <a:p>
            <a:pPr marL="0" indent="0">
              <a:lnSpc>
                <a:spcPct val="17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4470277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800" dirty="0" err="1">
                <a:latin typeface="Times New Roman" panose="02020603050405020304" pitchFamily="18" charset="0"/>
                <a:cs typeface="Times New Roman" panose="02020603050405020304" pitchFamily="18" charset="0"/>
              </a:rPr>
              <a:t>Con’t</a:t>
            </a:r>
            <a:r>
              <a:rPr lang="en-US" altLang="ko-KR" sz="2800" dirty="0">
                <a:latin typeface="Times New Roman" panose="02020603050405020304" pitchFamily="18" charset="0"/>
                <a:cs typeface="Times New Roman" panose="02020603050405020304" pitchFamily="18" charset="0"/>
              </a:rPr>
              <a:t> </a:t>
            </a:r>
            <a:endParaRPr lang="ko-KR" altLang="en-US" sz="28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8957005" cy="4681060"/>
          </a:xfrm>
        </p:spPr>
        <p:txBody>
          <a:bodyPr>
            <a:normAutofit fontScale="92500"/>
          </a:bodyPr>
          <a:lstStyle/>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Market Access and Barriers: </a:t>
            </a:r>
            <a:r>
              <a:rPr lang="en-US" sz="2200" dirty="0">
                <a:latin typeface="Times New Roman" panose="02020603050405020304" pitchFamily="18" charset="0"/>
                <a:cs typeface="Times New Roman" panose="02020603050405020304" pitchFamily="18" charset="0"/>
              </a:rPr>
              <a:t>Entry barriers such as trade restrictions, tariffs, quotas, and regulatory hurdles influence the choice of entry strategy. MNCs may select strategies that enable them to overcome market access barriers effectively, whether through strategic partnerships, acquisitions, or greenfield investments.</a:t>
            </a:r>
          </a:p>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Market Knowledge and Experience: </a:t>
            </a:r>
            <a:r>
              <a:rPr lang="en-US" sz="2200" dirty="0">
                <a:latin typeface="Times New Roman" panose="02020603050405020304" pitchFamily="18" charset="0"/>
                <a:cs typeface="Times New Roman" panose="02020603050405020304" pitchFamily="18" charset="0"/>
              </a:rPr>
              <a:t>MNCs consider their knowledge of the target market, industry experience, and track record in international expansion when selecting entry strategies. Companies may prefer entry modes that leverage their existing market knowledge and capabilities to minimize entry risks and enhance success rates.</a:t>
            </a:r>
          </a:p>
          <a:p>
            <a:pPr marL="0" indent="0">
              <a:lnSpc>
                <a:spcPct val="17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6806099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2800" dirty="0" err="1">
                <a:latin typeface="Times New Roman" panose="02020603050405020304" pitchFamily="18" charset="0"/>
                <a:cs typeface="Times New Roman" panose="02020603050405020304" pitchFamily="18" charset="0"/>
              </a:rPr>
              <a:t>Con’t</a:t>
            </a:r>
            <a:r>
              <a:rPr lang="en-US" altLang="ko-KR" sz="2800" dirty="0">
                <a:latin typeface="Times New Roman" panose="02020603050405020304" pitchFamily="18" charset="0"/>
                <a:cs typeface="Times New Roman" panose="02020603050405020304" pitchFamily="18" charset="0"/>
              </a:rPr>
              <a:t> </a:t>
            </a:r>
            <a:endParaRPr lang="ko-KR" altLang="en-US" sz="28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567903"/>
            <a:ext cx="8957005" cy="4681060"/>
          </a:xfrm>
        </p:spPr>
        <p:txBody>
          <a:bodyPr>
            <a:normAutofit fontScale="92500"/>
          </a:bodyPr>
          <a:lstStyle/>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Customer Preferences and Localization: </a:t>
            </a:r>
            <a:r>
              <a:rPr lang="en-US" sz="2200" dirty="0">
                <a:latin typeface="Times New Roman" panose="02020603050405020304" pitchFamily="18" charset="0"/>
                <a:cs typeface="Times New Roman" panose="02020603050405020304" pitchFamily="18" charset="0"/>
              </a:rPr>
              <a:t>Understanding customer preferences, cultural nuances, and localization requirements in the target market influences entry strategy selection. MNCs may adopt strategies that allow for customization of products, services, and marketing approaches to resonate with local tastes and preferences.</a:t>
            </a:r>
          </a:p>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Competitive Environment: </a:t>
            </a:r>
            <a:r>
              <a:rPr lang="en-US" sz="2200" dirty="0">
                <a:latin typeface="Times New Roman" panose="02020603050405020304" pitchFamily="18" charset="0"/>
                <a:cs typeface="Times New Roman" panose="02020603050405020304" pitchFamily="18" charset="0"/>
              </a:rPr>
              <a:t>The competitive landscape, including the presence of incumbents, market saturation, and competitive dynamics, shapes entry strategy decisions. MNCs analyze competitor strengths, weaknesses, and market positioning to devise entry strategies that capitalize on market gaps and competitive advantages.</a:t>
            </a:r>
          </a:p>
          <a:p>
            <a:pPr marL="0" indent="0">
              <a:lnSpc>
                <a:spcPct val="170000"/>
              </a:lnSpc>
              <a:buNone/>
            </a:pP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447426829"/>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디자인 사용자 지정">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812</TotalTime>
  <Words>2959</Words>
  <Application>Microsoft Office PowerPoint</Application>
  <PresentationFormat>Widescreen</PresentationFormat>
  <Paragraphs>127</Paragraphs>
  <Slides>34</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34</vt:i4>
      </vt:variant>
    </vt:vector>
  </HeadingPairs>
  <TitlesOfParts>
    <vt:vector size="41" baseType="lpstr">
      <vt:lpstr>等线 Light</vt:lpstr>
      <vt:lpstr>맑은 고딕</vt:lpstr>
      <vt:lpstr>Arial</vt:lpstr>
      <vt:lpstr>Times New Roman</vt:lpstr>
      <vt:lpstr>Wingdings</vt:lpstr>
      <vt:lpstr>Office 테마</vt:lpstr>
      <vt:lpstr>디자인 사용자 지정</vt:lpstr>
      <vt:lpstr>MULTINATIONAL BUSINESS MANAGEMENT  </vt:lpstr>
      <vt:lpstr>Unit seven objectives </vt:lpstr>
      <vt:lpstr>Introduction </vt:lpstr>
      <vt:lpstr>Con’t</vt:lpstr>
      <vt:lpstr>Selection and entering new markets </vt:lpstr>
      <vt:lpstr>Market size</vt:lpstr>
      <vt:lpstr>Con’t </vt:lpstr>
      <vt:lpstr>Characteristics of the market size</vt:lpstr>
      <vt:lpstr>Con’t </vt:lpstr>
      <vt:lpstr>Con’t </vt:lpstr>
      <vt:lpstr>Con’t </vt:lpstr>
      <vt:lpstr>Why should MNC consider the market size before selecting a market?</vt:lpstr>
      <vt:lpstr>Con’t</vt:lpstr>
      <vt:lpstr>Con’t</vt:lpstr>
      <vt:lpstr>Laws in international businesses</vt:lpstr>
      <vt:lpstr>Con’t </vt:lpstr>
      <vt:lpstr>What shows that the legal environment is good?</vt:lpstr>
      <vt:lpstr>Con’t </vt:lpstr>
      <vt:lpstr>Con’t </vt:lpstr>
      <vt:lpstr>Importance of considering legal environment before selecting a market. </vt:lpstr>
      <vt:lpstr>Con’t </vt:lpstr>
      <vt:lpstr>Con’t </vt:lpstr>
      <vt:lpstr>Con’t </vt:lpstr>
      <vt:lpstr>Technology consideration in market selection </vt:lpstr>
      <vt:lpstr>Con’t </vt:lpstr>
      <vt:lpstr>Reasons showing why technology should be considered while selecting a market</vt:lpstr>
      <vt:lpstr>Con’t </vt:lpstr>
      <vt:lpstr>Con’t </vt:lpstr>
      <vt:lpstr>Con’t </vt:lpstr>
      <vt:lpstr>Other factors that influence the selection of market entry strategy in MNC</vt:lpstr>
      <vt:lpstr>Other factors that influence the selection of market entry strategy in MNC</vt:lpstr>
      <vt:lpstr>Con’t </vt:lpstr>
      <vt:lpstr>Con’t </vt:lpstr>
      <vt:lpstr>Con’t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2021 KNOU UNESCO-UNITWIN Kick-off Webinar</dc:title>
  <dc:creator>SAMSUNG</dc:creator>
  <cp:lastModifiedBy>MUGISHA PARTICK</cp:lastModifiedBy>
  <cp:revision>37</cp:revision>
  <dcterms:created xsi:type="dcterms:W3CDTF">2021-03-22T08:33:16Z</dcterms:created>
  <dcterms:modified xsi:type="dcterms:W3CDTF">2024-05-11T01:57:41Z</dcterms:modified>
</cp:coreProperties>
</file>