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3"/>
  </p:notesMasterIdLst>
  <p:sldIdLst>
    <p:sldId id="256" r:id="rId3"/>
    <p:sldId id="273" r:id="rId4"/>
    <p:sldId id="274" r:id="rId5"/>
    <p:sldId id="275" r:id="rId6"/>
    <p:sldId id="276" r:id="rId7"/>
    <p:sldId id="277" r:id="rId8"/>
    <p:sldId id="278" r:id="rId9"/>
    <p:sldId id="279" r:id="rId10"/>
    <p:sldId id="280" r:id="rId11"/>
    <p:sldId id="281" r:id="rId12"/>
    <p:sldId id="282" r:id="rId13"/>
    <p:sldId id="283" r:id="rId14"/>
    <p:sldId id="284" r:id="rId15"/>
    <p:sldId id="285" r:id="rId16"/>
    <p:sldId id="286" r:id="rId17"/>
    <p:sldId id="287" r:id="rId18"/>
    <p:sldId id="288" r:id="rId19"/>
    <p:sldId id="289" r:id="rId20"/>
    <p:sldId id="290" r:id="rId21"/>
    <p:sldId id="291" r:id="rId22"/>
    <p:sldId id="292" r:id="rId23"/>
    <p:sldId id="293" r:id="rId24"/>
    <p:sldId id="294" r:id="rId25"/>
    <p:sldId id="295" r:id="rId26"/>
    <p:sldId id="296" r:id="rId27"/>
    <p:sldId id="297" r:id="rId28"/>
    <p:sldId id="298" r:id="rId29"/>
    <p:sldId id="299" r:id="rId30"/>
    <p:sldId id="300" r:id="rId31"/>
    <p:sldId id="301" r:id="rId32"/>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9" autoAdjust="0"/>
    <p:restoredTop sz="96529" autoAdjust="0"/>
  </p:normalViewPr>
  <p:slideViewPr>
    <p:cSldViewPr snapToGrid="0">
      <p:cViewPr varScale="1">
        <p:scale>
          <a:sx n="85" d="100"/>
          <a:sy n="85" d="100"/>
        </p:scale>
        <p:origin x="499" y="67"/>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7" d="100"/>
          <a:sy n="87" d="100"/>
        </p:scale>
        <p:origin x="3840"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38" Type="http://schemas.microsoft.com/office/2016/11/relationships/changesInfo" Target="changesInfos/changesInfo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userId="955ad2da3e9c358a" providerId="LiveId" clId="{23F3DF2A-9924-462F-9B95-55747EA2120B}"/>
    <pc:docChg chg="custSel addSld modSld">
      <pc:chgData name="" userId="955ad2da3e9c358a" providerId="LiveId" clId="{23F3DF2A-9924-462F-9B95-55747EA2120B}" dt="2024-05-01T16:27:12.566" v="1454" actId="12"/>
      <pc:docMkLst>
        <pc:docMk/>
      </pc:docMkLst>
      <pc:sldChg chg="modSp add">
        <pc:chgData name="" userId="955ad2da3e9c358a" providerId="LiveId" clId="{23F3DF2A-9924-462F-9B95-55747EA2120B}" dt="2024-05-01T14:35:08.115" v="29" actId="27636"/>
        <pc:sldMkLst>
          <pc:docMk/>
          <pc:sldMk cId="1163184708" sldId="274"/>
        </pc:sldMkLst>
        <pc:spChg chg="mod">
          <ac:chgData name="" userId="955ad2da3e9c358a" providerId="LiveId" clId="{23F3DF2A-9924-462F-9B95-55747EA2120B}" dt="2024-05-01T14:23:35.005" v="15" actId="20577"/>
          <ac:spMkLst>
            <pc:docMk/>
            <pc:sldMk cId="1163184708" sldId="274"/>
            <ac:spMk id="4" creationId="{E4B72ACE-36C9-4C2D-9738-ACCEB88CAAB3}"/>
          </ac:spMkLst>
        </pc:spChg>
        <pc:spChg chg="mod">
          <ac:chgData name="" userId="955ad2da3e9c358a" providerId="LiveId" clId="{23F3DF2A-9924-462F-9B95-55747EA2120B}" dt="2024-05-01T14:35:08.115" v="29" actId="27636"/>
          <ac:spMkLst>
            <pc:docMk/>
            <pc:sldMk cId="1163184708" sldId="274"/>
            <ac:spMk id="5" creationId="{6593A08C-4E2E-49C5-A13D-F5EB7C78DFE4}"/>
          </ac:spMkLst>
        </pc:spChg>
      </pc:sldChg>
      <pc:sldChg chg="modSp add">
        <pc:chgData name="" userId="955ad2da3e9c358a" providerId="LiveId" clId="{23F3DF2A-9924-462F-9B95-55747EA2120B}" dt="2024-05-01T14:41:40.440" v="89" actId="20577"/>
        <pc:sldMkLst>
          <pc:docMk/>
          <pc:sldMk cId="3299666639" sldId="275"/>
        </pc:sldMkLst>
        <pc:spChg chg="mod">
          <ac:chgData name="" userId="955ad2da3e9c358a" providerId="LiveId" clId="{23F3DF2A-9924-462F-9B95-55747EA2120B}" dt="2024-05-01T14:41:40.440" v="89" actId="20577"/>
          <ac:spMkLst>
            <pc:docMk/>
            <pc:sldMk cId="3299666639" sldId="275"/>
            <ac:spMk id="4" creationId="{E4B72ACE-36C9-4C2D-9738-ACCEB88CAAB3}"/>
          </ac:spMkLst>
        </pc:spChg>
        <pc:spChg chg="mod">
          <ac:chgData name="" userId="955ad2da3e9c358a" providerId="LiveId" clId="{23F3DF2A-9924-462F-9B95-55747EA2120B}" dt="2024-05-01T14:41:20.582" v="81" actId="6549"/>
          <ac:spMkLst>
            <pc:docMk/>
            <pc:sldMk cId="3299666639" sldId="275"/>
            <ac:spMk id="5" creationId="{6593A08C-4E2E-49C5-A13D-F5EB7C78DFE4}"/>
          </ac:spMkLst>
        </pc:spChg>
      </pc:sldChg>
      <pc:sldChg chg="modSp add">
        <pc:chgData name="" userId="955ad2da3e9c358a" providerId="LiveId" clId="{23F3DF2A-9924-462F-9B95-55747EA2120B}" dt="2024-05-01T14:47:22.204" v="198" actId="113"/>
        <pc:sldMkLst>
          <pc:docMk/>
          <pc:sldMk cId="2779171091" sldId="276"/>
        </pc:sldMkLst>
        <pc:spChg chg="mod">
          <ac:chgData name="" userId="955ad2da3e9c358a" providerId="LiveId" clId="{23F3DF2A-9924-462F-9B95-55747EA2120B}" dt="2024-05-01T14:42:41.697" v="150" actId="20577"/>
          <ac:spMkLst>
            <pc:docMk/>
            <pc:sldMk cId="2779171091" sldId="276"/>
            <ac:spMk id="4" creationId="{E4B72ACE-36C9-4C2D-9738-ACCEB88CAAB3}"/>
          </ac:spMkLst>
        </pc:spChg>
        <pc:spChg chg="mod">
          <ac:chgData name="" userId="955ad2da3e9c358a" providerId="LiveId" clId="{23F3DF2A-9924-462F-9B95-55747EA2120B}" dt="2024-05-01T14:47:22.204" v="198" actId="113"/>
          <ac:spMkLst>
            <pc:docMk/>
            <pc:sldMk cId="2779171091" sldId="276"/>
            <ac:spMk id="5" creationId="{6593A08C-4E2E-49C5-A13D-F5EB7C78DFE4}"/>
          </ac:spMkLst>
        </pc:spChg>
      </pc:sldChg>
      <pc:sldChg chg="modSp add">
        <pc:chgData name="" userId="955ad2da3e9c358a" providerId="LiveId" clId="{23F3DF2A-9924-462F-9B95-55747EA2120B}" dt="2024-05-01T14:48:30.009" v="217" actId="113"/>
        <pc:sldMkLst>
          <pc:docMk/>
          <pc:sldMk cId="1230756942" sldId="277"/>
        </pc:sldMkLst>
        <pc:spChg chg="mod">
          <ac:chgData name="" userId="955ad2da3e9c358a" providerId="LiveId" clId="{23F3DF2A-9924-462F-9B95-55747EA2120B}" dt="2024-05-01T14:47:37.836" v="207" actId="20577"/>
          <ac:spMkLst>
            <pc:docMk/>
            <pc:sldMk cId="1230756942" sldId="277"/>
            <ac:spMk id="4" creationId="{E4B72ACE-36C9-4C2D-9738-ACCEB88CAAB3}"/>
          </ac:spMkLst>
        </pc:spChg>
        <pc:spChg chg="mod">
          <ac:chgData name="" userId="955ad2da3e9c358a" providerId="LiveId" clId="{23F3DF2A-9924-462F-9B95-55747EA2120B}" dt="2024-05-01T14:48:30.009" v="217" actId="113"/>
          <ac:spMkLst>
            <pc:docMk/>
            <pc:sldMk cId="1230756942" sldId="277"/>
            <ac:spMk id="5" creationId="{6593A08C-4E2E-49C5-A13D-F5EB7C78DFE4}"/>
          </ac:spMkLst>
        </pc:spChg>
      </pc:sldChg>
      <pc:sldChg chg="modSp add">
        <pc:chgData name="" userId="955ad2da3e9c358a" providerId="LiveId" clId="{23F3DF2A-9924-462F-9B95-55747EA2120B}" dt="2024-05-01T14:49:25.020" v="229" actId="113"/>
        <pc:sldMkLst>
          <pc:docMk/>
          <pc:sldMk cId="513432662" sldId="278"/>
        </pc:sldMkLst>
        <pc:spChg chg="mod">
          <ac:chgData name="" userId="955ad2da3e9c358a" providerId="LiveId" clId="{23F3DF2A-9924-462F-9B95-55747EA2120B}" dt="2024-05-01T14:49:25.020" v="229" actId="113"/>
          <ac:spMkLst>
            <pc:docMk/>
            <pc:sldMk cId="513432662" sldId="278"/>
            <ac:spMk id="5" creationId="{6593A08C-4E2E-49C5-A13D-F5EB7C78DFE4}"/>
          </ac:spMkLst>
        </pc:spChg>
      </pc:sldChg>
      <pc:sldChg chg="modSp add">
        <pc:chgData name="" userId="955ad2da3e9c358a" providerId="LiveId" clId="{23F3DF2A-9924-462F-9B95-55747EA2120B}" dt="2024-05-01T14:50:34.816" v="240" actId="113"/>
        <pc:sldMkLst>
          <pc:docMk/>
          <pc:sldMk cId="3806189301" sldId="279"/>
        </pc:sldMkLst>
        <pc:spChg chg="mod">
          <ac:chgData name="" userId="955ad2da3e9c358a" providerId="LiveId" clId="{23F3DF2A-9924-462F-9B95-55747EA2120B}" dt="2024-05-01T14:50:34.816" v="240" actId="113"/>
          <ac:spMkLst>
            <pc:docMk/>
            <pc:sldMk cId="3806189301" sldId="279"/>
            <ac:spMk id="5" creationId="{6593A08C-4E2E-49C5-A13D-F5EB7C78DFE4}"/>
          </ac:spMkLst>
        </pc:spChg>
      </pc:sldChg>
      <pc:sldChg chg="modSp add">
        <pc:chgData name="" userId="955ad2da3e9c358a" providerId="LiveId" clId="{23F3DF2A-9924-462F-9B95-55747EA2120B}" dt="2024-05-01T15:06:26.005" v="285" actId="113"/>
        <pc:sldMkLst>
          <pc:docMk/>
          <pc:sldMk cId="1943680544" sldId="280"/>
        </pc:sldMkLst>
        <pc:spChg chg="mod">
          <ac:chgData name="" userId="955ad2da3e9c358a" providerId="LiveId" clId="{23F3DF2A-9924-462F-9B95-55747EA2120B}" dt="2024-05-01T14:51:16.582" v="274" actId="20577"/>
          <ac:spMkLst>
            <pc:docMk/>
            <pc:sldMk cId="1943680544" sldId="280"/>
            <ac:spMk id="4" creationId="{E4B72ACE-36C9-4C2D-9738-ACCEB88CAAB3}"/>
          </ac:spMkLst>
        </pc:spChg>
        <pc:spChg chg="mod">
          <ac:chgData name="" userId="955ad2da3e9c358a" providerId="LiveId" clId="{23F3DF2A-9924-462F-9B95-55747EA2120B}" dt="2024-05-01T15:06:26.005" v="285" actId="113"/>
          <ac:spMkLst>
            <pc:docMk/>
            <pc:sldMk cId="1943680544" sldId="280"/>
            <ac:spMk id="5" creationId="{6593A08C-4E2E-49C5-A13D-F5EB7C78DFE4}"/>
          </ac:spMkLst>
        </pc:spChg>
      </pc:sldChg>
      <pc:sldChg chg="modSp add">
        <pc:chgData name="" userId="955ad2da3e9c358a" providerId="LiveId" clId="{23F3DF2A-9924-462F-9B95-55747EA2120B}" dt="2024-05-01T15:15:38.684" v="308" actId="12"/>
        <pc:sldMkLst>
          <pc:docMk/>
          <pc:sldMk cId="250425445" sldId="281"/>
        </pc:sldMkLst>
        <pc:spChg chg="mod">
          <ac:chgData name="" userId="955ad2da3e9c358a" providerId="LiveId" clId="{23F3DF2A-9924-462F-9B95-55747EA2120B}" dt="2024-05-01T15:14:54.297" v="294" actId="20577"/>
          <ac:spMkLst>
            <pc:docMk/>
            <pc:sldMk cId="250425445" sldId="281"/>
            <ac:spMk id="4" creationId="{E4B72ACE-36C9-4C2D-9738-ACCEB88CAAB3}"/>
          </ac:spMkLst>
        </pc:spChg>
        <pc:spChg chg="mod">
          <ac:chgData name="" userId="955ad2da3e9c358a" providerId="LiveId" clId="{23F3DF2A-9924-462F-9B95-55747EA2120B}" dt="2024-05-01T15:15:38.684" v="308" actId="12"/>
          <ac:spMkLst>
            <pc:docMk/>
            <pc:sldMk cId="250425445" sldId="281"/>
            <ac:spMk id="5" creationId="{6593A08C-4E2E-49C5-A13D-F5EB7C78DFE4}"/>
          </ac:spMkLst>
        </pc:spChg>
      </pc:sldChg>
      <pc:sldChg chg="modSp add">
        <pc:chgData name="" userId="955ad2da3e9c358a" providerId="LiveId" clId="{23F3DF2A-9924-462F-9B95-55747EA2120B}" dt="2024-05-01T15:16:26.200" v="319" actId="113"/>
        <pc:sldMkLst>
          <pc:docMk/>
          <pc:sldMk cId="2902512596" sldId="282"/>
        </pc:sldMkLst>
        <pc:spChg chg="mod">
          <ac:chgData name="" userId="955ad2da3e9c358a" providerId="LiveId" clId="{23F3DF2A-9924-462F-9B95-55747EA2120B}" dt="2024-05-01T15:16:26.200" v="319" actId="113"/>
          <ac:spMkLst>
            <pc:docMk/>
            <pc:sldMk cId="2902512596" sldId="282"/>
            <ac:spMk id="5" creationId="{6593A08C-4E2E-49C5-A13D-F5EB7C78DFE4}"/>
          </ac:spMkLst>
        </pc:spChg>
      </pc:sldChg>
      <pc:sldChg chg="modSp add">
        <pc:chgData name="" userId="955ad2da3e9c358a" providerId="LiveId" clId="{23F3DF2A-9924-462F-9B95-55747EA2120B}" dt="2024-05-01T15:17:48.198" v="331" actId="113"/>
        <pc:sldMkLst>
          <pc:docMk/>
          <pc:sldMk cId="1407260347" sldId="283"/>
        </pc:sldMkLst>
        <pc:spChg chg="mod">
          <ac:chgData name="" userId="955ad2da3e9c358a" providerId="LiveId" clId="{23F3DF2A-9924-462F-9B95-55747EA2120B}" dt="2024-05-01T15:17:48.198" v="331" actId="113"/>
          <ac:spMkLst>
            <pc:docMk/>
            <pc:sldMk cId="1407260347" sldId="283"/>
            <ac:spMk id="5" creationId="{6593A08C-4E2E-49C5-A13D-F5EB7C78DFE4}"/>
          </ac:spMkLst>
        </pc:spChg>
      </pc:sldChg>
      <pc:sldChg chg="modSp add">
        <pc:chgData name="" userId="955ad2da3e9c358a" providerId="LiveId" clId="{23F3DF2A-9924-462F-9B95-55747EA2120B}" dt="2024-05-01T15:18:43.234" v="345" actId="113"/>
        <pc:sldMkLst>
          <pc:docMk/>
          <pc:sldMk cId="2311989089" sldId="284"/>
        </pc:sldMkLst>
        <pc:spChg chg="mod">
          <ac:chgData name="" userId="955ad2da3e9c358a" providerId="LiveId" clId="{23F3DF2A-9924-462F-9B95-55747EA2120B}" dt="2024-05-01T15:18:43.234" v="345" actId="113"/>
          <ac:spMkLst>
            <pc:docMk/>
            <pc:sldMk cId="2311989089" sldId="284"/>
            <ac:spMk id="5" creationId="{6593A08C-4E2E-49C5-A13D-F5EB7C78DFE4}"/>
          </ac:spMkLst>
        </pc:spChg>
      </pc:sldChg>
      <pc:sldChg chg="modSp add">
        <pc:chgData name="" userId="955ad2da3e9c358a" providerId="LiveId" clId="{23F3DF2A-9924-462F-9B95-55747EA2120B}" dt="2024-05-01T15:19:20.421" v="353" actId="113"/>
        <pc:sldMkLst>
          <pc:docMk/>
          <pc:sldMk cId="2999302754" sldId="285"/>
        </pc:sldMkLst>
        <pc:spChg chg="mod">
          <ac:chgData name="" userId="955ad2da3e9c358a" providerId="LiveId" clId="{23F3DF2A-9924-462F-9B95-55747EA2120B}" dt="2024-05-01T15:19:20.421" v="353" actId="113"/>
          <ac:spMkLst>
            <pc:docMk/>
            <pc:sldMk cId="2999302754" sldId="285"/>
            <ac:spMk id="5" creationId="{6593A08C-4E2E-49C5-A13D-F5EB7C78DFE4}"/>
          </ac:spMkLst>
        </pc:spChg>
      </pc:sldChg>
      <pc:sldChg chg="modSp add">
        <pc:chgData name="" userId="955ad2da3e9c358a" providerId="LiveId" clId="{23F3DF2A-9924-462F-9B95-55747EA2120B}" dt="2024-05-01T15:27:31.676" v="403" actId="20577"/>
        <pc:sldMkLst>
          <pc:docMk/>
          <pc:sldMk cId="797800500" sldId="286"/>
        </pc:sldMkLst>
        <pc:spChg chg="mod">
          <ac:chgData name="" userId="955ad2da3e9c358a" providerId="LiveId" clId="{23F3DF2A-9924-462F-9B95-55747EA2120B}" dt="2024-05-01T15:22:29.025" v="395" actId="313"/>
          <ac:spMkLst>
            <pc:docMk/>
            <pc:sldMk cId="797800500" sldId="286"/>
            <ac:spMk id="4" creationId="{E4B72ACE-36C9-4C2D-9738-ACCEB88CAAB3}"/>
          </ac:spMkLst>
        </pc:spChg>
        <pc:spChg chg="mod">
          <ac:chgData name="" userId="955ad2da3e9c358a" providerId="LiveId" clId="{23F3DF2A-9924-462F-9B95-55747EA2120B}" dt="2024-05-01T15:27:31.676" v="403" actId="20577"/>
          <ac:spMkLst>
            <pc:docMk/>
            <pc:sldMk cId="797800500" sldId="286"/>
            <ac:spMk id="5" creationId="{6593A08C-4E2E-49C5-A13D-F5EB7C78DFE4}"/>
          </ac:spMkLst>
        </pc:spChg>
      </pc:sldChg>
      <pc:sldChg chg="modSp add">
        <pc:chgData name="" userId="955ad2da3e9c358a" providerId="LiveId" clId="{23F3DF2A-9924-462F-9B95-55747EA2120B}" dt="2024-05-01T15:29:05.457" v="464" actId="20577"/>
        <pc:sldMkLst>
          <pc:docMk/>
          <pc:sldMk cId="3457095064" sldId="287"/>
        </pc:sldMkLst>
        <pc:spChg chg="mod">
          <ac:chgData name="" userId="955ad2da3e9c358a" providerId="LiveId" clId="{23F3DF2A-9924-462F-9B95-55747EA2120B}" dt="2024-05-01T15:27:56.373" v="433" actId="6549"/>
          <ac:spMkLst>
            <pc:docMk/>
            <pc:sldMk cId="3457095064" sldId="287"/>
            <ac:spMk id="4" creationId="{E4B72ACE-36C9-4C2D-9738-ACCEB88CAAB3}"/>
          </ac:spMkLst>
        </pc:spChg>
        <pc:spChg chg="mod">
          <ac:chgData name="" userId="955ad2da3e9c358a" providerId="LiveId" clId="{23F3DF2A-9924-462F-9B95-55747EA2120B}" dt="2024-05-01T15:29:05.457" v="464" actId="20577"/>
          <ac:spMkLst>
            <pc:docMk/>
            <pc:sldMk cId="3457095064" sldId="287"/>
            <ac:spMk id="5" creationId="{6593A08C-4E2E-49C5-A13D-F5EB7C78DFE4}"/>
          </ac:spMkLst>
        </pc:spChg>
      </pc:sldChg>
      <pc:sldChg chg="modSp add">
        <pc:chgData name="" userId="955ad2da3e9c358a" providerId="LiveId" clId="{23F3DF2A-9924-462F-9B95-55747EA2120B}" dt="2024-05-01T15:46:52.506" v="554" actId="113"/>
        <pc:sldMkLst>
          <pc:docMk/>
          <pc:sldMk cId="1135150469" sldId="288"/>
        </pc:sldMkLst>
        <pc:spChg chg="mod">
          <ac:chgData name="" userId="955ad2da3e9c358a" providerId="LiveId" clId="{23F3DF2A-9924-462F-9B95-55747EA2120B}" dt="2024-05-01T15:37:10.948" v="541" actId="20577"/>
          <ac:spMkLst>
            <pc:docMk/>
            <pc:sldMk cId="1135150469" sldId="288"/>
            <ac:spMk id="4" creationId="{E4B72ACE-36C9-4C2D-9738-ACCEB88CAAB3}"/>
          </ac:spMkLst>
        </pc:spChg>
        <pc:spChg chg="mod">
          <ac:chgData name="" userId="955ad2da3e9c358a" providerId="LiveId" clId="{23F3DF2A-9924-462F-9B95-55747EA2120B}" dt="2024-05-01T15:46:52.506" v="554" actId="113"/>
          <ac:spMkLst>
            <pc:docMk/>
            <pc:sldMk cId="1135150469" sldId="288"/>
            <ac:spMk id="5" creationId="{6593A08C-4E2E-49C5-A13D-F5EB7C78DFE4}"/>
          </ac:spMkLst>
        </pc:spChg>
      </pc:sldChg>
      <pc:sldChg chg="modSp add">
        <pc:chgData name="" userId="955ad2da3e9c358a" providerId="LiveId" clId="{23F3DF2A-9924-462F-9B95-55747EA2120B}" dt="2024-05-01T15:48:06.343" v="573" actId="113"/>
        <pc:sldMkLst>
          <pc:docMk/>
          <pc:sldMk cId="797653248" sldId="289"/>
        </pc:sldMkLst>
        <pc:spChg chg="mod">
          <ac:chgData name="" userId="955ad2da3e9c358a" providerId="LiveId" clId="{23F3DF2A-9924-462F-9B95-55747EA2120B}" dt="2024-05-01T15:47:13.946" v="563" actId="20577"/>
          <ac:spMkLst>
            <pc:docMk/>
            <pc:sldMk cId="797653248" sldId="289"/>
            <ac:spMk id="4" creationId="{E4B72ACE-36C9-4C2D-9738-ACCEB88CAAB3}"/>
          </ac:spMkLst>
        </pc:spChg>
        <pc:spChg chg="mod">
          <ac:chgData name="" userId="955ad2da3e9c358a" providerId="LiveId" clId="{23F3DF2A-9924-462F-9B95-55747EA2120B}" dt="2024-05-01T15:48:06.343" v="573" actId="113"/>
          <ac:spMkLst>
            <pc:docMk/>
            <pc:sldMk cId="797653248" sldId="289"/>
            <ac:spMk id="5" creationId="{6593A08C-4E2E-49C5-A13D-F5EB7C78DFE4}"/>
          </ac:spMkLst>
        </pc:spChg>
      </pc:sldChg>
      <pc:sldChg chg="modSp add">
        <pc:chgData name="" userId="955ad2da3e9c358a" providerId="LiveId" clId="{23F3DF2A-9924-462F-9B95-55747EA2120B}" dt="2024-05-01T15:49:03.691" v="583" actId="113"/>
        <pc:sldMkLst>
          <pc:docMk/>
          <pc:sldMk cId="944837659" sldId="290"/>
        </pc:sldMkLst>
        <pc:spChg chg="mod">
          <ac:chgData name="" userId="955ad2da3e9c358a" providerId="LiveId" clId="{23F3DF2A-9924-462F-9B95-55747EA2120B}" dt="2024-05-01T15:49:03.691" v="583" actId="113"/>
          <ac:spMkLst>
            <pc:docMk/>
            <pc:sldMk cId="944837659" sldId="290"/>
            <ac:spMk id="5" creationId="{6593A08C-4E2E-49C5-A13D-F5EB7C78DFE4}"/>
          </ac:spMkLst>
        </pc:spChg>
      </pc:sldChg>
      <pc:sldChg chg="modSp add">
        <pc:chgData name="" userId="955ad2da3e9c358a" providerId="LiveId" clId="{23F3DF2A-9924-462F-9B95-55747EA2120B}" dt="2024-05-01T15:55:56.937" v="596" actId="113"/>
        <pc:sldMkLst>
          <pc:docMk/>
          <pc:sldMk cId="3181458386" sldId="291"/>
        </pc:sldMkLst>
        <pc:spChg chg="mod">
          <ac:chgData name="" userId="955ad2da3e9c358a" providerId="LiveId" clId="{23F3DF2A-9924-462F-9B95-55747EA2120B}" dt="2024-05-01T15:55:56.937" v="596" actId="113"/>
          <ac:spMkLst>
            <pc:docMk/>
            <pc:sldMk cId="3181458386" sldId="291"/>
            <ac:spMk id="5" creationId="{6593A08C-4E2E-49C5-A13D-F5EB7C78DFE4}"/>
          </ac:spMkLst>
        </pc:spChg>
      </pc:sldChg>
      <pc:sldChg chg="modSp add">
        <pc:chgData name="" userId="955ad2da3e9c358a" providerId="LiveId" clId="{23F3DF2A-9924-462F-9B95-55747EA2120B}" dt="2024-05-01T15:59:55.130" v="649" actId="113"/>
        <pc:sldMkLst>
          <pc:docMk/>
          <pc:sldMk cId="3595399575" sldId="292"/>
        </pc:sldMkLst>
        <pc:spChg chg="mod">
          <ac:chgData name="" userId="955ad2da3e9c358a" providerId="LiveId" clId="{23F3DF2A-9924-462F-9B95-55747EA2120B}" dt="2024-05-01T15:56:38.732" v="639" actId="20577"/>
          <ac:spMkLst>
            <pc:docMk/>
            <pc:sldMk cId="3595399575" sldId="292"/>
            <ac:spMk id="4" creationId="{E4B72ACE-36C9-4C2D-9738-ACCEB88CAAB3}"/>
          </ac:spMkLst>
        </pc:spChg>
        <pc:spChg chg="mod">
          <ac:chgData name="" userId="955ad2da3e9c358a" providerId="LiveId" clId="{23F3DF2A-9924-462F-9B95-55747EA2120B}" dt="2024-05-01T15:59:55.130" v="649" actId="113"/>
          <ac:spMkLst>
            <pc:docMk/>
            <pc:sldMk cId="3595399575" sldId="292"/>
            <ac:spMk id="5" creationId="{6593A08C-4E2E-49C5-A13D-F5EB7C78DFE4}"/>
          </ac:spMkLst>
        </pc:spChg>
      </pc:sldChg>
      <pc:sldChg chg="modSp add">
        <pc:chgData name="" userId="955ad2da3e9c358a" providerId="LiveId" clId="{23F3DF2A-9924-462F-9B95-55747EA2120B}" dt="2024-05-01T16:03:00.135" v="669" actId="113"/>
        <pc:sldMkLst>
          <pc:docMk/>
          <pc:sldMk cId="4219944372" sldId="293"/>
        </pc:sldMkLst>
        <pc:spChg chg="mod">
          <ac:chgData name="" userId="955ad2da3e9c358a" providerId="LiveId" clId="{23F3DF2A-9924-462F-9B95-55747EA2120B}" dt="2024-05-01T16:02:30.059" v="658" actId="20577"/>
          <ac:spMkLst>
            <pc:docMk/>
            <pc:sldMk cId="4219944372" sldId="293"/>
            <ac:spMk id="4" creationId="{E4B72ACE-36C9-4C2D-9738-ACCEB88CAAB3}"/>
          </ac:spMkLst>
        </pc:spChg>
        <pc:spChg chg="mod">
          <ac:chgData name="" userId="955ad2da3e9c358a" providerId="LiveId" clId="{23F3DF2A-9924-462F-9B95-55747EA2120B}" dt="2024-05-01T16:03:00.135" v="669" actId="113"/>
          <ac:spMkLst>
            <pc:docMk/>
            <pc:sldMk cId="4219944372" sldId="293"/>
            <ac:spMk id="5" creationId="{6593A08C-4E2E-49C5-A13D-F5EB7C78DFE4}"/>
          </ac:spMkLst>
        </pc:spChg>
      </pc:sldChg>
      <pc:sldChg chg="modSp add">
        <pc:chgData name="" userId="955ad2da3e9c358a" providerId="LiveId" clId="{23F3DF2A-9924-462F-9B95-55747EA2120B}" dt="2024-05-01T16:05:36.786" v="681" actId="113"/>
        <pc:sldMkLst>
          <pc:docMk/>
          <pc:sldMk cId="2610177136" sldId="294"/>
        </pc:sldMkLst>
        <pc:spChg chg="mod">
          <ac:chgData name="" userId="955ad2da3e9c358a" providerId="LiveId" clId="{23F3DF2A-9924-462F-9B95-55747EA2120B}" dt="2024-05-01T16:05:36.786" v="681" actId="113"/>
          <ac:spMkLst>
            <pc:docMk/>
            <pc:sldMk cId="2610177136" sldId="294"/>
            <ac:spMk id="5" creationId="{6593A08C-4E2E-49C5-A13D-F5EB7C78DFE4}"/>
          </ac:spMkLst>
        </pc:spChg>
      </pc:sldChg>
      <pc:sldChg chg="modSp add">
        <pc:chgData name="" userId="955ad2da3e9c358a" providerId="LiveId" clId="{23F3DF2A-9924-462F-9B95-55747EA2120B}" dt="2024-05-01T16:06:32.662" v="692" actId="113"/>
        <pc:sldMkLst>
          <pc:docMk/>
          <pc:sldMk cId="3602874226" sldId="295"/>
        </pc:sldMkLst>
        <pc:spChg chg="mod">
          <ac:chgData name="" userId="955ad2da3e9c358a" providerId="LiveId" clId="{23F3DF2A-9924-462F-9B95-55747EA2120B}" dt="2024-05-01T16:06:32.662" v="692" actId="113"/>
          <ac:spMkLst>
            <pc:docMk/>
            <pc:sldMk cId="3602874226" sldId="295"/>
            <ac:spMk id="5" creationId="{6593A08C-4E2E-49C5-A13D-F5EB7C78DFE4}"/>
          </ac:spMkLst>
        </pc:spChg>
      </pc:sldChg>
      <pc:sldChg chg="modSp add">
        <pc:chgData name="" userId="955ad2da3e9c358a" providerId="LiveId" clId="{23F3DF2A-9924-462F-9B95-55747EA2120B}" dt="2024-05-01T16:14:09.058" v="726" actId="5793"/>
        <pc:sldMkLst>
          <pc:docMk/>
          <pc:sldMk cId="3571410535" sldId="296"/>
        </pc:sldMkLst>
        <pc:spChg chg="mod">
          <ac:chgData name="" userId="955ad2da3e9c358a" providerId="LiveId" clId="{23F3DF2A-9924-462F-9B95-55747EA2120B}" dt="2024-05-01T16:07:07.449" v="718" actId="20577"/>
          <ac:spMkLst>
            <pc:docMk/>
            <pc:sldMk cId="3571410535" sldId="296"/>
            <ac:spMk id="4" creationId="{E4B72ACE-36C9-4C2D-9738-ACCEB88CAAB3}"/>
          </ac:spMkLst>
        </pc:spChg>
        <pc:spChg chg="mod">
          <ac:chgData name="" userId="955ad2da3e9c358a" providerId="LiveId" clId="{23F3DF2A-9924-462F-9B95-55747EA2120B}" dt="2024-05-01T16:14:09.058" v="726" actId="5793"/>
          <ac:spMkLst>
            <pc:docMk/>
            <pc:sldMk cId="3571410535" sldId="296"/>
            <ac:spMk id="5" creationId="{6593A08C-4E2E-49C5-A13D-F5EB7C78DFE4}"/>
          </ac:spMkLst>
        </pc:spChg>
      </pc:sldChg>
      <pc:sldChg chg="modSp add">
        <pc:chgData name="" userId="955ad2da3e9c358a" providerId="LiveId" clId="{23F3DF2A-9924-462F-9B95-55747EA2120B}" dt="2024-05-01T16:15:44.870" v="767" actId="113"/>
        <pc:sldMkLst>
          <pc:docMk/>
          <pc:sldMk cId="2344970503" sldId="297"/>
        </pc:sldMkLst>
        <pc:spChg chg="mod">
          <ac:chgData name="" userId="955ad2da3e9c358a" providerId="LiveId" clId="{23F3DF2A-9924-462F-9B95-55747EA2120B}" dt="2024-05-01T16:14:50.274" v="755" actId="20577"/>
          <ac:spMkLst>
            <pc:docMk/>
            <pc:sldMk cId="2344970503" sldId="297"/>
            <ac:spMk id="4" creationId="{E4B72ACE-36C9-4C2D-9738-ACCEB88CAAB3}"/>
          </ac:spMkLst>
        </pc:spChg>
        <pc:spChg chg="mod">
          <ac:chgData name="" userId="955ad2da3e9c358a" providerId="LiveId" clId="{23F3DF2A-9924-462F-9B95-55747EA2120B}" dt="2024-05-01T16:15:44.870" v="767" actId="113"/>
          <ac:spMkLst>
            <pc:docMk/>
            <pc:sldMk cId="2344970503" sldId="297"/>
            <ac:spMk id="5" creationId="{6593A08C-4E2E-49C5-A13D-F5EB7C78DFE4}"/>
          </ac:spMkLst>
        </pc:spChg>
      </pc:sldChg>
      <pc:sldChg chg="modSp add">
        <pc:chgData name="" userId="955ad2da3e9c358a" providerId="LiveId" clId="{23F3DF2A-9924-462F-9B95-55747EA2120B}" dt="2024-05-01T16:17:01.923" v="787" actId="113"/>
        <pc:sldMkLst>
          <pc:docMk/>
          <pc:sldMk cId="2018249559" sldId="298"/>
        </pc:sldMkLst>
        <pc:spChg chg="mod">
          <ac:chgData name="" userId="955ad2da3e9c358a" providerId="LiveId" clId="{23F3DF2A-9924-462F-9B95-55747EA2120B}" dt="2024-05-01T16:16:07.646" v="776" actId="20577"/>
          <ac:spMkLst>
            <pc:docMk/>
            <pc:sldMk cId="2018249559" sldId="298"/>
            <ac:spMk id="4" creationId="{E4B72ACE-36C9-4C2D-9738-ACCEB88CAAB3}"/>
          </ac:spMkLst>
        </pc:spChg>
        <pc:spChg chg="mod">
          <ac:chgData name="" userId="955ad2da3e9c358a" providerId="LiveId" clId="{23F3DF2A-9924-462F-9B95-55747EA2120B}" dt="2024-05-01T16:17:01.923" v="787" actId="113"/>
          <ac:spMkLst>
            <pc:docMk/>
            <pc:sldMk cId="2018249559" sldId="298"/>
            <ac:spMk id="5" creationId="{6593A08C-4E2E-49C5-A13D-F5EB7C78DFE4}"/>
          </ac:spMkLst>
        </pc:spChg>
      </pc:sldChg>
      <pc:sldChg chg="modSp add">
        <pc:chgData name="" userId="955ad2da3e9c358a" providerId="LiveId" clId="{23F3DF2A-9924-462F-9B95-55747EA2120B}" dt="2024-05-01T16:18:01.032" v="799" actId="113"/>
        <pc:sldMkLst>
          <pc:docMk/>
          <pc:sldMk cId="1905334943" sldId="299"/>
        </pc:sldMkLst>
        <pc:spChg chg="mod">
          <ac:chgData name="" userId="955ad2da3e9c358a" providerId="LiveId" clId="{23F3DF2A-9924-462F-9B95-55747EA2120B}" dt="2024-05-01T16:18:01.032" v="799" actId="113"/>
          <ac:spMkLst>
            <pc:docMk/>
            <pc:sldMk cId="1905334943" sldId="299"/>
            <ac:spMk id="5" creationId="{6593A08C-4E2E-49C5-A13D-F5EB7C78DFE4}"/>
          </ac:spMkLst>
        </pc:spChg>
      </pc:sldChg>
      <pc:sldChg chg="modSp add">
        <pc:chgData name="" userId="955ad2da3e9c358a" providerId="LiveId" clId="{23F3DF2A-9924-462F-9B95-55747EA2120B}" dt="2024-05-01T16:20:22.290" v="807" actId="113"/>
        <pc:sldMkLst>
          <pc:docMk/>
          <pc:sldMk cId="2975855079" sldId="300"/>
        </pc:sldMkLst>
        <pc:spChg chg="mod">
          <ac:chgData name="" userId="955ad2da3e9c358a" providerId="LiveId" clId="{23F3DF2A-9924-462F-9B95-55747EA2120B}" dt="2024-05-01T16:20:22.290" v="807" actId="113"/>
          <ac:spMkLst>
            <pc:docMk/>
            <pc:sldMk cId="2975855079" sldId="300"/>
            <ac:spMk id="5" creationId="{6593A08C-4E2E-49C5-A13D-F5EB7C78DFE4}"/>
          </ac:spMkLst>
        </pc:spChg>
      </pc:sldChg>
      <pc:sldChg chg="modSp add">
        <pc:chgData name="" userId="955ad2da3e9c358a" providerId="LiveId" clId="{23F3DF2A-9924-462F-9B95-55747EA2120B}" dt="2024-05-01T16:27:12.566" v="1454" actId="12"/>
        <pc:sldMkLst>
          <pc:docMk/>
          <pc:sldMk cId="2174821927" sldId="301"/>
        </pc:sldMkLst>
        <pc:spChg chg="mod">
          <ac:chgData name="" userId="955ad2da3e9c358a" providerId="LiveId" clId="{23F3DF2A-9924-462F-9B95-55747EA2120B}" dt="2024-05-01T16:20:47.025" v="848" actId="20577"/>
          <ac:spMkLst>
            <pc:docMk/>
            <pc:sldMk cId="2174821927" sldId="301"/>
            <ac:spMk id="4" creationId="{E4B72ACE-36C9-4C2D-9738-ACCEB88CAAB3}"/>
          </ac:spMkLst>
        </pc:spChg>
        <pc:spChg chg="mod">
          <ac:chgData name="" userId="955ad2da3e9c358a" providerId="LiveId" clId="{23F3DF2A-9924-462F-9B95-55747EA2120B}" dt="2024-05-01T16:27:12.566" v="1454" actId="12"/>
          <ac:spMkLst>
            <pc:docMk/>
            <pc:sldMk cId="2174821927" sldId="301"/>
            <ac:spMk id="5" creationId="{6593A08C-4E2E-49C5-A13D-F5EB7C78DFE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B971AA-7CE2-47C8-9304-8308EB1994DE}" type="datetimeFigureOut">
              <a:rPr lang="ko-KR" altLang="en-US" smtClean="0"/>
              <a:t>2024-05-01</a:t>
            </a:fld>
            <a:endParaRPr lang="ko-KR" altLang="en-US"/>
          </a:p>
        </p:txBody>
      </p:sp>
      <p:sp>
        <p:nvSpPr>
          <p:cNvPr id="4" name="슬라이드 이미지 개체 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D5775B-DA74-4592-8850-FE5A6C11227D}" type="slidenum">
              <a:rPr lang="ko-KR" altLang="en-US" smtClean="0"/>
              <a:t>‹#›</a:t>
            </a:fld>
            <a:endParaRPr lang="ko-KR" altLang="en-US"/>
          </a:p>
        </p:txBody>
      </p:sp>
    </p:spTree>
    <p:extLst>
      <p:ext uri="{BB962C8B-B14F-4D97-AF65-F5344CB8AC3E}">
        <p14:creationId xmlns:p14="http://schemas.microsoft.com/office/powerpoint/2010/main" val="68406021"/>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397CB9-4855-4B6E-95B4-C908903ABF2C}"/>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B7214784-DB56-4D2F-9585-03FD99EAD44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834F048F-CDA1-4327-A73E-C37C3F90BC0A}"/>
              </a:ext>
            </a:extLst>
          </p:cNvPr>
          <p:cNvSpPr>
            <a:spLocks noGrp="1"/>
          </p:cNvSpPr>
          <p:nvPr>
            <p:ph type="dt" sz="half" idx="10"/>
          </p:nvPr>
        </p:nvSpPr>
        <p:spPr/>
        <p:txBody>
          <a:bodyPr/>
          <a:lstStyle/>
          <a:p>
            <a:fld id="{1ACB0EE3-0E23-4BE6-B36A-1120829A5DD2}" type="datetimeFigureOut">
              <a:rPr lang="ko-KR" altLang="en-US" smtClean="0"/>
              <a:t>2024-05-01</a:t>
            </a:fld>
            <a:endParaRPr lang="ko-KR" altLang="en-US"/>
          </a:p>
        </p:txBody>
      </p:sp>
      <p:sp>
        <p:nvSpPr>
          <p:cNvPr id="5" name="바닥글 개체 틀 4">
            <a:extLst>
              <a:ext uri="{FF2B5EF4-FFF2-40B4-BE49-F238E27FC236}">
                <a16:creationId xmlns:a16="http://schemas.microsoft.com/office/drawing/2014/main" id="{EE17DC48-BBD0-4E13-84F0-17912EE7DD1A}"/>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05CB0C4-6C83-4B11-959B-C76365ADF68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942231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9298AB-6DB2-403A-BE9D-154365B5E75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208D847B-C1A2-4044-BE06-0755C532E394}"/>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8B7FD19-D206-441A-AC3B-C03A328DC8CE}"/>
              </a:ext>
            </a:extLst>
          </p:cNvPr>
          <p:cNvSpPr>
            <a:spLocks noGrp="1"/>
          </p:cNvSpPr>
          <p:nvPr>
            <p:ph type="dt" sz="half" idx="10"/>
          </p:nvPr>
        </p:nvSpPr>
        <p:spPr/>
        <p:txBody>
          <a:bodyPr/>
          <a:lstStyle/>
          <a:p>
            <a:fld id="{1ACB0EE3-0E23-4BE6-B36A-1120829A5DD2}" type="datetimeFigureOut">
              <a:rPr lang="ko-KR" altLang="en-US" smtClean="0"/>
              <a:t>2024-05-01</a:t>
            </a:fld>
            <a:endParaRPr lang="ko-KR" altLang="en-US"/>
          </a:p>
        </p:txBody>
      </p:sp>
      <p:sp>
        <p:nvSpPr>
          <p:cNvPr id="5" name="바닥글 개체 틀 4">
            <a:extLst>
              <a:ext uri="{FF2B5EF4-FFF2-40B4-BE49-F238E27FC236}">
                <a16:creationId xmlns:a16="http://schemas.microsoft.com/office/drawing/2014/main" id="{6DDC61C1-905B-47FA-91E0-EB28CA948A4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B50211B2-1E5D-45E3-8546-4551A04DF1C2}"/>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4984013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CE6162B-361E-40DE-AC81-1D037DD6736D}"/>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A4E0EDCD-4C88-4AB7-8D1B-813775C2DD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94950A16-35A1-408B-9DF2-1294552B6242}"/>
              </a:ext>
            </a:extLst>
          </p:cNvPr>
          <p:cNvSpPr>
            <a:spLocks noGrp="1"/>
          </p:cNvSpPr>
          <p:nvPr>
            <p:ph type="dt" sz="half" idx="10"/>
          </p:nvPr>
        </p:nvSpPr>
        <p:spPr/>
        <p:txBody>
          <a:bodyPr/>
          <a:lstStyle/>
          <a:p>
            <a:fld id="{1ACB0EE3-0E23-4BE6-B36A-1120829A5DD2}" type="datetimeFigureOut">
              <a:rPr lang="ko-KR" altLang="en-US" smtClean="0"/>
              <a:t>2024-05-01</a:t>
            </a:fld>
            <a:endParaRPr lang="ko-KR" altLang="en-US"/>
          </a:p>
        </p:txBody>
      </p:sp>
      <p:sp>
        <p:nvSpPr>
          <p:cNvPr id="5" name="바닥글 개체 틀 4">
            <a:extLst>
              <a:ext uri="{FF2B5EF4-FFF2-40B4-BE49-F238E27FC236}">
                <a16:creationId xmlns:a16="http://schemas.microsoft.com/office/drawing/2014/main" id="{E26899B6-0FFF-4691-862E-192BCD97BA7C}"/>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FF8A9262-7E9B-491A-9693-3E6682E9A89C}"/>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264706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29ED31-5455-4F92-A7B5-6C5FA423E615}"/>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8DF90BC2-6CD5-478D-A46B-3516CCB01263}"/>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A6E50D20-6F8F-459C-92DC-2377F357241C}"/>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7218AF93-6AAA-424F-8466-754DAFBAF82A}"/>
              </a:ext>
            </a:extLst>
          </p:cNvPr>
          <p:cNvSpPr>
            <a:spLocks noGrp="1"/>
          </p:cNvSpPr>
          <p:nvPr>
            <p:ph type="dt" sz="half" idx="10"/>
          </p:nvPr>
        </p:nvSpPr>
        <p:spPr/>
        <p:txBody>
          <a:bodyPr/>
          <a:lstStyle/>
          <a:p>
            <a:fld id="{1ACB0EE3-0E23-4BE6-B36A-1120829A5DD2}" type="datetimeFigureOut">
              <a:rPr lang="ko-KR" altLang="en-US" smtClean="0"/>
              <a:t>2024-05-01</a:t>
            </a:fld>
            <a:endParaRPr lang="ko-KR" altLang="en-US"/>
          </a:p>
        </p:txBody>
      </p:sp>
      <p:sp>
        <p:nvSpPr>
          <p:cNvPr id="6" name="바닥글 개체 틀 5">
            <a:extLst>
              <a:ext uri="{FF2B5EF4-FFF2-40B4-BE49-F238E27FC236}">
                <a16:creationId xmlns:a16="http://schemas.microsoft.com/office/drawing/2014/main" id="{D5DE05C1-ABE1-4DA7-8AF3-1BDE19FE713D}"/>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EE22CC71-8050-4B76-B9FE-CB95A381B234}"/>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842453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5FBEDD1-D158-4917-934B-D216EE54B92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AC6CB11A-8D8F-451D-B866-5FFCC3E952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B83FCD9-4983-4862-A0DD-4869936E028D}"/>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444C5411-75DE-4A9A-9F35-F9EFF30794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23F255A3-102D-4BF5-9A92-F3DB8B03F594}"/>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9F0F81C2-BD81-4A59-826A-89C8E4231D1E}"/>
              </a:ext>
            </a:extLst>
          </p:cNvPr>
          <p:cNvSpPr>
            <a:spLocks noGrp="1"/>
          </p:cNvSpPr>
          <p:nvPr>
            <p:ph type="dt" sz="half" idx="10"/>
          </p:nvPr>
        </p:nvSpPr>
        <p:spPr/>
        <p:txBody>
          <a:bodyPr/>
          <a:lstStyle/>
          <a:p>
            <a:fld id="{1ACB0EE3-0E23-4BE6-B36A-1120829A5DD2}" type="datetimeFigureOut">
              <a:rPr lang="ko-KR" altLang="en-US" smtClean="0"/>
              <a:t>2024-05-01</a:t>
            </a:fld>
            <a:endParaRPr lang="ko-KR" altLang="en-US"/>
          </a:p>
        </p:txBody>
      </p:sp>
      <p:sp>
        <p:nvSpPr>
          <p:cNvPr id="8" name="바닥글 개체 틀 7">
            <a:extLst>
              <a:ext uri="{FF2B5EF4-FFF2-40B4-BE49-F238E27FC236}">
                <a16:creationId xmlns:a16="http://schemas.microsoft.com/office/drawing/2014/main" id="{6297B11B-0419-4587-ADF8-2E8D5605A92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C703C8CA-E7BD-4B42-9699-14D5D5B94FFE}"/>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651773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298712BF-289A-492A-B54C-6FDAA6597145}"/>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531B5380-AC9A-476E-AAA8-3A4C5EC4D1BB}"/>
              </a:ext>
            </a:extLst>
          </p:cNvPr>
          <p:cNvSpPr>
            <a:spLocks noGrp="1"/>
          </p:cNvSpPr>
          <p:nvPr>
            <p:ph type="dt" sz="half" idx="10"/>
          </p:nvPr>
        </p:nvSpPr>
        <p:spPr/>
        <p:txBody>
          <a:bodyPr/>
          <a:lstStyle/>
          <a:p>
            <a:fld id="{1ACB0EE3-0E23-4BE6-B36A-1120829A5DD2}" type="datetimeFigureOut">
              <a:rPr lang="ko-KR" altLang="en-US" smtClean="0"/>
              <a:t>2024-05-01</a:t>
            </a:fld>
            <a:endParaRPr lang="ko-KR" altLang="en-US"/>
          </a:p>
        </p:txBody>
      </p:sp>
      <p:sp>
        <p:nvSpPr>
          <p:cNvPr id="4" name="바닥글 개체 틀 3">
            <a:extLst>
              <a:ext uri="{FF2B5EF4-FFF2-40B4-BE49-F238E27FC236}">
                <a16:creationId xmlns:a16="http://schemas.microsoft.com/office/drawing/2014/main" id="{C6DF1998-07A9-4F8F-888A-7F286BD46AF6}"/>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3C4C30FD-DB92-491A-BAD5-3DEB201ECA51}"/>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042636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8F344AD4-90C3-4E63-A912-A1CED0D5E95A}"/>
              </a:ext>
            </a:extLst>
          </p:cNvPr>
          <p:cNvSpPr>
            <a:spLocks noGrp="1"/>
          </p:cNvSpPr>
          <p:nvPr>
            <p:ph type="dt" sz="half" idx="10"/>
          </p:nvPr>
        </p:nvSpPr>
        <p:spPr/>
        <p:txBody>
          <a:bodyPr/>
          <a:lstStyle/>
          <a:p>
            <a:fld id="{1ACB0EE3-0E23-4BE6-B36A-1120829A5DD2}" type="datetimeFigureOut">
              <a:rPr lang="ko-KR" altLang="en-US" smtClean="0"/>
              <a:t>2024-05-01</a:t>
            </a:fld>
            <a:endParaRPr lang="ko-KR" altLang="en-US"/>
          </a:p>
        </p:txBody>
      </p:sp>
      <p:sp>
        <p:nvSpPr>
          <p:cNvPr id="3" name="바닥글 개체 틀 2">
            <a:extLst>
              <a:ext uri="{FF2B5EF4-FFF2-40B4-BE49-F238E27FC236}">
                <a16:creationId xmlns:a16="http://schemas.microsoft.com/office/drawing/2014/main" id="{93CD29B7-14A8-46C5-930C-209E31C1EF73}"/>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64BA9318-3000-46F6-8E9B-F16AEA373FD6}"/>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554451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A9C9D859-93DB-4EE5-8017-6537B4A39CCC}"/>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395352F3-3D3C-4E09-8A8C-2A5A62B648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01E42C41-FE47-445B-99B3-A6C582FE34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7E631969-6E3D-4B4A-9172-FC19404C611A}"/>
              </a:ext>
            </a:extLst>
          </p:cNvPr>
          <p:cNvSpPr>
            <a:spLocks noGrp="1"/>
          </p:cNvSpPr>
          <p:nvPr>
            <p:ph type="dt" sz="half" idx="10"/>
          </p:nvPr>
        </p:nvSpPr>
        <p:spPr/>
        <p:txBody>
          <a:bodyPr/>
          <a:lstStyle/>
          <a:p>
            <a:fld id="{1ACB0EE3-0E23-4BE6-B36A-1120829A5DD2}" type="datetimeFigureOut">
              <a:rPr lang="ko-KR" altLang="en-US" smtClean="0"/>
              <a:t>2024-05-01</a:t>
            </a:fld>
            <a:endParaRPr lang="ko-KR" altLang="en-US"/>
          </a:p>
        </p:txBody>
      </p:sp>
      <p:sp>
        <p:nvSpPr>
          <p:cNvPr id="6" name="바닥글 개체 틀 5">
            <a:extLst>
              <a:ext uri="{FF2B5EF4-FFF2-40B4-BE49-F238E27FC236}">
                <a16:creationId xmlns:a16="http://schemas.microsoft.com/office/drawing/2014/main" id="{30F5DDA2-47F1-4856-A044-0395EC507D2F}"/>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115C633A-AB11-4633-B485-CEF6A2C388C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115997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DBA8F77-5ABE-4C43-8D5D-9F9E907AE18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0AA44B95-22A6-4A00-8444-5AA777E401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F720E65C-13D6-401B-94B9-026F9747DF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68876F32-037C-4EF4-894C-4957CB8000B4}"/>
              </a:ext>
            </a:extLst>
          </p:cNvPr>
          <p:cNvSpPr>
            <a:spLocks noGrp="1"/>
          </p:cNvSpPr>
          <p:nvPr>
            <p:ph type="dt" sz="half" idx="10"/>
          </p:nvPr>
        </p:nvSpPr>
        <p:spPr/>
        <p:txBody>
          <a:bodyPr/>
          <a:lstStyle/>
          <a:p>
            <a:fld id="{1ACB0EE3-0E23-4BE6-B36A-1120829A5DD2}" type="datetimeFigureOut">
              <a:rPr lang="ko-KR" altLang="en-US" smtClean="0"/>
              <a:t>2024-05-01</a:t>
            </a:fld>
            <a:endParaRPr lang="ko-KR" altLang="en-US"/>
          </a:p>
        </p:txBody>
      </p:sp>
      <p:sp>
        <p:nvSpPr>
          <p:cNvPr id="6" name="바닥글 개체 틀 5">
            <a:extLst>
              <a:ext uri="{FF2B5EF4-FFF2-40B4-BE49-F238E27FC236}">
                <a16:creationId xmlns:a16="http://schemas.microsoft.com/office/drawing/2014/main" id="{4BF22B97-EB37-45E4-ABAF-89400FCC60A6}"/>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AA61E473-4735-4A29-AED3-8E5C7B4B5269}"/>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083501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4605A7-A54D-4730-B147-831209A66028}"/>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5BFD2356-FEF4-4A1E-8AC2-0843BA3CB9FF}"/>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F6D735E-2095-4B4B-87B3-8C41D692E3C8}"/>
              </a:ext>
            </a:extLst>
          </p:cNvPr>
          <p:cNvSpPr>
            <a:spLocks noGrp="1"/>
          </p:cNvSpPr>
          <p:nvPr>
            <p:ph type="dt" sz="half" idx="10"/>
          </p:nvPr>
        </p:nvSpPr>
        <p:spPr/>
        <p:txBody>
          <a:bodyPr/>
          <a:lstStyle/>
          <a:p>
            <a:fld id="{1ACB0EE3-0E23-4BE6-B36A-1120829A5DD2}" type="datetimeFigureOut">
              <a:rPr lang="ko-KR" altLang="en-US" smtClean="0"/>
              <a:t>2024-05-01</a:t>
            </a:fld>
            <a:endParaRPr lang="ko-KR" altLang="en-US"/>
          </a:p>
        </p:txBody>
      </p:sp>
      <p:sp>
        <p:nvSpPr>
          <p:cNvPr id="5" name="바닥글 개체 틀 4">
            <a:extLst>
              <a:ext uri="{FF2B5EF4-FFF2-40B4-BE49-F238E27FC236}">
                <a16:creationId xmlns:a16="http://schemas.microsoft.com/office/drawing/2014/main" id="{41AA726D-69DB-4C71-BF1B-4BD86F15AD5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4F73CE-51D2-4B05-8563-10E129D4AF03}"/>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8822586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8B96D4DE-B2EE-45C4-8CEA-B1D77A71C3A3}"/>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A26963FA-6C86-402A-A819-405C2069E98C}"/>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CEC84EE6-FADF-4E9D-B718-B5C4E4C585EF}"/>
              </a:ext>
            </a:extLst>
          </p:cNvPr>
          <p:cNvSpPr>
            <a:spLocks noGrp="1"/>
          </p:cNvSpPr>
          <p:nvPr>
            <p:ph type="dt" sz="half" idx="10"/>
          </p:nvPr>
        </p:nvSpPr>
        <p:spPr/>
        <p:txBody>
          <a:bodyPr/>
          <a:lstStyle/>
          <a:p>
            <a:fld id="{1ACB0EE3-0E23-4BE6-B36A-1120829A5DD2}" type="datetimeFigureOut">
              <a:rPr lang="ko-KR" altLang="en-US" smtClean="0"/>
              <a:t>2024-05-01</a:t>
            </a:fld>
            <a:endParaRPr lang="ko-KR" altLang="en-US"/>
          </a:p>
        </p:txBody>
      </p:sp>
      <p:sp>
        <p:nvSpPr>
          <p:cNvPr id="5" name="바닥글 개체 틀 4">
            <a:extLst>
              <a:ext uri="{FF2B5EF4-FFF2-40B4-BE49-F238E27FC236}">
                <a16:creationId xmlns:a16="http://schemas.microsoft.com/office/drawing/2014/main" id="{15E2AD7F-80B5-4428-91E1-83F9F1574B2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67827E35-1D33-4EB4-8DAC-FD6A21AB0565}"/>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7297241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9065235-BD97-4C55-B221-0C205A5DDC34}"/>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F5725BD4-88A1-4350-A39F-4747208790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2A3ADF9C-2F50-40CA-A8C7-3368AEC1C2CD}"/>
              </a:ext>
            </a:extLst>
          </p:cNvPr>
          <p:cNvSpPr>
            <a:spLocks noGrp="1"/>
          </p:cNvSpPr>
          <p:nvPr>
            <p:ph type="dt" sz="half" idx="10"/>
          </p:nvPr>
        </p:nvSpPr>
        <p:spPr/>
        <p:txBody>
          <a:bodyPr/>
          <a:lstStyle/>
          <a:p>
            <a:fld id="{0490DC03-551A-4995-8FF9-CBE0541BF8F8}" type="datetimeFigureOut">
              <a:rPr lang="ko-KR" altLang="en-US" smtClean="0"/>
              <a:t>2024-05-01</a:t>
            </a:fld>
            <a:endParaRPr lang="ko-KR" altLang="en-US"/>
          </a:p>
        </p:txBody>
      </p:sp>
      <p:sp>
        <p:nvSpPr>
          <p:cNvPr id="5" name="바닥글 개체 틀 4">
            <a:extLst>
              <a:ext uri="{FF2B5EF4-FFF2-40B4-BE49-F238E27FC236}">
                <a16:creationId xmlns:a16="http://schemas.microsoft.com/office/drawing/2014/main" id="{8E8B192C-A6A0-4788-A04F-7E54D761FE52}"/>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EF15D58-944C-4349-82AF-AFE20BDA3A72}"/>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3223762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893B4B68-F26B-4F31-86F5-E957E897E040}"/>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A94DA10B-70E0-45D3-AAC9-B8865225102F}"/>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6D113C2-8537-49D2-9F8B-52FA27E1F87C}"/>
              </a:ext>
            </a:extLst>
          </p:cNvPr>
          <p:cNvSpPr>
            <a:spLocks noGrp="1"/>
          </p:cNvSpPr>
          <p:nvPr>
            <p:ph type="dt" sz="half" idx="10"/>
          </p:nvPr>
        </p:nvSpPr>
        <p:spPr/>
        <p:txBody>
          <a:bodyPr/>
          <a:lstStyle/>
          <a:p>
            <a:fld id="{0490DC03-551A-4995-8FF9-CBE0541BF8F8}" type="datetimeFigureOut">
              <a:rPr lang="ko-KR" altLang="en-US" smtClean="0"/>
              <a:t>2024-05-01</a:t>
            </a:fld>
            <a:endParaRPr lang="ko-KR" altLang="en-US"/>
          </a:p>
        </p:txBody>
      </p:sp>
      <p:sp>
        <p:nvSpPr>
          <p:cNvPr id="5" name="바닥글 개체 틀 4">
            <a:extLst>
              <a:ext uri="{FF2B5EF4-FFF2-40B4-BE49-F238E27FC236}">
                <a16:creationId xmlns:a16="http://schemas.microsoft.com/office/drawing/2014/main" id="{2E0BA71C-F160-4B11-965B-2D8E11D93AD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2B08DFB6-0320-43DC-BCF7-BB11AF0C8D0F}"/>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15567803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6DA4089-14F7-4D52-BB73-A8E5F6651DE6}"/>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45211F41-5F0D-4506-97FB-596C927A54A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6AD83355-EAF4-480F-A9BF-A6FFF1C9AF76}"/>
              </a:ext>
            </a:extLst>
          </p:cNvPr>
          <p:cNvSpPr>
            <a:spLocks noGrp="1"/>
          </p:cNvSpPr>
          <p:nvPr>
            <p:ph type="dt" sz="half" idx="10"/>
          </p:nvPr>
        </p:nvSpPr>
        <p:spPr/>
        <p:txBody>
          <a:bodyPr/>
          <a:lstStyle/>
          <a:p>
            <a:fld id="{0490DC03-551A-4995-8FF9-CBE0541BF8F8}" type="datetimeFigureOut">
              <a:rPr lang="ko-KR" altLang="en-US" smtClean="0"/>
              <a:t>2024-05-01</a:t>
            </a:fld>
            <a:endParaRPr lang="ko-KR" altLang="en-US"/>
          </a:p>
        </p:txBody>
      </p:sp>
      <p:sp>
        <p:nvSpPr>
          <p:cNvPr id="5" name="바닥글 개체 틀 4">
            <a:extLst>
              <a:ext uri="{FF2B5EF4-FFF2-40B4-BE49-F238E27FC236}">
                <a16:creationId xmlns:a16="http://schemas.microsoft.com/office/drawing/2014/main" id="{EDABEEE4-6B84-45F1-9690-6B595C61A134}"/>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3C457FD1-4870-4204-9559-C2A05B7F6B7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5698582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D4C49A12-0E83-4B19-8943-1A44213AA6F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FCC080EB-2649-40CD-9B78-7ED76AC1BA31}"/>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FD43F33A-FB65-4C28-A0A5-75C49ECE3C4D}"/>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F0FCD63F-B8F4-4B55-A814-292478B6A059}"/>
              </a:ext>
            </a:extLst>
          </p:cNvPr>
          <p:cNvSpPr>
            <a:spLocks noGrp="1"/>
          </p:cNvSpPr>
          <p:nvPr>
            <p:ph type="dt" sz="half" idx="10"/>
          </p:nvPr>
        </p:nvSpPr>
        <p:spPr/>
        <p:txBody>
          <a:bodyPr/>
          <a:lstStyle/>
          <a:p>
            <a:fld id="{0490DC03-551A-4995-8FF9-CBE0541BF8F8}" type="datetimeFigureOut">
              <a:rPr lang="ko-KR" altLang="en-US" smtClean="0"/>
              <a:t>2024-05-01</a:t>
            </a:fld>
            <a:endParaRPr lang="ko-KR" altLang="en-US"/>
          </a:p>
        </p:txBody>
      </p:sp>
      <p:sp>
        <p:nvSpPr>
          <p:cNvPr id="6" name="바닥글 개체 틀 5">
            <a:extLst>
              <a:ext uri="{FF2B5EF4-FFF2-40B4-BE49-F238E27FC236}">
                <a16:creationId xmlns:a16="http://schemas.microsoft.com/office/drawing/2014/main" id="{66371A8D-EEB9-44C3-970B-A95BCA0F240C}"/>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68BB948D-73DA-4E29-BFAD-C5D852DA89B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8075365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2D6AC55-9BBD-4323-82B9-D5C0985FB67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24A1B58D-7EE5-4348-977A-EE8F132F23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3B7FA71-2C67-4C7C-B9CD-664E1C07FB78}"/>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21C0C581-2A24-47B4-83C6-46BC5A5258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FE77333E-3E56-45C3-9409-0E6728CF68E8}"/>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067596C8-18A3-4E3E-ABEA-BE26CAFCF24C}"/>
              </a:ext>
            </a:extLst>
          </p:cNvPr>
          <p:cNvSpPr>
            <a:spLocks noGrp="1"/>
          </p:cNvSpPr>
          <p:nvPr>
            <p:ph type="dt" sz="half" idx="10"/>
          </p:nvPr>
        </p:nvSpPr>
        <p:spPr/>
        <p:txBody>
          <a:bodyPr/>
          <a:lstStyle/>
          <a:p>
            <a:fld id="{0490DC03-551A-4995-8FF9-CBE0541BF8F8}" type="datetimeFigureOut">
              <a:rPr lang="ko-KR" altLang="en-US" smtClean="0"/>
              <a:t>2024-05-01</a:t>
            </a:fld>
            <a:endParaRPr lang="ko-KR" altLang="en-US"/>
          </a:p>
        </p:txBody>
      </p:sp>
      <p:sp>
        <p:nvSpPr>
          <p:cNvPr id="8" name="바닥글 개체 틀 7">
            <a:extLst>
              <a:ext uri="{FF2B5EF4-FFF2-40B4-BE49-F238E27FC236}">
                <a16:creationId xmlns:a16="http://schemas.microsoft.com/office/drawing/2014/main" id="{B95C60D0-E4B9-4564-BECD-5862FD723B0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5FC3D23C-0ABF-4F72-8C31-BF6CF011B6A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368418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76AAA6C-0EF4-4ABD-8584-D33871C8C484}"/>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A36D0AA5-E43C-41A4-9CA6-1E8FD7B23EB4}"/>
              </a:ext>
            </a:extLst>
          </p:cNvPr>
          <p:cNvSpPr>
            <a:spLocks noGrp="1"/>
          </p:cNvSpPr>
          <p:nvPr>
            <p:ph type="dt" sz="half" idx="10"/>
          </p:nvPr>
        </p:nvSpPr>
        <p:spPr/>
        <p:txBody>
          <a:bodyPr/>
          <a:lstStyle/>
          <a:p>
            <a:fld id="{0490DC03-551A-4995-8FF9-CBE0541BF8F8}" type="datetimeFigureOut">
              <a:rPr lang="ko-KR" altLang="en-US" smtClean="0"/>
              <a:t>2024-05-01</a:t>
            </a:fld>
            <a:endParaRPr lang="ko-KR" altLang="en-US"/>
          </a:p>
        </p:txBody>
      </p:sp>
      <p:sp>
        <p:nvSpPr>
          <p:cNvPr id="4" name="바닥글 개체 틀 3">
            <a:extLst>
              <a:ext uri="{FF2B5EF4-FFF2-40B4-BE49-F238E27FC236}">
                <a16:creationId xmlns:a16="http://schemas.microsoft.com/office/drawing/2014/main" id="{E6245BC4-4434-47AE-85C6-1D62E7A87E24}"/>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9AB4DF50-680A-4CE5-834E-E6E0DA0B287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5184983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9A7D1356-BCCC-4BB7-9E18-2B0C28A6C82F}"/>
              </a:ext>
            </a:extLst>
          </p:cNvPr>
          <p:cNvSpPr>
            <a:spLocks noGrp="1"/>
          </p:cNvSpPr>
          <p:nvPr>
            <p:ph type="dt" sz="half" idx="10"/>
          </p:nvPr>
        </p:nvSpPr>
        <p:spPr/>
        <p:txBody>
          <a:bodyPr/>
          <a:lstStyle/>
          <a:p>
            <a:fld id="{0490DC03-551A-4995-8FF9-CBE0541BF8F8}" type="datetimeFigureOut">
              <a:rPr lang="ko-KR" altLang="en-US" smtClean="0"/>
              <a:t>2024-05-01</a:t>
            </a:fld>
            <a:endParaRPr lang="ko-KR" altLang="en-US"/>
          </a:p>
        </p:txBody>
      </p:sp>
      <p:sp>
        <p:nvSpPr>
          <p:cNvPr id="3" name="바닥글 개체 틀 2">
            <a:extLst>
              <a:ext uri="{FF2B5EF4-FFF2-40B4-BE49-F238E27FC236}">
                <a16:creationId xmlns:a16="http://schemas.microsoft.com/office/drawing/2014/main" id="{09162AF9-B9CA-4BC9-8142-2BDA109D5E0F}"/>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806C8464-2652-444E-8290-B112C34F2E0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955125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33F4BEF-AA3F-4AD2-B3AE-2964CCC16C6E}"/>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417335BB-344D-43AE-B5EB-9FDF553C66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9ECFD596-5D86-467F-A08A-9864EA82DB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CC593B7F-D4D2-4030-A0E4-566562372CA9}"/>
              </a:ext>
            </a:extLst>
          </p:cNvPr>
          <p:cNvSpPr>
            <a:spLocks noGrp="1"/>
          </p:cNvSpPr>
          <p:nvPr>
            <p:ph type="dt" sz="half" idx="10"/>
          </p:nvPr>
        </p:nvSpPr>
        <p:spPr/>
        <p:txBody>
          <a:bodyPr/>
          <a:lstStyle/>
          <a:p>
            <a:fld id="{0490DC03-551A-4995-8FF9-CBE0541BF8F8}" type="datetimeFigureOut">
              <a:rPr lang="ko-KR" altLang="en-US" smtClean="0"/>
              <a:t>2024-05-01</a:t>
            </a:fld>
            <a:endParaRPr lang="ko-KR" altLang="en-US"/>
          </a:p>
        </p:txBody>
      </p:sp>
      <p:sp>
        <p:nvSpPr>
          <p:cNvPr id="6" name="바닥글 개체 틀 5">
            <a:extLst>
              <a:ext uri="{FF2B5EF4-FFF2-40B4-BE49-F238E27FC236}">
                <a16:creationId xmlns:a16="http://schemas.microsoft.com/office/drawing/2014/main" id="{DA6D4EA6-13FD-4652-8D40-1606A8B3D528}"/>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326DC96D-4AD8-4882-AE04-A11B797C0531}"/>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403884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5D9F5DC-94AA-4398-AFD4-B13BAAFF349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C116BCD3-E993-4301-8DC7-FEC2E65014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936C7FD7-465A-4055-AED1-A441D2D901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F79187A6-57EE-4DD0-93C6-8DF4BC0C340D}"/>
              </a:ext>
            </a:extLst>
          </p:cNvPr>
          <p:cNvSpPr>
            <a:spLocks noGrp="1"/>
          </p:cNvSpPr>
          <p:nvPr>
            <p:ph type="dt" sz="half" idx="10"/>
          </p:nvPr>
        </p:nvSpPr>
        <p:spPr/>
        <p:txBody>
          <a:bodyPr/>
          <a:lstStyle/>
          <a:p>
            <a:fld id="{0490DC03-551A-4995-8FF9-CBE0541BF8F8}" type="datetimeFigureOut">
              <a:rPr lang="ko-KR" altLang="en-US" smtClean="0"/>
              <a:t>2024-05-01</a:t>
            </a:fld>
            <a:endParaRPr lang="ko-KR" altLang="en-US"/>
          </a:p>
        </p:txBody>
      </p:sp>
      <p:sp>
        <p:nvSpPr>
          <p:cNvPr id="6" name="바닥글 개체 틀 5">
            <a:extLst>
              <a:ext uri="{FF2B5EF4-FFF2-40B4-BE49-F238E27FC236}">
                <a16:creationId xmlns:a16="http://schemas.microsoft.com/office/drawing/2014/main" id="{D6453AFC-4DFC-4003-B7C3-5267E5FEB379}"/>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4174E0A4-D0FD-4190-BE80-22F3C310BC3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57637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B59F1E-9C25-4EE0-943F-A64D81207EE4}"/>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1ECCAD0D-BD88-452E-B46C-F6D5E469D250}"/>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526B0E0-2EE4-490C-9765-9FEDBD376DD7}"/>
              </a:ext>
            </a:extLst>
          </p:cNvPr>
          <p:cNvSpPr>
            <a:spLocks noGrp="1"/>
          </p:cNvSpPr>
          <p:nvPr>
            <p:ph type="dt" sz="half" idx="10"/>
          </p:nvPr>
        </p:nvSpPr>
        <p:spPr/>
        <p:txBody>
          <a:bodyPr/>
          <a:lstStyle/>
          <a:p>
            <a:fld id="{0490DC03-551A-4995-8FF9-CBE0541BF8F8}" type="datetimeFigureOut">
              <a:rPr lang="ko-KR" altLang="en-US" smtClean="0"/>
              <a:t>2024-05-01</a:t>
            </a:fld>
            <a:endParaRPr lang="ko-KR" altLang="en-US"/>
          </a:p>
        </p:txBody>
      </p:sp>
      <p:sp>
        <p:nvSpPr>
          <p:cNvPr id="5" name="바닥글 개체 틀 4">
            <a:extLst>
              <a:ext uri="{FF2B5EF4-FFF2-40B4-BE49-F238E27FC236}">
                <a16:creationId xmlns:a16="http://schemas.microsoft.com/office/drawing/2014/main" id="{55BEE19E-3A58-4174-8437-922EC74A1C8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75838C-889B-43BB-87ED-179181542C35}"/>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2581291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B978B594-426C-4BBB-ACDD-3286FA6CD67D}"/>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F0DBAB7B-B481-4EEE-9B3B-F25E16556A00}"/>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BFB025EA-3AC7-4705-9E04-16F04B9D35AF}"/>
              </a:ext>
            </a:extLst>
          </p:cNvPr>
          <p:cNvSpPr>
            <a:spLocks noGrp="1"/>
          </p:cNvSpPr>
          <p:nvPr>
            <p:ph type="dt" sz="half" idx="10"/>
          </p:nvPr>
        </p:nvSpPr>
        <p:spPr/>
        <p:txBody>
          <a:bodyPr/>
          <a:lstStyle/>
          <a:p>
            <a:fld id="{0490DC03-551A-4995-8FF9-CBE0541BF8F8}" type="datetimeFigureOut">
              <a:rPr lang="ko-KR" altLang="en-US" smtClean="0"/>
              <a:t>2024-05-01</a:t>
            </a:fld>
            <a:endParaRPr lang="ko-KR" altLang="en-US"/>
          </a:p>
        </p:txBody>
      </p:sp>
      <p:sp>
        <p:nvSpPr>
          <p:cNvPr id="5" name="바닥글 개체 틀 4">
            <a:extLst>
              <a:ext uri="{FF2B5EF4-FFF2-40B4-BE49-F238E27FC236}">
                <a16:creationId xmlns:a16="http://schemas.microsoft.com/office/drawing/2014/main" id="{B4C161F6-946D-465E-8DF5-39FA9232EE03}"/>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5496F929-F30A-402D-9407-9E0447CA0293}"/>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17815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630F02D5-02EA-485A-A3C0-AC8E986986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60213A60-E247-4E1E-9514-D2D6988287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36F35A7D-588A-48A3-8708-A120361C10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CB0EE3-0E23-4BE6-B36A-1120829A5DD2}" type="datetimeFigureOut">
              <a:rPr lang="ko-KR" altLang="en-US" smtClean="0"/>
              <a:t>2024-05-01</a:t>
            </a:fld>
            <a:endParaRPr lang="ko-KR" altLang="en-US"/>
          </a:p>
        </p:txBody>
      </p:sp>
      <p:sp>
        <p:nvSpPr>
          <p:cNvPr id="5" name="바닥글 개체 틀 4">
            <a:extLst>
              <a:ext uri="{FF2B5EF4-FFF2-40B4-BE49-F238E27FC236}">
                <a16:creationId xmlns:a16="http://schemas.microsoft.com/office/drawing/2014/main" id="{3A4E2273-2C83-41EA-923D-8A72E137A5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C9CBA229-BAE8-4714-A890-9C3C57EC12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1632426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C8B7458F-C3AD-43F7-82AA-64A38BA82E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4FD21282-8C9B-4A4D-B808-1D2B33DD43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F1E41817-1CCE-4D71-98EE-D1D78384CD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90DC03-551A-4995-8FF9-CBE0541BF8F8}" type="datetimeFigureOut">
              <a:rPr lang="ko-KR" altLang="en-US" smtClean="0"/>
              <a:t>2024-05-01</a:t>
            </a:fld>
            <a:endParaRPr lang="ko-KR" altLang="en-US"/>
          </a:p>
        </p:txBody>
      </p:sp>
      <p:sp>
        <p:nvSpPr>
          <p:cNvPr id="5" name="바닥글 개체 틀 4">
            <a:extLst>
              <a:ext uri="{FF2B5EF4-FFF2-40B4-BE49-F238E27FC236}">
                <a16:creationId xmlns:a16="http://schemas.microsoft.com/office/drawing/2014/main" id="{19DF62ED-6916-4D1B-BA31-9D16061BFC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E7718C79-23F1-4441-BC97-2E93F8BFEE8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14365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EA1E64D-A33D-43A8-AADE-7C3AEC3C9656}"/>
              </a:ext>
            </a:extLst>
          </p:cNvPr>
          <p:cNvSpPr>
            <a:spLocks noGrp="1"/>
          </p:cNvSpPr>
          <p:nvPr>
            <p:ph type="ctrTitle"/>
          </p:nvPr>
        </p:nvSpPr>
        <p:spPr>
          <a:xfrm>
            <a:off x="416121" y="1415648"/>
            <a:ext cx="11475308" cy="1213101"/>
          </a:xfrm>
        </p:spPr>
        <p:txBody>
          <a:bodyPr>
            <a:noAutofit/>
          </a:bodyPr>
          <a:lstStyle/>
          <a:p>
            <a:r>
              <a:rPr lang="en-US" altLang="zh-CN"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MULTINATIONAL BUSINESS MANAGEMENT  </a:t>
            </a:r>
            <a:endParaRPr lang="ko-KR" altLang="en-US"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p:txBody>
      </p:sp>
      <p:sp>
        <p:nvSpPr>
          <p:cNvPr id="3" name="부제목 2">
            <a:extLst>
              <a:ext uri="{FF2B5EF4-FFF2-40B4-BE49-F238E27FC236}">
                <a16:creationId xmlns:a16="http://schemas.microsoft.com/office/drawing/2014/main" id="{8759A75E-E2F8-492C-9B0E-FC77F12C6DED}"/>
              </a:ext>
            </a:extLst>
          </p:cNvPr>
          <p:cNvSpPr>
            <a:spLocks noGrp="1"/>
          </p:cNvSpPr>
          <p:nvPr>
            <p:ph type="subTitle" idx="1"/>
          </p:nvPr>
        </p:nvSpPr>
        <p:spPr>
          <a:xfrm>
            <a:off x="2986421" y="4422807"/>
            <a:ext cx="5492562" cy="1514885"/>
          </a:xfrm>
        </p:spPr>
        <p:txBody>
          <a:bodyPr/>
          <a:lstStyle/>
          <a:p>
            <a:r>
              <a:rPr lang="en-US" altLang="ko-KR" dirty="0">
                <a:latin typeface="Times New Roman" panose="02020603050405020304" pitchFamily="18" charset="0"/>
                <a:cs typeface="Times New Roman" panose="02020603050405020304" pitchFamily="18" charset="0"/>
              </a:rPr>
              <a:t>KUMI UNIVERSITY </a:t>
            </a:r>
          </a:p>
          <a:p>
            <a:r>
              <a:rPr lang="en-US" altLang="ko-KR" dirty="0">
                <a:latin typeface="Times New Roman" panose="02020603050405020304" pitchFamily="18" charset="0"/>
                <a:cs typeface="Times New Roman" panose="02020603050405020304" pitchFamily="18" charset="0"/>
              </a:rPr>
              <a:t>LECTURER: MUGISHA PATRICK  </a:t>
            </a:r>
          </a:p>
        </p:txBody>
      </p:sp>
      <p:sp>
        <p:nvSpPr>
          <p:cNvPr id="5" name="부제목 2">
            <a:extLst>
              <a:ext uri="{FF2B5EF4-FFF2-40B4-BE49-F238E27FC236}">
                <a16:creationId xmlns:a16="http://schemas.microsoft.com/office/drawing/2014/main" id="{8759A75E-E2F8-492C-9B0E-FC77F12C6DED}"/>
              </a:ext>
            </a:extLst>
          </p:cNvPr>
          <p:cNvSpPr txBox="1">
            <a:spLocks/>
          </p:cNvSpPr>
          <p:nvPr/>
        </p:nvSpPr>
        <p:spPr>
          <a:xfrm>
            <a:off x="2036619" y="3265348"/>
            <a:ext cx="8030095" cy="849451"/>
          </a:xfrm>
          <a:prstGeom prst="rect">
            <a:avLst/>
          </a:prstGeom>
        </p:spPr>
        <p:txBody>
          <a:bodyPr vert="horz" lIns="91440" tIns="45720" rIns="91440" bIns="45720" rtlCol="0">
            <a:noAutofit/>
          </a:bodyPr>
          <a:lstStyle>
            <a:lvl1pPr marL="0" indent="0" algn="ctr" defTabSz="914400" rtl="0" eaLnBrk="1" latinLnBrk="1"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1"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1"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ltLang="ko-KR" dirty="0">
                <a:latin typeface="Times New Roman" panose="02020603050405020304" pitchFamily="18" charset="0"/>
                <a:cs typeface="Times New Roman" panose="02020603050405020304" pitchFamily="18" charset="0"/>
              </a:rPr>
              <a:t>WEEK EIGHT –INTERNATIONAL HUMAN RESOURCE MANAGEMENT</a:t>
            </a:r>
            <a:endParaRPr lang="ko-KR"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40127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Unit eight objectives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altLang="ko-KR" sz="2000" dirty="0">
                <a:latin typeface="Times New Roman" panose="02020603050405020304" pitchFamily="18" charset="0"/>
                <a:cs typeface="Times New Roman" panose="02020603050405020304" pitchFamily="18" charset="0"/>
              </a:rPr>
              <a:t>At the end of this session, you will be able to: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Have an understanding of key concepts of  IHRM</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Know what is Expatriation in IHRM and its effects</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Understand why good communication is necessary in IHRM</a:t>
            </a:r>
          </a:p>
          <a:p>
            <a:pPr marL="0" indent="0">
              <a:buNone/>
            </a:pPr>
            <a:endParaRPr lang="en-US" altLang="ko-KR" sz="2000" dirty="0">
              <a:latin typeface="Arial" panose="020B0604020202020204" pitchFamily="34" charset="0"/>
              <a:cs typeface="Arial" panose="020B0604020202020204" pitchFamily="34" charset="0"/>
            </a:endParaRPr>
          </a:p>
          <a:p>
            <a:pPr marL="0" indent="0">
              <a:buNone/>
            </a:pPr>
            <a:endParaRPr lang="en-US" altLang="ko-KR" sz="2000" dirty="0">
              <a:latin typeface="Arial" panose="020B0604020202020204" pitchFamily="34" charset="0"/>
              <a:cs typeface="Arial" panose="020B060402020202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610142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Introduction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International Human Resource Management (IHRM) is a specialized branch of human resource management that deals with the unique challenges and opportunities presented by managing human resources in a global context. It involves the effective management of people across borders, cultures, and diverse work environments. IHRM encompasses activities such as staffing, training and development, compensation and benefits, performance management, and employee relations on a global scale.</a:t>
            </a:r>
          </a:p>
          <a:p>
            <a:pPr marL="0" indent="0">
              <a:buNone/>
            </a:pPr>
            <a:endParaRPr lang="en-US" altLang="ko-KR" sz="2000" dirty="0">
              <a:latin typeface="Arial" panose="020B0604020202020204" pitchFamily="34" charset="0"/>
              <a:cs typeface="Arial" panose="020B060402020202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1631847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IHRM deals with the complexities of managing a diverse workforce, IHRM also involves navigating legal, cultural, and economic differences across countries. This includes understanding and complying with different labor laws and regulations, adapting HR policies and practices to suit local customs and practices, and fostering cross-cultural communication and collaboration within multinational organizations.</a:t>
            </a: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2996666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International Human Resource Management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marL="0" indent="0">
              <a:lnSpc>
                <a:spcPct val="150000"/>
              </a:lnSpc>
              <a:buNone/>
            </a:pPr>
            <a:r>
              <a:rPr lang="en-US" altLang="ko-KR" sz="2200" dirty="0">
                <a:latin typeface="Times New Roman" panose="02020603050405020304" pitchFamily="18" charset="0"/>
                <a:cs typeface="Times New Roman" panose="02020603050405020304" pitchFamily="18" charset="0"/>
              </a:rPr>
              <a:t>It is characterized by:</a:t>
            </a:r>
          </a:p>
          <a:p>
            <a:pPr>
              <a:lnSpc>
                <a:spcPct val="15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Global Workforce Management: </a:t>
            </a:r>
            <a:r>
              <a:rPr lang="en-US" sz="2200" dirty="0">
                <a:latin typeface="Times New Roman" panose="02020603050405020304" pitchFamily="18" charset="0"/>
                <a:cs typeface="Times New Roman" panose="02020603050405020304" pitchFamily="18" charset="0"/>
              </a:rPr>
              <a:t>IHRM involves managing a diverse and often dispersed workforce across multiple countries and regions. This includes addressing cultural differences, language barriers, and varying legal and regulatory environments.</a:t>
            </a:r>
          </a:p>
          <a:p>
            <a:pPr>
              <a:lnSpc>
                <a:spcPct val="15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Cross-Cultural Competence: </a:t>
            </a:r>
            <a:r>
              <a:rPr lang="en-US" sz="2200" dirty="0">
                <a:latin typeface="Times New Roman" panose="02020603050405020304" pitchFamily="18" charset="0"/>
                <a:cs typeface="Times New Roman" panose="02020603050405020304" pitchFamily="18" charset="0"/>
              </a:rPr>
              <a:t>IHRM requires a deep understanding of cultural nuances and differences to effectively manage teams and resolve conflicts in multicultural settings. This involves developing cross-cultural competence among HR practitioners and employees alike.</a:t>
            </a:r>
          </a:p>
          <a:p>
            <a:pPr marL="0" indent="0">
              <a:lnSpc>
                <a:spcPct val="150000"/>
              </a:lnSpc>
              <a:buNone/>
            </a:pP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7791710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Complex Legal and Regulatory Environment: </a:t>
            </a:r>
            <a:r>
              <a:rPr lang="en-US" sz="2200" dirty="0">
                <a:latin typeface="Times New Roman" panose="02020603050405020304" pitchFamily="18" charset="0"/>
                <a:cs typeface="Times New Roman" panose="02020603050405020304" pitchFamily="18" charset="0"/>
              </a:rPr>
              <a:t>Managing HR activities across borders entails compliance with a myriad of laws, regulations, and labor practices in different countries. IHRM professionals must stay abreast of legal requirements in various jurisdictions to ensure compliance.</a:t>
            </a:r>
          </a:p>
          <a:p>
            <a:pPr>
              <a:lnSpc>
                <a:spcPct val="15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Global Talent Acquisition and Deployment: </a:t>
            </a:r>
            <a:r>
              <a:rPr lang="en-US" sz="2200" dirty="0">
                <a:latin typeface="Times New Roman" panose="02020603050405020304" pitchFamily="18" charset="0"/>
                <a:cs typeface="Times New Roman" panose="02020603050405020304" pitchFamily="18" charset="0"/>
              </a:rPr>
              <a:t>IHRM involves sourcing, recruiting, and deploying talent on a global scale. This includes strategies for expatriate assignments, international transfers, and local workforce hiring to meet the organization's strategic objectives.</a:t>
            </a:r>
          </a:p>
          <a:p>
            <a:pPr marL="0" indent="0">
              <a:lnSpc>
                <a:spcPct val="150000"/>
              </a:lnSpc>
              <a:buNone/>
            </a:pP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307569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a:lnSpc>
                <a:spcPct val="15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Compensation and Benefits Harmonization: </a:t>
            </a:r>
            <a:r>
              <a:rPr lang="en-US" sz="2200" dirty="0">
                <a:latin typeface="Times New Roman" panose="02020603050405020304" pitchFamily="18" charset="0"/>
                <a:cs typeface="Times New Roman" panose="02020603050405020304" pitchFamily="18" charset="0"/>
              </a:rPr>
              <a:t>IHRM requires aligning compensation and benefits packages across different countries to attract and retain talent while considering variations in cost of living, tax structures, and cultural expectations.</a:t>
            </a:r>
          </a:p>
          <a:p>
            <a:pPr>
              <a:lnSpc>
                <a:spcPct val="15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International Assignments and Expatriate Management: </a:t>
            </a:r>
            <a:r>
              <a:rPr lang="en-US" sz="2200" dirty="0">
                <a:latin typeface="Times New Roman" panose="02020603050405020304" pitchFamily="18" charset="0"/>
                <a:cs typeface="Times New Roman" panose="02020603050405020304" pitchFamily="18" charset="0"/>
              </a:rPr>
              <a:t>Managing expatriates and international assignees involves addressing unique challenges such as cultural adjustment, family support, and repatriation issues. IHRM professionals develop policies and support systems to facilitate successful international assignments.</a:t>
            </a:r>
          </a:p>
          <a:p>
            <a:pPr marL="0" indent="0">
              <a:lnSpc>
                <a:spcPct val="150000"/>
              </a:lnSpc>
              <a:buNone/>
            </a:pP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5134326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Global Leadership Development: </a:t>
            </a:r>
            <a:r>
              <a:rPr lang="en-US" sz="2200" dirty="0">
                <a:latin typeface="Times New Roman" panose="02020603050405020304" pitchFamily="18" charset="0"/>
                <a:cs typeface="Times New Roman" panose="02020603050405020304" pitchFamily="18" charset="0"/>
              </a:rPr>
              <a:t>IHRM focuses on developing leaders with the skills and capabilities to lead effectively in diverse cultural and geographic contexts. This includes providing cross-cultural training, mentoring, and leadership development programs tailored to global leaders.</a:t>
            </a:r>
          </a:p>
          <a:p>
            <a:pPr>
              <a:lnSpc>
                <a:spcPct val="15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Ethical and Social Responsibility: </a:t>
            </a:r>
            <a:r>
              <a:rPr lang="en-US" sz="2200" dirty="0">
                <a:latin typeface="Times New Roman" panose="02020603050405020304" pitchFamily="18" charset="0"/>
                <a:cs typeface="Times New Roman" panose="02020603050405020304" pitchFamily="18" charset="0"/>
              </a:rPr>
              <a:t>IHRM emphasizes ethical practices and social responsibility in managing global operations, including fair labor practices, diversity and inclusion initiatives, and sustainability efforts across the organization's global footprint.</a:t>
            </a:r>
          </a:p>
          <a:p>
            <a:pPr marL="0" indent="0">
              <a:lnSpc>
                <a:spcPct val="150000"/>
              </a:lnSpc>
              <a:buNone/>
            </a:pP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8061893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IHRM process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a:bodyPr>
          <a:lstStyle/>
          <a:p>
            <a:pPr marL="0" indent="0">
              <a:lnSpc>
                <a:spcPct val="150000"/>
              </a:lnSpc>
              <a:buNone/>
            </a:pPr>
            <a:r>
              <a:rPr lang="en-US" sz="2200" dirty="0">
                <a:latin typeface="Times New Roman" panose="02020603050405020304" pitchFamily="18" charset="0"/>
                <a:cs typeface="Times New Roman" panose="02020603050405020304" pitchFamily="18" charset="0"/>
              </a:rPr>
              <a:t>The international human resource management (IHRM) process involves several interconnected stages aimed at effectively managing human resources across borders and cultures. While specific processes may vary depending on the organization's size, industry, and global footprint, a typical IHRM process includes the following stages:</a:t>
            </a:r>
          </a:p>
          <a:p>
            <a:pPr>
              <a:lnSpc>
                <a:spcPct val="15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Global Strategy Alignment: </a:t>
            </a:r>
            <a:r>
              <a:rPr lang="en-US" sz="2200" dirty="0">
                <a:latin typeface="Times New Roman" panose="02020603050405020304" pitchFamily="18" charset="0"/>
                <a:cs typeface="Times New Roman" panose="02020603050405020304" pitchFamily="18" charset="0"/>
              </a:rPr>
              <a:t>The IHRM process begins with aligning HR strategies with the organization's global business objectives. This involves understanding the company's international expansion plans, market presence, and strategic goals to develop HR policies and practices that support these objectives.</a:t>
            </a:r>
          </a:p>
          <a:p>
            <a:pPr marL="0" indent="0">
              <a:lnSpc>
                <a:spcPct val="150000"/>
              </a:lnSpc>
              <a:buNone/>
            </a:pP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9436805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20000"/>
          </a:bodyPr>
          <a:lstStyle/>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Global Workforce Planning: </a:t>
            </a:r>
            <a:r>
              <a:rPr lang="en-US" sz="2400" dirty="0">
                <a:latin typeface="Times New Roman" panose="02020603050405020304" pitchFamily="18" charset="0"/>
                <a:cs typeface="Times New Roman" panose="02020603050405020304" pitchFamily="18" charset="0"/>
              </a:rPr>
              <a:t>This stage involves forecasting the organization's future talent needs across different regions and countries. HR professionals assess factors such as market demand, labor supply, skill gaps, and demographic trends to develop workforce plans that ensure the availability of talent to support business growth.</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Global Talent Acquisition: </a:t>
            </a:r>
            <a:r>
              <a:rPr lang="en-US" sz="2400" dirty="0">
                <a:latin typeface="Times New Roman" panose="02020603050405020304" pitchFamily="18" charset="0"/>
                <a:cs typeface="Times New Roman" panose="02020603050405020304" pitchFamily="18" charset="0"/>
              </a:rPr>
              <a:t>The talent acquisition process in IHRM involves sourcing, recruiting, and selecting candidates from diverse cultural backgrounds and geographical locations. This includes leveraging various recruitment channels, such as online job portals, social media, and international partnerships, to attract a diverse pool of talent.</a:t>
            </a:r>
          </a:p>
          <a:p>
            <a:pPr marL="0" indent="0">
              <a:lnSpc>
                <a:spcPct val="150000"/>
              </a:lnSpc>
              <a:buNone/>
            </a:pP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504254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85000" lnSpcReduction="10000"/>
          </a:bodyPr>
          <a:lstStyle/>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International Assignment Management: </a:t>
            </a:r>
            <a:r>
              <a:rPr lang="en-US" sz="2400" dirty="0">
                <a:latin typeface="Times New Roman" panose="02020603050405020304" pitchFamily="18" charset="0"/>
                <a:cs typeface="Times New Roman" panose="02020603050405020304" pitchFamily="18" charset="0"/>
              </a:rPr>
              <a:t>Managing international assignments involves selecting, preparing, and supporting employees who are assigned to work in foreign countries. This includes addressing logistical, cultural, and legal considerations, providing cross-cultural training and support, and managing expatriate compensation and benefits.</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Cross-Cultural Training and Development: </a:t>
            </a:r>
            <a:r>
              <a:rPr lang="en-US" sz="2400" dirty="0">
                <a:latin typeface="Times New Roman" panose="02020603050405020304" pitchFamily="18" charset="0"/>
                <a:cs typeface="Times New Roman" panose="02020603050405020304" pitchFamily="18" charset="0"/>
              </a:rPr>
              <a:t>Effective cross-cultural training and development programs are crucial for helping employees navigate cultural differences and work effectively in multicultural teams. This stage involves providing training on cultural awareness, communication styles, negotiation tactics, and other skills necessary for working in a global environment.</a:t>
            </a:r>
          </a:p>
          <a:p>
            <a:pPr marL="0" indent="0">
              <a:lnSpc>
                <a:spcPct val="150000"/>
              </a:lnSpc>
              <a:buNone/>
            </a:pP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9025125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85000" lnSpcReduction="10000"/>
          </a:bodyPr>
          <a:lstStyle/>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Performance Management: </a:t>
            </a:r>
            <a:r>
              <a:rPr lang="en-US" sz="2400" dirty="0">
                <a:latin typeface="Times New Roman" panose="02020603050405020304" pitchFamily="18" charset="0"/>
                <a:cs typeface="Times New Roman" panose="02020603050405020304" pitchFamily="18" charset="0"/>
              </a:rPr>
              <a:t>The performance management process in IHRM includes setting clear performance expectations, providing regular feedback, and evaluating employee performance across different countries and regions. This may involve adapting performance appraisal systems to accommodate cultural differences and diverse work environments.</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Compensation and Benefits Harmonization: </a:t>
            </a:r>
            <a:r>
              <a:rPr lang="en-US" sz="2400" dirty="0">
                <a:latin typeface="Times New Roman" panose="02020603050405020304" pitchFamily="18" charset="0"/>
                <a:cs typeface="Times New Roman" panose="02020603050405020304" pitchFamily="18" charset="0"/>
              </a:rPr>
              <a:t>IHRM professionals ensure that compensation and benefits packages are competitive and equitable across different countries while considering variations in cost of living, tax regulations, and cultural expectations. This may involve conducting benchmarking studies, localizing compensation structures, and managing expatriate compensation packages.</a:t>
            </a:r>
          </a:p>
          <a:p>
            <a:pPr marL="0" indent="0">
              <a:lnSpc>
                <a:spcPct val="150000"/>
              </a:lnSpc>
              <a:buNone/>
            </a:pP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4072603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85000" lnSpcReduction="10000"/>
          </a:bodyPr>
          <a:lstStyle/>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Global Mobility and Career Development: </a:t>
            </a:r>
            <a:r>
              <a:rPr lang="en-US" sz="2400" dirty="0">
                <a:latin typeface="Times New Roman" panose="02020603050405020304" pitchFamily="18" charset="0"/>
                <a:cs typeface="Times New Roman" panose="02020603050405020304" pitchFamily="18" charset="0"/>
              </a:rPr>
              <a:t>Supporting employees' career development and mobility across borders is essential for talent retention and organizational growth. This involves providing opportunities for international assignments, rotational programs, and cross-border career development initiatives to help employees gain diverse experiences and perspectives.</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Compliance and Risk Management: </a:t>
            </a:r>
            <a:r>
              <a:rPr lang="en-US" sz="2400" dirty="0">
                <a:latin typeface="Times New Roman" panose="02020603050405020304" pitchFamily="18" charset="0"/>
                <a:cs typeface="Times New Roman" panose="02020603050405020304" pitchFamily="18" charset="0"/>
              </a:rPr>
              <a:t>Ensuring compliance with local labor laws, regulations, and cultural norms is critical for mitigating legal and reputational risks in international HRM. HR professionals closely monitor changes in regulatory environments, implement compliance training, and establish processes for addressing legal and ethical issues across borders.</a:t>
            </a:r>
          </a:p>
          <a:p>
            <a:pPr marL="0" indent="0">
              <a:lnSpc>
                <a:spcPct val="150000"/>
              </a:lnSpc>
              <a:buNone/>
            </a:pP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3119890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Evaluation and Continuous Improvement: </a:t>
            </a:r>
            <a:r>
              <a:rPr lang="en-US" sz="2000" dirty="0">
                <a:latin typeface="Times New Roman" panose="02020603050405020304" pitchFamily="18" charset="0"/>
                <a:cs typeface="Times New Roman" panose="02020603050405020304" pitchFamily="18" charset="0"/>
              </a:rPr>
              <a:t>The IHRM process concludes with evaluating the effectiveness of HR policies and practices in achieving strategic objectives and making continuous improvements based on feedback and lessons learned. This involves collecting data, analyzing performance metrics, and soliciting input from stakeholders to refine HR strategies and processes over time.</a:t>
            </a:r>
          </a:p>
          <a:p>
            <a:pPr marL="0" indent="0">
              <a:lnSpc>
                <a:spcPct val="150000"/>
              </a:lnSpc>
              <a:buNone/>
            </a:pP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9993027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Understanding expatriation in IHRM</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Expatriation in international human resource management (IHRM) involves the temporary relocation of employees from their home country to a foreign country to fulfill specific business needs. These employees, known as expatriates, play a crucial role in facilitating global operations, transferring knowledge and skills, and supporting organizational growth and expansion. </a:t>
            </a:r>
          </a:p>
          <a:p>
            <a:pPr marL="0" indent="0">
              <a:lnSpc>
                <a:spcPct val="150000"/>
              </a:lnSpc>
              <a:buNone/>
            </a:pPr>
            <a:r>
              <a:rPr lang="en-US" sz="2000" dirty="0">
                <a:latin typeface="Times New Roman" panose="02020603050405020304" pitchFamily="18" charset="0"/>
                <a:cs typeface="Times New Roman" panose="02020603050405020304" pitchFamily="18" charset="0"/>
              </a:rPr>
              <a:t>Expatriation typically entails selecting suitable candidates for overseas assignments, providing them with necessary training and support for cultural adaptation, and managing their compensation and benefits packages to ensure competitiveness and equity compared to local standards. </a:t>
            </a:r>
            <a:endParaRPr lang="en-US" altLang="ko-KR" sz="20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7978005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20000"/>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Effective  expatriation programs include provisions for repatriation, ensuring a smooth transition back to the home country after the assignment concludes, and leveraging the acquired international experience for continued career development within the organization.</a:t>
            </a:r>
          </a:p>
          <a:p>
            <a:pPr marL="0" indent="0">
              <a:lnSpc>
                <a:spcPct val="150000"/>
              </a:lnSpc>
              <a:buNone/>
            </a:pPr>
            <a:r>
              <a:rPr lang="en-US" sz="2400" dirty="0">
                <a:latin typeface="Times New Roman" panose="02020603050405020304" pitchFamily="18" charset="0"/>
                <a:cs typeface="Times New Roman" panose="02020603050405020304" pitchFamily="18" charset="0"/>
              </a:rPr>
              <a:t>Expatriation is a strategic practice in IHRM aimed at deploying talent across borders to address specific business needs, foster global collaboration, and drive organizational success. By carefully managing the selection, preparation, assignment, and repatriation processes, multinational corporations can maximize the effectiveness of their expatriate workforce and capitalize on the diverse perspectives and experiences they bring to the table</a:t>
            </a:r>
            <a:r>
              <a:rPr lang="en-US" dirty="0"/>
              <a:t>.</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4570950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Importance of expatriation in IHRM</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85000" lnSpcReduction="20000"/>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Expatriation plays a crucial role in international human resource management (IHRM) for several reasons: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Knowledge Transfer: </a:t>
            </a:r>
            <a:r>
              <a:rPr lang="en-US" sz="2000" dirty="0">
                <a:latin typeface="Times New Roman" panose="02020603050405020304" pitchFamily="18" charset="0"/>
                <a:cs typeface="Times New Roman" panose="02020603050405020304" pitchFamily="18" charset="0"/>
              </a:rPr>
              <a:t>Expatriates serve as conduits for transferring valuable knowledge, skills, and best practices from headquarters to subsidiaries, facilitating the standardization of processes and the dissemination of organizational culture across borders.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Global Leadership Development: </a:t>
            </a:r>
            <a:r>
              <a:rPr lang="en-US" sz="2000" dirty="0">
                <a:latin typeface="Times New Roman" panose="02020603050405020304" pitchFamily="18" charset="0"/>
                <a:cs typeface="Times New Roman" panose="02020603050405020304" pitchFamily="18" charset="0"/>
              </a:rPr>
              <a:t>International assignments provide opportunities for leadership development by exposing employees to diverse cultural and business environments, fostering adaptability, resilience, and cross-cultural competencies essential for effective global leadership roles.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Cross-Cultural Understanding: </a:t>
            </a:r>
            <a:r>
              <a:rPr lang="en-US" sz="2000" dirty="0">
                <a:latin typeface="Times New Roman" panose="02020603050405020304" pitchFamily="18" charset="0"/>
                <a:cs typeface="Times New Roman" panose="02020603050405020304" pitchFamily="18" charset="0"/>
              </a:rPr>
              <a:t>Expatriation enhances cross-cultural understanding and sensitivity among employees, promoting diversity and inclusion within the organization and fostering collaborative relationships across geographically dispersed teams.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1351504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Strategic Alignment: </a:t>
            </a:r>
            <a:r>
              <a:rPr lang="en-US" sz="2000" dirty="0">
                <a:latin typeface="Times New Roman" panose="02020603050405020304" pitchFamily="18" charset="0"/>
                <a:cs typeface="Times New Roman" panose="02020603050405020304" pitchFamily="18" charset="0"/>
              </a:rPr>
              <a:t>Expatriates help ensure strategic alignment between headquarters and subsidiaries by communicating corporate goals and priorities, coordinating global initiatives, and facilitating decision-making processes that take into account local market dynamics and cultural nuances.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Talent Management: </a:t>
            </a:r>
            <a:r>
              <a:rPr lang="en-US" sz="2000" dirty="0">
                <a:latin typeface="Times New Roman" panose="02020603050405020304" pitchFamily="18" charset="0"/>
                <a:cs typeface="Times New Roman" panose="02020603050405020304" pitchFamily="18" charset="0"/>
              </a:rPr>
              <a:t>Expatriation allows organizations to leverage their internal talent pool by providing career advancement opportunities and experiences that enhance employee engagement, retention, and satisfaction, thereby reducing turnover and talent shortages.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7976532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Market Entry and Expansion: </a:t>
            </a:r>
            <a:r>
              <a:rPr lang="en-US" sz="2000" dirty="0">
                <a:latin typeface="Times New Roman" panose="02020603050405020304" pitchFamily="18" charset="0"/>
                <a:cs typeface="Times New Roman" panose="02020603050405020304" pitchFamily="18" charset="0"/>
              </a:rPr>
              <a:t>Expatriates play a critical role in market entry and expansion strategies by spearheading international operations, establishing local networks, and navigating regulatory and cultural complexities in new markets.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Knowledge Creation and Innovation: </a:t>
            </a:r>
            <a:r>
              <a:rPr lang="en-US" sz="2000" dirty="0">
                <a:latin typeface="Times New Roman" panose="02020603050405020304" pitchFamily="18" charset="0"/>
                <a:cs typeface="Times New Roman" panose="02020603050405020304" pitchFamily="18" charset="0"/>
              </a:rPr>
              <a:t>Expatriates contribute to knowledge creation and innovation by bringing diverse perspectives and experiences to problem-solving processes, stimulating creativity and innovation within the organization.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9448376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Customer and Stakeholder Relations: </a:t>
            </a:r>
            <a:r>
              <a:rPr lang="en-US" sz="2000" dirty="0">
                <a:latin typeface="Times New Roman" panose="02020603050405020304" pitchFamily="18" charset="0"/>
                <a:cs typeface="Times New Roman" panose="02020603050405020304" pitchFamily="18" charset="0"/>
              </a:rPr>
              <a:t>Expatriates build relationships with customers, suppliers, and other stakeholders in foreign markets, enhancing the organization's reputation, credibility, and competitiveness on a global scale.</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Change Management: </a:t>
            </a:r>
            <a:r>
              <a:rPr lang="en-US" sz="2000" dirty="0">
                <a:latin typeface="Times New Roman" panose="02020603050405020304" pitchFamily="18" charset="0"/>
                <a:cs typeface="Times New Roman" panose="02020603050405020304" pitchFamily="18" charset="0"/>
              </a:rPr>
              <a:t>Expatriates facilitate change management initiatives by championing organizational change, fostering a culture of continuous improvement, and driving transformational projects across borders.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Global Talent Pipeline: </a:t>
            </a:r>
            <a:r>
              <a:rPr lang="en-US" sz="2000" dirty="0">
                <a:latin typeface="Times New Roman" panose="02020603050405020304" pitchFamily="18" charset="0"/>
                <a:cs typeface="Times New Roman" panose="02020603050405020304" pitchFamily="18" charset="0"/>
              </a:rPr>
              <a:t>Expatriation helps build a global talent pipeline by identifying high-potential employees, providing them with international exposure and development opportunities, and preparing them for future leadership roles within the organization.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1814583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Shortfalls of expatriation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High Costs: </a:t>
            </a:r>
            <a:r>
              <a:rPr lang="en-US" sz="2000" dirty="0">
                <a:latin typeface="Times New Roman" panose="02020603050405020304" pitchFamily="18" charset="0"/>
                <a:cs typeface="Times New Roman" panose="02020603050405020304" pitchFamily="18" charset="0"/>
              </a:rPr>
              <a:t>Expatriate assignments can be expensive due to relocation expenses, housing allowances, tax equalization, and additional benefits. These costs may strain the organization's budget, particularly if assignments are lengthy or frequent.</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Cultural Adjustment Challenges: </a:t>
            </a:r>
            <a:r>
              <a:rPr lang="en-US" sz="2000" dirty="0">
                <a:latin typeface="Times New Roman" panose="02020603050405020304" pitchFamily="18" charset="0"/>
                <a:cs typeface="Times New Roman" panose="02020603050405020304" pitchFamily="18" charset="0"/>
              </a:rPr>
              <a:t>Expatriates may face difficulties adapting to the host country's culture, language, and business practices, leading to feelings of isolation, stress, and reduced job satisfaction. Cultural adjustment challenges can impact expatriate performance and overall assignment success.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5953995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Family Issues: </a:t>
            </a:r>
            <a:r>
              <a:rPr lang="en-US" sz="2000" dirty="0">
                <a:latin typeface="Times New Roman" panose="02020603050405020304" pitchFamily="18" charset="0"/>
                <a:cs typeface="Times New Roman" panose="02020603050405020304" pitchFamily="18" charset="0"/>
              </a:rPr>
              <a:t>Family-related challenges, such as spouse/partner employment, children's education, healthcare access, and social integration, can significantly affect expatriate morale and well-being. Unresolved family issues may lead to premature assignment termination or repatriation failure.</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Dual Career Concerns: </a:t>
            </a:r>
            <a:r>
              <a:rPr lang="en-US" sz="2000" dirty="0">
                <a:latin typeface="Times New Roman" panose="02020603050405020304" pitchFamily="18" charset="0"/>
                <a:cs typeface="Times New Roman" panose="02020603050405020304" pitchFamily="18" charset="0"/>
              </a:rPr>
              <a:t>Accommodating the career aspirations of expatriates' spouses/partners can be challenging, particularly if suitable employment opportunities are limited in the host country. Dual career concerns may affect expatriate retention and assignment effectiveness.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2199443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Repatriation Difficulties: </a:t>
            </a:r>
            <a:r>
              <a:rPr lang="en-US" sz="2000" dirty="0">
                <a:latin typeface="Times New Roman" panose="02020603050405020304" pitchFamily="18" charset="0"/>
                <a:cs typeface="Times New Roman" panose="02020603050405020304" pitchFamily="18" charset="0"/>
              </a:rPr>
              <a:t>Repatriation can be challenging for expatriates, as they may experience reverse culture shock, feel disconnected from their home country's work culture, or struggle to reintegrate into their previous roles. Without proper support and career development opportunities, repatriated employees may become disengaged or seek opportunities elsewhere.</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Knowledge Transfer Risks: </a:t>
            </a:r>
            <a:r>
              <a:rPr lang="en-US" sz="2000" dirty="0">
                <a:latin typeface="Times New Roman" panose="02020603050405020304" pitchFamily="18" charset="0"/>
                <a:cs typeface="Times New Roman" panose="02020603050405020304" pitchFamily="18" charset="0"/>
              </a:rPr>
              <a:t>Expatriates may encounter barriers to knowledge transfer, such as resistance from local employees, language barriers, or insufficient documentation of processes and procedures. Failure to effectively transfer knowledge from expatriates to local staff can hinder organizational learning and performance improvement.</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6101771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Local Talent Development Neglect: </a:t>
            </a:r>
            <a:r>
              <a:rPr lang="en-US" sz="2000" dirty="0">
                <a:latin typeface="Times New Roman" panose="02020603050405020304" pitchFamily="18" charset="0"/>
                <a:cs typeface="Times New Roman" panose="02020603050405020304" pitchFamily="18" charset="0"/>
              </a:rPr>
              <a:t>Overreliance on expatriates for key roles may limit opportunities for local talent development and succession planning. Neglecting to invest in local talent development can create dependency on expatriates and hinder the organization's long-term sustainability and competitiveness.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Global Talent Mobility Challenges: </a:t>
            </a:r>
            <a:r>
              <a:rPr lang="en-US" sz="2000" dirty="0">
                <a:latin typeface="Times New Roman" panose="02020603050405020304" pitchFamily="18" charset="0"/>
                <a:cs typeface="Times New Roman" panose="02020603050405020304" pitchFamily="18" charset="0"/>
              </a:rPr>
              <a:t>Expatriation may exacerbate talent shortages in the home country, particularly if high-potential employees are frequently assigned overseas. Limited opportunities for career advancement and development for non-expatriate employees may lead to talent retention issues and disengagement.</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6028742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Communication in IHRM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Communication in international human resource management (IHRM) refers to the exchange of information, ideas, and messages among employees, managers, and stakeholders across different countries and cultural contexts. Effective communication is essential for facilitating collaboration, building relationships, and achieving organizational goals in a globalized business environment.</a:t>
            </a:r>
          </a:p>
          <a:p>
            <a:pPr marL="0" indent="0">
              <a:lnSpc>
                <a:spcPct val="150000"/>
              </a:lnSpc>
              <a:buNone/>
            </a:pPr>
            <a:r>
              <a:rPr lang="en-US" sz="2000" dirty="0">
                <a:latin typeface="Times New Roman" panose="02020603050405020304" pitchFamily="18" charset="0"/>
                <a:cs typeface="Times New Roman" panose="02020603050405020304" pitchFamily="18" charset="0"/>
              </a:rPr>
              <a:t>In the context of IHRM, communication encompasses various forms, including verbal, non-verbal, written, and digital communication channels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5714105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Communication in IHRM and its importance role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It plays a critical role in several key aspects: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Cross-Cultural Understanding: </a:t>
            </a:r>
            <a:r>
              <a:rPr lang="en-US" sz="2000" dirty="0">
                <a:latin typeface="Times New Roman" panose="02020603050405020304" pitchFamily="18" charset="0"/>
                <a:cs typeface="Times New Roman" panose="02020603050405020304" pitchFamily="18" charset="0"/>
              </a:rPr>
              <a:t>Communication helps bridge cultural differences and fosters mutual understanding among employees from diverse cultural backgrounds. By promoting open dialogue and respecting cultural norms and values, organizations can create inclusive work environments where all employees feel valued and respected.</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Employee Engagement and Motivation: </a:t>
            </a:r>
            <a:r>
              <a:rPr lang="en-US" sz="2000" dirty="0">
                <a:latin typeface="Times New Roman" panose="02020603050405020304" pitchFamily="18" charset="0"/>
                <a:cs typeface="Times New Roman" panose="02020603050405020304" pitchFamily="18" charset="0"/>
              </a:rPr>
              <a:t>Clear and transparent communication about organizational goals, policies, and performance expectations enhances employee engagement and motivation. Effective communication channels, such as town hall meetings, newsletters, and intranet platforms, enable employees to stay informed and connected with the organization's vision and mission.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3449705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Conflict Resolution: </a:t>
            </a:r>
            <a:r>
              <a:rPr lang="en-US" sz="2000" dirty="0">
                <a:latin typeface="Times New Roman" panose="02020603050405020304" pitchFamily="18" charset="0"/>
                <a:cs typeface="Times New Roman" panose="02020603050405020304" pitchFamily="18" charset="0"/>
              </a:rPr>
              <a:t>Communication facilitates the resolution of conflicts and misunderstandings that may arise in multicultural teams or between employees from different countries. By encouraging open dialogue, active listening, and constructive feedback, HR professionals can address conflicts proactively and promote collaborative problem-solving.</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Global Leadership Development: </a:t>
            </a:r>
            <a:r>
              <a:rPr lang="en-US" sz="2000" dirty="0">
                <a:latin typeface="Times New Roman" panose="02020603050405020304" pitchFamily="18" charset="0"/>
                <a:cs typeface="Times New Roman" panose="02020603050405020304" pitchFamily="18" charset="0"/>
              </a:rPr>
              <a:t>Effective communication skills are essential for global leaders to inspire and motivate geographically dispersed teams, convey strategic messages, and drive organizational change. Leadership development programs often include components focused on cross-cultural communication, negotiation, and conflict resolution skills to prepare leaders for global roles.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0182495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Performance Management: </a:t>
            </a:r>
            <a:r>
              <a:rPr lang="en-US" sz="2000" dirty="0">
                <a:latin typeface="Times New Roman" panose="02020603050405020304" pitchFamily="18" charset="0"/>
                <a:cs typeface="Times New Roman" panose="02020603050405020304" pitchFamily="18" charset="0"/>
              </a:rPr>
              <a:t>Communication is integral to the performance management process, including setting performance goals, providing feedback, and conducting performance evaluations. Clear communication channels between managers and employees enable continuous feedback and coaching, facilitating performance improvement and career development.</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Talent Acquisition and Retention: </a:t>
            </a:r>
            <a:r>
              <a:rPr lang="en-US" sz="2000" dirty="0">
                <a:latin typeface="Times New Roman" panose="02020603050405020304" pitchFamily="18" charset="0"/>
                <a:cs typeface="Times New Roman" panose="02020603050405020304" pitchFamily="18" charset="0"/>
              </a:rPr>
              <a:t>Communication plays a vital role in attracting and retaining top talent in a competitive global market. Organizations that effectively communicate their employer brand, values, and career opportunities are more likely to attract and retain high-caliber employees who align with the organization's goals and culture.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9053349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Change Management: </a:t>
            </a:r>
            <a:r>
              <a:rPr lang="en-US" sz="2000" dirty="0">
                <a:latin typeface="Times New Roman" panose="02020603050405020304" pitchFamily="18" charset="0"/>
                <a:cs typeface="Times New Roman" panose="02020603050405020304" pitchFamily="18" charset="0"/>
              </a:rPr>
              <a:t>Communication is critical during times of organizational change, such as mergers, acquisitions, or restructurings. Transparent communication about the reasons for change, the expected impact, and the role of employees in the process helps mitigate resistance, build trust, and foster a positive attitude towards change.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9758550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Effects of bad communication in IHRM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85000" lnSpcReduction="20000"/>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If the communication in international Human Resource is not good, it can have devastating consequences in the organizations, some of them are as follow but not limited to: </a:t>
            </a:r>
          </a:p>
          <a:p>
            <a:pPr>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Misunderstanding in cultural differences </a:t>
            </a:r>
          </a:p>
          <a:p>
            <a:pPr>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Reduced employees engagement </a:t>
            </a:r>
          </a:p>
          <a:p>
            <a:pPr>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Increased employees turnover </a:t>
            </a:r>
          </a:p>
          <a:p>
            <a:pPr>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Failing to accomplish assignments </a:t>
            </a:r>
          </a:p>
          <a:p>
            <a:pPr>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Conflicts cannot be resolved </a:t>
            </a:r>
          </a:p>
          <a:p>
            <a:pPr>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Damage of reputation of the organization </a:t>
            </a:r>
          </a:p>
          <a:p>
            <a:pPr>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Missing business opportunities </a:t>
            </a:r>
          </a:p>
          <a:p>
            <a:pPr>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Resistance to change, </a:t>
            </a:r>
            <a:r>
              <a:rPr lang="en-US" sz="2000" dirty="0" err="1">
                <a:latin typeface="Times New Roman" panose="02020603050405020304" pitchFamily="18" charset="0"/>
                <a:cs typeface="Times New Roman" panose="02020603050405020304" pitchFamily="18" charset="0"/>
              </a:rPr>
              <a:t>etc</a:t>
            </a:r>
            <a:r>
              <a:rPr lang="en-US" sz="2000" dirty="0">
                <a:latin typeface="Times New Roman" panose="02020603050405020304" pitchFamily="18" charset="0"/>
                <a:cs typeface="Times New Roman" panose="02020603050405020304" pitchFamily="18" charset="0"/>
              </a:rPr>
              <a:t> </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174821927"/>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디자인 사용자 지정">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654</TotalTime>
  <Words>2525</Words>
  <Application>Microsoft Office PowerPoint</Application>
  <PresentationFormat>Widescreen</PresentationFormat>
  <Paragraphs>101</Paragraphs>
  <Slides>30</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30</vt:i4>
      </vt:variant>
    </vt:vector>
  </HeadingPairs>
  <TitlesOfParts>
    <vt:vector size="37" baseType="lpstr">
      <vt:lpstr>等线 Light</vt:lpstr>
      <vt:lpstr>맑은 고딕</vt:lpstr>
      <vt:lpstr>Arial</vt:lpstr>
      <vt:lpstr>Times New Roman</vt:lpstr>
      <vt:lpstr>Wingdings</vt:lpstr>
      <vt:lpstr>Office 테마</vt:lpstr>
      <vt:lpstr>디자인 사용자 지정</vt:lpstr>
      <vt:lpstr>MULTINATIONAL BUSINESS MANAGEMENT  </vt:lpstr>
      <vt:lpstr>Unit eight objectives </vt:lpstr>
      <vt:lpstr>Introduction </vt:lpstr>
      <vt:lpstr>Con’t </vt:lpstr>
      <vt:lpstr>International Human Resource Management </vt:lpstr>
      <vt:lpstr>Con’t </vt:lpstr>
      <vt:lpstr>Con’t </vt:lpstr>
      <vt:lpstr>Con’t </vt:lpstr>
      <vt:lpstr>IHRM process </vt:lpstr>
      <vt:lpstr>Con’t </vt:lpstr>
      <vt:lpstr>Con’t </vt:lpstr>
      <vt:lpstr>Con’t </vt:lpstr>
      <vt:lpstr>Con’t </vt:lpstr>
      <vt:lpstr>Con’t </vt:lpstr>
      <vt:lpstr>Understanding expatriation in IHRM</vt:lpstr>
      <vt:lpstr>Con’t </vt:lpstr>
      <vt:lpstr>Importance of expatriation in IHRM</vt:lpstr>
      <vt:lpstr>Con’t </vt:lpstr>
      <vt:lpstr>Con’t </vt:lpstr>
      <vt:lpstr>Con’t </vt:lpstr>
      <vt:lpstr>Shortfalls of expatriation </vt:lpstr>
      <vt:lpstr>Con’t </vt:lpstr>
      <vt:lpstr>Con’t </vt:lpstr>
      <vt:lpstr>Con’t </vt:lpstr>
      <vt:lpstr>Communication in IHRM  </vt:lpstr>
      <vt:lpstr>Communication in IHRM and its importance role  </vt:lpstr>
      <vt:lpstr>Con’t </vt:lpstr>
      <vt:lpstr>Con’t </vt:lpstr>
      <vt:lpstr>Con’t </vt:lpstr>
      <vt:lpstr>Effects of bad communication in IHRM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2021 KNOU UNESCO-UNITWIN Kick-off Webinar</dc:title>
  <dc:creator>SAMSUNG</dc:creator>
  <cp:lastModifiedBy>MUGISHA PARTICK</cp:lastModifiedBy>
  <cp:revision>37</cp:revision>
  <dcterms:created xsi:type="dcterms:W3CDTF">2021-03-22T08:33:16Z</dcterms:created>
  <dcterms:modified xsi:type="dcterms:W3CDTF">2024-05-01T16:27:18Z</dcterms:modified>
</cp:coreProperties>
</file>