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3"/>
  </p:notesMasterIdLst>
  <p:sldIdLst>
    <p:sldId id="256" r:id="rId3"/>
    <p:sldId id="273" r:id="rId4"/>
    <p:sldId id="274" r:id="rId5"/>
    <p:sldId id="275" r:id="rId6"/>
    <p:sldId id="276" r:id="rId7"/>
    <p:sldId id="277" r:id="rId8"/>
    <p:sldId id="278" r:id="rId9"/>
    <p:sldId id="279" r:id="rId10"/>
    <p:sldId id="280" r:id="rId11"/>
    <p:sldId id="281" r:id="rId12"/>
    <p:sldId id="282" r:id="rId13"/>
    <p:sldId id="283" r:id="rId14"/>
    <p:sldId id="284" r:id="rId15"/>
    <p:sldId id="285" r:id="rId16"/>
    <p:sldId id="286" r:id="rId17"/>
    <p:sldId id="287" r:id="rId18"/>
    <p:sldId id="288" r:id="rId19"/>
    <p:sldId id="289" r:id="rId20"/>
    <p:sldId id="290" r:id="rId21"/>
    <p:sldId id="291" r:id="rId22"/>
    <p:sldId id="292" r:id="rId23"/>
    <p:sldId id="293" r:id="rId24"/>
    <p:sldId id="294" r:id="rId25"/>
    <p:sldId id="295" r:id="rId26"/>
    <p:sldId id="296" r:id="rId27"/>
    <p:sldId id="297" r:id="rId28"/>
    <p:sldId id="298" r:id="rId29"/>
    <p:sldId id="299" r:id="rId30"/>
    <p:sldId id="300" r:id="rId31"/>
    <p:sldId id="301" r:id="rId32"/>
  </p:sldIdLst>
  <p:sldSz cx="12192000" cy="6858000"/>
  <p:notesSz cx="6858000" cy="9144000"/>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09" autoAdjust="0"/>
    <p:restoredTop sz="96529" autoAdjust="0"/>
  </p:normalViewPr>
  <p:slideViewPr>
    <p:cSldViewPr snapToGrid="0">
      <p:cViewPr varScale="1">
        <p:scale>
          <a:sx n="85" d="100"/>
          <a:sy n="85" d="100"/>
        </p:scale>
        <p:origin x="499" y="67"/>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87" d="100"/>
          <a:sy n="87" d="100"/>
        </p:scale>
        <p:origin x="3840" y="10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notesMaster" Target="notesMasters/notesMaster1.xml"/><Relationship Id="rId38" Type="http://schemas.microsoft.com/office/2016/11/relationships/changesInfo" Target="changesInfos/changesInfo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viewProps" Target="viewProps.xml"/><Relationship Id="rId8" Type="http://schemas.openxmlformats.org/officeDocument/2006/relationships/slide" Target="slides/slide6.xml"/><Relationship Id="rId3" Type="http://schemas.openxmlformats.org/officeDocument/2006/relationships/slide" Target="slides/slid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userId="955ad2da3e9c358a" providerId="LiveId" clId="{41EEFC7E-67E7-4BCD-BA90-31DA22748C90}"/>
    <pc:docChg chg="custSel addSld modSld">
      <pc:chgData name="" userId="955ad2da3e9c358a" providerId="LiveId" clId="{41EEFC7E-67E7-4BCD-BA90-31DA22748C90}" dt="2024-05-16T19:07:35.068" v="871" actId="20577"/>
      <pc:docMkLst>
        <pc:docMk/>
      </pc:docMkLst>
      <pc:sldChg chg="modSp">
        <pc:chgData name="" userId="955ad2da3e9c358a" providerId="LiveId" clId="{41EEFC7E-67E7-4BCD-BA90-31DA22748C90}" dt="2024-05-16T19:07:35.068" v="871" actId="20577"/>
        <pc:sldMkLst>
          <pc:docMk/>
          <pc:sldMk cId="1261014201" sldId="273"/>
        </pc:sldMkLst>
        <pc:spChg chg="mod">
          <ac:chgData name="" userId="955ad2da3e9c358a" providerId="LiveId" clId="{41EEFC7E-67E7-4BCD-BA90-31DA22748C90}" dt="2024-05-16T19:07:35.068" v="871" actId="20577"/>
          <ac:spMkLst>
            <pc:docMk/>
            <pc:sldMk cId="1261014201" sldId="273"/>
            <ac:spMk id="4" creationId="{E4B72ACE-36C9-4C2D-9738-ACCEB88CAAB3}"/>
          </ac:spMkLst>
        </pc:spChg>
      </pc:sldChg>
      <pc:sldChg chg="modSp add">
        <pc:chgData name="" userId="955ad2da3e9c358a" providerId="LiveId" clId="{41EEFC7E-67E7-4BCD-BA90-31DA22748C90}" dt="2024-05-02T14:04:11.073" v="54" actId="20577"/>
        <pc:sldMkLst>
          <pc:docMk/>
          <pc:sldMk cId="4226581770" sldId="274"/>
        </pc:sldMkLst>
        <pc:spChg chg="mod">
          <ac:chgData name="" userId="955ad2da3e9c358a" providerId="LiveId" clId="{41EEFC7E-67E7-4BCD-BA90-31DA22748C90}" dt="2024-05-02T14:04:11.073" v="54" actId="20577"/>
          <ac:spMkLst>
            <pc:docMk/>
            <pc:sldMk cId="4226581770" sldId="274"/>
            <ac:spMk id="4" creationId="{E4B72ACE-36C9-4C2D-9738-ACCEB88CAAB3}"/>
          </ac:spMkLst>
        </pc:spChg>
        <pc:spChg chg="mod">
          <ac:chgData name="" userId="955ad2da3e9c358a" providerId="LiveId" clId="{41EEFC7E-67E7-4BCD-BA90-31DA22748C90}" dt="2024-05-02T14:04:01.165" v="51" actId="27636"/>
          <ac:spMkLst>
            <pc:docMk/>
            <pc:sldMk cId="4226581770" sldId="274"/>
            <ac:spMk id="5" creationId="{6593A08C-4E2E-49C5-A13D-F5EB7C78DFE4}"/>
          </ac:spMkLst>
        </pc:spChg>
      </pc:sldChg>
      <pc:sldChg chg="modSp add">
        <pc:chgData name="" userId="955ad2da3e9c358a" providerId="LiveId" clId="{41EEFC7E-67E7-4BCD-BA90-31DA22748C90}" dt="2024-05-02T14:05:12.126" v="69" actId="27636"/>
        <pc:sldMkLst>
          <pc:docMk/>
          <pc:sldMk cId="3743069273" sldId="275"/>
        </pc:sldMkLst>
        <pc:spChg chg="mod">
          <ac:chgData name="" userId="955ad2da3e9c358a" providerId="LiveId" clId="{41EEFC7E-67E7-4BCD-BA90-31DA22748C90}" dt="2024-05-02T14:04:24.585" v="63" actId="20577"/>
          <ac:spMkLst>
            <pc:docMk/>
            <pc:sldMk cId="3743069273" sldId="275"/>
            <ac:spMk id="4" creationId="{E4B72ACE-36C9-4C2D-9738-ACCEB88CAAB3}"/>
          </ac:spMkLst>
        </pc:spChg>
        <pc:spChg chg="mod">
          <ac:chgData name="" userId="955ad2da3e9c358a" providerId="LiveId" clId="{41EEFC7E-67E7-4BCD-BA90-31DA22748C90}" dt="2024-05-02T14:05:12.126" v="69" actId="27636"/>
          <ac:spMkLst>
            <pc:docMk/>
            <pc:sldMk cId="3743069273" sldId="275"/>
            <ac:spMk id="5" creationId="{6593A08C-4E2E-49C5-A13D-F5EB7C78DFE4}"/>
          </ac:spMkLst>
        </pc:spChg>
      </pc:sldChg>
      <pc:sldChg chg="modSp add">
        <pc:chgData name="" userId="955ad2da3e9c358a" providerId="LiveId" clId="{41EEFC7E-67E7-4BCD-BA90-31DA22748C90}" dt="2024-05-02T14:07:55.812" v="107" actId="113"/>
        <pc:sldMkLst>
          <pc:docMk/>
          <pc:sldMk cId="1167275262" sldId="276"/>
        </pc:sldMkLst>
        <pc:spChg chg="mod">
          <ac:chgData name="" userId="955ad2da3e9c358a" providerId="LiveId" clId="{41EEFC7E-67E7-4BCD-BA90-31DA22748C90}" dt="2024-05-02T14:05:40.805" v="95" actId="20577"/>
          <ac:spMkLst>
            <pc:docMk/>
            <pc:sldMk cId="1167275262" sldId="276"/>
            <ac:spMk id="4" creationId="{E4B72ACE-36C9-4C2D-9738-ACCEB88CAAB3}"/>
          </ac:spMkLst>
        </pc:spChg>
        <pc:spChg chg="mod">
          <ac:chgData name="" userId="955ad2da3e9c358a" providerId="LiveId" clId="{41EEFC7E-67E7-4BCD-BA90-31DA22748C90}" dt="2024-05-02T14:07:55.812" v="107" actId="113"/>
          <ac:spMkLst>
            <pc:docMk/>
            <pc:sldMk cId="1167275262" sldId="276"/>
            <ac:spMk id="5" creationId="{6593A08C-4E2E-49C5-A13D-F5EB7C78DFE4}"/>
          </ac:spMkLst>
        </pc:spChg>
      </pc:sldChg>
      <pc:sldChg chg="modSp add">
        <pc:chgData name="" userId="955ad2da3e9c358a" providerId="LiveId" clId="{41EEFC7E-67E7-4BCD-BA90-31DA22748C90}" dt="2024-05-02T14:08:59.017" v="127" actId="113"/>
        <pc:sldMkLst>
          <pc:docMk/>
          <pc:sldMk cId="288979767" sldId="277"/>
        </pc:sldMkLst>
        <pc:spChg chg="mod">
          <ac:chgData name="" userId="955ad2da3e9c358a" providerId="LiveId" clId="{41EEFC7E-67E7-4BCD-BA90-31DA22748C90}" dt="2024-05-02T14:08:34.391" v="118" actId="20577"/>
          <ac:spMkLst>
            <pc:docMk/>
            <pc:sldMk cId="288979767" sldId="277"/>
            <ac:spMk id="4" creationId="{E4B72ACE-36C9-4C2D-9738-ACCEB88CAAB3}"/>
          </ac:spMkLst>
        </pc:spChg>
        <pc:spChg chg="mod">
          <ac:chgData name="" userId="955ad2da3e9c358a" providerId="LiveId" clId="{41EEFC7E-67E7-4BCD-BA90-31DA22748C90}" dt="2024-05-02T14:08:59.017" v="127" actId="113"/>
          <ac:spMkLst>
            <pc:docMk/>
            <pc:sldMk cId="288979767" sldId="277"/>
            <ac:spMk id="5" creationId="{6593A08C-4E2E-49C5-A13D-F5EB7C78DFE4}"/>
          </ac:spMkLst>
        </pc:spChg>
      </pc:sldChg>
      <pc:sldChg chg="modSp add">
        <pc:chgData name="" userId="955ad2da3e9c358a" providerId="LiveId" clId="{41EEFC7E-67E7-4BCD-BA90-31DA22748C90}" dt="2024-05-02T14:09:44.436" v="142" actId="113"/>
        <pc:sldMkLst>
          <pc:docMk/>
          <pc:sldMk cId="605660928" sldId="278"/>
        </pc:sldMkLst>
        <pc:spChg chg="mod">
          <ac:chgData name="" userId="955ad2da3e9c358a" providerId="LiveId" clId="{41EEFC7E-67E7-4BCD-BA90-31DA22748C90}" dt="2024-05-02T14:09:44.436" v="142" actId="113"/>
          <ac:spMkLst>
            <pc:docMk/>
            <pc:sldMk cId="605660928" sldId="278"/>
            <ac:spMk id="5" creationId="{6593A08C-4E2E-49C5-A13D-F5EB7C78DFE4}"/>
          </ac:spMkLst>
        </pc:spChg>
      </pc:sldChg>
      <pc:sldChg chg="modSp add">
        <pc:chgData name="" userId="955ad2da3e9c358a" providerId="LiveId" clId="{41EEFC7E-67E7-4BCD-BA90-31DA22748C90}" dt="2024-05-02T14:10:33.759" v="153" actId="113"/>
        <pc:sldMkLst>
          <pc:docMk/>
          <pc:sldMk cId="1780417955" sldId="279"/>
        </pc:sldMkLst>
        <pc:spChg chg="mod">
          <ac:chgData name="" userId="955ad2da3e9c358a" providerId="LiveId" clId="{41EEFC7E-67E7-4BCD-BA90-31DA22748C90}" dt="2024-05-02T14:10:33.759" v="153" actId="113"/>
          <ac:spMkLst>
            <pc:docMk/>
            <pc:sldMk cId="1780417955" sldId="279"/>
            <ac:spMk id="5" creationId="{6593A08C-4E2E-49C5-A13D-F5EB7C78DFE4}"/>
          </ac:spMkLst>
        </pc:spChg>
      </pc:sldChg>
      <pc:sldChg chg="modSp add">
        <pc:chgData name="" userId="955ad2da3e9c358a" providerId="LiveId" clId="{41EEFC7E-67E7-4BCD-BA90-31DA22748C90}" dt="2024-05-02T14:11:23.355" v="164" actId="113"/>
        <pc:sldMkLst>
          <pc:docMk/>
          <pc:sldMk cId="3906209810" sldId="280"/>
        </pc:sldMkLst>
        <pc:spChg chg="mod">
          <ac:chgData name="" userId="955ad2da3e9c358a" providerId="LiveId" clId="{41EEFC7E-67E7-4BCD-BA90-31DA22748C90}" dt="2024-05-02T14:11:23.355" v="164" actId="113"/>
          <ac:spMkLst>
            <pc:docMk/>
            <pc:sldMk cId="3906209810" sldId="280"/>
            <ac:spMk id="5" creationId="{6593A08C-4E2E-49C5-A13D-F5EB7C78DFE4}"/>
          </ac:spMkLst>
        </pc:spChg>
      </pc:sldChg>
      <pc:sldChg chg="modSp add">
        <pc:chgData name="" userId="955ad2da3e9c358a" providerId="LiveId" clId="{41EEFC7E-67E7-4BCD-BA90-31DA22748C90}" dt="2024-05-02T14:28:43.538" v="222" actId="113"/>
        <pc:sldMkLst>
          <pc:docMk/>
          <pc:sldMk cId="4003199503" sldId="281"/>
        </pc:sldMkLst>
        <pc:spChg chg="mod">
          <ac:chgData name="" userId="955ad2da3e9c358a" providerId="LiveId" clId="{41EEFC7E-67E7-4BCD-BA90-31DA22748C90}" dt="2024-05-02T14:28:08.208" v="210" actId="20577"/>
          <ac:spMkLst>
            <pc:docMk/>
            <pc:sldMk cId="4003199503" sldId="281"/>
            <ac:spMk id="4" creationId="{E4B72ACE-36C9-4C2D-9738-ACCEB88CAAB3}"/>
          </ac:spMkLst>
        </pc:spChg>
        <pc:spChg chg="mod">
          <ac:chgData name="" userId="955ad2da3e9c358a" providerId="LiveId" clId="{41EEFC7E-67E7-4BCD-BA90-31DA22748C90}" dt="2024-05-02T14:28:43.538" v="222" actId="113"/>
          <ac:spMkLst>
            <pc:docMk/>
            <pc:sldMk cId="4003199503" sldId="281"/>
            <ac:spMk id="5" creationId="{6593A08C-4E2E-49C5-A13D-F5EB7C78DFE4}"/>
          </ac:spMkLst>
        </pc:spChg>
      </pc:sldChg>
      <pc:sldChg chg="modSp add">
        <pc:chgData name="" userId="955ad2da3e9c358a" providerId="LiveId" clId="{41EEFC7E-67E7-4BCD-BA90-31DA22748C90}" dt="2024-05-02T14:29:53.039" v="244" actId="113"/>
        <pc:sldMkLst>
          <pc:docMk/>
          <pc:sldMk cId="602082090" sldId="282"/>
        </pc:sldMkLst>
        <pc:spChg chg="mod">
          <ac:chgData name="" userId="955ad2da3e9c358a" providerId="LiveId" clId="{41EEFC7E-67E7-4BCD-BA90-31DA22748C90}" dt="2024-05-02T14:28:57.639" v="233" actId="20577"/>
          <ac:spMkLst>
            <pc:docMk/>
            <pc:sldMk cId="602082090" sldId="282"/>
            <ac:spMk id="4" creationId="{E4B72ACE-36C9-4C2D-9738-ACCEB88CAAB3}"/>
          </ac:spMkLst>
        </pc:spChg>
        <pc:spChg chg="mod">
          <ac:chgData name="" userId="955ad2da3e9c358a" providerId="LiveId" clId="{41EEFC7E-67E7-4BCD-BA90-31DA22748C90}" dt="2024-05-02T14:29:53.039" v="244" actId="113"/>
          <ac:spMkLst>
            <pc:docMk/>
            <pc:sldMk cId="602082090" sldId="282"/>
            <ac:spMk id="5" creationId="{6593A08C-4E2E-49C5-A13D-F5EB7C78DFE4}"/>
          </ac:spMkLst>
        </pc:spChg>
      </pc:sldChg>
      <pc:sldChg chg="modSp add">
        <pc:chgData name="" userId="955ad2da3e9c358a" providerId="LiveId" clId="{41EEFC7E-67E7-4BCD-BA90-31DA22748C90}" dt="2024-05-02T14:30:45.963" v="256" actId="113"/>
        <pc:sldMkLst>
          <pc:docMk/>
          <pc:sldMk cId="1532228563" sldId="283"/>
        </pc:sldMkLst>
        <pc:spChg chg="mod">
          <ac:chgData name="" userId="955ad2da3e9c358a" providerId="LiveId" clId="{41EEFC7E-67E7-4BCD-BA90-31DA22748C90}" dt="2024-05-02T14:30:45.963" v="256" actId="113"/>
          <ac:spMkLst>
            <pc:docMk/>
            <pc:sldMk cId="1532228563" sldId="283"/>
            <ac:spMk id="5" creationId="{6593A08C-4E2E-49C5-A13D-F5EB7C78DFE4}"/>
          </ac:spMkLst>
        </pc:spChg>
      </pc:sldChg>
      <pc:sldChg chg="modSp add">
        <pc:chgData name="" userId="955ad2da3e9c358a" providerId="LiveId" clId="{41EEFC7E-67E7-4BCD-BA90-31DA22748C90}" dt="2024-05-02T14:31:38.943" v="267" actId="113"/>
        <pc:sldMkLst>
          <pc:docMk/>
          <pc:sldMk cId="4083072509" sldId="284"/>
        </pc:sldMkLst>
        <pc:spChg chg="mod">
          <ac:chgData name="" userId="955ad2da3e9c358a" providerId="LiveId" clId="{41EEFC7E-67E7-4BCD-BA90-31DA22748C90}" dt="2024-05-02T14:31:38.943" v="267" actId="113"/>
          <ac:spMkLst>
            <pc:docMk/>
            <pc:sldMk cId="4083072509" sldId="284"/>
            <ac:spMk id="5" creationId="{6593A08C-4E2E-49C5-A13D-F5EB7C78DFE4}"/>
          </ac:spMkLst>
        </pc:spChg>
      </pc:sldChg>
      <pc:sldChg chg="modSp add">
        <pc:chgData name="" userId="955ad2da3e9c358a" providerId="LiveId" clId="{41EEFC7E-67E7-4BCD-BA90-31DA22748C90}" dt="2024-05-02T14:36:58.141" v="533" actId="113"/>
        <pc:sldMkLst>
          <pc:docMk/>
          <pc:sldMk cId="1677377346" sldId="285"/>
        </pc:sldMkLst>
        <pc:spChg chg="mod">
          <ac:chgData name="" userId="955ad2da3e9c358a" providerId="LiveId" clId="{41EEFC7E-67E7-4BCD-BA90-31DA22748C90}" dt="2024-05-02T14:32:11.692" v="324" actId="20577"/>
          <ac:spMkLst>
            <pc:docMk/>
            <pc:sldMk cId="1677377346" sldId="285"/>
            <ac:spMk id="4" creationId="{E4B72ACE-36C9-4C2D-9738-ACCEB88CAAB3}"/>
          </ac:spMkLst>
        </pc:spChg>
        <pc:spChg chg="mod">
          <ac:chgData name="" userId="955ad2da3e9c358a" providerId="LiveId" clId="{41EEFC7E-67E7-4BCD-BA90-31DA22748C90}" dt="2024-05-02T14:36:58.141" v="533" actId="113"/>
          <ac:spMkLst>
            <pc:docMk/>
            <pc:sldMk cId="1677377346" sldId="285"/>
            <ac:spMk id="5" creationId="{6593A08C-4E2E-49C5-A13D-F5EB7C78DFE4}"/>
          </ac:spMkLst>
        </pc:spChg>
      </pc:sldChg>
      <pc:sldChg chg="modSp add">
        <pc:chgData name="" userId="955ad2da3e9c358a" providerId="LiveId" clId="{41EEFC7E-67E7-4BCD-BA90-31DA22748C90}" dt="2024-05-02T14:37:52.762" v="555" actId="113"/>
        <pc:sldMkLst>
          <pc:docMk/>
          <pc:sldMk cId="2243176310" sldId="286"/>
        </pc:sldMkLst>
        <pc:spChg chg="mod">
          <ac:chgData name="" userId="955ad2da3e9c358a" providerId="LiveId" clId="{41EEFC7E-67E7-4BCD-BA90-31DA22748C90}" dt="2024-05-02T14:37:10.535" v="542" actId="20577"/>
          <ac:spMkLst>
            <pc:docMk/>
            <pc:sldMk cId="2243176310" sldId="286"/>
            <ac:spMk id="4" creationId="{E4B72ACE-36C9-4C2D-9738-ACCEB88CAAB3}"/>
          </ac:spMkLst>
        </pc:spChg>
        <pc:spChg chg="mod">
          <ac:chgData name="" userId="955ad2da3e9c358a" providerId="LiveId" clId="{41EEFC7E-67E7-4BCD-BA90-31DA22748C90}" dt="2024-05-02T14:37:52.762" v="555" actId="113"/>
          <ac:spMkLst>
            <pc:docMk/>
            <pc:sldMk cId="2243176310" sldId="286"/>
            <ac:spMk id="5" creationId="{6593A08C-4E2E-49C5-A13D-F5EB7C78DFE4}"/>
          </ac:spMkLst>
        </pc:spChg>
      </pc:sldChg>
      <pc:sldChg chg="modSp add">
        <pc:chgData name="" userId="955ad2da3e9c358a" providerId="LiveId" clId="{41EEFC7E-67E7-4BCD-BA90-31DA22748C90}" dt="2024-05-02T14:38:43.581" v="568" actId="113"/>
        <pc:sldMkLst>
          <pc:docMk/>
          <pc:sldMk cId="239954090" sldId="287"/>
        </pc:sldMkLst>
        <pc:spChg chg="mod">
          <ac:chgData name="" userId="955ad2da3e9c358a" providerId="LiveId" clId="{41EEFC7E-67E7-4BCD-BA90-31DA22748C90}" dt="2024-05-02T14:38:43.581" v="568" actId="113"/>
          <ac:spMkLst>
            <pc:docMk/>
            <pc:sldMk cId="239954090" sldId="287"/>
            <ac:spMk id="5" creationId="{6593A08C-4E2E-49C5-A13D-F5EB7C78DFE4}"/>
          </ac:spMkLst>
        </pc:spChg>
      </pc:sldChg>
      <pc:sldChg chg="modSp add">
        <pc:chgData name="" userId="955ad2da3e9c358a" providerId="LiveId" clId="{41EEFC7E-67E7-4BCD-BA90-31DA22748C90}" dt="2024-05-02T14:39:34.393" v="580" actId="113"/>
        <pc:sldMkLst>
          <pc:docMk/>
          <pc:sldMk cId="3321239429" sldId="288"/>
        </pc:sldMkLst>
        <pc:spChg chg="mod">
          <ac:chgData name="" userId="955ad2da3e9c358a" providerId="LiveId" clId="{41EEFC7E-67E7-4BCD-BA90-31DA22748C90}" dt="2024-05-02T14:39:34.393" v="580" actId="113"/>
          <ac:spMkLst>
            <pc:docMk/>
            <pc:sldMk cId="3321239429" sldId="288"/>
            <ac:spMk id="5" creationId="{6593A08C-4E2E-49C5-A13D-F5EB7C78DFE4}"/>
          </ac:spMkLst>
        </pc:spChg>
      </pc:sldChg>
      <pc:sldChg chg="modSp add">
        <pc:chgData name="" userId="955ad2da3e9c358a" providerId="LiveId" clId="{41EEFC7E-67E7-4BCD-BA90-31DA22748C90}" dt="2024-05-02T14:45:03.888" v="645" actId="113"/>
        <pc:sldMkLst>
          <pc:docMk/>
          <pc:sldMk cId="2024734639" sldId="289"/>
        </pc:sldMkLst>
        <pc:spChg chg="mod">
          <ac:chgData name="" userId="955ad2da3e9c358a" providerId="LiveId" clId="{41EEFC7E-67E7-4BCD-BA90-31DA22748C90}" dt="2024-05-02T14:40:22.539" v="632" actId="313"/>
          <ac:spMkLst>
            <pc:docMk/>
            <pc:sldMk cId="2024734639" sldId="289"/>
            <ac:spMk id="4" creationId="{E4B72ACE-36C9-4C2D-9738-ACCEB88CAAB3}"/>
          </ac:spMkLst>
        </pc:spChg>
        <pc:spChg chg="mod">
          <ac:chgData name="" userId="955ad2da3e9c358a" providerId="LiveId" clId="{41EEFC7E-67E7-4BCD-BA90-31DA22748C90}" dt="2024-05-02T14:45:03.888" v="645" actId="113"/>
          <ac:spMkLst>
            <pc:docMk/>
            <pc:sldMk cId="2024734639" sldId="289"/>
            <ac:spMk id="5" creationId="{6593A08C-4E2E-49C5-A13D-F5EB7C78DFE4}"/>
          </ac:spMkLst>
        </pc:spChg>
      </pc:sldChg>
      <pc:sldChg chg="modSp add">
        <pc:chgData name="" userId="955ad2da3e9c358a" providerId="LiveId" clId="{41EEFC7E-67E7-4BCD-BA90-31DA22748C90}" dt="2024-05-02T14:46:26.822" v="664" actId="113"/>
        <pc:sldMkLst>
          <pc:docMk/>
          <pc:sldMk cId="742341763" sldId="290"/>
        </pc:sldMkLst>
        <pc:spChg chg="mod">
          <ac:chgData name="" userId="955ad2da3e9c358a" providerId="LiveId" clId="{41EEFC7E-67E7-4BCD-BA90-31DA22748C90}" dt="2024-05-02T14:45:46.813" v="654" actId="20577"/>
          <ac:spMkLst>
            <pc:docMk/>
            <pc:sldMk cId="742341763" sldId="290"/>
            <ac:spMk id="4" creationId="{E4B72ACE-36C9-4C2D-9738-ACCEB88CAAB3}"/>
          </ac:spMkLst>
        </pc:spChg>
        <pc:spChg chg="mod">
          <ac:chgData name="" userId="955ad2da3e9c358a" providerId="LiveId" clId="{41EEFC7E-67E7-4BCD-BA90-31DA22748C90}" dt="2024-05-02T14:46:26.822" v="664" actId="113"/>
          <ac:spMkLst>
            <pc:docMk/>
            <pc:sldMk cId="742341763" sldId="290"/>
            <ac:spMk id="5" creationId="{6593A08C-4E2E-49C5-A13D-F5EB7C78DFE4}"/>
          </ac:spMkLst>
        </pc:spChg>
      </pc:sldChg>
      <pc:sldChg chg="modSp add">
        <pc:chgData name="" userId="955ad2da3e9c358a" providerId="LiveId" clId="{41EEFC7E-67E7-4BCD-BA90-31DA22748C90}" dt="2024-05-02T14:47:16.058" v="676" actId="113"/>
        <pc:sldMkLst>
          <pc:docMk/>
          <pc:sldMk cId="1004842527" sldId="291"/>
        </pc:sldMkLst>
        <pc:spChg chg="mod">
          <ac:chgData name="" userId="955ad2da3e9c358a" providerId="LiveId" clId="{41EEFC7E-67E7-4BCD-BA90-31DA22748C90}" dt="2024-05-02T14:47:16.058" v="676" actId="113"/>
          <ac:spMkLst>
            <pc:docMk/>
            <pc:sldMk cId="1004842527" sldId="291"/>
            <ac:spMk id="5" creationId="{6593A08C-4E2E-49C5-A13D-F5EB7C78DFE4}"/>
          </ac:spMkLst>
        </pc:spChg>
      </pc:sldChg>
      <pc:sldChg chg="modSp add">
        <pc:chgData name="" userId="955ad2da3e9c358a" providerId="LiveId" clId="{41EEFC7E-67E7-4BCD-BA90-31DA22748C90}" dt="2024-05-02T14:48:01.629" v="686" actId="113"/>
        <pc:sldMkLst>
          <pc:docMk/>
          <pc:sldMk cId="3248345090" sldId="292"/>
        </pc:sldMkLst>
        <pc:spChg chg="mod">
          <ac:chgData name="" userId="955ad2da3e9c358a" providerId="LiveId" clId="{41EEFC7E-67E7-4BCD-BA90-31DA22748C90}" dt="2024-05-02T14:48:01.629" v="686" actId="113"/>
          <ac:spMkLst>
            <pc:docMk/>
            <pc:sldMk cId="3248345090" sldId="292"/>
            <ac:spMk id="5" creationId="{6593A08C-4E2E-49C5-A13D-F5EB7C78DFE4}"/>
          </ac:spMkLst>
        </pc:spChg>
      </pc:sldChg>
      <pc:sldChg chg="modSp add">
        <pc:chgData name="" userId="955ad2da3e9c358a" providerId="LiveId" clId="{41EEFC7E-67E7-4BCD-BA90-31DA22748C90}" dt="2024-05-02T14:49:01.258" v="697" actId="113"/>
        <pc:sldMkLst>
          <pc:docMk/>
          <pc:sldMk cId="3108968179" sldId="293"/>
        </pc:sldMkLst>
        <pc:spChg chg="mod">
          <ac:chgData name="" userId="955ad2da3e9c358a" providerId="LiveId" clId="{41EEFC7E-67E7-4BCD-BA90-31DA22748C90}" dt="2024-05-02T14:49:01.258" v="697" actId="113"/>
          <ac:spMkLst>
            <pc:docMk/>
            <pc:sldMk cId="3108968179" sldId="293"/>
            <ac:spMk id="5" creationId="{6593A08C-4E2E-49C5-A13D-F5EB7C78DFE4}"/>
          </ac:spMkLst>
        </pc:spChg>
      </pc:sldChg>
      <pc:sldChg chg="modSp add">
        <pc:chgData name="" userId="955ad2da3e9c358a" providerId="LiveId" clId="{41EEFC7E-67E7-4BCD-BA90-31DA22748C90}" dt="2024-05-02T14:51:32.968" v="721" actId="5793"/>
        <pc:sldMkLst>
          <pc:docMk/>
          <pc:sldMk cId="3122853771" sldId="294"/>
        </pc:sldMkLst>
        <pc:spChg chg="mod">
          <ac:chgData name="" userId="955ad2da3e9c358a" providerId="LiveId" clId="{41EEFC7E-67E7-4BCD-BA90-31DA22748C90}" dt="2024-05-02T14:49:19.357" v="713" actId="20577"/>
          <ac:spMkLst>
            <pc:docMk/>
            <pc:sldMk cId="3122853771" sldId="294"/>
            <ac:spMk id="4" creationId="{E4B72ACE-36C9-4C2D-9738-ACCEB88CAAB3}"/>
          </ac:spMkLst>
        </pc:spChg>
        <pc:spChg chg="mod">
          <ac:chgData name="" userId="955ad2da3e9c358a" providerId="LiveId" clId="{41EEFC7E-67E7-4BCD-BA90-31DA22748C90}" dt="2024-05-02T14:51:32.968" v="721" actId="5793"/>
          <ac:spMkLst>
            <pc:docMk/>
            <pc:sldMk cId="3122853771" sldId="294"/>
            <ac:spMk id="5" creationId="{6593A08C-4E2E-49C5-A13D-F5EB7C78DFE4}"/>
          </ac:spMkLst>
        </pc:spChg>
      </pc:sldChg>
      <pc:sldChg chg="modSp add">
        <pc:chgData name="" userId="955ad2da3e9c358a" providerId="LiveId" clId="{41EEFC7E-67E7-4BCD-BA90-31DA22748C90}" dt="2024-05-02T14:52:32.104" v="735" actId="27636"/>
        <pc:sldMkLst>
          <pc:docMk/>
          <pc:sldMk cId="1325048386" sldId="295"/>
        </pc:sldMkLst>
        <pc:spChg chg="mod">
          <ac:chgData name="" userId="955ad2da3e9c358a" providerId="LiveId" clId="{41EEFC7E-67E7-4BCD-BA90-31DA22748C90}" dt="2024-05-02T14:51:56.829" v="730" actId="20577"/>
          <ac:spMkLst>
            <pc:docMk/>
            <pc:sldMk cId="1325048386" sldId="295"/>
            <ac:spMk id="4" creationId="{E4B72ACE-36C9-4C2D-9738-ACCEB88CAAB3}"/>
          </ac:spMkLst>
        </pc:spChg>
        <pc:spChg chg="mod">
          <ac:chgData name="" userId="955ad2da3e9c358a" providerId="LiveId" clId="{41EEFC7E-67E7-4BCD-BA90-31DA22748C90}" dt="2024-05-02T14:52:32.104" v="735" actId="27636"/>
          <ac:spMkLst>
            <pc:docMk/>
            <pc:sldMk cId="1325048386" sldId="295"/>
            <ac:spMk id="5" creationId="{6593A08C-4E2E-49C5-A13D-F5EB7C78DFE4}"/>
          </ac:spMkLst>
        </pc:spChg>
      </pc:sldChg>
      <pc:sldChg chg="modSp add">
        <pc:chgData name="" userId="955ad2da3e9c358a" providerId="LiveId" clId="{41EEFC7E-67E7-4BCD-BA90-31DA22748C90}" dt="2024-05-02T14:54:59.070" v="780" actId="27636"/>
        <pc:sldMkLst>
          <pc:docMk/>
          <pc:sldMk cId="2122296980" sldId="296"/>
        </pc:sldMkLst>
        <pc:spChg chg="mod">
          <ac:chgData name="" userId="955ad2da3e9c358a" providerId="LiveId" clId="{41EEFC7E-67E7-4BCD-BA90-31DA22748C90}" dt="2024-05-02T14:52:53.798" v="773" actId="20577"/>
          <ac:spMkLst>
            <pc:docMk/>
            <pc:sldMk cId="2122296980" sldId="296"/>
            <ac:spMk id="4" creationId="{E4B72ACE-36C9-4C2D-9738-ACCEB88CAAB3}"/>
          </ac:spMkLst>
        </pc:spChg>
        <pc:spChg chg="mod">
          <ac:chgData name="" userId="955ad2da3e9c358a" providerId="LiveId" clId="{41EEFC7E-67E7-4BCD-BA90-31DA22748C90}" dt="2024-05-02T14:54:59.070" v="780" actId="27636"/>
          <ac:spMkLst>
            <pc:docMk/>
            <pc:sldMk cId="2122296980" sldId="296"/>
            <ac:spMk id="5" creationId="{6593A08C-4E2E-49C5-A13D-F5EB7C78DFE4}"/>
          </ac:spMkLst>
        </pc:spChg>
      </pc:sldChg>
      <pc:sldChg chg="modSp add">
        <pc:chgData name="" userId="955ad2da3e9c358a" providerId="LiveId" clId="{41EEFC7E-67E7-4BCD-BA90-31DA22748C90}" dt="2024-05-02T14:58:08.392" v="807" actId="113"/>
        <pc:sldMkLst>
          <pc:docMk/>
          <pc:sldMk cId="2772778083" sldId="297"/>
        </pc:sldMkLst>
        <pc:spChg chg="mod">
          <ac:chgData name="" userId="955ad2da3e9c358a" providerId="LiveId" clId="{41EEFC7E-67E7-4BCD-BA90-31DA22748C90}" dt="2024-05-02T14:55:19.212" v="795" actId="20577"/>
          <ac:spMkLst>
            <pc:docMk/>
            <pc:sldMk cId="2772778083" sldId="297"/>
            <ac:spMk id="4" creationId="{E4B72ACE-36C9-4C2D-9738-ACCEB88CAAB3}"/>
          </ac:spMkLst>
        </pc:spChg>
        <pc:spChg chg="mod">
          <ac:chgData name="" userId="955ad2da3e9c358a" providerId="LiveId" clId="{41EEFC7E-67E7-4BCD-BA90-31DA22748C90}" dt="2024-05-02T14:58:08.392" v="807" actId="113"/>
          <ac:spMkLst>
            <pc:docMk/>
            <pc:sldMk cId="2772778083" sldId="297"/>
            <ac:spMk id="5" creationId="{6593A08C-4E2E-49C5-A13D-F5EB7C78DFE4}"/>
          </ac:spMkLst>
        </pc:spChg>
      </pc:sldChg>
      <pc:sldChg chg="modSp add">
        <pc:chgData name="" userId="955ad2da3e9c358a" providerId="LiveId" clId="{41EEFC7E-67E7-4BCD-BA90-31DA22748C90}" dt="2024-05-02T14:59:00.540" v="827" actId="113"/>
        <pc:sldMkLst>
          <pc:docMk/>
          <pc:sldMk cId="3224871337" sldId="298"/>
        </pc:sldMkLst>
        <pc:spChg chg="mod">
          <ac:chgData name="" userId="955ad2da3e9c358a" providerId="LiveId" clId="{41EEFC7E-67E7-4BCD-BA90-31DA22748C90}" dt="2024-05-02T14:58:21.408" v="816" actId="20577"/>
          <ac:spMkLst>
            <pc:docMk/>
            <pc:sldMk cId="3224871337" sldId="298"/>
            <ac:spMk id="4" creationId="{E4B72ACE-36C9-4C2D-9738-ACCEB88CAAB3}"/>
          </ac:spMkLst>
        </pc:spChg>
        <pc:spChg chg="mod">
          <ac:chgData name="" userId="955ad2da3e9c358a" providerId="LiveId" clId="{41EEFC7E-67E7-4BCD-BA90-31DA22748C90}" dt="2024-05-02T14:59:00.540" v="827" actId="113"/>
          <ac:spMkLst>
            <pc:docMk/>
            <pc:sldMk cId="3224871337" sldId="298"/>
            <ac:spMk id="5" creationId="{6593A08C-4E2E-49C5-A13D-F5EB7C78DFE4}"/>
          </ac:spMkLst>
        </pc:spChg>
      </pc:sldChg>
      <pc:sldChg chg="modSp add">
        <pc:chgData name="" userId="955ad2da3e9c358a" providerId="LiveId" clId="{41EEFC7E-67E7-4BCD-BA90-31DA22748C90}" dt="2024-05-02T14:59:49.584" v="839" actId="113"/>
        <pc:sldMkLst>
          <pc:docMk/>
          <pc:sldMk cId="1280327025" sldId="299"/>
        </pc:sldMkLst>
        <pc:spChg chg="mod">
          <ac:chgData name="" userId="955ad2da3e9c358a" providerId="LiveId" clId="{41EEFC7E-67E7-4BCD-BA90-31DA22748C90}" dt="2024-05-02T14:59:49.584" v="839" actId="113"/>
          <ac:spMkLst>
            <pc:docMk/>
            <pc:sldMk cId="1280327025" sldId="299"/>
            <ac:spMk id="5" creationId="{6593A08C-4E2E-49C5-A13D-F5EB7C78DFE4}"/>
          </ac:spMkLst>
        </pc:spChg>
      </pc:sldChg>
      <pc:sldChg chg="modSp add">
        <pc:chgData name="" userId="955ad2da3e9c358a" providerId="LiveId" clId="{41EEFC7E-67E7-4BCD-BA90-31DA22748C90}" dt="2024-05-02T15:00:39.787" v="850" actId="113"/>
        <pc:sldMkLst>
          <pc:docMk/>
          <pc:sldMk cId="3875008793" sldId="300"/>
        </pc:sldMkLst>
        <pc:spChg chg="mod">
          <ac:chgData name="" userId="955ad2da3e9c358a" providerId="LiveId" clId="{41EEFC7E-67E7-4BCD-BA90-31DA22748C90}" dt="2024-05-02T15:00:39.787" v="850" actId="113"/>
          <ac:spMkLst>
            <pc:docMk/>
            <pc:sldMk cId="3875008793" sldId="300"/>
            <ac:spMk id="5" creationId="{6593A08C-4E2E-49C5-A13D-F5EB7C78DFE4}"/>
          </ac:spMkLst>
        </pc:spChg>
      </pc:sldChg>
      <pc:sldChg chg="modSp add">
        <pc:chgData name="" userId="955ad2da3e9c358a" providerId="LiveId" clId="{41EEFC7E-67E7-4BCD-BA90-31DA22748C90}" dt="2024-05-02T15:01:35.271" v="862" actId="113"/>
        <pc:sldMkLst>
          <pc:docMk/>
          <pc:sldMk cId="3140377858" sldId="301"/>
        </pc:sldMkLst>
        <pc:spChg chg="mod">
          <ac:chgData name="" userId="955ad2da3e9c358a" providerId="LiveId" clId="{41EEFC7E-67E7-4BCD-BA90-31DA22748C90}" dt="2024-05-02T15:01:35.271" v="862" actId="113"/>
          <ac:spMkLst>
            <pc:docMk/>
            <pc:sldMk cId="3140377858" sldId="301"/>
            <ac:spMk id="5" creationId="{6593A08C-4E2E-49C5-A13D-F5EB7C78DFE4}"/>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ko-KR" altLang="en-US"/>
          </a:p>
        </p:txBody>
      </p:sp>
      <p:sp>
        <p:nvSpPr>
          <p:cNvPr id="3" name="날짜 개체 틀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AB971AA-7CE2-47C8-9304-8308EB1994DE}" type="datetimeFigureOut">
              <a:rPr lang="ko-KR" altLang="en-US" smtClean="0"/>
              <a:t>2024-05-16</a:t>
            </a:fld>
            <a:endParaRPr lang="ko-KR" altLang="en-US"/>
          </a:p>
        </p:txBody>
      </p:sp>
      <p:sp>
        <p:nvSpPr>
          <p:cNvPr id="4" name="슬라이드 이미지 개체 틀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ko-KR" altLang="en-US"/>
          </a:p>
        </p:txBody>
      </p:sp>
      <p:sp>
        <p:nvSpPr>
          <p:cNvPr id="5" name="슬라이드 노트 개체 틀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6" name="바닥글 개체 틀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ko-KR" altLang="en-US"/>
          </a:p>
        </p:txBody>
      </p:sp>
      <p:sp>
        <p:nvSpPr>
          <p:cNvPr id="7" name="슬라이드 번호 개체 틀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5D5775B-DA74-4592-8850-FE5A6C11227D}" type="slidenum">
              <a:rPr lang="ko-KR" altLang="en-US" smtClean="0"/>
              <a:t>‹#›</a:t>
            </a:fld>
            <a:endParaRPr lang="ko-KR" altLang="en-US"/>
          </a:p>
        </p:txBody>
      </p:sp>
    </p:spTree>
    <p:extLst>
      <p:ext uri="{BB962C8B-B14F-4D97-AF65-F5344CB8AC3E}">
        <p14:creationId xmlns:p14="http://schemas.microsoft.com/office/powerpoint/2010/main" val="68406021"/>
      </p:ext>
    </p:extLst>
  </p:cSld>
  <p:clrMap bg1="lt1" tx1="dk1" bg2="lt2" tx2="dk2" accent1="accent1" accent2="accent2" accent3="accent3" accent4="accent4" accent5="accent5" accent6="accent6" hlink="hlink" folHlink="folHlink"/>
  <p:notesStyle>
    <a:lvl1pPr marL="0" algn="l" defTabSz="914400" rtl="0" eaLnBrk="1" latinLnBrk="1" hangingPunct="1">
      <a:defRPr sz="1200" kern="1200">
        <a:solidFill>
          <a:schemeClr val="tx1"/>
        </a:solidFill>
        <a:latin typeface="+mn-lt"/>
        <a:ea typeface="+mn-ea"/>
        <a:cs typeface="+mn-cs"/>
      </a:defRPr>
    </a:lvl1pPr>
    <a:lvl2pPr marL="457200" algn="l" defTabSz="914400" rtl="0" eaLnBrk="1" latinLnBrk="1" hangingPunct="1">
      <a:defRPr sz="1200" kern="1200">
        <a:solidFill>
          <a:schemeClr val="tx1"/>
        </a:solidFill>
        <a:latin typeface="+mn-lt"/>
        <a:ea typeface="+mn-ea"/>
        <a:cs typeface="+mn-cs"/>
      </a:defRPr>
    </a:lvl2pPr>
    <a:lvl3pPr marL="914400" algn="l" defTabSz="914400" rtl="0" eaLnBrk="1" latinLnBrk="1" hangingPunct="1">
      <a:defRPr sz="1200" kern="1200">
        <a:solidFill>
          <a:schemeClr val="tx1"/>
        </a:solidFill>
        <a:latin typeface="+mn-lt"/>
        <a:ea typeface="+mn-ea"/>
        <a:cs typeface="+mn-cs"/>
      </a:defRPr>
    </a:lvl3pPr>
    <a:lvl4pPr marL="1371600" algn="l" defTabSz="914400" rtl="0" eaLnBrk="1" latinLnBrk="1" hangingPunct="1">
      <a:defRPr sz="1200" kern="1200">
        <a:solidFill>
          <a:schemeClr val="tx1"/>
        </a:solidFill>
        <a:latin typeface="+mn-lt"/>
        <a:ea typeface="+mn-ea"/>
        <a:cs typeface="+mn-cs"/>
      </a:defRPr>
    </a:lvl4pPr>
    <a:lvl5pPr marL="1828800" algn="l" defTabSz="914400" rtl="0" eaLnBrk="1" latinLnBrk="1" hangingPunct="1">
      <a:defRPr sz="1200" kern="1200">
        <a:solidFill>
          <a:schemeClr val="tx1"/>
        </a:solidFill>
        <a:latin typeface="+mn-lt"/>
        <a:ea typeface="+mn-ea"/>
        <a:cs typeface="+mn-cs"/>
      </a:defRPr>
    </a:lvl5pPr>
    <a:lvl6pPr marL="2286000" algn="l" defTabSz="914400" rtl="0" eaLnBrk="1" latinLnBrk="1" hangingPunct="1">
      <a:defRPr sz="1200" kern="1200">
        <a:solidFill>
          <a:schemeClr val="tx1"/>
        </a:solidFill>
        <a:latin typeface="+mn-lt"/>
        <a:ea typeface="+mn-ea"/>
        <a:cs typeface="+mn-cs"/>
      </a:defRPr>
    </a:lvl6pPr>
    <a:lvl7pPr marL="2743200" algn="l" defTabSz="914400" rtl="0" eaLnBrk="1" latinLnBrk="1" hangingPunct="1">
      <a:defRPr sz="1200" kern="1200">
        <a:solidFill>
          <a:schemeClr val="tx1"/>
        </a:solidFill>
        <a:latin typeface="+mn-lt"/>
        <a:ea typeface="+mn-ea"/>
        <a:cs typeface="+mn-cs"/>
      </a:defRPr>
    </a:lvl7pPr>
    <a:lvl8pPr marL="3200400" algn="l" defTabSz="914400" rtl="0" eaLnBrk="1" latinLnBrk="1" hangingPunct="1">
      <a:defRPr sz="1200" kern="1200">
        <a:solidFill>
          <a:schemeClr val="tx1"/>
        </a:solidFill>
        <a:latin typeface="+mn-lt"/>
        <a:ea typeface="+mn-ea"/>
        <a:cs typeface="+mn-cs"/>
      </a:defRPr>
    </a:lvl8pPr>
    <a:lvl9pPr marL="3657600" algn="l" defTabSz="914400" rtl="0" eaLnBrk="1" latinLnBrk="1"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7397CB9-4855-4B6E-95B4-C908903ABF2C}"/>
              </a:ext>
            </a:extLst>
          </p:cNvPr>
          <p:cNvSpPr>
            <a:spLocks noGrp="1"/>
          </p:cNvSpPr>
          <p:nvPr>
            <p:ph type="ctrTitle"/>
          </p:nvPr>
        </p:nvSpPr>
        <p:spPr>
          <a:xfrm>
            <a:off x="1524000" y="1122363"/>
            <a:ext cx="9144000" cy="2387600"/>
          </a:xfrm>
        </p:spPr>
        <p:txBody>
          <a:bodyPr anchor="b"/>
          <a:lstStyle>
            <a:lvl1pPr algn="ctr">
              <a:defRPr sz="6000"/>
            </a:lvl1pPr>
          </a:lstStyle>
          <a:p>
            <a:r>
              <a:rPr lang="ko-KR" altLang="en-US"/>
              <a:t>마스터 제목 스타일 편집</a:t>
            </a:r>
          </a:p>
        </p:txBody>
      </p:sp>
      <p:sp>
        <p:nvSpPr>
          <p:cNvPr id="3" name="부제목 2">
            <a:extLst>
              <a:ext uri="{FF2B5EF4-FFF2-40B4-BE49-F238E27FC236}">
                <a16:creationId xmlns:a16="http://schemas.microsoft.com/office/drawing/2014/main" id="{B7214784-DB56-4D2F-9585-03FD99EAD44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ko-KR" altLang="en-US"/>
              <a:t>클릭하여 마스터 부제목 스타일 편집</a:t>
            </a:r>
          </a:p>
        </p:txBody>
      </p:sp>
      <p:sp>
        <p:nvSpPr>
          <p:cNvPr id="4" name="날짜 개체 틀 3">
            <a:extLst>
              <a:ext uri="{FF2B5EF4-FFF2-40B4-BE49-F238E27FC236}">
                <a16:creationId xmlns:a16="http://schemas.microsoft.com/office/drawing/2014/main" id="{834F048F-CDA1-4327-A73E-C37C3F90BC0A}"/>
              </a:ext>
            </a:extLst>
          </p:cNvPr>
          <p:cNvSpPr>
            <a:spLocks noGrp="1"/>
          </p:cNvSpPr>
          <p:nvPr>
            <p:ph type="dt" sz="half" idx="10"/>
          </p:nvPr>
        </p:nvSpPr>
        <p:spPr/>
        <p:txBody>
          <a:bodyPr/>
          <a:lstStyle/>
          <a:p>
            <a:fld id="{1ACB0EE3-0E23-4BE6-B36A-1120829A5DD2}" type="datetimeFigureOut">
              <a:rPr lang="ko-KR" altLang="en-US" smtClean="0"/>
              <a:t>2024-05-16</a:t>
            </a:fld>
            <a:endParaRPr lang="ko-KR" altLang="en-US"/>
          </a:p>
        </p:txBody>
      </p:sp>
      <p:sp>
        <p:nvSpPr>
          <p:cNvPr id="5" name="바닥글 개체 틀 4">
            <a:extLst>
              <a:ext uri="{FF2B5EF4-FFF2-40B4-BE49-F238E27FC236}">
                <a16:creationId xmlns:a16="http://schemas.microsoft.com/office/drawing/2014/main" id="{EE17DC48-BBD0-4E13-84F0-17912EE7DD1A}"/>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E05CB0C4-6C83-4B11-959B-C76365ADF68B}"/>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9422316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49298AB-6DB2-403A-BE9D-154365B5E756}"/>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208D847B-C1A2-4044-BE06-0755C532E394}"/>
              </a:ext>
            </a:extLst>
          </p:cNvPr>
          <p:cNvSpPr>
            <a:spLocks noGrp="1"/>
          </p:cNvSpPr>
          <p:nvPr>
            <p:ph idx="1"/>
          </p:nvPr>
        </p:nvSpPr>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18B7FD19-D206-441A-AC3B-C03A328DC8CE}"/>
              </a:ext>
            </a:extLst>
          </p:cNvPr>
          <p:cNvSpPr>
            <a:spLocks noGrp="1"/>
          </p:cNvSpPr>
          <p:nvPr>
            <p:ph type="dt" sz="half" idx="10"/>
          </p:nvPr>
        </p:nvSpPr>
        <p:spPr/>
        <p:txBody>
          <a:bodyPr/>
          <a:lstStyle/>
          <a:p>
            <a:fld id="{1ACB0EE3-0E23-4BE6-B36A-1120829A5DD2}" type="datetimeFigureOut">
              <a:rPr lang="ko-KR" altLang="en-US" smtClean="0"/>
              <a:t>2024-05-16</a:t>
            </a:fld>
            <a:endParaRPr lang="ko-KR" altLang="en-US"/>
          </a:p>
        </p:txBody>
      </p:sp>
      <p:sp>
        <p:nvSpPr>
          <p:cNvPr id="5" name="바닥글 개체 틀 4">
            <a:extLst>
              <a:ext uri="{FF2B5EF4-FFF2-40B4-BE49-F238E27FC236}">
                <a16:creationId xmlns:a16="http://schemas.microsoft.com/office/drawing/2014/main" id="{6DDC61C1-905B-47FA-91E0-EB28CA948A4F}"/>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B50211B2-1E5D-45E3-8546-4551A04DF1C2}"/>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4984013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BCE6162B-361E-40DE-AC81-1D037DD6736D}"/>
              </a:ext>
            </a:extLst>
          </p:cNvPr>
          <p:cNvSpPr>
            <a:spLocks noGrp="1"/>
          </p:cNvSpPr>
          <p:nvPr>
            <p:ph type="title"/>
          </p:nvPr>
        </p:nvSpPr>
        <p:spPr>
          <a:xfrm>
            <a:off x="831850" y="1709738"/>
            <a:ext cx="10515600" cy="2852737"/>
          </a:xfrm>
        </p:spPr>
        <p:txBody>
          <a:bodyPr anchor="b"/>
          <a:lstStyle>
            <a:lvl1pPr>
              <a:defRPr sz="6000"/>
            </a:lvl1pPr>
          </a:lstStyle>
          <a:p>
            <a:r>
              <a:rPr lang="ko-KR" altLang="en-US"/>
              <a:t>마스터 제목 스타일 편집</a:t>
            </a:r>
          </a:p>
        </p:txBody>
      </p:sp>
      <p:sp>
        <p:nvSpPr>
          <p:cNvPr id="3" name="텍스트 개체 틀 2">
            <a:extLst>
              <a:ext uri="{FF2B5EF4-FFF2-40B4-BE49-F238E27FC236}">
                <a16:creationId xmlns:a16="http://schemas.microsoft.com/office/drawing/2014/main" id="{A4E0EDCD-4C88-4AB7-8D1B-813775C2DD3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ko-KR" altLang="en-US"/>
              <a:t>마스터 텍스트 스타일 편집</a:t>
            </a:r>
          </a:p>
        </p:txBody>
      </p:sp>
      <p:sp>
        <p:nvSpPr>
          <p:cNvPr id="4" name="날짜 개체 틀 3">
            <a:extLst>
              <a:ext uri="{FF2B5EF4-FFF2-40B4-BE49-F238E27FC236}">
                <a16:creationId xmlns:a16="http://schemas.microsoft.com/office/drawing/2014/main" id="{94950A16-35A1-408B-9DF2-1294552B6242}"/>
              </a:ext>
            </a:extLst>
          </p:cNvPr>
          <p:cNvSpPr>
            <a:spLocks noGrp="1"/>
          </p:cNvSpPr>
          <p:nvPr>
            <p:ph type="dt" sz="half" idx="10"/>
          </p:nvPr>
        </p:nvSpPr>
        <p:spPr/>
        <p:txBody>
          <a:bodyPr/>
          <a:lstStyle/>
          <a:p>
            <a:fld id="{1ACB0EE3-0E23-4BE6-B36A-1120829A5DD2}" type="datetimeFigureOut">
              <a:rPr lang="ko-KR" altLang="en-US" smtClean="0"/>
              <a:t>2024-05-16</a:t>
            </a:fld>
            <a:endParaRPr lang="ko-KR" altLang="en-US"/>
          </a:p>
        </p:txBody>
      </p:sp>
      <p:sp>
        <p:nvSpPr>
          <p:cNvPr id="5" name="바닥글 개체 틀 4">
            <a:extLst>
              <a:ext uri="{FF2B5EF4-FFF2-40B4-BE49-F238E27FC236}">
                <a16:creationId xmlns:a16="http://schemas.microsoft.com/office/drawing/2014/main" id="{E26899B6-0FFF-4691-862E-192BCD97BA7C}"/>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FF8A9262-7E9B-491A-9693-3E6682E9A89C}"/>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42647066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3D29ED31-5455-4F92-A7B5-6C5FA423E615}"/>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8DF90BC2-6CD5-478D-A46B-3516CCB01263}"/>
              </a:ext>
            </a:extLst>
          </p:cNvPr>
          <p:cNvSpPr>
            <a:spLocks noGrp="1"/>
          </p:cNvSpPr>
          <p:nvPr>
            <p:ph sz="half" idx="1"/>
          </p:nvPr>
        </p:nvSpPr>
        <p:spPr>
          <a:xfrm>
            <a:off x="838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내용 개체 틀 3">
            <a:extLst>
              <a:ext uri="{FF2B5EF4-FFF2-40B4-BE49-F238E27FC236}">
                <a16:creationId xmlns:a16="http://schemas.microsoft.com/office/drawing/2014/main" id="{A6E50D20-6F8F-459C-92DC-2377F357241C}"/>
              </a:ext>
            </a:extLst>
          </p:cNvPr>
          <p:cNvSpPr>
            <a:spLocks noGrp="1"/>
          </p:cNvSpPr>
          <p:nvPr>
            <p:ph sz="half" idx="2"/>
          </p:nvPr>
        </p:nvSpPr>
        <p:spPr>
          <a:xfrm>
            <a:off x="6172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날짜 개체 틀 4">
            <a:extLst>
              <a:ext uri="{FF2B5EF4-FFF2-40B4-BE49-F238E27FC236}">
                <a16:creationId xmlns:a16="http://schemas.microsoft.com/office/drawing/2014/main" id="{7218AF93-6AAA-424F-8466-754DAFBAF82A}"/>
              </a:ext>
            </a:extLst>
          </p:cNvPr>
          <p:cNvSpPr>
            <a:spLocks noGrp="1"/>
          </p:cNvSpPr>
          <p:nvPr>
            <p:ph type="dt" sz="half" idx="10"/>
          </p:nvPr>
        </p:nvSpPr>
        <p:spPr/>
        <p:txBody>
          <a:bodyPr/>
          <a:lstStyle/>
          <a:p>
            <a:fld id="{1ACB0EE3-0E23-4BE6-B36A-1120829A5DD2}" type="datetimeFigureOut">
              <a:rPr lang="ko-KR" altLang="en-US" smtClean="0"/>
              <a:t>2024-05-16</a:t>
            </a:fld>
            <a:endParaRPr lang="ko-KR" altLang="en-US"/>
          </a:p>
        </p:txBody>
      </p:sp>
      <p:sp>
        <p:nvSpPr>
          <p:cNvPr id="6" name="바닥글 개체 틀 5">
            <a:extLst>
              <a:ext uri="{FF2B5EF4-FFF2-40B4-BE49-F238E27FC236}">
                <a16:creationId xmlns:a16="http://schemas.microsoft.com/office/drawing/2014/main" id="{D5DE05C1-ABE1-4DA7-8AF3-1BDE19FE713D}"/>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EE22CC71-8050-4B76-B9FE-CB95A381B234}"/>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8424536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5FBEDD1-D158-4917-934B-D216EE54B929}"/>
              </a:ext>
            </a:extLst>
          </p:cNvPr>
          <p:cNvSpPr>
            <a:spLocks noGrp="1"/>
          </p:cNvSpPr>
          <p:nvPr>
            <p:ph type="title"/>
          </p:nvPr>
        </p:nvSpPr>
        <p:spPr>
          <a:xfrm>
            <a:off x="839788" y="365125"/>
            <a:ext cx="10515600" cy="1325563"/>
          </a:xfrm>
        </p:spPr>
        <p:txBody>
          <a:bodyPr/>
          <a:lstStyle/>
          <a:p>
            <a:r>
              <a:rPr lang="ko-KR" altLang="en-US"/>
              <a:t>마스터 제목 스타일 편집</a:t>
            </a:r>
          </a:p>
        </p:txBody>
      </p:sp>
      <p:sp>
        <p:nvSpPr>
          <p:cNvPr id="3" name="텍스트 개체 틀 2">
            <a:extLst>
              <a:ext uri="{FF2B5EF4-FFF2-40B4-BE49-F238E27FC236}">
                <a16:creationId xmlns:a16="http://schemas.microsoft.com/office/drawing/2014/main" id="{AC6CB11A-8D8F-451D-B866-5FFCC3E9526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4" name="내용 개체 틀 3">
            <a:extLst>
              <a:ext uri="{FF2B5EF4-FFF2-40B4-BE49-F238E27FC236}">
                <a16:creationId xmlns:a16="http://schemas.microsoft.com/office/drawing/2014/main" id="{FB83FCD9-4983-4862-A0DD-4869936E028D}"/>
              </a:ext>
            </a:extLst>
          </p:cNvPr>
          <p:cNvSpPr>
            <a:spLocks noGrp="1"/>
          </p:cNvSpPr>
          <p:nvPr>
            <p:ph sz="half" idx="2"/>
          </p:nvPr>
        </p:nvSpPr>
        <p:spPr>
          <a:xfrm>
            <a:off x="839788" y="2505075"/>
            <a:ext cx="5157787"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텍스트 개체 틀 4">
            <a:extLst>
              <a:ext uri="{FF2B5EF4-FFF2-40B4-BE49-F238E27FC236}">
                <a16:creationId xmlns:a16="http://schemas.microsoft.com/office/drawing/2014/main" id="{444C5411-75DE-4A9A-9F35-F9EFF30794C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6" name="내용 개체 틀 5">
            <a:extLst>
              <a:ext uri="{FF2B5EF4-FFF2-40B4-BE49-F238E27FC236}">
                <a16:creationId xmlns:a16="http://schemas.microsoft.com/office/drawing/2014/main" id="{23F255A3-102D-4BF5-9A92-F3DB8B03F594}"/>
              </a:ext>
            </a:extLst>
          </p:cNvPr>
          <p:cNvSpPr>
            <a:spLocks noGrp="1"/>
          </p:cNvSpPr>
          <p:nvPr>
            <p:ph sz="quarter" idx="4"/>
          </p:nvPr>
        </p:nvSpPr>
        <p:spPr>
          <a:xfrm>
            <a:off x="6172200" y="2505075"/>
            <a:ext cx="5183188"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7" name="날짜 개체 틀 6">
            <a:extLst>
              <a:ext uri="{FF2B5EF4-FFF2-40B4-BE49-F238E27FC236}">
                <a16:creationId xmlns:a16="http://schemas.microsoft.com/office/drawing/2014/main" id="{9F0F81C2-BD81-4A59-826A-89C8E4231D1E}"/>
              </a:ext>
            </a:extLst>
          </p:cNvPr>
          <p:cNvSpPr>
            <a:spLocks noGrp="1"/>
          </p:cNvSpPr>
          <p:nvPr>
            <p:ph type="dt" sz="half" idx="10"/>
          </p:nvPr>
        </p:nvSpPr>
        <p:spPr/>
        <p:txBody>
          <a:bodyPr/>
          <a:lstStyle/>
          <a:p>
            <a:fld id="{1ACB0EE3-0E23-4BE6-B36A-1120829A5DD2}" type="datetimeFigureOut">
              <a:rPr lang="ko-KR" altLang="en-US" smtClean="0"/>
              <a:t>2024-05-16</a:t>
            </a:fld>
            <a:endParaRPr lang="ko-KR" altLang="en-US"/>
          </a:p>
        </p:txBody>
      </p:sp>
      <p:sp>
        <p:nvSpPr>
          <p:cNvPr id="8" name="바닥글 개체 틀 7">
            <a:extLst>
              <a:ext uri="{FF2B5EF4-FFF2-40B4-BE49-F238E27FC236}">
                <a16:creationId xmlns:a16="http://schemas.microsoft.com/office/drawing/2014/main" id="{6297B11B-0419-4587-ADF8-2E8D5605A92D}"/>
              </a:ext>
            </a:extLst>
          </p:cNvPr>
          <p:cNvSpPr>
            <a:spLocks noGrp="1"/>
          </p:cNvSpPr>
          <p:nvPr>
            <p:ph type="ftr" sz="quarter" idx="11"/>
          </p:nvPr>
        </p:nvSpPr>
        <p:spPr/>
        <p:txBody>
          <a:bodyPr/>
          <a:lstStyle/>
          <a:p>
            <a:endParaRPr lang="ko-KR" altLang="en-US"/>
          </a:p>
        </p:txBody>
      </p:sp>
      <p:sp>
        <p:nvSpPr>
          <p:cNvPr id="9" name="슬라이드 번호 개체 틀 8">
            <a:extLst>
              <a:ext uri="{FF2B5EF4-FFF2-40B4-BE49-F238E27FC236}">
                <a16:creationId xmlns:a16="http://schemas.microsoft.com/office/drawing/2014/main" id="{C703C8CA-E7BD-4B42-9699-14D5D5B94FFE}"/>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651773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298712BF-289A-492A-B54C-6FDAA6597145}"/>
              </a:ext>
            </a:extLst>
          </p:cNvPr>
          <p:cNvSpPr>
            <a:spLocks noGrp="1"/>
          </p:cNvSpPr>
          <p:nvPr>
            <p:ph type="title"/>
          </p:nvPr>
        </p:nvSpPr>
        <p:spPr/>
        <p:txBody>
          <a:bodyPr/>
          <a:lstStyle/>
          <a:p>
            <a:r>
              <a:rPr lang="ko-KR" altLang="en-US"/>
              <a:t>마스터 제목 스타일 편집</a:t>
            </a:r>
          </a:p>
        </p:txBody>
      </p:sp>
      <p:sp>
        <p:nvSpPr>
          <p:cNvPr id="3" name="날짜 개체 틀 2">
            <a:extLst>
              <a:ext uri="{FF2B5EF4-FFF2-40B4-BE49-F238E27FC236}">
                <a16:creationId xmlns:a16="http://schemas.microsoft.com/office/drawing/2014/main" id="{531B5380-AC9A-476E-AAA8-3A4C5EC4D1BB}"/>
              </a:ext>
            </a:extLst>
          </p:cNvPr>
          <p:cNvSpPr>
            <a:spLocks noGrp="1"/>
          </p:cNvSpPr>
          <p:nvPr>
            <p:ph type="dt" sz="half" idx="10"/>
          </p:nvPr>
        </p:nvSpPr>
        <p:spPr/>
        <p:txBody>
          <a:bodyPr/>
          <a:lstStyle/>
          <a:p>
            <a:fld id="{1ACB0EE3-0E23-4BE6-B36A-1120829A5DD2}" type="datetimeFigureOut">
              <a:rPr lang="ko-KR" altLang="en-US" smtClean="0"/>
              <a:t>2024-05-16</a:t>
            </a:fld>
            <a:endParaRPr lang="ko-KR" altLang="en-US"/>
          </a:p>
        </p:txBody>
      </p:sp>
      <p:sp>
        <p:nvSpPr>
          <p:cNvPr id="4" name="바닥글 개체 틀 3">
            <a:extLst>
              <a:ext uri="{FF2B5EF4-FFF2-40B4-BE49-F238E27FC236}">
                <a16:creationId xmlns:a16="http://schemas.microsoft.com/office/drawing/2014/main" id="{C6DF1998-07A9-4F8F-888A-7F286BD46AF6}"/>
              </a:ext>
            </a:extLst>
          </p:cNvPr>
          <p:cNvSpPr>
            <a:spLocks noGrp="1"/>
          </p:cNvSpPr>
          <p:nvPr>
            <p:ph type="ftr" sz="quarter" idx="11"/>
          </p:nvPr>
        </p:nvSpPr>
        <p:spPr/>
        <p:txBody>
          <a:bodyPr/>
          <a:lstStyle/>
          <a:p>
            <a:endParaRPr lang="ko-KR" altLang="en-US"/>
          </a:p>
        </p:txBody>
      </p:sp>
      <p:sp>
        <p:nvSpPr>
          <p:cNvPr id="5" name="슬라이드 번호 개체 틀 4">
            <a:extLst>
              <a:ext uri="{FF2B5EF4-FFF2-40B4-BE49-F238E27FC236}">
                <a16:creationId xmlns:a16="http://schemas.microsoft.com/office/drawing/2014/main" id="{3C4C30FD-DB92-491A-BAD5-3DEB201ECA51}"/>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20426362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a:extLst>
              <a:ext uri="{FF2B5EF4-FFF2-40B4-BE49-F238E27FC236}">
                <a16:creationId xmlns:a16="http://schemas.microsoft.com/office/drawing/2014/main" id="{8F344AD4-90C3-4E63-A912-A1CED0D5E95A}"/>
              </a:ext>
            </a:extLst>
          </p:cNvPr>
          <p:cNvSpPr>
            <a:spLocks noGrp="1"/>
          </p:cNvSpPr>
          <p:nvPr>
            <p:ph type="dt" sz="half" idx="10"/>
          </p:nvPr>
        </p:nvSpPr>
        <p:spPr/>
        <p:txBody>
          <a:bodyPr/>
          <a:lstStyle/>
          <a:p>
            <a:fld id="{1ACB0EE3-0E23-4BE6-B36A-1120829A5DD2}" type="datetimeFigureOut">
              <a:rPr lang="ko-KR" altLang="en-US" smtClean="0"/>
              <a:t>2024-05-16</a:t>
            </a:fld>
            <a:endParaRPr lang="ko-KR" altLang="en-US"/>
          </a:p>
        </p:txBody>
      </p:sp>
      <p:sp>
        <p:nvSpPr>
          <p:cNvPr id="3" name="바닥글 개체 틀 2">
            <a:extLst>
              <a:ext uri="{FF2B5EF4-FFF2-40B4-BE49-F238E27FC236}">
                <a16:creationId xmlns:a16="http://schemas.microsoft.com/office/drawing/2014/main" id="{93CD29B7-14A8-46C5-930C-209E31C1EF73}"/>
              </a:ext>
            </a:extLst>
          </p:cNvPr>
          <p:cNvSpPr>
            <a:spLocks noGrp="1"/>
          </p:cNvSpPr>
          <p:nvPr>
            <p:ph type="ftr" sz="quarter" idx="11"/>
          </p:nvPr>
        </p:nvSpPr>
        <p:spPr/>
        <p:txBody>
          <a:bodyPr/>
          <a:lstStyle/>
          <a:p>
            <a:endParaRPr lang="ko-KR" altLang="en-US"/>
          </a:p>
        </p:txBody>
      </p:sp>
      <p:sp>
        <p:nvSpPr>
          <p:cNvPr id="4" name="슬라이드 번호 개체 틀 3">
            <a:extLst>
              <a:ext uri="{FF2B5EF4-FFF2-40B4-BE49-F238E27FC236}">
                <a16:creationId xmlns:a16="http://schemas.microsoft.com/office/drawing/2014/main" id="{64BA9318-3000-46F6-8E9B-F16AEA373FD6}"/>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5544513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A9C9D859-93DB-4EE5-8017-6537B4A39CCC}"/>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내용 개체 틀 2">
            <a:extLst>
              <a:ext uri="{FF2B5EF4-FFF2-40B4-BE49-F238E27FC236}">
                <a16:creationId xmlns:a16="http://schemas.microsoft.com/office/drawing/2014/main" id="{395352F3-3D3C-4E09-8A8C-2A5A62B6487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텍스트 개체 틀 3">
            <a:extLst>
              <a:ext uri="{FF2B5EF4-FFF2-40B4-BE49-F238E27FC236}">
                <a16:creationId xmlns:a16="http://schemas.microsoft.com/office/drawing/2014/main" id="{01E42C41-FE47-445B-99B3-A6C582FE341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a16="http://schemas.microsoft.com/office/drawing/2014/main" id="{7E631969-6E3D-4B4A-9172-FC19404C611A}"/>
              </a:ext>
            </a:extLst>
          </p:cNvPr>
          <p:cNvSpPr>
            <a:spLocks noGrp="1"/>
          </p:cNvSpPr>
          <p:nvPr>
            <p:ph type="dt" sz="half" idx="10"/>
          </p:nvPr>
        </p:nvSpPr>
        <p:spPr/>
        <p:txBody>
          <a:bodyPr/>
          <a:lstStyle/>
          <a:p>
            <a:fld id="{1ACB0EE3-0E23-4BE6-B36A-1120829A5DD2}" type="datetimeFigureOut">
              <a:rPr lang="ko-KR" altLang="en-US" smtClean="0"/>
              <a:t>2024-05-16</a:t>
            </a:fld>
            <a:endParaRPr lang="ko-KR" altLang="en-US"/>
          </a:p>
        </p:txBody>
      </p:sp>
      <p:sp>
        <p:nvSpPr>
          <p:cNvPr id="6" name="바닥글 개체 틀 5">
            <a:extLst>
              <a:ext uri="{FF2B5EF4-FFF2-40B4-BE49-F238E27FC236}">
                <a16:creationId xmlns:a16="http://schemas.microsoft.com/office/drawing/2014/main" id="{30F5DDA2-47F1-4856-A044-0395EC507D2F}"/>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115C633A-AB11-4633-B485-CEF6A2C388CB}"/>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1159976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DBA8F77-5ABE-4C43-8D5D-9F9E907AE18A}"/>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그림 개체 틀 2">
            <a:extLst>
              <a:ext uri="{FF2B5EF4-FFF2-40B4-BE49-F238E27FC236}">
                <a16:creationId xmlns:a16="http://schemas.microsoft.com/office/drawing/2014/main" id="{0AA44B95-22A6-4A00-8444-5AA777E401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a:extLst>
              <a:ext uri="{FF2B5EF4-FFF2-40B4-BE49-F238E27FC236}">
                <a16:creationId xmlns:a16="http://schemas.microsoft.com/office/drawing/2014/main" id="{F720E65C-13D6-401B-94B9-026F9747DFE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a16="http://schemas.microsoft.com/office/drawing/2014/main" id="{68876F32-037C-4EF4-894C-4957CB8000B4}"/>
              </a:ext>
            </a:extLst>
          </p:cNvPr>
          <p:cNvSpPr>
            <a:spLocks noGrp="1"/>
          </p:cNvSpPr>
          <p:nvPr>
            <p:ph type="dt" sz="half" idx="10"/>
          </p:nvPr>
        </p:nvSpPr>
        <p:spPr/>
        <p:txBody>
          <a:bodyPr/>
          <a:lstStyle/>
          <a:p>
            <a:fld id="{1ACB0EE3-0E23-4BE6-B36A-1120829A5DD2}" type="datetimeFigureOut">
              <a:rPr lang="ko-KR" altLang="en-US" smtClean="0"/>
              <a:t>2024-05-16</a:t>
            </a:fld>
            <a:endParaRPr lang="ko-KR" altLang="en-US"/>
          </a:p>
        </p:txBody>
      </p:sp>
      <p:sp>
        <p:nvSpPr>
          <p:cNvPr id="6" name="바닥글 개체 틀 5">
            <a:extLst>
              <a:ext uri="{FF2B5EF4-FFF2-40B4-BE49-F238E27FC236}">
                <a16:creationId xmlns:a16="http://schemas.microsoft.com/office/drawing/2014/main" id="{4BF22B97-EB37-45E4-ABAF-89400FCC60A6}"/>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AA61E473-4735-4A29-AED3-8E5C7B4B5269}"/>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40835019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474605A7-A54D-4730-B147-831209A66028}"/>
              </a:ext>
            </a:extLst>
          </p:cNvPr>
          <p:cNvSpPr>
            <a:spLocks noGrp="1"/>
          </p:cNvSpPr>
          <p:nvPr>
            <p:ph type="title"/>
          </p:nvPr>
        </p:nvSpPr>
        <p:spPr/>
        <p:txBody>
          <a:bodyPr/>
          <a:lstStyle/>
          <a:p>
            <a:r>
              <a:rPr lang="ko-KR" altLang="en-US"/>
              <a:t>마스터 제목 스타일 편집</a:t>
            </a:r>
          </a:p>
        </p:txBody>
      </p:sp>
      <p:sp>
        <p:nvSpPr>
          <p:cNvPr id="3" name="세로 텍스트 개체 틀 2">
            <a:extLst>
              <a:ext uri="{FF2B5EF4-FFF2-40B4-BE49-F238E27FC236}">
                <a16:creationId xmlns:a16="http://schemas.microsoft.com/office/drawing/2014/main" id="{5BFD2356-FEF4-4A1E-8AC2-0843BA3CB9FF}"/>
              </a:ext>
            </a:extLst>
          </p:cNvPr>
          <p:cNvSpPr>
            <a:spLocks noGrp="1"/>
          </p:cNvSpPr>
          <p:nvPr>
            <p:ph type="body" orient="vert" idx="1"/>
          </p:nvPr>
        </p:nvSpPr>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1F6D735E-2095-4B4B-87B3-8C41D692E3C8}"/>
              </a:ext>
            </a:extLst>
          </p:cNvPr>
          <p:cNvSpPr>
            <a:spLocks noGrp="1"/>
          </p:cNvSpPr>
          <p:nvPr>
            <p:ph type="dt" sz="half" idx="10"/>
          </p:nvPr>
        </p:nvSpPr>
        <p:spPr/>
        <p:txBody>
          <a:bodyPr/>
          <a:lstStyle/>
          <a:p>
            <a:fld id="{1ACB0EE3-0E23-4BE6-B36A-1120829A5DD2}" type="datetimeFigureOut">
              <a:rPr lang="ko-KR" altLang="en-US" smtClean="0"/>
              <a:t>2024-05-16</a:t>
            </a:fld>
            <a:endParaRPr lang="ko-KR" altLang="en-US"/>
          </a:p>
        </p:txBody>
      </p:sp>
      <p:sp>
        <p:nvSpPr>
          <p:cNvPr id="5" name="바닥글 개체 틀 4">
            <a:extLst>
              <a:ext uri="{FF2B5EF4-FFF2-40B4-BE49-F238E27FC236}">
                <a16:creationId xmlns:a16="http://schemas.microsoft.com/office/drawing/2014/main" id="{41AA726D-69DB-4C71-BF1B-4BD86F15AD5B}"/>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D34F73CE-51D2-4B05-8563-10E129D4AF03}"/>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28822586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a:extLst>
              <a:ext uri="{FF2B5EF4-FFF2-40B4-BE49-F238E27FC236}">
                <a16:creationId xmlns:a16="http://schemas.microsoft.com/office/drawing/2014/main" id="{8B96D4DE-B2EE-45C4-8CEA-B1D77A71C3A3}"/>
              </a:ext>
            </a:extLst>
          </p:cNvPr>
          <p:cNvSpPr>
            <a:spLocks noGrp="1"/>
          </p:cNvSpPr>
          <p:nvPr>
            <p:ph type="title" orient="vert"/>
          </p:nvPr>
        </p:nvSpPr>
        <p:spPr>
          <a:xfrm>
            <a:off x="8724900" y="365125"/>
            <a:ext cx="2628900" cy="5811838"/>
          </a:xfrm>
        </p:spPr>
        <p:txBody>
          <a:bodyPr vert="eaVert"/>
          <a:lstStyle/>
          <a:p>
            <a:r>
              <a:rPr lang="ko-KR" altLang="en-US"/>
              <a:t>마스터 제목 스타일 편집</a:t>
            </a:r>
          </a:p>
        </p:txBody>
      </p:sp>
      <p:sp>
        <p:nvSpPr>
          <p:cNvPr id="3" name="세로 텍스트 개체 틀 2">
            <a:extLst>
              <a:ext uri="{FF2B5EF4-FFF2-40B4-BE49-F238E27FC236}">
                <a16:creationId xmlns:a16="http://schemas.microsoft.com/office/drawing/2014/main" id="{A26963FA-6C86-402A-A819-405C2069E98C}"/>
              </a:ext>
            </a:extLst>
          </p:cNvPr>
          <p:cNvSpPr>
            <a:spLocks noGrp="1"/>
          </p:cNvSpPr>
          <p:nvPr>
            <p:ph type="body" orient="vert" idx="1"/>
          </p:nvPr>
        </p:nvSpPr>
        <p:spPr>
          <a:xfrm>
            <a:off x="838200" y="365125"/>
            <a:ext cx="7734300" cy="5811838"/>
          </a:xfrm>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CEC84EE6-FADF-4E9D-B718-B5C4E4C585EF}"/>
              </a:ext>
            </a:extLst>
          </p:cNvPr>
          <p:cNvSpPr>
            <a:spLocks noGrp="1"/>
          </p:cNvSpPr>
          <p:nvPr>
            <p:ph type="dt" sz="half" idx="10"/>
          </p:nvPr>
        </p:nvSpPr>
        <p:spPr/>
        <p:txBody>
          <a:bodyPr/>
          <a:lstStyle/>
          <a:p>
            <a:fld id="{1ACB0EE3-0E23-4BE6-B36A-1120829A5DD2}" type="datetimeFigureOut">
              <a:rPr lang="ko-KR" altLang="en-US" smtClean="0"/>
              <a:t>2024-05-16</a:t>
            </a:fld>
            <a:endParaRPr lang="ko-KR" altLang="en-US"/>
          </a:p>
        </p:txBody>
      </p:sp>
      <p:sp>
        <p:nvSpPr>
          <p:cNvPr id="5" name="바닥글 개체 틀 4">
            <a:extLst>
              <a:ext uri="{FF2B5EF4-FFF2-40B4-BE49-F238E27FC236}">
                <a16:creationId xmlns:a16="http://schemas.microsoft.com/office/drawing/2014/main" id="{15E2AD7F-80B5-4428-91E1-83F9F1574B2F}"/>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67827E35-1D33-4EB4-8DAC-FD6A21AB0565}"/>
              </a:ext>
            </a:extLst>
          </p:cNvPr>
          <p:cNvSpPr>
            <a:spLocks noGrp="1"/>
          </p:cNvSpPr>
          <p:nvPr>
            <p:ph type="sldNum" sz="quarter" idx="12"/>
          </p:nvPr>
        </p:nvSpPr>
        <p:spPr/>
        <p:txBody>
          <a:body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17297241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B9065235-BD97-4C55-B221-0C205A5DDC34}"/>
              </a:ext>
            </a:extLst>
          </p:cNvPr>
          <p:cNvSpPr>
            <a:spLocks noGrp="1"/>
          </p:cNvSpPr>
          <p:nvPr>
            <p:ph type="ctrTitle"/>
          </p:nvPr>
        </p:nvSpPr>
        <p:spPr>
          <a:xfrm>
            <a:off x="1524000" y="1122363"/>
            <a:ext cx="9144000" cy="2387600"/>
          </a:xfrm>
        </p:spPr>
        <p:txBody>
          <a:bodyPr anchor="b"/>
          <a:lstStyle>
            <a:lvl1pPr algn="ctr">
              <a:defRPr sz="6000"/>
            </a:lvl1pPr>
          </a:lstStyle>
          <a:p>
            <a:r>
              <a:rPr lang="ko-KR" altLang="en-US"/>
              <a:t>마스터 제목 스타일 편집</a:t>
            </a:r>
          </a:p>
        </p:txBody>
      </p:sp>
      <p:sp>
        <p:nvSpPr>
          <p:cNvPr id="3" name="부제목 2">
            <a:extLst>
              <a:ext uri="{FF2B5EF4-FFF2-40B4-BE49-F238E27FC236}">
                <a16:creationId xmlns:a16="http://schemas.microsoft.com/office/drawing/2014/main" id="{F5725BD4-88A1-4350-A39F-47472087909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ko-KR" altLang="en-US"/>
              <a:t>클릭하여 마스터 부제목 스타일 편집</a:t>
            </a:r>
          </a:p>
        </p:txBody>
      </p:sp>
      <p:sp>
        <p:nvSpPr>
          <p:cNvPr id="4" name="날짜 개체 틀 3">
            <a:extLst>
              <a:ext uri="{FF2B5EF4-FFF2-40B4-BE49-F238E27FC236}">
                <a16:creationId xmlns:a16="http://schemas.microsoft.com/office/drawing/2014/main" id="{2A3ADF9C-2F50-40CA-A8C7-3368AEC1C2CD}"/>
              </a:ext>
            </a:extLst>
          </p:cNvPr>
          <p:cNvSpPr>
            <a:spLocks noGrp="1"/>
          </p:cNvSpPr>
          <p:nvPr>
            <p:ph type="dt" sz="half" idx="10"/>
          </p:nvPr>
        </p:nvSpPr>
        <p:spPr/>
        <p:txBody>
          <a:bodyPr/>
          <a:lstStyle/>
          <a:p>
            <a:fld id="{0490DC03-551A-4995-8FF9-CBE0541BF8F8}" type="datetimeFigureOut">
              <a:rPr lang="ko-KR" altLang="en-US" smtClean="0"/>
              <a:t>2024-05-16</a:t>
            </a:fld>
            <a:endParaRPr lang="ko-KR" altLang="en-US"/>
          </a:p>
        </p:txBody>
      </p:sp>
      <p:sp>
        <p:nvSpPr>
          <p:cNvPr id="5" name="바닥글 개체 틀 4">
            <a:extLst>
              <a:ext uri="{FF2B5EF4-FFF2-40B4-BE49-F238E27FC236}">
                <a16:creationId xmlns:a16="http://schemas.microsoft.com/office/drawing/2014/main" id="{8E8B192C-A6A0-4788-A04F-7E54D761FE52}"/>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EEF15D58-944C-4349-82AF-AFE20BDA3A72}"/>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33223762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893B4B68-F26B-4F31-86F5-E957E897E040}"/>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A94DA10B-70E0-45D3-AAC9-B8865225102F}"/>
              </a:ext>
            </a:extLst>
          </p:cNvPr>
          <p:cNvSpPr>
            <a:spLocks noGrp="1"/>
          </p:cNvSpPr>
          <p:nvPr>
            <p:ph idx="1"/>
          </p:nvPr>
        </p:nvSpPr>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66D113C2-8537-49D2-9F8B-52FA27E1F87C}"/>
              </a:ext>
            </a:extLst>
          </p:cNvPr>
          <p:cNvSpPr>
            <a:spLocks noGrp="1"/>
          </p:cNvSpPr>
          <p:nvPr>
            <p:ph type="dt" sz="half" idx="10"/>
          </p:nvPr>
        </p:nvSpPr>
        <p:spPr/>
        <p:txBody>
          <a:bodyPr/>
          <a:lstStyle/>
          <a:p>
            <a:fld id="{0490DC03-551A-4995-8FF9-CBE0541BF8F8}" type="datetimeFigureOut">
              <a:rPr lang="ko-KR" altLang="en-US" smtClean="0"/>
              <a:t>2024-05-16</a:t>
            </a:fld>
            <a:endParaRPr lang="ko-KR" altLang="en-US"/>
          </a:p>
        </p:txBody>
      </p:sp>
      <p:sp>
        <p:nvSpPr>
          <p:cNvPr id="5" name="바닥글 개체 틀 4">
            <a:extLst>
              <a:ext uri="{FF2B5EF4-FFF2-40B4-BE49-F238E27FC236}">
                <a16:creationId xmlns:a16="http://schemas.microsoft.com/office/drawing/2014/main" id="{2E0BA71C-F160-4B11-965B-2D8E11D93ADB}"/>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2B08DFB6-0320-43DC-BCF7-BB11AF0C8D0F}"/>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155678038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06DA4089-14F7-4D52-BB73-A8E5F6651DE6}"/>
              </a:ext>
            </a:extLst>
          </p:cNvPr>
          <p:cNvSpPr>
            <a:spLocks noGrp="1"/>
          </p:cNvSpPr>
          <p:nvPr>
            <p:ph type="title"/>
          </p:nvPr>
        </p:nvSpPr>
        <p:spPr>
          <a:xfrm>
            <a:off x="831850" y="1709738"/>
            <a:ext cx="10515600" cy="2852737"/>
          </a:xfrm>
        </p:spPr>
        <p:txBody>
          <a:bodyPr anchor="b"/>
          <a:lstStyle>
            <a:lvl1pPr>
              <a:defRPr sz="6000"/>
            </a:lvl1pPr>
          </a:lstStyle>
          <a:p>
            <a:r>
              <a:rPr lang="ko-KR" altLang="en-US"/>
              <a:t>마스터 제목 스타일 편집</a:t>
            </a:r>
          </a:p>
        </p:txBody>
      </p:sp>
      <p:sp>
        <p:nvSpPr>
          <p:cNvPr id="3" name="텍스트 개체 틀 2">
            <a:extLst>
              <a:ext uri="{FF2B5EF4-FFF2-40B4-BE49-F238E27FC236}">
                <a16:creationId xmlns:a16="http://schemas.microsoft.com/office/drawing/2014/main" id="{45211F41-5F0D-4506-97FB-596C927A54A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ko-KR" altLang="en-US"/>
              <a:t>마스터 텍스트 스타일 편집</a:t>
            </a:r>
          </a:p>
        </p:txBody>
      </p:sp>
      <p:sp>
        <p:nvSpPr>
          <p:cNvPr id="4" name="날짜 개체 틀 3">
            <a:extLst>
              <a:ext uri="{FF2B5EF4-FFF2-40B4-BE49-F238E27FC236}">
                <a16:creationId xmlns:a16="http://schemas.microsoft.com/office/drawing/2014/main" id="{6AD83355-EAF4-480F-A9BF-A6FFF1C9AF76}"/>
              </a:ext>
            </a:extLst>
          </p:cNvPr>
          <p:cNvSpPr>
            <a:spLocks noGrp="1"/>
          </p:cNvSpPr>
          <p:nvPr>
            <p:ph type="dt" sz="half" idx="10"/>
          </p:nvPr>
        </p:nvSpPr>
        <p:spPr/>
        <p:txBody>
          <a:bodyPr/>
          <a:lstStyle/>
          <a:p>
            <a:fld id="{0490DC03-551A-4995-8FF9-CBE0541BF8F8}" type="datetimeFigureOut">
              <a:rPr lang="ko-KR" altLang="en-US" smtClean="0"/>
              <a:t>2024-05-16</a:t>
            </a:fld>
            <a:endParaRPr lang="ko-KR" altLang="en-US"/>
          </a:p>
        </p:txBody>
      </p:sp>
      <p:sp>
        <p:nvSpPr>
          <p:cNvPr id="5" name="바닥글 개체 틀 4">
            <a:extLst>
              <a:ext uri="{FF2B5EF4-FFF2-40B4-BE49-F238E27FC236}">
                <a16:creationId xmlns:a16="http://schemas.microsoft.com/office/drawing/2014/main" id="{EDABEEE4-6B84-45F1-9690-6B595C61A134}"/>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3C457FD1-4870-4204-9559-C2A05B7F6B7E}"/>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25698582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D4C49A12-0E83-4B19-8943-1A44213AA6F6}"/>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a16="http://schemas.microsoft.com/office/drawing/2014/main" id="{FCC080EB-2649-40CD-9B78-7ED76AC1BA31}"/>
              </a:ext>
            </a:extLst>
          </p:cNvPr>
          <p:cNvSpPr>
            <a:spLocks noGrp="1"/>
          </p:cNvSpPr>
          <p:nvPr>
            <p:ph sz="half" idx="1"/>
          </p:nvPr>
        </p:nvSpPr>
        <p:spPr>
          <a:xfrm>
            <a:off x="838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내용 개체 틀 3">
            <a:extLst>
              <a:ext uri="{FF2B5EF4-FFF2-40B4-BE49-F238E27FC236}">
                <a16:creationId xmlns:a16="http://schemas.microsoft.com/office/drawing/2014/main" id="{FD43F33A-FB65-4C28-A0A5-75C49ECE3C4D}"/>
              </a:ext>
            </a:extLst>
          </p:cNvPr>
          <p:cNvSpPr>
            <a:spLocks noGrp="1"/>
          </p:cNvSpPr>
          <p:nvPr>
            <p:ph sz="half" idx="2"/>
          </p:nvPr>
        </p:nvSpPr>
        <p:spPr>
          <a:xfrm>
            <a:off x="6172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날짜 개체 틀 4">
            <a:extLst>
              <a:ext uri="{FF2B5EF4-FFF2-40B4-BE49-F238E27FC236}">
                <a16:creationId xmlns:a16="http://schemas.microsoft.com/office/drawing/2014/main" id="{F0FCD63F-B8F4-4B55-A814-292478B6A059}"/>
              </a:ext>
            </a:extLst>
          </p:cNvPr>
          <p:cNvSpPr>
            <a:spLocks noGrp="1"/>
          </p:cNvSpPr>
          <p:nvPr>
            <p:ph type="dt" sz="half" idx="10"/>
          </p:nvPr>
        </p:nvSpPr>
        <p:spPr/>
        <p:txBody>
          <a:bodyPr/>
          <a:lstStyle/>
          <a:p>
            <a:fld id="{0490DC03-551A-4995-8FF9-CBE0541BF8F8}" type="datetimeFigureOut">
              <a:rPr lang="ko-KR" altLang="en-US" smtClean="0"/>
              <a:t>2024-05-16</a:t>
            </a:fld>
            <a:endParaRPr lang="ko-KR" altLang="en-US"/>
          </a:p>
        </p:txBody>
      </p:sp>
      <p:sp>
        <p:nvSpPr>
          <p:cNvPr id="6" name="바닥글 개체 틀 5">
            <a:extLst>
              <a:ext uri="{FF2B5EF4-FFF2-40B4-BE49-F238E27FC236}">
                <a16:creationId xmlns:a16="http://schemas.microsoft.com/office/drawing/2014/main" id="{66371A8D-EEB9-44C3-970B-A95BCA0F240C}"/>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68BB948D-73DA-4E29-BFAD-C5D852DA89B7}"/>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38075365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2D6AC55-9BBD-4323-82B9-D5C0985FB679}"/>
              </a:ext>
            </a:extLst>
          </p:cNvPr>
          <p:cNvSpPr>
            <a:spLocks noGrp="1"/>
          </p:cNvSpPr>
          <p:nvPr>
            <p:ph type="title"/>
          </p:nvPr>
        </p:nvSpPr>
        <p:spPr>
          <a:xfrm>
            <a:off x="839788" y="365125"/>
            <a:ext cx="10515600" cy="1325563"/>
          </a:xfrm>
        </p:spPr>
        <p:txBody>
          <a:bodyPr/>
          <a:lstStyle/>
          <a:p>
            <a:r>
              <a:rPr lang="ko-KR" altLang="en-US"/>
              <a:t>마스터 제목 스타일 편집</a:t>
            </a:r>
          </a:p>
        </p:txBody>
      </p:sp>
      <p:sp>
        <p:nvSpPr>
          <p:cNvPr id="3" name="텍스트 개체 틀 2">
            <a:extLst>
              <a:ext uri="{FF2B5EF4-FFF2-40B4-BE49-F238E27FC236}">
                <a16:creationId xmlns:a16="http://schemas.microsoft.com/office/drawing/2014/main" id="{24A1B58D-7EE5-4348-977A-EE8F132F232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4" name="내용 개체 틀 3">
            <a:extLst>
              <a:ext uri="{FF2B5EF4-FFF2-40B4-BE49-F238E27FC236}">
                <a16:creationId xmlns:a16="http://schemas.microsoft.com/office/drawing/2014/main" id="{F3B7FA71-2C67-4C7C-B9CD-664E1C07FB78}"/>
              </a:ext>
            </a:extLst>
          </p:cNvPr>
          <p:cNvSpPr>
            <a:spLocks noGrp="1"/>
          </p:cNvSpPr>
          <p:nvPr>
            <p:ph sz="half" idx="2"/>
          </p:nvPr>
        </p:nvSpPr>
        <p:spPr>
          <a:xfrm>
            <a:off x="839788" y="2505075"/>
            <a:ext cx="5157787"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텍스트 개체 틀 4">
            <a:extLst>
              <a:ext uri="{FF2B5EF4-FFF2-40B4-BE49-F238E27FC236}">
                <a16:creationId xmlns:a16="http://schemas.microsoft.com/office/drawing/2014/main" id="{21C0C581-2A24-47B4-83C6-46BC5A5258F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6" name="내용 개체 틀 5">
            <a:extLst>
              <a:ext uri="{FF2B5EF4-FFF2-40B4-BE49-F238E27FC236}">
                <a16:creationId xmlns:a16="http://schemas.microsoft.com/office/drawing/2014/main" id="{FE77333E-3E56-45C3-9409-0E6728CF68E8}"/>
              </a:ext>
            </a:extLst>
          </p:cNvPr>
          <p:cNvSpPr>
            <a:spLocks noGrp="1"/>
          </p:cNvSpPr>
          <p:nvPr>
            <p:ph sz="quarter" idx="4"/>
          </p:nvPr>
        </p:nvSpPr>
        <p:spPr>
          <a:xfrm>
            <a:off x="6172200" y="2505075"/>
            <a:ext cx="5183188"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7" name="날짜 개체 틀 6">
            <a:extLst>
              <a:ext uri="{FF2B5EF4-FFF2-40B4-BE49-F238E27FC236}">
                <a16:creationId xmlns:a16="http://schemas.microsoft.com/office/drawing/2014/main" id="{067596C8-18A3-4E3E-ABEA-BE26CAFCF24C}"/>
              </a:ext>
            </a:extLst>
          </p:cNvPr>
          <p:cNvSpPr>
            <a:spLocks noGrp="1"/>
          </p:cNvSpPr>
          <p:nvPr>
            <p:ph type="dt" sz="half" idx="10"/>
          </p:nvPr>
        </p:nvSpPr>
        <p:spPr/>
        <p:txBody>
          <a:bodyPr/>
          <a:lstStyle/>
          <a:p>
            <a:fld id="{0490DC03-551A-4995-8FF9-CBE0541BF8F8}" type="datetimeFigureOut">
              <a:rPr lang="ko-KR" altLang="en-US" smtClean="0"/>
              <a:t>2024-05-16</a:t>
            </a:fld>
            <a:endParaRPr lang="ko-KR" altLang="en-US"/>
          </a:p>
        </p:txBody>
      </p:sp>
      <p:sp>
        <p:nvSpPr>
          <p:cNvPr id="8" name="바닥글 개체 틀 7">
            <a:extLst>
              <a:ext uri="{FF2B5EF4-FFF2-40B4-BE49-F238E27FC236}">
                <a16:creationId xmlns:a16="http://schemas.microsoft.com/office/drawing/2014/main" id="{B95C60D0-E4B9-4564-BECD-5862FD723B0D}"/>
              </a:ext>
            </a:extLst>
          </p:cNvPr>
          <p:cNvSpPr>
            <a:spLocks noGrp="1"/>
          </p:cNvSpPr>
          <p:nvPr>
            <p:ph type="ftr" sz="quarter" idx="11"/>
          </p:nvPr>
        </p:nvSpPr>
        <p:spPr/>
        <p:txBody>
          <a:bodyPr/>
          <a:lstStyle/>
          <a:p>
            <a:endParaRPr lang="ko-KR" altLang="en-US"/>
          </a:p>
        </p:txBody>
      </p:sp>
      <p:sp>
        <p:nvSpPr>
          <p:cNvPr id="9" name="슬라이드 번호 개체 틀 8">
            <a:extLst>
              <a:ext uri="{FF2B5EF4-FFF2-40B4-BE49-F238E27FC236}">
                <a16:creationId xmlns:a16="http://schemas.microsoft.com/office/drawing/2014/main" id="{5FC3D23C-0ABF-4F72-8C31-BF6CF011B6AD}"/>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83684187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F76AAA6C-0EF4-4ABD-8584-D33871C8C484}"/>
              </a:ext>
            </a:extLst>
          </p:cNvPr>
          <p:cNvSpPr>
            <a:spLocks noGrp="1"/>
          </p:cNvSpPr>
          <p:nvPr>
            <p:ph type="title"/>
          </p:nvPr>
        </p:nvSpPr>
        <p:spPr/>
        <p:txBody>
          <a:bodyPr/>
          <a:lstStyle/>
          <a:p>
            <a:r>
              <a:rPr lang="ko-KR" altLang="en-US"/>
              <a:t>마스터 제목 스타일 편집</a:t>
            </a:r>
          </a:p>
        </p:txBody>
      </p:sp>
      <p:sp>
        <p:nvSpPr>
          <p:cNvPr id="3" name="날짜 개체 틀 2">
            <a:extLst>
              <a:ext uri="{FF2B5EF4-FFF2-40B4-BE49-F238E27FC236}">
                <a16:creationId xmlns:a16="http://schemas.microsoft.com/office/drawing/2014/main" id="{A36D0AA5-E43C-41A4-9CA6-1E8FD7B23EB4}"/>
              </a:ext>
            </a:extLst>
          </p:cNvPr>
          <p:cNvSpPr>
            <a:spLocks noGrp="1"/>
          </p:cNvSpPr>
          <p:nvPr>
            <p:ph type="dt" sz="half" idx="10"/>
          </p:nvPr>
        </p:nvSpPr>
        <p:spPr/>
        <p:txBody>
          <a:bodyPr/>
          <a:lstStyle/>
          <a:p>
            <a:fld id="{0490DC03-551A-4995-8FF9-CBE0541BF8F8}" type="datetimeFigureOut">
              <a:rPr lang="ko-KR" altLang="en-US" smtClean="0"/>
              <a:t>2024-05-16</a:t>
            </a:fld>
            <a:endParaRPr lang="ko-KR" altLang="en-US"/>
          </a:p>
        </p:txBody>
      </p:sp>
      <p:sp>
        <p:nvSpPr>
          <p:cNvPr id="4" name="바닥글 개체 틀 3">
            <a:extLst>
              <a:ext uri="{FF2B5EF4-FFF2-40B4-BE49-F238E27FC236}">
                <a16:creationId xmlns:a16="http://schemas.microsoft.com/office/drawing/2014/main" id="{E6245BC4-4434-47AE-85C6-1D62E7A87E24}"/>
              </a:ext>
            </a:extLst>
          </p:cNvPr>
          <p:cNvSpPr>
            <a:spLocks noGrp="1"/>
          </p:cNvSpPr>
          <p:nvPr>
            <p:ph type="ftr" sz="quarter" idx="11"/>
          </p:nvPr>
        </p:nvSpPr>
        <p:spPr/>
        <p:txBody>
          <a:bodyPr/>
          <a:lstStyle/>
          <a:p>
            <a:endParaRPr lang="ko-KR" altLang="en-US"/>
          </a:p>
        </p:txBody>
      </p:sp>
      <p:sp>
        <p:nvSpPr>
          <p:cNvPr id="5" name="슬라이드 번호 개체 틀 4">
            <a:extLst>
              <a:ext uri="{FF2B5EF4-FFF2-40B4-BE49-F238E27FC236}">
                <a16:creationId xmlns:a16="http://schemas.microsoft.com/office/drawing/2014/main" id="{9AB4DF50-680A-4CE5-834E-E6E0DA0B287D}"/>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351849834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a:extLst>
              <a:ext uri="{FF2B5EF4-FFF2-40B4-BE49-F238E27FC236}">
                <a16:creationId xmlns:a16="http://schemas.microsoft.com/office/drawing/2014/main" id="{9A7D1356-BCCC-4BB7-9E18-2B0C28A6C82F}"/>
              </a:ext>
            </a:extLst>
          </p:cNvPr>
          <p:cNvSpPr>
            <a:spLocks noGrp="1"/>
          </p:cNvSpPr>
          <p:nvPr>
            <p:ph type="dt" sz="half" idx="10"/>
          </p:nvPr>
        </p:nvSpPr>
        <p:spPr/>
        <p:txBody>
          <a:bodyPr/>
          <a:lstStyle/>
          <a:p>
            <a:fld id="{0490DC03-551A-4995-8FF9-CBE0541BF8F8}" type="datetimeFigureOut">
              <a:rPr lang="ko-KR" altLang="en-US" smtClean="0"/>
              <a:t>2024-05-16</a:t>
            </a:fld>
            <a:endParaRPr lang="ko-KR" altLang="en-US"/>
          </a:p>
        </p:txBody>
      </p:sp>
      <p:sp>
        <p:nvSpPr>
          <p:cNvPr id="3" name="바닥글 개체 틀 2">
            <a:extLst>
              <a:ext uri="{FF2B5EF4-FFF2-40B4-BE49-F238E27FC236}">
                <a16:creationId xmlns:a16="http://schemas.microsoft.com/office/drawing/2014/main" id="{09162AF9-B9CA-4BC9-8142-2BDA109D5E0F}"/>
              </a:ext>
            </a:extLst>
          </p:cNvPr>
          <p:cNvSpPr>
            <a:spLocks noGrp="1"/>
          </p:cNvSpPr>
          <p:nvPr>
            <p:ph type="ftr" sz="quarter" idx="11"/>
          </p:nvPr>
        </p:nvSpPr>
        <p:spPr/>
        <p:txBody>
          <a:bodyPr/>
          <a:lstStyle/>
          <a:p>
            <a:endParaRPr lang="ko-KR" altLang="en-US"/>
          </a:p>
        </p:txBody>
      </p:sp>
      <p:sp>
        <p:nvSpPr>
          <p:cNvPr id="4" name="슬라이드 번호 개체 틀 3">
            <a:extLst>
              <a:ext uri="{FF2B5EF4-FFF2-40B4-BE49-F238E27FC236}">
                <a16:creationId xmlns:a16="http://schemas.microsoft.com/office/drawing/2014/main" id="{806C8464-2652-444E-8290-B112C34F2E0E}"/>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9551259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133F4BEF-AA3F-4AD2-B3AE-2964CCC16C6E}"/>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내용 개체 틀 2">
            <a:extLst>
              <a:ext uri="{FF2B5EF4-FFF2-40B4-BE49-F238E27FC236}">
                <a16:creationId xmlns:a16="http://schemas.microsoft.com/office/drawing/2014/main" id="{417335BB-344D-43AE-B5EB-9FDF553C66F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텍스트 개체 틀 3">
            <a:extLst>
              <a:ext uri="{FF2B5EF4-FFF2-40B4-BE49-F238E27FC236}">
                <a16:creationId xmlns:a16="http://schemas.microsoft.com/office/drawing/2014/main" id="{9ECFD596-5D86-467F-A08A-9864EA82DB9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a16="http://schemas.microsoft.com/office/drawing/2014/main" id="{CC593B7F-D4D2-4030-A0E4-566562372CA9}"/>
              </a:ext>
            </a:extLst>
          </p:cNvPr>
          <p:cNvSpPr>
            <a:spLocks noGrp="1"/>
          </p:cNvSpPr>
          <p:nvPr>
            <p:ph type="dt" sz="half" idx="10"/>
          </p:nvPr>
        </p:nvSpPr>
        <p:spPr/>
        <p:txBody>
          <a:bodyPr/>
          <a:lstStyle/>
          <a:p>
            <a:fld id="{0490DC03-551A-4995-8FF9-CBE0541BF8F8}" type="datetimeFigureOut">
              <a:rPr lang="ko-KR" altLang="en-US" smtClean="0"/>
              <a:t>2024-05-16</a:t>
            </a:fld>
            <a:endParaRPr lang="ko-KR" altLang="en-US"/>
          </a:p>
        </p:txBody>
      </p:sp>
      <p:sp>
        <p:nvSpPr>
          <p:cNvPr id="6" name="바닥글 개체 틀 5">
            <a:extLst>
              <a:ext uri="{FF2B5EF4-FFF2-40B4-BE49-F238E27FC236}">
                <a16:creationId xmlns:a16="http://schemas.microsoft.com/office/drawing/2014/main" id="{DA6D4EA6-13FD-4652-8D40-1606A8B3D528}"/>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326DC96D-4AD8-4882-AE04-A11B797C0531}"/>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340388463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55D9F5DC-94AA-4398-AFD4-B13BAAFF349A}"/>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그림 개체 틀 2">
            <a:extLst>
              <a:ext uri="{FF2B5EF4-FFF2-40B4-BE49-F238E27FC236}">
                <a16:creationId xmlns:a16="http://schemas.microsoft.com/office/drawing/2014/main" id="{C116BCD3-E993-4301-8DC7-FEC2E65014A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a:extLst>
              <a:ext uri="{FF2B5EF4-FFF2-40B4-BE49-F238E27FC236}">
                <a16:creationId xmlns:a16="http://schemas.microsoft.com/office/drawing/2014/main" id="{936C7FD7-465A-4055-AED1-A441D2D9018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a16="http://schemas.microsoft.com/office/drawing/2014/main" id="{F79187A6-57EE-4DD0-93C6-8DF4BC0C340D}"/>
              </a:ext>
            </a:extLst>
          </p:cNvPr>
          <p:cNvSpPr>
            <a:spLocks noGrp="1"/>
          </p:cNvSpPr>
          <p:nvPr>
            <p:ph type="dt" sz="half" idx="10"/>
          </p:nvPr>
        </p:nvSpPr>
        <p:spPr/>
        <p:txBody>
          <a:bodyPr/>
          <a:lstStyle/>
          <a:p>
            <a:fld id="{0490DC03-551A-4995-8FF9-CBE0541BF8F8}" type="datetimeFigureOut">
              <a:rPr lang="ko-KR" altLang="en-US" smtClean="0"/>
              <a:t>2024-05-16</a:t>
            </a:fld>
            <a:endParaRPr lang="ko-KR" altLang="en-US"/>
          </a:p>
        </p:txBody>
      </p:sp>
      <p:sp>
        <p:nvSpPr>
          <p:cNvPr id="6" name="바닥글 개체 틀 5">
            <a:extLst>
              <a:ext uri="{FF2B5EF4-FFF2-40B4-BE49-F238E27FC236}">
                <a16:creationId xmlns:a16="http://schemas.microsoft.com/office/drawing/2014/main" id="{D6453AFC-4DFC-4003-B7C3-5267E5FEB379}"/>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a16="http://schemas.microsoft.com/office/drawing/2014/main" id="{4174E0A4-D0FD-4190-BE80-22F3C310BC37}"/>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278576378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3DB59F1E-9C25-4EE0-943F-A64D81207EE4}"/>
              </a:ext>
            </a:extLst>
          </p:cNvPr>
          <p:cNvSpPr>
            <a:spLocks noGrp="1"/>
          </p:cNvSpPr>
          <p:nvPr>
            <p:ph type="title"/>
          </p:nvPr>
        </p:nvSpPr>
        <p:spPr/>
        <p:txBody>
          <a:bodyPr/>
          <a:lstStyle/>
          <a:p>
            <a:r>
              <a:rPr lang="ko-KR" altLang="en-US"/>
              <a:t>마스터 제목 스타일 편집</a:t>
            </a:r>
          </a:p>
        </p:txBody>
      </p:sp>
      <p:sp>
        <p:nvSpPr>
          <p:cNvPr id="3" name="세로 텍스트 개체 틀 2">
            <a:extLst>
              <a:ext uri="{FF2B5EF4-FFF2-40B4-BE49-F238E27FC236}">
                <a16:creationId xmlns:a16="http://schemas.microsoft.com/office/drawing/2014/main" id="{1ECCAD0D-BD88-452E-B46C-F6D5E469D250}"/>
              </a:ext>
            </a:extLst>
          </p:cNvPr>
          <p:cNvSpPr>
            <a:spLocks noGrp="1"/>
          </p:cNvSpPr>
          <p:nvPr>
            <p:ph type="body" orient="vert" idx="1"/>
          </p:nvPr>
        </p:nvSpPr>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6526B0E0-2EE4-490C-9765-9FEDBD376DD7}"/>
              </a:ext>
            </a:extLst>
          </p:cNvPr>
          <p:cNvSpPr>
            <a:spLocks noGrp="1"/>
          </p:cNvSpPr>
          <p:nvPr>
            <p:ph type="dt" sz="half" idx="10"/>
          </p:nvPr>
        </p:nvSpPr>
        <p:spPr/>
        <p:txBody>
          <a:bodyPr/>
          <a:lstStyle/>
          <a:p>
            <a:fld id="{0490DC03-551A-4995-8FF9-CBE0541BF8F8}" type="datetimeFigureOut">
              <a:rPr lang="ko-KR" altLang="en-US" smtClean="0"/>
              <a:t>2024-05-16</a:t>
            </a:fld>
            <a:endParaRPr lang="ko-KR" altLang="en-US"/>
          </a:p>
        </p:txBody>
      </p:sp>
      <p:sp>
        <p:nvSpPr>
          <p:cNvPr id="5" name="바닥글 개체 틀 4">
            <a:extLst>
              <a:ext uri="{FF2B5EF4-FFF2-40B4-BE49-F238E27FC236}">
                <a16:creationId xmlns:a16="http://schemas.microsoft.com/office/drawing/2014/main" id="{55BEE19E-3A58-4174-8437-922EC74A1C8F}"/>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D375838C-889B-43BB-87ED-179181542C35}"/>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225812914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a:extLst>
              <a:ext uri="{FF2B5EF4-FFF2-40B4-BE49-F238E27FC236}">
                <a16:creationId xmlns:a16="http://schemas.microsoft.com/office/drawing/2014/main" id="{B978B594-426C-4BBB-ACDD-3286FA6CD67D}"/>
              </a:ext>
            </a:extLst>
          </p:cNvPr>
          <p:cNvSpPr>
            <a:spLocks noGrp="1"/>
          </p:cNvSpPr>
          <p:nvPr>
            <p:ph type="title" orient="vert"/>
          </p:nvPr>
        </p:nvSpPr>
        <p:spPr>
          <a:xfrm>
            <a:off x="8724900" y="365125"/>
            <a:ext cx="2628900" cy="5811838"/>
          </a:xfrm>
        </p:spPr>
        <p:txBody>
          <a:bodyPr vert="eaVert"/>
          <a:lstStyle/>
          <a:p>
            <a:r>
              <a:rPr lang="ko-KR" altLang="en-US"/>
              <a:t>마스터 제목 스타일 편집</a:t>
            </a:r>
          </a:p>
        </p:txBody>
      </p:sp>
      <p:sp>
        <p:nvSpPr>
          <p:cNvPr id="3" name="세로 텍스트 개체 틀 2">
            <a:extLst>
              <a:ext uri="{FF2B5EF4-FFF2-40B4-BE49-F238E27FC236}">
                <a16:creationId xmlns:a16="http://schemas.microsoft.com/office/drawing/2014/main" id="{F0DBAB7B-B481-4EEE-9B3B-F25E16556A00}"/>
              </a:ext>
            </a:extLst>
          </p:cNvPr>
          <p:cNvSpPr>
            <a:spLocks noGrp="1"/>
          </p:cNvSpPr>
          <p:nvPr>
            <p:ph type="body" orient="vert" idx="1"/>
          </p:nvPr>
        </p:nvSpPr>
        <p:spPr>
          <a:xfrm>
            <a:off x="838200" y="365125"/>
            <a:ext cx="7734300" cy="5811838"/>
          </a:xfrm>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BFB025EA-3AC7-4705-9E04-16F04B9D35AF}"/>
              </a:ext>
            </a:extLst>
          </p:cNvPr>
          <p:cNvSpPr>
            <a:spLocks noGrp="1"/>
          </p:cNvSpPr>
          <p:nvPr>
            <p:ph type="dt" sz="half" idx="10"/>
          </p:nvPr>
        </p:nvSpPr>
        <p:spPr/>
        <p:txBody>
          <a:bodyPr/>
          <a:lstStyle/>
          <a:p>
            <a:fld id="{0490DC03-551A-4995-8FF9-CBE0541BF8F8}" type="datetimeFigureOut">
              <a:rPr lang="ko-KR" altLang="en-US" smtClean="0"/>
              <a:t>2024-05-16</a:t>
            </a:fld>
            <a:endParaRPr lang="ko-KR" altLang="en-US"/>
          </a:p>
        </p:txBody>
      </p:sp>
      <p:sp>
        <p:nvSpPr>
          <p:cNvPr id="5" name="바닥글 개체 틀 4">
            <a:extLst>
              <a:ext uri="{FF2B5EF4-FFF2-40B4-BE49-F238E27FC236}">
                <a16:creationId xmlns:a16="http://schemas.microsoft.com/office/drawing/2014/main" id="{B4C161F6-946D-465E-8DF5-39FA9232EE03}"/>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a16="http://schemas.microsoft.com/office/drawing/2014/main" id="{5496F929-F30A-402D-9407-9E0447CA0293}"/>
              </a:ext>
            </a:extLst>
          </p:cNvPr>
          <p:cNvSpPr>
            <a:spLocks noGrp="1"/>
          </p:cNvSpPr>
          <p:nvPr>
            <p:ph type="sldNum" sz="quarter" idx="12"/>
          </p:nvPr>
        </p:nvSpPr>
        <p:spPr/>
        <p:txBody>
          <a:body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8178152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제목 개체 틀 1">
            <a:extLst>
              <a:ext uri="{FF2B5EF4-FFF2-40B4-BE49-F238E27FC236}">
                <a16:creationId xmlns:a16="http://schemas.microsoft.com/office/drawing/2014/main" id="{630F02D5-02EA-485A-A3C0-AC8E9869862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a:extLst>
              <a:ext uri="{FF2B5EF4-FFF2-40B4-BE49-F238E27FC236}">
                <a16:creationId xmlns:a16="http://schemas.microsoft.com/office/drawing/2014/main" id="{60213A60-E247-4E1E-9514-D2D6988287B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36F35A7D-588A-48A3-8708-A120361C10E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CB0EE3-0E23-4BE6-B36A-1120829A5DD2}" type="datetimeFigureOut">
              <a:rPr lang="ko-KR" altLang="en-US" smtClean="0"/>
              <a:t>2024-05-16</a:t>
            </a:fld>
            <a:endParaRPr lang="ko-KR" altLang="en-US"/>
          </a:p>
        </p:txBody>
      </p:sp>
      <p:sp>
        <p:nvSpPr>
          <p:cNvPr id="5" name="바닥글 개체 틀 4">
            <a:extLst>
              <a:ext uri="{FF2B5EF4-FFF2-40B4-BE49-F238E27FC236}">
                <a16:creationId xmlns:a16="http://schemas.microsoft.com/office/drawing/2014/main" id="{3A4E2273-2C83-41EA-923D-8A72E137A55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a:extLst>
              <a:ext uri="{FF2B5EF4-FFF2-40B4-BE49-F238E27FC236}">
                <a16:creationId xmlns:a16="http://schemas.microsoft.com/office/drawing/2014/main" id="{C9CBA229-BAE8-4714-A890-9C3C57EC12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60379A-F3A5-4CB5-B239-E059680B1159}" type="slidenum">
              <a:rPr lang="ko-KR" altLang="en-US" smtClean="0"/>
              <a:t>‹#›</a:t>
            </a:fld>
            <a:endParaRPr lang="ko-KR" altLang="en-US"/>
          </a:p>
        </p:txBody>
      </p:sp>
    </p:spTree>
    <p:extLst>
      <p:ext uri="{BB962C8B-B14F-4D97-AF65-F5344CB8AC3E}">
        <p14:creationId xmlns:p14="http://schemas.microsoft.com/office/powerpoint/2010/main" val="21632426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제목 개체 틀 1">
            <a:extLst>
              <a:ext uri="{FF2B5EF4-FFF2-40B4-BE49-F238E27FC236}">
                <a16:creationId xmlns:a16="http://schemas.microsoft.com/office/drawing/2014/main" id="{C8B7458F-C3AD-43F7-82AA-64A38BA82E4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a:extLst>
              <a:ext uri="{FF2B5EF4-FFF2-40B4-BE49-F238E27FC236}">
                <a16:creationId xmlns:a16="http://schemas.microsoft.com/office/drawing/2014/main" id="{4FD21282-8C9B-4A4D-B808-1D2B33DD439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a16="http://schemas.microsoft.com/office/drawing/2014/main" id="{F1E41817-1CCE-4D71-98EE-D1D78384CD7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490DC03-551A-4995-8FF9-CBE0541BF8F8}" type="datetimeFigureOut">
              <a:rPr lang="ko-KR" altLang="en-US" smtClean="0"/>
              <a:t>2024-05-16</a:t>
            </a:fld>
            <a:endParaRPr lang="ko-KR" altLang="en-US"/>
          </a:p>
        </p:txBody>
      </p:sp>
      <p:sp>
        <p:nvSpPr>
          <p:cNvPr id="5" name="바닥글 개체 틀 4">
            <a:extLst>
              <a:ext uri="{FF2B5EF4-FFF2-40B4-BE49-F238E27FC236}">
                <a16:creationId xmlns:a16="http://schemas.microsoft.com/office/drawing/2014/main" id="{19DF62ED-6916-4D1B-BA31-9D16061BFC1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a:extLst>
              <a:ext uri="{FF2B5EF4-FFF2-40B4-BE49-F238E27FC236}">
                <a16:creationId xmlns:a16="http://schemas.microsoft.com/office/drawing/2014/main" id="{E7718C79-23F1-4441-BC97-2E93F8BFEE8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908E106-0A19-4C32-A0E2-686A381C3796}" type="slidenum">
              <a:rPr lang="ko-KR" altLang="en-US" smtClean="0"/>
              <a:t>‹#›</a:t>
            </a:fld>
            <a:endParaRPr lang="ko-KR" altLang="en-US"/>
          </a:p>
        </p:txBody>
      </p:sp>
    </p:spTree>
    <p:extLst>
      <p:ext uri="{BB962C8B-B14F-4D97-AF65-F5344CB8AC3E}">
        <p14:creationId xmlns:p14="http://schemas.microsoft.com/office/powerpoint/2010/main" val="278143653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a:extLst>
              <a:ext uri="{FF2B5EF4-FFF2-40B4-BE49-F238E27FC236}">
                <a16:creationId xmlns:a16="http://schemas.microsoft.com/office/drawing/2014/main" id="{0EA1E64D-A33D-43A8-AADE-7C3AEC3C9656}"/>
              </a:ext>
            </a:extLst>
          </p:cNvPr>
          <p:cNvSpPr>
            <a:spLocks noGrp="1"/>
          </p:cNvSpPr>
          <p:nvPr>
            <p:ph type="ctrTitle"/>
          </p:nvPr>
        </p:nvSpPr>
        <p:spPr>
          <a:xfrm>
            <a:off x="416121" y="1415648"/>
            <a:ext cx="11475308" cy="1213101"/>
          </a:xfrm>
        </p:spPr>
        <p:txBody>
          <a:bodyPr>
            <a:noAutofit/>
          </a:bodyPr>
          <a:lstStyle/>
          <a:p>
            <a:r>
              <a:rPr lang="en-US" altLang="zh-CN" sz="3600" b="1" dirty="0">
                <a:ln w="9525">
                  <a:solidFill>
                    <a:schemeClr val="bg1"/>
                  </a:solidFill>
                  <a:prstDash val="solid"/>
                </a:ln>
                <a:effectLst>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rPr>
              <a:t>MULTINATIONAL BUSINESS MANAGEMENT  </a:t>
            </a:r>
            <a:endParaRPr lang="ko-KR" altLang="en-US" sz="3600" b="1" dirty="0">
              <a:ln w="9525">
                <a:solidFill>
                  <a:schemeClr val="bg1"/>
                </a:solidFill>
                <a:prstDash val="solid"/>
              </a:ln>
              <a:effectLst>
                <a:outerShdw blurRad="12700" dist="38100" dir="2700000" algn="tl" rotWithShape="0">
                  <a:schemeClr val="bg1">
                    <a:lumMod val="50000"/>
                  </a:schemeClr>
                </a:outerShdw>
              </a:effectLst>
              <a:latin typeface="Times New Roman" panose="02020603050405020304" pitchFamily="18" charset="0"/>
              <a:cs typeface="Times New Roman" panose="02020603050405020304" pitchFamily="18" charset="0"/>
            </a:endParaRPr>
          </a:p>
        </p:txBody>
      </p:sp>
      <p:sp>
        <p:nvSpPr>
          <p:cNvPr id="3" name="부제목 2">
            <a:extLst>
              <a:ext uri="{FF2B5EF4-FFF2-40B4-BE49-F238E27FC236}">
                <a16:creationId xmlns:a16="http://schemas.microsoft.com/office/drawing/2014/main" id="{8759A75E-E2F8-492C-9B0E-FC77F12C6DED}"/>
              </a:ext>
            </a:extLst>
          </p:cNvPr>
          <p:cNvSpPr>
            <a:spLocks noGrp="1"/>
          </p:cNvSpPr>
          <p:nvPr>
            <p:ph type="subTitle" idx="1"/>
          </p:nvPr>
        </p:nvSpPr>
        <p:spPr>
          <a:xfrm>
            <a:off x="2986421" y="4422807"/>
            <a:ext cx="5492562" cy="1514885"/>
          </a:xfrm>
        </p:spPr>
        <p:txBody>
          <a:bodyPr/>
          <a:lstStyle/>
          <a:p>
            <a:r>
              <a:rPr lang="en-US" altLang="ko-KR" dirty="0">
                <a:latin typeface="Times New Roman" panose="02020603050405020304" pitchFamily="18" charset="0"/>
                <a:cs typeface="Times New Roman" panose="02020603050405020304" pitchFamily="18" charset="0"/>
              </a:rPr>
              <a:t>KUMI UNIVERSITY </a:t>
            </a:r>
          </a:p>
          <a:p>
            <a:r>
              <a:rPr lang="en-US" altLang="ko-KR" dirty="0">
                <a:latin typeface="Times New Roman" panose="02020603050405020304" pitchFamily="18" charset="0"/>
                <a:cs typeface="Times New Roman" panose="02020603050405020304" pitchFamily="18" charset="0"/>
              </a:rPr>
              <a:t>LECTURER: MUGISHA PATRICK  </a:t>
            </a:r>
          </a:p>
        </p:txBody>
      </p:sp>
      <p:sp>
        <p:nvSpPr>
          <p:cNvPr id="5" name="부제목 2">
            <a:extLst>
              <a:ext uri="{FF2B5EF4-FFF2-40B4-BE49-F238E27FC236}">
                <a16:creationId xmlns:a16="http://schemas.microsoft.com/office/drawing/2014/main" id="{8759A75E-E2F8-492C-9B0E-FC77F12C6DED}"/>
              </a:ext>
            </a:extLst>
          </p:cNvPr>
          <p:cNvSpPr txBox="1">
            <a:spLocks/>
          </p:cNvSpPr>
          <p:nvPr/>
        </p:nvSpPr>
        <p:spPr>
          <a:xfrm>
            <a:off x="2036619" y="3265348"/>
            <a:ext cx="8030095" cy="849451"/>
          </a:xfrm>
          <a:prstGeom prst="rect">
            <a:avLst/>
          </a:prstGeom>
        </p:spPr>
        <p:txBody>
          <a:bodyPr vert="horz" lIns="91440" tIns="45720" rIns="91440" bIns="45720" rtlCol="0">
            <a:noAutofit/>
          </a:bodyPr>
          <a:lstStyle>
            <a:lvl1pPr marL="0" indent="0" algn="ctr" defTabSz="914400" rtl="0" eaLnBrk="1" latinLnBrk="1"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1"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1"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1"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altLang="ko-KR" dirty="0">
                <a:latin typeface="Times New Roman" panose="02020603050405020304" pitchFamily="18" charset="0"/>
                <a:cs typeface="Times New Roman" panose="02020603050405020304" pitchFamily="18" charset="0"/>
              </a:rPr>
              <a:t>WEEK NINE–RECRUITMENT FOR A MULTINATIONAL BUSINESS</a:t>
            </a:r>
            <a:endParaRPr lang="ko-KR"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040127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Unit nine objectives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altLang="ko-KR" sz="2000" dirty="0">
                <a:latin typeface="Times New Roman" panose="02020603050405020304" pitchFamily="18" charset="0"/>
                <a:cs typeface="Times New Roman" panose="02020603050405020304" pitchFamily="18" charset="0"/>
              </a:rPr>
              <a:t>At the end of this session, you will be able to: </a:t>
            </a:r>
          </a:p>
          <a:p>
            <a:pPr>
              <a:lnSpc>
                <a:spcPct val="150000"/>
              </a:lnSpc>
              <a:buFont typeface="Wingdings" panose="05000000000000000000" pitchFamily="2" charset="2"/>
              <a:buChar char="Ø"/>
            </a:pPr>
            <a:r>
              <a:rPr lang="en-US" altLang="ko-KR" sz="2000" dirty="0">
                <a:latin typeface="Times New Roman" panose="02020603050405020304" pitchFamily="18" charset="0"/>
                <a:cs typeface="Times New Roman" panose="02020603050405020304" pitchFamily="18" charset="0"/>
              </a:rPr>
              <a:t>Know the meaning of recruitment in a multinational business </a:t>
            </a:r>
          </a:p>
          <a:p>
            <a:pPr>
              <a:lnSpc>
                <a:spcPct val="150000"/>
              </a:lnSpc>
              <a:buFont typeface="Wingdings" panose="05000000000000000000" pitchFamily="2" charset="2"/>
              <a:buChar char="Ø"/>
            </a:pPr>
            <a:r>
              <a:rPr lang="en-US" altLang="ko-KR" sz="2000" dirty="0">
                <a:latin typeface="Times New Roman" panose="02020603050405020304" pitchFamily="18" charset="0"/>
                <a:cs typeface="Times New Roman" panose="02020603050405020304" pitchFamily="18" charset="0"/>
              </a:rPr>
              <a:t>Get exposed to recruitment process </a:t>
            </a:r>
          </a:p>
          <a:p>
            <a:pPr>
              <a:lnSpc>
                <a:spcPct val="150000"/>
              </a:lnSpc>
              <a:buFont typeface="Wingdings" panose="05000000000000000000" pitchFamily="2" charset="2"/>
              <a:buChar char="Ø"/>
            </a:pPr>
            <a:r>
              <a:rPr lang="en-US" altLang="ko-KR" sz="2000" dirty="0">
                <a:latin typeface="Times New Roman" panose="02020603050405020304" pitchFamily="18" charset="0"/>
                <a:cs typeface="Times New Roman" panose="02020603050405020304" pitchFamily="18" charset="0"/>
              </a:rPr>
              <a:t>Understand the strategies to be used while recruiting for a MNC</a:t>
            </a:r>
          </a:p>
          <a:p>
            <a:pPr>
              <a:lnSpc>
                <a:spcPct val="150000"/>
              </a:lnSpc>
              <a:buFont typeface="Wingdings" panose="05000000000000000000" pitchFamily="2" charset="2"/>
              <a:buChar char="Ø"/>
            </a:pPr>
            <a:r>
              <a:rPr lang="en-US" altLang="ko-KR" sz="2000" dirty="0">
                <a:latin typeface="Times New Roman" panose="02020603050405020304" pitchFamily="18" charset="0"/>
                <a:cs typeface="Times New Roman" panose="02020603050405020304" pitchFamily="18" charset="0"/>
              </a:rPr>
              <a:t>Understand the selection process </a:t>
            </a:r>
          </a:p>
          <a:p>
            <a:pPr>
              <a:lnSpc>
                <a:spcPct val="150000"/>
              </a:lnSpc>
              <a:buFont typeface="Wingdings" panose="05000000000000000000" pitchFamily="2" charset="2"/>
              <a:buChar char="Ø"/>
            </a:pPr>
            <a:r>
              <a:rPr lang="en-US" altLang="ko-KR" sz="2000" dirty="0">
                <a:latin typeface="Times New Roman" panose="02020603050405020304" pitchFamily="18" charset="0"/>
                <a:cs typeface="Times New Roman" panose="02020603050405020304" pitchFamily="18" charset="0"/>
              </a:rPr>
              <a:t>Know how to develop a global talent </a:t>
            </a:r>
          </a:p>
          <a:p>
            <a:pPr marL="0" indent="0">
              <a:buNone/>
            </a:pPr>
            <a:endParaRPr lang="en-US" altLang="ko-KR" sz="2000" dirty="0">
              <a:latin typeface="Arial" panose="020B0604020202020204" pitchFamily="34" charset="0"/>
              <a:cs typeface="Arial" panose="020B0604020202020204" pitchFamily="34" charset="0"/>
            </a:endParaRPr>
          </a:p>
          <a:p>
            <a:pPr marL="0" indent="0">
              <a:buNone/>
            </a:pPr>
            <a:endParaRPr lang="en-US" altLang="ko-KR" sz="2000" dirty="0">
              <a:latin typeface="Arial" panose="020B0604020202020204" pitchFamily="34" charset="0"/>
              <a:cs typeface="Arial" panose="020B0604020202020204" pitchFamily="34"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2610142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Understanding recruitment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600" dirty="0">
                <a:latin typeface="Times New Roman" panose="02020603050405020304" pitchFamily="18" charset="0"/>
                <a:cs typeface="Times New Roman" panose="02020603050405020304" pitchFamily="18" charset="0"/>
              </a:rPr>
              <a:t>Recruitment is the process of identifying, attracting, and selecting qualified candidates for a job vacancy within an organization. It's a critical function of human resource management, aimed at finding the right people with the necessary skills, knowledge, and experience to contribute effectively to the organization's goals and objectives</a:t>
            </a:r>
            <a:endParaRPr lang="en-US" altLang="ko-KR" sz="2600" dirty="0">
              <a:latin typeface="Times New Roman" panose="02020603050405020304" pitchFamily="18" charset="0"/>
              <a:cs typeface="Times New Roman" panose="02020603050405020304" pitchFamily="18" charset="0"/>
            </a:endParaRPr>
          </a:p>
          <a:p>
            <a:pPr marL="0" indent="0">
              <a:buNone/>
            </a:pPr>
            <a:endParaRPr lang="en-US" altLang="ko-KR" sz="2000" dirty="0">
              <a:latin typeface="Arial" panose="020B0604020202020204" pitchFamily="34" charset="0"/>
              <a:cs typeface="Arial" panose="020B0604020202020204" pitchFamily="34"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42265817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000" dirty="0">
                <a:latin typeface="Times New Roman" panose="02020603050405020304" pitchFamily="18" charset="0"/>
                <a:cs typeface="Times New Roman" panose="02020603050405020304" pitchFamily="18" charset="0"/>
              </a:rPr>
              <a:t>Effective recruitment is crucial for the success of any organization, as it ensures that the right talent is in place to drive business performance and achieve strategic objectives. A well-executed recruitment process not only fills immediate job vacancies but also builds a talent pipeline for future needs. Moreover, it enhances the employer brand by creating a positive impression of the organization as an attractive place to work, thereby attracting top talent in the long term. </a:t>
            </a:r>
            <a:endParaRPr lang="en-US" altLang="ko-KR" sz="20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7430692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Recruitment process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fontScale="92500" lnSpcReduction="20000"/>
          </a:bodyPr>
          <a:lstStyle/>
          <a:p>
            <a:pPr marL="0" indent="0">
              <a:lnSpc>
                <a:spcPct val="150000"/>
              </a:lnSpc>
              <a:buNone/>
            </a:pPr>
            <a:r>
              <a:rPr lang="en-US" sz="2000" dirty="0">
                <a:latin typeface="Times New Roman" panose="02020603050405020304" pitchFamily="18" charset="0"/>
                <a:cs typeface="Times New Roman" panose="02020603050405020304" pitchFamily="18" charset="0"/>
              </a:rPr>
              <a:t>Recruitment encompasses a series of components that collectively aim to attract, select, and integrate suitable candidates into an organization while also managing their departure when necessary. Following are the components of recruitment in general:</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Advertising: </a:t>
            </a:r>
            <a:r>
              <a:rPr lang="en-US" sz="2000" dirty="0">
                <a:latin typeface="Times New Roman" panose="02020603050405020304" pitchFamily="18" charset="0"/>
                <a:cs typeface="Times New Roman" panose="02020603050405020304" pitchFamily="18" charset="0"/>
              </a:rPr>
              <a:t>This involves promoting job vacancies through various channels such as online job boards, company websites, social media platforms, newspapers, and professional networks. The goal is to reach a wide pool of potential candidates and generate interest in the available positions.</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Screening: </a:t>
            </a:r>
            <a:r>
              <a:rPr lang="en-US" sz="2000" dirty="0">
                <a:latin typeface="Times New Roman" panose="02020603050405020304" pitchFamily="18" charset="0"/>
                <a:cs typeface="Times New Roman" panose="02020603050405020304" pitchFamily="18" charset="0"/>
              </a:rPr>
              <a:t>Once applications are received, recruiters screen them to assess candidates' qualifications, skills, and experience against the job requirements outlined in the job description. Screening may involve reviewing resumes, cover letters, and application forms to shortlist candidates who meet the initial criteria.</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1672752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Selection: </a:t>
            </a:r>
            <a:r>
              <a:rPr lang="en-US" sz="2000" dirty="0">
                <a:latin typeface="Times New Roman" panose="02020603050405020304" pitchFamily="18" charset="0"/>
                <a:cs typeface="Times New Roman" panose="02020603050405020304" pitchFamily="18" charset="0"/>
              </a:rPr>
              <a:t>This phase involves further evaluation of shortlisted candidates through interviews, assessments, and other selection methods. Interviews can be conducted in various formats, including phone, video, or face-to-face interviews, to assess candidates' suitability for the role and organizational culture.</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Background checks: </a:t>
            </a:r>
            <a:r>
              <a:rPr lang="en-US" sz="2000" dirty="0">
                <a:latin typeface="Times New Roman" panose="02020603050405020304" pitchFamily="18" charset="0"/>
                <a:cs typeface="Times New Roman" panose="02020603050405020304" pitchFamily="18" charset="0"/>
              </a:rPr>
              <a:t>Employers may conduct background checks to verify candidates' education, employment history, criminal records, and other relevant information. This helps ensure the accuracy of the information provided by candidates and mitigates potential risks associated with hiring.</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889797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6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Offer and negotiation: </a:t>
            </a:r>
            <a:r>
              <a:rPr lang="en-US" sz="2000" dirty="0">
                <a:latin typeface="Times New Roman" panose="02020603050405020304" pitchFamily="18" charset="0"/>
                <a:cs typeface="Times New Roman" panose="02020603050405020304" pitchFamily="18" charset="0"/>
              </a:rPr>
              <a:t>Once a suitable candidate is identified, the organization extends a job offer outlining the terms and conditions of employment, including salary, benefits, and start date. Negotiations may occur to reach mutually satisfactory terms between the employer and the candidate.</a:t>
            </a:r>
          </a:p>
          <a:p>
            <a:pPr>
              <a:lnSpc>
                <a:spcPct val="16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Onboarding: </a:t>
            </a:r>
            <a:r>
              <a:rPr lang="en-US" sz="2000" dirty="0">
                <a:latin typeface="Times New Roman" panose="02020603050405020304" pitchFamily="18" charset="0"/>
                <a:cs typeface="Times New Roman" panose="02020603050405020304" pitchFamily="18" charset="0"/>
              </a:rPr>
              <a:t>Onboarding is the process of integrating new employees into the organization and familiarizing them with company policies, procedures, culture, and job responsibilities. Effective onboarding helps new hires acclimate quickly, feel engaged, and become productive members of the team.</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6056609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Training and development: </a:t>
            </a:r>
            <a:r>
              <a:rPr lang="en-US" sz="2000" dirty="0">
                <a:latin typeface="Times New Roman" panose="02020603050405020304" pitchFamily="18" charset="0"/>
                <a:cs typeface="Times New Roman" panose="02020603050405020304" pitchFamily="18" charset="0"/>
              </a:rPr>
              <a:t>Organizations invest in training and development programs to enhance employees' skills, knowledge, and performance. This may include orientation programs for new hires, job-specific training, leadership development, and ongoing professional development opportunities.</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Performance management: </a:t>
            </a:r>
            <a:r>
              <a:rPr lang="en-US" sz="2000" dirty="0">
                <a:latin typeface="Times New Roman" panose="02020603050405020304" pitchFamily="18" charset="0"/>
                <a:cs typeface="Times New Roman" panose="02020603050405020304" pitchFamily="18" charset="0"/>
              </a:rPr>
              <a:t>Performance management involves setting clear performance expectations, providing feedback, and evaluating employees' performance against established goals and objectives. It helps identify strengths, areas for improvement, and development needs to support employees' growth and success within the organization.</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7804179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Career progression: </a:t>
            </a:r>
            <a:r>
              <a:rPr lang="en-US" sz="2000" dirty="0">
                <a:latin typeface="Times New Roman" panose="02020603050405020304" pitchFamily="18" charset="0"/>
                <a:cs typeface="Times New Roman" panose="02020603050405020304" pitchFamily="18" charset="0"/>
              </a:rPr>
              <a:t>Organizations support employees' career growth and development by offering advancement opportunities, promotions, and career planning resources. Career progression initiatives help retain top talent, boost employee engagement, and align individual aspirations with organizational goals.</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Separation: </a:t>
            </a:r>
            <a:r>
              <a:rPr lang="en-US" sz="2000" dirty="0">
                <a:latin typeface="Times New Roman" panose="02020603050405020304" pitchFamily="18" charset="0"/>
                <a:cs typeface="Times New Roman" panose="02020603050405020304" pitchFamily="18" charset="0"/>
              </a:rPr>
              <a:t>When an employee leaves the organization due to retirement, resignation, termination, or other reasons, the separation process is initiated. This may involve conducting exit interviews, processing final payments, retrieving company property, and facilitating a smooth transition for both the departing employee and the organization.</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9062098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Strategies for recruitment in MNCs</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lnSpcReduction="10000"/>
          </a:bodyPr>
          <a:lstStyle/>
          <a:p>
            <a:pPr marL="0" indent="0">
              <a:lnSpc>
                <a:spcPct val="150000"/>
              </a:lnSpc>
              <a:buNone/>
            </a:pPr>
            <a:r>
              <a:rPr lang="en-US" sz="2000" dirty="0">
                <a:latin typeface="Times New Roman" panose="02020603050405020304" pitchFamily="18" charset="0"/>
                <a:cs typeface="Times New Roman" panose="02020603050405020304" pitchFamily="18" charset="0"/>
              </a:rPr>
              <a:t>Recruiting for an international business requires a strategic approach to attract and select candidates who possess the skills, cultural awareness, and adaptability needed to thrive in diverse global environments. Here are ten strategies for recruiting talent for an international business:</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Cultural competency assessment: </a:t>
            </a:r>
            <a:r>
              <a:rPr lang="en-US" sz="2000" dirty="0">
                <a:latin typeface="Times New Roman" panose="02020603050405020304" pitchFamily="18" charset="0"/>
                <a:cs typeface="Times New Roman" panose="02020603050405020304" pitchFamily="18" charset="0"/>
              </a:rPr>
              <a:t>Assess candidates' cultural competence and adaptability during the recruitment process to ensure they can work effectively across diverse cultures and geographies.</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Global talent sourcing: </a:t>
            </a:r>
            <a:r>
              <a:rPr lang="en-US" sz="2000" dirty="0">
                <a:latin typeface="Times New Roman" panose="02020603050405020304" pitchFamily="18" charset="0"/>
                <a:cs typeface="Times New Roman" panose="02020603050405020304" pitchFamily="18" charset="0"/>
              </a:rPr>
              <a:t>Expand recruitment efforts beyond local markets by leveraging international job boards, professional networks, and recruitment agencies to attract candidates from diverse backgrounds and regions.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40031995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Language proficiency requirements: </a:t>
            </a:r>
            <a:r>
              <a:rPr lang="en-US" sz="2000" dirty="0">
                <a:latin typeface="Times New Roman" panose="02020603050405020304" pitchFamily="18" charset="0"/>
                <a:cs typeface="Times New Roman" panose="02020603050405020304" pitchFamily="18" charset="0"/>
              </a:rPr>
              <a:t>Specify language proficiency requirements relevant to the job role and target markets to ensure candidates can effectively communicate with colleagues, clients, and stakeholders worldwide.</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Cross-cultural training: </a:t>
            </a:r>
            <a:r>
              <a:rPr lang="en-US" sz="2000" dirty="0">
                <a:latin typeface="Times New Roman" panose="02020603050405020304" pitchFamily="18" charset="0"/>
                <a:cs typeface="Times New Roman" panose="02020603050405020304" pitchFamily="18" charset="0"/>
              </a:rPr>
              <a:t>Provide cross-cultural training and resources to help new hires understand and navigate cultural differences, communication styles, and business practices in international settings.</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International internships and exchange programs: </a:t>
            </a:r>
            <a:r>
              <a:rPr lang="en-US" sz="2000" dirty="0">
                <a:latin typeface="Times New Roman" panose="02020603050405020304" pitchFamily="18" charset="0"/>
                <a:cs typeface="Times New Roman" panose="02020603050405020304" pitchFamily="18" charset="0"/>
              </a:rPr>
              <a:t>Partner with universities, international organizations, and exchange programs to recruit talented students and graduates with international experience and perspectives.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6020820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Virtual interviews and assessments: </a:t>
            </a:r>
            <a:r>
              <a:rPr lang="en-US" sz="2000" dirty="0">
                <a:latin typeface="Times New Roman" panose="02020603050405020304" pitchFamily="18" charset="0"/>
                <a:cs typeface="Times New Roman" panose="02020603050405020304" pitchFamily="18" charset="0"/>
              </a:rPr>
              <a:t>Conduct virtual interviews and assessments to streamline the recruitment process for candidates located in different time zones and geographical locations.</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Diversity and inclusion initiatives: </a:t>
            </a:r>
            <a:r>
              <a:rPr lang="en-US" sz="2000" dirty="0">
                <a:latin typeface="Times New Roman" panose="02020603050405020304" pitchFamily="18" charset="0"/>
                <a:cs typeface="Times New Roman" panose="02020603050405020304" pitchFamily="18" charset="0"/>
              </a:rPr>
              <a:t>Emphasize diversity and inclusion in recruitment efforts to attract candidates from underrepresented groups and promote a culture of belonging within the organization.</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Global employer branding: </a:t>
            </a:r>
            <a:r>
              <a:rPr lang="en-US" sz="2000" dirty="0">
                <a:latin typeface="Times New Roman" panose="02020603050405020304" pitchFamily="18" charset="0"/>
                <a:cs typeface="Times New Roman" panose="02020603050405020304" pitchFamily="18" charset="0"/>
              </a:rPr>
              <a:t>Develop a strong employer brand that highlights the organization's commitment to diversity, career development opportunities, and global presence to attract top talent from around the world.</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5322285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Expatriate and local talent development: </a:t>
            </a:r>
            <a:r>
              <a:rPr lang="en-US" sz="2000" dirty="0">
                <a:latin typeface="Times New Roman" panose="02020603050405020304" pitchFamily="18" charset="0"/>
                <a:cs typeface="Times New Roman" panose="02020603050405020304" pitchFamily="18" charset="0"/>
              </a:rPr>
              <a:t>Implement talent development programs tailored to both expatriate and local employees to support their career growth, professional development, and successful integration into international assignments.</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Partner with local experts: </a:t>
            </a:r>
            <a:r>
              <a:rPr lang="en-US" sz="2000" dirty="0">
                <a:latin typeface="Times New Roman" panose="02020603050405020304" pitchFamily="18" charset="0"/>
                <a:cs typeface="Times New Roman" panose="02020603050405020304" pitchFamily="18" charset="0"/>
              </a:rPr>
              <a:t>Collaborate with local HR professionals, cultural consultants, and recruitment agencies in target markets to gain insights into local labor markets, legal requirements, and cultural norms, enhancing the effectiveness of recruitment efforts.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40830725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Selection of employees in multinational business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fontScale="62500" lnSpcReduction="20000"/>
          </a:bodyPr>
          <a:lstStyle/>
          <a:p>
            <a:pPr marL="0" indent="0">
              <a:lnSpc>
                <a:spcPct val="170000"/>
              </a:lnSpc>
              <a:buNone/>
            </a:pPr>
            <a:r>
              <a:rPr lang="en-US" sz="2600" dirty="0">
                <a:latin typeface="Times New Roman" panose="02020603050405020304" pitchFamily="18" charset="0"/>
                <a:cs typeface="Times New Roman" panose="02020603050405020304" pitchFamily="18" charset="0"/>
              </a:rPr>
              <a:t>As we have already seen in the recruitment process, selection is one of the components of recruitment. The following have to be observed while recruiting for a MNC: When selecting employees for international business roles, it's crucial to consider various factors to ensure they possess the skills, experience, and cultural adaptability necessary to succeed in diverse global environments. Here are eight key considerations:</a:t>
            </a:r>
          </a:p>
          <a:p>
            <a:pPr>
              <a:lnSpc>
                <a:spcPct val="170000"/>
              </a:lnSpc>
              <a:buFont typeface="Wingdings" panose="05000000000000000000" pitchFamily="2" charset="2"/>
              <a:buChar char="Ø"/>
            </a:pPr>
            <a:r>
              <a:rPr lang="en-US" sz="2600" b="1" dirty="0">
                <a:latin typeface="Times New Roman" panose="02020603050405020304" pitchFamily="18" charset="0"/>
                <a:cs typeface="Times New Roman" panose="02020603050405020304" pitchFamily="18" charset="0"/>
              </a:rPr>
              <a:t>Cultural fit and adaptability: </a:t>
            </a:r>
            <a:r>
              <a:rPr lang="en-US" sz="2600" dirty="0">
                <a:latin typeface="Times New Roman" panose="02020603050405020304" pitchFamily="18" charset="0"/>
                <a:cs typeface="Times New Roman" panose="02020603050405020304" pitchFamily="18" charset="0"/>
              </a:rPr>
              <a:t>Assess candidates' cultural sensitivity, adaptability, and ability to work effectively across different cultural contexts. Look for individuals who demonstrate openness, flexibility, and respect for diverse perspectives and practices.</a:t>
            </a:r>
          </a:p>
          <a:p>
            <a:pPr>
              <a:lnSpc>
                <a:spcPct val="170000"/>
              </a:lnSpc>
              <a:buFont typeface="Wingdings" panose="05000000000000000000" pitchFamily="2" charset="2"/>
              <a:buChar char="Ø"/>
            </a:pPr>
            <a:r>
              <a:rPr lang="en-US" sz="2600" b="1" dirty="0">
                <a:latin typeface="Times New Roman" panose="02020603050405020304" pitchFamily="18" charset="0"/>
                <a:cs typeface="Times New Roman" panose="02020603050405020304" pitchFamily="18" charset="0"/>
              </a:rPr>
              <a:t>Language proficiency: </a:t>
            </a:r>
            <a:r>
              <a:rPr lang="en-US" sz="2600" dirty="0">
                <a:latin typeface="Times New Roman" panose="02020603050405020304" pitchFamily="18" charset="0"/>
                <a:cs typeface="Times New Roman" panose="02020603050405020304" pitchFamily="18" charset="0"/>
              </a:rPr>
              <a:t>Evaluate candidates' language skills relevant to the target markets or regions where the business operates. Fluency or proficiency in the local language(s) can enhance communication, relationship-building, and business interactions.</a:t>
            </a:r>
          </a:p>
          <a:p>
            <a:pPr marL="0" indent="0">
              <a:lnSpc>
                <a:spcPct val="150000"/>
              </a:lnSpc>
              <a:buNone/>
            </a:pPr>
            <a:endParaRPr lang="en-US" sz="20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6773773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lnSpcReduction="10000"/>
          </a:bodyPr>
          <a:lstStyle/>
          <a:p>
            <a:pPr>
              <a:lnSpc>
                <a:spcPct val="150000"/>
              </a:lnSpc>
              <a:buFont typeface="Wingdings" panose="05000000000000000000" pitchFamily="2" charset="2"/>
              <a:buChar char="Ø"/>
            </a:pPr>
            <a:r>
              <a:rPr lang="en-US" sz="2200" b="1" dirty="0">
                <a:latin typeface="Times New Roman" panose="02020603050405020304" pitchFamily="18" charset="0"/>
                <a:cs typeface="Times New Roman" panose="02020603050405020304" pitchFamily="18" charset="0"/>
              </a:rPr>
              <a:t>International experience: </a:t>
            </a:r>
            <a:r>
              <a:rPr lang="en-US" sz="2200" dirty="0">
                <a:latin typeface="Times New Roman" panose="02020603050405020304" pitchFamily="18" charset="0"/>
                <a:cs typeface="Times New Roman" panose="02020603050405020304" pitchFamily="18" charset="0"/>
              </a:rPr>
              <a:t>Prioritize candidates with relevant international experience, such as working or studying abroad, managing cross-border projects, or collaborating with multicultural teams. International experience demonstrates cultural awareness, global perspective, and adaptability to diverse environments.</a:t>
            </a:r>
          </a:p>
          <a:p>
            <a:pPr>
              <a:lnSpc>
                <a:spcPct val="150000"/>
              </a:lnSpc>
              <a:buFont typeface="Wingdings" panose="05000000000000000000" pitchFamily="2" charset="2"/>
              <a:buChar char="Ø"/>
            </a:pPr>
            <a:r>
              <a:rPr lang="en-US" sz="2200" b="1" dirty="0">
                <a:latin typeface="Times New Roman" panose="02020603050405020304" pitchFamily="18" charset="0"/>
                <a:cs typeface="Times New Roman" panose="02020603050405020304" pitchFamily="18" charset="0"/>
              </a:rPr>
              <a:t>Technical skills and qualifications: </a:t>
            </a:r>
            <a:r>
              <a:rPr lang="en-US" sz="2200" dirty="0">
                <a:latin typeface="Times New Roman" panose="02020603050405020304" pitchFamily="18" charset="0"/>
                <a:cs typeface="Times New Roman" panose="02020603050405020304" pitchFamily="18" charset="0"/>
              </a:rPr>
              <a:t>Assess candidates' technical skills, qualifications, and industry-specific expertise required for the role. Ensure they possess the necessary knowledge and competencies to perform effectively in international business environments.</a:t>
            </a:r>
          </a:p>
          <a:p>
            <a:pPr marL="0" indent="0">
              <a:lnSpc>
                <a:spcPct val="150000"/>
              </a:lnSpc>
              <a:buNone/>
            </a:pPr>
            <a:endParaRPr lang="en-US" sz="20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2431763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lnSpcReduction="10000"/>
          </a:bodyPr>
          <a:lstStyle/>
          <a:p>
            <a:pPr>
              <a:lnSpc>
                <a:spcPct val="170000"/>
              </a:lnSpc>
              <a:buFont typeface="Wingdings" panose="05000000000000000000" pitchFamily="2" charset="2"/>
              <a:buChar char="Ø"/>
            </a:pPr>
            <a:r>
              <a:rPr lang="en-US" sz="2200" b="1" dirty="0">
                <a:latin typeface="Times New Roman" panose="02020603050405020304" pitchFamily="18" charset="0"/>
                <a:cs typeface="Times New Roman" panose="02020603050405020304" pitchFamily="18" charset="0"/>
              </a:rPr>
              <a:t>Cross-cultural communication skills: </a:t>
            </a:r>
            <a:r>
              <a:rPr lang="en-US" sz="2200" dirty="0">
                <a:latin typeface="Times New Roman" panose="02020603050405020304" pitchFamily="18" charset="0"/>
                <a:cs typeface="Times New Roman" panose="02020603050405020304" pitchFamily="18" charset="0"/>
              </a:rPr>
              <a:t>Evaluate candidates' ability to communicate effectively across cultural boundaries, including verbal and non-verbal communication, intercultural communication competence, and awareness of cultural nuances and differences.</a:t>
            </a:r>
          </a:p>
          <a:p>
            <a:pPr>
              <a:lnSpc>
                <a:spcPct val="170000"/>
              </a:lnSpc>
              <a:buFont typeface="Wingdings" panose="05000000000000000000" pitchFamily="2" charset="2"/>
              <a:buChar char="Ø"/>
            </a:pPr>
            <a:r>
              <a:rPr lang="en-US" sz="2200" b="1" dirty="0">
                <a:latin typeface="Times New Roman" panose="02020603050405020304" pitchFamily="18" charset="0"/>
                <a:cs typeface="Times New Roman" panose="02020603050405020304" pitchFamily="18" charset="0"/>
              </a:rPr>
              <a:t>Global mindset and strategic orientation: </a:t>
            </a:r>
            <a:r>
              <a:rPr lang="en-US" sz="2200" dirty="0">
                <a:latin typeface="Times New Roman" panose="02020603050405020304" pitchFamily="18" charset="0"/>
                <a:cs typeface="Times New Roman" panose="02020603050405020304" pitchFamily="18" charset="0"/>
              </a:rPr>
              <a:t>Look for candidates with a global mindset and strategic orientation, demonstrated through their understanding of global trends, market dynamics, geopolitical factors, and business opportunities and challenges in international markets.</a:t>
            </a:r>
          </a:p>
          <a:p>
            <a:pPr marL="0" indent="0">
              <a:lnSpc>
                <a:spcPct val="150000"/>
              </a:lnSpc>
              <a:buNone/>
            </a:pPr>
            <a:endParaRPr lang="en-US" sz="20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399540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fontScale="92500" lnSpcReduction="20000"/>
          </a:bodyPr>
          <a:lstStyle/>
          <a:p>
            <a:pPr>
              <a:lnSpc>
                <a:spcPct val="200000"/>
              </a:lnSpc>
              <a:buFont typeface="Wingdings" panose="05000000000000000000" pitchFamily="2" charset="2"/>
              <a:buChar char="Ø"/>
            </a:pPr>
            <a:r>
              <a:rPr lang="en-US" sz="2200" b="1" dirty="0">
                <a:latin typeface="Times New Roman" panose="02020603050405020304" pitchFamily="18" charset="0"/>
                <a:cs typeface="Times New Roman" panose="02020603050405020304" pitchFamily="18" charset="0"/>
              </a:rPr>
              <a:t>Problem-solving and decision-making skills: </a:t>
            </a:r>
            <a:r>
              <a:rPr lang="en-US" sz="2200" dirty="0">
                <a:latin typeface="Times New Roman" panose="02020603050405020304" pitchFamily="18" charset="0"/>
                <a:cs typeface="Times New Roman" panose="02020603050405020304" pitchFamily="18" charset="0"/>
              </a:rPr>
              <a:t>Assess candidates' ability to navigate complex and ambiguous situations, solve problems, and make sound decisions in diverse cultural and business contexts. Look for individuals who demonstrate resilience, adaptability, and creativity in overcoming challenges.</a:t>
            </a:r>
          </a:p>
          <a:p>
            <a:pPr>
              <a:lnSpc>
                <a:spcPct val="200000"/>
              </a:lnSpc>
              <a:buFont typeface="Wingdings" panose="05000000000000000000" pitchFamily="2" charset="2"/>
              <a:buChar char="Ø"/>
            </a:pPr>
            <a:r>
              <a:rPr lang="en-US" sz="2200" b="1" dirty="0">
                <a:latin typeface="Times New Roman" panose="02020603050405020304" pitchFamily="18" charset="0"/>
                <a:cs typeface="Times New Roman" panose="02020603050405020304" pitchFamily="18" charset="0"/>
              </a:rPr>
              <a:t>Alignment with organizational values and goals: </a:t>
            </a:r>
            <a:r>
              <a:rPr lang="en-US" sz="2200" dirty="0">
                <a:latin typeface="Times New Roman" panose="02020603050405020304" pitchFamily="18" charset="0"/>
                <a:cs typeface="Times New Roman" panose="02020603050405020304" pitchFamily="18" charset="0"/>
              </a:rPr>
              <a:t>Ensure candidates align with the organization's values, mission, and strategic objectives, fostering a sense of purpose, commitment, and alignment with the company's vision for global growth and success.</a:t>
            </a:r>
          </a:p>
          <a:p>
            <a:pPr marL="0" indent="0">
              <a:lnSpc>
                <a:spcPct val="150000"/>
              </a:lnSpc>
              <a:buNone/>
            </a:pPr>
            <a:endParaRPr lang="en-US" sz="20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3212394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Repercussions of bad recruitment in MNCs</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lnSpcReduction="10000"/>
          </a:bodyPr>
          <a:lstStyle/>
          <a:p>
            <a:pPr marL="0" indent="0">
              <a:lnSpc>
                <a:spcPct val="150000"/>
              </a:lnSpc>
              <a:buNone/>
            </a:pPr>
            <a:r>
              <a:rPr lang="en-US" sz="2000" dirty="0">
                <a:latin typeface="Times New Roman" panose="02020603050405020304" pitchFamily="18" charset="0"/>
                <a:cs typeface="Times New Roman" panose="02020603050405020304" pitchFamily="18" charset="0"/>
              </a:rPr>
              <a:t>Bad recruitment practices in multinational corporations (MNCs) can have significant repercussions that impact various aspects of the organization's operations, performance, and reputation. Here are ten potential repercussions:</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Financial losses: </a:t>
            </a:r>
            <a:r>
              <a:rPr lang="en-US" sz="2000" dirty="0">
                <a:latin typeface="Times New Roman" panose="02020603050405020304" pitchFamily="18" charset="0"/>
                <a:cs typeface="Times New Roman" panose="02020603050405020304" pitchFamily="18" charset="0"/>
              </a:rPr>
              <a:t>Poor recruitment decisions can result in financial losses due to wasted resources invested in hiring, onboarding, and training employees who are not a good fit for the role or the organization.</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Decreased productivity: </a:t>
            </a:r>
            <a:r>
              <a:rPr lang="en-US" sz="2000" dirty="0">
                <a:latin typeface="Times New Roman" panose="02020603050405020304" pitchFamily="18" charset="0"/>
                <a:cs typeface="Times New Roman" panose="02020603050405020304" pitchFamily="18" charset="0"/>
              </a:rPr>
              <a:t>Hiring candidates who lack the necessary skills, experience, or motivation can lead to decreased productivity and efficiency, as employees struggle to perform their duties effectively or require additional support and supervision.</a:t>
            </a:r>
          </a:p>
          <a:p>
            <a:pPr marL="0" indent="0">
              <a:lnSpc>
                <a:spcPct val="150000"/>
              </a:lnSpc>
              <a:buNone/>
            </a:pPr>
            <a:endParaRPr lang="en-US" sz="20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0247346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High turnover rates: </a:t>
            </a:r>
            <a:r>
              <a:rPr lang="en-US" sz="2400" dirty="0">
                <a:latin typeface="Times New Roman" panose="02020603050405020304" pitchFamily="18" charset="0"/>
                <a:cs typeface="Times New Roman" panose="02020603050405020304" pitchFamily="18" charset="0"/>
              </a:rPr>
              <a:t>Bad recruitment practices contribute to high turnover rates as employees who are dissatisfied or ill-suited for their roles are more likely to leave the company, leading to increased recruitment costs and disruption to business continuity.</a:t>
            </a:r>
          </a:p>
          <a:p>
            <a:pPr>
              <a:lnSpc>
                <a:spcPct val="150000"/>
              </a:lnSpc>
              <a:buFont typeface="Wingdings" panose="05000000000000000000" pitchFamily="2" charset="2"/>
              <a:buChar char="Ø"/>
            </a:pPr>
            <a:r>
              <a:rPr lang="en-US" sz="2400" b="1" dirty="0">
                <a:latin typeface="Times New Roman" panose="02020603050405020304" pitchFamily="18" charset="0"/>
                <a:cs typeface="Times New Roman" panose="02020603050405020304" pitchFamily="18" charset="0"/>
              </a:rPr>
              <a:t>Damage to morale and team dynamics: </a:t>
            </a:r>
            <a:r>
              <a:rPr lang="en-US" sz="2400" dirty="0">
                <a:latin typeface="Times New Roman" panose="02020603050405020304" pitchFamily="18" charset="0"/>
                <a:cs typeface="Times New Roman" panose="02020603050405020304" pitchFamily="18" charset="0"/>
              </a:rPr>
              <a:t>Hiring employees who do not fit with the organizational culture or team dynamics can negatively impact morale and cohesion within the team, leading to decreased employee engagement, collaboration, and performance.</a:t>
            </a:r>
          </a:p>
          <a:p>
            <a:pPr marL="0" indent="0">
              <a:lnSpc>
                <a:spcPct val="150000"/>
              </a:lnSpc>
              <a:buNone/>
            </a:pPr>
            <a:endParaRPr lang="en-US" sz="20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74234176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Missed opportunities and innovation: </a:t>
            </a:r>
            <a:r>
              <a:rPr lang="en-US" sz="2000" dirty="0">
                <a:latin typeface="Times New Roman" panose="02020603050405020304" pitchFamily="18" charset="0"/>
                <a:cs typeface="Times New Roman" panose="02020603050405020304" pitchFamily="18" charset="0"/>
              </a:rPr>
              <a:t>Recruiting candidates who lack creativity, adaptability, or strategic thinking may result in missed opportunities for innovation, growth, and competitive advantage in the market.</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Reputational damage: </a:t>
            </a:r>
            <a:r>
              <a:rPr lang="en-US" sz="2000" dirty="0">
                <a:latin typeface="Times New Roman" panose="02020603050405020304" pitchFamily="18" charset="0"/>
                <a:cs typeface="Times New Roman" panose="02020603050405020304" pitchFamily="18" charset="0"/>
              </a:rPr>
              <a:t>Publicized instances of poor recruitment decisions, such as hiring scandals or high-profile employee misconduct cases, can tarnish the company's reputation and brand image, affecting its attractiveness to customers, investors, and prospective employees.</a:t>
            </a:r>
          </a:p>
          <a:p>
            <a:pPr>
              <a:lnSpc>
                <a:spcPct val="150000"/>
              </a:lnSpc>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00484252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Legal and compliance risks: </a:t>
            </a:r>
            <a:r>
              <a:rPr lang="en-US" sz="2000" dirty="0">
                <a:latin typeface="Times New Roman" panose="02020603050405020304" pitchFamily="18" charset="0"/>
                <a:cs typeface="Times New Roman" panose="02020603050405020304" pitchFamily="18" charset="0"/>
              </a:rPr>
              <a:t>Bad recruitment practices, such as discriminatory hiring practices or failure to comply with labor laws and regulations, can expose the organization to legal liabilities, lawsuits, fines, and reputational damage.</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Negative impact on customer satisfaction: </a:t>
            </a:r>
            <a:r>
              <a:rPr lang="en-US" sz="2000" dirty="0">
                <a:latin typeface="Times New Roman" panose="02020603050405020304" pitchFamily="18" charset="0"/>
                <a:cs typeface="Times New Roman" panose="02020603050405020304" pitchFamily="18" charset="0"/>
              </a:rPr>
              <a:t>Hiring employees who lack the necessary skills, knowledge, or customer service orientation can lead to poor customer experiences, dissatisfaction, and loss of business opportunities.</a:t>
            </a:r>
          </a:p>
          <a:p>
            <a:pPr>
              <a:lnSpc>
                <a:spcPct val="150000"/>
              </a:lnSpc>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24834509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Strain on managerial resources: </a:t>
            </a:r>
            <a:r>
              <a:rPr lang="en-US" sz="2000" dirty="0">
                <a:latin typeface="Times New Roman" panose="02020603050405020304" pitchFamily="18" charset="0"/>
                <a:cs typeface="Times New Roman" panose="02020603050405020304" pitchFamily="18" charset="0"/>
              </a:rPr>
              <a:t>Managers and supervisors may be burdened with the task of managing underperforming employees, addressing conflicts, and providing additional support and training, diverting their time and attention from other strategic priorities.</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Long-term damage to organizational culture: </a:t>
            </a:r>
            <a:r>
              <a:rPr lang="en-US" sz="2000" dirty="0">
                <a:latin typeface="Times New Roman" panose="02020603050405020304" pitchFamily="18" charset="0"/>
                <a:cs typeface="Times New Roman" panose="02020603050405020304" pitchFamily="18" charset="0"/>
              </a:rPr>
              <a:t>Bad recruitment practices can erode trust, credibility, and confidence in the organization's leadership and HR processes, leading to a negative impact on employee morale, engagement, and retention, and hindering the organization's ability to attract and retain top talent in the future.</a:t>
            </a:r>
          </a:p>
          <a:p>
            <a:pPr>
              <a:lnSpc>
                <a:spcPct val="150000"/>
              </a:lnSpc>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10896817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Global talent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200" dirty="0">
                <a:latin typeface="Times New Roman" panose="02020603050405020304" pitchFamily="18" charset="0"/>
                <a:cs typeface="Times New Roman" panose="02020603050405020304" pitchFamily="18" charset="0"/>
              </a:rPr>
              <a:t>Global talent refers to individuals who possess the skills, expertise, and qualities sought after by organizations operating on a global scale. These individuals demonstrate a combination of technical proficiency, cross-cultural competency, adaptability, and strategic orientation that enables them to thrive in diverse international environments. Global talent transcends geographical boundaries and cultural barriers, making it highly valuable to multinational corporations (MNCs), international organizations, and globalized industries where cross-border collaboration, innovation, and competitiveness are paramount.</a:t>
            </a:r>
          </a:p>
          <a:p>
            <a:pPr>
              <a:lnSpc>
                <a:spcPct val="150000"/>
              </a:lnSpc>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12285377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000" dirty="0">
                <a:latin typeface="Times New Roman" panose="02020603050405020304" pitchFamily="18" charset="0"/>
                <a:cs typeface="Times New Roman" panose="02020603050405020304" pitchFamily="18" charset="0"/>
              </a:rPr>
              <a:t>Global talent encompasses a diverse range of professionals, including executives, managers, specialists, and knowledge workers who possess expertise in areas such as leadership, technology, finance, marketing, and operations. These individuals often have experience working or studying abroad, collaborating with multicultural teams, and navigating complex global markets and regulatory environments. </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32504838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Global talent development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marL="0" indent="0">
              <a:lnSpc>
                <a:spcPct val="150000"/>
              </a:lnSpc>
              <a:buNone/>
            </a:pPr>
            <a:r>
              <a:rPr lang="en-US" sz="2000" dirty="0">
                <a:latin typeface="Times New Roman" panose="02020603050405020304" pitchFamily="18" charset="0"/>
                <a:cs typeface="Times New Roman" panose="02020603050405020304" pitchFamily="18" charset="0"/>
              </a:rPr>
              <a:t>Global talent development refers to the strategic process of identifying, nurturing, and enhancing the skills, competencies, and potential of individuals across diverse geographic locations and cultural contexts within an organization. It involves implementing tailored programs and initiatives to support employees' career growth, leadership development, and professional advancement on a global scale. Global talent development encompasses a range of activities, including training, mentoring, coaching, rotational assignments, cross-cultural experiences, and learning opportunities, aimed at building a pipeline of capable and agile talent capable of driving organizational success in international markets.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12229698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a:latin typeface="Times New Roman" panose="02020603050405020304" pitchFamily="18" charset="0"/>
                <a:cs typeface="Times New Roman" panose="02020603050405020304" pitchFamily="18" charset="0"/>
              </a:rPr>
              <a:t>Process to global talent development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fontScale="85000" lnSpcReduction="10000"/>
          </a:bodyPr>
          <a:lstStyle/>
          <a:p>
            <a:pPr marL="0" indent="0">
              <a:lnSpc>
                <a:spcPct val="150000"/>
              </a:lnSpc>
              <a:buNone/>
            </a:pPr>
            <a:r>
              <a:rPr lang="en-US" sz="2000" dirty="0">
                <a:latin typeface="Times New Roman" panose="02020603050405020304" pitchFamily="18" charset="0"/>
                <a:cs typeface="Times New Roman" panose="02020603050405020304" pitchFamily="18" charset="0"/>
              </a:rPr>
              <a:t>Global talent development in a multinational business involves a structured process aimed at identifying, nurturing, and maximizing the potential of employees across diverse geographic locations and cultural contexts. Here's an overview of the key steps in the process:</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Talent identification: </a:t>
            </a:r>
            <a:r>
              <a:rPr lang="en-US" sz="2000" dirty="0">
                <a:latin typeface="Times New Roman" panose="02020603050405020304" pitchFamily="18" charset="0"/>
                <a:cs typeface="Times New Roman" panose="02020603050405020304" pitchFamily="18" charset="0"/>
              </a:rPr>
              <a:t>Begin by identifying high-potential employees with the skills, competencies, and attributes required for global leadership roles. This may involve assessing performance, potential, and readiness for international assignments through talent reviews, assessments, and feedback mechanisms.</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Needs assessment: </a:t>
            </a:r>
            <a:r>
              <a:rPr lang="en-US" sz="2000" dirty="0">
                <a:latin typeface="Times New Roman" panose="02020603050405020304" pitchFamily="18" charset="0"/>
                <a:cs typeface="Times New Roman" panose="02020603050405020304" pitchFamily="18" charset="0"/>
              </a:rPr>
              <a:t>Conduct a comprehensive needs assessment to identify the development gaps and priorities of global talent. This involves gathering input from employees, managers, and stakeholders to understand skill requirements, career aspirations, and development preferences.</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77277808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fontScale="92500"/>
          </a:bodyPr>
          <a:lstStyle/>
          <a:p>
            <a:pPr>
              <a:lnSpc>
                <a:spcPct val="150000"/>
              </a:lnSpc>
              <a:buFont typeface="Wingdings" panose="05000000000000000000" pitchFamily="2" charset="2"/>
              <a:buChar char="Ø"/>
            </a:pPr>
            <a:r>
              <a:rPr lang="en-US" sz="2200" b="1" dirty="0">
                <a:latin typeface="Times New Roman" panose="02020603050405020304" pitchFamily="18" charset="0"/>
                <a:cs typeface="Times New Roman" panose="02020603050405020304" pitchFamily="18" charset="0"/>
              </a:rPr>
              <a:t>Designing development programs: </a:t>
            </a:r>
            <a:r>
              <a:rPr lang="en-US" sz="2200" dirty="0">
                <a:latin typeface="Times New Roman" panose="02020603050405020304" pitchFamily="18" charset="0"/>
                <a:cs typeface="Times New Roman" panose="02020603050405020304" pitchFamily="18" charset="0"/>
              </a:rPr>
              <a:t>Based on the needs assessment, design tailored development programs and initiatives to address the identified skill gaps and development priorities of global talent. These programs may include leadership development, technical training, cross-cultural competency training, language proficiency courses, and mentoring/coaching programs.</a:t>
            </a:r>
          </a:p>
          <a:p>
            <a:pPr>
              <a:lnSpc>
                <a:spcPct val="150000"/>
              </a:lnSpc>
              <a:buFont typeface="Wingdings" panose="05000000000000000000" pitchFamily="2" charset="2"/>
              <a:buChar char="Ø"/>
            </a:pPr>
            <a:r>
              <a:rPr lang="en-US" sz="2200" b="1" dirty="0">
                <a:latin typeface="Times New Roman" panose="02020603050405020304" pitchFamily="18" charset="0"/>
                <a:cs typeface="Times New Roman" panose="02020603050405020304" pitchFamily="18" charset="0"/>
              </a:rPr>
              <a:t>Implementation: </a:t>
            </a:r>
            <a:r>
              <a:rPr lang="en-US" sz="2200" dirty="0">
                <a:latin typeface="Times New Roman" panose="02020603050405020304" pitchFamily="18" charset="0"/>
                <a:cs typeface="Times New Roman" panose="02020603050405020304" pitchFamily="18" charset="0"/>
              </a:rPr>
              <a:t>Implement the global talent development programs effectively, ensuring accessibility, relevance, and alignment with organizational goals and objectives. Provide resources, support, and guidance to participants to facilitate their engagement and active participation in the development activities</a:t>
            </a:r>
            <a:r>
              <a:rPr lang="en-US" dirty="0"/>
              <a:t>.</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22487133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Experiential learning: </a:t>
            </a:r>
            <a:r>
              <a:rPr lang="en-US" sz="2000" dirty="0">
                <a:latin typeface="Times New Roman" panose="02020603050405020304" pitchFamily="18" charset="0"/>
                <a:cs typeface="Times New Roman" panose="02020603050405020304" pitchFamily="18" charset="0"/>
              </a:rPr>
              <a:t>Offer opportunities for experiential learning and skill-building through international assignments, cross-functional projects, job rotations, and secondments. Experiential learning helps employees gain practical experience, broaden their perspectives, and develop key competencies required for global roles.</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Coaching and mentoring: </a:t>
            </a:r>
            <a:r>
              <a:rPr lang="en-US" sz="2000" dirty="0">
                <a:latin typeface="Times New Roman" panose="02020603050405020304" pitchFamily="18" charset="0"/>
                <a:cs typeface="Times New Roman" panose="02020603050405020304" pitchFamily="18" charset="0"/>
              </a:rPr>
              <a:t>Provide coaching and mentoring support to global talent, pairing them with experienced leaders and mentors who can offer guidance, feedback, and advice on career development, leadership challenges, and personal growth.</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28032702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a:bodyPr>
          <a:lstStyle/>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Evaluation and feedback: </a:t>
            </a:r>
            <a:r>
              <a:rPr lang="en-US" sz="2000" dirty="0">
                <a:latin typeface="Times New Roman" panose="02020603050405020304" pitchFamily="18" charset="0"/>
                <a:cs typeface="Times New Roman" panose="02020603050405020304" pitchFamily="18" charset="0"/>
              </a:rPr>
              <a:t>Continuously evaluate the effectiveness of global talent development programs through feedback mechanisms, performance assessments, and participant evaluations. Gather insights on program impact, participant satisfaction, and outcomes to inform program refinement and improvement.</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Career planning and advancement: </a:t>
            </a:r>
            <a:r>
              <a:rPr lang="en-US" sz="2000" dirty="0">
                <a:latin typeface="Times New Roman" panose="02020603050405020304" pitchFamily="18" charset="0"/>
                <a:cs typeface="Times New Roman" panose="02020603050405020304" pitchFamily="18" charset="0"/>
              </a:rPr>
              <a:t>Support global talent in career planning and advancement by providing opportunities for advancement, visibility, and recognition within the organization. Offer guidance on career paths, mobility options, and development opportunities to help employees reach their full potential.</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87500879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E4B72ACE-36C9-4C2D-9738-ACCEB88CAAB3}"/>
              </a:ext>
            </a:extLst>
          </p:cNvPr>
          <p:cNvSpPr>
            <a:spLocks noGrp="1"/>
          </p:cNvSpPr>
          <p:nvPr>
            <p:ph type="title"/>
          </p:nvPr>
        </p:nvSpPr>
        <p:spPr>
          <a:xfrm>
            <a:off x="429042" y="415342"/>
            <a:ext cx="11557687" cy="764132"/>
          </a:xfrm>
        </p:spPr>
        <p:txBody>
          <a:bodyPr>
            <a:normAutofit/>
          </a:bodyPr>
          <a:lstStyle/>
          <a:p>
            <a:r>
              <a:rPr lang="en-US" altLang="ko-KR" sz="3600" dirty="0" err="1">
                <a:latin typeface="Times New Roman" panose="02020603050405020304" pitchFamily="18" charset="0"/>
                <a:cs typeface="Times New Roman" panose="02020603050405020304" pitchFamily="18" charset="0"/>
              </a:rPr>
              <a:t>Con’t</a:t>
            </a:r>
            <a:r>
              <a:rPr lang="en-US" altLang="ko-KR" sz="3600" dirty="0">
                <a:latin typeface="Times New Roman" panose="02020603050405020304" pitchFamily="18" charset="0"/>
                <a:cs typeface="Times New Roman" panose="02020603050405020304" pitchFamily="18" charset="0"/>
              </a:rPr>
              <a:t> </a:t>
            </a:r>
            <a:endParaRPr lang="ko-KR" altLang="en-US" sz="3600" dirty="0">
              <a:latin typeface="Times New Roman" panose="02020603050405020304" pitchFamily="18" charset="0"/>
              <a:cs typeface="Times New Roman" panose="02020603050405020304" pitchFamily="18" charset="0"/>
            </a:endParaRPr>
          </a:p>
        </p:txBody>
      </p:sp>
      <p:sp>
        <p:nvSpPr>
          <p:cNvPr id="5" name="내용 개체 틀 4">
            <a:extLst>
              <a:ext uri="{FF2B5EF4-FFF2-40B4-BE49-F238E27FC236}">
                <a16:creationId xmlns:a16="http://schemas.microsoft.com/office/drawing/2014/main" id="{6593A08C-4E2E-49C5-A13D-F5EB7C78DFE4}"/>
              </a:ext>
            </a:extLst>
          </p:cNvPr>
          <p:cNvSpPr>
            <a:spLocks noGrp="1"/>
          </p:cNvSpPr>
          <p:nvPr>
            <p:ph idx="1"/>
          </p:nvPr>
        </p:nvSpPr>
        <p:spPr>
          <a:xfrm>
            <a:off x="429042" y="1603762"/>
            <a:ext cx="8798010" cy="4681060"/>
          </a:xfrm>
        </p:spPr>
        <p:txBody>
          <a:bodyPr>
            <a:normAutofit lnSpcReduction="10000"/>
          </a:bodyPr>
          <a:lstStyle/>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Continuous learning culture: </a:t>
            </a:r>
            <a:r>
              <a:rPr lang="en-US" sz="2000" dirty="0">
                <a:latin typeface="Times New Roman" panose="02020603050405020304" pitchFamily="18" charset="0"/>
                <a:cs typeface="Times New Roman" panose="02020603050405020304" pitchFamily="18" charset="0"/>
              </a:rPr>
              <a:t>Foster a culture of continuous learning and development by promoting learning agility, curiosity, and innovation among global talent. Encourage employees to take ownership of their development and pursue lifelong learning opportunities to stay relevant and adaptable in a rapidly changing global business environment.</a:t>
            </a:r>
          </a:p>
          <a:p>
            <a:pPr>
              <a:lnSpc>
                <a:spcPct val="150000"/>
              </a:lnSpc>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Monitoring and adaptation: </a:t>
            </a:r>
            <a:r>
              <a:rPr lang="en-US" sz="2000" dirty="0">
                <a:latin typeface="Times New Roman" panose="02020603050405020304" pitchFamily="18" charset="0"/>
                <a:cs typeface="Times New Roman" panose="02020603050405020304" pitchFamily="18" charset="0"/>
              </a:rPr>
              <a:t>Monitor the effectiveness of global talent development efforts over time and adapt strategies as needed to address evolving business needs, market dynamics, and talent trends. Stay agile and responsive to changes in the external environment to ensure the ongoing success and competitiveness of the organization's global talent pool.</a:t>
            </a:r>
          </a:p>
        </p:txBody>
      </p:sp>
      <p:sp>
        <p:nvSpPr>
          <p:cNvPr id="8" name="텍스트 개체 틀 7">
            <a:extLst>
              <a:ext uri="{FF2B5EF4-FFF2-40B4-BE49-F238E27FC236}">
                <a16:creationId xmlns:a16="http://schemas.microsoft.com/office/drawing/2014/main" id="{C6882D0D-7D6D-4250-ABCC-2A1088B8F3BF}"/>
              </a:ext>
            </a:extLst>
          </p:cNvPr>
          <p:cNvSpPr>
            <a:spLocks noGrp="1"/>
          </p:cNvSpPr>
          <p:nvPr>
            <p:ph type="body" sz="half" idx="2"/>
          </p:nvPr>
        </p:nvSpPr>
        <p:spPr>
          <a:xfrm>
            <a:off x="9493135" y="4662152"/>
            <a:ext cx="2698865" cy="2195848"/>
          </a:xfrm>
        </p:spPr>
        <p:txBody>
          <a:bodyPr>
            <a:normAutofit/>
          </a:bodyPr>
          <a:lstStyle/>
          <a:p>
            <a:pPr>
              <a:lnSpc>
                <a:spcPct val="120000"/>
              </a:lnSpc>
            </a:pPr>
            <a:endParaRPr lang="en-US" altLang="ko-KR" sz="4000" dirty="0">
              <a:solidFill>
                <a:schemeClr val="bg2">
                  <a:lumMod val="90000"/>
                </a:schemeClr>
              </a:solidFill>
            </a:endParaRPr>
          </a:p>
        </p:txBody>
      </p:sp>
      <p:cxnSp>
        <p:nvCxnSpPr>
          <p:cNvPr id="6" name="직선 연결선 5">
            <a:extLst>
              <a:ext uri="{FF2B5EF4-FFF2-40B4-BE49-F238E27FC236}">
                <a16:creationId xmlns:a16="http://schemas.microsoft.com/office/drawing/2014/main" id="{83764947-1E79-4FE4-9B5F-7D90C945A069}"/>
              </a:ext>
            </a:extLst>
          </p:cNvPr>
          <p:cNvCxnSpPr/>
          <p:nvPr/>
        </p:nvCxnSpPr>
        <p:spPr>
          <a:xfrm>
            <a:off x="98854" y="6582033"/>
            <a:ext cx="11994292"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3140377858"/>
      </p:ext>
    </p:extLst>
  </p:cSld>
  <p:clrMapOvr>
    <a:masterClrMapping/>
  </p:clrMapOvr>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디자인 사용자 지정">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580</TotalTime>
  <Words>2701</Words>
  <Application>Microsoft Office PowerPoint</Application>
  <PresentationFormat>Widescreen</PresentationFormat>
  <Paragraphs>97</Paragraphs>
  <Slides>30</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30</vt:i4>
      </vt:variant>
    </vt:vector>
  </HeadingPairs>
  <TitlesOfParts>
    <vt:vector size="37" baseType="lpstr">
      <vt:lpstr>等线 Light</vt:lpstr>
      <vt:lpstr>맑은 고딕</vt:lpstr>
      <vt:lpstr>Arial</vt:lpstr>
      <vt:lpstr>Times New Roman</vt:lpstr>
      <vt:lpstr>Wingdings</vt:lpstr>
      <vt:lpstr>Office 테마</vt:lpstr>
      <vt:lpstr>디자인 사용자 지정</vt:lpstr>
      <vt:lpstr>MULTINATIONAL BUSINESS MANAGEMENT  </vt:lpstr>
      <vt:lpstr>Unit nine objectives </vt:lpstr>
      <vt:lpstr>Understanding recruitment </vt:lpstr>
      <vt:lpstr>Con’t </vt:lpstr>
      <vt:lpstr>Recruitment process </vt:lpstr>
      <vt:lpstr>Con’t </vt:lpstr>
      <vt:lpstr>Con’t </vt:lpstr>
      <vt:lpstr>Con’t </vt:lpstr>
      <vt:lpstr>Con’t </vt:lpstr>
      <vt:lpstr>Strategies for recruitment in MNCs</vt:lpstr>
      <vt:lpstr>Con’t </vt:lpstr>
      <vt:lpstr>Con’t </vt:lpstr>
      <vt:lpstr>Con’t </vt:lpstr>
      <vt:lpstr>Selection of employees in multinational business </vt:lpstr>
      <vt:lpstr>Con’t </vt:lpstr>
      <vt:lpstr>Con’t </vt:lpstr>
      <vt:lpstr>Con’t </vt:lpstr>
      <vt:lpstr>Repercussions of bad recruitment in MNCs</vt:lpstr>
      <vt:lpstr>Con’t </vt:lpstr>
      <vt:lpstr>Con’t </vt:lpstr>
      <vt:lpstr>Con’t </vt:lpstr>
      <vt:lpstr>Con’t </vt:lpstr>
      <vt:lpstr>Global talent </vt:lpstr>
      <vt:lpstr>Con’t </vt:lpstr>
      <vt:lpstr>Global talent development </vt:lpstr>
      <vt:lpstr>Process to global talent development </vt:lpstr>
      <vt:lpstr>Con’t </vt:lpstr>
      <vt:lpstr>Con’t </vt:lpstr>
      <vt:lpstr>Con’t </vt:lpstr>
      <vt:lpstr>Con’t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2021 KNOU UNESCO-UNITWIN Kick-off Webinar</dc:title>
  <dc:creator>SAMSUNG</dc:creator>
  <cp:lastModifiedBy>MUGISHA PARTICK</cp:lastModifiedBy>
  <cp:revision>31</cp:revision>
  <dcterms:created xsi:type="dcterms:W3CDTF">2021-03-22T08:33:16Z</dcterms:created>
  <dcterms:modified xsi:type="dcterms:W3CDTF">2024-05-16T19:07:38Z</dcterms:modified>
</cp:coreProperties>
</file>