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microsoft.com/office/2016/11/relationships/changesInfo" Target="changesInfos/changesInfo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BD6ED5A7-A12F-4558-AC78-9F9357CCDA36}"/>
    <pc:docChg chg="undo custSel addSld delSld modSld">
      <pc:chgData name="" userId="955ad2da3e9c358a" providerId="LiveId" clId="{BD6ED5A7-A12F-4558-AC78-9F9357CCDA36}" dt="2024-05-06T18:47:16.406" v="710" actId="2710"/>
      <pc:docMkLst>
        <pc:docMk/>
      </pc:docMkLst>
      <pc:sldChg chg="modSp add">
        <pc:chgData name="" userId="955ad2da3e9c358a" providerId="LiveId" clId="{BD6ED5A7-A12F-4558-AC78-9F9357CCDA36}" dt="2024-05-04T15:17:45.393" v="22" actId="2710"/>
        <pc:sldMkLst>
          <pc:docMk/>
          <pc:sldMk cId="2797735019" sldId="274"/>
        </pc:sldMkLst>
        <pc:spChg chg="mod">
          <ac:chgData name="" userId="955ad2da3e9c358a" providerId="LiveId" clId="{BD6ED5A7-A12F-4558-AC78-9F9357CCDA36}" dt="2024-05-04T15:17:15.073" v="14" actId="5793"/>
          <ac:spMkLst>
            <pc:docMk/>
            <pc:sldMk cId="2797735019" sldId="274"/>
            <ac:spMk id="4" creationId="{E4B72ACE-36C9-4C2D-9738-ACCEB88CAAB3}"/>
          </ac:spMkLst>
        </pc:spChg>
        <pc:spChg chg="mod">
          <ac:chgData name="" userId="955ad2da3e9c358a" providerId="LiveId" clId="{BD6ED5A7-A12F-4558-AC78-9F9357CCDA36}" dt="2024-05-04T15:17:45.393" v="22" actId="2710"/>
          <ac:spMkLst>
            <pc:docMk/>
            <pc:sldMk cId="2797735019" sldId="274"/>
            <ac:spMk id="5" creationId="{6593A08C-4E2E-49C5-A13D-F5EB7C78DFE4}"/>
          </ac:spMkLst>
        </pc:spChg>
      </pc:sldChg>
      <pc:sldChg chg="modSp add">
        <pc:chgData name="" userId="955ad2da3e9c358a" providerId="LiveId" clId="{BD6ED5A7-A12F-4558-AC78-9F9357CCDA36}" dt="2024-05-04T15:18:48.464" v="39" actId="20577"/>
        <pc:sldMkLst>
          <pc:docMk/>
          <pc:sldMk cId="2498328876" sldId="275"/>
        </pc:sldMkLst>
        <pc:spChg chg="mod">
          <ac:chgData name="" userId="955ad2da3e9c358a" providerId="LiveId" clId="{BD6ED5A7-A12F-4558-AC78-9F9357CCDA36}" dt="2024-05-04T15:18:48.464" v="39" actId="20577"/>
          <ac:spMkLst>
            <pc:docMk/>
            <pc:sldMk cId="2498328876" sldId="275"/>
            <ac:spMk id="4" creationId="{E4B72ACE-36C9-4C2D-9738-ACCEB88CAAB3}"/>
          </ac:spMkLst>
        </pc:spChg>
        <pc:spChg chg="mod">
          <ac:chgData name="" userId="955ad2da3e9c358a" providerId="LiveId" clId="{BD6ED5A7-A12F-4558-AC78-9F9357CCDA36}" dt="2024-05-04T15:18:33.483" v="30" actId="5793"/>
          <ac:spMkLst>
            <pc:docMk/>
            <pc:sldMk cId="2498328876" sldId="275"/>
            <ac:spMk id="5" creationId="{6593A08C-4E2E-49C5-A13D-F5EB7C78DFE4}"/>
          </ac:spMkLst>
        </pc:spChg>
      </pc:sldChg>
      <pc:sldChg chg="modSp add">
        <pc:chgData name="" userId="955ad2da3e9c358a" providerId="LiveId" clId="{BD6ED5A7-A12F-4558-AC78-9F9357CCDA36}" dt="2024-05-06T15:07:36.553" v="165" actId="27636"/>
        <pc:sldMkLst>
          <pc:docMk/>
          <pc:sldMk cId="1105795730" sldId="276"/>
        </pc:sldMkLst>
        <pc:spChg chg="mod">
          <ac:chgData name="" userId="955ad2da3e9c358a" providerId="LiveId" clId="{BD6ED5A7-A12F-4558-AC78-9F9357CCDA36}" dt="2024-05-06T15:02:02.884" v="115" actId="20577"/>
          <ac:spMkLst>
            <pc:docMk/>
            <pc:sldMk cId="1105795730" sldId="276"/>
            <ac:spMk id="4" creationId="{E4B72ACE-36C9-4C2D-9738-ACCEB88CAAB3}"/>
          </ac:spMkLst>
        </pc:spChg>
        <pc:spChg chg="mod">
          <ac:chgData name="" userId="955ad2da3e9c358a" providerId="LiveId" clId="{BD6ED5A7-A12F-4558-AC78-9F9357CCDA36}" dt="2024-05-06T15:07:36.553" v="165" actId="27636"/>
          <ac:spMkLst>
            <pc:docMk/>
            <pc:sldMk cId="1105795730" sldId="276"/>
            <ac:spMk id="5" creationId="{6593A08C-4E2E-49C5-A13D-F5EB7C78DFE4}"/>
          </ac:spMkLst>
        </pc:spChg>
      </pc:sldChg>
      <pc:sldChg chg="modSp add">
        <pc:chgData name="" userId="955ad2da3e9c358a" providerId="LiveId" clId="{BD6ED5A7-A12F-4558-AC78-9F9357CCDA36}" dt="2024-05-06T15:08:35.699" v="182" actId="20577"/>
        <pc:sldMkLst>
          <pc:docMk/>
          <pc:sldMk cId="3022011606" sldId="277"/>
        </pc:sldMkLst>
        <pc:spChg chg="mod">
          <ac:chgData name="" userId="955ad2da3e9c358a" providerId="LiveId" clId="{BD6ED5A7-A12F-4558-AC78-9F9357CCDA36}" dt="2024-05-06T15:07:53.081" v="174" actId="20577"/>
          <ac:spMkLst>
            <pc:docMk/>
            <pc:sldMk cId="3022011606" sldId="277"/>
            <ac:spMk id="4" creationId="{E4B72ACE-36C9-4C2D-9738-ACCEB88CAAB3}"/>
          </ac:spMkLst>
        </pc:spChg>
        <pc:spChg chg="mod">
          <ac:chgData name="" userId="955ad2da3e9c358a" providerId="LiveId" clId="{BD6ED5A7-A12F-4558-AC78-9F9357CCDA36}" dt="2024-05-06T15:08:35.699" v="182" actId="20577"/>
          <ac:spMkLst>
            <pc:docMk/>
            <pc:sldMk cId="3022011606" sldId="277"/>
            <ac:spMk id="5" creationId="{6593A08C-4E2E-49C5-A13D-F5EB7C78DFE4}"/>
          </ac:spMkLst>
        </pc:spChg>
      </pc:sldChg>
      <pc:sldChg chg="modSp add">
        <pc:chgData name="" userId="955ad2da3e9c358a" providerId="LiveId" clId="{BD6ED5A7-A12F-4558-AC78-9F9357CCDA36}" dt="2024-05-06T15:13:50.419" v="194" actId="5793"/>
        <pc:sldMkLst>
          <pc:docMk/>
          <pc:sldMk cId="2627715091" sldId="278"/>
        </pc:sldMkLst>
        <pc:spChg chg="mod">
          <ac:chgData name="" userId="955ad2da3e9c358a" providerId="LiveId" clId="{BD6ED5A7-A12F-4558-AC78-9F9357CCDA36}" dt="2024-05-06T15:12:24.114" v="186" actId="113"/>
          <ac:spMkLst>
            <pc:docMk/>
            <pc:sldMk cId="2627715091" sldId="278"/>
            <ac:spMk id="4" creationId="{E4B72ACE-36C9-4C2D-9738-ACCEB88CAAB3}"/>
          </ac:spMkLst>
        </pc:spChg>
        <pc:spChg chg="mod">
          <ac:chgData name="" userId="955ad2da3e9c358a" providerId="LiveId" clId="{BD6ED5A7-A12F-4558-AC78-9F9357CCDA36}" dt="2024-05-06T15:13:50.419" v="194" actId="5793"/>
          <ac:spMkLst>
            <pc:docMk/>
            <pc:sldMk cId="2627715091" sldId="278"/>
            <ac:spMk id="5" creationId="{6593A08C-4E2E-49C5-A13D-F5EB7C78DFE4}"/>
          </ac:spMkLst>
        </pc:spChg>
      </pc:sldChg>
      <pc:sldChg chg="modSp add">
        <pc:chgData name="" userId="955ad2da3e9c358a" providerId="LiveId" clId="{BD6ED5A7-A12F-4558-AC78-9F9357CCDA36}" dt="2024-05-06T15:15:16.685" v="211" actId="5793"/>
        <pc:sldMkLst>
          <pc:docMk/>
          <pc:sldMk cId="2663382118" sldId="279"/>
        </pc:sldMkLst>
        <pc:spChg chg="mod">
          <ac:chgData name="" userId="955ad2da3e9c358a" providerId="LiveId" clId="{BD6ED5A7-A12F-4558-AC78-9F9357CCDA36}" dt="2024-05-06T15:14:02.535" v="203" actId="20577"/>
          <ac:spMkLst>
            <pc:docMk/>
            <pc:sldMk cId="2663382118" sldId="279"/>
            <ac:spMk id="4" creationId="{E4B72ACE-36C9-4C2D-9738-ACCEB88CAAB3}"/>
          </ac:spMkLst>
        </pc:spChg>
        <pc:spChg chg="mod">
          <ac:chgData name="" userId="955ad2da3e9c358a" providerId="LiveId" clId="{BD6ED5A7-A12F-4558-AC78-9F9357CCDA36}" dt="2024-05-06T15:15:16.685" v="211" actId="5793"/>
          <ac:spMkLst>
            <pc:docMk/>
            <pc:sldMk cId="2663382118" sldId="279"/>
            <ac:spMk id="5" creationId="{6593A08C-4E2E-49C5-A13D-F5EB7C78DFE4}"/>
          </ac:spMkLst>
        </pc:spChg>
      </pc:sldChg>
      <pc:sldChg chg="modSp add">
        <pc:chgData name="" userId="955ad2da3e9c358a" providerId="LiveId" clId="{BD6ED5A7-A12F-4558-AC78-9F9357CCDA36}" dt="2024-05-06T15:53:14.675" v="228" actId="27636"/>
        <pc:sldMkLst>
          <pc:docMk/>
          <pc:sldMk cId="1497385444" sldId="280"/>
        </pc:sldMkLst>
        <pc:spChg chg="mod">
          <ac:chgData name="" userId="955ad2da3e9c358a" providerId="LiveId" clId="{BD6ED5A7-A12F-4558-AC78-9F9357CCDA36}" dt="2024-05-06T15:17:14.553" v="222" actId="113"/>
          <ac:spMkLst>
            <pc:docMk/>
            <pc:sldMk cId="1497385444" sldId="280"/>
            <ac:spMk id="4" creationId="{E4B72ACE-36C9-4C2D-9738-ACCEB88CAAB3}"/>
          </ac:spMkLst>
        </pc:spChg>
        <pc:spChg chg="mod">
          <ac:chgData name="" userId="955ad2da3e9c358a" providerId="LiveId" clId="{BD6ED5A7-A12F-4558-AC78-9F9357CCDA36}" dt="2024-05-06T15:53:14.675" v="228" actId="27636"/>
          <ac:spMkLst>
            <pc:docMk/>
            <pc:sldMk cId="1497385444" sldId="280"/>
            <ac:spMk id="5" creationId="{6593A08C-4E2E-49C5-A13D-F5EB7C78DFE4}"/>
          </ac:spMkLst>
        </pc:spChg>
      </pc:sldChg>
      <pc:sldChg chg="modSp add">
        <pc:chgData name="" userId="955ad2da3e9c358a" providerId="LiveId" clId="{BD6ED5A7-A12F-4558-AC78-9F9357CCDA36}" dt="2024-05-06T15:54:07.657" v="256" actId="27636"/>
        <pc:sldMkLst>
          <pc:docMk/>
          <pc:sldMk cId="2215103521" sldId="281"/>
        </pc:sldMkLst>
        <pc:spChg chg="mod">
          <ac:chgData name="" userId="955ad2da3e9c358a" providerId="LiveId" clId="{BD6ED5A7-A12F-4558-AC78-9F9357CCDA36}" dt="2024-05-06T15:53:32.640" v="247" actId="20577"/>
          <ac:spMkLst>
            <pc:docMk/>
            <pc:sldMk cId="2215103521" sldId="281"/>
            <ac:spMk id="4" creationId="{E4B72ACE-36C9-4C2D-9738-ACCEB88CAAB3}"/>
          </ac:spMkLst>
        </pc:spChg>
        <pc:spChg chg="mod">
          <ac:chgData name="" userId="955ad2da3e9c358a" providerId="LiveId" clId="{BD6ED5A7-A12F-4558-AC78-9F9357CCDA36}" dt="2024-05-06T15:54:07.657" v="256" actId="27636"/>
          <ac:spMkLst>
            <pc:docMk/>
            <pc:sldMk cId="2215103521" sldId="281"/>
            <ac:spMk id="5" creationId="{6593A08C-4E2E-49C5-A13D-F5EB7C78DFE4}"/>
          </ac:spMkLst>
        </pc:spChg>
      </pc:sldChg>
      <pc:sldChg chg="modSp add">
        <pc:chgData name="" userId="955ad2da3e9c358a" providerId="LiveId" clId="{BD6ED5A7-A12F-4558-AC78-9F9357CCDA36}" dt="2024-05-06T15:57:40.687" v="307" actId="2710"/>
        <pc:sldMkLst>
          <pc:docMk/>
          <pc:sldMk cId="909183565" sldId="282"/>
        </pc:sldMkLst>
        <pc:spChg chg="mod">
          <ac:chgData name="" userId="955ad2da3e9c358a" providerId="LiveId" clId="{BD6ED5A7-A12F-4558-AC78-9F9357CCDA36}" dt="2024-05-06T15:57:21.147" v="301" actId="20577"/>
          <ac:spMkLst>
            <pc:docMk/>
            <pc:sldMk cId="909183565" sldId="282"/>
            <ac:spMk id="4" creationId="{E4B72ACE-36C9-4C2D-9738-ACCEB88CAAB3}"/>
          </ac:spMkLst>
        </pc:spChg>
        <pc:spChg chg="mod">
          <ac:chgData name="" userId="955ad2da3e9c358a" providerId="LiveId" clId="{BD6ED5A7-A12F-4558-AC78-9F9357CCDA36}" dt="2024-05-06T15:57:40.687" v="307" actId="2710"/>
          <ac:spMkLst>
            <pc:docMk/>
            <pc:sldMk cId="909183565" sldId="282"/>
            <ac:spMk id="5" creationId="{6593A08C-4E2E-49C5-A13D-F5EB7C78DFE4}"/>
          </ac:spMkLst>
        </pc:spChg>
      </pc:sldChg>
      <pc:sldChg chg="modSp add">
        <pc:chgData name="" userId="955ad2da3e9c358a" providerId="LiveId" clId="{BD6ED5A7-A12F-4558-AC78-9F9357CCDA36}" dt="2024-05-06T15:58:55.712" v="321" actId="27636"/>
        <pc:sldMkLst>
          <pc:docMk/>
          <pc:sldMk cId="2358150185" sldId="283"/>
        </pc:sldMkLst>
        <pc:spChg chg="mod">
          <ac:chgData name="" userId="955ad2da3e9c358a" providerId="LiveId" clId="{BD6ED5A7-A12F-4558-AC78-9F9357CCDA36}" dt="2024-05-06T15:58:43.532" v="316" actId="20577"/>
          <ac:spMkLst>
            <pc:docMk/>
            <pc:sldMk cId="2358150185" sldId="283"/>
            <ac:spMk id="4" creationId="{E4B72ACE-36C9-4C2D-9738-ACCEB88CAAB3}"/>
          </ac:spMkLst>
        </pc:spChg>
        <pc:spChg chg="mod">
          <ac:chgData name="" userId="955ad2da3e9c358a" providerId="LiveId" clId="{BD6ED5A7-A12F-4558-AC78-9F9357CCDA36}" dt="2024-05-06T15:58:55.712" v="321" actId="27636"/>
          <ac:spMkLst>
            <pc:docMk/>
            <pc:sldMk cId="2358150185" sldId="283"/>
            <ac:spMk id="5" creationId="{6593A08C-4E2E-49C5-A13D-F5EB7C78DFE4}"/>
          </ac:spMkLst>
        </pc:spChg>
      </pc:sldChg>
      <pc:sldChg chg="modSp add">
        <pc:chgData name="" userId="955ad2da3e9c358a" providerId="LiveId" clId="{BD6ED5A7-A12F-4558-AC78-9F9357CCDA36}" dt="2024-05-06T16:04:57.323" v="339" actId="5793"/>
        <pc:sldMkLst>
          <pc:docMk/>
          <pc:sldMk cId="2958418474" sldId="284"/>
        </pc:sldMkLst>
        <pc:spChg chg="mod">
          <ac:chgData name="" userId="955ad2da3e9c358a" providerId="LiveId" clId="{BD6ED5A7-A12F-4558-AC78-9F9357CCDA36}" dt="2024-05-06T16:01:52.415" v="330" actId="255"/>
          <ac:spMkLst>
            <pc:docMk/>
            <pc:sldMk cId="2958418474" sldId="284"/>
            <ac:spMk id="4" creationId="{E4B72ACE-36C9-4C2D-9738-ACCEB88CAAB3}"/>
          </ac:spMkLst>
        </pc:spChg>
        <pc:spChg chg="mod">
          <ac:chgData name="" userId="955ad2da3e9c358a" providerId="LiveId" clId="{BD6ED5A7-A12F-4558-AC78-9F9357CCDA36}" dt="2024-05-06T16:04:57.323" v="339" actId="5793"/>
          <ac:spMkLst>
            <pc:docMk/>
            <pc:sldMk cId="2958418474" sldId="284"/>
            <ac:spMk id="5" creationId="{6593A08C-4E2E-49C5-A13D-F5EB7C78DFE4}"/>
          </ac:spMkLst>
        </pc:spChg>
      </pc:sldChg>
      <pc:sldChg chg="modSp add">
        <pc:chgData name="" userId="955ad2da3e9c358a" providerId="LiveId" clId="{BD6ED5A7-A12F-4558-AC78-9F9357CCDA36}" dt="2024-05-06T16:06:22.251" v="361" actId="27636"/>
        <pc:sldMkLst>
          <pc:docMk/>
          <pc:sldMk cId="4133205474" sldId="285"/>
        </pc:sldMkLst>
        <pc:spChg chg="mod">
          <ac:chgData name="" userId="955ad2da3e9c358a" providerId="LiveId" clId="{BD6ED5A7-A12F-4558-AC78-9F9357CCDA36}" dt="2024-05-06T16:05:38.027" v="352" actId="20577"/>
          <ac:spMkLst>
            <pc:docMk/>
            <pc:sldMk cId="4133205474" sldId="285"/>
            <ac:spMk id="4" creationId="{E4B72ACE-36C9-4C2D-9738-ACCEB88CAAB3}"/>
          </ac:spMkLst>
        </pc:spChg>
        <pc:spChg chg="mod">
          <ac:chgData name="" userId="955ad2da3e9c358a" providerId="LiveId" clId="{BD6ED5A7-A12F-4558-AC78-9F9357CCDA36}" dt="2024-05-06T16:06:22.251" v="361" actId="27636"/>
          <ac:spMkLst>
            <pc:docMk/>
            <pc:sldMk cId="4133205474" sldId="285"/>
            <ac:spMk id="5" creationId="{6593A08C-4E2E-49C5-A13D-F5EB7C78DFE4}"/>
          </ac:spMkLst>
        </pc:spChg>
      </pc:sldChg>
      <pc:sldChg chg="modSp add">
        <pc:chgData name="" userId="955ad2da3e9c358a" providerId="LiveId" clId="{BD6ED5A7-A12F-4558-AC78-9F9357CCDA36}" dt="2024-05-06T16:11:34.407" v="378" actId="2710"/>
        <pc:sldMkLst>
          <pc:docMk/>
          <pc:sldMk cId="3144043716" sldId="286"/>
        </pc:sldMkLst>
        <pc:spChg chg="mod">
          <ac:chgData name="" userId="955ad2da3e9c358a" providerId="LiveId" clId="{BD6ED5A7-A12F-4558-AC78-9F9357CCDA36}" dt="2024-05-06T16:07:53.993" v="369" actId="255"/>
          <ac:spMkLst>
            <pc:docMk/>
            <pc:sldMk cId="3144043716" sldId="286"/>
            <ac:spMk id="4" creationId="{E4B72ACE-36C9-4C2D-9738-ACCEB88CAAB3}"/>
          </ac:spMkLst>
        </pc:spChg>
        <pc:spChg chg="mod">
          <ac:chgData name="" userId="955ad2da3e9c358a" providerId="LiveId" clId="{BD6ED5A7-A12F-4558-AC78-9F9357CCDA36}" dt="2024-05-06T16:11:34.407" v="378" actId="2710"/>
          <ac:spMkLst>
            <pc:docMk/>
            <pc:sldMk cId="3144043716" sldId="286"/>
            <ac:spMk id="5" creationId="{6593A08C-4E2E-49C5-A13D-F5EB7C78DFE4}"/>
          </ac:spMkLst>
        </pc:spChg>
      </pc:sldChg>
      <pc:sldChg chg="modSp add">
        <pc:chgData name="" userId="955ad2da3e9c358a" providerId="LiveId" clId="{BD6ED5A7-A12F-4558-AC78-9F9357CCDA36}" dt="2024-05-06T16:12:38.072" v="409" actId="27636"/>
        <pc:sldMkLst>
          <pc:docMk/>
          <pc:sldMk cId="155452276" sldId="287"/>
        </pc:sldMkLst>
        <pc:spChg chg="mod">
          <ac:chgData name="" userId="955ad2da3e9c358a" providerId="LiveId" clId="{BD6ED5A7-A12F-4558-AC78-9F9357CCDA36}" dt="2024-05-06T16:11:55.547" v="400" actId="20577"/>
          <ac:spMkLst>
            <pc:docMk/>
            <pc:sldMk cId="155452276" sldId="287"/>
            <ac:spMk id="4" creationId="{E4B72ACE-36C9-4C2D-9738-ACCEB88CAAB3}"/>
          </ac:spMkLst>
        </pc:spChg>
        <pc:spChg chg="mod">
          <ac:chgData name="" userId="955ad2da3e9c358a" providerId="LiveId" clId="{BD6ED5A7-A12F-4558-AC78-9F9357CCDA36}" dt="2024-05-06T16:12:38.072" v="409" actId="27636"/>
          <ac:spMkLst>
            <pc:docMk/>
            <pc:sldMk cId="155452276" sldId="287"/>
            <ac:spMk id="5" creationId="{6593A08C-4E2E-49C5-A13D-F5EB7C78DFE4}"/>
          </ac:spMkLst>
        </pc:spChg>
      </pc:sldChg>
      <pc:sldChg chg="modSp add">
        <pc:chgData name="" userId="955ad2da3e9c358a" providerId="LiveId" clId="{BD6ED5A7-A12F-4558-AC78-9F9357CCDA36}" dt="2024-05-06T16:14:45.416" v="423" actId="2710"/>
        <pc:sldMkLst>
          <pc:docMk/>
          <pc:sldMk cId="1317371740" sldId="288"/>
        </pc:sldMkLst>
        <pc:spChg chg="mod">
          <ac:chgData name="" userId="955ad2da3e9c358a" providerId="LiveId" clId="{BD6ED5A7-A12F-4558-AC78-9F9357CCDA36}" dt="2024-05-06T16:13:50.221" v="415" actId="2711"/>
          <ac:spMkLst>
            <pc:docMk/>
            <pc:sldMk cId="1317371740" sldId="288"/>
            <ac:spMk id="4" creationId="{E4B72ACE-36C9-4C2D-9738-ACCEB88CAAB3}"/>
          </ac:spMkLst>
        </pc:spChg>
        <pc:spChg chg="mod">
          <ac:chgData name="" userId="955ad2da3e9c358a" providerId="LiveId" clId="{BD6ED5A7-A12F-4558-AC78-9F9357CCDA36}" dt="2024-05-06T16:14:45.416" v="423" actId="2710"/>
          <ac:spMkLst>
            <pc:docMk/>
            <pc:sldMk cId="1317371740" sldId="288"/>
            <ac:spMk id="5" creationId="{6593A08C-4E2E-49C5-A13D-F5EB7C78DFE4}"/>
          </ac:spMkLst>
        </pc:spChg>
      </pc:sldChg>
      <pc:sldChg chg="modSp add">
        <pc:chgData name="" userId="955ad2da3e9c358a" providerId="LiveId" clId="{BD6ED5A7-A12F-4558-AC78-9F9357CCDA36}" dt="2024-05-06T16:15:41.657" v="440" actId="27636"/>
        <pc:sldMkLst>
          <pc:docMk/>
          <pc:sldMk cId="965225221" sldId="289"/>
        </pc:sldMkLst>
        <pc:spChg chg="mod">
          <ac:chgData name="" userId="955ad2da3e9c358a" providerId="LiveId" clId="{BD6ED5A7-A12F-4558-AC78-9F9357CCDA36}" dt="2024-05-06T16:14:57.637" v="432" actId="20577"/>
          <ac:spMkLst>
            <pc:docMk/>
            <pc:sldMk cId="965225221" sldId="289"/>
            <ac:spMk id="4" creationId="{E4B72ACE-36C9-4C2D-9738-ACCEB88CAAB3}"/>
          </ac:spMkLst>
        </pc:spChg>
        <pc:spChg chg="mod">
          <ac:chgData name="" userId="955ad2da3e9c358a" providerId="LiveId" clId="{BD6ED5A7-A12F-4558-AC78-9F9357CCDA36}" dt="2024-05-06T16:15:41.657" v="440" actId="27636"/>
          <ac:spMkLst>
            <pc:docMk/>
            <pc:sldMk cId="965225221" sldId="289"/>
            <ac:spMk id="5" creationId="{6593A08C-4E2E-49C5-A13D-F5EB7C78DFE4}"/>
          </ac:spMkLst>
        </pc:spChg>
      </pc:sldChg>
      <pc:sldChg chg="modSp add">
        <pc:chgData name="" userId="955ad2da3e9c358a" providerId="LiveId" clId="{BD6ED5A7-A12F-4558-AC78-9F9357CCDA36}" dt="2024-05-06T16:20:38.709" v="454" actId="2710"/>
        <pc:sldMkLst>
          <pc:docMk/>
          <pc:sldMk cId="2555739136" sldId="290"/>
        </pc:sldMkLst>
        <pc:spChg chg="mod">
          <ac:chgData name="" userId="955ad2da3e9c358a" providerId="LiveId" clId="{BD6ED5A7-A12F-4558-AC78-9F9357CCDA36}" dt="2024-05-06T16:18:43.383" v="446" actId="2711"/>
          <ac:spMkLst>
            <pc:docMk/>
            <pc:sldMk cId="2555739136" sldId="290"/>
            <ac:spMk id="4" creationId="{E4B72ACE-36C9-4C2D-9738-ACCEB88CAAB3}"/>
          </ac:spMkLst>
        </pc:spChg>
        <pc:spChg chg="mod">
          <ac:chgData name="" userId="955ad2da3e9c358a" providerId="LiveId" clId="{BD6ED5A7-A12F-4558-AC78-9F9357CCDA36}" dt="2024-05-06T16:20:38.709" v="454" actId="2710"/>
          <ac:spMkLst>
            <pc:docMk/>
            <pc:sldMk cId="2555739136" sldId="290"/>
            <ac:spMk id="5" creationId="{6593A08C-4E2E-49C5-A13D-F5EB7C78DFE4}"/>
          </ac:spMkLst>
        </pc:spChg>
      </pc:sldChg>
      <pc:sldChg chg="modSp add">
        <pc:chgData name="" userId="955ad2da3e9c358a" providerId="LiveId" clId="{BD6ED5A7-A12F-4558-AC78-9F9357CCDA36}" dt="2024-05-06T16:21:21.505" v="469" actId="27636"/>
        <pc:sldMkLst>
          <pc:docMk/>
          <pc:sldMk cId="4156158120" sldId="291"/>
        </pc:sldMkLst>
        <pc:spChg chg="mod">
          <ac:chgData name="" userId="955ad2da3e9c358a" providerId="LiveId" clId="{BD6ED5A7-A12F-4558-AC78-9F9357CCDA36}" dt="2024-05-06T16:20:49.224" v="463" actId="20577"/>
          <ac:spMkLst>
            <pc:docMk/>
            <pc:sldMk cId="4156158120" sldId="291"/>
            <ac:spMk id="4" creationId="{E4B72ACE-36C9-4C2D-9738-ACCEB88CAAB3}"/>
          </ac:spMkLst>
        </pc:spChg>
        <pc:spChg chg="mod">
          <ac:chgData name="" userId="955ad2da3e9c358a" providerId="LiveId" clId="{BD6ED5A7-A12F-4558-AC78-9F9357CCDA36}" dt="2024-05-06T16:21:21.505" v="469" actId="27636"/>
          <ac:spMkLst>
            <pc:docMk/>
            <pc:sldMk cId="4156158120" sldId="291"/>
            <ac:spMk id="5" creationId="{6593A08C-4E2E-49C5-A13D-F5EB7C78DFE4}"/>
          </ac:spMkLst>
        </pc:spChg>
      </pc:sldChg>
      <pc:sldChg chg="modSp add">
        <pc:chgData name="" userId="955ad2da3e9c358a" providerId="LiveId" clId="{BD6ED5A7-A12F-4558-AC78-9F9357CCDA36}" dt="2024-05-06T16:24:33.345" v="481" actId="27636"/>
        <pc:sldMkLst>
          <pc:docMk/>
          <pc:sldMk cId="3028816487" sldId="292"/>
        </pc:sldMkLst>
        <pc:spChg chg="mod">
          <ac:chgData name="" userId="955ad2da3e9c358a" providerId="LiveId" clId="{BD6ED5A7-A12F-4558-AC78-9F9357CCDA36}" dt="2024-05-06T16:22:35.609" v="475" actId="2711"/>
          <ac:spMkLst>
            <pc:docMk/>
            <pc:sldMk cId="3028816487" sldId="292"/>
            <ac:spMk id="4" creationId="{E4B72ACE-36C9-4C2D-9738-ACCEB88CAAB3}"/>
          </ac:spMkLst>
        </pc:spChg>
        <pc:spChg chg="mod">
          <ac:chgData name="" userId="955ad2da3e9c358a" providerId="LiveId" clId="{BD6ED5A7-A12F-4558-AC78-9F9357CCDA36}" dt="2024-05-06T16:24:33.345" v="481" actId="27636"/>
          <ac:spMkLst>
            <pc:docMk/>
            <pc:sldMk cId="3028816487" sldId="292"/>
            <ac:spMk id="5" creationId="{6593A08C-4E2E-49C5-A13D-F5EB7C78DFE4}"/>
          </ac:spMkLst>
        </pc:spChg>
      </pc:sldChg>
      <pc:sldChg chg="addSp delSp modSp add del">
        <pc:chgData name="" userId="955ad2da3e9c358a" providerId="LiveId" clId="{BD6ED5A7-A12F-4558-AC78-9F9357CCDA36}" dt="2024-05-06T16:26:35.655" v="502" actId="2696"/>
        <pc:sldMkLst>
          <pc:docMk/>
          <pc:sldMk cId="1488654810" sldId="293"/>
        </pc:sldMkLst>
        <pc:spChg chg="add del">
          <ac:chgData name="" userId="955ad2da3e9c358a" providerId="LiveId" clId="{BD6ED5A7-A12F-4558-AC78-9F9357CCDA36}" dt="2024-05-06T16:25:09.368" v="492"/>
          <ac:spMkLst>
            <pc:docMk/>
            <pc:sldMk cId="1488654810" sldId="293"/>
            <ac:spMk id="2" creationId="{F5B25E7E-CBDE-4A84-B5F7-1E1C6DC87F3B}"/>
          </ac:spMkLst>
        </pc:spChg>
        <pc:spChg chg="add del">
          <ac:chgData name="" userId="955ad2da3e9c358a" providerId="LiveId" clId="{BD6ED5A7-A12F-4558-AC78-9F9357CCDA36}" dt="2024-05-06T16:25:28.790" v="494"/>
          <ac:spMkLst>
            <pc:docMk/>
            <pc:sldMk cId="1488654810" sldId="293"/>
            <ac:spMk id="3" creationId="{E9A8E3E0-07B1-47AD-8F73-E21957EB5549}"/>
          </ac:spMkLst>
        </pc:spChg>
        <pc:spChg chg="mod">
          <ac:chgData name="" userId="955ad2da3e9c358a" providerId="LiveId" clId="{BD6ED5A7-A12F-4558-AC78-9F9357CCDA36}" dt="2024-05-06T16:24:48.336" v="490" actId="20577"/>
          <ac:spMkLst>
            <pc:docMk/>
            <pc:sldMk cId="1488654810" sldId="293"/>
            <ac:spMk id="4" creationId="{E4B72ACE-36C9-4C2D-9738-ACCEB88CAAB3}"/>
          </ac:spMkLst>
        </pc:spChg>
        <pc:spChg chg="add del mod">
          <ac:chgData name="" userId="955ad2da3e9c358a" providerId="LiveId" clId="{BD6ED5A7-A12F-4558-AC78-9F9357CCDA36}" dt="2024-05-06T16:25:59.522" v="497"/>
          <ac:spMkLst>
            <pc:docMk/>
            <pc:sldMk cId="1488654810" sldId="293"/>
            <ac:spMk id="5" creationId="{6593A08C-4E2E-49C5-A13D-F5EB7C78DFE4}"/>
          </ac:spMkLst>
        </pc:spChg>
        <pc:spChg chg="add del">
          <ac:chgData name="" userId="955ad2da3e9c358a" providerId="LiveId" clId="{BD6ED5A7-A12F-4558-AC78-9F9357CCDA36}" dt="2024-05-06T16:25:59.522" v="497"/>
          <ac:spMkLst>
            <pc:docMk/>
            <pc:sldMk cId="1488654810" sldId="293"/>
            <ac:spMk id="7" creationId="{EE11F70F-9932-45DF-8469-390687CB1A48}"/>
          </ac:spMkLst>
        </pc:spChg>
      </pc:sldChg>
      <pc:sldChg chg="addSp delSp modSp add">
        <pc:chgData name="" userId="955ad2da3e9c358a" providerId="LiveId" clId="{BD6ED5A7-A12F-4558-AC78-9F9357CCDA36}" dt="2024-05-06T16:49:54.943" v="526" actId="27636"/>
        <pc:sldMkLst>
          <pc:docMk/>
          <pc:sldMk cId="3944794120" sldId="293"/>
        </pc:sldMkLst>
        <pc:spChg chg="add del">
          <ac:chgData name="" userId="955ad2da3e9c358a" providerId="LiveId" clId="{BD6ED5A7-A12F-4558-AC78-9F9357CCDA36}" dt="2024-05-06T16:48:37.644" v="509"/>
          <ac:spMkLst>
            <pc:docMk/>
            <pc:sldMk cId="3944794120" sldId="293"/>
            <ac:spMk id="2" creationId="{A2047140-1B67-4697-BFC6-30A13BB7735A}"/>
          </ac:spMkLst>
        </pc:spChg>
        <pc:spChg chg="mod">
          <ac:chgData name="" userId="955ad2da3e9c358a" providerId="LiveId" clId="{BD6ED5A7-A12F-4558-AC78-9F9357CCDA36}" dt="2024-05-06T16:48:54.816" v="517" actId="20577"/>
          <ac:spMkLst>
            <pc:docMk/>
            <pc:sldMk cId="3944794120" sldId="293"/>
            <ac:spMk id="4" creationId="{E4B72ACE-36C9-4C2D-9738-ACCEB88CAAB3}"/>
          </ac:spMkLst>
        </pc:spChg>
        <pc:spChg chg="mod">
          <ac:chgData name="" userId="955ad2da3e9c358a" providerId="LiveId" clId="{BD6ED5A7-A12F-4558-AC78-9F9357CCDA36}" dt="2024-05-06T16:49:54.943" v="526" actId="27636"/>
          <ac:spMkLst>
            <pc:docMk/>
            <pc:sldMk cId="3944794120" sldId="293"/>
            <ac:spMk id="5" creationId="{6593A08C-4E2E-49C5-A13D-F5EB7C78DFE4}"/>
          </ac:spMkLst>
        </pc:spChg>
      </pc:sldChg>
      <pc:sldChg chg="add del">
        <pc:chgData name="" userId="955ad2da3e9c358a" providerId="LiveId" clId="{BD6ED5A7-A12F-4558-AC78-9F9357CCDA36}" dt="2024-05-06T16:48:14.126" v="507"/>
        <pc:sldMkLst>
          <pc:docMk/>
          <pc:sldMk cId="524032284" sldId="294"/>
        </pc:sldMkLst>
      </pc:sldChg>
      <pc:sldChg chg="addSp delSp add del">
        <pc:chgData name="" userId="955ad2da3e9c358a" providerId="LiveId" clId="{BD6ED5A7-A12F-4558-AC78-9F9357CCDA36}" dt="2024-05-06T16:26:29.354" v="501" actId="2696"/>
        <pc:sldMkLst>
          <pc:docMk/>
          <pc:sldMk cId="2458510723" sldId="294"/>
        </pc:sldMkLst>
        <pc:spChg chg="add del">
          <ac:chgData name="" userId="955ad2da3e9c358a" providerId="LiveId" clId="{BD6ED5A7-A12F-4558-AC78-9F9357CCDA36}" dt="2024-05-06T16:26:13.844" v="500"/>
          <ac:spMkLst>
            <pc:docMk/>
            <pc:sldMk cId="2458510723" sldId="294"/>
            <ac:spMk id="2" creationId="{D11EEE88-0F0D-4461-AC34-91FB923D3644}"/>
          </ac:spMkLst>
        </pc:spChg>
      </pc:sldChg>
      <pc:sldChg chg="modSp add">
        <pc:chgData name="" userId="955ad2da3e9c358a" providerId="LiveId" clId="{BD6ED5A7-A12F-4558-AC78-9F9357CCDA36}" dt="2024-05-06T16:52:12.056" v="541" actId="5793"/>
        <pc:sldMkLst>
          <pc:docMk/>
          <pc:sldMk cId="3817146406" sldId="294"/>
        </pc:sldMkLst>
        <pc:spChg chg="mod">
          <ac:chgData name="" userId="955ad2da3e9c358a" providerId="LiveId" clId="{BD6ED5A7-A12F-4558-AC78-9F9357CCDA36}" dt="2024-05-06T16:51:16.989" v="533" actId="2711"/>
          <ac:spMkLst>
            <pc:docMk/>
            <pc:sldMk cId="3817146406" sldId="294"/>
            <ac:spMk id="4" creationId="{E4B72ACE-36C9-4C2D-9738-ACCEB88CAAB3}"/>
          </ac:spMkLst>
        </pc:spChg>
        <pc:spChg chg="mod">
          <ac:chgData name="" userId="955ad2da3e9c358a" providerId="LiveId" clId="{BD6ED5A7-A12F-4558-AC78-9F9357CCDA36}" dt="2024-05-06T16:52:12.056" v="541" actId="5793"/>
          <ac:spMkLst>
            <pc:docMk/>
            <pc:sldMk cId="3817146406" sldId="294"/>
            <ac:spMk id="5" creationId="{6593A08C-4E2E-49C5-A13D-F5EB7C78DFE4}"/>
          </ac:spMkLst>
        </pc:spChg>
      </pc:sldChg>
      <pc:sldChg chg="add del">
        <pc:chgData name="" userId="955ad2da3e9c358a" providerId="LiveId" clId="{BD6ED5A7-A12F-4558-AC78-9F9357CCDA36}" dt="2024-05-06T16:48:12.944" v="506"/>
        <pc:sldMkLst>
          <pc:docMk/>
          <pc:sldMk cId="362311065" sldId="295"/>
        </pc:sldMkLst>
      </pc:sldChg>
      <pc:sldChg chg="modSp add">
        <pc:chgData name="" userId="955ad2da3e9c358a" providerId="LiveId" clId="{BD6ED5A7-A12F-4558-AC78-9F9357CCDA36}" dt="2024-05-06T16:53:44.840" v="561" actId="20577"/>
        <pc:sldMkLst>
          <pc:docMk/>
          <pc:sldMk cId="2737914243" sldId="295"/>
        </pc:sldMkLst>
        <pc:spChg chg="mod">
          <ac:chgData name="" userId="955ad2da3e9c358a" providerId="LiveId" clId="{BD6ED5A7-A12F-4558-AC78-9F9357CCDA36}" dt="2024-05-06T16:53:07.743" v="550" actId="20577"/>
          <ac:spMkLst>
            <pc:docMk/>
            <pc:sldMk cId="2737914243" sldId="295"/>
            <ac:spMk id="4" creationId="{E4B72ACE-36C9-4C2D-9738-ACCEB88CAAB3}"/>
          </ac:spMkLst>
        </pc:spChg>
        <pc:spChg chg="mod">
          <ac:chgData name="" userId="955ad2da3e9c358a" providerId="LiveId" clId="{BD6ED5A7-A12F-4558-AC78-9F9357CCDA36}" dt="2024-05-06T16:53:44.840" v="561" actId="20577"/>
          <ac:spMkLst>
            <pc:docMk/>
            <pc:sldMk cId="2737914243" sldId="295"/>
            <ac:spMk id="5" creationId="{6593A08C-4E2E-49C5-A13D-F5EB7C78DFE4}"/>
          </ac:spMkLst>
        </pc:spChg>
      </pc:sldChg>
      <pc:sldChg chg="modSp add">
        <pc:chgData name="" userId="955ad2da3e9c358a" providerId="LiveId" clId="{BD6ED5A7-A12F-4558-AC78-9F9357CCDA36}" dt="2024-05-06T18:42:34.658" v="654" actId="113"/>
        <pc:sldMkLst>
          <pc:docMk/>
          <pc:sldMk cId="80846360" sldId="296"/>
        </pc:sldMkLst>
        <pc:spChg chg="mod">
          <ac:chgData name="" userId="955ad2da3e9c358a" providerId="LiveId" clId="{BD6ED5A7-A12F-4558-AC78-9F9357CCDA36}" dt="2024-05-06T18:41:42.799" v="643" actId="5793"/>
          <ac:spMkLst>
            <pc:docMk/>
            <pc:sldMk cId="80846360" sldId="296"/>
            <ac:spMk id="4" creationId="{E4B72ACE-36C9-4C2D-9738-ACCEB88CAAB3}"/>
          </ac:spMkLst>
        </pc:spChg>
        <pc:spChg chg="mod">
          <ac:chgData name="" userId="955ad2da3e9c358a" providerId="LiveId" clId="{BD6ED5A7-A12F-4558-AC78-9F9357CCDA36}" dt="2024-05-06T18:42:34.658" v="654" actId="113"/>
          <ac:spMkLst>
            <pc:docMk/>
            <pc:sldMk cId="80846360" sldId="296"/>
            <ac:spMk id="5" creationId="{6593A08C-4E2E-49C5-A13D-F5EB7C78DFE4}"/>
          </ac:spMkLst>
        </pc:spChg>
      </pc:sldChg>
      <pc:sldChg chg="add del">
        <pc:chgData name="" userId="955ad2da3e9c358a" providerId="LiveId" clId="{BD6ED5A7-A12F-4558-AC78-9F9357CCDA36}" dt="2024-05-06T18:39:01.587" v="563"/>
        <pc:sldMkLst>
          <pc:docMk/>
          <pc:sldMk cId="318006002" sldId="296"/>
        </pc:sldMkLst>
      </pc:sldChg>
      <pc:sldChg chg="modSp add">
        <pc:chgData name="" userId="955ad2da3e9c358a" providerId="LiveId" clId="{BD6ED5A7-A12F-4558-AC78-9F9357CCDA36}" dt="2024-05-06T18:43:22.981" v="668" actId="113"/>
        <pc:sldMkLst>
          <pc:docMk/>
          <pc:sldMk cId="900148301" sldId="297"/>
        </pc:sldMkLst>
        <pc:spChg chg="mod">
          <ac:chgData name="" userId="955ad2da3e9c358a" providerId="LiveId" clId="{BD6ED5A7-A12F-4558-AC78-9F9357CCDA36}" dt="2024-05-06T18:42:44.142" v="662" actId="20577"/>
          <ac:spMkLst>
            <pc:docMk/>
            <pc:sldMk cId="900148301" sldId="297"/>
            <ac:spMk id="4" creationId="{E4B72ACE-36C9-4C2D-9738-ACCEB88CAAB3}"/>
          </ac:spMkLst>
        </pc:spChg>
        <pc:spChg chg="mod">
          <ac:chgData name="" userId="955ad2da3e9c358a" providerId="LiveId" clId="{BD6ED5A7-A12F-4558-AC78-9F9357CCDA36}" dt="2024-05-06T18:43:22.981" v="668" actId="113"/>
          <ac:spMkLst>
            <pc:docMk/>
            <pc:sldMk cId="900148301" sldId="297"/>
            <ac:spMk id="5" creationId="{6593A08C-4E2E-49C5-A13D-F5EB7C78DFE4}"/>
          </ac:spMkLst>
        </pc:spChg>
      </pc:sldChg>
      <pc:sldChg chg="modSp add">
        <pc:chgData name="" userId="955ad2da3e9c358a" providerId="LiveId" clId="{BD6ED5A7-A12F-4558-AC78-9F9357CCDA36}" dt="2024-05-06T18:44:03.560" v="675" actId="113"/>
        <pc:sldMkLst>
          <pc:docMk/>
          <pc:sldMk cId="940022395" sldId="298"/>
        </pc:sldMkLst>
        <pc:spChg chg="mod">
          <ac:chgData name="" userId="955ad2da3e9c358a" providerId="LiveId" clId="{BD6ED5A7-A12F-4558-AC78-9F9357CCDA36}" dt="2024-05-06T18:44:03.560" v="675" actId="113"/>
          <ac:spMkLst>
            <pc:docMk/>
            <pc:sldMk cId="940022395" sldId="298"/>
            <ac:spMk id="5" creationId="{6593A08C-4E2E-49C5-A13D-F5EB7C78DFE4}"/>
          </ac:spMkLst>
        </pc:spChg>
      </pc:sldChg>
      <pc:sldChg chg="modSp add">
        <pc:chgData name="" userId="955ad2da3e9c358a" providerId="LiveId" clId="{BD6ED5A7-A12F-4558-AC78-9F9357CCDA36}" dt="2024-05-06T18:45:06.692" v="684" actId="113"/>
        <pc:sldMkLst>
          <pc:docMk/>
          <pc:sldMk cId="3379839134" sldId="299"/>
        </pc:sldMkLst>
        <pc:spChg chg="mod">
          <ac:chgData name="" userId="955ad2da3e9c358a" providerId="LiveId" clId="{BD6ED5A7-A12F-4558-AC78-9F9357CCDA36}" dt="2024-05-06T18:45:06.692" v="684" actId="113"/>
          <ac:spMkLst>
            <pc:docMk/>
            <pc:sldMk cId="3379839134" sldId="299"/>
            <ac:spMk id="5" creationId="{6593A08C-4E2E-49C5-A13D-F5EB7C78DFE4}"/>
          </ac:spMkLst>
        </pc:spChg>
      </pc:sldChg>
      <pc:sldChg chg="modSp add">
        <pc:chgData name="" userId="955ad2da3e9c358a" providerId="LiveId" clId="{BD6ED5A7-A12F-4558-AC78-9F9357CCDA36}" dt="2024-05-06T18:45:48.215" v="691" actId="113"/>
        <pc:sldMkLst>
          <pc:docMk/>
          <pc:sldMk cId="1638460655" sldId="300"/>
        </pc:sldMkLst>
        <pc:spChg chg="mod">
          <ac:chgData name="" userId="955ad2da3e9c358a" providerId="LiveId" clId="{BD6ED5A7-A12F-4558-AC78-9F9357CCDA36}" dt="2024-05-06T18:45:48.215" v="691" actId="113"/>
          <ac:spMkLst>
            <pc:docMk/>
            <pc:sldMk cId="1638460655" sldId="300"/>
            <ac:spMk id="5" creationId="{6593A08C-4E2E-49C5-A13D-F5EB7C78DFE4}"/>
          </ac:spMkLst>
        </pc:spChg>
      </pc:sldChg>
      <pc:sldChg chg="modSp add">
        <pc:chgData name="" userId="955ad2da3e9c358a" providerId="LiveId" clId="{BD6ED5A7-A12F-4558-AC78-9F9357CCDA36}" dt="2024-05-06T18:46:34.587" v="702" actId="113"/>
        <pc:sldMkLst>
          <pc:docMk/>
          <pc:sldMk cId="36860155" sldId="301"/>
        </pc:sldMkLst>
        <pc:spChg chg="mod">
          <ac:chgData name="" userId="955ad2da3e9c358a" providerId="LiveId" clId="{BD6ED5A7-A12F-4558-AC78-9F9357CCDA36}" dt="2024-05-06T18:46:34.587" v="702" actId="113"/>
          <ac:spMkLst>
            <pc:docMk/>
            <pc:sldMk cId="36860155" sldId="301"/>
            <ac:spMk id="5" creationId="{6593A08C-4E2E-49C5-A13D-F5EB7C78DFE4}"/>
          </ac:spMkLst>
        </pc:spChg>
      </pc:sldChg>
      <pc:sldChg chg="modSp add">
        <pc:chgData name="" userId="955ad2da3e9c358a" providerId="LiveId" clId="{BD6ED5A7-A12F-4558-AC78-9F9357CCDA36}" dt="2024-05-06T18:47:16.406" v="710" actId="2710"/>
        <pc:sldMkLst>
          <pc:docMk/>
          <pc:sldMk cId="2638401269" sldId="302"/>
        </pc:sldMkLst>
        <pc:spChg chg="mod">
          <ac:chgData name="" userId="955ad2da3e9c358a" providerId="LiveId" clId="{BD6ED5A7-A12F-4558-AC78-9F9357CCDA36}" dt="2024-05-06T18:47:16.406" v="710" actId="2710"/>
          <ac:spMkLst>
            <pc:docMk/>
            <pc:sldMk cId="2638401269" sldId="302"/>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2024-06-04</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2024-06-04</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ELEVEN –FUTURE TRENDS IN MULTINATIONAL BUSINESS MANAGEMENT</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six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different trends affecting international businesses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Appreciate the benefits that come along with the current trends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the challenges of the new trends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Introduction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Future trends in multinational businesses refer to the anticipated developments and shifts in strategies, operations, and organizational practices that are expected to shape the global business landscape in the years ahead. These trends encompass a wide range of factors, including technological advancements, geopolitical dynamics, economic changes, and societal shifts, which collectively influence how multinational corporations operate, compete, and create value in an increasingly interconnected world.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97735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Key aspects of future trends in multinational businesses include embracing digital transformation to enhance efficiency and innovation, adapting to evolving consumer preferences and market dynamics, prioritizing sustainability and ethical practices, navigating geopolitical uncertainties and trade dynamics, and fostering inclusive and stakeholder-centric approaches to corporate governance. By anticipating and responding to these trends, multinational firms can position themselves for long-term success and resilience in an ever-changing global environment, while also contributing to economic development, social progress, and environmental stewardship on a global scale.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498328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10 recent trends in multinational businesses management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1" y="1603762"/>
            <a:ext cx="8930111" cy="4681060"/>
          </a:xfrm>
        </p:spPr>
        <p:txBody>
          <a:bodyPr>
            <a:normAutofit fontScale="77500" lnSpcReduction="20000"/>
          </a:bodyPr>
          <a:lstStyle/>
          <a:p>
            <a:pPr marL="457200" indent="-457200">
              <a:lnSpc>
                <a:spcPct val="150000"/>
              </a:lnSpc>
              <a:buAutoNum type="arabicPeriod"/>
            </a:pPr>
            <a:r>
              <a:rPr lang="en-US" sz="2900" b="1" dirty="0">
                <a:latin typeface="Times New Roman" panose="02020603050405020304" pitchFamily="18" charset="0"/>
                <a:cs typeface="Times New Roman" panose="02020603050405020304" pitchFamily="18" charset="0"/>
              </a:rPr>
              <a:t>Digital transformation  </a:t>
            </a:r>
          </a:p>
          <a:p>
            <a:pPr marL="0" indent="0">
              <a:lnSpc>
                <a:spcPct val="150000"/>
              </a:lnSpc>
              <a:buNone/>
            </a:pPr>
            <a:r>
              <a:rPr lang="en-US" sz="2900" dirty="0">
                <a:latin typeface="Times New Roman" panose="02020603050405020304" pitchFamily="18" charset="0"/>
                <a:cs typeface="Times New Roman" panose="02020603050405020304" pitchFamily="18" charset="0"/>
              </a:rPr>
              <a:t>Digital trends in multinational business management encompass the adoption and integration of digital technologies to drive efficiency, innovation, and competitive advantage across global operations. These trends involve leveraging advancements such as artificial intelligence, data analytics, cloud computing, Internet of Things (IoT), and blockchain to streamline processes, enhance decision-making, and create new business models. Multinational corporations are increasingly investing in digital transformation initiatives to improve customer experiences, optimize supply chains, and unlock new revenue streams in a rapidly evolving digital economy.</a:t>
            </a:r>
          </a:p>
          <a:p>
            <a:pPr marL="0" indent="0">
              <a:lnSpc>
                <a:spcPct val="150000"/>
              </a:lnSpc>
              <a:buNone/>
            </a:pPr>
            <a:endParaRPr lang="en-US" sz="2000" b="1"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05795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Key aspects of digital trends in multinational business management include the widespread adoption of remote work and virtual collaboration tools, enabling geographically dispersed teams to work together seamlessly and efficiently. Additionally, companies are harnessing data-driven insights to gain a deeper understanding of customer behavior and preferences, personalize marketing campaigns, and drive product innovation. </a:t>
            </a:r>
          </a:p>
          <a:p>
            <a:pPr marL="0" indent="0">
              <a:lnSpc>
                <a:spcPct val="150000"/>
              </a:lnSpc>
              <a:buNone/>
            </a:pPr>
            <a:r>
              <a:rPr lang="en-US" sz="2000" dirty="0">
                <a:latin typeface="Times New Roman" panose="02020603050405020304" pitchFamily="18" charset="0"/>
                <a:cs typeface="Times New Roman" panose="02020603050405020304" pitchFamily="18" charset="0"/>
              </a:rPr>
              <a:t>Embracing digitalization also entails addressing cybersecurity challenges and ensuring compliance with data protection regulations to safeguard sensitive information and maintain trust with customers and stakeholders</a:t>
            </a:r>
            <a:endParaRPr lang="en-US" sz="2000" b="1"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22011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dirty="0">
                <a:latin typeface="Times New Roman" panose="02020603050405020304" pitchFamily="18" charset="0"/>
                <a:cs typeface="Times New Roman" panose="02020603050405020304" pitchFamily="18" charset="0"/>
              </a:rPr>
              <a:t>2. Remote Work and Virtual Collaboration</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Remote work and virtual collaboration have emerged as prominent trends in multinational business management, reshaping the way organizations operate and interact across geographies. Enabled by advancements in communication technology, multinational corporations are increasingly embracing remote work practices to tap into global talent pools, enhance workforce flexibility, and reduce overhead costs associated with traditional office setups. Virtual collaboration tools such as video conferencing, project management software, and cloud-based collaboration platforms facilitate seamless communication and collaboration among geographically dispersed teams, enabling employees to collaborate effectively regardless of their physical location.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27715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dirty="0" err="1">
                <a:latin typeface="Times New Roman" panose="02020603050405020304" pitchFamily="18" charset="0"/>
                <a:cs typeface="Times New Roman" panose="02020603050405020304" pitchFamily="18" charset="0"/>
              </a:rPr>
              <a:t>Con’t</a:t>
            </a:r>
            <a:r>
              <a:rPr lang="en-US"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Key aspects of remote work and virtual collaboration trends in multinational business management include the adoption of flexible work arrangements that accommodate diverse employee needs and preferences. With the use of remote work, multinational corporations can access a wider talent pool, attract top talent regardless of location, and foster a more inclusive and diverse workforce. However, effective implementation of remote work requires robust digital infrastructure, clear communication protocols, and a strong organizational culture that promotes trust, accountability, and collaboration among remote teams.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63382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3. Sustainability and ESG (Environmental, Social, and Governance) Practices</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Sustainability and ESG (Environmental, Social, and Governance) practices have become integral components of multinational business management, reflecting a growing recognition of the interconnectedness between business success and societal and environmental well-being. Multinational corporations are increasingly incorporating sustainability principles into their strategies, operations, and decision-making processes to address pressing global challenges such as climate change, social inequality, and corporate governance issues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497385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This includes initiatives to reduce carbon emissions, promote renewable energy sources, enhance diversity and inclusion, ensure responsible supply chain practices, and strengthen corporate governance structures to foster transparency and accountability.</a:t>
            </a:r>
          </a:p>
          <a:p>
            <a:pPr marL="0" indent="0">
              <a:lnSpc>
                <a:spcPct val="150000"/>
              </a:lnSpc>
              <a:buNone/>
            </a:pPr>
            <a:r>
              <a:rPr lang="en-US" sz="2000" dirty="0">
                <a:latin typeface="Times New Roman" panose="02020603050405020304" pitchFamily="18" charset="0"/>
                <a:cs typeface="Times New Roman" panose="02020603050405020304" pitchFamily="18" charset="0"/>
              </a:rPr>
              <a:t>Key aspects of sustainability and ESG practices trends in multinational business management include the adoption of comprehensive sustainability strategies that encompass environmental stewardship, social responsibility, and ethical governance. Companies are increasingly aligning their business objectives with the United Nations Sustainable Development Goals (SDGs) and other internationally recognized frameworks to demonstrate their commitment to sustainability and contribute to positive social and environmental outcomes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15103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4. Risk management and resilience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Resilience and risk management have emerged as critical priorities in multinational business management, particularly in the face of increasing geopolitical uncertainties, natural disasters, cyber threats, and global pandemics. Multinational corporations are proactively strengthening their resilience by diversifying supply chains, enhancing business continuity planning, and investing in robust risk management frameworks. This includes identifying and assessing potential risks, implementing mitigation measures, and developing contingency plans to mitigate the impact of disruptions on operations, supply chains, and financial performance.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09183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endParaRPr lang="ko-KR" altLang="en-US" sz="2400"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Key aspects of resilience and risk management trends in multinational business management include the adoption of agile and adaptive strategies that enable companies to anticipate and respond effectively to a wide range of threats and uncertainties. This entails leveraging data analytics, scenario planning, and simulation modeling to enhance risk awareness, decision-making, and organizational agility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581501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a:latin typeface="Times New Roman" panose="02020603050405020304" pitchFamily="18" charset="0"/>
                <a:cs typeface="Times New Roman" panose="02020603050405020304" pitchFamily="18" charset="0"/>
              </a:rPr>
              <a:t>5. </a:t>
            </a:r>
            <a:r>
              <a:rPr lang="en-US" b="1" dirty="0">
                <a:latin typeface="Times New Roman" panose="02020603050405020304" pitchFamily="18" charset="0"/>
                <a:cs typeface="Times New Roman" panose="02020603050405020304" pitchFamily="18" charset="0"/>
              </a:rPr>
              <a:t>Data Privacy and Security</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Data privacy and security have become paramount concerns for multinational businesses as they grapple with increasing volumes of sensitive data and evolving regulatory landscapes. Multinational corporations are investing heavily in robust data privacy and security measures to protect against unauthorized access, data breaches, and cyber threats. This includes implementing encryption technologies, access controls, and multi-factor authentication to safeguard confidential information, as well as conducting regular security audits and assessments to identify and address vulnerabilities across their digital infrastructure.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958418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Multinational companies are adopting comprehensive data governance frameworks and privacy-by-design principles to ensure compliance with regulatory requirements and protect the privacy rights of individuals worldwide. Moreover, as data breaches continue to pose significant financial and reputational risks, organizations are prioritizing employee training and awareness programs to promote a culture of cybersecurity and instill best practices for handling sensitive information. By prioritizing data privacy and security, multinational businesses can enhance customer trust, mitigate regulatory risks, and safeguard their reputation in an increasingly data-driven world.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332054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6. Rise of Emerging Markets</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 rise of emerging markets presents significant opportunities and challenges for multinational business management. As these economies experience rapid growth, urbanization, and technological advancements, multinational corporations are expanding their presence in regions such as Asia-Pacific, Africa, and Latin America to capitalize on burgeoning consumer markets and access low-cost production centers. This includes investing in market entry strategies tailored to the unique characteristics and dynamics of emerging markets, such as forming strategic partnerships with local companies, adapting products and services to local preferences, and navigating regulatory complexities.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4043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62500" lnSpcReduction="20000"/>
          </a:bodyPr>
          <a:lstStyle/>
          <a:p>
            <a:pPr marL="0" indent="0">
              <a:lnSpc>
                <a:spcPct val="170000"/>
              </a:lnSpc>
              <a:buNone/>
            </a:pPr>
            <a:r>
              <a:rPr lang="en-US" dirty="0">
                <a:latin typeface="Times New Roman" panose="02020603050405020304" pitchFamily="18" charset="0"/>
                <a:cs typeface="Times New Roman" panose="02020603050405020304" pitchFamily="18" charset="0"/>
              </a:rPr>
              <a:t>Emerging markets trends in multinational business management include addressing infrastructure gaps, political instability, and socioeconomic disparities that can pose barriers to entry and operational challenges. Multinational companies must adopt flexible and adaptive strategies to navigate the diverse cultural, regulatory, and economic landscapes of emerging markets while managing risks associated with currency fluctuations, political instability, and regulatory changes. Moreover, investing in sustainable and inclusive business practices can help multinational corporations build long-term relationships with local communities, foster economic development, and mitigate reputational risks in emerging markets</a:t>
            </a: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5452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7. Geopolitical Uncertainty and Trade Dynamics</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Geopolitical uncertainty and trade dynamics are significant trends shaping multinational business management, as businesses navigate complex global landscapes influenced by shifting political alliances, trade policies, and geopolitical tensions. With the rise of protectionism, trade disputes, and geopolitical rivalries, multinational corporations are facing increased uncertainty and volatility in global markets. This uncertainty can disrupt supply chains, impact market access, and introduce regulatory complexities, requiring multinational businesses to adapt their strategies and operations accordingly.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173717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Multinational corporations are closely monitoring geopolitical developments and engaging in proactive risk assessment and scenario planning to anticipate and mitigate potential disruptions to their business operations. Collaborating with industry associations, policymakers, and international organizations to advocate for stable and transparent trade policies is also essential for multinational businesses to foster a conducive business environment and mitigate the negative impacts of geopolitical uncertainty on global trade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65225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8. Rise of Platform Economies</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 rise of platform economies is a transformative trend in multinational business management, driven by the proliferation of digital platforms that connect buyers and sellers, service providers, and consumers in diverse markets worldwide. Multinational corporations are increasingly leveraging platform-based business models to create ecosystems that facilitate transactions, enable peer-to-peer interactions, and unlock new sources of value. These platforms span various industries, including e-commerce, sharing economy, and digital marketplaces, offering scalable and personalized products and services while disrupting traditional business models and value chains.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55739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Multinational corporations are investing in developing or participating in platform ecosystems to extend their reach, capture new markets, and create synergies across diverse business lines. Moreover, as platform economies raise regulatory and competition concerns, multinational businesses must navigate complex legal and regulatory landscapes to ensure compliance while fostering innovation and value creation in digital ecosystems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561581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9. Focus on Customer Experience</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 focus on customer experience has emerged as a central trend in multinational business management, reflecting a growing recognition of the importance of delivering exceptional value and satisfaction to customers across diverse markets worldwide. Multinational corporations are increasingly prioritizing customer-centric strategies that aim to understand, anticipate, and fulfill the evolving needs and preferences of their global customer base. This entails investing in data analytics, market research, and customer feedback mechanisms to gain insights into customer behavior, preferences, and pain points, enabling companies to personalize products, services, and interactions to enhance the overall customer experience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28816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Multinational corporations are leveraging digital technologies and platforms to engage with customers in real-time, deliver personalized offers and recommendations, and provide timely and responsive customer support. Moreover, fostering a customer-centric culture and mindset across the organization is essential for ensuring alignment and consistency in delivering exceptional experiences at every stage of the customer journey. By placing a strong emphasis on customer experience, multinational businesses can build brand loyalty, drive customer satisfaction and retention, and differentiate themselves in competitive global markets.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44794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10. Corporate Governance and Stakeholder Capitalism</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Corporate governance and stakeholder capitalism have emerged as prominent trends in multinational business management, reflecting a shift towards more inclusive and sustainable approaches to corporate decision-making and value creation. Multinational corporations are increasingly recognizing the importance of balancing the interests of diverse stakeholders, including shareholders, employees, customers, communities, and the environment, in their strategic planning and operations. This entails adopting governance structures and practices that promote transparency, accountability, and ethical behavior, as well as integrating environmental, social, and governance (ESG) considerations into business strategies and performance metrics.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17146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Multinational corporations are engaging with stakeholders through dialogue, consultation, and collaboration to understand their interests and concerns, incorporate their perspectives into decision-making processes, and foster mutual trust and respect. </a:t>
            </a:r>
          </a:p>
          <a:p>
            <a:pPr marL="0" indent="0">
              <a:lnSpc>
                <a:spcPct val="150000"/>
              </a:lnSpc>
              <a:buNone/>
            </a:pPr>
            <a:r>
              <a:rPr lang="en-US" sz="2000" dirty="0">
                <a:latin typeface="Times New Roman" panose="02020603050405020304" pitchFamily="18" charset="0"/>
                <a:cs typeface="Times New Roman" panose="02020603050405020304" pitchFamily="18" charset="0"/>
              </a:rPr>
              <a:t>Investors, consumers, and regulators increasingly demand greater accountability and transparency from corporations, multinational businesses are embracing ESG reporting and disclosure practices to demonstrate their commitment to sustainable and responsible business practices.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379142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a:latin typeface="Times New Roman" panose="02020603050405020304" pitchFamily="18" charset="0"/>
                <a:cs typeface="Times New Roman" panose="02020603050405020304" pitchFamily="18" charset="0"/>
              </a:rPr>
              <a:t>Challenges to trends in multinational business management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 rapid pace of technological change presents several challenges for international businesses:</a:t>
            </a:r>
          </a:p>
          <a:p>
            <a:pPr marL="0" indent="0">
              <a:lnSpc>
                <a:spcPct val="150000"/>
              </a:lnSpc>
              <a:buNone/>
            </a:pPr>
            <a:r>
              <a:rPr lang="en-US" sz="2000" b="1" dirty="0">
                <a:latin typeface="Times New Roman" panose="02020603050405020304" pitchFamily="18" charset="0"/>
                <a:cs typeface="Times New Roman" panose="02020603050405020304" pitchFamily="18" charset="0"/>
              </a:rPr>
              <a:t>Adaptation and Integration: </a:t>
            </a:r>
            <a:r>
              <a:rPr lang="en-US" sz="2000" dirty="0">
                <a:latin typeface="Times New Roman" panose="02020603050405020304" pitchFamily="18" charset="0"/>
                <a:cs typeface="Times New Roman" panose="02020603050405020304" pitchFamily="18" charset="0"/>
              </a:rPr>
              <a:t>International businesses must continually adapt to and integrate new technologies into their operations, often across diverse geographic locations with varying levels of technological infrastructure and workforce capabilities. This requires significant investment in training, infrastructure upgrades, and organizational change management to ensure smooth adoption and integration of new technologies.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808463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Cybersecurity Risks: </a:t>
            </a:r>
            <a:r>
              <a:rPr lang="en-US" sz="2400" dirty="0">
                <a:latin typeface="Times New Roman" panose="02020603050405020304" pitchFamily="18" charset="0"/>
                <a:cs typeface="Times New Roman" panose="02020603050405020304" pitchFamily="18" charset="0"/>
              </a:rPr>
              <a:t>New technologies introduce new cybersecurity risks, including data breaches, malware attacks, and phishing scams. International businesses must implement robust cybersecurity measures to protect sensitive data and intellectual property, particularly when operating across multiple jurisdictions with different regulatory requirements and cybersecurity standards.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00148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Regulatory Compliance: </a:t>
            </a:r>
            <a:r>
              <a:rPr lang="en-US" sz="2400" dirty="0">
                <a:latin typeface="Times New Roman" panose="02020603050405020304" pitchFamily="18" charset="0"/>
                <a:cs typeface="Times New Roman" panose="02020603050405020304" pitchFamily="18" charset="0"/>
              </a:rPr>
              <a:t>Technological innovations often outpace regulatory frameworks, leading to uncertainty and compliance challenges for international businesses. Navigating complex and evolving regulations related to data privacy, consumer protection, and intellectual property rights requires ongoing monitoring, assessment, and adaptation to ensure compliance across all markets of operation.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940022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Disruption of Traditional Business Models: </a:t>
            </a:r>
            <a:r>
              <a:rPr lang="en-US" sz="2400" dirty="0">
                <a:latin typeface="Times New Roman" panose="02020603050405020304" pitchFamily="18" charset="0"/>
                <a:cs typeface="Times New Roman" panose="02020603050405020304" pitchFamily="18" charset="0"/>
              </a:rPr>
              <a:t>Emerging technologies such as artificial intelligence, automation, and blockchain have the potential to disrupt traditional business models and industries, creating both opportunities and challenges for international businesses. Companies must anticipate and proactively respond to technological disruptions by innovating, diversifying their revenue streams, and reimagining their value propositions to remain competitive in rapidly evolving markets.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79839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Skills Gap and Talent Acquisition: </a:t>
            </a:r>
            <a:r>
              <a:rPr lang="en-US" sz="2400" dirty="0">
                <a:latin typeface="Times New Roman" panose="02020603050405020304" pitchFamily="18" charset="0"/>
                <a:cs typeface="Times New Roman" panose="02020603050405020304" pitchFamily="18" charset="0"/>
              </a:rPr>
              <a:t>Adopting and leveraging new technologies often requires specialized skills and expertise that may be scarce or in high demand globally. International businesses face challenges in recruiting, retaining, and developing talent with the necessary technical skills and capabilities to drive innovation and effectively utilize emerging technologies in their operations.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38460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marL="0" indent="0">
              <a:lnSpc>
                <a:spcPct val="150000"/>
              </a:lnSpc>
              <a:buNone/>
            </a:pPr>
            <a:r>
              <a:rPr lang="en-US" sz="2800" b="1" dirty="0">
                <a:latin typeface="Times New Roman" panose="02020603050405020304" pitchFamily="18" charset="0"/>
                <a:cs typeface="Times New Roman" panose="02020603050405020304" pitchFamily="18" charset="0"/>
              </a:rPr>
              <a:t>Digital Divide: </a:t>
            </a:r>
            <a:r>
              <a:rPr lang="en-US" sz="2800" dirty="0">
                <a:latin typeface="Times New Roman" panose="02020603050405020304" pitchFamily="18" charset="0"/>
                <a:cs typeface="Times New Roman" panose="02020603050405020304" pitchFamily="18" charset="0"/>
              </a:rPr>
              <a:t>Technological advancements can exacerbate the digital divide between developed and developing countries, creating disparities in access to technology, digital literacy, and economic opportunities. International businesses must consider the socio-economic implications of technological changes and take steps to bridge the digital divide through inclusive and equitable access to technology and digital skills development initiatives.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860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b="1" dirty="0" err="1">
                <a:latin typeface="Times New Roman" panose="02020603050405020304" pitchFamily="18" charset="0"/>
                <a:cs typeface="Times New Roman" panose="02020603050405020304" pitchFamily="18" charset="0"/>
              </a:rPr>
              <a:t>Con’t</a:t>
            </a:r>
            <a:r>
              <a:rPr lang="en-US" b="1" dirty="0">
                <a:latin typeface="Times New Roman" panose="02020603050405020304" pitchFamily="18" charset="0"/>
                <a:cs typeface="Times New Roman" panose="02020603050405020304" pitchFamily="18" charset="0"/>
              </a:rPr>
              <a:t> </a:t>
            </a:r>
            <a:endParaRPr lang="ko-KR" altLang="en-US" b="1"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Addressing these challenges requires international businesses to adopt a strategic and proactive approach to technology adoption, risk management, regulatory compliance, talent development, and stakeholder engagement. By leveraging technology responsibly and ethically, international businesses can unlock new opportunities for growth, innovation, and sustainable development in an increasingly interconnected and digitized global economy.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3840126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827</TotalTime>
  <Words>2479</Words>
  <Application>Microsoft Office PowerPoint</Application>
  <PresentationFormat>Widescreen</PresentationFormat>
  <Paragraphs>72</Paragraphs>
  <Slides>31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31</vt:i4>
      </vt:variant>
    </vt:vector>
  </HeadingPairs>
  <TitlesOfParts>
    <vt:vector size="38" baseType="lpstr">
      <vt:lpstr>DengXian Light</vt:lpstr>
      <vt:lpstr>Malgun Gothic</vt:lpstr>
      <vt:lpstr>Arial</vt:lpstr>
      <vt:lpstr>Times New Roman</vt:lpstr>
      <vt:lpstr>Wingdings</vt:lpstr>
      <vt:lpstr>Office 테마</vt:lpstr>
      <vt:lpstr>디자인 사용자 지정</vt:lpstr>
      <vt:lpstr>MULTINATIONAL BUSINESS MANAGEMENT  </vt:lpstr>
      <vt:lpstr>Unit six objectives </vt:lpstr>
      <vt:lpstr>Introduction </vt:lpstr>
      <vt:lpstr>Con’t</vt:lpstr>
      <vt:lpstr>10 recent trends in multinational businesses management </vt:lpstr>
      <vt:lpstr>Con’t </vt:lpstr>
      <vt:lpstr>2. Remote Work and Virtual Collaboration </vt:lpstr>
      <vt:lpstr>Con’t </vt:lpstr>
      <vt:lpstr>3. Sustainability and ESG (Environmental, Social, and Governance) Practices</vt:lpstr>
      <vt:lpstr>Con’t </vt:lpstr>
      <vt:lpstr>4. Risk management and resilience  </vt:lpstr>
      <vt:lpstr>Con’t </vt:lpstr>
      <vt:lpstr>5. Data Privacy and Security</vt:lpstr>
      <vt:lpstr>Con’t </vt:lpstr>
      <vt:lpstr>6. Rise of Emerging Markets</vt:lpstr>
      <vt:lpstr>con’t </vt:lpstr>
      <vt:lpstr>7. Geopolitical Uncertainty and Trade Dynamics</vt:lpstr>
      <vt:lpstr>Con’t </vt:lpstr>
      <vt:lpstr>8. Rise of Platform Economies</vt:lpstr>
      <vt:lpstr>Con’t </vt:lpstr>
      <vt:lpstr>9. Focus on Customer Experience</vt:lpstr>
      <vt:lpstr>Con’t </vt:lpstr>
      <vt:lpstr>10. Corporate Governance and Stakeholder Capitalism</vt:lpstr>
      <vt:lpstr>Con’t </vt:lpstr>
      <vt:lpstr>Challenges to trends in multinational business management </vt:lpstr>
      <vt:lpstr>Con’t </vt:lpstr>
      <vt:lpstr>Con’t </vt:lpstr>
      <vt:lpstr>Con’t </vt:lpstr>
      <vt:lpstr>Con’t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35</cp:revision>
  <dcterms:created xsi:type="dcterms:W3CDTF">2021-03-22T08:33:16Z</dcterms:created>
  <dcterms:modified xsi:type="dcterms:W3CDTF">2024-06-04T15:14:39Z</dcterms:modified>
</cp:coreProperties>
</file>