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56" r:id="rId3"/>
    <p:sldId id="273" r:id="rId4"/>
    <p:sldId id="274" r:id="rId5"/>
    <p:sldId id="276" r:id="rId6"/>
    <p:sldId id="277" r:id="rId7"/>
    <p:sldId id="275"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295" r:id="rId26"/>
    <p:sldId id="296" r:id="rId27"/>
    <p:sldId id="297" r:id="rId28"/>
    <p:sldId id="298" r:id="rId29"/>
    <p:sldId id="299" r:id="rId30"/>
    <p:sldId id="301" r:id="rId31"/>
    <p:sldId id="302" r:id="rId32"/>
    <p:sldId id="303" r:id="rId33"/>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microsoft.com/office/2016/11/relationships/changesInfo" Target="changesInfos/changesInfo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D495CB23-F724-4625-BDA4-40D6A418DC47}"/>
    <pc:docChg chg="undo custSel addSld modSld">
      <pc:chgData name="" userId="955ad2da3e9c358a" providerId="LiveId" clId="{D495CB23-F724-4625-BDA4-40D6A418DC47}" dt="2024-05-07T15:32:20.455" v="831" actId="20577"/>
      <pc:docMkLst>
        <pc:docMk/>
      </pc:docMkLst>
      <pc:sldChg chg="modSp add">
        <pc:chgData name="" userId="955ad2da3e9c358a" providerId="LiveId" clId="{D495CB23-F724-4625-BDA4-40D6A418DC47}" dt="2024-05-07T14:02:44.603" v="38" actId="27636"/>
        <pc:sldMkLst>
          <pc:docMk/>
          <pc:sldMk cId="575767580" sldId="274"/>
        </pc:sldMkLst>
        <pc:spChg chg="mod">
          <ac:chgData name="" userId="955ad2da3e9c358a" providerId="LiveId" clId="{D495CB23-F724-4625-BDA4-40D6A418DC47}" dt="2024-05-07T13:59:56.236" v="32" actId="20577"/>
          <ac:spMkLst>
            <pc:docMk/>
            <pc:sldMk cId="575767580" sldId="274"/>
            <ac:spMk id="4" creationId="{E4B72ACE-36C9-4C2D-9738-ACCEB88CAAB3}"/>
          </ac:spMkLst>
        </pc:spChg>
        <pc:spChg chg="mod">
          <ac:chgData name="" userId="955ad2da3e9c358a" providerId="LiveId" clId="{D495CB23-F724-4625-BDA4-40D6A418DC47}" dt="2024-05-07T14:02:44.603" v="38" actId="27636"/>
          <ac:spMkLst>
            <pc:docMk/>
            <pc:sldMk cId="575767580" sldId="274"/>
            <ac:spMk id="5" creationId="{6593A08C-4E2E-49C5-A13D-F5EB7C78DFE4}"/>
          </ac:spMkLst>
        </pc:spChg>
      </pc:sldChg>
      <pc:sldChg chg="modSp add">
        <pc:chgData name="" userId="955ad2da3e9c358a" providerId="LiveId" clId="{D495CB23-F724-4625-BDA4-40D6A418DC47}" dt="2024-05-07T14:22:11.852" v="162" actId="113"/>
        <pc:sldMkLst>
          <pc:docMk/>
          <pc:sldMk cId="2321305315" sldId="275"/>
        </pc:sldMkLst>
        <pc:spChg chg="mod">
          <ac:chgData name="" userId="955ad2da3e9c358a" providerId="LiveId" clId="{D495CB23-F724-4625-BDA4-40D6A418DC47}" dt="2024-05-07T14:21:32.993" v="151" actId="20577"/>
          <ac:spMkLst>
            <pc:docMk/>
            <pc:sldMk cId="2321305315" sldId="275"/>
            <ac:spMk id="4" creationId="{E4B72ACE-36C9-4C2D-9738-ACCEB88CAAB3}"/>
          </ac:spMkLst>
        </pc:spChg>
        <pc:spChg chg="mod">
          <ac:chgData name="" userId="955ad2da3e9c358a" providerId="LiveId" clId="{D495CB23-F724-4625-BDA4-40D6A418DC47}" dt="2024-05-07T14:22:11.852" v="162" actId="113"/>
          <ac:spMkLst>
            <pc:docMk/>
            <pc:sldMk cId="2321305315" sldId="275"/>
            <ac:spMk id="5" creationId="{6593A08C-4E2E-49C5-A13D-F5EB7C78DFE4}"/>
          </ac:spMkLst>
        </pc:spChg>
      </pc:sldChg>
      <pc:sldChg chg="modSp add">
        <pc:chgData name="" userId="955ad2da3e9c358a" providerId="LiveId" clId="{D495CB23-F724-4625-BDA4-40D6A418DC47}" dt="2024-05-07T14:07:02.254" v="122" actId="27636"/>
        <pc:sldMkLst>
          <pc:docMk/>
          <pc:sldMk cId="3356046675" sldId="276"/>
        </pc:sldMkLst>
        <pc:spChg chg="mod">
          <ac:chgData name="" userId="955ad2da3e9c358a" providerId="LiveId" clId="{D495CB23-F724-4625-BDA4-40D6A418DC47}" dt="2024-05-07T14:06:47.847" v="116" actId="5793"/>
          <ac:spMkLst>
            <pc:docMk/>
            <pc:sldMk cId="3356046675" sldId="276"/>
            <ac:spMk id="4" creationId="{E4B72ACE-36C9-4C2D-9738-ACCEB88CAAB3}"/>
          </ac:spMkLst>
        </pc:spChg>
        <pc:spChg chg="mod">
          <ac:chgData name="" userId="955ad2da3e9c358a" providerId="LiveId" clId="{D495CB23-F724-4625-BDA4-40D6A418DC47}" dt="2024-05-07T14:07:02.254" v="122" actId="27636"/>
          <ac:spMkLst>
            <pc:docMk/>
            <pc:sldMk cId="3356046675" sldId="276"/>
            <ac:spMk id="5" creationId="{6593A08C-4E2E-49C5-A13D-F5EB7C78DFE4}"/>
          </ac:spMkLst>
        </pc:spChg>
      </pc:sldChg>
      <pc:sldChg chg="modSp add">
        <pc:chgData name="" userId="955ad2da3e9c358a" providerId="LiveId" clId="{D495CB23-F724-4625-BDA4-40D6A418DC47}" dt="2024-05-07T14:08:01.132" v="138" actId="20577"/>
        <pc:sldMkLst>
          <pc:docMk/>
          <pc:sldMk cId="3720420281" sldId="277"/>
        </pc:sldMkLst>
        <pc:spChg chg="mod">
          <ac:chgData name="" userId="955ad2da3e9c358a" providerId="LiveId" clId="{D495CB23-F724-4625-BDA4-40D6A418DC47}" dt="2024-05-07T14:07:16.924" v="131" actId="20577"/>
          <ac:spMkLst>
            <pc:docMk/>
            <pc:sldMk cId="3720420281" sldId="277"/>
            <ac:spMk id="4" creationId="{E4B72ACE-36C9-4C2D-9738-ACCEB88CAAB3}"/>
          </ac:spMkLst>
        </pc:spChg>
        <pc:spChg chg="mod">
          <ac:chgData name="" userId="955ad2da3e9c358a" providerId="LiveId" clId="{D495CB23-F724-4625-BDA4-40D6A418DC47}" dt="2024-05-07T14:08:01.132" v="138" actId="20577"/>
          <ac:spMkLst>
            <pc:docMk/>
            <pc:sldMk cId="3720420281" sldId="277"/>
            <ac:spMk id="5" creationId="{6593A08C-4E2E-49C5-A13D-F5EB7C78DFE4}"/>
          </ac:spMkLst>
        </pc:spChg>
      </pc:sldChg>
      <pc:sldChg chg="modSp add">
        <pc:chgData name="" userId="955ad2da3e9c358a" providerId="LiveId" clId="{D495CB23-F724-4625-BDA4-40D6A418DC47}" dt="2024-05-07T14:23:06.833" v="179" actId="113"/>
        <pc:sldMkLst>
          <pc:docMk/>
          <pc:sldMk cId="693070217" sldId="278"/>
        </pc:sldMkLst>
        <pc:spChg chg="mod">
          <ac:chgData name="" userId="955ad2da3e9c358a" providerId="LiveId" clId="{D495CB23-F724-4625-BDA4-40D6A418DC47}" dt="2024-05-07T14:22:30.802" v="171" actId="20577"/>
          <ac:spMkLst>
            <pc:docMk/>
            <pc:sldMk cId="693070217" sldId="278"/>
            <ac:spMk id="4" creationId="{E4B72ACE-36C9-4C2D-9738-ACCEB88CAAB3}"/>
          </ac:spMkLst>
        </pc:spChg>
        <pc:spChg chg="mod">
          <ac:chgData name="" userId="955ad2da3e9c358a" providerId="LiveId" clId="{D495CB23-F724-4625-BDA4-40D6A418DC47}" dt="2024-05-07T14:23:06.833" v="179" actId="113"/>
          <ac:spMkLst>
            <pc:docMk/>
            <pc:sldMk cId="693070217" sldId="278"/>
            <ac:spMk id="5" creationId="{6593A08C-4E2E-49C5-A13D-F5EB7C78DFE4}"/>
          </ac:spMkLst>
        </pc:spChg>
      </pc:sldChg>
      <pc:sldChg chg="modSp add">
        <pc:chgData name="" userId="955ad2da3e9c358a" providerId="LiveId" clId="{D495CB23-F724-4625-BDA4-40D6A418DC47}" dt="2024-05-07T14:23:49.315" v="190" actId="113"/>
        <pc:sldMkLst>
          <pc:docMk/>
          <pc:sldMk cId="3499484218" sldId="279"/>
        </pc:sldMkLst>
        <pc:spChg chg="mod">
          <ac:chgData name="" userId="955ad2da3e9c358a" providerId="LiveId" clId="{D495CB23-F724-4625-BDA4-40D6A418DC47}" dt="2024-05-07T14:23:49.315" v="190" actId="113"/>
          <ac:spMkLst>
            <pc:docMk/>
            <pc:sldMk cId="3499484218" sldId="279"/>
            <ac:spMk id="5" creationId="{6593A08C-4E2E-49C5-A13D-F5EB7C78DFE4}"/>
          </ac:spMkLst>
        </pc:spChg>
      </pc:sldChg>
      <pc:sldChg chg="modSp add">
        <pc:chgData name="" userId="955ad2da3e9c358a" providerId="LiveId" clId="{D495CB23-F724-4625-BDA4-40D6A418DC47}" dt="2024-05-07T14:30:55.296" v="262" actId="113"/>
        <pc:sldMkLst>
          <pc:docMk/>
          <pc:sldMk cId="3048921733" sldId="280"/>
        </pc:sldMkLst>
        <pc:spChg chg="mod">
          <ac:chgData name="" userId="955ad2da3e9c358a" providerId="LiveId" clId="{D495CB23-F724-4625-BDA4-40D6A418DC47}" dt="2024-05-07T14:25:05.890" v="253" actId="20577"/>
          <ac:spMkLst>
            <pc:docMk/>
            <pc:sldMk cId="3048921733" sldId="280"/>
            <ac:spMk id="4" creationId="{E4B72ACE-36C9-4C2D-9738-ACCEB88CAAB3}"/>
          </ac:spMkLst>
        </pc:spChg>
        <pc:spChg chg="mod">
          <ac:chgData name="" userId="955ad2da3e9c358a" providerId="LiveId" clId="{D495CB23-F724-4625-BDA4-40D6A418DC47}" dt="2024-05-07T14:30:55.296" v="262" actId="113"/>
          <ac:spMkLst>
            <pc:docMk/>
            <pc:sldMk cId="3048921733" sldId="280"/>
            <ac:spMk id="5" creationId="{6593A08C-4E2E-49C5-A13D-F5EB7C78DFE4}"/>
          </ac:spMkLst>
        </pc:spChg>
      </pc:sldChg>
      <pc:sldChg chg="modSp add">
        <pc:chgData name="" userId="955ad2da3e9c358a" providerId="LiveId" clId="{D495CB23-F724-4625-BDA4-40D6A418DC47}" dt="2024-05-07T14:32:56.674" v="283" actId="113"/>
        <pc:sldMkLst>
          <pc:docMk/>
          <pc:sldMk cId="4211478285" sldId="281"/>
        </pc:sldMkLst>
        <pc:spChg chg="mod">
          <ac:chgData name="" userId="955ad2da3e9c358a" providerId="LiveId" clId="{D495CB23-F724-4625-BDA4-40D6A418DC47}" dt="2024-05-07T14:31:14.980" v="271" actId="20577"/>
          <ac:spMkLst>
            <pc:docMk/>
            <pc:sldMk cId="4211478285" sldId="281"/>
            <ac:spMk id="4" creationId="{E4B72ACE-36C9-4C2D-9738-ACCEB88CAAB3}"/>
          </ac:spMkLst>
        </pc:spChg>
        <pc:spChg chg="mod">
          <ac:chgData name="" userId="955ad2da3e9c358a" providerId="LiveId" clId="{D495CB23-F724-4625-BDA4-40D6A418DC47}" dt="2024-05-07T14:32:56.674" v="283" actId="113"/>
          <ac:spMkLst>
            <pc:docMk/>
            <pc:sldMk cId="4211478285" sldId="281"/>
            <ac:spMk id="5" creationId="{6593A08C-4E2E-49C5-A13D-F5EB7C78DFE4}"/>
          </ac:spMkLst>
        </pc:spChg>
      </pc:sldChg>
      <pc:sldChg chg="modSp add">
        <pc:chgData name="" userId="955ad2da3e9c358a" providerId="LiveId" clId="{D495CB23-F724-4625-BDA4-40D6A418DC47}" dt="2024-05-07T14:34:04.543" v="294" actId="113"/>
        <pc:sldMkLst>
          <pc:docMk/>
          <pc:sldMk cId="1936511157" sldId="282"/>
        </pc:sldMkLst>
        <pc:spChg chg="mod">
          <ac:chgData name="" userId="955ad2da3e9c358a" providerId="LiveId" clId="{D495CB23-F724-4625-BDA4-40D6A418DC47}" dt="2024-05-07T14:34:04.543" v="294" actId="113"/>
          <ac:spMkLst>
            <pc:docMk/>
            <pc:sldMk cId="1936511157" sldId="282"/>
            <ac:spMk id="5" creationId="{6593A08C-4E2E-49C5-A13D-F5EB7C78DFE4}"/>
          </ac:spMkLst>
        </pc:spChg>
      </pc:sldChg>
      <pc:sldChg chg="modSp add">
        <pc:chgData name="" userId="955ad2da3e9c358a" providerId="LiveId" clId="{D495CB23-F724-4625-BDA4-40D6A418DC47}" dt="2024-05-07T14:34:51.849" v="301" actId="2710"/>
        <pc:sldMkLst>
          <pc:docMk/>
          <pc:sldMk cId="3456166195" sldId="283"/>
        </pc:sldMkLst>
        <pc:spChg chg="mod">
          <ac:chgData name="" userId="955ad2da3e9c358a" providerId="LiveId" clId="{D495CB23-F724-4625-BDA4-40D6A418DC47}" dt="2024-05-07T14:34:51.849" v="301" actId="2710"/>
          <ac:spMkLst>
            <pc:docMk/>
            <pc:sldMk cId="3456166195" sldId="283"/>
            <ac:spMk id="5" creationId="{6593A08C-4E2E-49C5-A13D-F5EB7C78DFE4}"/>
          </ac:spMkLst>
        </pc:spChg>
      </pc:sldChg>
      <pc:sldChg chg="modSp add">
        <pc:chgData name="" userId="955ad2da3e9c358a" providerId="LiveId" clId="{D495CB23-F724-4625-BDA4-40D6A418DC47}" dt="2024-05-07T14:45:29.127" v="342" actId="113"/>
        <pc:sldMkLst>
          <pc:docMk/>
          <pc:sldMk cId="2040801021" sldId="284"/>
        </pc:sldMkLst>
        <pc:spChg chg="mod">
          <ac:chgData name="" userId="955ad2da3e9c358a" providerId="LiveId" clId="{D495CB23-F724-4625-BDA4-40D6A418DC47}" dt="2024-05-07T14:44:38.559" v="328" actId="313"/>
          <ac:spMkLst>
            <pc:docMk/>
            <pc:sldMk cId="2040801021" sldId="284"/>
            <ac:spMk id="4" creationId="{E4B72ACE-36C9-4C2D-9738-ACCEB88CAAB3}"/>
          </ac:spMkLst>
        </pc:spChg>
        <pc:spChg chg="mod">
          <ac:chgData name="" userId="955ad2da3e9c358a" providerId="LiveId" clId="{D495CB23-F724-4625-BDA4-40D6A418DC47}" dt="2024-05-07T14:45:29.127" v="342" actId="113"/>
          <ac:spMkLst>
            <pc:docMk/>
            <pc:sldMk cId="2040801021" sldId="284"/>
            <ac:spMk id="5" creationId="{6593A08C-4E2E-49C5-A13D-F5EB7C78DFE4}"/>
          </ac:spMkLst>
        </pc:spChg>
      </pc:sldChg>
      <pc:sldChg chg="modSp add">
        <pc:chgData name="" userId="955ad2da3e9c358a" providerId="LiveId" clId="{D495CB23-F724-4625-BDA4-40D6A418DC47}" dt="2024-05-07T14:46:23.739" v="365" actId="113"/>
        <pc:sldMkLst>
          <pc:docMk/>
          <pc:sldMk cId="598100686" sldId="285"/>
        </pc:sldMkLst>
        <pc:spChg chg="mod">
          <ac:chgData name="" userId="955ad2da3e9c358a" providerId="LiveId" clId="{D495CB23-F724-4625-BDA4-40D6A418DC47}" dt="2024-05-07T14:45:44.434" v="351" actId="20577"/>
          <ac:spMkLst>
            <pc:docMk/>
            <pc:sldMk cId="598100686" sldId="285"/>
            <ac:spMk id="4" creationId="{E4B72ACE-36C9-4C2D-9738-ACCEB88CAAB3}"/>
          </ac:spMkLst>
        </pc:spChg>
        <pc:spChg chg="mod">
          <ac:chgData name="" userId="955ad2da3e9c358a" providerId="LiveId" clId="{D495CB23-F724-4625-BDA4-40D6A418DC47}" dt="2024-05-07T14:46:23.739" v="365" actId="113"/>
          <ac:spMkLst>
            <pc:docMk/>
            <pc:sldMk cId="598100686" sldId="285"/>
            <ac:spMk id="5" creationId="{6593A08C-4E2E-49C5-A13D-F5EB7C78DFE4}"/>
          </ac:spMkLst>
        </pc:spChg>
      </pc:sldChg>
      <pc:sldChg chg="modSp add">
        <pc:chgData name="" userId="955ad2da3e9c358a" providerId="LiveId" clId="{D495CB23-F724-4625-BDA4-40D6A418DC47}" dt="2024-05-07T14:47:03.767" v="376" actId="113"/>
        <pc:sldMkLst>
          <pc:docMk/>
          <pc:sldMk cId="641745147" sldId="286"/>
        </pc:sldMkLst>
        <pc:spChg chg="mod">
          <ac:chgData name="" userId="955ad2da3e9c358a" providerId="LiveId" clId="{D495CB23-F724-4625-BDA4-40D6A418DC47}" dt="2024-05-07T14:47:03.767" v="376" actId="113"/>
          <ac:spMkLst>
            <pc:docMk/>
            <pc:sldMk cId="641745147" sldId="286"/>
            <ac:spMk id="5" creationId="{6593A08C-4E2E-49C5-A13D-F5EB7C78DFE4}"/>
          </ac:spMkLst>
        </pc:spChg>
      </pc:sldChg>
      <pc:sldChg chg="modSp add">
        <pc:chgData name="" userId="955ad2da3e9c358a" providerId="LiveId" clId="{D495CB23-F724-4625-BDA4-40D6A418DC47}" dt="2024-05-07T14:53:07.680" v="442" actId="113"/>
        <pc:sldMkLst>
          <pc:docMk/>
          <pc:sldMk cId="4168642758" sldId="287"/>
        </pc:sldMkLst>
        <pc:spChg chg="mod">
          <ac:chgData name="" userId="955ad2da3e9c358a" providerId="LiveId" clId="{D495CB23-F724-4625-BDA4-40D6A418DC47}" dt="2024-05-07T14:48:24.628" v="431" actId="20577"/>
          <ac:spMkLst>
            <pc:docMk/>
            <pc:sldMk cId="4168642758" sldId="287"/>
            <ac:spMk id="4" creationId="{E4B72ACE-36C9-4C2D-9738-ACCEB88CAAB3}"/>
          </ac:spMkLst>
        </pc:spChg>
        <pc:spChg chg="mod">
          <ac:chgData name="" userId="955ad2da3e9c358a" providerId="LiveId" clId="{D495CB23-F724-4625-BDA4-40D6A418DC47}" dt="2024-05-07T14:53:07.680" v="442" actId="113"/>
          <ac:spMkLst>
            <pc:docMk/>
            <pc:sldMk cId="4168642758" sldId="287"/>
            <ac:spMk id="5" creationId="{6593A08C-4E2E-49C5-A13D-F5EB7C78DFE4}"/>
          </ac:spMkLst>
        </pc:spChg>
      </pc:sldChg>
      <pc:sldChg chg="modSp add">
        <pc:chgData name="" userId="955ad2da3e9c358a" providerId="LiveId" clId="{D495CB23-F724-4625-BDA4-40D6A418DC47}" dt="2024-05-07T14:53:52.860" v="467" actId="113"/>
        <pc:sldMkLst>
          <pc:docMk/>
          <pc:sldMk cId="4246488377" sldId="288"/>
        </pc:sldMkLst>
        <pc:spChg chg="mod">
          <ac:chgData name="" userId="955ad2da3e9c358a" providerId="LiveId" clId="{D495CB23-F724-4625-BDA4-40D6A418DC47}" dt="2024-05-07T14:53:21.489" v="458" actId="20577"/>
          <ac:spMkLst>
            <pc:docMk/>
            <pc:sldMk cId="4246488377" sldId="288"/>
            <ac:spMk id="4" creationId="{E4B72ACE-36C9-4C2D-9738-ACCEB88CAAB3}"/>
          </ac:spMkLst>
        </pc:spChg>
        <pc:spChg chg="mod">
          <ac:chgData name="" userId="955ad2da3e9c358a" providerId="LiveId" clId="{D495CB23-F724-4625-BDA4-40D6A418DC47}" dt="2024-05-07T14:53:52.860" v="467" actId="113"/>
          <ac:spMkLst>
            <pc:docMk/>
            <pc:sldMk cId="4246488377" sldId="288"/>
            <ac:spMk id="5" creationId="{6593A08C-4E2E-49C5-A13D-F5EB7C78DFE4}"/>
          </ac:spMkLst>
        </pc:spChg>
      </pc:sldChg>
      <pc:sldChg chg="modSp add">
        <pc:chgData name="" userId="955ad2da3e9c358a" providerId="LiveId" clId="{D495CB23-F724-4625-BDA4-40D6A418DC47}" dt="2024-05-07T14:54:42.951" v="478" actId="113"/>
        <pc:sldMkLst>
          <pc:docMk/>
          <pc:sldMk cId="368877179" sldId="289"/>
        </pc:sldMkLst>
        <pc:spChg chg="mod">
          <ac:chgData name="" userId="955ad2da3e9c358a" providerId="LiveId" clId="{D495CB23-F724-4625-BDA4-40D6A418DC47}" dt="2024-05-07T14:54:42.951" v="478" actId="113"/>
          <ac:spMkLst>
            <pc:docMk/>
            <pc:sldMk cId="368877179" sldId="289"/>
            <ac:spMk id="5" creationId="{6593A08C-4E2E-49C5-A13D-F5EB7C78DFE4}"/>
          </ac:spMkLst>
        </pc:spChg>
      </pc:sldChg>
      <pc:sldChg chg="modSp add">
        <pc:chgData name="" userId="955ad2da3e9c358a" providerId="LiveId" clId="{D495CB23-F724-4625-BDA4-40D6A418DC47}" dt="2024-05-07T14:55:27.106" v="491" actId="113"/>
        <pc:sldMkLst>
          <pc:docMk/>
          <pc:sldMk cId="3031960268" sldId="290"/>
        </pc:sldMkLst>
        <pc:spChg chg="mod">
          <ac:chgData name="" userId="955ad2da3e9c358a" providerId="LiveId" clId="{D495CB23-F724-4625-BDA4-40D6A418DC47}" dt="2024-05-07T14:55:27.106" v="491" actId="113"/>
          <ac:spMkLst>
            <pc:docMk/>
            <pc:sldMk cId="3031960268" sldId="290"/>
            <ac:spMk id="5" creationId="{6593A08C-4E2E-49C5-A13D-F5EB7C78DFE4}"/>
          </ac:spMkLst>
        </pc:spChg>
      </pc:sldChg>
      <pc:sldChg chg="modSp add">
        <pc:chgData name="" userId="955ad2da3e9c358a" providerId="LiveId" clId="{D495CB23-F724-4625-BDA4-40D6A418DC47}" dt="2024-05-07T14:56:14.437" v="502" actId="113"/>
        <pc:sldMkLst>
          <pc:docMk/>
          <pc:sldMk cId="2447242221" sldId="291"/>
        </pc:sldMkLst>
        <pc:spChg chg="mod">
          <ac:chgData name="" userId="955ad2da3e9c358a" providerId="LiveId" clId="{D495CB23-F724-4625-BDA4-40D6A418DC47}" dt="2024-05-07T14:56:14.437" v="502" actId="113"/>
          <ac:spMkLst>
            <pc:docMk/>
            <pc:sldMk cId="2447242221" sldId="291"/>
            <ac:spMk id="5" creationId="{6593A08C-4E2E-49C5-A13D-F5EB7C78DFE4}"/>
          </ac:spMkLst>
        </pc:spChg>
      </pc:sldChg>
      <pc:sldChg chg="modSp add">
        <pc:chgData name="" userId="955ad2da3e9c358a" providerId="LiveId" clId="{D495CB23-F724-4625-BDA4-40D6A418DC47}" dt="2024-05-07T15:11:37.567" v="558" actId="113"/>
        <pc:sldMkLst>
          <pc:docMk/>
          <pc:sldMk cId="1889495337" sldId="292"/>
        </pc:sldMkLst>
        <pc:spChg chg="mod">
          <ac:chgData name="" userId="955ad2da3e9c358a" providerId="LiveId" clId="{D495CB23-F724-4625-BDA4-40D6A418DC47}" dt="2024-05-07T14:56:48.772" v="551" actId="20577"/>
          <ac:spMkLst>
            <pc:docMk/>
            <pc:sldMk cId="1889495337" sldId="292"/>
            <ac:spMk id="4" creationId="{E4B72ACE-36C9-4C2D-9738-ACCEB88CAAB3}"/>
          </ac:spMkLst>
        </pc:spChg>
        <pc:spChg chg="mod">
          <ac:chgData name="" userId="955ad2da3e9c358a" providerId="LiveId" clId="{D495CB23-F724-4625-BDA4-40D6A418DC47}" dt="2024-05-07T15:11:37.567" v="558" actId="113"/>
          <ac:spMkLst>
            <pc:docMk/>
            <pc:sldMk cId="1889495337" sldId="292"/>
            <ac:spMk id="5" creationId="{6593A08C-4E2E-49C5-A13D-F5EB7C78DFE4}"/>
          </ac:spMkLst>
        </pc:spChg>
      </pc:sldChg>
      <pc:sldChg chg="modSp add">
        <pc:chgData name="" userId="955ad2da3e9c358a" providerId="LiveId" clId="{D495CB23-F724-4625-BDA4-40D6A418DC47}" dt="2024-05-07T15:12:26.067" v="580" actId="113"/>
        <pc:sldMkLst>
          <pc:docMk/>
          <pc:sldMk cId="3562016757" sldId="293"/>
        </pc:sldMkLst>
        <pc:spChg chg="mod">
          <ac:chgData name="" userId="955ad2da3e9c358a" providerId="LiveId" clId="{D495CB23-F724-4625-BDA4-40D6A418DC47}" dt="2024-05-07T15:11:51.570" v="573" actId="20577"/>
          <ac:spMkLst>
            <pc:docMk/>
            <pc:sldMk cId="3562016757" sldId="293"/>
            <ac:spMk id="4" creationId="{E4B72ACE-36C9-4C2D-9738-ACCEB88CAAB3}"/>
          </ac:spMkLst>
        </pc:spChg>
        <pc:spChg chg="mod">
          <ac:chgData name="" userId="955ad2da3e9c358a" providerId="LiveId" clId="{D495CB23-F724-4625-BDA4-40D6A418DC47}" dt="2024-05-07T15:12:26.067" v="580" actId="113"/>
          <ac:spMkLst>
            <pc:docMk/>
            <pc:sldMk cId="3562016757" sldId="293"/>
            <ac:spMk id="5" creationId="{6593A08C-4E2E-49C5-A13D-F5EB7C78DFE4}"/>
          </ac:spMkLst>
        </pc:spChg>
      </pc:sldChg>
      <pc:sldChg chg="modSp add">
        <pc:chgData name="" userId="955ad2da3e9c358a" providerId="LiveId" clId="{D495CB23-F724-4625-BDA4-40D6A418DC47}" dt="2024-05-07T15:14:45.533" v="588" actId="113"/>
        <pc:sldMkLst>
          <pc:docMk/>
          <pc:sldMk cId="2786970580" sldId="294"/>
        </pc:sldMkLst>
        <pc:spChg chg="mod">
          <ac:chgData name="" userId="955ad2da3e9c358a" providerId="LiveId" clId="{D495CB23-F724-4625-BDA4-40D6A418DC47}" dt="2024-05-07T15:14:45.533" v="588" actId="113"/>
          <ac:spMkLst>
            <pc:docMk/>
            <pc:sldMk cId="2786970580" sldId="294"/>
            <ac:spMk id="5" creationId="{6593A08C-4E2E-49C5-A13D-F5EB7C78DFE4}"/>
          </ac:spMkLst>
        </pc:spChg>
      </pc:sldChg>
      <pc:sldChg chg="modSp add">
        <pc:chgData name="" userId="955ad2da3e9c358a" providerId="LiveId" clId="{D495CB23-F724-4625-BDA4-40D6A418DC47}" dt="2024-05-07T15:15:32.064" v="602" actId="113"/>
        <pc:sldMkLst>
          <pc:docMk/>
          <pc:sldMk cId="746801596" sldId="295"/>
        </pc:sldMkLst>
        <pc:spChg chg="mod">
          <ac:chgData name="" userId="955ad2da3e9c358a" providerId="LiveId" clId="{D495CB23-F724-4625-BDA4-40D6A418DC47}" dt="2024-05-07T15:15:32.064" v="602" actId="113"/>
          <ac:spMkLst>
            <pc:docMk/>
            <pc:sldMk cId="746801596" sldId="295"/>
            <ac:spMk id="5" creationId="{6593A08C-4E2E-49C5-A13D-F5EB7C78DFE4}"/>
          </ac:spMkLst>
        </pc:spChg>
      </pc:sldChg>
      <pc:sldChg chg="modSp add">
        <pc:chgData name="" userId="955ad2da3e9c358a" providerId="LiveId" clId="{D495CB23-F724-4625-BDA4-40D6A418DC47}" dt="2024-05-07T15:21:33.067" v="626" actId="313"/>
        <pc:sldMkLst>
          <pc:docMk/>
          <pc:sldMk cId="2609192185" sldId="296"/>
        </pc:sldMkLst>
        <pc:spChg chg="mod">
          <ac:chgData name="" userId="955ad2da3e9c358a" providerId="LiveId" clId="{D495CB23-F724-4625-BDA4-40D6A418DC47}" dt="2024-05-07T15:21:33.067" v="626" actId="313"/>
          <ac:spMkLst>
            <pc:docMk/>
            <pc:sldMk cId="2609192185" sldId="296"/>
            <ac:spMk id="4" creationId="{E4B72ACE-36C9-4C2D-9738-ACCEB88CAAB3}"/>
          </ac:spMkLst>
        </pc:spChg>
        <pc:spChg chg="mod">
          <ac:chgData name="" userId="955ad2da3e9c358a" providerId="LiveId" clId="{D495CB23-F724-4625-BDA4-40D6A418DC47}" dt="2024-05-07T15:21:28.805" v="625" actId="2710"/>
          <ac:spMkLst>
            <pc:docMk/>
            <pc:sldMk cId="2609192185" sldId="296"/>
            <ac:spMk id="5" creationId="{6593A08C-4E2E-49C5-A13D-F5EB7C78DFE4}"/>
          </ac:spMkLst>
        </pc:spChg>
      </pc:sldChg>
      <pc:sldChg chg="modSp add">
        <pc:chgData name="" userId="955ad2da3e9c358a" providerId="LiveId" clId="{D495CB23-F724-4625-BDA4-40D6A418DC47}" dt="2024-05-07T15:26:09.587" v="699" actId="5793"/>
        <pc:sldMkLst>
          <pc:docMk/>
          <pc:sldMk cId="2605370285" sldId="297"/>
        </pc:sldMkLst>
        <pc:spChg chg="mod">
          <ac:chgData name="" userId="955ad2da3e9c358a" providerId="LiveId" clId="{D495CB23-F724-4625-BDA4-40D6A418DC47}" dt="2024-05-07T15:26:09.587" v="699" actId="5793"/>
          <ac:spMkLst>
            <pc:docMk/>
            <pc:sldMk cId="2605370285" sldId="297"/>
            <ac:spMk id="4" creationId="{E4B72ACE-36C9-4C2D-9738-ACCEB88CAAB3}"/>
          </ac:spMkLst>
        </pc:spChg>
        <pc:spChg chg="mod">
          <ac:chgData name="" userId="955ad2da3e9c358a" providerId="LiveId" clId="{D495CB23-F724-4625-BDA4-40D6A418DC47}" dt="2024-05-07T15:22:28.950" v="648" actId="113"/>
          <ac:spMkLst>
            <pc:docMk/>
            <pc:sldMk cId="2605370285" sldId="297"/>
            <ac:spMk id="5" creationId="{6593A08C-4E2E-49C5-A13D-F5EB7C78DFE4}"/>
          </ac:spMkLst>
        </pc:spChg>
      </pc:sldChg>
      <pc:sldChg chg="modSp add">
        <pc:chgData name="" userId="955ad2da3e9c358a" providerId="LiveId" clId="{D495CB23-F724-4625-BDA4-40D6A418DC47}" dt="2024-05-07T15:25:30.450" v="678" actId="20577"/>
        <pc:sldMkLst>
          <pc:docMk/>
          <pc:sldMk cId="3808053249" sldId="298"/>
        </pc:sldMkLst>
        <pc:spChg chg="mod">
          <ac:chgData name="" userId="955ad2da3e9c358a" providerId="LiveId" clId="{D495CB23-F724-4625-BDA4-40D6A418DC47}" dt="2024-05-07T15:25:30.450" v="678" actId="20577"/>
          <ac:spMkLst>
            <pc:docMk/>
            <pc:sldMk cId="3808053249" sldId="298"/>
            <ac:spMk id="4" creationId="{E4B72ACE-36C9-4C2D-9738-ACCEB88CAAB3}"/>
          </ac:spMkLst>
        </pc:spChg>
        <pc:spChg chg="mod">
          <ac:chgData name="" userId="955ad2da3e9c358a" providerId="LiveId" clId="{D495CB23-F724-4625-BDA4-40D6A418DC47}" dt="2024-05-07T15:23:30.475" v="660" actId="113"/>
          <ac:spMkLst>
            <pc:docMk/>
            <pc:sldMk cId="3808053249" sldId="298"/>
            <ac:spMk id="5" creationId="{6593A08C-4E2E-49C5-A13D-F5EB7C78DFE4}"/>
          </ac:spMkLst>
        </pc:spChg>
      </pc:sldChg>
      <pc:sldChg chg="modSp add">
        <pc:chgData name="" userId="955ad2da3e9c358a" providerId="LiveId" clId="{D495CB23-F724-4625-BDA4-40D6A418DC47}" dt="2024-05-07T15:26:19.599" v="700"/>
        <pc:sldMkLst>
          <pc:docMk/>
          <pc:sldMk cId="4275770532" sldId="299"/>
        </pc:sldMkLst>
        <pc:spChg chg="mod">
          <ac:chgData name="" userId="955ad2da3e9c358a" providerId="LiveId" clId="{D495CB23-F724-4625-BDA4-40D6A418DC47}" dt="2024-05-07T15:26:19.599" v="700"/>
          <ac:spMkLst>
            <pc:docMk/>
            <pc:sldMk cId="4275770532" sldId="299"/>
            <ac:spMk id="4" creationId="{E4B72ACE-36C9-4C2D-9738-ACCEB88CAAB3}"/>
          </ac:spMkLst>
        </pc:spChg>
        <pc:spChg chg="mod">
          <ac:chgData name="" userId="955ad2da3e9c358a" providerId="LiveId" clId="{D495CB23-F724-4625-BDA4-40D6A418DC47}" dt="2024-05-07T15:24:28.591" v="670" actId="113"/>
          <ac:spMkLst>
            <pc:docMk/>
            <pc:sldMk cId="4275770532" sldId="299"/>
            <ac:spMk id="5" creationId="{6593A08C-4E2E-49C5-A13D-F5EB7C78DFE4}"/>
          </ac:spMkLst>
        </pc:spChg>
      </pc:sldChg>
      <pc:sldChg chg="modSp add">
        <pc:chgData name="" userId="955ad2da3e9c358a" providerId="LiveId" clId="{D495CB23-F724-4625-BDA4-40D6A418DC47}" dt="2024-05-07T15:26:25.022" v="701"/>
        <pc:sldMkLst>
          <pc:docMk/>
          <pc:sldMk cId="1410077620" sldId="300"/>
        </pc:sldMkLst>
        <pc:spChg chg="mod">
          <ac:chgData name="" userId="955ad2da3e9c358a" providerId="LiveId" clId="{D495CB23-F724-4625-BDA4-40D6A418DC47}" dt="2024-05-07T15:26:25.022" v="701"/>
          <ac:spMkLst>
            <pc:docMk/>
            <pc:sldMk cId="1410077620" sldId="300"/>
            <ac:spMk id="4" creationId="{E4B72ACE-36C9-4C2D-9738-ACCEB88CAAB3}"/>
          </ac:spMkLst>
        </pc:spChg>
      </pc:sldChg>
      <pc:sldChg chg="modSp add">
        <pc:chgData name="" userId="955ad2da3e9c358a" providerId="LiveId" clId="{D495CB23-F724-4625-BDA4-40D6A418DC47}" dt="2024-05-07T15:29:17.986" v="766" actId="20577"/>
        <pc:sldMkLst>
          <pc:docMk/>
          <pc:sldMk cId="3845886685" sldId="301"/>
        </pc:sldMkLst>
        <pc:spChg chg="mod">
          <ac:chgData name="" userId="955ad2da3e9c358a" providerId="LiveId" clId="{D495CB23-F724-4625-BDA4-40D6A418DC47}" dt="2024-05-07T15:29:17.986" v="766" actId="20577"/>
          <ac:spMkLst>
            <pc:docMk/>
            <pc:sldMk cId="3845886685" sldId="301"/>
            <ac:spMk id="4" creationId="{E4B72ACE-36C9-4C2D-9738-ACCEB88CAAB3}"/>
          </ac:spMkLst>
        </pc:spChg>
        <pc:spChg chg="mod">
          <ac:chgData name="" userId="955ad2da3e9c358a" providerId="LiveId" clId="{D495CB23-F724-4625-BDA4-40D6A418DC47}" dt="2024-05-07T15:28:49.459" v="710" actId="5793"/>
          <ac:spMkLst>
            <pc:docMk/>
            <pc:sldMk cId="3845886685" sldId="301"/>
            <ac:spMk id="5" creationId="{6593A08C-4E2E-49C5-A13D-F5EB7C78DFE4}"/>
          </ac:spMkLst>
        </pc:spChg>
      </pc:sldChg>
      <pc:sldChg chg="modSp add">
        <pc:chgData name="" userId="955ad2da3e9c358a" providerId="LiveId" clId="{D495CB23-F724-4625-BDA4-40D6A418DC47}" dt="2024-05-07T15:30:08.963" v="783" actId="2710"/>
        <pc:sldMkLst>
          <pc:docMk/>
          <pc:sldMk cId="2347091609" sldId="302"/>
        </pc:sldMkLst>
        <pc:spChg chg="mod">
          <ac:chgData name="" userId="955ad2da3e9c358a" providerId="LiveId" clId="{D495CB23-F724-4625-BDA4-40D6A418DC47}" dt="2024-05-07T15:29:35.154" v="775" actId="20577"/>
          <ac:spMkLst>
            <pc:docMk/>
            <pc:sldMk cId="2347091609" sldId="302"/>
            <ac:spMk id="4" creationId="{E4B72ACE-36C9-4C2D-9738-ACCEB88CAAB3}"/>
          </ac:spMkLst>
        </pc:spChg>
        <pc:spChg chg="mod">
          <ac:chgData name="" userId="955ad2da3e9c358a" providerId="LiveId" clId="{D495CB23-F724-4625-BDA4-40D6A418DC47}" dt="2024-05-07T15:30:08.963" v="783" actId="2710"/>
          <ac:spMkLst>
            <pc:docMk/>
            <pc:sldMk cId="2347091609" sldId="302"/>
            <ac:spMk id="5" creationId="{6593A08C-4E2E-49C5-A13D-F5EB7C78DFE4}"/>
          </ac:spMkLst>
        </pc:spChg>
      </pc:sldChg>
      <pc:sldChg chg="modSp add">
        <pc:chgData name="" userId="955ad2da3e9c358a" providerId="LiveId" clId="{D495CB23-F724-4625-BDA4-40D6A418DC47}" dt="2024-05-07T15:32:20.455" v="831" actId="20577"/>
        <pc:sldMkLst>
          <pc:docMk/>
          <pc:sldMk cId="3283468065" sldId="303"/>
        </pc:sldMkLst>
        <pc:spChg chg="mod">
          <ac:chgData name="" userId="955ad2da3e9c358a" providerId="LiveId" clId="{D495CB23-F724-4625-BDA4-40D6A418DC47}" dt="2024-05-07T15:32:20.455" v="831" actId="20577"/>
          <ac:spMkLst>
            <pc:docMk/>
            <pc:sldMk cId="3283468065" sldId="303"/>
            <ac:spMk id="5" creationId="{6593A08C-4E2E-49C5-A13D-F5EB7C78DF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2024-06-05</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2024-06-05</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2024-06-05</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2024-06-05</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2024-06-05</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2024-06-05</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2024-06-05</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2024-06-05</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2024-06-05</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2024-06-05</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2024-06-05</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2024-06-05</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2024-06-05</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2024-06-05</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2024-06-05</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2024-06-05</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2024-06-05</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2024-06-05</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2024-06-05</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2024-06-05</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2024-06-05</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2024-06-05</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2024-06-05</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2024-06-05</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2024-06-05</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MULTINATIONAL BUSINESS MANAGEMENT  </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TWELVE –ETHICS IN INTERNATIONAL BUSINESS</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twelve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and explain the meaning of ethics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different branches of ethics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Be aware of the morals expected from international companies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ethical issues affecting MNCs </a:t>
            </a:r>
          </a:p>
          <a:p>
            <a:pPr>
              <a:lnSpc>
                <a:spcPct val="150000"/>
              </a:lnSpc>
              <a:buFont typeface="Wingdings" panose="05000000000000000000" pitchFamily="2" charset="2"/>
              <a:buChar char="Ø"/>
            </a:pPr>
            <a:endParaRPr lang="en-US" altLang="ko-KR" sz="2000" dirty="0">
              <a:latin typeface="Times New Roman" panose="02020603050405020304" pitchFamily="18" charset="0"/>
              <a:cs typeface="Times New Roman" panose="02020603050405020304" pitchFamily="18" charset="0"/>
            </a:endParaRPr>
          </a:p>
          <a:p>
            <a:pPr marL="0" indent="0">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What is ethics?</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Ethics, in general, refers to the principles, values, and moral standards that guide individual and collective behavior, informing decisions and actions in various contexts. It encompasses concepts such as honesty, integrity, fairness, and respect for others, as well as considerations of right and wrong, good and bad, and the consequences of one's actions on oneself and others</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75767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Ethics in international business?</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Ethics in international business refers to the application of moral principles, values, and standards to guide the conduct of multinational corporations operating across borders and interacting with diverse stakeholders worldwide. It involves considerations of fairness, integrity, transparency, and respect for human rights, environmental sustainability, and cultural diversity in all aspects of business operations, including sourcing, production, marketing, and corporate governance</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56046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Ethics in international business requires adherence to legal requirements, industry standards, and international norms, as well as a commitment to ethical leadership, responsible decision-making, and accountability for the social, environmental, and economic impacts of business activities on global communities and ecosystems.</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20420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Theories of ethics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Utilitarianism: </a:t>
            </a:r>
            <a:r>
              <a:rPr lang="en-US" sz="2000" dirty="0">
                <a:latin typeface="Times New Roman" panose="02020603050405020304" pitchFamily="18" charset="0"/>
                <a:cs typeface="Times New Roman" panose="02020603050405020304" pitchFamily="18" charset="0"/>
              </a:rPr>
              <a:t>Utilitarianism, associated with philosophers like Jeremy Bentham and John Stuart Mill, asserts that the moral worth of an action is determined by its ability to maximize utility or happiness and minimize suffering for the greatest number of people. In other words, the right action is the one that produces the greatest overall balance of pleasure over pain.</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Deontology: </a:t>
            </a:r>
            <a:r>
              <a:rPr lang="en-US" sz="2000" dirty="0">
                <a:latin typeface="Times New Roman" panose="02020603050405020304" pitchFamily="18" charset="0"/>
                <a:cs typeface="Times New Roman" panose="02020603050405020304" pitchFamily="18" charset="0"/>
              </a:rPr>
              <a:t>Deontological ethics, often attributed to Immanuel Kant, emphasizes moral duties and obligations based on universal principles and rules. According to deontologists, certain actions are inherently right or wrong, regardless of their consequences. Moral duties are derived from rationality and the categorical imperative, which commands individuals to act according to principles that can be universally applied without contradiction.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21305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Virtue Ethics: </a:t>
            </a:r>
            <a:r>
              <a:rPr lang="en-US" sz="2000" dirty="0">
                <a:latin typeface="Times New Roman" panose="02020603050405020304" pitchFamily="18" charset="0"/>
                <a:cs typeface="Times New Roman" panose="02020603050405020304" pitchFamily="18" charset="0"/>
              </a:rPr>
              <a:t>Virtue ethics, rooted in the works of Aristotle and later developed by philosophers like Alasdair </a:t>
            </a:r>
            <a:r>
              <a:rPr lang="en-US" sz="2000" dirty="0" err="1">
                <a:latin typeface="Times New Roman" panose="02020603050405020304" pitchFamily="18" charset="0"/>
                <a:cs typeface="Times New Roman" panose="02020603050405020304" pitchFamily="18" charset="0"/>
              </a:rPr>
              <a:t>MacIntyre</a:t>
            </a:r>
            <a:r>
              <a:rPr lang="en-US" sz="2000" dirty="0">
                <a:latin typeface="Times New Roman" panose="02020603050405020304" pitchFamily="18" charset="0"/>
                <a:cs typeface="Times New Roman" panose="02020603050405020304" pitchFamily="18" charset="0"/>
              </a:rPr>
              <a:t>, focuses on the moral character of individuals and emphasizes the cultivation of virtuous traits such as courage, honesty, compassion, and justice. Virtue ethicists argue that moral decisions should be guided by the pursuit of excellence and the development of virtuous habits rather than adherence to rules or the consequences of actions.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93070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Ethical Egoism: </a:t>
            </a:r>
            <a:r>
              <a:rPr lang="en-US" sz="2000" dirty="0">
                <a:latin typeface="Times New Roman" panose="02020603050405020304" pitchFamily="18" charset="0"/>
                <a:cs typeface="Times New Roman" panose="02020603050405020304" pitchFamily="18" charset="0"/>
              </a:rPr>
              <a:t>Ethical egoism posits that individuals should act in their own self-interest and prioritize their own well-being above all else. Proponents of ethical egoism argue that individuals are inherently motivated by self-interest and that pursuing one's own happiness ultimately leads to the greatest overall good.</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Relativism: </a:t>
            </a:r>
            <a:r>
              <a:rPr lang="en-US" sz="2000" dirty="0">
                <a:latin typeface="Times New Roman" panose="02020603050405020304" pitchFamily="18" charset="0"/>
                <a:cs typeface="Times New Roman" panose="02020603050405020304" pitchFamily="18" charset="0"/>
              </a:rPr>
              <a:t>Ethical relativism holds that moral principles and judgments are relative to cultural, societal, or individual perspectives. According to relativists, there are no universal moral truths, and what is considered right or wrong varies across different contexts and cultures.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99484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Different principles of ethics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Ethics encompasses a wide range of principles and values that guide individuals and societies in determining right and wrong behavior. While different ethical theories emphasize various principles, some common principles of ethics include: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Autonomy: </a:t>
            </a:r>
            <a:r>
              <a:rPr lang="en-US" sz="2000" dirty="0">
                <a:latin typeface="Times New Roman" panose="02020603050405020304" pitchFamily="18" charset="0"/>
                <a:cs typeface="Times New Roman" panose="02020603050405020304" pitchFamily="18" charset="0"/>
              </a:rPr>
              <a:t>Respecting the autonomy of individuals involves recognizing their right to make informed decisions about their own lives and actions, free from coercion or undue influence. Autonomy is central to principles of informed consent, self-determination, and respect for personal freedom and dignity.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0489217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Beneficence: </a:t>
            </a:r>
            <a:r>
              <a:rPr lang="en-US" sz="2000" dirty="0">
                <a:latin typeface="Times New Roman" panose="02020603050405020304" pitchFamily="18" charset="0"/>
                <a:cs typeface="Times New Roman" panose="02020603050405020304" pitchFamily="18" charset="0"/>
              </a:rPr>
              <a:t>The principle of beneficence emphasizes the obligation to do good and promote the well-being of others. This involves taking actions that contribute to the welfare, happiness, and flourishing of individuals and communities, and preventing or alleviating harm whenever possible.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Nonmaleficence: </a:t>
            </a:r>
            <a:r>
              <a:rPr lang="en-US" sz="2000" dirty="0">
                <a:latin typeface="Times New Roman" panose="02020603050405020304" pitchFamily="18" charset="0"/>
                <a:cs typeface="Times New Roman" panose="02020603050405020304" pitchFamily="18" charset="0"/>
              </a:rPr>
              <a:t>Nonmaleficence, or the principle of "do no harm," requires refraining from actions that cause harm or inflict injury on others. This principle underscores the importance of minimizing risks, avoiding unnecessary suffering, and acting in ways that prioritize the safety and welfare of individuals.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11478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Justice: </a:t>
            </a:r>
            <a:r>
              <a:rPr lang="en-US" sz="2000" dirty="0">
                <a:latin typeface="Times New Roman" panose="02020603050405020304" pitchFamily="18" charset="0"/>
                <a:cs typeface="Times New Roman" panose="02020603050405020304" pitchFamily="18" charset="0"/>
              </a:rPr>
              <a:t>Justice involves treating individuals fairly, equitably, and impartially, and ensuring that everyone has equal access to rights, resources, and opportunities. This principle encompasses concepts of fairness, equality, distributive justice, and procedural fairness in the allocation of benefits and burdens within society.</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Veracity: </a:t>
            </a:r>
            <a:r>
              <a:rPr lang="en-US" sz="2000" dirty="0">
                <a:latin typeface="Times New Roman" panose="02020603050405020304" pitchFamily="18" charset="0"/>
                <a:cs typeface="Times New Roman" panose="02020603050405020304" pitchFamily="18" charset="0"/>
              </a:rPr>
              <a:t>Veracity, or truthfulness, entails being honest, transparent, and truthful in communication and interactions with others. This principle emphasizes the importance of integrity, credibility, and trustworthiness in maintaining ethical relationships and fostering mutual respect and trust.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365111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Fidelity: </a:t>
            </a:r>
            <a:r>
              <a:rPr lang="en-US" sz="2400" dirty="0">
                <a:latin typeface="Times New Roman" panose="02020603050405020304" pitchFamily="18" charset="0"/>
                <a:cs typeface="Times New Roman" panose="02020603050405020304" pitchFamily="18" charset="0"/>
              </a:rPr>
              <a:t>Fidelity, also known as loyalty or faithfulness, involves honoring commitments, fulfilling obligations, and maintaining trust and loyalty in relationships. This principle underscores the importance of reliability, consistency, and integrity in honoring promises and upholding ethical responsibilities.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56166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a:latin typeface="Times New Roman" panose="02020603050405020304" pitchFamily="18" charset="0"/>
                <a:cs typeface="Times New Roman" panose="02020603050405020304" pitchFamily="18" charset="0"/>
              </a:rPr>
              <a:t>Branches of ethics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Ethics is a broad field that encompasses various branches or sub-disciplines, each focusing on different aspects of moral philosophy and ethical inquiry. Some of the main branches of ethics include: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Normative Ethics: </a:t>
            </a:r>
            <a:r>
              <a:rPr lang="en-US" sz="2000" dirty="0">
                <a:latin typeface="Times New Roman" panose="02020603050405020304" pitchFamily="18" charset="0"/>
                <a:cs typeface="Times New Roman" panose="02020603050405020304" pitchFamily="18" charset="0"/>
              </a:rPr>
              <a:t>Normative ethics seeks to establish principles or rules that prescribe how individuals ought to act morally. It includes theories such as utilitarianism, deontology, virtue ethics, and ethical egoism, which provide frameworks for evaluating the rightness or wrongness of actions and determining moral duties and obligations.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408010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Metaethics: </a:t>
            </a:r>
            <a:r>
              <a:rPr lang="en-US" sz="2000" dirty="0">
                <a:latin typeface="Times New Roman" panose="02020603050405020304" pitchFamily="18" charset="0"/>
                <a:cs typeface="Times New Roman" panose="02020603050405020304" pitchFamily="18" charset="0"/>
              </a:rPr>
              <a:t>Metaethics examines the nature, meaning, and justification of ethical concepts and propositions. It explores questions about the origin of moral values, the existence of moral truths, the nature of moral language, and the relationship between morality and other philosophical concepts such as truth, knowledge, and reality.</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Applied Ethics: </a:t>
            </a:r>
            <a:r>
              <a:rPr lang="en-US" sz="2000" dirty="0">
                <a:latin typeface="Times New Roman" panose="02020603050405020304" pitchFamily="18" charset="0"/>
                <a:cs typeface="Times New Roman" panose="02020603050405020304" pitchFamily="18" charset="0"/>
              </a:rPr>
              <a:t>Applied ethics applies ethical theories and principles to specific practical issues or domains, such as business ethics, environmental ethics, medical ethics, and bioethics. It involves analyzing moral dilemmas, ethical decision-making, and ethical responsibilities within particular contexts and professions.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98100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b="1" dirty="0" err="1">
                <a:latin typeface="Times New Roman" panose="02020603050405020304" pitchFamily="18" charset="0"/>
                <a:cs typeface="Times New Roman" panose="02020603050405020304" pitchFamily="18" charset="0"/>
              </a:rPr>
              <a:t>Con’t</a:t>
            </a:r>
            <a:r>
              <a:rPr lang="en-US" altLang="ko-KR" sz="3600" b="1" dirty="0">
                <a:latin typeface="Times New Roman" panose="02020603050405020304" pitchFamily="18" charset="0"/>
                <a:cs typeface="Times New Roman" panose="02020603050405020304" pitchFamily="18" charset="0"/>
              </a:rPr>
              <a:t> </a:t>
            </a:r>
            <a:endParaRPr lang="ko-KR" altLang="en-US" sz="36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Descriptive Ethics: </a:t>
            </a:r>
            <a:r>
              <a:rPr lang="en-US" sz="2000" dirty="0">
                <a:latin typeface="Times New Roman" panose="02020603050405020304" pitchFamily="18" charset="0"/>
                <a:cs typeface="Times New Roman" panose="02020603050405020304" pitchFamily="18" charset="0"/>
              </a:rPr>
              <a:t>Descriptive ethics investigates the beliefs, values, and behaviors of individuals and societies regarding morality. It seeks to understand how ethical principles and practices vary across cultures, historical periods, and social groups, without necessarily making normative judgments about what is right or wrong.</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Meta-ethics: </a:t>
            </a:r>
            <a:r>
              <a:rPr lang="en-US" sz="2000" dirty="0">
                <a:latin typeface="Times New Roman" panose="02020603050405020304" pitchFamily="18" charset="0"/>
                <a:cs typeface="Times New Roman" panose="02020603050405020304" pitchFamily="18" charset="0"/>
              </a:rPr>
              <a:t>Meta-ethics explores the meaning of ethical terms and the nature of ethical properties, such as whether ethical statements express objective truths or subjective opinions, and whether ethical judgments can be grounded in reason or emotion.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41745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a:latin typeface="Times New Roman" panose="02020603050405020304" pitchFamily="18" charset="0"/>
                <a:cs typeface="Times New Roman" panose="02020603050405020304" pitchFamily="18" charset="0"/>
              </a:rPr>
              <a:t>Why should international businesses be ethical?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International businesses should prioritize ethics for numerous reasons, including:</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Reputation and Brand Image: </a:t>
            </a:r>
            <a:r>
              <a:rPr lang="en-US" sz="2000" dirty="0">
                <a:latin typeface="Times New Roman" panose="02020603050405020304" pitchFamily="18" charset="0"/>
                <a:cs typeface="Times New Roman" panose="02020603050405020304" pitchFamily="18" charset="0"/>
              </a:rPr>
              <a:t>Ethical behavior enhances a company's reputation and brand image, fostering trust and loyalty among customers, stakeholders, and communities, which can translate into long-term business success and competitive advantage.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Legal Compliance: </a:t>
            </a:r>
            <a:r>
              <a:rPr lang="en-US" sz="2000" dirty="0">
                <a:latin typeface="Times New Roman" panose="02020603050405020304" pitchFamily="18" charset="0"/>
                <a:cs typeface="Times New Roman" panose="02020603050405020304" pitchFamily="18" charset="0"/>
              </a:rPr>
              <a:t>Adhering to ethical standards helps international businesses comply with relevant laws, regulations, and industry standards in different countries, minimizing legal risks, fines, and penalties associated with non-compliance.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686427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err="1">
                <a:latin typeface="Times New Roman" panose="02020603050405020304" pitchFamily="18" charset="0"/>
                <a:cs typeface="Times New Roman" panose="02020603050405020304" pitchFamily="18" charset="0"/>
              </a:rPr>
              <a:t>Con’t</a:t>
            </a:r>
            <a:r>
              <a:rPr lang="en-US" altLang="ko-KR" sz="2400" b="1" dirty="0">
                <a:latin typeface="Times New Roman" panose="02020603050405020304" pitchFamily="18" charset="0"/>
                <a:cs typeface="Times New Roman" panose="02020603050405020304" pitchFamily="18" charset="0"/>
              </a:rPr>
              <a:t>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Risk Management: </a:t>
            </a:r>
            <a:r>
              <a:rPr lang="en-US" sz="2000" dirty="0">
                <a:latin typeface="Times New Roman" panose="02020603050405020304" pitchFamily="18" charset="0"/>
                <a:cs typeface="Times New Roman" panose="02020603050405020304" pitchFamily="18" charset="0"/>
              </a:rPr>
              <a:t>Ethical business practices mitigate risks such as reputational damage, litigation, and regulatory scrutiny, protecting the company's interests and preserving shareholder value.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Consumer Trust and Loyalty: </a:t>
            </a:r>
            <a:r>
              <a:rPr lang="en-US" sz="2000" dirty="0">
                <a:latin typeface="Times New Roman" panose="02020603050405020304" pitchFamily="18" charset="0"/>
                <a:cs typeface="Times New Roman" panose="02020603050405020304" pitchFamily="18" charset="0"/>
              </a:rPr>
              <a:t>Ethical behavior builds consumer trust and loyalty by demonstrating a commitment to integrity, transparency, and corporate social responsibility, leading to increased customer satisfaction and repeat business.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464883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err="1">
                <a:latin typeface="Times New Roman" panose="02020603050405020304" pitchFamily="18" charset="0"/>
                <a:cs typeface="Times New Roman" panose="02020603050405020304" pitchFamily="18" charset="0"/>
              </a:rPr>
              <a:t>Con’t</a:t>
            </a:r>
            <a:r>
              <a:rPr lang="en-US" altLang="ko-KR" sz="2400" b="1" dirty="0">
                <a:latin typeface="Times New Roman" panose="02020603050405020304" pitchFamily="18" charset="0"/>
                <a:cs typeface="Times New Roman" panose="02020603050405020304" pitchFamily="18" charset="0"/>
              </a:rPr>
              <a:t>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Employee Morale and Engagement: </a:t>
            </a:r>
            <a:r>
              <a:rPr lang="en-US" sz="2000" dirty="0">
                <a:latin typeface="Times New Roman" panose="02020603050405020304" pitchFamily="18" charset="0"/>
                <a:cs typeface="Times New Roman" panose="02020603050405020304" pitchFamily="18" charset="0"/>
              </a:rPr>
              <a:t>Ethical workplaces foster a positive corporate culture characterized by fairness, respect, and accountability, promoting employee morale, satisfaction, and engagement, which in turn enhances productivity and employee retention.</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Access to Capital and Investment: </a:t>
            </a:r>
            <a:r>
              <a:rPr lang="en-US" sz="2000" dirty="0">
                <a:latin typeface="Times New Roman" panose="02020603050405020304" pitchFamily="18" charset="0"/>
                <a:cs typeface="Times New Roman" panose="02020603050405020304" pitchFamily="18" charset="0"/>
              </a:rPr>
              <a:t>Investors, lenders, and shareholders increasingly consider ethical criteria when making investment decisions, preferring companies with strong corporate governance, sustainability practices, and ethical leadership, which can attract capital and lower borrowing costs.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88771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err="1">
                <a:latin typeface="Times New Roman" panose="02020603050405020304" pitchFamily="18" charset="0"/>
                <a:cs typeface="Times New Roman" panose="02020603050405020304" pitchFamily="18" charset="0"/>
              </a:rPr>
              <a:t>Con’t</a:t>
            </a:r>
            <a:r>
              <a:rPr lang="en-US" altLang="ko-KR" sz="2400" b="1" dirty="0">
                <a:latin typeface="Times New Roman" panose="02020603050405020304" pitchFamily="18" charset="0"/>
                <a:cs typeface="Times New Roman" panose="02020603050405020304" pitchFamily="18" charset="0"/>
              </a:rPr>
              <a:t>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Stakeholder Relationships: </a:t>
            </a:r>
            <a:r>
              <a:rPr lang="en-US" sz="2000" dirty="0">
                <a:latin typeface="Times New Roman" panose="02020603050405020304" pitchFamily="18" charset="0"/>
                <a:cs typeface="Times New Roman" panose="02020603050405020304" pitchFamily="18" charset="0"/>
              </a:rPr>
              <a:t>Ethical behavior strengthens relationships with diverse stakeholders, including suppliers, partners, governments, and communities, fostering collaboration, trust, and mutual respect, which is essential for sustainable business growth and development.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Market Differentiation: </a:t>
            </a:r>
            <a:r>
              <a:rPr lang="en-US" sz="2000" dirty="0">
                <a:latin typeface="Times New Roman" panose="02020603050405020304" pitchFamily="18" charset="0"/>
                <a:cs typeface="Times New Roman" panose="02020603050405020304" pitchFamily="18" charset="0"/>
              </a:rPr>
              <a:t>Ethical businesses differentiate themselves from competitors by offering products and services that align with consumer values and preferences, enhancing market positioning and customer loyalty in competitive global markets.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0319602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err="1">
                <a:latin typeface="Times New Roman" panose="02020603050405020304" pitchFamily="18" charset="0"/>
                <a:cs typeface="Times New Roman" panose="02020603050405020304" pitchFamily="18" charset="0"/>
              </a:rPr>
              <a:t>Con’t</a:t>
            </a:r>
            <a:r>
              <a:rPr lang="en-US" altLang="ko-KR" sz="2400" b="1" dirty="0">
                <a:latin typeface="Times New Roman" panose="02020603050405020304" pitchFamily="18" charset="0"/>
                <a:cs typeface="Times New Roman" panose="02020603050405020304" pitchFamily="18" charset="0"/>
              </a:rPr>
              <a:t>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Global Citizenship: </a:t>
            </a:r>
            <a:r>
              <a:rPr lang="en-US" sz="2000" dirty="0">
                <a:latin typeface="Times New Roman" panose="02020603050405020304" pitchFamily="18" charset="0"/>
                <a:cs typeface="Times New Roman" panose="02020603050405020304" pitchFamily="18" charset="0"/>
              </a:rPr>
              <a:t>Ethical international businesses contribute to global citizenship by promoting social and environmental sustainability, respecting human rights, and supporting community development initiatives, thereby fulfilling their ethical responsibilities as corporate citizens.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Long-Term Sustainability: </a:t>
            </a:r>
            <a:r>
              <a:rPr lang="en-US" sz="2000" dirty="0">
                <a:latin typeface="Times New Roman" panose="02020603050405020304" pitchFamily="18" charset="0"/>
                <a:cs typeface="Times New Roman" panose="02020603050405020304" pitchFamily="18" charset="0"/>
              </a:rPr>
              <a:t>Ethical business practices contribute to long-term sustainability by balancing economic, social, and environmental considerations, ensuring the company's viability and resilience in a rapidly changing and interconnected world.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472422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a:latin typeface="Times New Roman" panose="02020603050405020304" pitchFamily="18" charset="0"/>
                <a:cs typeface="Times New Roman" panose="02020603050405020304" pitchFamily="18" charset="0"/>
              </a:rPr>
              <a:t>Ethical issues facing international business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Corruption and Bribery: </a:t>
            </a:r>
            <a:r>
              <a:rPr lang="en-US" sz="2000" dirty="0">
                <a:latin typeface="Times New Roman" panose="02020603050405020304" pitchFamily="18" charset="0"/>
                <a:cs typeface="Times New Roman" panose="02020603050405020304" pitchFamily="18" charset="0"/>
              </a:rPr>
              <a:t>Dealing with corrupt practices, such as bribery, kickbacks, or extortion, which can be prevalent in some regions and industries, and navigating legal and ethical boundaries.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Human Rights Violations: </a:t>
            </a:r>
            <a:r>
              <a:rPr lang="en-US" sz="2000" dirty="0">
                <a:latin typeface="Times New Roman" panose="02020603050405020304" pitchFamily="18" charset="0"/>
                <a:cs typeface="Times New Roman" panose="02020603050405020304" pitchFamily="18" charset="0"/>
              </a:rPr>
              <a:t>Operating in countries with poor human rights records or where labor exploitation, child labor, or discrimination are prevalent, and ensuring fair treatment of workers throughout the supply chain.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8894953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err="1">
                <a:latin typeface="Times New Roman" panose="02020603050405020304" pitchFamily="18" charset="0"/>
                <a:cs typeface="Times New Roman" panose="02020603050405020304" pitchFamily="18" charset="0"/>
              </a:rPr>
              <a:t>Con’t</a:t>
            </a:r>
            <a:r>
              <a:rPr lang="en-US" altLang="ko-KR" sz="2400" b="1" dirty="0">
                <a:latin typeface="Times New Roman" panose="02020603050405020304" pitchFamily="18" charset="0"/>
                <a:cs typeface="Times New Roman" panose="02020603050405020304" pitchFamily="18" charset="0"/>
              </a:rPr>
              <a:t>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Environmental Sustainability: </a:t>
            </a:r>
            <a:r>
              <a:rPr lang="en-US" sz="2000" dirty="0">
                <a:latin typeface="Times New Roman" panose="02020603050405020304" pitchFamily="18" charset="0"/>
                <a:cs typeface="Times New Roman" panose="02020603050405020304" pitchFamily="18" charset="0"/>
              </a:rPr>
              <a:t>Balancing economic interests with environmental concerns, including pollution, resource depletion, deforestation, and climate change, and implementing sustainable practices across operations.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Labor Standards: </a:t>
            </a:r>
            <a:r>
              <a:rPr lang="en-US" sz="2000" dirty="0">
                <a:latin typeface="Times New Roman" panose="02020603050405020304" pitchFamily="18" charset="0"/>
                <a:cs typeface="Times New Roman" panose="02020603050405020304" pitchFamily="18" charset="0"/>
              </a:rPr>
              <a:t>Ensuring compliance with international labor standards, such as fair wages, safe working conditions, and reasonable working hours, especially in countries with lax regulations or enforcement.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5620167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err="1">
                <a:latin typeface="Times New Roman" panose="02020603050405020304" pitchFamily="18" charset="0"/>
                <a:cs typeface="Times New Roman" panose="02020603050405020304" pitchFamily="18" charset="0"/>
              </a:rPr>
              <a:t>Con’t</a:t>
            </a:r>
            <a:r>
              <a:rPr lang="en-US" altLang="ko-KR" sz="2400" b="1" dirty="0">
                <a:latin typeface="Times New Roman" panose="02020603050405020304" pitchFamily="18" charset="0"/>
                <a:cs typeface="Times New Roman" panose="02020603050405020304" pitchFamily="18" charset="0"/>
              </a:rPr>
              <a:t>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Supply Chain Management: </a:t>
            </a:r>
            <a:r>
              <a:rPr lang="en-US" sz="2000" dirty="0">
                <a:latin typeface="Times New Roman" panose="02020603050405020304" pitchFamily="18" charset="0"/>
                <a:cs typeface="Times New Roman" panose="02020603050405020304" pitchFamily="18" charset="0"/>
              </a:rPr>
              <a:t>Managing complex global supply chains and ensuring suppliers adhere to ethical standards, such as avoiding sourcing from suppliers that engage in unethical practices or exploitation.</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Cultural Differences: </a:t>
            </a:r>
            <a:r>
              <a:rPr lang="en-US" sz="2000" dirty="0">
                <a:latin typeface="Times New Roman" panose="02020603050405020304" pitchFamily="18" charset="0"/>
                <a:cs typeface="Times New Roman" panose="02020603050405020304" pitchFamily="18" charset="0"/>
              </a:rPr>
              <a:t>Navigating cultural differences and ethical norms across countries, such as differences in attitudes toward bribery, gift-giving, or gender equality, to avoid misunderstandings or conflicts.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86970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err="1">
                <a:latin typeface="Times New Roman" panose="02020603050405020304" pitchFamily="18" charset="0"/>
                <a:cs typeface="Times New Roman" panose="02020603050405020304" pitchFamily="18" charset="0"/>
              </a:rPr>
              <a:t>Con’t</a:t>
            </a:r>
            <a:r>
              <a:rPr lang="en-US" altLang="ko-KR" sz="2400" b="1" dirty="0">
                <a:latin typeface="Times New Roman" panose="02020603050405020304" pitchFamily="18" charset="0"/>
                <a:cs typeface="Times New Roman" panose="02020603050405020304" pitchFamily="18" charset="0"/>
              </a:rPr>
              <a:t>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Intellectual Property Rights: </a:t>
            </a:r>
            <a:r>
              <a:rPr lang="en-US" sz="2000" dirty="0">
                <a:latin typeface="Times New Roman" panose="02020603050405020304" pitchFamily="18" charset="0"/>
                <a:cs typeface="Times New Roman" panose="02020603050405020304" pitchFamily="18" charset="0"/>
              </a:rPr>
              <a:t>Protecting intellectual property rights in countries with weak legal frameworks or enforcement mechanisms, and avoiding infringement or misappropriation of others' intellectual property.</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Tax Avoidance and Evasion: </a:t>
            </a:r>
            <a:r>
              <a:rPr lang="en-US" sz="2000" dirty="0">
                <a:latin typeface="Times New Roman" panose="02020603050405020304" pitchFamily="18" charset="0"/>
                <a:cs typeface="Times New Roman" panose="02020603050405020304" pitchFamily="18" charset="0"/>
              </a:rPr>
              <a:t>Dealing with the ethical implications of tax planning strategies, such as transfer pricing or profit shifting, to minimize tax liabilities, while ensuring compliance with tax laws and contributing to the societies where businesses operate.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468015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a:latin typeface="Times New Roman" panose="02020603050405020304" pitchFamily="18" charset="0"/>
                <a:cs typeface="Times New Roman" panose="02020603050405020304" pitchFamily="18" charset="0"/>
              </a:rPr>
              <a:t>Ethical dilemma</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An ethical dilemma occurs when a person or organization is faced with a difficult choice between two or more morally conflicting options, where each choice may have both positive and negative consequences. In international business, ethical dilemmas often arise due to competing interests, cultural differences, legal requirements, and societal expectations.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091921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a:latin typeface="Times New Roman" panose="02020603050405020304" pitchFamily="18" charset="0"/>
                <a:cs typeface="Times New Roman" panose="02020603050405020304" pitchFamily="18" charset="0"/>
              </a:rPr>
              <a:t>Example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10000"/>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Labor Standards vs. Cost Efficiency: </a:t>
            </a:r>
            <a:r>
              <a:rPr lang="en-US" sz="2000" dirty="0">
                <a:latin typeface="Times New Roman" panose="02020603050405020304" pitchFamily="18" charset="0"/>
                <a:cs typeface="Times New Roman" panose="02020603050405020304" pitchFamily="18" charset="0"/>
              </a:rPr>
              <a:t>A multinational corporation (MNC) considers outsourcing its manufacturing operations to a developing country with lower labor costs. However, the country has lax labor laws and poor working conditions. The dilemma arises when the company must decide between maximizing cost efficiency by exploiting cheap labor or upholding higher labor standards and worker rights, potentially increasing production costs.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Cultural Practices vs. Human Rights: </a:t>
            </a:r>
            <a:r>
              <a:rPr lang="en-US" sz="2000" dirty="0">
                <a:latin typeface="Times New Roman" panose="02020603050405020304" pitchFamily="18" charset="0"/>
                <a:cs typeface="Times New Roman" panose="02020603050405020304" pitchFamily="18" charset="0"/>
              </a:rPr>
              <a:t>An MNC expands into a country where certain cultural practices, such as gender discrimination or child labor, are accepted norms. The dilemma emerges when the company must navigate between respecting cultural traditions and upholding universal human rights principles. For instance, should the company abide by local customs that discriminate against women in hiring practices, or should it promote gender equality despite cultural resistance?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05370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err="1">
                <a:latin typeface="Times New Roman" panose="02020603050405020304" pitchFamily="18" charset="0"/>
                <a:cs typeface="Times New Roman" panose="02020603050405020304" pitchFamily="18" charset="0"/>
              </a:rPr>
              <a:t>Con’t</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10000"/>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Corruption vs. Compliance: </a:t>
            </a:r>
            <a:r>
              <a:rPr lang="en-US" sz="2000" dirty="0">
                <a:latin typeface="Times New Roman" panose="02020603050405020304" pitchFamily="18" charset="0"/>
                <a:cs typeface="Times New Roman" panose="02020603050405020304" pitchFamily="18" charset="0"/>
              </a:rPr>
              <a:t>A company operating in a corruption-prone region encounters demands for bribes from government officials to expedite permits or secure contracts. The dilemma arises when the company must choose between paying bribes to maintain business operations and remain competitive, or refusing to engage in corrupt practices to comply with anti-corruption laws and ethical standards.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Environmental Sustainability vs. Profit Maximization: </a:t>
            </a:r>
            <a:r>
              <a:rPr lang="en-US" sz="2000" dirty="0">
                <a:latin typeface="Times New Roman" panose="02020603050405020304" pitchFamily="18" charset="0"/>
                <a:cs typeface="Times New Roman" panose="02020603050405020304" pitchFamily="18" charset="0"/>
              </a:rPr>
              <a:t>An MNC engages in resource extraction activities in a developing country, contributing to environmental degradation and harm to local communities. The dilemma occurs when the company must balance its pursuit of profit maximization with its responsibility to minimize environmental impact and promote sustainable development. Should the company prioritize short-term profits or invest in environmentally friendly practices that may reduce profitability in the near term?</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080532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err="1">
                <a:latin typeface="Times New Roman" panose="02020603050405020304" pitchFamily="18" charset="0"/>
                <a:cs typeface="Times New Roman" panose="02020603050405020304" pitchFamily="18" charset="0"/>
              </a:rPr>
              <a:t>Con’t</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Supply Chain Transparency vs. Confidentiality: </a:t>
            </a:r>
            <a:r>
              <a:rPr lang="en-US" sz="2000" dirty="0">
                <a:latin typeface="Times New Roman" panose="02020603050405020304" pitchFamily="18" charset="0"/>
                <a:cs typeface="Times New Roman" panose="02020603050405020304" pitchFamily="18" charset="0"/>
              </a:rPr>
              <a:t>A company discovers that one of its suppliers in a foreign country employs child labor or violates other human rights standards. The dilemma arises when the company must decide whether to disclose this information to stakeholders, risking damage to its reputation and business relationships, or to keep the information confidential to protect its commercial interests. Should the company prioritize transparency and ethical sourcing, even if it means potential business losses and legal repercussions?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757705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a:latin typeface="Times New Roman" panose="02020603050405020304" pitchFamily="18" charset="0"/>
                <a:cs typeface="Times New Roman" panose="02020603050405020304" pitchFamily="18" charset="0"/>
              </a:rPr>
              <a:t>Consequentialism concept of ethics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Consequentialism is a moral theory that evaluates the morality of actions based on their outcomes or consequences. In other words, consequentialists believe that the rightness or wrongness of an action depends solely on the overall outcome it produces, rather than on any inherent qualities of the action itself or the motives behind it. The central idea of consequentialism is that the moral value of an action is determined by its ability to maximize good consequences (such as happiness, pleasure, well-being) and minimize bad consequences (such as suffering, pain, harm) for those affected by the action.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458866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err="1">
                <a:latin typeface="Times New Roman" panose="02020603050405020304" pitchFamily="18" charset="0"/>
                <a:cs typeface="Times New Roman" panose="02020603050405020304" pitchFamily="18" charset="0"/>
              </a:rPr>
              <a:t>Con’t</a:t>
            </a:r>
            <a:r>
              <a:rPr lang="en-US" altLang="ko-KR" sz="2400" b="1" dirty="0">
                <a:latin typeface="Times New Roman" panose="02020603050405020304" pitchFamily="18" charset="0"/>
                <a:cs typeface="Times New Roman" panose="02020603050405020304" pitchFamily="18" charset="0"/>
              </a:rPr>
              <a:t>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One of the key figures associated with consequentialism is Jeremy Bentham, who developed the theory of utilitarianism. Utilitarianism is a specific form of consequentialism that asserts that the morally right action is the one that maximizes overall utility or happiness for the greatest number of people. This principle is encapsulated in the famous utilitarian slogan, "the greatest good for the greatest number." Another influential figure in consequentialist ethics is John Stuart Mill, who further refined utilitarianism and argued for the qualitative distinction between types of pleasures, suggesting that higher pleasures (intellectual, moral) should be prioritized over lower pleasures (physical, sensual).</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470916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400" b="1" dirty="0" err="1">
                <a:latin typeface="Times New Roman" panose="02020603050405020304" pitchFamily="18" charset="0"/>
                <a:cs typeface="Times New Roman" panose="02020603050405020304" pitchFamily="18" charset="0"/>
              </a:rPr>
              <a:t>Con’t</a:t>
            </a:r>
            <a:r>
              <a:rPr lang="en-US" altLang="ko-KR" sz="2400" b="1" dirty="0">
                <a:latin typeface="Times New Roman" panose="02020603050405020304" pitchFamily="18" charset="0"/>
                <a:cs typeface="Times New Roman" panose="02020603050405020304" pitchFamily="18" charset="0"/>
              </a:rPr>
              <a:t>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Critics of consequentialism often raise concerns about its potential to justify morally questionable actions if they produce favorable outcomes, as well as its focus on consequences at the expense of other moral considerations such as justice, rights, and duties. In addition, measuring and comparing different outcomes in terms of utility or happiness can be challenging, leading to debates about how to weigh competing interests and values. Despite these criticisms, consequentialism remains a prominent and influential approach to ethical decision-making, particularly in fields such as ethics, economics</a:t>
            </a:r>
            <a:r>
              <a:rPr lang="en-US" sz="2000">
                <a:latin typeface="Times New Roman" panose="02020603050405020304" pitchFamily="18" charset="0"/>
                <a:cs typeface="Times New Roman" panose="02020603050405020304" pitchFamily="18" charset="0"/>
              </a:rPr>
              <a:t>, business and </a:t>
            </a:r>
            <a:r>
              <a:rPr lang="en-US" sz="2000" dirty="0">
                <a:latin typeface="Times New Roman" panose="02020603050405020304" pitchFamily="18" charset="0"/>
                <a:cs typeface="Times New Roman" panose="02020603050405020304" pitchFamily="18" charset="0"/>
              </a:rPr>
              <a:t>public policy.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83468065"/>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794</TotalTime>
  <Words>2611</Words>
  <Application>Microsoft Office PowerPoint</Application>
  <PresentationFormat>Widescreen</PresentationFormat>
  <Paragraphs>89</Paragraphs>
  <Slides>31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31</vt:i4>
      </vt:variant>
    </vt:vector>
  </HeadingPairs>
  <TitlesOfParts>
    <vt:vector size="38" baseType="lpstr">
      <vt:lpstr>等线 Light</vt:lpstr>
      <vt:lpstr>맑은 고딕</vt:lpstr>
      <vt:lpstr>Arial</vt:lpstr>
      <vt:lpstr>Times New Roman</vt:lpstr>
      <vt:lpstr>Wingdings</vt:lpstr>
      <vt:lpstr>Office 테마</vt:lpstr>
      <vt:lpstr>디자인 사용자 지정</vt:lpstr>
      <vt:lpstr>MULTINATIONAL BUSINESS MANAGEMENT  </vt:lpstr>
      <vt:lpstr>Unit twelve objectives </vt:lpstr>
      <vt:lpstr>What is ethics?</vt:lpstr>
      <vt:lpstr>Ethics in international business?</vt:lpstr>
      <vt:lpstr>Con’t </vt:lpstr>
      <vt:lpstr>Theories of ethics </vt:lpstr>
      <vt:lpstr>Con’t </vt:lpstr>
      <vt:lpstr>Con’t </vt:lpstr>
      <vt:lpstr>Different principles of ethics </vt:lpstr>
      <vt:lpstr>Con’t </vt:lpstr>
      <vt:lpstr>Con’t </vt:lpstr>
      <vt:lpstr>Con’t </vt:lpstr>
      <vt:lpstr>Branches of ethics </vt:lpstr>
      <vt:lpstr>Con’t </vt:lpstr>
      <vt:lpstr>Con’t </vt:lpstr>
      <vt:lpstr>Why should international businesses be ethical? </vt:lpstr>
      <vt:lpstr>Con’t </vt:lpstr>
      <vt:lpstr>Con’t </vt:lpstr>
      <vt:lpstr>Con’t </vt:lpstr>
      <vt:lpstr>Con’t </vt:lpstr>
      <vt:lpstr>Ethical issues facing international business </vt:lpstr>
      <vt:lpstr>Con’t </vt:lpstr>
      <vt:lpstr>Con’t </vt:lpstr>
      <vt:lpstr>Con’t </vt:lpstr>
      <vt:lpstr>Ethical dilemma</vt:lpstr>
      <vt:lpstr>Example </vt:lpstr>
      <vt:lpstr>Con’t</vt:lpstr>
      <vt:lpstr>Con’t</vt:lpstr>
      <vt:lpstr>Consequentialism concept of ethics </vt:lpstr>
      <vt:lpstr>Con’t </vt:lpstr>
      <vt:lpstr>Con’t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37</cp:revision>
  <dcterms:created xsi:type="dcterms:W3CDTF">2021-03-22T08:33:16Z</dcterms:created>
  <dcterms:modified xsi:type="dcterms:W3CDTF">2024-06-05T20:45:07Z</dcterms:modified>
</cp:coreProperties>
</file>