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751" r:id="rId1"/>
  </p:sldMasterIdLst>
  <p:sldIdLst>
    <p:sldId id="256" r:id="rId2"/>
    <p:sldId id="259" r:id="rId3"/>
    <p:sldId id="260" r:id="rId4"/>
    <p:sldId id="261" r:id="rId5"/>
    <p:sldId id="257" r:id="rId6"/>
    <p:sldId id="262" r:id="rId7"/>
    <p:sldId id="263" r:id="rId8"/>
    <p:sldId id="264" r:id="rId9"/>
    <p:sldId id="258" r:id="rId10"/>
    <p:sldId id="265" r:id="rId11"/>
    <p:sldId id="266" r:id="rId12"/>
    <p:sldId id="267"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69" r:id="rId32"/>
    <p:sldId id="270" r:id="rId33"/>
    <p:sldId id="271" r:id="rId34"/>
    <p:sldId id="290" r:id="rId35"/>
    <p:sldId id="291"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5" d="100"/>
          <a:sy n="75" d="100"/>
        </p:scale>
        <p:origin x="902"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_rels/data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ata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ata7.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ata10.xml.rels><?xml version="1.0" encoding="UTF-8" standalone="yes"?>
<Relationships xmlns="http://schemas.openxmlformats.org/package/2006/relationships"><Relationship Id="rId8" Type="http://schemas.openxmlformats.org/officeDocument/2006/relationships/image" Target="../media/image33.svg"/><Relationship Id="rId13" Type="http://schemas.openxmlformats.org/officeDocument/2006/relationships/image" Target="../media/image8.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image" Target="../media/image37.sv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11" Type="http://schemas.openxmlformats.org/officeDocument/2006/relationships/image" Target="../media/image36.png"/><Relationship Id="rId5" Type="http://schemas.openxmlformats.org/officeDocument/2006/relationships/image" Target="../media/image30.png"/><Relationship Id="rId10" Type="http://schemas.openxmlformats.org/officeDocument/2006/relationships/image" Target="../media/image35.svg"/><Relationship Id="rId4" Type="http://schemas.openxmlformats.org/officeDocument/2006/relationships/image" Target="../media/image29.svg"/><Relationship Id="rId9" Type="http://schemas.openxmlformats.org/officeDocument/2006/relationships/image" Target="../media/image34.png"/><Relationship Id="rId14" Type="http://schemas.openxmlformats.org/officeDocument/2006/relationships/image" Target="../media/image38.svg"/></Relationships>
</file>

<file path=ppt/diagrams/_rels/data11.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svg"/><Relationship Id="rId1" Type="http://schemas.openxmlformats.org/officeDocument/2006/relationships/image" Target="../media/image39.png"/><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s>
</file>

<file path=ppt/diagrams/_rels/data14.xml.rels><?xml version="1.0" encoding="UTF-8" standalone="yes"?>
<Relationships xmlns="http://schemas.openxmlformats.org/package/2006/relationships"><Relationship Id="rId8" Type="http://schemas.openxmlformats.org/officeDocument/2006/relationships/image" Target="../media/image62.svg"/><Relationship Id="rId3" Type="http://schemas.openxmlformats.org/officeDocument/2006/relationships/image" Target="../media/image57.png"/><Relationship Id="rId7" Type="http://schemas.openxmlformats.org/officeDocument/2006/relationships/image" Target="../media/image61.png"/><Relationship Id="rId12" Type="http://schemas.openxmlformats.org/officeDocument/2006/relationships/image" Target="../media/image66.svg"/><Relationship Id="rId2" Type="http://schemas.openxmlformats.org/officeDocument/2006/relationships/image" Target="../media/image56.svg"/><Relationship Id="rId1" Type="http://schemas.openxmlformats.org/officeDocument/2006/relationships/image" Target="../media/image55.png"/><Relationship Id="rId6" Type="http://schemas.openxmlformats.org/officeDocument/2006/relationships/image" Target="../media/image60.svg"/><Relationship Id="rId11" Type="http://schemas.openxmlformats.org/officeDocument/2006/relationships/image" Target="../media/image65.png"/><Relationship Id="rId5" Type="http://schemas.openxmlformats.org/officeDocument/2006/relationships/image" Target="../media/image59.png"/><Relationship Id="rId10" Type="http://schemas.openxmlformats.org/officeDocument/2006/relationships/image" Target="../media/image64.svg"/><Relationship Id="rId4" Type="http://schemas.openxmlformats.org/officeDocument/2006/relationships/image" Target="../media/image58.svg"/><Relationship Id="rId9" Type="http://schemas.openxmlformats.org/officeDocument/2006/relationships/image" Target="../media/image63.png"/></Relationships>
</file>

<file path=ppt/diagrams/_rels/drawing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image" Target="../media/image12.png"/><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svg"/></Relationships>
</file>

<file path=ppt/diagrams/_rels/drawing7.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33.svg"/><Relationship Id="rId13" Type="http://schemas.openxmlformats.org/officeDocument/2006/relationships/image" Target="../media/image8.png"/><Relationship Id="rId3" Type="http://schemas.openxmlformats.org/officeDocument/2006/relationships/image" Target="../media/image28.png"/><Relationship Id="rId7" Type="http://schemas.openxmlformats.org/officeDocument/2006/relationships/image" Target="../media/image32.png"/><Relationship Id="rId12" Type="http://schemas.openxmlformats.org/officeDocument/2006/relationships/image" Target="../media/image37.svg"/><Relationship Id="rId2" Type="http://schemas.openxmlformats.org/officeDocument/2006/relationships/image" Target="../media/image27.svg"/><Relationship Id="rId1" Type="http://schemas.openxmlformats.org/officeDocument/2006/relationships/image" Target="../media/image26.png"/><Relationship Id="rId6" Type="http://schemas.openxmlformats.org/officeDocument/2006/relationships/image" Target="../media/image31.svg"/><Relationship Id="rId11" Type="http://schemas.openxmlformats.org/officeDocument/2006/relationships/image" Target="../media/image36.png"/><Relationship Id="rId5" Type="http://schemas.openxmlformats.org/officeDocument/2006/relationships/image" Target="../media/image30.png"/><Relationship Id="rId10" Type="http://schemas.openxmlformats.org/officeDocument/2006/relationships/image" Target="../media/image35.svg"/><Relationship Id="rId4" Type="http://schemas.openxmlformats.org/officeDocument/2006/relationships/image" Target="../media/image29.svg"/><Relationship Id="rId9" Type="http://schemas.openxmlformats.org/officeDocument/2006/relationships/image" Target="../media/image34.png"/><Relationship Id="rId14" Type="http://schemas.openxmlformats.org/officeDocument/2006/relationships/image" Target="../media/image38.svg"/></Relationships>
</file>

<file path=ppt/diagrams/_rels/drawing11.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41.png"/><Relationship Id="rId7" Type="http://schemas.openxmlformats.org/officeDocument/2006/relationships/image" Target="../media/image45.png"/><Relationship Id="rId2" Type="http://schemas.openxmlformats.org/officeDocument/2006/relationships/image" Target="../media/image40.svg"/><Relationship Id="rId1" Type="http://schemas.openxmlformats.org/officeDocument/2006/relationships/image" Target="../media/image39.png"/><Relationship Id="rId6" Type="http://schemas.openxmlformats.org/officeDocument/2006/relationships/image" Target="../media/image44.svg"/><Relationship Id="rId5" Type="http://schemas.openxmlformats.org/officeDocument/2006/relationships/image" Target="../media/image43.png"/><Relationship Id="rId4" Type="http://schemas.openxmlformats.org/officeDocument/2006/relationships/image" Target="../media/image42.svg"/></Relationships>
</file>

<file path=ppt/diagrams/_rels/drawing14.xml.rels><?xml version="1.0" encoding="UTF-8" standalone="yes"?>
<Relationships xmlns="http://schemas.openxmlformats.org/package/2006/relationships"><Relationship Id="rId8" Type="http://schemas.openxmlformats.org/officeDocument/2006/relationships/image" Target="../media/image62.svg"/><Relationship Id="rId3" Type="http://schemas.openxmlformats.org/officeDocument/2006/relationships/image" Target="../media/image57.png"/><Relationship Id="rId7" Type="http://schemas.openxmlformats.org/officeDocument/2006/relationships/image" Target="../media/image61.png"/><Relationship Id="rId12" Type="http://schemas.openxmlformats.org/officeDocument/2006/relationships/image" Target="../media/image66.svg"/><Relationship Id="rId2" Type="http://schemas.openxmlformats.org/officeDocument/2006/relationships/image" Target="../media/image56.svg"/><Relationship Id="rId1" Type="http://schemas.openxmlformats.org/officeDocument/2006/relationships/image" Target="../media/image55.png"/><Relationship Id="rId6" Type="http://schemas.openxmlformats.org/officeDocument/2006/relationships/image" Target="../media/image60.svg"/><Relationship Id="rId11" Type="http://schemas.openxmlformats.org/officeDocument/2006/relationships/image" Target="../media/image65.png"/><Relationship Id="rId5" Type="http://schemas.openxmlformats.org/officeDocument/2006/relationships/image" Target="../media/image59.png"/><Relationship Id="rId10" Type="http://schemas.openxmlformats.org/officeDocument/2006/relationships/image" Target="../media/image64.svg"/><Relationship Id="rId4" Type="http://schemas.openxmlformats.org/officeDocument/2006/relationships/image" Target="../media/image58.svg"/><Relationship Id="rId9" Type="http://schemas.openxmlformats.org/officeDocument/2006/relationships/image" Target="../media/image63.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79CF3E-4424-4E44-9CFD-943034D57A3F}" type="doc">
      <dgm:prSet loTypeId="urn:microsoft.com/office/officeart/2016/7/layout/HorizontalActionList" loCatId="List" qsTypeId="urn:microsoft.com/office/officeart/2005/8/quickstyle/simple1" qsCatId="simple" csTypeId="urn:microsoft.com/office/officeart/2005/8/colors/accent1_2" csCatId="accent1" phldr="1"/>
      <dgm:spPr/>
      <dgm:t>
        <a:bodyPr/>
        <a:lstStyle/>
        <a:p>
          <a:endParaRPr lang="en-US"/>
        </a:p>
      </dgm:t>
    </dgm:pt>
    <dgm:pt modelId="{1F95CAD5-CF50-4DA7-9EBA-36FCF1E36127}">
      <dgm:prSet/>
      <dgm:spPr/>
      <dgm:t>
        <a:bodyPr/>
        <a:lstStyle/>
        <a:p>
          <a:r>
            <a:rPr lang="en-US"/>
            <a:t>Be</a:t>
          </a:r>
        </a:p>
      </dgm:t>
    </dgm:pt>
    <dgm:pt modelId="{DB0437C1-4F9D-4F5B-B782-82C3B696221E}" type="parTrans" cxnId="{4E62618C-CF60-429C-A538-4497C290FCD5}">
      <dgm:prSet/>
      <dgm:spPr/>
      <dgm:t>
        <a:bodyPr/>
        <a:lstStyle/>
        <a:p>
          <a:endParaRPr lang="en-US"/>
        </a:p>
      </dgm:t>
    </dgm:pt>
    <dgm:pt modelId="{0F7D4228-0407-4028-A02E-952815DBC291}" type="sibTrans" cxnId="{4E62618C-CF60-429C-A538-4497C290FCD5}">
      <dgm:prSet/>
      <dgm:spPr/>
      <dgm:t>
        <a:bodyPr/>
        <a:lstStyle/>
        <a:p>
          <a:endParaRPr lang="en-US"/>
        </a:p>
      </dgm:t>
    </dgm:pt>
    <dgm:pt modelId="{3A192DF8-2AAD-41C3-AED1-44C07EC2DD0F}">
      <dgm:prSet/>
      <dgm:spPr/>
      <dgm:t>
        <a:bodyPr/>
        <a:lstStyle/>
        <a:p>
          <a:r>
            <a:rPr lang="en-US"/>
            <a:t>At the end of this lecture, you will be able to:</a:t>
          </a:r>
        </a:p>
      </dgm:t>
    </dgm:pt>
    <dgm:pt modelId="{5EBA513E-161C-4502-A944-18F8EBA70C2E}" type="parTrans" cxnId="{7866B1DD-A16B-46A6-9AE3-14C030DBFBF1}">
      <dgm:prSet/>
      <dgm:spPr/>
      <dgm:t>
        <a:bodyPr/>
        <a:lstStyle/>
        <a:p>
          <a:endParaRPr lang="en-US"/>
        </a:p>
      </dgm:t>
    </dgm:pt>
    <dgm:pt modelId="{B13C4AF5-5A0C-4D23-AC37-730DC1587D0F}" type="sibTrans" cxnId="{7866B1DD-A16B-46A6-9AE3-14C030DBFBF1}">
      <dgm:prSet/>
      <dgm:spPr/>
      <dgm:t>
        <a:bodyPr/>
        <a:lstStyle/>
        <a:p>
          <a:endParaRPr lang="en-US"/>
        </a:p>
      </dgm:t>
    </dgm:pt>
    <dgm:pt modelId="{38292611-29A9-401D-AC7C-1F649CB32DD5}">
      <dgm:prSet/>
      <dgm:spPr/>
      <dgm:t>
        <a:bodyPr/>
        <a:lstStyle/>
        <a:p>
          <a:r>
            <a:rPr lang="en-US"/>
            <a:t>Define</a:t>
          </a:r>
        </a:p>
      </dgm:t>
    </dgm:pt>
    <dgm:pt modelId="{92961BEB-E2F0-4E28-B010-2B6BDA1CF11A}" type="parTrans" cxnId="{4788F5DD-C3FB-41DE-90A8-E9188382EB0B}">
      <dgm:prSet/>
      <dgm:spPr/>
      <dgm:t>
        <a:bodyPr/>
        <a:lstStyle/>
        <a:p>
          <a:endParaRPr lang="en-US"/>
        </a:p>
      </dgm:t>
    </dgm:pt>
    <dgm:pt modelId="{71164DDD-E29A-42A4-8F66-778834725735}" type="sibTrans" cxnId="{4788F5DD-C3FB-41DE-90A8-E9188382EB0B}">
      <dgm:prSet/>
      <dgm:spPr/>
      <dgm:t>
        <a:bodyPr/>
        <a:lstStyle/>
        <a:p>
          <a:endParaRPr lang="en-US"/>
        </a:p>
      </dgm:t>
    </dgm:pt>
    <dgm:pt modelId="{02F73D55-ECCA-4C5C-A868-CA5ADEC369F4}">
      <dgm:prSet/>
      <dgm:spPr/>
      <dgm:t>
        <a:bodyPr/>
        <a:lstStyle/>
        <a:p>
          <a:r>
            <a:rPr lang="en-US" dirty="0"/>
            <a:t>Define the term group process. </a:t>
          </a:r>
        </a:p>
      </dgm:t>
    </dgm:pt>
    <dgm:pt modelId="{ECA6F23D-E157-4A14-97D3-B7F2E32874EC}" type="parTrans" cxnId="{3B58CF5B-EE78-47ED-884C-FC6F92B1F422}">
      <dgm:prSet/>
      <dgm:spPr/>
      <dgm:t>
        <a:bodyPr/>
        <a:lstStyle/>
        <a:p>
          <a:endParaRPr lang="en-US"/>
        </a:p>
      </dgm:t>
    </dgm:pt>
    <dgm:pt modelId="{592764E0-41C5-43F5-9E95-E4DB326A0CF4}" type="sibTrans" cxnId="{3B58CF5B-EE78-47ED-884C-FC6F92B1F422}">
      <dgm:prSet/>
      <dgm:spPr/>
      <dgm:t>
        <a:bodyPr/>
        <a:lstStyle/>
        <a:p>
          <a:endParaRPr lang="en-US"/>
        </a:p>
      </dgm:t>
    </dgm:pt>
    <dgm:pt modelId="{15F8E10C-DE76-4404-AD51-165D3F330C97}">
      <dgm:prSet/>
      <dgm:spPr/>
      <dgm:t>
        <a:bodyPr/>
        <a:lstStyle/>
        <a:p>
          <a:r>
            <a:rPr lang="en-US"/>
            <a:t>Describe</a:t>
          </a:r>
        </a:p>
      </dgm:t>
    </dgm:pt>
    <dgm:pt modelId="{318C3CF9-DE65-42E9-A157-087F5AC7352A}" type="parTrans" cxnId="{D93A8623-BE6E-4534-9F40-925414A1DA1A}">
      <dgm:prSet/>
      <dgm:spPr/>
      <dgm:t>
        <a:bodyPr/>
        <a:lstStyle/>
        <a:p>
          <a:endParaRPr lang="en-US"/>
        </a:p>
      </dgm:t>
    </dgm:pt>
    <dgm:pt modelId="{2636F6C8-13FB-4AC5-88B1-74E1877BCD15}" type="sibTrans" cxnId="{D93A8623-BE6E-4534-9F40-925414A1DA1A}">
      <dgm:prSet/>
      <dgm:spPr/>
      <dgm:t>
        <a:bodyPr/>
        <a:lstStyle/>
        <a:p>
          <a:endParaRPr lang="en-US"/>
        </a:p>
      </dgm:t>
    </dgm:pt>
    <dgm:pt modelId="{4A900D14-102E-48AC-91B3-4C2E6C4F30EC}">
      <dgm:prSet/>
      <dgm:spPr/>
      <dgm:t>
        <a:bodyPr/>
        <a:lstStyle/>
        <a:p>
          <a:r>
            <a:rPr lang="en-US"/>
            <a:t>Describe the stages of group formation.</a:t>
          </a:r>
        </a:p>
      </dgm:t>
    </dgm:pt>
    <dgm:pt modelId="{B1D86B69-85A6-4A27-BAE6-2057198644D4}" type="parTrans" cxnId="{371931B2-982F-4B51-AADC-21B42D384C09}">
      <dgm:prSet/>
      <dgm:spPr/>
      <dgm:t>
        <a:bodyPr/>
        <a:lstStyle/>
        <a:p>
          <a:endParaRPr lang="en-US"/>
        </a:p>
      </dgm:t>
    </dgm:pt>
    <dgm:pt modelId="{B4BE2034-828B-4240-B532-2FB660FDBF05}" type="sibTrans" cxnId="{371931B2-982F-4B51-AADC-21B42D384C09}">
      <dgm:prSet/>
      <dgm:spPr/>
      <dgm:t>
        <a:bodyPr/>
        <a:lstStyle/>
        <a:p>
          <a:endParaRPr lang="en-US"/>
        </a:p>
      </dgm:t>
    </dgm:pt>
    <dgm:pt modelId="{0E85916B-B419-442D-9600-E6D5B57DED3A}">
      <dgm:prSet/>
      <dgm:spPr/>
      <dgm:t>
        <a:bodyPr/>
        <a:lstStyle/>
        <a:p>
          <a:r>
            <a:rPr lang="en-US"/>
            <a:t>Apply</a:t>
          </a:r>
        </a:p>
      </dgm:t>
    </dgm:pt>
    <dgm:pt modelId="{407C852D-F9E6-499A-8043-00AF8F45B87F}" type="parTrans" cxnId="{90DBACA9-8DCA-4227-B86D-2CDB951D13C6}">
      <dgm:prSet/>
      <dgm:spPr/>
      <dgm:t>
        <a:bodyPr/>
        <a:lstStyle/>
        <a:p>
          <a:endParaRPr lang="en-US"/>
        </a:p>
      </dgm:t>
    </dgm:pt>
    <dgm:pt modelId="{79CD8949-D2D8-4CF9-93A9-09CA5D691D62}" type="sibTrans" cxnId="{90DBACA9-8DCA-4227-B86D-2CDB951D13C6}">
      <dgm:prSet/>
      <dgm:spPr/>
      <dgm:t>
        <a:bodyPr/>
        <a:lstStyle/>
        <a:p>
          <a:endParaRPr lang="en-US"/>
        </a:p>
      </dgm:t>
    </dgm:pt>
    <dgm:pt modelId="{A1AA5A57-DEE9-4777-8293-C5AB88DC2BCD}">
      <dgm:prSet/>
      <dgm:spPr/>
      <dgm:t>
        <a:bodyPr/>
        <a:lstStyle/>
        <a:p>
          <a:r>
            <a:rPr lang="en-US"/>
            <a:t>Apply skills and techniques of leadership in different stages of group process.</a:t>
          </a:r>
        </a:p>
      </dgm:t>
    </dgm:pt>
    <dgm:pt modelId="{D46BB202-2125-43DE-89AA-062A1A857A39}" type="parTrans" cxnId="{2AD50682-5D12-41DC-A2C5-1928C1DA0574}">
      <dgm:prSet/>
      <dgm:spPr/>
      <dgm:t>
        <a:bodyPr/>
        <a:lstStyle/>
        <a:p>
          <a:endParaRPr lang="en-US"/>
        </a:p>
      </dgm:t>
    </dgm:pt>
    <dgm:pt modelId="{4DA12AE5-C7A5-4B52-8A49-189CB1E4308F}" type="sibTrans" cxnId="{2AD50682-5D12-41DC-A2C5-1928C1DA0574}">
      <dgm:prSet/>
      <dgm:spPr/>
      <dgm:t>
        <a:bodyPr/>
        <a:lstStyle/>
        <a:p>
          <a:endParaRPr lang="en-US"/>
        </a:p>
      </dgm:t>
    </dgm:pt>
    <dgm:pt modelId="{5F497B0C-FE3D-45CC-A563-641919946EB4}" type="pres">
      <dgm:prSet presAssocID="{8579CF3E-4424-4E44-9CFD-943034D57A3F}" presName="Name0" presStyleCnt="0">
        <dgm:presLayoutVars>
          <dgm:dir/>
          <dgm:animLvl val="lvl"/>
          <dgm:resizeHandles val="exact"/>
        </dgm:presLayoutVars>
      </dgm:prSet>
      <dgm:spPr/>
    </dgm:pt>
    <dgm:pt modelId="{414F6B09-E5CF-40AC-8745-82BA247DBA2E}" type="pres">
      <dgm:prSet presAssocID="{1F95CAD5-CF50-4DA7-9EBA-36FCF1E36127}" presName="composite" presStyleCnt="0"/>
      <dgm:spPr/>
    </dgm:pt>
    <dgm:pt modelId="{DE8533EB-536F-4A17-88AD-20DBFF63C5D5}" type="pres">
      <dgm:prSet presAssocID="{1F95CAD5-CF50-4DA7-9EBA-36FCF1E36127}" presName="parTx" presStyleLbl="alignNode1" presStyleIdx="0" presStyleCnt="4">
        <dgm:presLayoutVars>
          <dgm:chMax val="0"/>
          <dgm:chPref val="0"/>
        </dgm:presLayoutVars>
      </dgm:prSet>
      <dgm:spPr/>
    </dgm:pt>
    <dgm:pt modelId="{EF9549E6-FC69-421F-B14F-2F40EE9329AD}" type="pres">
      <dgm:prSet presAssocID="{1F95CAD5-CF50-4DA7-9EBA-36FCF1E36127}" presName="desTx" presStyleLbl="alignAccFollowNode1" presStyleIdx="0" presStyleCnt="4">
        <dgm:presLayoutVars/>
      </dgm:prSet>
      <dgm:spPr/>
    </dgm:pt>
    <dgm:pt modelId="{2D8A9A6F-0BC2-4C95-B122-21AEDBF42BF7}" type="pres">
      <dgm:prSet presAssocID="{0F7D4228-0407-4028-A02E-952815DBC291}" presName="space" presStyleCnt="0"/>
      <dgm:spPr/>
    </dgm:pt>
    <dgm:pt modelId="{73259445-A712-4AF4-866B-9A7A291B8F83}" type="pres">
      <dgm:prSet presAssocID="{38292611-29A9-401D-AC7C-1F649CB32DD5}" presName="composite" presStyleCnt="0"/>
      <dgm:spPr/>
    </dgm:pt>
    <dgm:pt modelId="{6819546D-CE08-47AD-9654-B943DEADF880}" type="pres">
      <dgm:prSet presAssocID="{38292611-29A9-401D-AC7C-1F649CB32DD5}" presName="parTx" presStyleLbl="alignNode1" presStyleIdx="1" presStyleCnt="4">
        <dgm:presLayoutVars>
          <dgm:chMax val="0"/>
          <dgm:chPref val="0"/>
        </dgm:presLayoutVars>
      </dgm:prSet>
      <dgm:spPr/>
    </dgm:pt>
    <dgm:pt modelId="{C606A784-BA27-4058-B9D0-3C3892584790}" type="pres">
      <dgm:prSet presAssocID="{38292611-29A9-401D-AC7C-1F649CB32DD5}" presName="desTx" presStyleLbl="alignAccFollowNode1" presStyleIdx="1" presStyleCnt="4">
        <dgm:presLayoutVars/>
      </dgm:prSet>
      <dgm:spPr/>
    </dgm:pt>
    <dgm:pt modelId="{EABB00EB-452D-4C55-84BD-FE003A8F79B2}" type="pres">
      <dgm:prSet presAssocID="{71164DDD-E29A-42A4-8F66-778834725735}" presName="space" presStyleCnt="0"/>
      <dgm:spPr/>
    </dgm:pt>
    <dgm:pt modelId="{B82A6DCA-BE04-4ED6-B634-0959BDD39091}" type="pres">
      <dgm:prSet presAssocID="{15F8E10C-DE76-4404-AD51-165D3F330C97}" presName="composite" presStyleCnt="0"/>
      <dgm:spPr/>
    </dgm:pt>
    <dgm:pt modelId="{A6B16DB6-7318-4BAC-B553-D67B555F2DDA}" type="pres">
      <dgm:prSet presAssocID="{15F8E10C-DE76-4404-AD51-165D3F330C97}" presName="parTx" presStyleLbl="alignNode1" presStyleIdx="2" presStyleCnt="4">
        <dgm:presLayoutVars>
          <dgm:chMax val="0"/>
          <dgm:chPref val="0"/>
        </dgm:presLayoutVars>
      </dgm:prSet>
      <dgm:spPr/>
    </dgm:pt>
    <dgm:pt modelId="{306A2E03-0950-4514-AB62-FC1D5271E45E}" type="pres">
      <dgm:prSet presAssocID="{15F8E10C-DE76-4404-AD51-165D3F330C97}" presName="desTx" presStyleLbl="alignAccFollowNode1" presStyleIdx="2" presStyleCnt="4">
        <dgm:presLayoutVars/>
      </dgm:prSet>
      <dgm:spPr/>
    </dgm:pt>
    <dgm:pt modelId="{59124040-B622-4444-8460-0C2972DB08DF}" type="pres">
      <dgm:prSet presAssocID="{2636F6C8-13FB-4AC5-88B1-74E1877BCD15}" presName="space" presStyleCnt="0"/>
      <dgm:spPr/>
    </dgm:pt>
    <dgm:pt modelId="{EF8DD39E-0599-4231-9E7B-9BFA806CD8BA}" type="pres">
      <dgm:prSet presAssocID="{0E85916B-B419-442D-9600-E6D5B57DED3A}" presName="composite" presStyleCnt="0"/>
      <dgm:spPr/>
    </dgm:pt>
    <dgm:pt modelId="{0338B982-DFDB-4101-B830-8E3BDD68ADAE}" type="pres">
      <dgm:prSet presAssocID="{0E85916B-B419-442D-9600-E6D5B57DED3A}" presName="parTx" presStyleLbl="alignNode1" presStyleIdx="3" presStyleCnt="4">
        <dgm:presLayoutVars>
          <dgm:chMax val="0"/>
          <dgm:chPref val="0"/>
        </dgm:presLayoutVars>
      </dgm:prSet>
      <dgm:spPr/>
    </dgm:pt>
    <dgm:pt modelId="{3F4D654B-B9B6-4B73-A40B-090FB7663B0C}" type="pres">
      <dgm:prSet presAssocID="{0E85916B-B419-442D-9600-E6D5B57DED3A}" presName="desTx" presStyleLbl="alignAccFollowNode1" presStyleIdx="3" presStyleCnt="4">
        <dgm:presLayoutVars/>
      </dgm:prSet>
      <dgm:spPr/>
    </dgm:pt>
  </dgm:ptLst>
  <dgm:cxnLst>
    <dgm:cxn modelId="{408AF312-2E84-4E7A-993D-C8A097A1F12C}" type="presOf" srcId="{3A192DF8-2AAD-41C3-AED1-44C07EC2DD0F}" destId="{EF9549E6-FC69-421F-B14F-2F40EE9329AD}" srcOrd="0" destOrd="0" presId="urn:microsoft.com/office/officeart/2016/7/layout/HorizontalActionList"/>
    <dgm:cxn modelId="{9700EB14-E9B0-469A-B006-E65FECE0108F}" type="presOf" srcId="{0E85916B-B419-442D-9600-E6D5B57DED3A}" destId="{0338B982-DFDB-4101-B830-8E3BDD68ADAE}" srcOrd="0" destOrd="0" presId="urn:microsoft.com/office/officeart/2016/7/layout/HorizontalActionList"/>
    <dgm:cxn modelId="{0CDE7A22-26DD-415C-B454-5C37DCC0F23B}" type="presOf" srcId="{38292611-29A9-401D-AC7C-1F649CB32DD5}" destId="{6819546D-CE08-47AD-9654-B943DEADF880}" srcOrd="0" destOrd="0" presId="urn:microsoft.com/office/officeart/2016/7/layout/HorizontalActionList"/>
    <dgm:cxn modelId="{D93A8623-BE6E-4534-9F40-925414A1DA1A}" srcId="{8579CF3E-4424-4E44-9CFD-943034D57A3F}" destId="{15F8E10C-DE76-4404-AD51-165D3F330C97}" srcOrd="2" destOrd="0" parTransId="{318C3CF9-DE65-42E9-A157-087F5AC7352A}" sibTransId="{2636F6C8-13FB-4AC5-88B1-74E1877BCD15}"/>
    <dgm:cxn modelId="{3B58CF5B-EE78-47ED-884C-FC6F92B1F422}" srcId="{38292611-29A9-401D-AC7C-1F649CB32DD5}" destId="{02F73D55-ECCA-4C5C-A868-CA5ADEC369F4}" srcOrd="0" destOrd="0" parTransId="{ECA6F23D-E157-4A14-97D3-B7F2E32874EC}" sibTransId="{592764E0-41C5-43F5-9E95-E4DB326A0CF4}"/>
    <dgm:cxn modelId="{6DC33E63-DC78-47BD-991E-13B5BBEA6C10}" type="presOf" srcId="{4A900D14-102E-48AC-91B3-4C2E6C4F30EC}" destId="{306A2E03-0950-4514-AB62-FC1D5271E45E}" srcOrd="0" destOrd="0" presId="urn:microsoft.com/office/officeart/2016/7/layout/HorizontalActionList"/>
    <dgm:cxn modelId="{F7105A46-4ED8-47ED-BED1-6C7E3CB7A6CB}" type="presOf" srcId="{1F95CAD5-CF50-4DA7-9EBA-36FCF1E36127}" destId="{DE8533EB-536F-4A17-88AD-20DBFF63C5D5}" srcOrd="0" destOrd="0" presId="urn:microsoft.com/office/officeart/2016/7/layout/HorizontalActionList"/>
    <dgm:cxn modelId="{8C9E784D-93A1-4D12-B0ED-10DF3F3F9417}" type="presOf" srcId="{15F8E10C-DE76-4404-AD51-165D3F330C97}" destId="{A6B16DB6-7318-4BAC-B553-D67B555F2DDA}" srcOrd="0" destOrd="0" presId="urn:microsoft.com/office/officeart/2016/7/layout/HorizontalActionList"/>
    <dgm:cxn modelId="{4EAB4A70-C9DB-4E5C-A346-1ADB390A2B0A}" type="presOf" srcId="{02F73D55-ECCA-4C5C-A868-CA5ADEC369F4}" destId="{C606A784-BA27-4058-B9D0-3C3892584790}" srcOrd="0" destOrd="0" presId="urn:microsoft.com/office/officeart/2016/7/layout/HorizontalActionList"/>
    <dgm:cxn modelId="{2AD50682-5D12-41DC-A2C5-1928C1DA0574}" srcId="{0E85916B-B419-442D-9600-E6D5B57DED3A}" destId="{A1AA5A57-DEE9-4777-8293-C5AB88DC2BCD}" srcOrd="0" destOrd="0" parTransId="{D46BB202-2125-43DE-89AA-062A1A857A39}" sibTransId="{4DA12AE5-C7A5-4B52-8A49-189CB1E4308F}"/>
    <dgm:cxn modelId="{4E62618C-CF60-429C-A538-4497C290FCD5}" srcId="{8579CF3E-4424-4E44-9CFD-943034D57A3F}" destId="{1F95CAD5-CF50-4DA7-9EBA-36FCF1E36127}" srcOrd="0" destOrd="0" parTransId="{DB0437C1-4F9D-4F5B-B782-82C3B696221E}" sibTransId="{0F7D4228-0407-4028-A02E-952815DBC291}"/>
    <dgm:cxn modelId="{13920B8E-B04A-49F6-9033-AD6B1E465D35}" type="presOf" srcId="{8579CF3E-4424-4E44-9CFD-943034D57A3F}" destId="{5F497B0C-FE3D-45CC-A563-641919946EB4}" srcOrd="0" destOrd="0" presId="urn:microsoft.com/office/officeart/2016/7/layout/HorizontalActionList"/>
    <dgm:cxn modelId="{90DBACA9-8DCA-4227-B86D-2CDB951D13C6}" srcId="{8579CF3E-4424-4E44-9CFD-943034D57A3F}" destId="{0E85916B-B419-442D-9600-E6D5B57DED3A}" srcOrd="3" destOrd="0" parTransId="{407C852D-F9E6-499A-8043-00AF8F45B87F}" sibTransId="{79CD8949-D2D8-4CF9-93A9-09CA5D691D62}"/>
    <dgm:cxn modelId="{371931B2-982F-4B51-AADC-21B42D384C09}" srcId="{15F8E10C-DE76-4404-AD51-165D3F330C97}" destId="{4A900D14-102E-48AC-91B3-4C2E6C4F30EC}" srcOrd="0" destOrd="0" parTransId="{B1D86B69-85A6-4A27-BAE6-2057198644D4}" sibTransId="{B4BE2034-828B-4240-B532-2FB660FDBF05}"/>
    <dgm:cxn modelId="{0F9451B4-CC76-4920-BB82-5DCAB21BFC7E}" type="presOf" srcId="{A1AA5A57-DEE9-4777-8293-C5AB88DC2BCD}" destId="{3F4D654B-B9B6-4B73-A40B-090FB7663B0C}" srcOrd="0" destOrd="0" presId="urn:microsoft.com/office/officeart/2016/7/layout/HorizontalActionList"/>
    <dgm:cxn modelId="{7866B1DD-A16B-46A6-9AE3-14C030DBFBF1}" srcId="{1F95CAD5-CF50-4DA7-9EBA-36FCF1E36127}" destId="{3A192DF8-2AAD-41C3-AED1-44C07EC2DD0F}" srcOrd="0" destOrd="0" parTransId="{5EBA513E-161C-4502-A944-18F8EBA70C2E}" sibTransId="{B13C4AF5-5A0C-4D23-AC37-730DC1587D0F}"/>
    <dgm:cxn modelId="{4788F5DD-C3FB-41DE-90A8-E9188382EB0B}" srcId="{8579CF3E-4424-4E44-9CFD-943034D57A3F}" destId="{38292611-29A9-401D-AC7C-1F649CB32DD5}" srcOrd="1" destOrd="0" parTransId="{92961BEB-E2F0-4E28-B010-2B6BDA1CF11A}" sibTransId="{71164DDD-E29A-42A4-8F66-778834725735}"/>
    <dgm:cxn modelId="{E763EB99-4B10-439D-AF9A-4CDEAAFDF185}" type="presParOf" srcId="{5F497B0C-FE3D-45CC-A563-641919946EB4}" destId="{414F6B09-E5CF-40AC-8745-82BA247DBA2E}" srcOrd="0" destOrd="0" presId="urn:microsoft.com/office/officeart/2016/7/layout/HorizontalActionList"/>
    <dgm:cxn modelId="{AEB2DF94-9FC3-4BAF-98E8-3E6A72AA3336}" type="presParOf" srcId="{414F6B09-E5CF-40AC-8745-82BA247DBA2E}" destId="{DE8533EB-536F-4A17-88AD-20DBFF63C5D5}" srcOrd="0" destOrd="0" presId="urn:microsoft.com/office/officeart/2016/7/layout/HorizontalActionList"/>
    <dgm:cxn modelId="{1772CE8E-AAF4-4E81-B1AF-EC30052B7A35}" type="presParOf" srcId="{414F6B09-E5CF-40AC-8745-82BA247DBA2E}" destId="{EF9549E6-FC69-421F-B14F-2F40EE9329AD}" srcOrd="1" destOrd="0" presId="urn:microsoft.com/office/officeart/2016/7/layout/HorizontalActionList"/>
    <dgm:cxn modelId="{BDBE01F6-2305-4AB4-9DA2-FA7F2DEA2595}" type="presParOf" srcId="{5F497B0C-FE3D-45CC-A563-641919946EB4}" destId="{2D8A9A6F-0BC2-4C95-B122-21AEDBF42BF7}" srcOrd="1" destOrd="0" presId="urn:microsoft.com/office/officeart/2016/7/layout/HorizontalActionList"/>
    <dgm:cxn modelId="{082DCDBB-2F10-42BB-A07A-04026B6D74C8}" type="presParOf" srcId="{5F497B0C-FE3D-45CC-A563-641919946EB4}" destId="{73259445-A712-4AF4-866B-9A7A291B8F83}" srcOrd="2" destOrd="0" presId="urn:microsoft.com/office/officeart/2016/7/layout/HorizontalActionList"/>
    <dgm:cxn modelId="{5056E0AD-A01E-4BE9-A594-F8982E4891FA}" type="presParOf" srcId="{73259445-A712-4AF4-866B-9A7A291B8F83}" destId="{6819546D-CE08-47AD-9654-B943DEADF880}" srcOrd="0" destOrd="0" presId="urn:microsoft.com/office/officeart/2016/7/layout/HorizontalActionList"/>
    <dgm:cxn modelId="{B297F056-C857-4D60-8895-175C63028FA3}" type="presParOf" srcId="{73259445-A712-4AF4-866B-9A7A291B8F83}" destId="{C606A784-BA27-4058-B9D0-3C3892584790}" srcOrd="1" destOrd="0" presId="urn:microsoft.com/office/officeart/2016/7/layout/HorizontalActionList"/>
    <dgm:cxn modelId="{12356E47-D862-4EC5-9EC6-49C579411E01}" type="presParOf" srcId="{5F497B0C-FE3D-45CC-A563-641919946EB4}" destId="{EABB00EB-452D-4C55-84BD-FE003A8F79B2}" srcOrd="3" destOrd="0" presId="urn:microsoft.com/office/officeart/2016/7/layout/HorizontalActionList"/>
    <dgm:cxn modelId="{7C6C45C6-0244-4BE1-B075-26868C947B37}" type="presParOf" srcId="{5F497B0C-FE3D-45CC-A563-641919946EB4}" destId="{B82A6DCA-BE04-4ED6-B634-0959BDD39091}" srcOrd="4" destOrd="0" presId="urn:microsoft.com/office/officeart/2016/7/layout/HorizontalActionList"/>
    <dgm:cxn modelId="{C442AF4F-121C-45BF-A568-2F71BCCC4826}" type="presParOf" srcId="{B82A6DCA-BE04-4ED6-B634-0959BDD39091}" destId="{A6B16DB6-7318-4BAC-B553-D67B555F2DDA}" srcOrd="0" destOrd="0" presId="urn:microsoft.com/office/officeart/2016/7/layout/HorizontalActionList"/>
    <dgm:cxn modelId="{384E9ECF-7F0B-484E-9E5C-D8C6538BFC27}" type="presParOf" srcId="{B82A6DCA-BE04-4ED6-B634-0959BDD39091}" destId="{306A2E03-0950-4514-AB62-FC1D5271E45E}" srcOrd="1" destOrd="0" presId="urn:microsoft.com/office/officeart/2016/7/layout/HorizontalActionList"/>
    <dgm:cxn modelId="{478BB1CC-192E-4A3C-86D0-C5C7750CFED0}" type="presParOf" srcId="{5F497B0C-FE3D-45CC-A563-641919946EB4}" destId="{59124040-B622-4444-8460-0C2972DB08DF}" srcOrd="5" destOrd="0" presId="urn:microsoft.com/office/officeart/2016/7/layout/HorizontalActionList"/>
    <dgm:cxn modelId="{CF0D5C45-7A6C-4BDD-B916-7CD7656A180C}" type="presParOf" srcId="{5F497B0C-FE3D-45CC-A563-641919946EB4}" destId="{EF8DD39E-0599-4231-9E7B-9BFA806CD8BA}" srcOrd="6" destOrd="0" presId="urn:microsoft.com/office/officeart/2016/7/layout/HorizontalActionList"/>
    <dgm:cxn modelId="{1ADD8DE4-6225-44E8-9AEC-F5AC90F2BA2B}" type="presParOf" srcId="{EF8DD39E-0599-4231-9E7B-9BFA806CD8BA}" destId="{0338B982-DFDB-4101-B830-8E3BDD68ADAE}" srcOrd="0" destOrd="0" presId="urn:microsoft.com/office/officeart/2016/7/layout/HorizontalActionList"/>
    <dgm:cxn modelId="{85441851-4B7C-4D67-A408-A9D91A4A71EB}" type="presParOf" srcId="{EF8DD39E-0599-4231-9E7B-9BFA806CD8BA}" destId="{3F4D654B-B9B6-4B73-A40B-090FB7663B0C}" srcOrd="1" destOrd="0" presId="urn:microsoft.com/office/officeart/2016/7/layout/Horizontal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34328FE-7F7F-4E1C-8320-8B1394B78975}"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F8538339-06C3-4993-B842-B896530E9F04}">
      <dgm:prSet/>
      <dgm:spPr/>
      <dgm:t>
        <a:bodyPr/>
        <a:lstStyle/>
        <a:p>
          <a:r>
            <a:rPr lang="en-US" dirty="0"/>
            <a:t>The group process can be described in terms of group stages. The two major ones are:</a:t>
          </a:r>
        </a:p>
      </dgm:t>
    </dgm:pt>
    <dgm:pt modelId="{CF1572BF-AB6F-47AC-83CD-9738F16F624D}" type="parTrans" cxnId="{565F0FE6-B221-4526-AED6-CB0688BA84C7}">
      <dgm:prSet/>
      <dgm:spPr/>
      <dgm:t>
        <a:bodyPr/>
        <a:lstStyle/>
        <a:p>
          <a:endParaRPr lang="en-US"/>
        </a:p>
      </dgm:t>
    </dgm:pt>
    <dgm:pt modelId="{82AC9D18-100E-4D01-BA9A-F0DDC0964C5D}" type="sibTrans" cxnId="{565F0FE6-B221-4526-AED6-CB0688BA84C7}">
      <dgm:prSet/>
      <dgm:spPr/>
      <dgm:t>
        <a:bodyPr/>
        <a:lstStyle/>
        <a:p>
          <a:endParaRPr lang="en-US"/>
        </a:p>
      </dgm:t>
    </dgm:pt>
    <dgm:pt modelId="{53CD2979-7C8E-4B70-B5D2-B39D29C9A96C}">
      <dgm:prSet/>
      <dgm:spPr/>
      <dgm:t>
        <a:bodyPr/>
        <a:lstStyle/>
        <a:p>
          <a:r>
            <a:rPr lang="en-US"/>
            <a:t>Tuckman’s group stages</a:t>
          </a:r>
        </a:p>
      </dgm:t>
    </dgm:pt>
    <dgm:pt modelId="{E7869D76-8F71-41E3-9E84-700254FED3BB}" type="parTrans" cxnId="{7BB840A5-FC41-4C32-BF3B-320904512C7A}">
      <dgm:prSet/>
      <dgm:spPr/>
      <dgm:t>
        <a:bodyPr/>
        <a:lstStyle/>
        <a:p>
          <a:endParaRPr lang="en-US"/>
        </a:p>
      </dgm:t>
    </dgm:pt>
    <dgm:pt modelId="{CA66B833-2C8E-4480-A1BE-A886154F78F2}" type="sibTrans" cxnId="{7BB840A5-FC41-4C32-BF3B-320904512C7A}">
      <dgm:prSet/>
      <dgm:spPr/>
      <dgm:t>
        <a:bodyPr/>
        <a:lstStyle/>
        <a:p>
          <a:endParaRPr lang="en-US"/>
        </a:p>
      </dgm:t>
    </dgm:pt>
    <dgm:pt modelId="{03E89709-2A90-40DA-9CCC-10F59ED08A9C}">
      <dgm:prSet/>
      <dgm:spPr/>
      <dgm:t>
        <a:bodyPr/>
        <a:lstStyle/>
        <a:p>
          <a:r>
            <a:rPr lang="en-US"/>
            <a:t>Gerald Corey group stages</a:t>
          </a:r>
        </a:p>
      </dgm:t>
    </dgm:pt>
    <dgm:pt modelId="{4684ED71-9C6D-4188-8436-38341DFC6FC4}" type="parTrans" cxnId="{2250F203-8059-418A-9974-922086749FE6}">
      <dgm:prSet/>
      <dgm:spPr/>
      <dgm:t>
        <a:bodyPr/>
        <a:lstStyle/>
        <a:p>
          <a:endParaRPr lang="en-US"/>
        </a:p>
      </dgm:t>
    </dgm:pt>
    <dgm:pt modelId="{E52FC69C-108A-4D22-8C68-55934FEF11A7}" type="sibTrans" cxnId="{2250F203-8059-418A-9974-922086749FE6}">
      <dgm:prSet/>
      <dgm:spPr/>
      <dgm:t>
        <a:bodyPr/>
        <a:lstStyle/>
        <a:p>
          <a:endParaRPr lang="en-US"/>
        </a:p>
      </dgm:t>
    </dgm:pt>
    <dgm:pt modelId="{85B152D8-3296-4217-8D01-BABE2E53E3BD}" type="pres">
      <dgm:prSet presAssocID="{F34328FE-7F7F-4E1C-8320-8B1394B78975}" presName="hierChild1" presStyleCnt="0">
        <dgm:presLayoutVars>
          <dgm:chPref val="1"/>
          <dgm:dir/>
          <dgm:animOne val="branch"/>
          <dgm:animLvl val="lvl"/>
          <dgm:resizeHandles/>
        </dgm:presLayoutVars>
      </dgm:prSet>
      <dgm:spPr/>
    </dgm:pt>
    <dgm:pt modelId="{BF51E34C-0E4C-4A03-9272-FE6BD902652E}" type="pres">
      <dgm:prSet presAssocID="{F8538339-06C3-4993-B842-B896530E9F04}" presName="hierRoot1" presStyleCnt="0"/>
      <dgm:spPr/>
    </dgm:pt>
    <dgm:pt modelId="{B409690D-DA9D-423F-85F8-3D8A3F260E1F}" type="pres">
      <dgm:prSet presAssocID="{F8538339-06C3-4993-B842-B896530E9F04}" presName="composite" presStyleCnt="0"/>
      <dgm:spPr/>
    </dgm:pt>
    <dgm:pt modelId="{EEBF7292-7E70-41E4-8F95-61ACD0327F1C}" type="pres">
      <dgm:prSet presAssocID="{F8538339-06C3-4993-B842-B896530E9F04}" presName="background" presStyleLbl="node0" presStyleIdx="0" presStyleCnt="1"/>
      <dgm:spPr/>
    </dgm:pt>
    <dgm:pt modelId="{231D5C2E-60E7-4B14-9471-2A8293EFEC22}" type="pres">
      <dgm:prSet presAssocID="{F8538339-06C3-4993-B842-B896530E9F04}" presName="text" presStyleLbl="fgAcc0" presStyleIdx="0" presStyleCnt="1">
        <dgm:presLayoutVars>
          <dgm:chPref val="3"/>
        </dgm:presLayoutVars>
      </dgm:prSet>
      <dgm:spPr/>
    </dgm:pt>
    <dgm:pt modelId="{DD24DEC9-D857-41B7-9F66-23AACE038E9F}" type="pres">
      <dgm:prSet presAssocID="{F8538339-06C3-4993-B842-B896530E9F04}" presName="hierChild2" presStyleCnt="0"/>
      <dgm:spPr/>
    </dgm:pt>
    <dgm:pt modelId="{6CDD5930-58D2-4D4B-BB0D-120F09C0474C}" type="pres">
      <dgm:prSet presAssocID="{E7869D76-8F71-41E3-9E84-700254FED3BB}" presName="Name10" presStyleLbl="parChTrans1D2" presStyleIdx="0" presStyleCnt="2"/>
      <dgm:spPr/>
    </dgm:pt>
    <dgm:pt modelId="{EA77C356-CD80-4A35-A0F9-8D339E4210A7}" type="pres">
      <dgm:prSet presAssocID="{53CD2979-7C8E-4B70-B5D2-B39D29C9A96C}" presName="hierRoot2" presStyleCnt="0"/>
      <dgm:spPr/>
    </dgm:pt>
    <dgm:pt modelId="{B04D8FFA-71F6-40A2-9E20-63174BCCB17F}" type="pres">
      <dgm:prSet presAssocID="{53CD2979-7C8E-4B70-B5D2-B39D29C9A96C}" presName="composite2" presStyleCnt="0"/>
      <dgm:spPr/>
    </dgm:pt>
    <dgm:pt modelId="{55555611-98F1-4EC3-83CA-CA1C541169FF}" type="pres">
      <dgm:prSet presAssocID="{53CD2979-7C8E-4B70-B5D2-B39D29C9A96C}" presName="background2" presStyleLbl="node2" presStyleIdx="0" presStyleCnt="2"/>
      <dgm:spPr/>
    </dgm:pt>
    <dgm:pt modelId="{90E6EB63-1C47-42EA-BD32-36D2E735487E}" type="pres">
      <dgm:prSet presAssocID="{53CD2979-7C8E-4B70-B5D2-B39D29C9A96C}" presName="text2" presStyleLbl="fgAcc2" presStyleIdx="0" presStyleCnt="2">
        <dgm:presLayoutVars>
          <dgm:chPref val="3"/>
        </dgm:presLayoutVars>
      </dgm:prSet>
      <dgm:spPr/>
    </dgm:pt>
    <dgm:pt modelId="{048440E8-AB04-49AF-B5C3-FA593F51707C}" type="pres">
      <dgm:prSet presAssocID="{53CD2979-7C8E-4B70-B5D2-B39D29C9A96C}" presName="hierChild3" presStyleCnt="0"/>
      <dgm:spPr/>
    </dgm:pt>
    <dgm:pt modelId="{FFCF3DBF-EFE5-436F-84A9-5D4EBFD5E49A}" type="pres">
      <dgm:prSet presAssocID="{4684ED71-9C6D-4188-8436-38341DFC6FC4}" presName="Name10" presStyleLbl="parChTrans1D2" presStyleIdx="1" presStyleCnt="2"/>
      <dgm:spPr/>
    </dgm:pt>
    <dgm:pt modelId="{2C676FE5-38B9-4065-BD8D-199213E300F9}" type="pres">
      <dgm:prSet presAssocID="{03E89709-2A90-40DA-9CCC-10F59ED08A9C}" presName="hierRoot2" presStyleCnt="0"/>
      <dgm:spPr/>
    </dgm:pt>
    <dgm:pt modelId="{6E69D8B3-38C2-4E01-B2CA-B6C8D01BB504}" type="pres">
      <dgm:prSet presAssocID="{03E89709-2A90-40DA-9CCC-10F59ED08A9C}" presName="composite2" presStyleCnt="0"/>
      <dgm:spPr/>
    </dgm:pt>
    <dgm:pt modelId="{FD0AB795-9204-4ECA-BECA-20C99296F9FF}" type="pres">
      <dgm:prSet presAssocID="{03E89709-2A90-40DA-9CCC-10F59ED08A9C}" presName="background2" presStyleLbl="node2" presStyleIdx="1" presStyleCnt="2"/>
      <dgm:spPr/>
    </dgm:pt>
    <dgm:pt modelId="{DAAF0501-E9E7-45D3-9EE2-20C3FDDEB908}" type="pres">
      <dgm:prSet presAssocID="{03E89709-2A90-40DA-9CCC-10F59ED08A9C}" presName="text2" presStyleLbl="fgAcc2" presStyleIdx="1" presStyleCnt="2">
        <dgm:presLayoutVars>
          <dgm:chPref val="3"/>
        </dgm:presLayoutVars>
      </dgm:prSet>
      <dgm:spPr/>
    </dgm:pt>
    <dgm:pt modelId="{D5C99283-A670-4B39-9596-A1F18C10FF64}" type="pres">
      <dgm:prSet presAssocID="{03E89709-2A90-40DA-9CCC-10F59ED08A9C}" presName="hierChild3" presStyleCnt="0"/>
      <dgm:spPr/>
    </dgm:pt>
  </dgm:ptLst>
  <dgm:cxnLst>
    <dgm:cxn modelId="{2250F203-8059-418A-9974-922086749FE6}" srcId="{F8538339-06C3-4993-B842-B896530E9F04}" destId="{03E89709-2A90-40DA-9CCC-10F59ED08A9C}" srcOrd="1" destOrd="0" parTransId="{4684ED71-9C6D-4188-8436-38341DFC6FC4}" sibTransId="{E52FC69C-108A-4D22-8C68-55934FEF11A7}"/>
    <dgm:cxn modelId="{FBE57310-425C-453F-B02B-2B8C6161482A}" type="presOf" srcId="{53CD2979-7C8E-4B70-B5D2-B39D29C9A96C}" destId="{90E6EB63-1C47-42EA-BD32-36D2E735487E}" srcOrd="0" destOrd="0" presId="urn:microsoft.com/office/officeart/2005/8/layout/hierarchy1"/>
    <dgm:cxn modelId="{7030D31E-8B49-4592-93F9-065D6F97B851}" type="presOf" srcId="{4684ED71-9C6D-4188-8436-38341DFC6FC4}" destId="{FFCF3DBF-EFE5-436F-84A9-5D4EBFD5E49A}" srcOrd="0" destOrd="0" presId="urn:microsoft.com/office/officeart/2005/8/layout/hierarchy1"/>
    <dgm:cxn modelId="{D43AFD66-B11E-42C9-9846-5F17FE47C232}" type="presOf" srcId="{E7869D76-8F71-41E3-9E84-700254FED3BB}" destId="{6CDD5930-58D2-4D4B-BB0D-120F09C0474C}" srcOrd="0" destOrd="0" presId="urn:microsoft.com/office/officeart/2005/8/layout/hierarchy1"/>
    <dgm:cxn modelId="{3041B667-0A3E-455D-BD7D-C70CC2DCCCE5}" type="presOf" srcId="{F34328FE-7F7F-4E1C-8320-8B1394B78975}" destId="{85B152D8-3296-4217-8D01-BABE2E53E3BD}" srcOrd="0" destOrd="0" presId="urn:microsoft.com/office/officeart/2005/8/layout/hierarchy1"/>
    <dgm:cxn modelId="{ECA7DC48-78D9-4F36-B9FF-92C089225543}" type="presOf" srcId="{F8538339-06C3-4993-B842-B896530E9F04}" destId="{231D5C2E-60E7-4B14-9471-2A8293EFEC22}" srcOrd="0" destOrd="0" presId="urn:microsoft.com/office/officeart/2005/8/layout/hierarchy1"/>
    <dgm:cxn modelId="{AC529B4E-A17D-4623-A75B-7D8725042F1A}" type="presOf" srcId="{03E89709-2A90-40DA-9CCC-10F59ED08A9C}" destId="{DAAF0501-E9E7-45D3-9EE2-20C3FDDEB908}" srcOrd="0" destOrd="0" presId="urn:microsoft.com/office/officeart/2005/8/layout/hierarchy1"/>
    <dgm:cxn modelId="{7BB840A5-FC41-4C32-BF3B-320904512C7A}" srcId="{F8538339-06C3-4993-B842-B896530E9F04}" destId="{53CD2979-7C8E-4B70-B5D2-B39D29C9A96C}" srcOrd="0" destOrd="0" parTransId="{E7869D76-8F71-41E3-9E84-700254FED3BB}" sibTransId="{CA66B833-2C8E-4480-A1BE-A886154F78F2}"/>
    <dgm:cxn modelId="{565F0FE6-B221-4526-AED6-CB0688BA84C7}" srcId="{F34328FE-7F7F-4E1C-8320-8B1394B78975}" destId="{F8538339-06C3-4993-B842-B896530E9F04}" srcOrd="0" destOrd="0" parTransId="{CF1572BF-AB6F-47AC-83CD-9738F16F624D}" sibTransId="{82AC9D18-100E-4D01-BA9A-F0DDC0964C5D}"/>
    <dgm:cxn modelId="{7189412D-EF4E-43D7-896F-6D9C3ECCE516}" type="presParOf" srcId="{85B152D8-3296-4217-8D01-BABE2E53E3BD}" destId="{BF51E34C-0E4C-4A03-9272-FE6BD902652E}" srcOrd="0" destOrd="0" presId="urn:microsoft.com/office/officeart/2005/8/layout/hierarchy1"/>
    <dgm:cxn modelId="{BA78B829-4555-438C-AC57-FD1CEDED91C7}" type="presParOf" srcId="{BF51E34C-0E4C-4A03-9272-FE6BD902652E}" destId="{B409690D-DA9D-423F-85F8-3D8A3F260E1F}" srcOrd="0" destOrd="0" presId="urn:microsoft.com/office/officeart/2005/8/layout/hierarchy1"/>
    <dgm:cxn modelId="{9C1CB0BE-8B88-4B8B-9EAA-77881D68160A}" type="presParOf" srcId="{B409690D-DA9D-423F-85F8-3D8A3F260E1F}" destId="{EEBF7292-7E70-41E4-8F95-61ACD0327F1C}" srcOrd="0" destOrd="0" presId="urn:microsoft.com/office/officeart/2005/8/layout/hierarchy1"/>
    <dgm:cxn modelId="{1AA27B53-8A8D-4721-8B65-66D11F4521B8}" type="presParOf" srcId="{B409690D-DA9D-423F-85F8-3D8A3F260E1F}" destId="{231D5C2E-60E7-4B14-9471-2A8293EFEC22}" srcOrd="1" destOrd="0" presId="urn:microsoft.com/office/officeart/2005/8/layout/hierarchy1"/>
    <dgm:cxn modelId="{4EEEC00C-CE47-4456-AE91-A673E5182164}" type="presParOf" srcId="{BF51E34C-0E4C-4A03-9272-FE6BD902652E}" destId="{DD24DEC9-D857-41B7-9F66-23AACE038E9F}" srcOrd="1" destOrd="0" presId="urn:microsoft.com/office/officeart/2005/8/layout/hierarchy1"/>
    <dgm:cxn modelId="{61B4DEB2-9026-4FC8-9EBF-7274F32F5D2C}" type="presParOf" srcId="{DD24DEC9-D857-41B7-9F66-23AACE038E9F}" destId="{6CDD5930-58D2-4D4B-BB0D-120F09C0474C}" srcOrd="0" destOrd="0" presId="urn:microsoft.com/office/officeart/2005/8/layout/hierarchy1"/>
    <dgm:cxn modelId="{5FD778D8-1DCE-4DEB-B4C5-F94124A15543}" type="presParOf" srcId="{DD24DEC9-D857-41B7-9F66-23AACE038E9F}" destId="{EA77C356-CD80-4A35-A0F9-8D339E4210A7}" srcOrd="1" destOrd="0" presId="urn:microsoft.com/office/officeart/2005/8/layout/hierarchy1"/>
    <dgm:cxn modelId="{9E46B02D-B680-450A-AAEC-00AFA70C5F5E}" type="presParOf" srcId="{EA77C356-CD80-4A35-A0F9-8D339E4210A7}" destId="{B04D8FFA-71F6-40A2-9E20-63174BCCB17F}" srcOrd="0" destOrd="0" presId="urn:microsoft.com/office/officeart/2005/8/layout/hierarchy1"/>
    <dgm:cxn modelId="{8FFB8EFB-2202-4BDD-B7AA-7B9D34244967}" type="presParOf" srcId="{B04D8FFA-71F6-40A2-9E20-63174BCCB17F}" destId="{55555611-98F1-4EC3-83CA-CA1C541169FF}" srcOrd="0" destOrd="0" presId="urn:microsoft.com/office/officeart/2005/8/layout/hierarchy1"/>
    <dgm:cxn modelId="{A1AE2234-6067-45BD-B915-0E11F43B7797}" type="presParOf" srcId="{B04D8FFA-71F6-40A2-9E20-63174BCCB17F}" destId="{90E6EB63-1C47-42EA-BD32-36D2E735487E}" srcOrd="1" destOrd="0" presId="urn:microsoft.com/office/officeart/2005/8/layout/hierarchy1"/>
    <dgm:cxn modelId="{7301537B-6E21-4B94-8423-0D3DB5F4B56B}" type="presParOf" srcId="{EA77C356-CD80-4A35-A0F9-8D339E4210A7}" destId="{048440E8-AB04-49AF-B5C3-FA593F51707C}" srcOrd="1" destOrd="0" presId="urn:microsoft.com/office/officeart/2005/8/layout/hierarchy1"/>
    <dgm:cxn modelId="{406A6B5C-8971-4782-8905-20EC9629DB06}" type="presParOf" srcId="{DD24DEC9-D857-41B7-9F66-23AACE038E9F}" destId="{FFCF3DBF-EFE5-436F-84A9-5D4EBFD5E49A}" srcOrd="2" destOrd="0" presId="urn:microsoft.com/office/officeart/2005/8/layout/hierarchy1"/>
    <dgm:cxn modelId="{DCE98051-7B4C-4CC7-9148-572DDBECC718}" type="presParOf" srcId="{DD24DEC9-D857-41B7-9F66-23AACE038E9F}" destId="{2C676FE5-38B9-4065-BD8D-199213E300F9}" srcOrd="3" destOrd="0" presId="urn:microsoft.com/office/officeart/2005/8/layout/hierarchy1"/>
    <dgm:cxn modelId="{1AB41B4F-5D21-4523-A129-5AAE37FEDCD1}" type="presParOf" srcId="{2C676FE5-38B9-4065-BD8D-199213E300F9}" destId="{6E69D8B3-38C2-4E01-B2CA-B6C8D01BB504}" srcOrd="0" destOrd="0" presId="urn:microsoft.com/office/officeart/2005/8/layout/hierarchy1"/>
    <dgm:cxn modelId="{AB239C94-95B5-43CF-9671-DF586A080AA3}" type="presParOf" srcId="{6E69D8B3-38C2-4E01-B2CA-B6C8D01BB504}" destId="{FD0AB795-9204-4ECA-BECA-20C99296F9FF}" srcOrd="0" destOrd="0" presId="urn:microsoft.com/office/officeart/2005/8/layout/hierarchy1"/>
    <dgm:cxn modelId="{6993D63A-1E3C-4156-94A4-3B2106C03F4D}" type="presParOf" srcId="{6E69D8B3-38C2-4E01-B2CA-B6C8D01BB504}" destId="{DAAF0501-E9E7-45D3-9EE2-20C3FDDEB908}" srcOrd="1" destOrd="0" presId="urn:microsoft.com/office/officeart/2005/8/layout/hierarchy1"/>
    <dgm:cxn modelId="{5AC63288-26D4-471C-9476-412B17EC1B93}" type="presParOf" srcId="{2C676FE5-38B9-4065-BD8D-199213E300F9}" destId="{D5C99283-A670-4B39-9596-A1F18C10FF6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3B4474A-4E31-486C-B065-C0B89F0A990D}"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18248AE-5AC4-44BE-99C3-3E72A04F038B}">
      <dgm:prSet/>
      <dgm:spPr/>
      <dgm:t>
        <a:bodyPr/>
        <a:lstStyle/>
        <a:p>
          <a:pPr>
            <a:lnSpc>
              <a:spcPct val="100000"/>
            </a:lnSpc>
          </a:pPr>
          <a:r>
            <a:rPr lang="en-US" b="1"/>
            <a:t>Forming</a:t>
          </a:r>
          <a:r>
            <a:rPr lang="en-US"/>
            <a:t> up the group also called sizing up of a group. The members are getting to know each other; they have come together with common interest and have agreed to form a group.</a:t>
          </a:r>
        </a:p>
      </dgm:t>
    </dgm:pt>
    <dgm:pt modelId="{80E64737-39AE-40C5-860B-556B9AC97F88}" type="parTrans" cxnId="{5EB3B2DD-7998-492F-B77A-2500AD838894}">
      <dgm:prSet/>
      <dgm:spPr/>
      <dgm:t>
        <a:bodyPr/>
        <a:lstStyle/>
        <a:p>
          <a:endParaRPr lang="en-US"/>
        </a:p>
      </dgm:t>
    </dgm:pt>
    <dgm:pt modelId="{162A4250-72D8-434D-B492-91E336CA0C99}" type="sibTrans" cxnId="{5EB3B2DD-7998-492F-B77A-2500AD838894}">
      <dgm:prSet/>
      <dgm:spPr/>
      <dgm:t>
        <a:bodyPr/>
        <a:lstStyle/>
        <a:p>
          <a:pPr>
            <a:lnSpc>
              <a:spcPct val="100000"/>
            </a:lnSpc>
          </a:pPr>
          <a:endParaRPr lang="en-US"/>
        </a:p>
      </dgm:t>
    </dgm:pt>
    <dgm:pt modelId="{F2A9AABD-7870-45EC-A89B-8A76CBA18790}">
      <dgm:prSet/>
      <dgm:spPr/>
      <dgm:t>
        <a:bodyPr/>
        <a:lstStyle/>
        <a:p>
          <a:pPr>
            <a:lnSpc>
              <a:spcPct val="100000"/>
            </a:lnSpc>
          </a:pPr>
          <a:r>
            <a:rPr lang="en-US" b="1" dirty="0"/>
            <a:t>Storming</a:t>
          </a:r>
          <a:r>
            <a:rPr lang="en-US" dirty="0"/>
            <a:t>-there is a lot of uncertainty (storms) and things are not clear to the members. This stage is also called brainstorming stage, where members get to know each other and air their views openly and forcefully on the way forward.</a:t>
          </a:r>
        </a:p>
      </dgm:t>
    </dgm:pt>
    <dgm:pt modelId="{A57A3C7A-3C82-4B3F-AC20-74A0BCDCB4B8}" type="parTrans" cxnId="{2FADEC05-78F4-47EA-A2F0-B22CD84A9B2C}">
      <dgm:prSet/>
      <dgm:spPr/>
      <dgm:t>
        <a:bodyPr/>
        <a:lstStyle/>
        <a:p>
          <a:endParaRPr lang="en-US"/>
        </a:p>
      </dgm:t>
    </dgm:pt>
    <dgm:pt modelId="{B61303BD-152E-4F89-A307-450812A6D28B}" type="sibTrans" cxnId="{2FADEC05-78F4-47EA-A2F0-B22CD84A9B2C}">
      <dgm:prSet/>
      <dgm:spPr/>
      <dgm:t>
        <a:bodyPr/>
        <a:lstStyle/>
        <a:p>
          <a:endParaRPr lang="en-US"/>
        </a:p>
      </dgm:t>
    </dgm:pt>
    <dgm:pt modelId="{96BBCFC2-A024-4AB3-B74B-7F2FE1E96A60}" type="pres">
      <dgm:prSet presAssocID="{93B4474A-4E31-486C-B065-C0B89F0A990D}" presName="root" presStyleCnt="0">
        <dgm:presLayoutVars>
          <dgm:dir/>
          <dgm:resizeHandles val="exact"/>
        </dgm:presLayoutVars>
      </dgm:prSet>
      <dgm:spPr/>
    </dgm:pt>
    <dgm:pt modelId="{ED8FF51E-9826-4790-A830-0901952020B3}" type="pres">
      <dgm:prSet presAssocID="{93B4474A-4E31-486C-B065-C0B89F0A990D}" presName="container" presStyleCnt="0">
        <dgm:presLayoutVars>
          <dgm:dir/>
          <dgm:resizeHandles val="exact"/>
        </dgm:presLayoutVars>
      </dgm:prSet>
      <dgm:spPr/>
    </dgm:pt>
    <dgm:pt modelId="{33F5FA05-1E0A-4FAE-9001-63409E2655A2}" type="pres">
      <dgm:prSet presAssocID="{218248AE-5AC4-44BE-99C3-3E72A04F038B}" presName="compNode" presStyleCnt="0"/>
      <dgm:spPr/>
    </dgm:pt>
    <dgm:pt modelId="{AFCD8B9B-32DD-4A45-BDEB-33E71332598A}" type="pres">
      <dgm:prSet presAssocID="{218248AE-5AC4-44BE-99C3-3E72A04F038B}" presName="iconBgRect" presStyleLbl="bgShp" presStyleIdx="0" presStyleCnt="2"/>
      <dgm:spPr/>
    </dgm:pt>
    <dgm:pt modelId="{5253272A-BE47-4DF1-A208-DB4DC31CDEF1}" type="pres">
      <dgm:prSet presAssocID="{218248AE-5AC4-44BE-99C3-3E72A04F038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nching Diagram"/>
        </a:ext>
      </dgm:extLst>
    </dgm:pt>
    <dgm:pt modelId="{CB4C3170-C4E7-400C-BB2F-C7C07944940C}" type="pres">
      <dgm:prSet presAssocID="{218248AE-5AC4-44BE-99C3-3E72A04F038B}" presName="spaceRect" presStyleCnt="0"/>
      <dgm:spPr/>
    </dgm:pt>
    <dgm:pt modelId="{5F9D01CD-E3CE-4A07-B825-BF3B3BD6BDB2}" type="pres">
      <dgm:prSet presAssocID="{218248AE-5AC4-44BE-99C3-3E72A04F038B}" presName="textRect" presStyleLbl="revTx" presStyleIdx="0" presStyleCnt="2">
        <dgm:presLayoutVars>
          <dgm:chMax val="1"/>
          <dgm:chPref val="1"/>
        </dgm:presLayoutVars>
      </dgm:prSet>
      <dgm:spPr/>
    </dgm:pt>
    <dgm:pt modelId="{9FCD2008-6E59-4887-9727-326A5946631F}" type="pres">
      <dgm:prSet presAssocID="{162A4250-72D8-434D-B492-91E336CA0C99}" presName="sibTrans" presStyleLbl="sibTrans2D1" presStyleIdx="0" presStyleCnt="0"/>
      <dgm:spPr/>
    </dgm:pt>
    <dgm:pt modelId="{DBB88315-D435-416D-B71A-5E11AC7B6FB6}" type="pres">
      <dgm:prSet presAssocID="{F2A9AABD-7870-45EC-A89B-8A76CBA18790}" presName="compNode" presStyleCnt="0"/>
      <dgm:spPr/>
    </dgm:pt>
    <dgm:pt modelId="{374ABD01-CF57-4F3C-A2AC-AE32A6A65ACF}" type="pres">
      <dgm:prSet presAssocID="{F2A9AABD-7870-45EC-A89B-8A76CBA18790}" presName="iconBgRect" presStyleLbl="bgShp" presStyleIdx="1" presStyleCnt="2"/>
      <dgm:spPr/>
    </dgm:pt>
    <dgm:pt modelId="{5B848712-2053-4897-A57C-29C0C3BB104A}" type="pres">
      <dgm:prSet presAssocID="{F2A9AABD-7870-45EC-A89B-8A76CBA1879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ning"/>
        </a:ext>
      </dgm:extLst>
    </dgm:pt>
    <dgm:pt modelId="{6CA3404D-E25E-4F17-9D8C-2A2CA879101C}" type="pres">
      <dgm:prSet presAssocID="{F2A9AABD-7870-45EC-A89B-8A76CBA18790}" presName="spaceRect" presStyleCnt="0"/>
      <dgm:spPr/>
    </dgm:pt>
    <dgm:pt modelId="{507637CC-6EBC-492D-9504-67F559F53FBD}" type="pres">
      <dgm:prSet presAssocID="{F2A9AABD-7870-45EC-A89B-8A76CBA18790}" presName="textRect" presStyleLbl="revTx" presStyleIdx="1" presStyleCnt="2">
        <dgm:presLayoutVars>
          <dgm:chMax val="1"/>
          <dgm:chPref val="1"/>
        </dgm:presLayoutVars>
      </dgm:prSet>
      <dgm:spPr/>
    </dgm:pt>
  </dgm:ptLst>
  <dgm:cxnLst>
    <dgm:cxn modelId="{2FADEC05-78F4-47EA-A2F0-B22CD84A9B2C}" srcId="{93B4474A-4E31-486C-B065-C0B89F0A990D}" destId="{F2A9AABD-7870-45EC-A89B-8A76CBA18790}" srcOrd="1" destOrd="0" parTransId="{A57A3C7A-3C82-4B3F-AC20-74A0BCDCB4B8}" sibTransId="{B61303BD-152E-4F89-A307-450812A6D28B}"/>
    <dgm:cxn modelId="{92F6842D-9680-4F35-BC48-C955DB57297E}" type="presOf" srcId="{218248AE-5AC4-44BE-99C3-3E72A04F038B}" destId="{5F9D01CD-E3CE-4A07-B825-BF3B3BD6BDB2}" srcOrd="0" destOrd="0" presId="urn:microsoft.com/office/officeart/2018/2/layout/IconCircleList"/>
    <dgm:cxn modelId="{E6D8F266-50D3-47D2-9257-C4C7BA071912}" type="presOf" srcId="{162A4250-72D8-434D-B492-91E336CA0C99}" destId="{9FCD2008-6E59-4887-9727-326A5946631F}" srcOrd="0" destOrd="0" presId="urn:microsoft.com/office/officeart/2018/2/layout/IconCircleList"/>
    <dgm:cxn modelId="{41488690-FC05-44AC-A066-C87B8550CB38}" type="presOf" srcId="{93B4474A-4E31-486C-B065-C0B89F0A990D}" destId="{96BBCFC2-A024-4AB3-B74B-7F2FE1E96A60}" srcOrd="0" destOrd="0" presId="urn:microsoft.com/office/officeart/2018/2/layout/IconCircleList"/>
    <dgm:cxn modelId="{5EB3B2DD-7998-492F-B77A-2500AD838894}" srcId="{93B4474A-4E31-486C-B065-C0B89F0A990D}" destId="{218248AE-5AC4-44BE-99C3-3E72A04F038B}" srcOrd="0" destOrd="0" parTransId="{80E64737-39AE-40C5-860B-556B9AC97F88}" sibTransId="{162A4250-72D8-434D-B492-91E336CA0C99}"/>
    <dgm:cxn modelId="{338A85F5-F840-4FC1-BE82-B10D524C8BF4}" type="presOf" srcId="{F2A9AABD-7870-45EC-A89B-8A76CBA18790}" destId="{507637CC-6EBC-492D-9504-67F559F53FBD}" srcOrd="0" destOrd="0" presId="urn:microsoft.com/office/officeart/2018/2/layout/IconCircleList"/>
    <dgm:cxn modelId="{1613C952-F986-4A41-B6C9-AD4FD128F635}" type="presParOf" srcId="{96BBCFC2-A024-4AB3-B74B-7F2FE1E96A60}" destId="{ED8FF51E-9826-4790-A830-0901952020B3}" srcOrd="0" destOrd="0" presId="urn:microsoft.com/office/officeart/2018/2/layout/IconCircleList"/>
    <dgm:cxn modelId="{E7FD1B97-91CA-4147-9509-33D4429F9811}" type="presParOf" srcId="{ED8FF51E-9826-4790-A830-0901952020B3}" destId="{33F5FA05-1E0A-4FAE-9001-63409E2655A2}" srcOrd="0" destOrd="0" presId="urn:microsoft.com/office/officeart/2018/2/layout/IconCircleList"/>
    <dgm:cxn modelId="{D67A5E38-F69B-434F-8548-43664389C0CD}" type="presParOf" srcId="{33F5FA05-1E0A-4FAE-9001-63409E2655A2}" destId="{AFCD8B9B-32DD-4A45-BDEB-33E71332598A}" srcOrd="0" destOrd="0" presId="urn:microsoft.com/office/officeart/2018/2/layout/IconCircleList"/>
    <dgm:cxn modelId="{9BC8DFD2-ABB9-4D40-9232-D13B6A512594}" type="presParOf" srcId="{33F5FA05-1E0A-4FAE-9001-63409E2655A2}" destId="{5253272A-BE47-4DF1-A208-DB4DC31CDEF1}" srcOrd="1" destOrd="0" presId="urn:microsoft.com/office/officeart/2018/2/layout/IconCircleList"/>
    <dgm:cxn modelId="{9DEAE939-1E30-490C-9BF1-06CBDBD64555}" type="presParOf" srcId="{33F5FA05-1E0A-4FAE-9001-63409E2655A2}" destId="{CB4C3170-C4E7-400C-BB2F-C7C07944940C}" srcOrd="2" destOrd="0" presId="urn:microsoft.com/office/officeart/2018/2/layout/IconCircleList"/>
    <dgm:cxn modelId="{9B0E10C9-B932-4D28-9A81-FC25EBF497C5}" type="presParOf" srcId="{33F5FA05-1E0A-4FAE-9001-63409E2655A2}" destId="{5F9D01CD-E3CE-4A07-B825-BF3B3BD6BDB2}" srcOrd="3" destOrd="0" presId="urn:microsoft.com/office/officeart/2018/2/layout/IconCircleList"/>
    <dgm:cxn modelId="{2AD02832-A7B2-44A2-9362-154397B5C41B}" type="presParOf" srcId="{ED8FF51E-9826-4790-A830-0901952020B3}" destId="{9FCD2008-6E59-4887-9727-326A5946631F}" srcOrd="1" destOrd="0" presId="urn:microsoft.com/office/officeart/2018/2/layout/IconCircleList"/>
    <dgm:cxn modelId="{DB12F5F1-3E59-47B2-997E-D5CDA3C28CED}" type="presParOf" srcId="{ED8FF51E-9826-4790-A830-0901952020B3}" destId="{DBB88315-D435-416D-B71A-5E11AC7B6FB6}" srcOrd="2" destOrd="0" presId="urn:microsoft.com/office/officeart/2018/2/layout/IconCircleList"/>
    <dgm:cxn modelId="{93034E46-90E5-4067-8802-B4A6AAE794EC}" type="presParOf" srcId="{DBB88315-D435-416D-B71A-5E11AC7B6FB6}" destId="{374ABD01-CF57-4F3C-A2AC-AE32A6A65ACF}" srcOrd="0" destOrd="0" presId="urn:microsoft.com/office/officeart/2018/2/layout/IconCircleList"/>
    <dgm:cxn modelId="{50B2C178-32EA-4F65-9A34-FFF8A592684F}" type="presParOf" srcId="{DBB88315-D435-416D-B71A-5E11AC7B6FB6}" destId="{5B848712-2053-4897-A57C-29C0C3BB104A}" srcOrd="1" destOrd="0" presId="urn:microsoft.com/office/officeart/2018/2/layout/IconCircleList"/>
    <dgm:cxn modelId="{7E6150A2-BFF7-4CE0-9ECE-FB5A4357D2D9}" type="presParOf" srcId="{DBB88315-D435-416D-B71A-5E11AC7B6FB6}" destId="{6CA3404D-E25E-4F17-9D8C-2A2CA879101C}" srcOrd="2" destOrd="0" presId="urn:microsoft.com/office/officeart/2018/2/layout/IconCircleList"/>
    <dgm:cxn modelId="{429482A9-6D4A-4D0B-9391-977A50479500}" type="presParOf" srcId="{DBB88315-D435-416D-B71A-5E11AC7B6FB6}" destId="{507637CC-6EBC-492D-9504-67F559F53FBD}"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6C6569E-95CD-4DDA-BF82-8394BDEC62AC}"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3ED3D6D2-262A-4137-A0AA-3331289668AE}">
      <dgm:prSet/>
      <dgm:spPr/>
      <dgm:t>
        <a:bodyPr/>
        <a:lstStyle/>
        <a:p>
          <a:pPr>
            <a:defRPr cap="all"/>
          </a:pPr>
          <a:r>
            <a:rPr lang="en-US" b="1"/>
            <a:t>Norming </a:t>
          </a:r>
          <a:endParaRPr lang="en-US"/>
        </a:p>
      </dgm:t>
    </dgm:pt>
    <dgm:pt modelId="{C12F91AA-057B-49E6-BCDB-553AEE7116B4}" type="parTrans" cxnId="{161FA621-61C1-4CB1-87FF-759FBE0D7A15}">
      <dgm:prSet/>
      <dgm:spPr/>
      <dgm:t>
        <a:bodyPr/>
        <a:lstStyle/>
        <a:p>
          <a:endParaRPr lang="en-US"/>
        </a:p>
      </dgm:t>
    </dgm:pt>
    <dgm:pt modelId="{1C0CFDDB-2F1A-463D-9125-6B1A85DCD760}" type="sibTrans" cxnId="{161FA621-61C1-4CB1-87FF-759FBE0D7A15}">
      <dgm:prSet/>
      <dgm:spPr/>
      <dgm:t>
        <a:bodyPr/>
        <a:lstStyle/>
        <a:p>
          <a:endParaRPr lang="en-US"/>
        </a:p>
      </dgm:t>
    </dgm:pt>
    <dgm:pt modelId="{4ABC48E3-FB97-4428-812A-0FF3E625D919}">
      <dgm:prSet/>
      <dgm:spPr/>
      <dgm:t>
        <a:bodyPr/>
        <a:lstStyle/>
        <a:p>
          <a:pPr>
            <a:defRPr cap="all"/>
          </a:pPr>
          <a:r>
            <a:rPr lang="en-US" b="1"/>
            <a:t>Performing</a:t>
          </a:r>
          <a:endParaRPr lang="en-US"/>
        </a:p>
      </dgm:t>
    </dgm:pt>
    <dgm:pt modelId="{95CD15BD-5248-4F4E-8505-A21F5A839C2E}" type="parTrans" cxnId="{04471314-6F8D-4BFF-A2AA-409810265B31}">
      <dgm:prSet/>
      <dgm:spPr/>
      <dgm:t>
        <a:bodyPr/>
        <a:lstStyle/>
        <a:p>
          <a:endParaRPr lang="en-US"/>
        </a:p>
      </dgm:t>
    </dgm:pt>
    <dgm:pt modelId="{5DE8DE12-877E-4224-9F58-16DFD48D7D42}" type="sibTrans" cxnId="{04471314-6F8D-4BFF-A2AA-409810265B31}">
      <dgm:prSet/>
      <dgm:spPr/>
      <dgm:t>
        <a:bodyPr/>
        <a:lstStyle/>
        <a:p>
          <a:endParaRPr lang="en-US"/>
        </a:p>
      </dgm:t>
    </dgm:pt>
    <dgm:pt modelId="{D63AF215-11A1-48F3-9D8E-28ED71A61F55}">
      <dgm:prSet/>
      <dgm:spPr/>
      <dgm:t>
        <a:bodyPr/>
        <a:lstStyle/>
        <a:p>
          <a:pPr>
            <a:defRPr cap="all"/>
          </a:pPr>
          <a:r>
            <a:rPr lang="en-US" b="1"/>
            <a:t>Termination</a:t>
          </a:r>
          <a:endParaRPr lang="en-US"/>
        </a:p>
      </dgm:t>
    </dgm:pt>
    <dgm:pt modelId="{6B01B880-0AB7-41F3-8C55-31CA7EA35889}" type="parTrans" cxnId="{FC0FFE80-47C6-4476-A983-A52CAE1B0E14}">
      <dgm:prSet/>
      <dgm:spPr/>
      <dgm:t>
        <a:bodyPr/>
        <a:lstStyle/>
        <a:p>
          <a:endParaRPr lang="en-US"/>
        </a:p>
      </dgm:t>
    </dgm:pt>
    <dgm:pt modelId="{C343B629-54CB-473B-8968-74322F5E24FB}" type="sibTrans" cxnId="{FC0FFE80-47C6-4476-A983-A52CAE1B0E14}">
      <dgm:prSet/>
      <dgm:spPr/>
      <dgm:t>
        <a:bodyPr/>
        <a:lstStyle/>
        <a:p>
          <a:endParaRPr lang="en-US"/>
        </a:p>
      </dgm:t>
    </dgm:pt>
    <dgm:pt modelId="{BACBD4EF-1658-44D6-A4D5-B7B58F73C666}" type="pres">
      <dgm:prSet presAssocID="{F6C6569E-95CD-4DDA-BF82-8394BDEC62AC}" presName="root" presStyleCnt="0">
        <dgm:presLayoutVars>
          <dgm:dir/>
          <dgm:resizeHandles val="exact"/>
        </dgm:presLayoutVars>
      </dgm:prSet>
      <dgm:spPr/>
    </dgm:pt>
    <dgm:pt modelId="{EE0D8270-1B8A-4235-B7B9-8508EBA953BB}" type="pres">
      <dgm:prSet presAssocID="{3ED3D6D2-262A-4137-A0AA-3331289668AE}" presName="compNode" presStyleCnt="0"/>
      <dgm:spPr/>
    </dgm:pt>
    <dgm:pt modelId="{D35CF0B4-DFB2-4D7C-9F0E-B55791D47D9A}" type="pres">
      <dgm:prSet presAssocID="{3ED3D6D2-262A-4137-A0AA-3331289668AE}" presName="iconBgRect" presStyleLbl="bgShp" presStyleIdx="0" presStyleCnt="3"/>
      <dgm:spPr>
        <a:prstGeom prst="round2DiagRect">
          <a:avLst>
            <a:gd name="adj1" fmla="val 29727"/>
            <a:gd name="adj2" fmla="val 0"/>
          </a:avLst>
        </a:prstGeom>
      </dgm:spPr>
    </dgm:pt>
    <dgm:pt modelId="{C3DB6154-9B87-4EE6-8F6D-29508345EF48}" type="pres">
      <dgm:prSet presAssocID="{3ED3D6D2-262A-4137-A0AA-3331289668A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ustomer Review"/>
        </a:ext>
      </dgm:extLst>
    </dgm:pt>
    <dgm:pt modelId="{959F08F9-CBEB-4F2B-BAF5-BD67CEDF1C34}" type="pres">
      <dgm:prSet presAssocID="{3ED3D6D2-262A-4137-A0AA-3331289668AE}" presName="spaceRect" presStyleCnt="0"/>
      <dgm:spPr/>
    </dgm:pt>
    <dgm:pt modelId="{3766903C-E3BE-4C1E-91A5-A5B312D6254F}" type="pres">
      <dgm:prSet presAssocID="{3ED3D6D2-262A-4137-A0AA-3331289668AE}" presName="textRect" presStyleLbl="revTx" presStyleIdx="0" presStyleCnt="3">
        <dgm:presLayoutVars>
          <dgm:chMax val="1"/>
          <dgm:chPref val="1"/>
        </dgm:presLayoutVars>
      </dgm:prSet>
      <dgm:spPr/>
    </dgm:pt>
    <dgm:pt modelId="{B5C08709-0028-4232-A9C1-176F56E7EFBB}" type="pres">
      <dgm:prSet presAssocID="{1C0CFDDB-2F1A-463D-9125-6B1A85DCD760}" presName="sibTrans" presStyleCnt="0"/>
      <dgm:spPr/>
    </dgm:pt>
    <dgm:pt modelId="{1020554F-E6A9-4E65-941B-C0E3AD3B853D}" type="pres">
      <dgm:prSet presAssocID="{4ABC48E3-FB97-4428-812A-0FF3E625D919}" presName="compNode" presStyleCnt="0"/>
      <dgm:spPr/>
    </dgm:pt>
    <dgm:pt modelId="{814D0D12-C683-4FDB-ADA8-AFB7A9145DB7}" type="pres">
      <dgm:prSet presAssocID="{4ABC48E3-FB97-4428-812A-0FF3E625D919}" presName="iconBgRect" presStyleLbl="bgShp" presStyleIdx="1" presStyleCnt="3"/>
      <dgm:spPr>
        <a:prstGeom prst="round2DiagRect">
          <a:avLst>
            <a:gd name="adj1" fmla="val 29727"/>
            <a:gd name="adj2" fmla="val 0"/>
          </a:avLst>
        </a:prstGeom>
      </dgm:spPr>
    </dgm:pt>
    <dgm:pt modelId="{E7642E21-96DA-4E0B-BD2D-F58E9D7DEECB}" type="pres">
      <dgm:prSet presAssocID="{4ABC48E3-FB97-4428-812A-0FF3E625D919}"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rama"/>
        </a:ext>
      </dgm:extLst>
    </dgm:pt>
    <dgm:pt modelId="{CA3A414E-14C6-4A31-A517-2F1BBD1767AD}" type="pres">
      <dgm:prSet presAssocID="{4ABC48E3-FB97-4428-812A-0FF3E625D919}" presName="spaceRect" presStyleCnt="0"/>
      <dgm:spPr/>
    </dgm:pt>
    <dgm:pt modelId="{DBAE7667-8FBD-4F1E-9B27-57AD57E7B729}" type="pres">
      <dgm:prSet presAssocID="{4ABC48E3-FB97-4428-812A-0FF3E625D919}" presName="textRect" presStyleLbl="revTx" presStyleIdx="1" presStyleCnt="3">
        <dgm:presLayoutVars>
          <dgm:chMax val="1"/>
          <dgm:chPref val="1"/>
        </dgm:presLayoutVars>
      </dgm:prSet>
      <dgm:spPr/>
    </dgm:pt>
    <dgm:pt modelId="{A2BF5214-28E9-4C04-A20B-463EA2E6F4FD}" type="pres">
      <dgm:prSet presAssocID="{5DE8DE12-877E-4224-9F58-16DFD48D7D42}" presName="sibTrans" presStyleCnt="0"/>
      <dgm:spPr/>
    </dgm:pt>
    <dgm:pt modelId="{E1E9EA09-AD7A-46B8-B13C-1BD09E150640}" type="pres">
      <dgm:prSet presAssocID="{D63AF215-11A1-48F3-9D8E-28ED71A61F55}" presName="compNode" presStyleCnt="0"/>
      <dgm:spPr/>
    </dgm:pt>
    <dgm:pt modelId="{D9430AC3-D89D-4ADD-A0F9-3F54FD6ECB85}" type="pres">
      <dgm:prSet presAssocID="{D63AF215-11A1-48F3-9D8E-28ED71A61F55}" presName="iconBgRect" presStyleLbl="bgShp" presStyleIdx="2" presStyleCnt="3"/>
      <dgm:spPr>
        <a:prstGeom prst="round2DiagRect">
          <a:avLst>
            <a:gd name="adj1" fmla="val 29727"/>
            <a:gd name="adj2" fmla="val 0"/>
          </a:avLst>
        </a:prstGeom>
      </dgm:spPr>
    </dgm:pt>
    <dgm:pt modelId="{B0ABE6CB-A451-4544-8C05-14E20C649C81}" type="pres">
      <dgm:prSet presAssocID="{D63AF215-11A1-48F3-9D8E-28ED71A61F5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ntract"/>
        </a:ext>
      </dgm:extLst>
    </dgm:pt>
    <dgm:pt modelId="{ECCBC899-43D2-4C71-A08A-9F6CF7973F99}" type="pres">
      <dgm:prSet presAssocID="{D63AF215-11A1-48F3-9D8E-28ED71A61F55}" presName="spaceRect" presStyleCnt="0"/>
      <dgm:spPr/>
    </dgm:pt>
    <dgm:pt modelId="{16D88467-3658-4B40-8B68-EF81BBFA33A0}" type="pres">
      <dgm:prSet presAssocID="{D63AF215-11A1-48F3-9D8E-28ED71A61F55}" presName="textRect" presStyleLbl="revTx" presStyleIdx="2" presStyleCnt="3">
        <dgm:presLayoutVars>
          <dgm:chMax val="1"/>
          <dgm:chPref val="1"/>
        </dgm:presLayoutVars>
      </dgm:prSet>
      <dgm:spPr/>
    </dgm:pt>
  </dgm:ptLst>
  <dgm:cxnLst>
    <dgm:cxn modelId="{04471314-6F8D-4BFF-A2AA-409810265B31}" srcId="{F6C6569E-95CD-4DDA-BF82-8394BDEC62AC}" destId="{4ABC48E3-FB97-4428-812A-0FF3E625D919}" srcOrd="1" destOrd="0" parTransId="{95CD15BD-5248-4F4E-8505-A21F5A839C2E}" sibTransId="{5DE8DE12-877E-4224-9F58-16DFD48D7D42}"/>
    <dgm:cxn modelId="{047BF71C-C0DB-4B84-B015-EE288ED5ADE8}" type="presOf" srcId="{3ED3D6D2-262A-4137-A0AA-3331289668AE}" destId="{3766903C-E3BE-4C1E-91A5-A5B312D6254F}" srcOrd="0" destOrd="0" presId="urn:microsoft.com/office/officeart/2018/5/layout/IconLeafLabelList"/>
    <dgm:cxn modelId="{161FA621-61C1-4CB1-87FF-759FBE0D7A15}" srcId="{F6C6569E-95CD-4DDA-BF82-8394BDEC62AC}" destId="{3ED3D6D2-262A-4137-A0AA-3331289668AE}" srcOrd="0" destOrd="0" parTransId="{C12F91AA-057B-49E6-BCDB-553AEE7116B4}" sibTransId="{1C0CFDDB-2F1A-463D-9125-6B1A85DCD760}"/>
    <dgm:cxn modelId="{6A3C1375-5689-4149-BF69-B68A492AB393}" type="presOf" srcId="{D63AF215-11A1-48F3-9D8E-28ED71A61F55}" destId="{16D88467-3658-4B40-8B68-EF81BBFA33A0}" srcOrd="0" destOrd="0" presId="urn:microsoft.com/office/officeart/2018/5/layout/IconLeafLabelList"/>
    <dgm:cxn modelId="{FC0FFE80-47C6-4476-A983-A52CAE1B0E14}" srcId="{F6C6569E-95CD-4DDA-BF82-8394BDEC62AC}" destId="{D63AF215-11A1-48F3-9D8E-28ED71A61F55}" srcOrd="2" destOrd="0" parTransId="{6B01B880-0AB7-41F3-8C55-31CA7EA35889}" sibTransId="{C343B629-54CB-473B-8968-74322F5E24FB}"/>
    <dgm:cxn modelId="{0C00EACA-BCC8-4D1E-94C0-EA6CABC1E7E2}" type="presOf" srcId="{F6C6569E-95CD-4DDA-BF82-8394BDEC62AC}" destId="{BACBD4EF-1658-44D6-A4D5-B7B58F73C666}" srcOrd="0" destOrd="0" presId="urn:microsoft.com/office/officeart/2018/5/layout/IconLeafLabelList"/>
    <dgm:cxn modelId="{51E09FD1-345E-4230-9836-907A5F8040BC}" type="presOf" srcId="{4ABC48E3-FB97-4428-812A-0FF3E625D919}" destId="{DBAE7667-8FBD-4F1E-9B27-57AD57E7B729}" srcOrd="0" destOrd="0" presId="urn:microsoft.com/office/officeart/2018/5/layout/IconLeafLabelList"/>
    <dgm:cxn modelId="{6C1ACAF0-91BC-4774-8AAD-8148F4A7C853}" type="presParOf" srcId="{BACBD4EF-1658-44D6-A4D5-B7B58F73C666}" destId="{EE0D8270-1B8A-4235-B7B9-8508EBA953BB}" srcOrd="0" destOrd="0" presId="urn:microsoft.com/office/officeart/2018/5/layout/IconLeafLabelList"/>
    <dgm:cxn modelId="{0B0E52D2-7CB4-4C02-A989-983D333CB103}" type="presParOf" srcId="{EE0D8270-1B8A-4235-B7B9-8508EBA953BB}" destId="{D35CF0B4-DFB2-4D7C-9F0E-B55791D47D9A}" srcOrd="0" destOrd="0" presId="urn:microsoft.com/office/officeart/2018/5/layout/IconLeafLabelList"/>
    <dgm:cxn modelId="{EBB41AD1-D3BE-400E-A90C-9CCF6FB0001C}" type="presParOf" srcId="{EE0D8270-1B8A-4235-B7B9-8508EBA953BB}" destId="{C3DB6154-9B87-4EE6-8F6D-29508345EF48}" srcOrd="1" destOrd="0" presId="urn:microsoft.com/office/officeart/2018/5/layout/IconLeafLabelList"/>
    <dgm:cxn modelId="{8862793F-D4DD-4D6B-B587-2740CFBEDAD3}" type="presParOf" srcId="{EE0D8270-1B8A-4235-B7B9-8508EBA953BB}" destId="{959F08F9-CBEB-4F2B-BAF5-BD67CEDF1C34}" srcOrd="2" destOrd="0" presId="urn:microsoft.com/office/officeart/2018/5/layout/IconLeafLabelList"/>
    <dgm:cxn modelId="{5CE6F8BB-4C7C-4F2B-B14D-C4EA2CFDF2D1}" type="presParOf" srcId="{EE0D8270-1B8A-4235-B7B9-8508EBA953BB}" destId="{3766903C-E3BE-4C1E-91A5-A5B312D6254F}" srcOrd="3" destOrd="0" presId="urn:microsoft.com/office/officeart/2018/5/layout/IconLeafLabelList"/>
    <dgm:cxn modelId="{E2085254-9B3B-4B5B-B48C-C03BBEB0D105}" type="presParOf" srcId="{BACBD4EF-1658-44D6-A4D5-B7B58F73C666}" destId="{B5C08709-0028-4232-A9C1-176F56E7EFBB}" srcOrd="1" destOrd="0" presId="urn:microsoft.com/office/officeart/2018/5/layout/IconLeafLabelList"/>
    <dgm:cxn modelId="{869BF327-A0CA-4192-9C57-BF9806F64A86}" type="presParOf" srcId="{BACBD4EF-1658-44D6-A4D5-B7B58F73C666}" destId="{1020554F-E6A9-4E65-941B-C0E3AD3B853D}" srcOrd="2" destOrd="0" presId="urn:microsoft.com/office/officeart/2018/5/layout/IconLeafLabelList"/>
    <dgm:cxn modelId="{FCFB8017-E029-423C-A7C5-CF77C947E3E3}" type="presParOf" srcId="{1020554F-E6A9-4E65-941B-C0E3AD3B853D}" destId="{814D0D12-C683-4FDB-ADA8-AFB7A9145DB7}" srcOrd="0" destOrd="0" presId="urn:microsoft.com/office/officeart/2018/5/layout/IconLeafLabelList"/>
    <dgm:cxn modelId="{558761B1-BDAE-4EF7-BE08-B18E0D11DC46}" type="presParOf" srcId="{1020554F-E6A9-4E65-941B-C0E3AD3B853D}" destId="{E7642E21-96DA-4E0B-BD2D-F58E9D7DEECB}" srcOrd="1" destOrd="0" presId="urn:microsoft.com/office/officeart/2018/5/layout/IconLeafLabelList"/>
    <dgm:cxn modelId="{3167050D-4579-4ACC-B1AC-C2BDFB941EC2}" type="presParOf" srcId="{1020554F-E6A9-4E65-941B-C0E3AD3B853D}" destId="{CA3A414E-14C6-4A31-A517-2F1BBD1767AD}" srcOrd="2" destOrd="0" presId="urn:microsoft.com/office/officeart/2018/5/layout/IconLeafLabelList"/>
    <dgm:cxn modelId="{2073C1B5-DD2A-46EE-81B0-F7750439A2A2}" type="presParOf" srcId="{1020554F-E6A9-4E65-941B-C0E3AD3B853D}" destId="{DBAE7667-8FBD-4F1E-9B27-57AD57E7B729}" srcOrd="3" destOrd="0" presId="urn:microsoft.com/office/officeart/2018/5/layout/IconLeafLabelList"/>
    <dgm:cxn modelId="{E54CFA61-571E-4DEF-8A05-2FC23C98BF3B}" type="presParOf" srcId="{BACBD4EF-1658-44D6-A4D5-B7B58F73C666}" destId="{A2BF5214-28E9-4C04-A20B-463EA2E6F4FD}" srcOrd="3" destOrd="0" presId="urn:microsoft.com/office/officeart/2018/5/layout/IconLeafLabelList"/>
    <dgm:cxn modelId="{14CB7CB2-0E18-40F9-B117-47118DCC4680}" type="presParOf" srcId="{BACBD4EF-1658-44D6-A4D5-B7B58F73C666}" destId="{E1E9EA09-AD7A-46B8-B13C-1BD09E150640}" srcOrd="4" destOrd="0" presId="urn:microsoft.com/office/officeart/2018/5/layout/IconLeafLabelList"/>
    <dgm:cxn modelId="{1C4B0D0D-5F1E-41CA-943D-0CEF4733F7D6}" type="presParOf" srcId="{E1E9EA09-AD7A-46B8-B13C-1BD09E150640}" destId="{D9430AC3-D89D-4ADD-A0F9-3F54FD6ECB85}" srcOrd="0" destOrd="0" presId="urn:microsoft.com/office/officeart/2018/5/layout/IconLeafLabelList"/>
    <dgm:cxn modelId="{1C9DE261-28EE-450A-A621-502EFC8A5084}" type="presParOf" srcId="{E1E9EA09-AD7A-46B8-B13C-1BD09E150640}" destId="{B0ABE6CB-A451-4544-8C05-14E20C649C81}" srcOrd="1" destOrd="0" presId="urn:microsoft.com/office/officeart/2018/5/layout/IconLeafLabelList"/>
    <dgm:cxn modelId="{923F4828-7950-4A89-9141-F6F4645E0774}" type="presParOf" srcId="{E1E9EA09-AD7A-46B8-B13C-1BD09E150640}" destId="{ECCBC899-43D2-4C71-A08A-9F6CF7973F99}" srcOrd="2" destOrd="0" presId="urn:microsoft.com/office/officeart/2018/5/layout/IconLeafLabelList"/>
    <dgm:cxn modelId="{EB310BE5-88B7-4B8A-A96B-8B7ECEE4333D}" type="presParOf" srcId="{E1E9EA09-AD7A-46B8-B13C-1BD09E150640}" destId="{16D88467-3658-4B40-8B68-EF81BBFA33A0}"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636BF4C-6DAA-44CD-87C4-B083059EFD1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BA7CB0C9-BEF1-4105-A145-CF26735BC0C8}">
      <dgm:prSet/>
      <dgm:spPr/>
      <dgm:t>
        <a:bodyPr/>
        <a:lstStyle/>
        <a:p>
          <a:r>
            <a:rPr lang="en-US" b="1"/>
            <a:t>Stage 1: Pre – Group Stage</a:t>
          </a:r>
          <a:endParaRPr lang="en-US"/>
        </a:p>
      </dgm:t>
    </dgm:pt>
    <dgm:pt modelId="{5E4EC245-9288-4E5F-8D77-2475A8090325}" type="parTrans" cxnId="{5C71C27B-DC58-44FE-B5CD-E7EE916FB639}">
      <dgm:prSet/>
      <dgm:spPr/>
      <dgm:t>
        <a:bodyPr/>
        <a:lstStyle/>
        <a:p>
          <a:endParaRPr lang="en-US"/>
        </a:p>
      </dgm:t>
    </dgm:pt>
    <dgm:pt modelId="{36DCAD1E-BAD6-4CF5-BB5F-A312C6AD5128}" type="sibTrans" cxnId="{5C71C27B-DC58-44FE-B5CD-E7EE916FB639}">
      <dgm:prSet/>
      <dgm:spPr/>
      <dgm:t>
        <a:bodyPr/>
        <a:lstStyle/>
        <a:p>
          <a:endParaRPr lang="en-US"/>
        </a:p>
      </dgm:t>
    </dgm:pt>
    <dgm:pt modelId="{5D0979A2-9BBE-414A-8B2B-4766FE17759D}">
      <dgm:prSet/>
      <dgm:spPr/>
      <dgm:t>
        <a:bodyPr/>
        <a:lstStyle/>
        <a:p>
          <a:r>
            <a:rPr lang="en-US"/>
            <a:t>Formation of the group: this includes announcing the group and recruiting members.</a:t>
          </a:r>
        </a:p>
      </dgm:t>
    </dgm:pt>
    <dgm:pt modelId="{980338C7-CD80-4C29-BCF7-3328E0D139FC}" type="parTrans" cxnId="{5910B046-DFC1-48FD-9A4F-65AA69AD4536}">
      <dgm:prSet/>
      <dgm:spPr/>
      <dgm:t>
        <a:bodyPr/>
        <a:lstStyle/>
        <a:p>
          <a:endParaRPr lang="en-US"/>
        </a:p>
      </dgm:t>
    </dgm:pt>
    <dgm:pt modelId="{2F0D7703-F313-4D77-B18A-B17EEEB3EDDC}" type="sibTrans" cxnId="{5910B046-DFC1-48FD-9A4F-65AA69AD4536}">
      <dgm:prSet/>
      <dgm:spPr/>
      <dgm:t>
        <a:bodyPr/>
        <a:lstStyle/>
        <a:p>
          <a:endParaRPr lang="en-US"/>
        </a:p>
      </dgm:t>
    </dgm:pt>
    <dgm:pt modelId="{09D5F60F-6213-463D-AC85-AD74B8B8FE5C}">
      <dgm:prSet/>
      <dgm:spPr/>
      <dgm:t>
        <a:bodyPr/>
        <a:lstStyle/>
        <a:p>
          <a:r>
            <a:rPr lang="en-US"/>
            <a:t>Screening and selecting group members:</a:t>
          </a:r>
        </a:p>
      </dgm:t>
    </dgm:pt>
    <dgm:pt modelId="{C6C5B614-6A4B-408D-897A-EC827702DF94}" type="parTrans" cxnId="{F5DBC1B0-8454-471C-90B7-DCC28684BF91}">
      <dgm:prSet/>
      <dgm:spPr/>
      <dgm:t>
        <a:bodyPr/>
        <a:lstStyle/>
        <a:p>
          <a:endParaRPr lang="en-US"/>
        </a:p>
      </dgm:t>
    </dgm:pt>
    <dgm:pt modelId="{CD0CD0E9-BA20-4BBD-819E-DC65B2072EFC}" type="sibTrans" cxnId="{F5DBC1B0-8454-471C-90B7-DCC28684BF91}">
      <dgm:prSet/>
      <dgm:spPr/>
      <dgm:t>
        <a:bodyPr/>
        <a:lstStyle/>
        <a:p>
          <a:endParaRPr lang="en-US"/>
        </a:p>
      </dgm:t>
    </dgm:pt>
    <dgm:pt modelId="{F5560AFE-A099-4E6E-BA54-DE65F829437A}">
      <dgm:prSet/>
      <dgm:spPr/>
      <dgm:t>
        <a:bodyPr/>
        <a:lstStyle/>
        <a:p>
          <a:r>
            <a:rPr lang="en-US"/>
            <a:t>Choosing a meeting  place</a:t>
          </a:r>
        </a:p>
      </dgm:t>
    </dgm:pt>
    <dgm:pt modelId="{C8B1D444-71E5-44D2-9FEC-5B14BEDE9054}" type="parTrans" cxnId="{0D09F835-E7CD-4ACC-B113-15A7272A8FB5}">
      <dgm:prSet/>
      <dgm:spPr/>
      <dgm:t>
        <a:bodyPr/>
        <a:lstStyle/>
        <a:p>
          <a:endParaRPr lang="en-US"/>
        </a:p>
      </dgm:t>
    </dgm:pt>
    <dgm:pt modelId="{FEA297FA-D1CF-4619-9B4A-AFE814F15300}" type="sibTrans" cxnId="{0D09F835-E7CD-4ACC-B113-15A7272A8FB5}">
      <dgm:prSet/>
      <dgm:spPr/>
      <dgm:t>
        <a:bodyPr/>
        <a:lstStyle/>
        <a:p>
          <a:endParaRPr lang="en-US"/>
        </a:p>
      </dgm:t>
    </dgm:pt>
    <dgm:pt modelId="{205455ED-0942-44A6-93CE-6FA115D5D2A6}">
      <dgm:prSet/>
      <dgm:spPr/>
      <dgm:t>
        <a:bodyPr/>
        <a:lstStyle/>
        <a:p>
          <a:r>
            <a:rPr lang="en-US"/>
            <a:t>Determining the group size.</a:t>
          </a:r>
        </a:p>
      </dgm:t>
    </dgm:pt>
    <dgm:pt modelId="{A488BA7E-4B24-4093-958D-4D37ED6FA18E}" type="parTrans" cxnId="{F5C09465-A8F9-44EE-9F4F-26799F59B710}">
      <dgm:prSet/>
      <dgm:spPr/>
      <dgm:t>
        <a:bodyPr/>
        <a:lstStyle/>
        <a:p>
          <a:endParaRPr lang="en-US"/>
        </a:p>
      </dgm:t>
    </dgm:pt>
    <dgm:pt modelId="{59191018-3795-46B5-9747-0659DC63600A}" type="sibTrans" cxnId="{F5C09465-A8F9-44EE-9F4F-26799F59B710}">
      <dgm:prSet/>
      <dgm:spPr/>
      <dgm:t>
        <a:bodyPr/>
        <a:lstStyle/>
        <a:p>
          <a:endParaRPr lang="en-US"/>
        </a:p>
      </dgm:t>
    </dgm:pt>
    <dgm:pt modelId="{9EDFC30E-63B2-41EA-8CEB-14E1D28F2A41}">
      <dgm:prSet/>
      <dgm:spPr/>
      <dgm:t>
        <a:bodyPr/>
        <a:lstStyle/>
        <a:p>
          <a:r>
            <a:rPr lang="en-US"/>
            <a:t>Determine the frequency and length of meetings</a:t>
          </a:r>
        </a:p>
      </dgm:t>
    </dgm:pt>
    <dgm:pt modelId="{A2E75AFA-914C-4C19-B5A1-6BA4BD15D84F}" type="parTrans" cxnId="{A796C664-495F-4CEF-9D71-0F599877DEF6}">
      <dgm:prSet/>
      <dgm:spPr/>
      <dgm:t>
        <a:bodyPr/>
        <a:lstStyle/>
        <a:p>
          <a:endParaRPr lang="en-US"/>
        </a:p>
      </dgm:t>
    </dgm:pt>
    <dgm:pt modelId="{AB67529E-342D-4D8B-BF46-A2ECDE42CC08}" type="sibTrans" cxnId="{A796C664-495F-4CEF-9D71-0F599877DEF6}">
      <dgm:prSet/>
      <dgm:spPr/>
      <dgm:t>
        <a:bodyPr/>
        <a:lstStyle/>
        <a:p>
          <a:endParaRPr lang="en-US"/>
        </a:p>
      </dgm:t>
    </dgm:pt>
    <dgm:pt modelId="{C4DAA47A-18C1-4017-9C2F-80BD2C99D0DE}">
      <dgm:prSet/>
      <dgm:spPr/>
      <dgm:t>
        <a:bodyPr/>
        <a:lstStyle/>
        <a:p>
          <a:r>
            <a:rPr lang="en-US"/>
            <a:t>Determining whether the group is short or long term.</a:t>
          </a:r>
        </a:p>
      </dgm:t>
    </dgm:pt>
    <dgm:pt modelId="{388D4F27-1D39-4AE5-9E53-43DB591DA85B}" type="parTrans" cxnId="{1A9D9C60-08B7-404E-961E-F9D34F00AC8E}">
      <dgm:prSet/>
      <dgm:spPr/>
      <dgm:t>
        <a:bodyPr/>
        <a:lstStyle/>
        <a:p>
          <a:endParaRPr lang="en-US"/>
        </a:p>
      </dgm:t>
    </dgm:pt>
    <dgm:pt modelId="{4813B395-0C5C-4A3B-8CCB-3A48236F3499}" type="sibTrans" cxnId="{1A9D9C60-08B7-404E-961E-F9D34F00AC8E}">
      <dgm:prSet/>
      <dgm:spPr/>
      <dgm:t>
        <a:bodyPr/>
        <a:lstStyle/>
        <a:p>
          <a:endParaRPr lang="en-US"/>
        </a:p>
      </dgm:t>
    </dgm:pt>
    <dgm:pt modelId="{64B91ABD-DD01-48B8-AC4E-5A8DD6DADD6A}" type="pres">
      <dgm:prSet presAssocID="{8636BF4C-6DAA-44CD-87C4-B083059EFD1D}" presName="linear" presStyleCnt="0">
        <dgm:presLayoutVars>
          <dgm:animLvl val="lvl"/>
          <dgm:resizeHandles val="exact"/>
        </dgm:presLayoutVars>
      </dgm:prSet>
      <dgm:spPr/>
    </dgm:pt>
    <dgm:pt modelId="{03BB2A2D-B7B3-47ED-8FA8-5B630ACB6FF6}" type="pres">
      <dgm:prSet presAssocID="{BA7CB0C9-BEF1-4105-A145-CF26735BC0C8}" presName="parentText" presStyleLbl="node1" presStyleIdx="0" presStyleCnt="1">
        <dgm:presLayoutVars>
          <dgm:chMax val="0"/>
          <dgm:bulletEnabled val="1"/>
        </dgm:presLayoutVars>
      </dgm:prSet>
      <dgm:spPr/>
    </dgm:pt>
    <dgm:pt modelId="{0ED212A8-0B91-409B-A058-BFB4029201FD}" type="pres">
      <dgm:prSet presAssocID="{BA7CB0C9-BEF1-4105-A145-CF26735BC0C8}" presName="childText" presStyleLbl="revTx" presStyleIdx="0" presStyleCnt="1">
        <dgm:presLayoutVars>
          <dgm:bulletEnabled val="1"/>
        </dgm:presLayoutVars>
      </dgm:prSet>
      <dgm:spPr/>
    </dgm:pt>
  </dgm:ptLst>
  <dgm:cxnLst>
    <dgm:cxn modelId="{F8E26519-523D-4392-8128-ECC036621DB6}" type="presOf" srcId="{8636BF4C-6DAA-44CD-87C4-B083059EFD1D}" destId="{64B91ABD-DD01-48B8-AC4E-5A8DD6DADD6A}" srcOrd="0" destOrd="0" presId="urn:microsoft.com/office/officeart/2005/8/layout/vList2"/>
    <dgm:cxn modelId="{C839862D-F8CE-46E8-8B88-3EB26459CE2B}" type="presOf" srcId="{205455ED-0942-44A6-93CE-6FA115D5D2A6}" destId="{0ED212A8-0B91-409B-A058-BFB4029201FD}" srcOrd="0" destOrd="3" presId="urn:microsoft.com/office/officeart/2005/8/layout/vList2"/>
    <dgm:cxn modelId="{42B49B34-608B-464D-96C3-44D4C6B401BC}" type="presOf" srcId="{5D0979A2-9BBE-414A-8B2B-4766FE17759D}" destId="{0ED212A8-0B91-409B-A058-BFB4029201FD}" srcOrd="0" destOrd="0" presId="urn:microsoft.com/office/officeart/2005/8/layout/vList2"/>
    <dgm:cxn modelId="{0D09F835-E7CD-4ACC-B113-15A7272A8FB5}" srcId="{BA7CB0C9-BEF1-4105-A145-CF26735BC0C8}" destId="{F5560AFE-A099-4E6E-BA54-DE65F829437A}" srcOrd="2" destOrd="0" parTransId="{C8B1D444-71E5-44D2-9FEC-5B14BEDE9054}" sibTransId="{FEA297FA-D1CF-4619-9B4A-AFE814F15300}"/>
    <dgm:cxn modelId="{1A9D9C60-08B7-404E-961E-F9D34F00AC8E}" srcId="{BA7CB0C9-BEF1-4105-A145-CF26735BC0C8}" destId="{C4DAA47A-18C1-4017-9C2F-80BD2C99D0DE}" srcOrd="5" destOrd="0" parTransId="{388D4F27-1D39-4AE5-9E53-43DB591DA85B}" sibTransId="{4813B395-0C5C-4A3B-8CCB-3A48236F3499}"/>
    <dgm:cxn modelId="{A796C664-495F-4CEF-9D71-0F599877DEF6}" srcId="{BA7CB0C9-BEF1-4105-A145-CF26735BC0C8}" destId="{9EDFC30E-63B2-41EA-8CEB-14E1D28F2A41}" srcOrd="4" destOrd="0" parTransId="{A2E75AFA-914C-4C19-B5A1-6BA4BD15D84F}" sibTransId="{AB67529E-342D-4D8B-BF46-A2ECDE42CC08}"/>
    <dgm:cxn modelId="{F5C09465-A8F9-44EE-9F4F-26799F59B710}" srcId="{BA7CB0C9-BEF1-4105-A145-CF26735BC0C8}" destId="{205455ED-0942-44A6-93CE-6FA115D5D2A6}" srcOrd="3" destOrd="0" parTransId="{A488BA7E-4B24-4093-958D-4D37ED6FA18E}" sibTransId="{59191018-3795-46B5-9747-0659DC63600A}"/>
    <dgm:cxn modelId="{5910B046-DFC1-48FD-9A4F-65AA69AD4536}" srcId="{BA7CB0C9-BEF1-4105-A145-CF26735BC0C8}" destId="{5D0979A2-9BBE-414A-8B2B-4766FE17759D}" srcOrd="0" destOrd="0" parTransId="{980338C7-CD80-4C29-BCF7-3328E0D139FC}" sibTransId="{2F0D7703-F313-4D77-B18A-B17EEEB3EDDC}"/>
    <dgm:cxn modelId="{70018B4C-8C8B-452E-A92D-EA281861BE61}" type="presOf" srcId="{09D5F60F-6213-463D-AC85-AD74B8B8FE5C}" destId="{0ED212A8-0B91-409B-A058-BFB4029201FD}" srcOrd="0" destOrd="1" presId="urn:microsoft.com/office/officeart/2005/8/layout/vList2"/>
    <dgm:cxn modelId="{5C71C27B-DC58-44FE-B5CD-E7EE916FB639}" srcId="{8636BF4C-6DAA-44CD-87C4-B083059EFD1D}" destId="{BA7CB0C9-BEF1-4105-A145-CF26735BC0C8}" srcOrd="0" destOrd="0" parTransId="{5E4EC245-9288-4E5F-8D77-2475A8090325}" sibTransId="{36DCAD1E-BAD6-4CF5-BB5F-A312C6AD5128}"/>
    <dgm:cxn modelId="{A0AA7C99-A18B-44E7-8937-781803EAFAD5}" type="presOf" srcId="{BA7CB0C9-BEF1-4105-A145-CF26735BC0C8}" destId="{03BB2A2D-B7B3-47ED-8FA8-5B630ACB6FF6}" srcOrd="0" destOrd="0" presId="urn:microsoft.com/office/officeart/2005/8/layout/vList2"/>
    <dgm:cxn modelId="{B52007A1-9CD2-4BE6-A69E-05216F33FDBA}" type="presOf" srcId="{F5560AFE-A099-4E6E-BA54-DE65F829437A}" destId="{0ED212A8-0B91-409B-A058-BFB4029201FD}" srcOrd="0" destOrd="2" presId="urn:microsoft.com/office/officeart/2005/8/layout/vList2"/>
    <dgm:cxn modelId="{F5DBC1B0-8454-471C-90B7-DCC28684BF91}" srcId="{BA7CB0C9-BEF1-4105-A145-CF26735BC0C8}" destId="{09D5F60F-6213-463D-AC85-AD74B8B8FE5C}" srcOrd="1" destOrd="0" parTransId="{C6C5B614-6A4B-408D-897A-EC827702DF94}" sibTransId="{CD0CD0E9-BA20-4BBD-819E-DC65B2072EFC}"/>
    <dgm:cxn modelId="{C83294BD-5526-4C00-B2C8-AE992D851272}" type="presOf" srcId="{9EDFC30E-63B2-41EA-8CEB-14E1D28F2A41}" destId="{0ED212A8-0B91-409B-A058-BFB4029201FD}" srcOrd="0" destOrd="4" presId="urn:microsoft.com/office/officeart/2005/8/layout/vList2"/>
    <dgm:cxn modelId="{8A1BF2F1-947D-47E4-AA4F-4B2A44D4E669}" type="presOf" srcId="{C4DAA47A-18C1-4017-9C2F-80BD2C99D0DE}" destId="{0ED212A8-0B91-409B-A058-BFB4029201FD}" srcOrd="0" destOrd="5" presId="urn:microsoft.com/office/officeart/2005/8/layout/vList2"/>
    <dgm:cxn modelId="{D82A6364-CE2B-4EF4-8E21-6C4393C5CDB2}" type="presParOf" srcId="{64B91ABD-DD01-48B8-AC4E-5A8DD6DADD6A}" destId="{03BB2A2D-B7B3-47ED-8FA8-5B630ACB6FF6}" srcOrd="0" destOrd="0" presId="urn:microsoft.com/office/officeart/2005/8/layout/vList2"/>
    <dgm:cxn modelId="{47771FC1-A453-49DB-8C6C-845E0A10D201}" type="presParOf" srcId="{64B91ABD-DD01-48B8-AC4E-5A8DD6DADD6A}" destId="{0ED212A8-0B91-409B-A058-BFB4029201F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4007BC8-71E9-4563-9EAD-7E0C2521E02A}" type="doc">
      <dgm:prSet loTypeId="urn:microsoft.com/office/officeart/2005/8/layout/arrow5" loCatId="relationship" qsTypeId="urn:microsoft.com/office/officeart/2005/8/quickstyle/simple1" qsCatId="simple" csTypeId="urn:microsoft.com/office/officeart/2005/8/colors/accent1_2" csCatId="accent1"/>
      <dgm:spPr/>
      <dgm:t>
        <a:bodyPr/>
        <a:lstStyle/>
        <a:p>
          <a:endParaRPr lang="en-US"/>
        </a:p>
      </dgm:t>
    </dgm:pt>
    <dgm:pt modelId="{D66E4674-37EB-4453-A5FE-C382D1D178D0}">
      <dgm:prSet/>
      <dgm:spPr/>
      <dgm:t>
        <a:bodyPr/>
        <a:lstStyle/>
        <a:p>
          <a:r>
            <a:rPr lang="en-US" b="1"/>
            <a:t>Group size</a:t>
          </a:r>
          <a:r>
            <a:rPr lang="en-US"/>
            <a:t>: This will be determined by the size preferred, age, issues to be dealt with, leader’s experience and gender.</a:t>
          </a:r>
        </a:p>
      </dgm:t>
    </dgm:pt>
    <dgm:pt modelId="{127EC002-002C-46DD-B230-38C1F9ED17A5}" type="parTrans" cxnId="{A98AE767-A845-43D8-9208-0F6CD01235E6}">
      <dgm:prSet/>
      <dgm:spPr/>
      <dgm:t>
        <a:bodyPr/>
        <a:lstStyle/>
        <a:p>
          <a:endParaRPr lang="en-US"/>
        </a:p>
      </dgm:t>
    </dgm:pt>
    <dgm:pt modelId="{9FB7E087-01A4-4E57-9C0A-9E19A513B224}" type="sibTrans" cxnId="{A98AE767-A845-43D8-9208-0F6CD01235E6}">
      <dgm:prSet/>
      <dgm:spPr/>
      <dgm:t>
        <a:bodyPr/>
        <a:lstStyle/>
        <a:p>
          <a:endParaRPr lang="en-US"/>
        </a:p>
      </dgm:t>
    </dgm:pt>
    <dgm:pt modelId="{E5689145-D6E2-4DD6-BA0A-85C74E41DD31}">
      <dgm:prSet/>
      <dgm:spPr/>
      <dgm:t>
        <a:bodyPr/>
        <a:lstStyle/>
        <a:p>
          <a:r>
            <a:rPr lang="en-US" b="1"/>
            <a:t>Meeting place</a:t>
          </a:r>
          <a:r>
            <a:rPr lang="en-US"/>
            <a:t>: If it’s a room it should be safe, private, spacious, clean, well ventilated and accessible.</a:t>
          </a:r>
        </a:p>
      </dgm:t>
    </dgm:pt>
    <dgm:pt modelId="{9486B1AB-058C-408E-A191-793504B07448}" type="parTrans" cxnId="{E3B39054-7B3E-42DE-9042-366A2C02F547}">
      <dgm:prSet/>
      <dgm:spPr/>
      <dgm:t>
        <a:bodyPr/>
        <a:lstStyle/>
        <a:p>
          <a:endParaRPr lang="en-US"/>
        </a:p>
      </dgm:t>
    </dgm:pt>
    <dgm:pt modelId="{1906FCFF-BB21-426F-9E0C-F24A08F2C14C}" type="sibTrans" cxnId="{E3B39054-7B3E-42DE-9042-366A2C02F547}">
      <dgm:prSet/>
      <dgm:spPr/>
      <dgm:t>
        <a:bodyPr/>
        <a:lstStyle/>
        <a:p>
          <a:endParaRPr lang="en-US"/>
        </a:p>
      </dgm:t>
    </dgm:pt>
    <dgm:pt modelId="{128C737C-806E-4F71-884E-96EFE48B7561}">
      <dgm:prSet/>
      <dgm:spPr/>
      <dgm:t>
        <a:bodyPr/>
        <a:lstStyle/>
        <a:p>
          <a:r>
            <a:rPr lang="en-US" b="1"/>
            <a:t>Total life of the group</a:t>
          </a:r>
          <a:r>
            <a:rPr lang="en-US"/>
            <a:t>:. The recommended duration is between 16-20 weeks</a:t>
          </a:r>
        </a:p>
      </dgm:t>
    </dgm:pt>
    <dgm:pt modelId="{23F9870A-16FD-449A-9262-19B11C040862}" type="parTrans" cxnId="{E217AA9B-F04B-4117-8EFC-C6319AB9E12B}">
      <dgm:prSet/>
      <dgm:spPr/>
      <dgm:t>
        <a:bodyPr/>
        <a:lstStyle/>
        <a:p>
          <a:endParaRPr lang="en-US"/>
        </a:p>
      </dgm:t>
    </dgm:pt>
    <dgm:pt modelId="{2D9947EF-1DC0-4234-BE7F-6FD28E708405}" type="sibTrans" cxnId="{E217AA9B-F04B-4117-8EFC-C6319AB9E12B}">
      <dgm:prSet/>
      <dgm:spPr/>
      <dgm:t>
        <a:bodyPr/>
        <a:lstStyle/>
        <a:p>
          <a:endParaRPr lang="en-US"/>
        </a:p>
      </dgm:t>
    </dgm:pt>
    <dgm:pt modelId="{0D3AB623-66F0-4871-84BC-005BCC22D414}" type="pres">
      <dgm:prSet presAssocID="{44007BC8-71E9-4563-9EAD-7E0C2521E02A}" presName="diagram" presStyleCnt="0">
        <dgm:presLayoutVars>
          <dgm:dir/>
          <dgm:resizeHandles val="exact"/>
        </dgm:presLayoutVars>
      </dgm:prSet>
      <dgm:spPr/>
    </dgm:pt>
    <dgm:pt modelId="{44E5982E-3AC1-4BFB-A6FC-423FA79D58A6}" type="pres">
      <dgm:prSet presAssocID="{D66E4674-37EB-4453-A5FE-C382D1D178D0}" presName="arrow" presStyleLbl="node1" presStyleIdx="0" presStyleCnt="3">
        <dgm:presLayoutVars>
          <dgm:bulletEnabled val="1"/>
        </dgm:presLayoutVars>
      </dgm:prSet>
      <dgm:spPr/>
    </dgm:pt>
    <dgm:pt modelId="{90C75D27-3EF8-4217-92B6-E833597845D1}" type="pres">
      <dgm:prSet presAssocID="{E5689145-D6E2-4DD6-BA0A-85C74E41DD31}" presName="arrow" presStyleLbl="node1" presStyleIdx="1" presStyleCnt="3">
        <dgm:presLayoutVars>
          <dgm:bulletEnabled val="1"/>
        </dgm:presLayoutVars>
      </dgm:prSet>
      <dgm:spPr/>
    </dgm:pt>
    <dgm:pt modelId="{CB08CF14-CB50-4F50-BB15-E664846D5E5F}" type="pres">
      <dgm:prSet presAssocID="{128C737C-806E-4F71-884E-96EFE48B7561}" presName="arrow" presStyleLbl="node1" presStyleIdx="2" presStyleCnt="3">
        <dgm:presLayoutVars>
          <dgm:bulletEnabled val="1"/>
        </dgm:presLayoutVars>
      </dgm:prSet>
      <dgm:spPr/>
    </dgm:pt>
  </dgm:ptLst>
  <dgm:cxnLst>
    <dgm:cxn modelId="{A98AE767-A845-43D8-9208-0F6CD01235E6}" srcId="{44007BC8-71E9-4563-9EAD-7E0C2521E02A}" destId="{D66E4674-37EB-4453-A5FE-C382D1D178D0}" srcOrd="0" destOrd="0" parTransId="{127EC002-002C-46DD-B230-38C1F9ED17A5}" sibTransId="{9FB7E087-01A4-4E57-9C0A-9E19A513B224}"/>
    <dgm:cxn modelId="{F18F4669-CA73-49D8-8F6D-1E76F1C63883}" type="presOf" srcId="{E5689145-D6E2-4DD6-BA0A-85C74E41DD31}" destId="{90C75D27-3EF8-4217-92B6-E833597845D1}" srcOrd="0" destOrd="0" presId="urn:microsoft.com/office/officeart/2005/8/layout/arrow5"/>
    <dgm:cxn modelId="{E3B39054-7B3E-42DE-9042-366A2C02F547}" srcId="{44007BC8-71E9-4563-9EAD-7E0C2521E02A}" destId="{E5689145-D6E2-4DD6-BA0A-85C74E41DD31}" srcOrd="1" destOrd="0" parTransId="{9486B1AB-058C-408E-A191-793504B07448}" sibTransId="{1906FCFF-BB21-426F-9E0C-F24A08F2C14C}"/>
    <dgm:cxn modelId="{E217AA9B-F04B-4117-8EFC-C6319AB9E12B}" srcId="{44007BC8-71E9-4563-9EAD-7E0C2521E02A}" destId="{128C737C-806E-4F71-884E-96EFE48B7561}" srcOrd="2" destOrd="0" parTransId="{23F9870A-16FD-449A-9262-19B11C040862}" sibTransId="{2D9947EF-1DC0-4234-BE7F-6FD28E708405}"/>
    <dgm:cxn modelId="{3271B3A9-EABE-422D-8252-A8F0A4F015D4}" type="presOf" srcId="{D66E4674-37EB-4453-A5FE-C382D1D178D0}" destId="{44E5982E-3AC1-4BFB-A6FC-423FA79D58A6}" srcOrd="0" destOrd="0" presId="urn:microsoft.com/office/officeart/2005/8/layout/arrow5"/>
    <dgm:cxn modelId="{A79E10B7-38DC-4960-865A-679E904247D3}" type="presOf" srcId="{128C737C-806E-4F71-884E-96EFE48B7561}" destId="{CB08CF14-CB50-4F50-BB15-E664846D5E5F}" srcOrd="0" destOrd="0" presId="urn:microsoft.com/office/officeart/2005/8/layout/arrow5"/>
    <dgm:cxn modelId="{9F048DCF-E006-4413-82D9-9325F1ABA290}" type="presOf" srcId="{44007BC8-71E9-4563-9EAD-7E0C2521E02A}" destId="{0D3AB623-66F0-4871-84BC-005BCC22D414}" srcOrd="0" destOrd="0" presId="urn:microsoft.com/office/officeart/2005/8/layout/arrow5"/>
    <dgm:cxn modelId="{E35E6F25-845A-4D13-84B9-05EF7E8525E5}" type="presParOf" srcId="{0D3AB623-66F0-4871-84BC-005BCC22D414}" destId="{44E5982E-3AC1-4BFB-A6FC-423FA79D58A6}" srcOrd="0" destOrd="0" presId="urn:microsoft.com/office/officeart/2005/8/layout/arrow5"/>
    <dgm:cxn modelId="{63D8F790-4E30-4A10-B24A-1691E8C15EB5}" type="presParOf" srcId="{0D3AB623-66F0-4871-84BC-005BCC22D414}" destId="{90C75D27-3EF8-4217-92B6-E833597845D1}" srcOrd="1" destOrd="0" presId="urn:microsoft.com/office/officeart/2005/8/layout/arrow5"/>
    <dgm:cxn modelId="{8500A78B-CDBE-4460-89A8-F72A5395231F}" type="presParOf" srcId="{0D3AB623-66F0-4871-84BC-005BCC22D414}" destId="{CB08CF14-CB50-4F50-BB15-E664846D5E5F}" srcOrd="2" destOrd="0" presId="urn:microsoft.com/office/officeart/2005/8/layout/arrow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3319A4E-F43B-4B4C-A92C-F1D67B86AD53}"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ABADAB12-E54A-42FC-B6F0-8B8234BA27F0}">
      <dgm:prSet/>
      <dgm:spPr/>
      <dgm:t>
        <a:bodyPr/>
        <a:lstStyle/>
        <a:p>
          <a:r>
            <a:rPr lang="en-US" b="1"/>
            <a:t>Frequency and length of the meetings</a:t>
          </a:r>
          <a:r>
            <a:rPr lang="en-US"/>
            <a:t>: How many times and how long the meetings will take place. There should be a specified period of time that one meeting should last.</a:t>
          </a:r>
        </a:p>
      </dgm:t>
    </dgm:pt>
    <dgm:pt modelId="{2830F373-59D5-4613-A90F-8871FD9BB4DF}" type="parTrans" cxnId="{DB41DA56-1483-4754-B9F3-0C14B275CA53}">
      <dgm:prSet/>
      <dgm:spPr/>
      <dgm:t>
        <a:bodyPr/>
        <a:lstStyle/>
        <a:p>
          <a:endParaRPr lang="en-US"/>
        </a:p>
      </dgm:t>
    </dgm:pt>
    <dgm:pt modelId="{90409BB5-BBDF-4B2B-9DC1-D8FC212C2790}" type="sibTrans" cxnId="{DB41DA56-1483-4754-B9F3-0C14B275CA53}">
      <dgm:prSet/>
      <dgm:spPr/>
      <dgm:t>
        <a:bodyPr/>
        <a:lstStyle/>
        <a:p>
          <a:endParaRPr lang="en-US"/>
        </a:p>
      </dgm:t>
    </dgm:pt>
    <dgm:pt modelId="{16D06412-9030-4450-84CD-6358648C6C4A}">
      <dgm:prSet/>
      <dgm:spPr/>
      <dgm:t>
        <a:bodyPr/>
        <a:lstStyle/>
        <a:p>
          <a:r>
            <a:rPr lang="en-US" b="1"/>
            <a:t>The type of group being formed</a:t>
          </a:r>
          <a:r>
            <a:rPr lang="en-US"/>
            <a:t>: Groups can be open, closed, voluntary, heterogeneous or homogeneous.</a:t>
          </a:r>
        </a:p>
      </dgm:t>
    </dgm:pt>
    <dgm:pt modelId="{C176DDBF-C31D-43B7-8B5E-7167B6D27A7B}" type="parTrans" cxnId="{8F2D2D5D-032A-427F-A93C-A025B13FEA37}">
      <dgm:prSet/>
      <dgm:spPr/>
      <dgm:t>
        <a:bodyPr/>
        <a:lstStyle/>
        <a:p>
          <a:endParaRPr lang="en-US"/>
        </a:p>
      </dgm:t>
    </dgm:pt>
    <dgm:pt modelId="{EB49F70A-EA00-4D02-9A9E-1DF2B0B109DC}" type="sibTrans" cxnId="{8F2D2D5D-032A-427F-A93C-A025B13FEA37}">
      <dgm:prSet/>
      <dgm:spPr/>
      <dgm:t>
        <a:bodyPr/>
        <a:lstStyle/>
        <a:p>
          <a:endParaRPr lang="en-US"/>
        </a:p>
      </dgm:t>
    </dgm:pt>
    <dgm:pt modelId="{0C0CED6C-35F1-4989-8516-9B67B4DD37A9}">
      <dgm:prSet/>
      <dgm:spPr/>
      <dgm:t>
        <a:bodyPr/>
        <a:lstStyle/>
        <a:p>
          <a:r>
            <a:rPr lang="en-US" b="1"/>
            <a:t>Goals of the groups</a:t>
          </a:r>
          <a:r>
            <a:rPr lang="en-US"/>
            <a:t>: The purpose of the group needs to be clear to all members including the issues to be explored.</a:t>
          </a:r>
        </a:p>
      </dgm:t>
    </dgm:pt>
    <dgm:pt modelId="{BCC5ACDC-25E2-440A-8A80-FE978CC668A4}" type="parTrans" cxnId="{96E99F8A-97DF-44CD-A755-CAE6B6F78D8C}">
      <dgm:prSet/>
      <dgm:spPr/>
      <dgm:t>
        <a:bodyPr/>
        <a:lstStyle/>
        <a:p>
          <a:endParaRPr lang="en-US"/>
        </a:p>
      </dgm:t>
    </dgm:pt>
    <dgm:pt modelId="{9BCD3ED0-76A1-44AB-BC06-8B3E117BE525}" type="sibTrans" cxnId="{96E99F8A-97DF-44CD-A755-CAE6B6F78D8C}">
      <dgm:prSet/>
      <dgm:spPr/>
      <dgm:t>
        <a:bodyPr/>
        <a:lstStyle/>
        <a:p>
          <a:endParaRPr lang="en-US"/>
        </a:p>
      </dgm:t>
    </dgm:pt>
    <dgm:pt modelId="{A1E4007E-E024-4BD3-8ED1-07CBCBFEF94B}">
      <dgm:prSet/>
      <dgm:spPr/>
      <dgm:t>
        <a:bodyPr/>
        <a:lstStyle/>
        <a:p>
          <a:r>
            <a:rPr lang="en-US" b="1"/>
            <a:t>Follow ups and evaluation</a:t>
          </a:r>
          <a:r>
            <a:rPr lang="en-US"/>
            <a:t>: Any follow-ups after the groups have been dissolved need to be clear to all members including the methods and purpose of the follow-ups.</a:t>
          </a:r>
        </a:p>
      </dgm:t>
    </dgm:pt>
    <dgm:pt modelId="{E5698898-BBBF-49B6-990C-229FACD16E25}" type="parTrans" cxnId="{39C92145-5A15-4257-80F1-78F4ABCEA2BA}">
      <dgm:prSet/>
      <dgm:spPr/>
      <dgm:t>
        <a:bodyPr/>
        <a:lstStyle/>
        <a:p>
          <a:endParaRPr lang="en-US"/>
        </a:p>
      </dgm:t>
    </dgm:pt>
    <dgm:pt modelId="{27A93899-8E25-42D8-80A4-11C85769E073}" type="sibTrans" cxnId="{39C92145-5A15-4257-80F1-78F4ABCEA2BA}">
      <dgm:prSet/>
      <dgm:spPr/>
      <dgm:t>
        <a:bodyPr/>
        <a:lstStyle/>
        <a:p>
          <a:endParaRPr lang="en-US"/>
        </a:p>
      </dgm:t>
    </dgm:pt>
    <dgm:pt modelId="{7732CDE0-0AF8-4A89-9296-F9A3F268B067}" type="pres">
      <dgm:prSet presAssocID="{33319A4E-F43B-4B4C-A92C-F1D67B86AD53}" presName="root" presStyleCnt="0">
        <dgm:presLayoutVars>
          <dgm:dir/>
          <dgm:resizeHandles val="exact"/>
        </dgm:presLayoutVars>
      </dgm:prSet>
      <dgm:spPr/>
    </dgm:pt>
    <dgm:pt modelId="{AF83B947-BC41-478B-84B1-3482B6BE5F3E}" type="pres">
      <dgm:prSet presAssocID="{33319A4E-F43B-4B4C-A92C-F1D67B86AD53}" presName="container" presStyleCnt="0">
        <dgm:presLayoutVars>
          <dgm:dir/>
          <dgm:resizeHandles val="exact"/>
        </dgm:presLayoutVars>
      </dgm:prSet>
      <dgm:spPr/>
    </dgm:pt>
    <dgm:pt modelId="{050CF70F-2A07-4C15-85E8-118589131E5D}" type="pres">
      <dgm:prSet presAssocID="{ABADAB12-E54A-42FC-B6F0-8B8234BA27F0}" presName="compNode" presStyleCnt="0"/>
      <dgm:spPr/>
    </dgm:pt>
    <dgm:pt modelId="{5A33FE70-61F3-48C9-A366-C578806272FD}" type="pres">
      <dgm:prSet presAssocID="{ABADAB12-E54A-42FC-B6F0-8B8234BA27F0}" presName="iconBgRect" presStyleLbl="bgShp" presStyleIdx="0" presStyleCnt="4"/>
      <dgm:spPr/>
    </dgm:pt>
    <dgm:pt modelId="{EE9F90AB-2A8B-4FAF-B01B-740821878F54}" type="pres">
      <dgm:prSet presAssocID="{ABADAB12-E54A-42FC-B6F0-8B8234BA27F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eeting"/>
        </a:ext>
      </dgm:extLst>
    </dgm:pt>
    <dgm:pt modelId="{85E0906D-6E7E-4501-9A08-86FC79F0AB91}" type="pres">
      <dgm:prSet presAssocID="{ABADAB12-E54A-42FC-B6F0-8B8234BA27F0}" presName="spaceRect" presStyleCnt="0"/>
      <dgm:spPr/>
    </dgm:pt>
    <dgm:pt modelId="{8B5D914B-8482-42DA-8646-E146D51DF01F}" type="pres">
      <dgm:prSet presAssocID="{ABADAB12-E54A-42FC-B6F0-8B8234BA27F0}" presName="textRect" presStyleLbl="revTx" presStyleIdx="0" presStyleCnt="4">
        <dgm:presLayoutVars>
          <dgm:chMax val="1"/>
          <dgm:chPref val="1"/>
        </dgm:presLayoutVars>
      </dgm:prSet>
      <dgm:spPr/>
    </dgm:pt>
    <dgm:pt modelId="{F4B25AA4-A573-4D55-B70E-20D716091DBD}" type="pres">
      <dgm:prSet presAssocID="{90409BB5-BBDF-4B2B-9DC1-D8FC212C2790}" presName="sibTrans" presStyleLbl="sibTrans2D1" presStyleIdx="0" presStyleCnt="0"/>
      <dgm:spPr/>
    </dgm:pt>
    <dgm:pt modelId="{B2933F26-5127-4F12-B6CE-9792787D4530}" type="pres">
      <dgm:prSet presAssocID="{16D06412-9030-4450-84CD-6358648C6C4A}" presName="compNode" presStyleCnt="0"/>
      <dgm:spPr/>
    </dgm:pt>
    <dgm:pt modelId="{A556E8A8-F0C4-4545-BBEC-D99461E9A541}" type="pres">
      <dgm:prSet presAssocID="{16D06412-9030-4450-84CD-6358648C6C4A}" presName="iconBgRect" presStyleLbl="bgShp" presStyleIdx="1" presStyleCnt="4"/>
      <dgm:spPr/>
    </dgm:pt>
    <dgm:pt modelId="{F7A084D5-EEA1-4354-8778-0F210BFD1CDB}" type="pres">
      <dgm:prSet presAssocID="{16D06412-9030-4450-84CD-6358648C6C4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lowchart"/>
        </a:ext>
      </dgm:extLst>
    </dgm:pt>
    <dgm:pt modelId="{7B8A9D9A-FA06-4429-9B7F-0ADBD625E61D}" type="pres">
      <dgm:prSet presAssocID="{16D06412-9030-4450-84CD-6358648C6C4A}" presName="spaceRect" presStyleCnt="0"/>
      <dgm:spPr/>
    </dgm:pt>
    <dgm:pt modelId="{DEDEA18F-4D24-486A-AAD6-5E956DA30466}" type="pres">
      <dgm:prSet presAssocID="{16D06412-9030-4450-84CD-6358648C6C4A}" presName="textRect" presStyleLbl="revTx" presStyleIdx="1" presStyleCnt="4">
        <dgm:presLayoutVars>
          <dgm:chMax val="1"/>
          <dgm:chPref val="1"/>
        </dgm:presLayoutVars>
      </dgm:prSet>
      <dgm:spPr/>
    </dgm:pt>
    <dgm:pt modelId="{B8236F71-4BB1-4645-888D-6EB9BF9308B1}" type="pres">
      <dgm:prSet presAssocID="{EB49F70A-EA00-4D02-9A9E-1DF2B0B109DC}" presName="sibTrans" presStyleLbl="sibTrans2D1" presStyleIdx="0" presStyleCnt="0"/>
      <dgm:spPr/>
    </dgm:pt>
    <dgm:pt modelId="{5FE5DFE0-4561-40D3-B8EA-441E573B9A7A}" type="pres">
      <dgm:prSet presAssocID="{0C0CED6C-35F1-4989-8516-9B67B4DD37A9}" presName="compNode" presStyleCnt="0"/>
      <dgm:spPr/>
    </dgm:pt>
    <dgm:pt modelId="{AEA8815A-8341-491F-B96B-76E68E867C6F}" type="pres">
      <dgm:prSet presAssocID="{0C0CED6C-35F1-4989-8516-9B67B4DD37A9}" presName="iconBgRect" presStyleLbl="bgShp" presStyleIdx="2" presStyleCnt="4"/>
      <dgm:spPr/>
    </dgm:pt>
    <dgm:pt modelId="{60AAECD0-9BF7-4D7C-8B70-E582C2A6DDAD}" type="pres">
      <dgm:prSet presAssocID="{0C0CED6C-35F1-4989-8516-9B67B4DD37A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sers"/>
        </a:ext>
      </dgm:extLst>
    </dgm:pt>
    <dgm:pt modelId="{52D7EF2E-9564-4E00-A5DF-23DCC623C0FD}" type="pres">
      <dgm:prSet presAssocID="{0C0CED6C-35F1-4989-8516-9B67B4DD37A9}" presName="spaceRect" presStyleCnt="0"/>
      <dgm:spPr/>
    </dgm:pt>
    <dgm:pt modelId="{EF00E2EA-61A6-4069-97D1-7EF34479D4F6}" type="pres">
      <dgm:prSet presAssocID="{0C0CED6C-35F1-4989-8516-9B67B4DD37A9}" presName="textRect" presStyleLbl="revTx" presStyleIdx="2" presStyleCnt="4">
        <dgm:presLayoutVars>
          <dgm:chMax val="1"/>
          <dgm:chPref val="1"/>
        </dgm:presLayoutVars>
      </dgm:prSet>
      <dgm:spPr/>
    </dgm:pt>
    <dgm:pt modelId="{919F5CDE-D356-4EC7-9CFF-9F43D685D0F2}" type="pres">
      <dgm:prSet presAssocID="{9BCD3ED0-76A1-44AB-BC06-8B3E117BE525}" presName="sibTrans" presStyleLbl="sibTrans2D1" presStyleIdx="0" presStyleCnt="0"/>
      <dgm:spPr/>
    </dgm:pt>
    <dgm:pt modelId="{CC86F690-50E5-4EF6-A79E-B83D398C5617}" type="pres">
      <dgm:prSet presAssocID="{A1E4007E-E024-4BD3-8ED1-07CBCBFEF94B}" presName="compNode" presStyleCnt="0"/>
      <dgm:spPr/>
    </dgm:pt>
    <dgm:pt modelId="{C77F5355-7776-4620-8BB3-9E6A832D9BAD}" type="pres">
      <dgm:prSet presAssocID="{A1E4007E-E024-4BD3-8ED1-07CBCBFEF94B}" presName="iconBgRect" presStyleLbl="bgShp" presStyleIdx="3" presStyleCnt="4"/>
      <dgm:spPr/>
    </dgm:pt>
    <dgm:pt modelId="{51A10CF8-4B91-4A8D-95B9-65FB0ECAE2A6}" type="pres">
      <dgm:prSet presAssocID="{A1E4007E-E024-4BD3-8ED1-07CBCBFEF94B}"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resentation with Checklist"/>
        </a:ext>
      </dgm:extLst>
    </dgm:pt>
    <dgm:pt modelId="{A4453C80-A308-4A08-B97D-1D8E29912212}" type="pres">
      <dgm:prSet presAssocID="{A1E4007E-E024-4BD3-8ED1-07CBCBFEF94B}" presName="spaceRect" presStyleCnt="0"/>
      <dgm:spPr/>
    </dgm:pt>
    <dgm:pt modelId="{05570D3D-D94B-4BB9-9DC9-BC33A6A30675}" type="pres">
      <dgm:prSet presAssocID="{A1E4007E-E024-4BD3-8ED1-07CBCBFEF94B}" presName="textRect" presStyleLbl="revTx" presStyleIdx="3" presStyleCnt="4">
        <dgm:presLayoutVars>
          <dgm:chMax val="1"/>
          <dgm:chPref val="1"/>
        </dgm:presLayoutVars>
      </dgm:prSet>
      <dgm:spPr/>
    </dgm:pt>
  </dgm:ptLst>
  <dgm:cxnLst>
    <dgm:cxn modelId="{05B06419-EB1B-4554-B71C-6B1F0013FF6B}" type="presOf" srcId="{90409BB5-BBDF-4B2B-9DC1-D8FC212C2790}" destId="{F4B25AA4-A573-4D55-B70E-20D716091DBD}" srcOrd="0" destOrd="0" presId="urn:microsoft.com/office/officeart/2018/2/layout/IconCircleList"/>
    <dgm:cxn modelId="{28B08A1E-FC6A-4625-83DB-E9AF12173D4C}" type="presOf" srcId="{ABADAB12-E54A-42FC-B6F0-8B8234BA27F0}" destId="{8B5D914B-8482-42DA-8646-E146D51DF01F}" srcOrd="0" destOrd="0" presId="urn:microsoft.com/office/officeart/2018/2/layout/IconCircleList"/>
    <dgm:cxn modelId="{62DD1028-C703-4170-992E-B07BF5B50422}" type="presOf" srcId="{EB49F70A-EA00-4D02-9A9E-1DF2B0B109DC}" destId="{B8236F71-4BB1-4645-888D-6EB9BF9308B1}" srcOrd="0" destOrd="0" presId="urn:microsoft.com/office/officeart/2018/2/layout/IconCircleList"/>
    <dgm:cxn modelId="{8F2D2D5D-032A-427F-A93C-A025B13FEA37}" srcId="{33319A4E-F43B-4B4C-A92C-F1D67B86AD53}" destId="{16D06412-9030-4450-84CD-6358648C6C4A}" srcOrd="1" destOrd="0" parTransId="{C176DDBF-C31D-43B7-8B5E-7167B6D27A7B}" sibTransId="{EB49F70A-EA00-4D02-9A9E-1DF2B0B109DC}"/>
    <dgm:cxn modelId="{39C92145-5A15-4257-80F1-78F4ABCEA2BA}" srcId="{33319A4E-F43B-4B4C-A92C-F1D67B86AD53}" destId="{A1E4007E-E024-4BD3-8ED1-07CBCBFEF94B}" srcOrd="3" destOrd="0" parTransId="{E5698898-BBBF-49B6-990C-229FACD16E25}" sibTransId="{27A93899-8E25-42D8-80A4-11C85769E073}"/>
    <dgm:cxn modelId="{16F7BC6E-2670-46EC-A50F-601199DE8140}" type="presOf" srcId="{A1E4007E-E024-4BD3-8ED1-07CBCBFEF94B}" destId="{05570D3D-D94B-4BB9-9DC9-BC33A6A30675}" srcOrd="0" destOrd="0" presId="urn:microsoft.com/office/officeart/2018/2/layout/IconCircleList"/>
    <dgm:cxn modelId="{B6542870-C5F0-400E-B550-543B91AA957F}" type="presOf" srcId="{33319A4E-F43B-4B4C-A92C-F1D67B86AD53}" destId="{7732CDE0-0AF8-4A89-9296-F9A3F268B067}" srcOrd="0" destOrd="0" presId="urn:microsoft.com/office/officeart/2018/2/layout/IconCircleList"/>
    <dgm:cxn modelId="{DB41DA56-1483-4754-B9F3-0C14B275CA53}" srcId="{33319A4E-F43B-4B4C-A92C-F1D67B86AD53}" destId="{ABADAB12-E54A-42FC-B6F0-8B8234BA27F0}" srcOrd="0" destOrd="0" parTransId="{2830F373-59D5-4613-A90F-8871FD9BB4DF}" sibTransId="{90409BB5-BBDF-4B2B-9DC1-D8FC212C2790}"/>
    <dgm:cxn modelId="{04427577-E8C0-4743-930D-15456E2EFDD5}" type="presOf" srcId="{16D06412-9030-4450-84CD-6358648C6C4A}" destId="{DEDEA18F-4D24-486A-AAD6-5E956DA30466}" srcOrd="0" destOrd="0" presId="urn:microsoft.com/office/officeart/2018/2/layout/IconCircleList"/>
    <dgm:cxn modelId="{2CEA1A78-9C35-4381-8B4F-25B8346A5B92}" type="presOf" srcId="{0C0CED6C-35F1-4989-8516-9B67B4DD37A9}" destId="{EF00E2EA-61A6-4069-97D1-7EF34479D4F6}" srcOrd="0" destOrd="0" presId="urn:microsoft.com/office/officeart/2018/2/layout/IconCircleList"/>
    <dgm:cxn modelId="{96E99F8A-97DF-44CD-A755-CAE6B6F78D8C}" srcId="{33319A4E-F43B-4B4C-A92C-F1D67B86AD53}" destId="{0C0CED6C-35F1-4989-8516-9B67B4DD37A9}" srcOrd="2" destOrd="0" parTransId="{BCC5ACDC-25E2-440A-8A80-FE978CC668A4}" sibTransId="{9BCD3ED0-76A1-44AB-BC06-8B3E117BE525}"/>
    <dgm:cxn modelId="{74251CD2-C8F9-4D0E-A538-DA02C5B2A127}" type="presOf" srcId="{9BCD3ED0-76A1-44AB-BC06-8B3E117BE525}" destId="{919F5CDE-D356-4EC7-9CFF-9F43D685D0F2}" srcOrd="0" destOrd="0" presId="urn:microsoft.com/office/officeart/2018/2/layout/IconCircleList"/>
    <dgm:cxn modelId="{AAB1A572-CA4B-4041-B778-3CF688225893}" type="presParOf" srcId="{7732CDE0-0AF8-4A89-9296-F9A3F268B067}" destId="{AF83B947-BC41-478B-84B1-3482B6BE5F3E}" srcOrd="0" destOrd="0" presId="urn:microsoft.com/office/officeart/2018/2/layout/IconCircleList"/>
    <dgm:cxn modelId="{5C136BD1-6F1C-4734-9FD3-97244B5E8E14}" type="presParOf" srcId="{AF83B947-BC41-478B-84B1-3482B6BE5F3E}" destId="{050CF70F-2A07-4C15-85E8-118589131E5D}" srcOrd="0" destOrd="0" presId="urn:microsoft.com/office/officeart/2018/2/layout/IconCircleList"/>
    <dgm:cxn modelId="{174D6FB6-B7B1-4DB3-9807-24446066C53D}" type="presParOf" srcId="{050CF70F-2A07-4C15-85E8-118589131E5D}" destId="{5A33FE70-61F3-48C9-A366-C578806272FD}" srcOrd="0" destOrd="0" presId="urn:microsoft.com/office/officeart/2018/2/layout/IconCircleList"/>
    <dgm:cxn modelId="{40C6BC09-20D7-4799-8A7F-70A024A2A599}" type="presParOf" srcId="{050CF70F-2A07-4C15-85E8-118589131E5D}" destId="{EE9F90AB-2A8B-4FAF-B01B-740821878F54}" srcOrd="1" destOrd="0" presId="urn:microsoft.com/office/officeart/2018/2/layout/IconCircleList"/>
    <dgm:cxn modelId="{CC408F7B-83A9-48B7-9399-ED5198107A9D}" type="presParOf" srcId="{050CF70F-2A07-4C15-85E8-118589131E5D}" destId="{85E0906D-6E7E-4501-9A08-86FC79F0AB91}" srcOrd="2" destOrd="0" presId="urn:microsoft.com/office/officeart/2018/2/layout/IconCircleList"/>
    <dgm:cxn modelId="{3C459247-38F0-4329-96A8-0B6F1FDB3C48}" type="presParOf" srcId="{050CF70F-2A07-4C15-85E8-118589131E5D}" destId="{8B5D914B-8482-42DA-8646-E146D51DF01F}" srcOrd="3" destOrd="0" presId="urn:microsoft.com/office/officeart/2018/2/layout/IconCircleList"/>
    <dgm:cxn modelId="{2EE0AC10-B1C9-4747-B43E-AA55AC0460A9}" type="presParOf" srcId="{AF83B947-BC41-478B-84B1-3482B6BE5F3E}" destId="{F4B25AA4-A573-4D55-B70E-20D716091DBD}" srcOrd="1" destOrd="0" presId="urn:microsoft.com/office/officeart/2018/2/layout/IconCircleList"/>
    <dgm:cxn modelId="{317B6553-B396-4C3E-A064-1193812BCD27}" type="presParOf" srcId="{AF83B947-BC41-478B-84B1-3482B6BE5F3E}" destId="{B2933F26-5127-4F12-B6CE-9792787D4530}" srcOrd="2" destOrd="0" presId="urn:microsoft.com/office/officeart/2018/2/layout/IconCircleList"/>
    <dgm:cxn modelId="{2D962E32-3ADD-4F8B-91C1-2803A48580FC}" type="presParOf" srcId="{B2933F26-5127-4F12-B6CE-9792787D4530}" destId="{A556E8A8-F0C4-4545-BBEC-D99461E9A541}" srcOrd="0" destOrd="0" presId="urn:microsoft.com/office/officeart/2018/2/layout/IconCircleList"/>
    <dgm:cxn modelId="{257CDB76-8279-4151-A564-D50005F18BA1}" type="presParOf" srcId="{B2933F26-5127-4F12-B6CE-9792787D4530}" destId="{F7A084D5-EEA1-4354-8778-0F210BFD1CDB}" srcOrd="1" destOrd="0" presId="urn:microsoft.com/office/officeart/2018/2/layout/IconCircleList"/>
    <dgm:cxn modelId="{BDFDA4C9-27E9-4C8C-B510-93EFAC7DB8C8}" type="presParOf" srcId="{B2933F26-5127-4F12-B6CE-9792787D4530}" destId="{7B8A9D9A-FA06-4429-9B7F-0ADBD625E61D}" srcOrd="2" destOrd="0" presId="urn:microsoft.com/office/officeart/2018/2/layout/IconCircleList"/>
    <dgm:cxn modelId="{F988007E-FA9F-412E-9570-702443A22DD1}" type="presParOf" srcId="{B2933F26-5127-4F12-B6CE-9792787D4530}" destId="{DEDEA18F-4D24-486A-AAD6-5E956DA30466}" srcOrd="3" destOrd="0" presId="urn:microsoft.com/office/officeart/2018/2/layout/IconCircleList"/>
    <dgm:cxn modelId="{D4C22B60-046F-4AE2-BB80-DB3651B330A3}" type="presParOf" srcId="{AF83B947-BC41-478B-84B1-3482B6BE5F3E}" destId="{B8236F71-4BB1-4645-888D-6EB9BF9308B1}" srcOrd="3" destOrd="0" presId="urn:microsoft.com/office/officeart/2018/2/layout/IconCircleList"/>
    <dgm:cxn modelId="{54CC165F-703E-4613-8E58-1774B18DB006}" type="presParOf" srcId="{AF83B947-BC41-478B-84B1-3482B6BE5F3E}" destId="{5FE5DFE0-4561-40D3-B8EA-441E573B9A7A}" srcOrd="4" destOrd="0" presId="urn:microsoft.com/office/officeart/2018/2/layout/IconCircleList"/>
    <dgm:cxn modelId="{CD52FCAA-9EDE-417E-8294-FC253E209F05}" type="presParOf" srcId="{5FE5DFE0-4561-40D3-B8EA-441E573B9A7A}" destId="{AEA8815A-8341-491F-B96B-76E68E867C6F}" srcOrd="0" destOrd="0" presId="urn:microsoft.com/office/officeart/2018/2/layout/IconCircleList"/>
    <dgm:cxn modelId="{5EE247F8-439C-412F-A405-58E689C78009}" type="presParOf" srcId="{5FE5DFE0-4561-40D3-B8EA-441E573B9A7A}" destId="{60AAECD0-9BF7-4D7C-8B70-E582C2A6DDAD}" srcOrd="1" destOrd="0" presId="urn:microsoft.com/office/officeart/2018/2/layout/IconCircleList"/>
    <dgm:cxn modelId="{492E1EC9-FB99-4982-A3C8-7CCC86C939F8}" type="presParOf" srcId="{5FE5DFE0-4561-40D3-B8EA-441E573B9A7A}" destId="{52D7EF2E-9564-4E00-A5DF-23DCC623C0FD}" srcOrd="2" destOrd="0" presId="urn:microsoft.com/office/officeart/2018/2/layout/IconCircleList"/>
    <dgm:cxn modelId="{B23E63B3-9EB6-4497-AAFB-658522AAF7CA}" type="presParOf" srcId="{5FE5DFE0-4561-40D3-B8EA-441E573B9A7A}" destId="{EF00E2EA-61A6-4069-97D1-7EF34479D4F6}" srcOrd="3" destOrd="0" presId="urn:microsoft.com/office/officeart/2018/2/layout/IconCircleList"/>
    <dgm:cxn modelId="{8721080E-4EE8-4BFC-A790-7BB2847EFF36}" type="presParOf" srcId="{AF83B947-BC41-478B-84B1-3482B6BE5F3E}" destId="{919F5CDE-D356-4EC7-9CFF-9F43D685D0F2}" srcOrd="5" destOrd="0" presId="urn:microsoft.com/office/officeart/2018/2/layout/IconCircleList"/>
    <dgm:cxn modelId="{003E08EE-7F1E-46C8-B821-96E46CC18B0D}" type="presParOf" srcId="{AF83B947-BC41-478B-84B1-3482B6BE5F3E}" destId="{CC86F690-50E5-4EF6-A79E-B83D398C5617}" srcOrd="6" destOrd="0" presId="urn:microsoft.com/office/officeart/2018/2/layout/IconCircleList"/>
    <dgm:cxn modelId="{2108B8A5-D196-4D71-A08C-C26C84B4409B}" type="presParOf" srcId="{CC86F690-50E5-4EF6-A79E-B83D398C5617}" destId="{C77F5355-7776-4620-8BB3-9E6A832D9BAD}" srcOrd="0" destOrd="0" presId="urn:microsoft.com/office/officeart/2018/2/layout/IconCircleList"/>
    <dgm:cxn modelId="{1FBAE665-5880-4B69-A864-E88E82F1B8DC}" type="presParOf" srcId="{CC86F690-50E5-4EF6-A79E-B83D398C5617}" destId="{51A10CF8-4B91-4A8D-95B9-65FB0ECAE2A6}" srcOrd="1" destOrd="0" presId="urn:microsoft.com/office/officeart/2018/2/layout/IconCircleList"/>
    <dgm:cxn modelId="{3D18E35E-D771-485B-8D4E-81E12A2998AB}" type="presParOf" srcId="{CC86F690-50E5-4EF6-A79E-B83D398C5617}" destId="{A4453C80-A308-4A08-B97D-1D8E29912212}" srcOrd="2" destOrd="0" presId="urn:microsoft.com/office/officeart/2018/2/layout/IconCircleList"/>
    <dgm:cxn modelId="{BF3F49D4-1FC1-4CB3-94B7-B40CB1457B8E}" type="presParOf" srcId="{CC86F690-50E5-4EF6-A79E-B83D398C5617}" destId="{05570D3D-D94B-4BB9-9DC9-BC33A6A30675}"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0D19C08-3D8A-4D61-A854-984883CEF72D}" type="doc">
      <dgm:prSet loTypeId="urn:microsoft.com/office/officeart/2005/8/layout/vList5" loCatId="list" qsTypeId="urn:microsoft.com/office/officeart/2005/8/quickstyle/simple1" qsCatId="simple" csTypeId="urn:microsoft.com/office/officeart/2005/8/colors/accent0_3" csCatId="mainScheme"/>
      <dgm:spPr/>
      <dgm:t>
        <a:bodyPr/>
        <a:lstStyle/>
        <a:p>
          <a:endParaRPr lang="en-US"/>
        </a:p>
      </dgm:t>
    </dgm:pt>
    <dgm:pt modelId="{7327454B-739B-44FC-A928-E4D1F4291F4E}">
      <dgm:prSet/>
      <dgm:spPr/>
      <dgm:t>
        <a:bodyPr/>
        <a:lstStyle/>
        <a:p>
          <a:r>
            <a:rPr lang="en-US"/>
            <a:t>The main undertaking in this stage is about </a:t>
          </a:r>
          <a:r>
            <a:rPr lang="en-US" i="1"/>
            <a:t>orientation and exploration.</a:t>
          </a:r>
          <a:endParaRPr lang="en-US"/>
        </a:p>
      </dgm:t>
    </dgm:pt>
    <dgm:pt modelId="{B95976E9-F34D-4952-BBE9-D0008D936644}" type="parTrans" cxnId="{D9B981BE-5321-433D-9399-408CEE9881E7}">
      <dgm:prSet/>
      <dgm:spPr/>
      <dgm:t>
        <a:bodyPr/>
        <a:lstStyle/>
        <a:p>
          <a:endParaRPr lang="en-US"/>
        </a:p>
      </dgm:t>
    </dgm:pt>
    <dgm:pt modelId="{ACAD8CFA-57CC-4F76-85DD-CAE6D2EF8736}" type="sibTrans" cxnId="{D9B981BE-5321-433D-9399-408CEE9881E7}">
      <dgm:prSet/>
      <dgm:spPr/>
      <dgm:t>
        <a:bodyPr/>
        <a:lstStyle/>
        <a:p>
          <a:endParaRPr lang="en-US"/>
        </a:p>
      </dgm:t>
    </dgm:pt>
    <dgm:pt modelId="{59D0FA33-6A93-44C8-A52C-9B11D53141B6}">
      <dgm:prSet/>
      <dgm:spPr/>
      <dgm:t>
        <a:bodyPr/>
        <a:lstStyle/>
        <a:p>
          <a:r>
            <a:rPr lang="en-US" b="1"/>
            <a:t>Characteristics of the stage</a:t>
          </a:r>
          <a:endParaRPr lang="en-US"/>
        </a:p>
      </dgm:t>
    </dgm:pt>
    <dgm:pt modelId="{24CA33C6-66C7-4223-9D4C-19FFD0D7C2D1}" type="parTrans" cxnId="{75D4889A-F24F-434C-B4A6-E6EB861181D3}">
      <dgm:prSet/>
      <dgm:spPr/>
      <dgm:t>
        <a:bodyPr/>
        <a:lstStyle/>
        <a:p>
          <a:endParaRPr lang="en-US"/>
        </a:p>
      </dgm:t>
    </dgm:pt>
    <dgm:pt modelId="{5AF1D35E-4EDA-47D7-A625-F103DA655E70}" type="sibTrans" cxnId="{75D4889A-F24F-434C-B4A6-E6EB861181D3}">
      <dgm:prSet/>
      <dgm:spPr/>
      <dgm:t>
        <a:bodyPr/>
        <a:lstStyle/>
        <a:p>
          <a:endParaRPr lang="en-US"/>
        </a:p>
      </dgm:t>
    </dgm:pt>
    <dgm:pt modelId="{782B11E0-3DCF-4A13-B80B-B0A67DCD8411}">
      <dgm:prSet/>
      <dgm:spPr/>
      <dgm:t>
        <a:bodyPr/>
        <a:lstStyle/>
        <a:p>
          <a:r>
            <a:rPr lang="en-US"/>
            <a:t>Participants test the atmosphere and get acquainted.</a:t>
          </a:r>
        </a:p>
      </dgm:t>
    </dgm:pt>
    <dgm:pt modelId="{0FEF1289-C4AE-4A8B-BF8B-F9C20E4F0E89}" type="parTrans" cxnId="{7747712E-42C0-475E-9DFC-27A4C6F1A967}">
      <dgm:prSet/>
      <dgm:spPr/>
      <dgm:t>
        <a:bodyPr/>
        <a:lstStyle/>
        <a:p>
          <a:endParaRPr lang="en-US"/>
        </a:p>
      </dgm:t>
    </dgm:pt>
    <dgm:pt modelId="{4C1F2F53-D2A7-42CD-A332-C9EA3A75A34B}" type="sibTrans" cxnId="{7747712E-42C0-475E-9DFC-27A4C6F1A967}">
      <dgm:prSet/>
      <dgm:spPr/>
      <dgm:t>
        <a:bodyPr/>
        <a:lstStyle/>
        <a:p>
          <a:endParaRPr lang="en-US"/>
        </a:p>
      </dgm:t>
    </dgm:pt>
    <dgm:pt modelId="{291F4358-4F01-4556-AA4A-1A4621ACA1AC}">
      <dgm:prSet/>
      <dgm:spPr/>
      <dgm:t>
        <a:bodyPr/>
        <a:lstStyle/>
        <a:p>
          <a:r>
            <a:rPr lang="en-US"/>
            <a:t>Members learn: </a:t>
          </a:r>
        </a:p>
      </dgm:t>
    </dgm:pt>
    <dgm:pt modelId="{31445CF1-DDC7-4B53-A2DA-AD19607471BB}" type="parTrans" cxnId="{9C92EE51-3B95-4149-8AD6-2C4DB79F9221}">
      <dgm:prSet/>
      <dgm:spPr/>
      <dgm:t>
        <a:bodyPr/>
        <a:lstStyle/>
        <a:p>
          <a:endParaRPr lang="en-US"/>
        </a:p>
      </dgm:t>
    </dgm:pt>
    <dgm:pt modelId="{C5A32DC3-DA45-47D8-97AA-DB92AE7A68F6}" type="sibTrans" cxnId="{9C92EE51-3B95-4149-8AD6-2C4DB79F9221}">
      <dgm:prSet/>
      <dgm:spPr/>
      <dgm:t>
        <a:bodyPr/>
        <a:lstStyle/>
        <a:p>
          <a:endParaRPr lang="en-US"/>
        </a:p>
      </dgm:t>
    </dgm:pt>
    <dgm:pt modelId="{807BF911-CF4A-46DA-B3BF-53D4A495599D}">
      <dgm:prSet/>
      <dgm:spPr/>
      <dgm:t>
        <a:bodyPr/>
        <a:lstStyle/>
        <a:p>
          <a:r>
            <a:rPr lang="en-US"/>
            <a:t>What is expected.</a:t>
          </a:r>
        </a:p>
      </dgm:t>
    </dgm:pt>
    <dgm:pt modelId="{DE18FF43-0BA4-4CAE-BFB2-9724EE34D8FD}" type="parTrans" cxnId="{36E627B8-B9F8-4712-B126-41481D8BCFB6}">
      <dgm:prSet/>
      <dgm:spPr/>
      <dgm:t>
        <a:bodyPr/>
        <a:lstStyle/>
        <a:p>
          <a:endParaRPr lang="en-US"/>
        </a:p>
      </dgm:t>
    </dgm:pt>
    <dgm:pt modelId="{D578C758-F1E1-4448-85DB-846E13EF3D9D}" type="sibTrans" cxnId="{36E627B8-B9F8-4712-B126-41481D8BCFB6}">
      <dgm:prSet/>
      <dgm:spPr/>
      <dgm:t>
        <a:bodyPr/>
        <a:lstStyle/>
        <a:p>
          <a:endParaRPr lang="en-US"/>
        </a:p>
      </dgm:t>
    </dgm:pt>
    <dgm:pt modelId="{9AF59BD0-0F48-44AF-B8D5-1C48E54D8B80}">
      <dgm:prSet/>
      <dgm:spPr/>
      <dgm:t>
        <a:bodyPr/>
        <a:lstStyle/>
        <a:p>
          <a:r>
            <a:rPr lang="en-US"/>
            <a:t>How the group functions.</a:t>
          </a:r>
        </a:p>
      </dgm:t>
    </dgm:pt>
    <dgm:pt modelId="{AF2F045F-DB83-458C-81A4-35CD20C3247F}" type="parTrans" cxnId="{CE733B93-F7BF-41A8-B77F-ABD9D98C5E93}">
      <dgm:prSet/>
      <dgm:spPr/>
      <dgm:t>
        <a:bodyPr/>
        <a:lstStyle/>
        <a:p>
          <a:endParaRPr lang="en-US"/>
        </a:p>
      </dgm:t>
    </dgm:pt>
    <dgm:pt modelId="{F404E469-97B8-43F9-9345-5B888EA4031D}" type="sibTrans" cxnId="{CE733B93-F7BF-41A8-B77F-ABD9D98C5E93}">
      <dgm:prSet/>
      <dgm:spPr/>
      <dgm:t>
        <a:bodyPr/>
        <a:lstStyle/>
        <a:p>
          <a:endParaRPr lang="en-US"/>
        </a:p>
      </dgm:t>
    </dgm:pt>
    <dgm:pt modelId="{34081CFC-6473-4115-9444-94FF02DAF8E6}">
      <dgm:prSet/>
      <dgm:spPr/>
      <dgm:t>
        <a:bodyPr/>
        <a:lstStyle/>
        <a:p>
          <a:r>
            <a:rPr lang="en-US"/>
            <a:t>How to participate in the group.</a:t>
          </a:r>
        </a:p>
      </dgm:t>
    </dgm:pt>
    <dgm:pt modelId="{1368B510-6A53-4E53-BA95-855DBDC02814}" type="parTrans" cxnId="{24524F8D-BA4A-4AF6-89DB-EAF60394D900}">
      <dgm:prSet/>
      <dgm:spPr/>
      <dgm:t>
        <a:bodyPr/>
        <a:lstStyle/>
        <a:p>
          <a:endParaRPr lang="en-US"/>
        </a:p>
      </dgm:t>
    </dgm:pt>
    <dgm:pt modelId="{03184048-AD70-45D0-9E40-907D43868788}" type="sibTrans" cxnId="{24524F8D-BA4A-4AF6-89DB-EAF60394D900}">
      <dgm:prSet/>
      <dgm:spPr/>
      <dgm:t>
        <a:bodyPr/>
        <a:lstStyle/>
        <a:p>
          <a:endParaRPr lang="en-US"/>
        </a:p>
      </dgm:t>
    </dgm:pt>
    <dgm:pt modelId="{E0A4981D-1182-4594-9AB5-8A7C9B080250}" type="pres">
      <dgm:prSet presAssocID="{40D19C08-3D8A-4D61-A854-984883CEF72D}" presName="Name0" presStyleCnt="0">
        <dgm:presLayoutVars>
          <dgm:dir/>
          <dgm:animLvl val="lvl"/>
          <dgm:resizeHandles val="exact"/>
        </dgm:presLayoutVars>
      </dgm:prSet>
      <dgm:spPr/>
    </dgm:pt>
    <dgm:pt modelId="{6187C621-6A2F-4DD3-8A01-E6C97420C991}" type="pres">
      <dgm:prSet presAssocID="{7327454B-739B-44FC-A928-E4D1F4291F4E}" presName="linNode" presStyleCnt="0"/>
      <dgm:spPr/>
    </dgm:pt>
    <dgm:pt modelId="{8B16BE21-64C8-4710-BBBA-4A8E7E660F51}" type="pres">
      <dgm:prSet presAssocID="{7327454B-739B-44FC-A928-E4D1F4291F4E}" presName="parentText" presStyleLbl="node1" presStyleIdx="0" presStyleCnt="3">
        <dgm:presLayoutVars>
          <dgm:chMax val="1"/>
          <dgm:bulletEnabled val="1"/>
        </dgm:presLayoutVars>
      </dgm:prSet>
      <dgm:spPr/>
    </dgm:pt>
    <dgm:pt modelId="{E20F1DC4-6E73-492B-8F74-0974DB0E8434}" type="pres">
      <dgm:prSet presAssocID="{ACAD8CFA-57CC-4F76-85DD-CAE6D2EF8736}" presName="sp" presStyleCnt="0"/>
      <dgm:spPr/>
    </dgm:pt>
    <dgm:pt modelId="{2377064C-FE58-4BED-94BC-CF5678BE9596}" type="pres">
      <dgm:prSet presAssocID="{59D0FA33-6A93-44C8-A52C-9B11D53141B6}" presName="linNode" presStyleCnt="0"/>
      <dgm:spPr/>
    </dgm:pt>
    <dgm:pt modelId="{E0B80C91-A4EB-43CC-A82E-1D310D7026B9}" type="pres">
      <dgm:prSet presAssocID="{59D0FA33-6A93-44C8-A52C-9B11D53141B6}" presName="parentText" presStyleLbl="node1" presStyleIdx="1" presStyleCnt="3">
        <dgm:presLayoutVars>
          <dgm:chMax val="1"/>
          <dgm:bulletEnabled val="1"/>
        </dgm:presLayoutVars>
      </dgm:prSet>
      <dgm:spPr/>
    </dgm:pt>
    <dgm:pt modelId="{A272BDA8-951A-4A55-A621-1A98AE415170}" type="pres">
      <dgm:prSet presAssocID="{59D0FA33-6A93-44C8-A52C-9B11D53141B6}" presName="descendantText" presStyleLbl="alignAccFollowNode1" presStyleIdx="0" presStyleCnt="2">
        <dgm:presLayoutVars>
          <dgm:bulletEnabled val="1"/>
        </dgm:presLayoutVars>
      </dgm:prSet>
      <dgm:spPr/>
    </dgm:pt>
    <dgm:pt modelId="{853F8C4B-1897-441A-939B-9A0BBD4F34A0}" type="pres">
      <dgm:prSet presAssocID="{5AF1D35E-4EDA-47D7-A625-F103DA655E70}" presName="sp" presStyleCnt="0"/>
      <dgm:spPr/>
    </dgm:pt>
    <dgm:pt modelId="{D5312891-B324-4BF4-BB37-B24575AA8442}" type="pres">
      <dgm:prSet presAssocID="{291F4358-4F01-4556-AA4A-1A4621ACA1AC}" presName="linNode" presStyleCnt="0"/>
      <dgm:spPr/>
    </dgm:pt>
    <dgm:pt modelId="{76C2DA50-760C-4474-AD69-7DA500B56A84}" type="pres">
      <dgm:prSet presAssocID="{291F4358-4F01-4556-AA4A-1A4621ACA1AC}" presName="parentText" presStyleLbl="node1" presStyleIdx="2" presStyleCnt="3">
        <dgm:presLayoutVars>
          <dgm:chMax val="1"/>
          <dgm:bulletEnabled val="1"/>
        </dgm:presLayoutVars>
      </dgm:prSet>
      <dgm:spPr/>
    </dgm:pt>
    <dgm:pt modelId="{CC4F1243-E7FE-48E1-B45A-2B0168D3B7F2}" type="pres">
      <dgm:prSet presAssocID="{291F4358-4F01-4556-AA4A-1A4621ACA1AC}" presName="descendantText" presStyleLbl="alignAccFollowNode1" presStyleIdx="1" presStyleCnt="2">
        <dgm:presLayoutVars>
          <dgm:bulletEnabled val="1"/>
        </dgm:presLayoutVars>
      </dgm:prSet>
      <dgm:spPr/>
    </dgm:pt>
  </dgm:ptLst>
  <dgm:cxnLst>
    <dgm:cxn modelId="{7747712E-42C0-475E-9DFC-27A4C6F1A967}" srcId="{59D0FA33-6A93-44C8-A52C-9B11D53141B6}" destId="{782B11E0-3DCF-4A13-B80B-B0A67DCD8411}" srcOrd="0" destOrd="0" parTransId="{0FEF1289-C4AE-4A8B-BF8B-F9C20E4F0E89}" sibTransId="{4C1F2F53-D2A7-42CD-A332-C9EA3A75A34B}"/>
    <dgm:cxn modelId="{D717AE5E-7777-4C96-8C98-617745E05539}" type="presOf" srcId="{291F4358-4F01-4556-AA4A-1A4621ACA1AC}" destId="{76C2DA50-760C-4474-AD69-7DA500B56A84}" srcOrd="0" destOrd="0" presId="urn:microsoft.com/office/officeart/2005/8/layout/vList5"/>
    <dgm:cxn modelId="{9C92EE51-3B95-4149-8AD6-2C4DB79F9221}" srcId="{40D19C08-3D8A-4D61-A854-984883CEF72D}" destId="{291F4358-4F01-4556-AA4A-1A4621ACA1AC}" srcOrd="2" destOrd="0" parTransId="{31445CF1-DDC7-4B53-A2DA-AD19607471BB}" sibTransId="{C5A32DC3-DA45-47D8-97AA-DB92AE7A68F6}"/>
    <dgm:cxn modelId="{28DC7C55-59F4-493E-B75D-61AA8A611E95}" type="presOf" srcId="{9AF59BD0-0F48-44AF-B8D5-1C48E54D8B80}" destId="{CC4F1243-E7FE-48E1-B45A-2B0168D3B7F2}" srcOrd="0" destOrd="1" presId="urn:microsoft.com/office/officeart/2005/8/layout/vList5"/>
    <dgm:cxn modelId="{CAE6FB89-D96B-4622-ABCF-5BE2BB7AD45D}" type="presOf" srcId="{59D0FA33-6A93-44C8-A52C-9B11D53141B6}" destId="{E0B80C91-A4EB-43CC-A82E-1D310D7026B9}" srcOrd="0" destOrd="0" presId="urn:microsoft.com/office/officeart/2005/8/layout/vList5"/>
    <dgm:cxn modelId="{24524F8D-BA4A-4AF6-89DB-EAF60394D900}" srcId="{291F4358-4F01-4556-AA4A-1A4621ACA1AC}" destId="{34081CFC-6473-4115-9444-94FF02DAF8E6}" srcOrd="2" destOrd="0" parTransId="{1368B510-6A53-4E53-BA95-855DBDC02814}" sibTransId="{03184048-AD70-45D0-9E40-907D43868788}"/>
    <dgm:cxn modelId="{CE733B93-F7BF-41A8-B77F-ABD9D98C5E93}" srcId="{291F4358-4F01-4556-AA4A-1A4621ACA1AC}" destId="{9AF59BD0-0F48-44AF-B8D5-1C48E54D8B80}" srcOrd="1" destOrd="0" parTransId="{AF2F045F-DB83-458C-81A4-35CD20C3247F}" sibTransId="{F404E469-97B8-43F9-9345-5B888EA4031D}"/>
    <dgm:cxn modelId="{7A455F93-E1B7-4188-A5B6-DF41CEF5CEE7}" type="presOf" srcId="{807BF911-CF4A-46DA-B3BF-53D4A495599D}" destId="{CC4F1243-E7FE-48E1-B45A-2B0168D3B7F2}" srcOrd="0" destOrd="0" presId="urn:microsoft.com/office/officeart/2005/8/layout/vList5"/>
    <dgm:cxn modelId="{75D4889A-F24F-434C-B4A6-E6EB861181D3}" srcId="{40D19C08-3D8A-4D61-A854-984883CEF72D}" destId="{59D0FA33-6A93-44C8-A52C-9B11D53141B6}" srcOrd="1" destOrd="0" parTransId="{24CA33C6-66C7-4223-9D4C-19FFD0D7C2D1}" sibTransId="{5AF1D35E-4EDA-47D7-A625-F103DA655E70}"/>
    <dgm:cxn modelId="{F78464A4-7529-48E5-A1C6-A6FA5CC762B8}" type="presOf" srcId="{7327454B-739B-44FC-A928-E4D1F4291F4E}" destId="{8B16BE21-64C8-4710-BBBA-4A8E7E660F51}" srcOrd="0" destOrd="0" presId="urn:microsoft.com/office/officeart/2005/8/layout/vList5"/>
    <dgm:cxn modelId="{7E5CC0AE-54E7-418F-9CDB-E9297A479509}" type="presOf" srcId="{782B11E0-3DCF-4A13-B80B-B0A67DCD8411}" destId="{A272BDA8-951A-4A55-A621-1A98AE415170}" srcOrd="0" destOrd="0" presId="urn:microsoft.com/office/officeart/2005/8/layout/vList5"/>
    <dgm:cxn modelId="{36E627B8-B9F8-4712-B126-41481D8BCFB6}" srcId="{291F4358-4F01-4556-AA4A-1A4621ACA1AC}" destId="{807BF911-CF4A-46DA-B3BF-53D4A495599D}" srcOrd="0" destOrd="0" parTransId="{DE18FF43-0BA4-4CAE-BFB2-9724EE34D8FD}" sibTransId="{D578C758-F1E1-4448-85DB-846E13EF3D9D}"/>
    <dgm:cxn modelId="{D9B981BE-5321-433D-9399-408CEE9881E7}" srcId="{40D19C08-3D8A-4D61-A854-984883CEF72D}" destId="{7327454B-739B-44FC-A928-E4D1F4291F4E}" srcOrd="0" destOrd="0" parTransId="{B95976E9-F34D-4952-BBE9-D0008D936644}" sibTransId="{ACAD8CFA-57CC-4F76-85DD-CAE6D2EF8736}"/>
    <dgm:cxn modelId="{125390D0-6630-4A53-9215-D4159707794D}" type="presOf" srcId="{34081CFC-6473-4115-9444-94FF02DAF8E6}" destId="{CC4F1243-E7FE-48E1-B45A-2B0168D3B7F2}" srcOrd="0" destOrd="2" presId="urn:microsoft.com/office/officeart/2005/8/layout/vList5"/>
    <dgm:cxn modelId="{BB114AF6-3A01-4975-8463-8E82AC7DA5EB}" type="presOf" srcId="{40D19C08-3D8A-4D61-A854-984883CEF72D}" destId="{E0A4981D-1182-4594-9AB5-8A7C9B080250}" srcOrd="0" destOrd="0" presId="urn:microsoft.com/office/officeart/2005/8/layout/vList5"/>
    <dgm:cxn modelId="{C3BB2645-A799-4E2A-8801-790B1A8585BA}" type="presParOf" srcId="{E0A4981D-1182-4594-9AB5-8A7C9B080250}" destId="{6187C621-6A2F-4DD3-8A01-E6C97420C991}" srcOrd="0" destOrd="0" presId="urn:microsoft.com/office/officeart/2005/8/layout/vList5"/>
    <dgm:cxn modelId="{71A1AB05-9482-4DA6-9F56-543DC0AB13EE}" type="presParOf" srcId="{6187C621-6A2F-4DD3-8A01-E6C97420C991}" destId="{8B16BE21-64C8-4710-BBBA-4A8E7E660F51}" srcOrd="0" destOrd="0" presId="urn:microsoft.com/office/officeart/2005/8/layout/vList5"/>
    <dgm:cxn modelId="{B42395B5-7C1A-43C7-9688-B52D8594D1B7}" type="presParOf" srcId="{E0A4981D-1182-4594-9AB5-8A7C9B080250}" destId="{E20F1DC4-6E73-492B-8F74-0974DB0E8434}" srcOrd="1" destOrd="0" presId="urn:microsoft.com/office/officeart/2005/8/layout/vList5"/>
    <dgm:cxn modelId="{D808F82A-44D9-45EF-9FE6-FA586F8DC0AD}" type="presParOf" srcId="{E0A4981D-1182-4594-9AB5-8A7C9B080250}" destId="{2377064C-FE58-4BED-94BC-CF5678BE9596}" srcOrd="2" destOrd="0" presId="urn:microsoft.com/office/officeart/2005/8/layout/vList5"/>
    <dgm:cxn modelId="{8030E1DE-876D-44C7-98DA-52300FB5EB94}" type="presParOf" srcId="{2377064C-FE58-4BED-94BC-CF5678BE9596}" destId="{E0B80C91-A4EB-43CC-A82E-1D310D7026B9}" srcOrd="0" destOrd="0" presId="urn:microsoft.com/office/officeart/2005/8/layout/vList5"/>
    <dgm:cxn modelId="{15FBCCCA-99B1-4D41-9EC0-1A573A3EB610}" type="presParOf" srcId="{2377064C-FE58-4BED-94BC-CF5678BE9596}" destId="{A272BDA8-951A-4A55-A621-1A98AE415170}" srcOrd="1" destOrd="0" presId="urn:microsoft.com/office/officeart/2005/8/layout/vList5"/>
    <dgm:cxn modelId="{979326A7-36B7-41EB-B4CB-9D1FA74256F5}" type="presParOf" srcId="{E0A4981D-1182-4594-9AB5-8A7C9B080250}" destId="{853F8C4B-1897-441A-939B-9A0BBD4F34A0}" srcOrd="3" destOrd="0" presId="urn:microsoft.com/office/officeart/2005/8/layout/vList5"/>
    <dgm:cxn modelId="{2E9B0DA2-5DBE-4176-B6D3-C68F2750708B}" type="presParOf" srcId="{E0A4981D-1182-4594-9AB5-8A7C9B080250}" destId="{D5312891-B324-4BF4-BB37-B24575AA8442}" srcOrd="4" destOrd="0" presId="urn:microsoft.com/office/officeart/2005/8/layout/vList5"/>
    <dgm:cxn modelId="{41A61E33-DEDE-4DDE-B237-F10E3C3F6C61}" type="presParOf" srcId="{D5312891-B324-4BF4-BB37-B24575AA8442}" destId="{76C2DA50-760C-4474-AD69-7DA500B56A84}" srcOrd="0" destOrd="0" presId="urn:microsoft.com/office/officeart/2005/8/layout/vList5"/>
    <dgm:cxn modelId="{DF9FD6CC-DB02-430B-921F-1F4FDA772CC1}" type="presParOf" srcId="{D5312891-B324-4BF4-BB37-B24575AA8442}" destId="{CC4F1243-E7FE-48E1-B45A-2B0168D3B7F2}"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3B44656-335F-4473-AE63-C5FD457924F9}" type="doc">
      <dgm:prSet loTypeId="urn:microsoft.com/office/officeart/2005/8/layout/hierarchy1" loCatId="hierarchy" qsTypeId="urn:microsoft.com/office/officeart/2005/8/quickstyle/simple1" qsCatId="simple" csTypeId="urn:microsoft.com/office/officeart/2005/8/colors/colorful5" csCatId="colorful"/>
      <dgm:spPr/>
      <dgm:t>
        <a:bodyPr/>
        <a:lstStyle/>
        <a:p>
          <a:endParaRPr lang="en-US"/>
        </a:p>
      </dgm:t>
    </dgm:pt>
    <dgm:pt modelId="{F4475F63-546A-477C-8221-F94C7B6CE126}">
      <dgm:prSet/>
      <dgm:spPr/>
      <dgm:t>
        <a:bodyPr/>
        <a:lstStyle/>
        <a:p>
          <a:r>
            <a:rPr lang="en-US"/>
            <a:t>Members display socially acceptable behavior.</a:t>
          </a:r>
        </a:p>
      </dgm:t>
    </dgm:pt>
    <dgm:pt modelId="{68903224-0E01-4315-94C1-C05FE24C4A0C}" type="parTrans" cxnId="{888A399C-2EC8-4046-870A-4FCC37B37313}">
      <dgm:prSet/>
      <dgm:spPr/>
      <dgm:t>
        <a:bodyPr/>
        <a:lstStyle/>
        <a:p>
          <a:endParaRPr lang="en-US"/>
        </a:p>
      </dgm:t>
    </dgm:pt>
    <dgm:pt modelId="{35D98C2E-1490-435B-8289-3FE366BBC9DC}" type="sibTrans" cxnId="{888A399C-2EC8-4046-870A-4FCC37B37313}">
      <dgm:prSet/>
      <dgm:spPr/>
      <dgm:t>
        <a:bodyPr/>
        <a:lstStyle/>
        <a:p>
          <a:endParaRPr lang="en-US"/>
        </a:p>
      </dgm:t>
    </dgm:pt>
    <dgm:pt modelId="{4F630C69-9E98-466E-A2E7-D45C67A86FA5}">
      <dgm:prSet/>
      <dgm:spPr/>
      <dgm:t>
        <a:bodyPr/>
        <a:lstStyle/>
        <a:p>
          <a:r>
            <a:rPr lang="en-US"/>
            <a:t>Members are concerned whether they are included or excluded and beginning defining their place in the group.</a:t>
          </a:r>
        </a:p>
      </dgm:t>
    </dgm:pt>
    <dgm:pt modelId="{E64513D8-00EA-486C-BB76-31D65BFD784A}" type="parTrans" cxnId="{6D7EFF52-8FFE-4AE5-AF47-1F79C8C29474}">
      <dgm:prSet/>
      <dgm:spPr/>
      <dgm:t>
        <a:bodyPr/>
        <a:lstStyle/>
        <a:p>
          <a:endParaRPr lang="en-US"/>
        </a:p>
      </dgm:t>
    </dgm:pt>
    <dgm:pt modelId="{320F7DC7-F9D0-4EAA-99D2-A53679A6D4DB}" type="sibTrans" cxnId="{6D7EFF52-8FFE-4AE5-AF47-1F79C8C29474}">
      <dgm:prSet/>
      <dgm:spPr/>
      <dgm:t>
        <a:bodyPr/>
        <a:lstStyle/>
        <a:p>
          <a:endParaRPr lang="en-US"/>
        </a:p>
      </dgm:t>
    </dgm:pt>
    <dgm:pt modelId="{4DB8B738-DACF-48CF-9E5F-554D3AC531CB}">
      <dgm:prSet/>
      <dgm:spPr/>
      <dgm:t>
        <a:bodyPr/>
        <a:lstStyle/>
        <a:p>
          <a:r>
            <a:rPr lang="en-US"/>
            <a:t>There is trust and/or mistrust.</a:t>
          </a:r>
        </a:p>
      </dgm:t>
    </dgm:pt>
    <dgm:pt modelId="{AF200CC9-20F3-489A-8C93-9983BC3DF25B}" type="parTrans" cxnId="{E36A8FEE-D2E8-4BC7-946C-AD99D14EA767}">
      <dgm:prSet/>
      <dgm:spPr/>
      <dgm:t>
        <a:bodyPr/>
        <a:lstStyle/>
        <a:p>
          <a:endParaRPr lang="en-US"/>
        </a:p>
      </dgm:t>
    </dgm:pt>
    <dgm:pt modelId="{5F724270-4E7C-4AFB-88C2-C83005A2E6CF}" type="sibTrans" cxnId="{E36A8FEE-D2E8-4BC7-946C-AD99D14EA767}">
      <dgm:prSet/>
      <dgm:spPr/>
      <dgm:t>
        <a:bodyPr/>
        <a:lstStyle/>
        <a:p>
          <a:endParaRPr lang="en-US"/>
        </a:p>
      </dgm:t>
    </dgm:pt>
    <dgm:pt modelId="{01A16BA3-EB96-44C8-A921-976465860FFD}">
      <dgm:prSet/>
      <dgm:spPr/>
      <dgm:t>
        <a:bodyPr/>
        <a:lstStyle/>
        <a:p>
          <a:r>
            <a:rPr lang="en-US"/>
            <a:t>There are period s of silence and awkwardness.</a:t>
          </a:r>
        </a:p>
      </dgm:t>
    </dgm:pt>
    <dgm:pt modelId="{FB9B8216-57C8-4DB3-A193-1104848AFB88}" type="parTrans" cxnId="{625F21EA-F636-4149-B63A-52F22B467501}">
      <dgm:prSet/>
      <dgm:spPr/>
      <dgm:t>
        <a:bodyPr/>
        <a:lstStyle/>
        <a:p>
          <a:endParaRPr lang="en-US"/>
        </a:p>
      </dgm:t>
    </dgm:pt>
    <dgm:pt modelId="{32557AB2-311A-4083-AC51-C777F507F829}" type="sibTrans" cxnId="{625F21EA-F636-4149-B63A-52F22B467501}">
      <dgm:prSet/>
      <dgm:spPr/>
      <dgm:t>
        <a:bodyPr/>
        <a:lstStyle/>
        <a:p>
          <a:endParaRPr lang="en-US"/>
        </a:p>
      </dgm:t>
    </dgm:pt>
    <dgm:pt modelId="{D58B0CAB-71B3-4455-8927-5110CDC7116F}" type="pres">
      <dgm:prSet presAssocID="{03B44656-335F-4473-AE63-C5FD457924F9}" presName="hierChild1" presStyleCnt="0">
        <dgm:presLayoutVars>
          <dgm:chPref val="1"/>
          <dgm:dir/>
          <dgm:animOne val="branch"/>
          <dgm:animLvl val="lvl"/>
          <dgm:resizeHandles/>
        </dgm:presLayoutVars>
      </dgm:prSet>
      <dgm:spPr/>
    </dgm:pt>
    <dgm:pt modelId="{EBD75659-7387-4A92-8DB1-C0B318C5042C}" type="pres">
      <dgm:prSet presAssocID="{F4475F63-546A-477C-8221-F94C7B6CE126}" presName="hierRoot1" presStyleCnt="0"/>
      <dgm:spPr/>
    </dgm:pt>
    <dgm:pt modelId="{13C351B5-F1D4-48F1-AE36-936EE73B5AC8}" type="pres">
      <dgm:prSet presAssocID="{F4475F63-546A-477C-8221-F94C7B6CE126}" presName="composite" presStyleCnt="0"/>
      <dgm:spPr/>
    </dgm:pt>
    <dgm:pt modelId="{B73ED0E0-15CB-4258-8BF2-9E7E4CC6D3DA}" type="pres">
      <dgm:prSet presAssocID="{F4475F63-546A-477C-8221-F94C7B6CE126}" presName="background" presStyleLbl="node0" presStyleIdx="0" presStyleCnt="4"/>
      <dgm:spPr/>
    </dgm:pt>
    <dgm:pt modelId="{9910CDA5-CA28-4E5C-A8B3-171AFA699160}" type="pres">
      <dgm:prSet presAssocID="{F4475F63-546A-477C-8221-F94C7B6CE126}" presName="text" presStyleLbl="fgAcc0" presStyleIdx="0" presStyleCnt="4">
        <dgm:presLayoutVars>
          <dgm:chPref val="3"/>
        </dgm:presLayoutVars>
      </dgm:prSet>
      <dgm:spPr/>
    </dgm:pt>
    <dgm:pt modelId="{4FA7A2C1-0731-4488-A283-446D0CB84FB3}" type="pres">
      <dgm:prSet presAssocID="{F4475F63-546A-477C-8221-F94C7B6CE126}" presName="hierChild2" presStyleCnt="0"/>
      <dgm:spPr/>
    </dgm:pt>
    <dgm:pt modelId="{C991E48E-4616-4E56-A191-08F841780ED3}" type="pres">
      <dgm:prSet presAssocID="{4F630C69-9E98-466E-A2E7-D45C67A86FA5}" presName="hierRoot1" presStyleCnt="0"/>
      <dgm:spPr/>
    </dgm:pt>
    <dgm:pt modelId="{38B40EEB-3FA9-4D78-9714-30337C3C41C9}" type="pres">
      <dgm:prSet presAssocID="{4F630C69-9E98-466E-A2E7-D45C67A86FA5}" presName="composite" presStyleCnt="0"/>
      <dgm:spPr/>
    </dgm:pt>
    <dgm:pt modelId="{ED2B97A0-71AD-4998-8F8F-EF4D19D9D14C}" type="pres">
      <dgm:prSet presAssocID="{4F630C69-9E98-466E-A2E7-D45C67A86FA5}" presName="background" presStyleLbl="node0" presStyleIdx="1" presStyleCnt="4"/>
      <dgm:spPr/>
    </dgm:pt>
    <dgm:pt modelId="{F818E5EF-3EBC-4E57-A395-1226B4EFD133}" type="pres">
      <dgm:prSet presAssocID="{4F630C69-9E98-466E-A2E7-D45C67A86FA5}" presName="text" presStyleLbl="fgAcc0" presStyleIdx="1" presStyleCnt="4">
        <dgm:presLayoutVars>
          <dgm:chPref val="3"/>
        </dgm:presLayoutVars>
      </dgm:prSet>
      <dgm:spPr/>
    </dgm:pt>
    <dgm:pt modelId="{65602129-0B6D-4AC2-8567-65E3F8F2E0D9}" type="pres">
      <dgm:prSet presAssocID="{4F630C69-9E98-466E-A2E7-D45C67A86FA5}" presName="hierChild2" presStyleCnt="0"/>
      <dgm:spPr/>
    </dgm:pt>
    <dgm:pt modelId="{10A11687-5255-48F3-BC8E-F630EA249ABE}" type="pres">
      <dgm:prSet presAssocID="{4DB8B738-DACF-48CF-9E5F-554D3AC531CB}" presName="hierRoot1" presStyleCnt="0"/>
      <dgm:spPr/>
    </dgm:pt>
    <dgm:pt modelId="{CA7FEE92-69EB-428A-A94E-606FDE1B3A06}" type="pres">
      <dgm:prSet presAssocID="{4DB8B738-DACF-48CF-9E5F-554D3AC531CB}" presName="composite" presStyleCnt="0"/>
      <dgm:spPr/>
    </dgm:pt>
    <dgm:pt modelId="{CE127693-7B4A-413A-817B-DC8728633971}" type="pres">
      <dgm:prSet presAssocID="{4DB8B738-DACF-48CF-9E5F-554D3AC531CB}" presName="background" presStyleLbl="node0" presStyleIdx="2" presStyleCnt="4"/>
      <dgm:spPr/>
    </dgm:pt>
    <dgm:pt modelId="{FA727658-096C-42E9-822E-0E4A18E39529}" type="pres">
      <dgm:prSet presAssocID="{4DB8B738-DACF-48CF-9E5F-554D3AC531CB}" presName="text" presStyleLbl="fgAcc0" presStyleIdx="2" presStyleCnt="4">
        <dgm:presLayoutVars>
          <dgm:chPref val="3"/>
        </dgm:presLayoutVars>
      </dgm:prSet>
      <dgm:spPr/>
    </dgm:pt>
    <dgm:pt modelId="{8226C3B7-09C6-4752-9815-F3948BF08256}" type="pres">
      <dgm:prSet presAssocID="{4DB8B738-DACF-48CF-9E5F-554D3AC531CB}" presName="hierChild2" presStyleCnt="0"/>
      <dgm:spPr/>
    </dgm:pt>
    <dgm:pt modelId="{569820B0-E272-4BC3-AE9B-BEB4AF60E35A}" type="pres">
      <dgm:prSet presAssocID="{01A16BA3-EB96-44C8-A921-976465860FFD}" presName="hierRoot1" presStyleCnt="0"/>
      <dgm:spPr/>
    </dgm:pt>
    <dgm:pt modelId="{53455724-DFBC-4C94-A051-A60E1EB322DA}" type="pres">
      <dgm:prSet presAssocID="{01A16BA3-EB96-44C8-A921-976465860FFD}" presName="composite" presStyleCnt="0"/>
      <dgm:spPr/>
    </dgm:pt>
    <dgm:pt modelId="{412386E6-B523-4700-8C57-95BEB4EF345E}" type="pres">
      <dgm:prSet presAssocID="{01A16BA3-EB96-44C8-A921-976465860FFD}" presName="background" presStyleLbl="node0" presStyleIdx="3" presStyleCnt="4"/>
      <dgm:spPr/>
    </dgm:pt>
    <dgm:pt modelId="{2F69950C-4ADD-43D4-AEDF-AAB9818D2FDF}" type="pres">
      <dgm:prSet presAssocID="{01A16BA3-EB96-44C8-A921-976465860FFD}" presName="text" presStyleLbl="fgAcc0" presStyleIdx="3" presStyleCnt="4">
        <dgm:presLayoutVars>
          <dgm:chPref val="3"/>
        </dgm:presLayoutVars>
      </dgm:prSet>
      <dgm:spPr/>
    </dgm:pt>
    <dgm:pt modelId="{376ED75F-B144-46F5-ABBD-0573BEAF8A1A}" type="pres">
      <dgm:prSet presAssocID="{01A16BA3-EB96-44C8-A921-976465860FFD}" presName="hierChild2" presStyleCnt="0"/>
      <dgm:spPr/>
    </dgm:pt>
  </dgm:ptLst>
  <dgm:cxnLst>
    <dgm:cxn modelId="{9A882B37-7F4A-431B-810E-2E9297B46773}" type="presOf" srcId="{4DB8B738-DACF-48CF-9E5F-554D3AC531CB}" destId="{FA727658-096C-42E9-822E-0E4A18E39529}" srcOrd="0" destOrd="0" presId="urn:microsoft.com/office/officeart/2005/8/layout/hierarchy1"/>
    <dgm:cxn modelId="{6178BE67-6440-429B-9A39-0195C139755A}" type="presOf" srcId="{4F630C69-9E98-466E-A2E7-D45C67A86FA5}" destId="{F818E5EF-3EBC-4E57-A395-1226B4EFD133}" srcOrd="0" destOrd="0" presId="urn:microsoft.com/office/officeart/2005/8/layout/hierarchy1"/>
    <dgm:cxn modelId="{6D7EFF52-8FFE-4AE5-AF47-1F79C8C29474}" srcId="{03B44656-335F-4473-AE63-C5FD457924F9}" destId="{4F630C69-9E98-466E-A2E7-D45C67A86FA5}" srcOrd="1" destOrd="0" parTransId="{E64513D8-00EA-486C-BB76-31D65BFD784A}" sibTransId="{320F7DC7-F9D0-4EAA-99D2-A53679A6D4DB}"/>
    <dgm:cxn modelId="{70D48155-643C-4E40-B699-0F65F57589DC}" type="presOf" srcId="{F4475F63-546A-477C-8221-F94C7B6CE126}" destId="{9910CDA5-CA28-4E5C-A8B3-171AFA699160}" srcOrd="0" destOrd="0" presId="urn:microsoft.com/office/officeart/2005/8/layout/hierarchy1"/>
    <dgm:cxn modelId="{4B3EAB55-90D9-41CB-A377-A18B47CED320}" type="presOf" srcId="{01A16BA3-EB96-44C8-A921-976465860FFD}" destId="{2F69950C-4ADD-43D4-AEDF-AAB9818D2FDF}" srcOrd="0" destOrd="0" presId="urn:microsoft.com/office/officeart/2005/8/layout/hierarchy1"/>
    <dgm:cxn modelId="{888A399C-2EC8-4046-870A-4FCC37B37313}" srcId="{03B44656-335F-4473-AE63-C5FD457924F9}" destId="{F4475F63-546A-477C-8221-F94C7B6CE126}" srcOrd="0" destOrd="0" parTransId="{68903224-0E01-4315-94C1-C05FE24C4A0C}" sibTransId="{35D98C2E-1490-435B-8289-3FE366BBC9DC}"/>
    <dgm:cxn modelId="{B60F06BC-3D6F-4E2D-82EA-F06891712DD0}" type="presOf" srcId="{03B44656-335F-4473-AE63-C5FD457924F9}" destId="{D58B0CAB-71B3-4455-8927-5110CDC7116F}" srcOrd="0" destOrd="0" presId="urn:microsoft.com/office/officeart/2005/8/layout/hierarchy1"/>
    <dgm:cxn modelId="{625F21EA-F636-4149-B63A-52F22B467501}" srcId="{03B44656-335F-4473-AE63-C5FD457924F9}" destId="{01A16BA3-EB96-44C8-A921-976465860FFD}" srcOrd="3" destOrd="0" parTransId="{FB9B8216-57C8-4DB3-A193-1104848AFB88}" sibTransId="{32557AB2-311A-4083-AC51-C777F507F829}"/>
    <dgm:cxn modelId="{E36A8FEE-D2E8-4BC7-946C-AD99D14EA767}" srcId="{03B44656-335F-4473-AE63-C5FD457924F9}" destId="{4DB8B738-DACF-48CF-9E5F-554D3AC531CB}" srcOrd="2" destOrd="0" parTransId="{AF200CC9-20F3-489A-8C93-9983BC3DF25B}" sibTransId="{5F724270-4E7C-4AFB-88C2-C83005A2E6CF}"/>
    <dgm:cxn modelId="{6D4A8790-873D-4B1F-849D-68DDF9D9FB61}" type="presParOf" srcId="{D58B0CAB-71B3-4455-8927-5110CDC7116F}" destId="{EBD75659-7387-4A92-8DB1-C0B318C5042C}" srcOrd="0" destOrd="0" presId="urn:microsoft.com/office/officeart/2005/8/layout/hierarchy1"/>
    <dgm:cxn modelId="{A8E82517-2737-46DB-B060-57DC6F15FC59}" type="presParOf" srcId="{EBD75659-7387-4A92-8DB1-C0B318C5042C}" destId="{13C351B5-F1D4-48F1-AE36-936EE73B5AC8}" srcOrd="0" destOrd="0" presId="urn:microsoft.com/office/officeart/2005/8/layout/hierarchy1"/>
    <dgm:cxn modelId="{7E4667DD-9A98-428F-A45F-E25DC6DDF710}" type="presParOf" srcId="{13C351B5-F1D4-48F1-AE36-936EE73B5AC8}" destId="{B73ED0E0-15CB-4258-8BF2-9E7E4CC6D3DA}" srcOrd="0" destOrd="0" presId="urn:microsoft.com/office/officeart/2005/8/layout/hierarchy1"/>
    <dgm:cxn modelId="{BB80D86D-18D2-4CF6-B647-AE79483D2642}" type="presParOf" srcId="{13C351B5-F1D4-48F1-AE36-936EE73B5AC8}" destId="{9910CDA5-CA28-4E5C-A8B3-171AFA699160}" srcOrd="1" destOrd="0" presId="urn:microsoft.com/office/officeart/2005/8/layout/hierarchy1"/>
    <dgm:cxn modelId="{A7E2F4B0-D613-425F-949D-7F028369C122}" type="presParOf" srcId="{EBD75659-7387-4A92-8DB1-C0B318C5042C}" destId="{4FA7A2C1-0731-4488-A283-446D0CB84FB3}" srcOrd="1" destOrd="0" presId="urn:microsoft.com/office/officeart/2005/8/layout/hierarchy1"/>
    <dgm:cxn modelId="{41D1A2F6-23E7-4B5E-A2FD-CF90642FC05C}" type="presParOf" srcId="{D58B0CAB-71B3-4455-8927-5110CDC7116F}" destId="{C991E48E-4616-4E56-A191-08F841780ED3}" srcOrd="1" destOrd="0" presId="urn:microsoft.com/office/officeart/2005/8/layout/hierarchy1"/>
    <dgm:cxn modelId="{7E6BF6F6-5997-4304-9DFA-EA37FD1233BD}" type="presParOf" srcId="{C991E48E-4616-4E56-A191-08F841780ED3}" destId="{38B40EEB-3FA9-4D78-9714-30337C3C41C9}" srcOrd="0" destOrd="0" presId="urn:microsoft.com/office/officeart/2005/8/layout/hierarchy1"/>
    <dgm:cxn modelId="{2BE7E0CE-8166-4A41-A68B-3A2229FBCC36}" type="presParOf" srcId="{38B40EEB-3FA9-4D78-9714-30337C3C41C9}" destId="{ED2B97A0-71AD-4998-8F8F-EF4D19D9D14C}" srcOrd="0" destOrd="0" presId="urn:microsoft.com/office/officeart/2005/8/layout/hierarchy1"/>
    <dgm:cxn modelId="{8E724189-D566-4BD1-A4AA-AF45CB14A5C7}" type="presParOf" srcId="{38B40EEB-3FA9-4D78-9714-30337C3C41C9}" destId="{F818E5EF-3EBC-4E57-A395-1226B4EFD133}" srcOrd="1" destOrd="0" presId="urn:microsoft.com/office/officeart/2005/8/layout/hierarchy1"/>
    <dgm:cxn modelId="{722CE7C7-22FC-4248-B088-BA238E71E823}" type="presParOf" srcId="{C991E48E-4616-4E56-A191-08F841780ED3}" destId="{65602129-0B6D-4AC2-8567-65E3F8F2E0D9}" srcOrd="1" destOrd="0" presId="urn:microsoft.com/office/officeart/2005/8/layout/hierarchy1"/>
    <dgm:cxn modelId="{B84478F5-38D8-4E47-95F8-15868960B363}" type="presParOf" srcId="{D58B0CAB-71B3-4455-8927-5110CDC7116F}" destId="{10A11687-5255-48F3-BC8E-F630EA249ABE}" srcOrd="2" destOrd="0" presId="urn:microsoft.com/office/officeart/2005/8/layout/hierarchy1"/>
    <dgm:cxn modelId="{2B435FE5-05FE-4D16-964D-480ED4FBB2EF}" type="presParOf" srcId="{10A11687-5255-48F3-BC8E-F630EA249ABE}" destId="{CA7FEE92-69EB-428A-A94E-606FDE1B3A06}" srcOrd="0" destOrd="0" presId="urn:microsoft.com/office/officeart/2005/8/layout/hierarchy1"/>
    <dgm:cxn modelId="{EA19BFAC-F322-4EB0-A576-01AC520696DD}" type="presParOf" srcId="{CA7FEE92-69EB-428A-A94E-606FDE1B3A06}" destId="{CE127693-7B4A-413A-817B-DC8728633971}" srcOrd="0" destOrd="0" presId="urn:microsoft.com/office/officeart/2005/8/layout/hierarchy1"/>
    <dgm:cxn modelId="{20D1EFDD-40B0-44B5-B565-D5B2FB612917}" type="presParOf" srcId="{CA7FEE92-69EB-428A-A94E-606FDE1B3A06}" destId="{FA727658-096C-42E9-822E-0E4A18E39529}" srcOrd="1" destOrd="0" presId="urn:microsoft.com/office/officeart/2005/8/layout/hierarchy1"/>
    <dgm:cxn modelId="{1C397A12-02B3-42F5-9B29-47E89CA02791}" type="presParOf" srcId="{10A11687-5255-48F3-BC8E-F630EA249ABE}" destId="{8226C3B7-09C6-4752-9815-F3948BF08256}" srcOrd="1" destOrd="0" presId="urn:microsoft.com/office/officeart/2005/8/layout/hierarchy1"/>
    <dgm:cxn modelId="{A82150F9-75B3-4B46-B55E-FF4CDF3C855E}" type="presParOf" srcId="{D58B0CAB-71B3-4455-8927-5110CDC7116F}" destId="{569820B0-E272-4BC3-AE9B-BEB4AF60E35A}" srcOrd="3" destOrd="0" presId="urn:microsoft.com/office/officeart/2005/8/layout/hierarchy1"/>
    <dgm:cxn modelId="{97B1BF94-3459-4D76-9F4D-E270FFD38EC0}" type="presParOf" srcId="{569820B0-E272-4BC3-AE9B-BEB4AF60E35A}" destId="{53455724-DFBC-4C94-A051-A60E1EB322DA}" srcOrd="0" destOrd="0" presId="urn:microsoft.com/office/officeart/2005/8/layout/hierarchy1"/>
    <dgm:cxn modelId="{A87D418C-0658-41E7-A8FD-4FBFFC8056D1}" type="presParOf" srcId="{53455724-DFBC-4C94-A051-A60E1EB322DA}" destId="{412386E6-B523-4700-8C57-95BEB4EF345E}" srcOrd="0" destOrd="0" presId="urn:microsoft.com/office/officeart/2005/8/layout/hierarchy1"/>
    <dgm:cxn modelId="{1225074F-025B-48CD-BE70-02FFC8428387}" type="presParOf" srcId="{53455724-DFBC-4C94-A051-A60E1EB322DA}" destId="{2F69950C-4ADD-43D4-AEDF-AAB9818D2FDF}" srcOrd="1" destOrd="0" presId="urn:microsoft.com/office/officeart/2005/8/layout/hierarchy1"/>
    <dgm:cxn modelId="{CD68C002-76B3-475D-8241-C3860F840FEE}" type="presParOf" srcId="{569820B0-E272-4BC3-AE9B-BEB4AF60E35A}" destId="{376ED75F-B144-46F5-ABBD-0573BEAF8A1A}"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85836AD-B7BE-4CB5-85A9-24E7900CFE2C}"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1AB995DE-EA01-4F96-A501-5981C52490D0}">
      <dgm:prSet/>
      <dgm:spPr/>
      <dgm:t>
        <a:bodyPr/>
        <a:lstStyle/>
        <a:p>
          <a:r>
            <a:rPr lang="en-US"/>
            <a:t>They should take an active step to create a trusting climate</a:t>
          </a:r>
        </a:p>
      </dgm:t>
    </dgm:pt>
    <dgm:pt modelId="{DE1C3733-303D-4EC7-A92B-1286A6359D88}" type="parTrans" cxnId="{E2DB0CDC-332C-444D-9825-CC4FE5626DD5}">
      <dgm:prSet/>
      <dgm:spPr/>
      <dgm:t>
        <a:bodyPr/>
        <a:lstStyle/>
        <a:p>
          <a:endParaRPr lang="en-US"/>
        </a:p>
      </dgm:t>
    </dgm:pt>
    <dgm:pt modelId="{792084C6-CDA6-4064-9C05-C5CEC800708C}" type="sibTrans" cxnId="{E2DB0CDC-332C-444D-9825-CC4FE5626DD5}">
      <dgm:prSet/>
      <dgm:spPr/>
      <dgm:t>
        <a:bodyPr/>
        <a:lstStyle/>
        <a:p>
          <a:endParaRPr lang="en-US"/>
        </a:p>
      </dgm:t>
    </dgm:pt>
    <dgm:pt modelId="{46BD6B7E-E66D-4F1A-B7EA-3C02B0E6F0CF}">
      <dgm:prSet/>
      <dgm:spPr/>
      <dgm:t>
        <a:bodyPr/>
        <a:lstStyle/>
        <a:p>
          <a:r>
            <a:rPr lang="en-US"/>
            <a:t>They should learn to express their feelings and thoughts during interactions</a:t>
          </a:r>
        </a:p>
      </dgm:t>
    </dgm:pt>
    <dgm:pt modelId="{0034F9E3-C6B3-4A32-9556-FEB33EEE29D0}" type="parTrans" cxnId="{7D88D02C-37C8-420A-9EC6-8E5CA65A2A01}">
      <dgm:prSet/>
      <dgm:spPr/>
      <dgm:t>
        <a:bodyPr/>
        <a:lstStyle/>
        <a:p>
          <a:endParaRPr lang="en-US"/>
        </a:p>
      </dgm:t>
    </dgm:pt>
    <dgm:pt modelId="{3806E833-D7A1-4A78-9ED8-67489700D690}" type="sibTrans" cxnId="{7D88D02C-37C8-420A-9EC6-8E5CA65A2A01}">
      <dgm:prSet/>
      <dgm:spPr/>
      <dgm:t>
        <a:bodyPr/>
        <a:lstStyle/>
        <a:p>
          <a:endParaRPr lang="en-US"/>
        </a:p>
      </dgm:t>
    </dgm:pt>
    <dgm:pt modelId="{C1C61B04-8CCB-4E3B-AA05-5BADAB02624D}">
      <dgm:prSet/>
      <dgm:spPr/>
      <dgm:t>
        <a:bodyPr/>
        <a:lstStyle/>
        <a:p>
          <a:r>
            <a:rPr lang="en-US"/>
            <a:t>Being willing to express fears, hopes, concerns, reservations and expectations.</a:t>
          </a:r>
        </a:p>
      </dgm:t>
    </dgm:pt>
    <dgm:pt modelId="{F5C8757E-D235-47DD-8CDE-3885F075691A}" type="parTrans" cxnId="{8E2838B8-BFF2-4049-B9EE-035BD2E6C7B2}">
      <dgm:prSet/>
      <dgm:spPr/>
      <dgm:t>
        <a:bodyPr/>
        <a:lstStyle/>
        <a:p>
          <a:endParaRPr lang="en-US"/>
        </a:p>
      </dgm:t>
    </dgm:pt>
    <dgm:pt modelId="{46EEDFB7-6AD2-43D3-8421-29DBA5821A54}" type="sibTrans" cxnId="{8E2838B8-BFF2-4049-B9EE-035BD2E6C7B2}">
      <dgm:prSet/>
      <dgm:spPr/>
      <dgm:t>
        <a:bodyPr/>
        <a:lstStyle/>
        <a:p>
          <a:endParaRPr lang="en-US"/>
        </a:p>
      </dgm:t>
    </dgm:pt>
    <dgm:pt modelId="{5A95422C-6F04-475D-B796-3AAFED3D2564}">
      <dgm:prSet/>
      <dgm:spPr/>
      <dgm:t>
        <a:bodyPr/>
        <a:lstStyle/>
        <a:p>
          <a:r>
            <a:rPr lang="en-US"/>
            <a:t>Be willing to make oneself known to others.</a:t>
          </a:r>
        </a:p>
      </dgm:t>
    </dgm:pt>
    <dgm:pt modelId="{7161CA40-C50F-47A0-97DD-D01A7516564A}" type="parTrans" cxnId="{73B62EF9-9F03-42B6-9FAA-38777A5890D0}">
      <dgm:prSet/>
      <dgm:spPr/>
      <dgm:t>
        <a:bodyPr/>
        <a:lstStyle/>
        <a:p>
          <a:endParaRPr lang="en-US"/>
        </a:p>
      </dgm:t>
    </dgm:pt>
    <dgm:pt modelId="{970D82F3-03F7-4B70-B810-E18AAA7B9210}" type="sibTrans" cxnId="{73B62EF9-9F03-42B6-9FAA-38777A5890D0}">
      <dgm:prSet/>
      <dgm:spPr/>
      <dgm:t>
        <a:bodyPr/>
        <a:lstStyle/>
        <a:p>
          <a:endParaRPr lang="en-US"/>
        </a:p>
      </dgm:t>
    </dgm:pt>
    <dgm:pt modelId="{92A2D302-38D3-48F4-8296-65ED04201FA3}">
      <dgm:prSet/>
      <dgm:spPr/>
      <dgm:t>
        <a:bodyPr/>
        <a:lstStyle/>
        <a:p>
          <a:r>
            <a:rPr lang="en-US"/>
            <a:t>Being involved in making group norms.</a:t>
          </a:r>
        </a:p>
      </dgm:t>
    </dgm:pt>
    <dgm:pt modelId="{84E893F1-B601-46A5-96C5-C3FD0ADD92E9}" type="parTrans" cxnId="{4D3205A9-35C6-42D9-84F8-54F7BBC5CB34}">
      <dgm:prSet/>
      <dgm:spPr/>
      <dgm:t>
        <a:bodyPr/>
        <a:lstStyle/>
        <a:p>
          <a:endParaRPr lang="en-US"/>
        </a:p>
      </dgm:t>
    </dgm:pt>
    <dgm:pt modelId="{B0DA14E8-5EEE-45AF-B93A-273FB6823019}" type="sibTrans" cxnId="{4D3205A9-35C6-42D9-84F8-54F7BBC5CB34}">
      <dgm:prSet/>
      <dgm:spPr/>
      <dgm:t>
        <a:bodyPr/>
        <a:lstStyle/>
        <a:p>
          <a:endParaRPr lang="en-US"/>
        </a:p>
      </dgm:t>
    </dgm:pt>
    <dgm:pt modelId="{280E9B16-9338-4945-A7A6-890D114722B8}">
      <dgm:prSet/>
      <dgm:spPr/>
      <dgm:t>
        <a:bodyPr/>
        <a:lstStyle/>
        <a:p>
          <a:r>
            <a:rPr lang="en-US"/>
            <a:t>Establishing personal and specific goals that will govern group participation.</a:t>
          </a:r>
        </a:p>
      </dgm:t>
    </dgm:pt>
    <dgm:pt modelId="{B5DC6727-3773-4F6F-BF11-63FCC4A68E14}" type="parTrans" cxnId="{1E23398B-F5DA-448B-8302-FE74680181BA}">
      <dgm:prSet/>
      <dgm:spPr/>
      <dgm:t>
        <a:bodyPr/>
        <a:lstStyle/>
        <a:p>
          <a:endParaRPr lang="en-US"/>
        </a:p>
      </dgm:t>
    </dgm:pt>
    <dgm:pt modelId="{383DD41A-0AF9-463F-811C-68B4C405A2BA}" type="sibTrans" cxnId="{1E23398B-F5DA-448B-8302-FE74680181BA}">
      <dgm:prSet/>
      <dgm:spPr/>
      <dgm:t>
        <a:bodyPr/>
        <a:lstStyle/>
        <a:p>
          <a:endParaRPr lang="en-US"/>
        </a:p>
      </dgm:t>
    </dgm:pt>
    <dgm:pt modelId="{FFD8D625-67F9-474A-9693-18F33841357D}">
      <dgm:prSet/>
      <dgm:spPr/>
      <dgm:t>
        <a:bodyPr/>
        <a:lstStyle/>
        <a:p>
          <a:r>
            <a:rPr lang="en-US"/>
            <a:t>Learning basis of the group process.</a:t>
          </a:r>
        </a:p>
      </dgm:t>
    </dgm:pt>
    <dgm:pt modelId="{0036ADF3-5ED8-47C0-A46E-B7EA506D6713}" type="parTrans" cxnId="{E6123A32-B515-48C8-8460-B62DF6FA2492}">
      <dgm:prSet/>
      <dgm:spPr/>
      <dgm:t>
        <a:bodyPr/>
        <a:lstStyle/>
        <a:p>
          <a:endParaRPr lang="en-US"/>
        </a:p>
      </dgm:t>
    </dgm:pt>
    <dgm:pt modelId="{1EDD4C8A-C595-4494-9E26-96C783DCADD5}" type="sibTrans" cxnId="{E6123A32-B515-48C8-8460-B62DF6FA2492}">
      <dgm:prSet/>
      <dgm:spPr/>
      <dgm:t>
        <a:bodyPr/>
        <a:lstStyle/>
        <a:p>
          <a:endParaRPr lang="en-US"/>
        </a:p>
      </dgm:t>
    </dgm:pt>
    <dgm:pt modelId="{E7067067-AEF7-4051-8C47-229259639FD0}" type="pres">
      <dgm:prSet presAssocID="{B85836AD-B7BE-4CB5-85A9-24E7900CFE2C}" presName="root" presStyleCnt="0">
        <dgm:presLayoutVars>
          <dgm:dir/>
          <dgm:resizeHandles val="exact"/>
        </dgm:presLayoutVars>
      </dgm:prSet>
      <dgm:spPr/>
    </dgm:pt>
    <dgm:pt modelId="{77C21330-BC05-4C00-A36D-E1A5C403A568}" type="pres">
      <dgm:prSet presAssocID="{B85836AD-B7BE-4CB5-85A9-24E7900CFE2C}" presName="container" presStyleCnt="0">
        <dgm:presLayoutVars>
          <dgm:dir/>
          <dgm:resizeHandles val="exact"/>
        </dgm:presLayoutVars>
      </dgm:prSet>
      <dgm:spPr/>
    </dgm:pt>
    <dgm:pt modelId="{8DD447F4-7271-41E2-9D1B-F03E9CCE991D}" type="pres">
      <dgm:prSet presAssocID="{1AB995DE-EA01-4F96-A501-5981C52490D0}" presName="compNode" presStyleCnt="0"/>
      <dgm:spPr/>
    </dgm:pt>
    <dgm:pt modelId="{C83D864F-0586-44F5-896A-D18135DD09A5}" type="pres">
      <dgm:prSet presAssocID="{1AB995DE-EA01-4F96-A501-5981C52490D0}" presName="iconBgRect" presStyleLbl="bgShp" presStyleIdx="0" presStyleCnt="7"/>
      <dgm:spPr/>
    </dgm:pt>
    <dgm:pt modelId="{0814F675-40E2-4FCF-BC74-2C7F9DA8074B}" type="pres">
      <dgm:prSet presAssocID="{1AB995DE-EA01-4F96-A501-5981C52490D0}"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eckmark"/>
        </a:ext>
      </dgm:extLst>
    </dgm:pt>
    <dgm:pt modelId="{EA722F5B-4944-4F59-8BBD-A810BA3B70C8}" type="pres">
      <dgm:prSet presAssocID="{1AB995DE-EA01-4F96-A501-5981C52490D0}" presName="spaceRect" presStyleCnt="0"/>
      <dgm:spPr/>
    </dgm:pt>
    <dgm:pt modelId="{AB9BBD11-C33C-432A-904B-AC5AAB5ECB3D}" type="pres">
      <dgm:prSet presAssocID="{1AB995DE-EA01-4F96-A501-5981C52490D0}" presName="textRect" presStyleLbl="revTx" presStyleIdx="0" presStyleCnt="7">
        <dgm:presLayoutVars>
          <dgm:chMax val="1"/>
          <dgm:chPref val="1"/>
        </dgm:presLayoutVars>
      </dgm:prSet>
      <dgm:spPr/>
    </dgm:pt>
    <dgm:pt modelId="{33BCC32E-5433-4612-B2FB-D683A1CC05ED}" type="pres">
      <dgm:prSet presAssocID="{792084C6-CDA6-4064-9C05-C5CEC800708C}" presName="sibTrans" presStyleLbl="sibTrans2D1" presStyleIdx="0" presStyleCnt="0"/>
      <dgm:spPr/>
    </dgm:pt>
    <dgm:pt modelId="{357F9EE1-EE4F-45F4-B1D5-32AF3AB28005}" type="pres">
      <dgm:prSet presAssocID="{46BD6B7E-E66D-4F1A-B7EA-3C02B0E6F0CF}" presName="compNode" presStyleCnt="0"/>
      <dgm:spPr/>
    </dgm:pt>
    <dgm:pt modelId="{5D7001EF-6ECE-43CD-9364-26CF355894EB}" type="pres">
      <dgm:prSet presAssocID="{46BD6B7E-E66D-4F1A-B7EA-3C02B0E6F0CF}" presName="iconBgRect" presStyleLbl="bgShp" presStyleIdx="1" presStyleCnt="7"/>
      <dgm:spPr/>
    </dgm:pt>
    <dgm:pt modelId="{8496E230-DD1B-4C13-8698-BABAE59CE3FE}" type="pres">
      <dgm:prSet presAssocID="{46BD6B7E-E66D-4F1A-B7EA-3C02B0E6F0CF}"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1C681328-802B-430E-B387-D4976AD8B211}" type="pres">
      <dgm:prSet presAssocID="{46BD6B7E-E66D-4F1A-B7EA-3C02B0E6F0CF}" presName="spaceRect" presStyleCnt="0"/>
      <dgm:spPr/>
    </dgm:pt>
    <dgm:pt modelId="{317E932F-D2AE-4ADE-B037-E7B8B1014225}" type="pres">
      <dgm:prSet presAssocID="{46BD6B7E-E66D-4F1A-B7EA-3C02B0E6F0CF}" presName="textRect" presStyleLbl="revTx" presStyleIdx="1" presStyleCnt="7">
        <dgm:presLayoutVars>
          <dgm:chMax val="1"/>
          <dgm:chPref val="1"/>
        </dgm:presLayoutVars>
      </dgm:prSet>
      <dgm:spPr/>
    </dgm:pt>
    <dgm:pt modelId="{AA9F95EB-33AF-46C9-80E3-CB64D8FF7302}" type="pres">
      <dgm:prSet presAssocID="{3806E833-D7A1-4A78-9ED8-67489700D690}" presName="sibTrans" presStyleLbl="sibTrans2D1" presStyleIdx="0" presStyleCnt="0"/>
      <dgm:spPr/>
    </dgm:pt>
    <dgm:pt modelId="{22D219F5-B4DC-4DEB-A087-C1F26171FD54}" type="pres">
      <dgm:prSet presAssocID="{C1C61B04-8CCB-4E3B-AA05-5BADAB02624D}" presName="compNode" presStyleCnt="0"/>
      <dgm:spPr/>
    </dgm:pt>
    <dgm:pt modelId="{8699E949-62D1-4701-AD04-B076EDB2635A}" type="pres">
      <dgm:prSet presAssocID="{C1C61B04-8CCB-4E3B-AA05-5BADAB02624D}" presName="iconBgRect" presStyleLbl="bgShp" presStyleIdx="2" presStyleCnt="7"/>
      <dgm:spPr/>
    </dgm:pt>
    <dgm:pt modelId="{9735D48D-9792-48E0-B644-A6D89B880281}" type="pres">
      <dgm:prSet presAssocID="{C1C61B04-8CCB-4E3B-AA05-5BADAB02624D}"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nfused Person"/>
        </a:ext>
      </dgm:extLst>
    </dgm:pt>
    <dgm:pt modelId="{A5CF64AC-9357-4DF8-A07A-A07E50D87EF0}" type="pres">
      <dgm:prSet presAssocID="{C1C61B04-8CCB-4E3B-AA05-5BADAB02624D}" presName="spaceRect" presStyleCnt="0"/>
      <dgm:spPr/>
    </dgm:pt>
    <dgm:pt modelId="{AFFED6B4-143A-48AE-B669-B4180FFF7B3A}" type="pres">
      <dgm:prSet presAssocID="{C1C61B04-8CCB-4E3B-AA05-5BADAB02624D}" presName="textRect" presStyleLbl="revTx" presStyleIdx="2" presStyleCnt="7">
        <dgm:presLayoutVars>
          <dgm:chMax val="1"/>
          <dgm:chPref val="1"/>
        </dgm:presLayoutVars>
      </dgm:prSet>
      <dgm:spPr/>
    </dgm:pt>
    <dgm:pt modelId="{5DC14D50-4C09-4E37-A921-37ED1BE36248}" type="pres">
      <dgm:prSet presAssocID="{46EEDFB7-6AD2-43D3-8421-29DBA5821A54}" presName="sibTrans" presStyleLbl="sibTrans2D1" presStyleIdx="0" presStyleCnt="0"/>
      <dgm:spPr/>
    </dgm:pt>
    <dgm:pt modelId="{631BDE95-17BC-40D1-A052-ABF1B26EE6FB}" type="pres">
      <dgm:prSet presAssocID="{5A95422C-6F04-475D-B796-3AAFED3D2564}" presName="compNode" presStyleCnt="0"/>
      <dgm:spPr/>
    </dgm:pt>
    <dgm:pt modelId="{8BAB2010-D44F-4800-82A1-DA168605167D}" type="pres">
      <dgm:prSet presAssocID="{5A95422C-6F04-475D-B796-3AAFED3D2564}" presName="iconBgRect" presStyleLbl="bgShp" presStyleIdx="3" presStyleCnt="7"/>
      <dgm:spPr/>
    </dgm:pt>
    <dgm:pt modelId="{10D1F933-3230-4FB0-A870-E47159AB041D}" type="pres">
      <dgm:prSet presAssocID="{5A95422C-6F04-475D-B796-3AAFED3D2564}"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lind"/>
        </a:ext>
      </dgm:extLst>
    </dgm:pt>
    <dgm:pt modelId="{A0BFE934-EBE7-4282-A86E-49650AA3B70B}" type="pres">
      <dgm:prSet presAssocID="{5A95422C-6F04-475D-B796-3AAFED3D2564}" presName="spaceRect" presStyleCnt="0"/>
      <dgm:spPr/>
    </dgm:pt>
    <dgm:pt modelId="{99058636-32E2-43CD-AF66-097DC176823C}" type="pres">
      <dgm:prSet presAssocID="{5A95422C-6F04-475D-B796-3AAFED3D2564}" presName="textRect" presStyleLbl="revTx" presStyleIdx="3" presStyleCnt="7">
        <dgm:presLayoutVars>
          <dgm:chMax val="1"/>
          <dgm:chPref val="1"/>
        </dgm:presLayoutVars>
      </dgm:prSet>
      <dgm:spPr/>
    </dgm:pt>
    <dgm:pt modelId="{65616048-9D64-4061-9A78-417AD0228425}" type="pres">
      <dgm:prSet presAssocID="{970D82F3-03F7-4B70-B810-E18AAA7B9210}" presName="sibTrans" presStyleLbl="sibTrans2D1" presStyleIdx="0" presStyleCnt="0"/>
      <dgm:spPr/>
    </dgm:pt>
    <dgm:pt modelId="{7E3596CE-A938-498B-9B66-5E7B5AD88178}" type="pres">
      <dgm:prSet presAssocID="{92A2D302-38D3-48F4-8296-65ED04201FA3}" presName="compNode" presStyleCnt="0"/>
      <dgm:spPr/>
    </dgm:pt>
    <dgm:pt modelId="{417092EB-A6DE-4016-8DB4-42DA15E13160}" type="pres">
      <dgm:prSet presAssocID="{92A2D302-38D3-48F4-8296-65ED04201FA3}" presName="iconBgRect" presStyleLbl="bgShp" presStyleIdx="4" presStyleCnt="7"/>
      <dgm:spPr/>
    </dgm:pt>
    <dgm:pt modelId="{3399DFBB-FF9F-47D1-B113-935F4CE3DADC}" type="pres">
      <dgm:prSet presAssocID="{92A2D302-38D3-48F4-8296-65ED04201FA3}"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eers"/>
        </a:ext>
      </dgm:extLst>
    </dgm:pt>
    <dgm:pt modelId="{7968387A-C4E2-4DD7-86BF-5DF59F521FC9}" type="pres">
      <dgm:prSet presAssocID="{92A2D302-38D3-48F4-8296-65ED04201FA3}" presName="spaceRect" presStyleCnt="0"/>
      <dgm:spPr/>
    </dgm:pt>
    <dgm:pt modelId="{B02CAC29-DABC-4634-AAEA-A85EF7DA813D}" type="pres">
      <dgm:prSet presAssocID="{92A2D302-38D3-48F4-8296-65ED04201FA3}" presName="textRect" presStyleLbl="revTx" presStyleIdx="4" presStyleCnt="7">
        <dgm:presLayoutVars>
          <dgm:chMax val="1"/>
          <dgm:chPref val="1"/>
        </dgm:presLayoutVars>
      </dgm:prSet>
      <dgm:spPr/>
    </dgm:pt>
    <dgm:pt modelId="{B8CC7332-AFF2-492F-AF33-BDAB7E73CC6B}" type="pres">
      <dgm:prSet presAssocID="{B0DA14E8-5EEE-45AF-B93A-273FB6823019}" presName="sibTrans" presStyleLbl="sibTrans2D1" presStyleIdx="0" presStyleCnt="0"/>
      <dgm:spPr/>
    </dgm:pt>
    <dgm:pt modelId="{1C90C2DC-3291-43A7-B966-D9969EB1CD98}" type="pres">
      <dgm:prSet presAssocID="{280E9B16-9338-4945-A7A6-890D114722B8}" presName="compNode" presStyleCnt="0"/>
      <dgm:spPr/>
    </dgm:pt>
    <dgm:pt modelId="{5ED987D5-01C3-483A-A69A-B5F4F19C380A}" type="pres">
      <dgm:prSet presAssocID="{280E9B16-9338-4945-A7A6-890D114722B8}" presName="iconBgRect" presStyleLbl="bgShp" presStyleIdx="5" presStyleCnt="7"/>
      <dgm:spPr/>
    </dgm:pt>
    <dgm:pt modelId="{6C35AABD-ECC2-437E-AAB8-8E8EE21999AF}" type="pres">
      <dgm:prSet presAssocID="{280E9B16-9338-4945-A7A6-890D114722B8}"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Bullseye"/>
        </a:ext>
      </dgm:extLst>
    </dgm:pt>
    <dgm:pt modelId="{3FF37A6C-E565-44D3-9BBE-0CAFD46318E0}" type="pres">
      <dgm:prSet presAssocID="{280E9B16-9338-4945-A7A6-890D114722B8}" presName="spaceRect" presStyleCnt="0"/>
      <dgm:spPr/>
    </dgm:pt>
    <dgm:pt modelId="{E5B1A1A7-411B-4D13-8D5F-90619CD4A7B3}" type="pres">
      <dgm:prSet presAssocID="{280E9B16-9338-4945-A7A6-890D114722B8}" presName="textRect" presStyleLbl="revTx" presStyleIdx="5" presStyleCnt="7">
        <dgm:presLayoutVars>
          <dgm:chMax val="1"/>
          <dgm:chPref val="1"/>
        </dgm:presLayoutVars>
      </dgm:prSet>
      <dgm:spPr/>
    </dgm:pt>
    <dgm:pt modelId="{E9855A4B-B352-4301-975B-61FB00FED783}" type="pres">
      <dgm:prSet presAssocID="{383DD41A-0AF9-463F-811C-68B4C405A2BA}" presName="sibTrans" presStyleLbl="sibTrans2D1" presStyleIdx="0" presStyleCnt="0"/>
      <dgm:spPr/>
    </dgm:pt>
    <dgm:pt modelId="{45EE93C0-4BDA-4A3D-925F-510340A6E91D}" type="pres">
      <dgm:prSet presAssocID="{FFD8D625-67F9-474A-9693-18F33841357D}" presName="compNode" presStyleCnt="0"/>
      <dgm:spPr/>
    </dgm:pt>
    <dgm:pt modelId="{0EF33C30-F91E-4CC4-9EC2-988C8A4822DC}" type="pres">
      <dgm:prSet presAssocID="{FFD8D625-67F9-474A-9693-18F33841357D}" presName="iconBgRect" presStyleLbl="bgShp" presStyleIdx="6" presStyleCnt="7"/>
      <dgm:spPr/>
    </dgm:pt>
    <dgm:pt modelId="{2A4D8C09-60F2-42B9-9E25-555BDE683406}" type="pres">
      <dgm:prSet presAssocID="{FFD8D625-67F9-474A-9693-18F33841357D}"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Branching Diagram"/>
        </a:ext>
      </dgm:extLst>
    </dgm:pt>
    <dgm:pt modelId="{2DE387B8-DE20-4C17-AC7F-389D38237A34}" type="pres">
      <dgm:prSet presAssocID="{FFD8D625-67F9-474A-9693-18F33841357D}" presName="spaceRect" presStyleCnt="0"/>
      <dgm:spPr/>
    </dgm:pt>
    <dgm:pt modelId="{EBA73191-E875-4A64-B50D-953EE1F60872}" type="pres">
      <dgm:prSet presAssocID="{FFD8D625-67F9-474A-9693-18F33841357D}" presName="textRect" presStyleLbl="revTx" presStyleIdx="6" presStyleCnt="7">
        <dgm:presLayoutVars>
          <dgm:chMax val="1"/>
          <dgm:chPref val="1"/>
        </dgm:presLayoutVars>
      </dgm:prSet>
      <dgm:spPr/>
    </dgm:pt>
  </dgm:ptLst>
  <dgm:cxnLst>
    <dgm:cxn modelId="{A34CF90D-E8C9-4E33-9E7A-BA32C5484D1B}" type="presOf" srcId="{792084C6-CDA6-4064-9C05-C5CEC800708C}" destId="{33BCC32E-5433-4612-B2FB-D683A1CC05ED}" srcOrd="0" destOrd="0" presId="urn:microsoft.com/office/officeart/2018/2/layout/IconCircleList"/>
    <dgm:cxn modelId="{7D88D02C-37C8-420A-9EC6-8E5CA65A2A01}" srcId="{B85836AD-B7BE-4CB5-85A9-24E7900CFE2C}" destId="{46BD6B7E-E66D-4F1A-B7EA-3C02B0E6F0CF}" srcOrd="1" destOrd="0" parTransId="{0034F9E3-C6B3-4A32-9556-FEB33EEE29D0}" sibTransId="{3806E833-D7A1-4A78-9ED8-67489700D690}"/>
    <dgm:cxn modelId="{E6123A32-B515-48C8-8460-B62DF6FA2492}" srcId="{B85836AD-B7BE-4CB5-85A9-24E7900CFE2C}" destId="{FFD8D625-67F9-474A-9693-18F33841357D}" srcOrd="6" destOrd="0" parTransId="{0036ADF3-5ED8-47C0-A46E-B7EA506D6713}" sibTransId="{1EDD4C8A-C595-4494-9E26-96C783DCADD5}"/>
    <dgm:cxn modelId="{067F5C5B-0534-4E20-AB23-A9EC1B6A4C4E}" type="presOf" srcId="{92A2D302-38D3-48F4-8296-65ED04201FA3}" destId="{B02CAC29-DABC-4634-AAEA-A85EF7DA813D}" srcOrd="0" destOrd="0" presId="urn:microsoft.com/office/officeart/2018/2/layout/IconCircleList"/>
    <dgm:cxn modelId="{3EFA6B41-1722-4640-818F-7869D3032F39}" type="presOf" srcId="{B85836AD-B7BE-4CB5-85A9-24E7900CFE2C}" destId="{E7067067-AEF7-4051-8C47-229259639FD0}" srcOrd="0" destOrd="0" presId="urn:microsoft.com/office/officeart/2018/2/layout/IconCircleList"/>
    <dgm:cxn modelId="{C7EB8268-751F-48E6-87DD-CBDBFA8C65D5}" type="presOf" srcId="{383DD41A-0AF9-463F-811C-68B4C405A2BA}" destId="{E9855A4B-B352-4301-975B-61FB00FED783}" srcOrd="0" destOrd="0" presId="urn:microsoft.com/office/officeart/2018/2/layout/IconCircleList"/>
    <dgm:cxn modelId="{07E91969-77F2-4480-8929-752D93242DA3}" type="presOf" srcId="{46BD6B7E-E66D-4F1A-B7EA-3C02B0E6F0CF}" destId="{317E932F-D2AE-4ADE-B037-E7B8B1014225}" srcOrd="0" destOrd="0" presId="urn:microsoft.com/office/officeart/2018/2/layout/IconCircleList"/>
    <dgm:cxn modelId="{84C63179-86FC-4980-9B02-FD58BF887E01}" type="presOf" srcId="{B0DA14E8-5EEE-45AF-B93A-273FB6823019}" destId="{B8CC7332-AFF2-492F-AF33-BDAB7E73CC6B}" srcOrd="0" destOrd="0" presId="urn:microsoft.com/office/officeart/2018/2/layout/IconCircleList"/>
    <dgm:cxn modelId="{34485C7B-ED0D-4F06-A348-ABEC7E8EFD76}" type="presOf" srcId="{1AB995DE-EA01-4F96-A501-5981C52490D0}" destId="{AB9BBD11-C33C-432A-904B-AC5AAB5ECB3D}" srcOrd="0" destOrd="0" presId="urn:microsoft.com/office/officeart/2018/2/layout/IconCircleList"/>
    <dgm:cxn modelId="{2F25677C-D1D2-4184-99C7-C4A6BF267678}" type="presOf" srcId="{C1C61B04-8CCB-4E3B-AA05-5BADAB02624D}" destId="{AFFED6B4-143A-48AE-B669-B4180FFF7B3A}" srcOrd="0" destOrd="0" presId="urn:microsoft.com/office/officeart/2018/2/layout/IconCircleList"/>
    <dgm:cxn modelId="{E0633288-80C2-43FE-AC6B-39E6B92C09F5}" type="presOf" srcId="{970D82F3-03F7-4B70-B810-E18AAA7B9210}" destId="{65616048-9D64-4061-9A78-417AD0228425}" srcOrd="0" destOrd="0" presId="urn:microsoft.com/office/officeart/2018/2/layout/IconCircleList"/>
    <dgm:cxn modelId="{1E23398B-F5DA-448B-8302-FE74680181BA}" srcId="{B85836AD-B7BE-4CB5-85A9-24E7900CFE2C}" destId="{280E9B16-9338-4945-A7A6-890D114722B8}" srcOrd="5" destOrd="0" parTransId="{B5DC6727-3773-4F6F-BF11-63FCC4A68E14}" sibTransId="{383DD41A-0AF9-463F-811C-68B4C405A2BA}"/>
    <dgm:cxn modelId="{FCC1A18E-E6F8-4EB5-B2BE-52C6E8F07B53}" type="presOf" srcId="{280E9B16-9338-4945-A7A6-890D114722B8}" destId="{E5B1A1A7-411B-4D13-8D5F-90619CD4A7B3}" srcOrd="0" destOrd="0" presId="urn:microsoft.com/office/officeart/2018/2/layout/IconCircleList"/>
    <dgm:cxn modelId="{B8181BA2-7EFF-4B46-A357-F1512AB455DE}" type="presOf" srcId="{3806E833-D7A1-4A78-9ED8-67489700D690}" destId="{AA9F95EB-33AF-46C9-80E3-CB64D8FF7302}" srcOrd="0" destOrd="0" presId="urn:microsoft.com/office/officeart/2018/2/layout/IconCircleList"/>
    <dgm:cxn modelId="{4D3205A9-35C6-42D9-84F8-54F7BBC5CB34}" srcId="{B85836AD-B7BE-4CB5-85A9-24E7900CFE2C}" destId="{92A2D302-38D3-48F4-8296-65ED04201FA3}" srcOrd="4" destOrd="0" parTransId="{84E893F1-B601-46A5-96C5-C3FD0ADD92E9}" sibTransId="{B0DA14E8-5EEE-45AF-B93A-273FB6823019}"/>
    <dgm:cxn modelId="{079F5AB0-9A87-4533-8FDC-1B995385BC26}" type="presOf" srcId="{5A95422C-6F04-475D-B796-3AAFED3D2564}" destId="{99058636-32E2-43CD-AF66-097DC176823C}" srcOrd="0" destOrd="0" presId="urn:microsoft.com/office/officeart/2018/2/layout/IconCircleList"/>
    <dgm:cxn modelId="{8E2838B8-BFF2-4049-B9EE-035BD2E6C7B2}" srcId="{B85836AD-B7BE-4CB5-85A9-24E7900CFE2C}" destId="{C1C61B04-8CCB-4E3B-AA05-5BADAB02624D}" srcOrd="2" destOrd="0" parTransId="{F5C8757E-D235-47DD-8CDE-3885F075691A}" sibTransId="{46EEDFB7-6AD2-43D3-8421-29DBA5821A54}"/>
    <dgm:cxn modelId="{C9361DC5-59AB-4AB3-8408-70B86DEBB0D6}" type="presOf" srcId="{46EEDFB7-6AD2-43D3-8421-29DBA5821A54}" destId="{5DC14D50-4C09-4E37-A921-37ED1BE36248}" srcOrd="0" destOrd="0" presId="urn:microsoft.com/office/officeart/2018/2/layout/IconCircleList"/>
    <dgm:cxn modelId="{E2DB0CDC-332C-444D-9825-CC4FE5626DD5}" srcId="{B85836AD-B7BE-4CB5-85A9-24E7900CFE2C}" destId="{1AB995DE-EA01-4F96-A501-5981C52490D0}" srcOrd="0" destOrd="0" parTransId="{DE1C3733-303D-4EC7-A92B-1286A6359D88}" sibTransId="{792084C6-CDA6-4064-9C05-C5CEC800708C}"/>
    <dgm:cxn modelId="{3F58C5E2-76B9-4EF8-8A9F-8C1D373AD2D8}" type="presOf" srcId="{FFD8D625-67F9-474A-9693-18F33841357D}" destId="{EBA73191-E875-4A64-B50D-953EE1F60872}" srcOrd="0" destOrd="0" presId="urn:microsoft.com/office/officeart/2018/2/layout/IconCircleList"/>
    <dgm:cxn modelId="{73B62EF9-9F03-42B6-9FAA-38777A5890D0}" srcId="{B85836AD-B7BE-4CB5-85A9-24E7900CFE2C}" destId="{5A95422C-6F04-475D-B796-3AAFED3D2564}" srcOrd="3" destOrd="0" parTransId="{7161CA40-C50F-47A0-97DD-D01A7516564A}" sibTransId="{970D82F3-03F7-4B70-B810-E18AAA7B9210}"/>
    <dgm:cxn modelId="{18832F1F-79B9-4080-B2A2-580ACCE41086}" type="presParOf" srcId="{E7067067-AEF7-4051-8C47-229259639FD0}" destId="{77C21330-BC05-4C00-A36D-E1A5C403A568}" srcOrd="0" destOrd="0" presId="urn:microsoft.com/office/officeart/2018/2/layout/IconCircleList"/>
    <dgm:cxn modelId="{414ABBF1-1AF1-44A2-9C74-E7EC672E3139}" type="presParOf" srcId="{77C21330-BC05-4C00-A36D-E1A5C403A568}" destId="{8DD447F4-7271-41E2-9D1B-F03E9CCE991D}" srcOrd="0" destOrd="0" presId="urn:microsoft.com/office/officeart/2018/2/layout/IconCircleList"/>
    <dgm:cxn modelId="{9ABEAE4E-9BB8-4C6E-813A-AC452B554B4E}" type="presParOf" srcId="{8DD447F4-7271-41E2-9D1B-F03E9CCE991D}" destId="{C83D864F-0586-44F5-896A-D18135DD09A5}" srcOrd="0" destOrd="0" presId="urn:microsoft.com/office/officeart/2018/2/layout/IconCircleList"/>
    <dgm:cxn modelId="{312A9F6F-3D60-49AB-AF42-33ED2FB1776C}" type="presParOf" srcId="{8DD447F4-7271-41E2-9D1B-F03E9CCE991D}" destId="{0814F675-40E2-4FCF-BC74-2C7F9DA8074B}" srcOrd="1" destOrd="0" presId="urn:microsoft.com/office/officeart/2018/2/layout/IconCircleList"/>
    <dgm:cxn modelId="{1E940212-2D8F-4310-8D43-A946DB27B061}" type="presParOf" srcId="{8DD447F4-7271-41E2-9D1B-F03E9CCE991D}" destId="{EA722F5B-4944-4F59-8BBD-A810BA3B70C8}" srcOrd="2" destOrd="0" presId="urn:microsoft.com/office/officeart/2018/2/layout/IconCircleList"/>
    <dgm:cxn modelId="{C7141164-72C4-4250-AD63-D9A4D611D1CF}" type="presParOf" srcId="{8DD447F4-7271-41E2-9D1B-F03E9CCE991D}" destId="{AB9BBD11-C33C-432A-904B-AC5AAB5ECB3D}" srcOrd="3" destOrd="0" presId="urn:microsoft.com/office/officeart/2018/2/layout/IconCircleList"/>
    <dgm:cxn modelId="{3FC49541-4DED-4B5F-B071-DFA413414B13}" type="presParOf" srcId="{77C21330-BC05-4C00-A36D-E1A5C403A568}" destId="{33BCC32E-5433-4612-B2FB-D683A1CC05ED}" srcOrd="1" destOrd="0" presId="urn:microsoft.com/office/officeart/2018/2/layout/IconCircleList"/>
    <dgm:cxn modelId="{A7E5BA8F-67B8-45CC-AF23-268249D89683}" type="presParOf" srcId="{77C21330-BC05-4C00-A36D-E1A5C403A568}" destId="{357F9EE1-EE4F-45F4-B1D5-32AF3AB28005}" srcOrd="2" destOrd="0" presId="urn:microsoft.com/office/officeart/2018/2/layout/IconCircleList"/>
    <dgm:cxn modelId="{6F1E4F85-FD2A-4545-BBFE-75102A32820E}" type="presParOf" srcId="{357F9EE1-EE4F-45F4-B1D5-32AF3AB28005}" destId="{5D7001EF-6ECE-43CD-9364-26CF355894EB}" srcOrd="0" destOrd="0" presId="urn:microsoft.com/office/officeart/2018/2/layout/IconCircleList"/>
    <dgm:cxn modelId="{7E11DE6D-8C83-4DCE-80B9-1F76A2EC212D}" type="presParOf" srcId="{357F9EE1-EE4F-45F4-B1D5-32AF3AB28005}" destId="{8496E230-DD1B-4C13-8698-BABAE59CE3FE}" srcOrd="1" destOrd="0" presId="urn:microsoft.com/office/officeart/2018/2/layout/IconCircleList"/>
    <dgm:cxn modelId="{DA0B9F47-4806-4A59-9A72-37E36A1179F4}" type="presParOf" srcId="{357F9EE1-EE4F-45F4-B1D5-32AF3AB28005}" destId="{1C681328-802B-430E-B387-D4976AD8B211}" srcOrd="2" destOrd="0" presId="urn:microsoft.com/office/officeart/2018/2/layout/IconCircleList"/>
    <dgm:cxn modelId="{51D2C928-D26D-4005-A295-71F3D53EDB36}" type="presParOf" srcId="{357F9EE1-EE4F-45F4-B1D5-32AF3AB28005}" destId="{317E932F-D2AE-4ADE-B037-E7B8B1014225}" srcOrd="3" destOrd="0" presId="urn:microsoft.com/office/officeart/2018/2/layout/IconCircleList"/>
    <dgm:cxn modelId="{FC4B335B-52DD-4642-A7AB-507A3141C891}" type="presParOf" srcId="{77C21330-BC05-4C00-A36D-E1A5C403A568}" destId="{AA9F95EB-33AF-46C9-80E3-CB64D8FF7302}" srcOrd="3" destOrd="0" presId="urn:microsoft.com/office/officeart/2018/2/layout/IconCircleList"/>
    <dgm:cxn modelId="{D4FBC710-EC0B-4A44-ACA4-D3FCF52BAC6D}" type="presParOf" srcId="{77C21330-BC05-4C00-A36D-E1A5C403A568}" destId="{22D219F5-B4DC-4DEB-A087-C1F26171FD54}" srcOrd="4" destOrd="0" presId="urn:microsoft.com/office/officeart/2018/2/layout/IconCircleList"/>
    <dgm:cxn modelId="{D0202D5A-F860-4D7A-BAE4-78C1A87E7A08}" type="presParOf" srcId="{22D219F5-B4DC-4DEB-A087-C1F26171FD54}" destId="{8699E949-62D1-4701-AD04-B076EDB2635A}" srcOrd="0" destOrd="0" presId="urn:microsoft.com/office/officeart/2018/2/layout/IconCircleList"/>
    <dgm:cxn modelId="{9CEE2016-B86D-4A8D-AC00-13E56BD908F7}" type="presParOf" srcId="{22D219F5-B4DC-4DEB-A087-C1F26171FD54}" destId="{9735D48D-9792-48E0-B644-A6D89B880281}" srcOrd="1" destOrd="0" presId="urn:microsoft.com/office/officeart/2018/2/layout/IconCircleList"/>
    <dgm:cxn modelId="{A4C4B9D4-6995-4CCE-9AC1-973C1FB31B18}" type="presParOf" srcId="{22D219F5-B4DC-4DEB-A087-C1F26171FD54}" destId="{A5CF64AC-9357-4DF8-A07A-A07E50D87EF0}" srcOrd="2" destOrd="0" presId="urn:microsoft.com/office/officeart/2018/2/layout/IconCircleList"/>
    <dgm:cxn modelId="{35A19EDC-66C6-4BA3-A83A-FB3601C2D6BE}" type="presParOf" srcId="{22D219F5-B4DC-4DEB-A087-C1F26171FD54}" destId="{AFFED6B4-143A-48AE-B669-B4180FFF7B3A}" srcOrd="3" destOrd="0" presId="urn:microsoft.com/office/officeart/2018/2/layout/IconCircleList"/>
    <dgm:cxn modelId="{D99BFE15-FECA-44D4-9087-6B8C8CA9C65C}" type="presParOf" srcId="{77C21330-BC05-4C00-A36D-E1A5C403A568}" destId="{5DC14D50-4C09-4E37-A921-37ED1BE36248}" srcOrd="5" destOrd="0" presId="urn:microsoft.com/office/officeart/2018/2/layout/IconCircleList"/>
    <dgm:cxn modelId="{A93E87F1-EEA9-4A3A-91E1-49694F12EFCF}" type="presParOf" srcId="{77C21330-BC05-4C00-A36D-E1A5C403A568}" destId="{631BDE95-17BC-40D1-A052-ABF1B26EE6FB}" srcOrd="6" destOrd="0" presId="urn:microsoft.com/office/officeart/2018/2/layout/IconCircleList"/>
    <dgm:cxn modelId="{B42C3358-FAD4-4752-8ED4-570D9E196B61}" type="presParOf" srcId="{631BDE95-17BC-40D1-A052-ABF1B26EE6FB}" destId="{8BAB2010-D44F-4800-82A1-DA168605167D}" srcOrd="0" destOrd="0" presId="urn:microsoft.com/office/officeart/2018/2/layout/IconCircleList"/>
    <dgm:cxn modelId="{AF128358-2E3B-408B-9A5A-94E850046620}" type="presParOf" srcId="{631BDE95-17BC-40D1-A052-ABF1B26EE6FB}" destId="{10D1F933-3230-4FB0-A870-E47159AB041D}" srcOrd="1" destOrd="0" presId="urn:microsoft.com/office/officeart/2018/2/layout/IconCircleList"/>
    <dgm:cxn modelId="{4707756E-4C3A-4F87-94CC-D77E34D47380}" type="presParOf" srcId="{631BDE95-17BC-40D1-A052-ABF1B26EE6FB}" destId="{A0BFE934-EBE7-4282-A86E-49650AA3B70B}" srcOrd="2" destOrd="0" presId="urn:microsoft.com/office/officeart/2018/2/layout/IconCircleList"/>
    <dgm:cxn modelId="{5F9AF698-D7ED-4214-B5D9-E674BA356DE3}" type="presParOf" srcId="{631BDE95-17BC-40D1-A052-ABF1B26EE6FB}" destId="{99058636-32E2-43CD-AF66-097DC176823C}" srcOrd="3" destOrd="0" presId="urn:microsoft.com/office/officeart/2018/2/layout/IconCircleList"/>
    <dgm:cxn modelId="{44AA22A5-7230-4117-B260-BC509D7FB948}" type="presParOf" srcId="{77C21330-BC05-4C00-A36D-E1A5C403A568}" destId="{65616048-9D64-4061-9A78-417AD0228425}" srcOrd="7" destOrd="0" presId="urn:microsoft.com/office/officeart/2018/2/layout/IconCircleList"/>
    <dgm:cxn modelId="{001B063A-D2E0-432E-9BD8-6203AD861CF1}" type="presParOf" srcId="{77C21330-BC05-4C00-A36D-E1A5C403A568}" destId="{7E3596CE-A938-498B-9B66-5E7B5AD88178}" srcOrd="8" destOrd="0" presId="urn:microsoft.com/office/officeart/2018/2/layout/IconCircleList"/>
    <dgm:cxn modelId="{E3DC3086-4DC7-4510-9201-7672CCF75C6B}" type="presParOf" srcId="{7E3596CE-A938-498B-9B66-5E7B5AD88178}" destId="{417092EB-A6DE-4016-8DB4-42DA15E13160}" srcOrd="0" destOrd="0" presId="urn:microsoft.com/office/officeart/2018/2/layout/IconCircleList"/>
    <dgm:cxn modelId="{C2927BE8-6270-401C-8B1A-FE22B9A473F6}" type="presParOf" srcId="{7E3596CE-A938-498B-9B66-5E7B5AD88178}" destId="{3399DFBB-FF9F-47D1-B113-935F4CE3DADC}" srcOrd="1" destOrd="0" presId="urn:microsoft.com/office/officeart/2018/2/layout/IconCircleList"/>
    <dgm:cxn modelId="{B9A650A9-D0CC-4E5A-B97C-65FC0EC27F0A}" type="presParOf" srcId="{7E3596CE-A938-498B-9B66-5E7B5AD88178}" destId="{7968387A-C4E2-4DD7-86BF-5DF59F521FC9}" srcOrd="2" destOrd="0" presId="urn:microsoft.com/office/officeart/2018/2/layout/IconCircleList"/>
    <dgm:cxn modelId="{5A1664AB-E1EB-401A-9119-3FC78D3344B8}" type="presParOf" srcId="{7E3596CE-A938-498B-9B66-5E7B5AD88178}" destId="{B02CAC29-DABC-4634-AAEA-A85EF7DA813D}" srcOrd="3" destOrd="0" presId="urn:microsoft.com/office/officeart/2018/2/layout/IconCircleList"/>
    <dgm:cxn modelId="{799B1706-D75D-4F1A-A47F-1E3BE8B587F1}" type="presParOf" srcId="{77C21330-BC05-4C00-A36D-E1A5C403A568}" destId="{B8CC7332-AFF2-492F-AF33-BDAB7E73CC6B}" srcOrd="9" destOrd="0" presId="urn:microsoft.com/office/officeart/2018/2/layout/IconCircleList"/>
    <dgm:cxn modelId="{89247948-8199-4615-BECB-D3BA0E95D0BD}" type="presParOf" srcId="{77C21330-BC05-4C00-A36D-E1A5C403A568}" destId="{1C90C2DC-3291-43A7-B966-D9969EB1CD98}" srcOrd="10" destOrd="0" presId="urn:microsoft.com/office/officeart/2018/2/layout/IconCircleList"/>
    <dgm:cxn modelId="{C58D29E6-3B68-4312-AC9A-E91F6C3D91C7}" type="presParOf" srcId="{1C90C2DC-3291-43A7-B966-D9969EB1CD98}" destId="{5ED987D5-01C3-483A-A69A-B5F4F19C380A}" srcOrd="0" destOrd="0" presId="urn:microsoft.com/office/officeart/2018/2/layout/IconCircleList"/>
    <dgm:cxn modelId="{DF382A07-1BA4-4602-92A7-602A9479819C}" type="presParOf" srcId="{1C90C2DC-3291-43A7-B966-D9969EB1CD98}" destId="{6C35AABD-ECC2-437E-AAB8-8E8EE21999AF}" srcOrd="1" destOrd="0" presId="urn:microsoft.com/office/officeart/2018/2/layout/IconCircleList"/>
    <dgm:cxn modelId="{B2C2F94D-5D6B-46CA-BA77-015EB06AC71F}" type="presParOf" srcId="{1C90C2DC-3291-43A7-B966-D9969EB1CD98}" destId="{3FF37A6C-E565-44D3-9BBE-0CAFD46318E0}" srcOrd="2" destOrd="0" presId="urn:microsoft.com/office/officeart/2018/2/layout/IconCircleList"/>
    <dgm:cxn modelId="{E6B433F4-BA79-4826-8895-5DF75E144ED3}" type="presParOf" srcId="{1C90C2DC-3291-43A7-B966-D9969EB1CD98}" destId="{E5B1A1A7-411B-4D13-8D5F-90619CD4A7B3}" srcOrd="3" destOrd="0" presId="urn:microsoft.com/office/officeart/2018/2/layout/IconCircleList"/>
    <dgm:cxn modelId="{19F263A5-8ED3-4277-816A-B7C555AD754F}" type="presParOf" srcId="{77C21330-BC05-4C00-A36D-E1A5C403A568}" destId="{E9855A4B-B352-4301-975B-61FB00FED783}" srcOrd="11" destOrd="0" presId="urn:microsoft.com/office/officeart/2018/2/layout/IconCircleList"/>
    <dgm:cxn modelId="{392BB1D2-72BC-4AE5-993F-478AB4CD5013}" type="presParOf" srcId="{77C21330-BC05-4C00-A36D-E1A5C403A568}" destId="{45EE93C0-4BDA-4A3D-925F-510340A6E91D}" srcOrd="12" destOrd="0" presId="urn:microsoft.com/office/officeart/2018/2/layout/IconCircleList"/>
    <dgm:cxn modelId="{F6AED372-CEF6-4A6C-84F9-DE562C777C54}" type="presParOf" srcId="{45EE93C0-4BDA-4A3D-925F-510340A6E91D}" destId="{0EF33C30-F91E-4CC4-9EC2-988C8A4822DC}" srcOrd="0" destOrd="0" presId="urn:microsoft.com/office/officeart/2018/2/layout/IconCircleList"/>
    <dgm:cxn modelId="{92F1DAE2-EBEB-4FCA-A187-B0E9A5E8ABC8}" type="presParOf" srcId="{45EE93C0-4BDA-4A3D-925F-510340A6E91D}" destId="{2A4D8C09-60F2-42B9-9E25-555BDE683406}" srcOrd="1" destOrd="0" presId="urn:microsoft.com/office/officeart/2018/2/layout/IconCircleList"/>
    <dgm:cxn modelId="{48C2BDAE-6FDA-479F-B895-BC00F9209090}" type="presParOf" srcId="{45EE93C0-4BDA-4A3D-925F-510340A6E91D}" destId="{2DE387B8-DE20-4C17-AC7F-389D38237A34}" srcOrd="2" destOrd="0" presId="urn:microsoft.com/office/officeart/2018/2/layout/IconCircleList"/>
    <dgm:cxn modelId="{E17243CF-B0DE-43C9-895E-DC4FEA8700D6}" type="presParOf" srcId="{45EE93C0-4BDA-4A3D-925F-510340A6E91D}" destId="{EBA73191-E875-4A64-B50D-953EE1F60872}"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495673B-5BF3-4C1D-BA6C-BB0DC00790EE}" type="doc">
      <dgm:prSet loTypeId="urn:microsoft.com/office/officeart/2018/2/layout/IconCircle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22E73D6-CB3E-4D38-A99F-23444A824A04}">
      <dgm:prSet/>
      <dgm:spPr/>
      <dgm:t>
        <a:bodyPr/>
        <a:lstStyle/>
        <a:p>
          <a:r>
            <a:rPr lang="en-US"/>
            <a:t>Members may wait passively for “something to happen”</a:t>
          </a:r>
        </a:p>
      </dgm:t>
    </dgm:pt>
    <dgm:pt modelId="{195AA58C-444F-427B-B788-0C1D29309773}" type="parTrans" cxnId="{6EC2F5B5-734F-4170-AF3A-A5EDDEF0BAD9}">
      <dgm:prSet/>
      <dgm:spPr/>
      <dgm:t>
        <a:bodyPr/>
        <a:lstStyle/>
        <a:p>
          <a:endParaRPr lang="en-US"/>
        </a:p>
      </dgm:t>
    </dgm:pt>
    <dgm:pt modelId="{42BAD0F2-9E09-4C22-BC1D-AE5B0FC30BDA}" type="sibTrans" cxnId="{6EC2F5B5-734F-4170-AF3A-A5EDDEF0BAD9}">
      <dgm:prSet/>
      <dgm:spPr/>
      <dgm:t>
        <a:bodyPr/>
        <a:lstStyle/>
        <a:p>
          <a:endParaRPr lang="en-US"/>
        </a:p>
      </dgm:t>
    </dgm:pt>
    <dgm:pt modelId="{62E8B958-05C2-43AF-BC39-84A162F7C83B}">
      <dgm:prSet/>
      <dgm:spPr/>
      <dgm:t>
        <a:bodyPr/>
        <a:lstStyle/>
        <a:p>
          <a:r>
            <a:rPr lang="en-US"/>
            <a:t>Members may keep to themselves feelings of distrust and fears about the group.</a:t>
          </a:r>
        </a:p>
      </dgm:t>
    </dgm:pt>
    <dgm:pt modelId="{BBF83482-F5AE-42FE-97D3-AB0DE879C101}" type="parTrans" cxnId="{7EB1AD14-47B3-4282-AEB0-983201F67383}">
      <dgm:prSet/>
      <dgm:spPr/>
      <dgm:t>
        <a:bodyPr/>
        <a:lstStyle/>
        <a:p>
          <a:endParaRPr lang="en-US"/>
        </a:p>
      </dgm:t>
    </dgm:pt>
    <dgm:pt modelId="{FA1732A8-AA00-462A-A8BA-C095ADDF3E6F}" type="sibTrans" cxnId="{7EB1AD14-47B3-4282-AEB0-983201F67383}">
      <dgm:prSet/>
      <dgm:spPr/>
      <dgm:t>
        <a:bodyPr/>
        <a:lstStyle/>
        <a:p>
          <a:endParaRPr lang="en-US"/>
        </a:p>
      </dgm:t>
    </dgm:pt>
    <dgm:pt modelId="{E8B570F7-12B4-4FBD-B2BF-68FD56BF6B6C}">
      <dgm:prSet/>
      <dgm:spPr/>
      <dgm:t>
        <a:bodyPr/>
        <a:lstStyle/>
        <a:p>
          <a:r>
            <a:rPr lang="en-US"/>
            <a:t>Members may keep themselves vague and unknown making meaningful interaction difficult.</a:t>
          </a:r>
        </a:p>
      </dgm:t>
    </dgm:pt>
    <dgm:pt modelId="{0573EB45-959D-47DD-BD86-15073EBED1E4}" type="parTrans" cxnId="{1B6DF30B-3585-4B04-8C92-37FEC4467D95}">
      <dgm:prSet/>
      <dgm:spPr/>
      <dgm:t>
        <a:bodyPr/>
        <a:lstStyle/>
        <a:p>
          <a:endParaRPr lang="en-US"/>
        </a:p>
      </dgm:t>
    </dgm:pt>
    <dgm:pt modelId="{77EBC851-62DD-4770-8F55-87D7908580FB}" type="sibTrans" cxnId="{1B6DF30B-3585-4B04-8C92-37FEC4467D95}">
      <dgm:prSet/>
      <dgm:spPr/>
      <dgm:t>
        <a:bodyPr/>
        <a:lstStyle/>
        <a:p>
          <a:endParaRPr lang="en-US"/>
        </a:p>
      </dgm:t>
    </dgm:pt>
    <dgm:pt modelId="{5E5AC78F-5CFA-4403-8D1D-7B982E176BB2}">
      <dgm:prSet/>
      <dgm:spPr/>
      <dgm:t>
        <a:bodyPr/>
        <a:lstStyle/>
        <a:p>
          <a:r>
            <a:rPr lang="en-US"/>
            <a:t>Members may slip into problem solving and advice – giving.</a:t>
          </a:r>
        </a:p>
      </dgm:t>
    </dgm:pt>
    <dgm:pt modelId="{B8EC4168-7F2C-402F-A85E-36FE898D2285}" type="parTrans" cxnId="{B0C5D06F-3B58-439D-A958-362282D89F3E}">
      <dgm:prSet/>
      <dgm:spPr/>
      <dgm:t>
        <a:bodyPr/>
        <a:lstStyle/>
        <a:p>
          <a:endParaRPr lang="en-US"/>
        </a:p>
      </dgm:t>
    </dgm:pt>
    <dgm:pt modelId="{FDFE789E-6897-4210-92FB-83ABE1AC6875}" type="sibTrans" cxnId="{B0C5D06F-3B58-439D-A958-362282D89F3E}">
      <dgm:prSet/>
      <dgm:spPr/>
      <dgm:t>
        <a:bodyPr/>
        <a:lstStyle/>
        <a:p>
          <a:endParaRPr lang="en-US"/>
        </a:p>
      </dgm:t>
    </dgm:pt>
    <dgm:pt modelId="{35FDEE76-21DB-498B-AD3B-B482D708BC04}" type="pres">
      <dgm:prSet presAssocID="{E495673B-5BF3-4C1D-BA6C-BB0DC00790EE}" presName="root" presStyleCnt="0">
        <dgm:presLayoutVars>
          <dgm:dir/>
          <dgm:resizeHandles val="exact"/>
        </dgm:presLayoutVars>
      </dgm:prSet>
      <dgm:spPr/>
    </dgm:pt>
    <dgm:pt modelId="{7CEBC594-61F9-4FA1-A95E-382CB7B49770}" type="pres">
      <dgm:prSet presAssocID="{E495673B-5BF3-4C1D-BA6C-BB0DC00790EE}" presName="container" presStyleCnt="0">
        <dgm:presLayoutVars>
          <dgm:dir/>
          <dgm:resizeHandles val="exact"/>
        </dgm:presLayoutVars>
      </dgm:prSet>
      <dgm:spPr/>
    </dgm:pt>
    <dgm:pt modelId="{E98DFA75-AE37-4E42-AB8F-11238F72580A}" type="pres">
      <dgm:prSet presAssocID="{C22E73D6-CB3E-4D38-A99F-23444A824A04}" presName="compNode" presStyleCnt="0"/>
      <dgm:spPr/>
    </dgm:pt>
    <dgm:pt modelId="{4FA7FF51-D8BB-46ED-B1A0-B93C8A209D2D}" type="pres">
      <dgm:prSet presAssocID="{C22E73D6-CB3E-4D38-A99F-23444A824A04}" presName="iconBgRect" presStyleLbl="bgShp" presStyleIdx="0" presStyleCnt="4"/>
      <dgm:spPr/>
    </dgm:pt>
    <dgm:pt modelId="{BCB16603-031D-4E19-ABC7-64624032F0B6}" type="pres">
      <dgm:prSet presAssocID="{C22E73D6-CB3E-4D38-A99F-23444A824A04}"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fused Person"/>
        </a:ext>
      </dgm:extLst>
    </dgm:pt>
    <dgm:pt modelId="{B15C059D-951B-4DDD-BA2F-57739DC85319}" type="pres">
      <dgm:prSet presAssocID="{C22E73D6-CB3E-4D38-A99F-23444A824A04}" presName="spaceRect" presStyleCnt="0"/>
      <dgm:spPr/>
    </dgm:pt>
    <dgm:pt modelId="{6682F9D7-E6B0-4875-8BEC-BDEFB7841D83}" type="pres">
      <dgm:prSet presAssocID="{C22E73D6-CB3E-4D38-A99F-23444A824A04}" presName="textRect" presStyleLbl="revTx" presStyleIdx="0" presStyleCnt="4">
        <dgm:presLayoutVars>
          <dgm:chMax val="1"/>
          <dgm:chPref val="1"/>
        </dgm:presLayoutVars>
      </dgm:prSet>
      <dgm:spPr/>
    </dgm:pt>
    <dgm:pt modelId="{DFAF6C70-9F1C-4ABA-B9E6-037D156027EF}" type="pres">
      <dgm:prSet presAssocID="{42BAD0F2-9E09-4C22-BC1D-AE5B0FC30BDA}" presName="sibTrans" presStyleLbl="sibTrans2D1" presStyleIdx="0" presStyleCnt="0"/>
      <dgm:spPr/>
    </dgm:pt>
    <dgm:pt modelId="{F1B8340C-B23B-44A6-A718-4788A5B63A36}" type="pres">
      <dgm:prSet presAssocID="{62E8B958-05C2-43AF-BC39-84A162F7C83B}" presName="compNode" presStyleCnt="0"/>
      <dgm:spPr/>
    </dgm:pt>
    <dgm:pt modelId="{4432F108-41CF-49C6-AAD7-6B5D9DB52F51}" type="pres">
      <dgm:prSet presAssocID="{62E8B958-05C2-43AF-BC39-84A162F7C83B}" presName="iconBgRect" presStyleLbl="bgShp" presStyleIdx="1" presStyleCnt="4"/>
      <dgm:spPr/>
    </dgm:pt>
    <dgm:pt modelId="{52AEE19A-9762-436A-9473-6918513E6AD4}" type="pres">
      <dgm:prSet presAssocID="{62E8B958-05C2-43AF-BC39-84A162F7C83B}"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ongue Face with Solid Fill"/>
        </a:ext>
      </dgm:extLst>
    </dgm:pt>
    <dgm:pt modelId="{DF412C88-07F7-4C17-B015-26ED7CCE82CD}" type="pres">
      <dgm:prSet presAssocID="{62E8B958-05C2-43AF-BC39-84A162F7C83B}" presName="spaceRect" presStyleCnt="0"/>
      <dgm:spPr/>
    </dgm:pt>
    <dgm:pt modelId="{9321771D-C74D-487A-8174-05157E0449E4}" type="pres">
      <dgm:prSet presAssocID="{62E8B958-05C2-43AF-BC39-84A162F7C83B}" presName="textRect" presStyleLbl="revTx" presStyleIdx="1" presStyleCnt="4">
        <dgm:presLayoutVars>
          <dgm:chMax val="1"/>
          <dgm:chPref val="1"/>
        </dgm:presLayoutVars>
      </dgm:prSet>
      <dgm:spPr/>
    </dgm:pt>
    <dgm:pt modelId="{B9562864-FC59-4193-8DA6-08261E7EC40D}" type="pres">
      <dgm:prSet presAssocID="{FA1732A8-AA00-462A-A8BA-C095ADDF3E6F}" presName="sibTrans" presStyleLbl="sibTrans2D1" presStyleIdx="0" presStyleCnt="0"/>
      <dgm:spPr/>
    </dgm:pt>
    <dgm:pt modelId="{F364585D-CB00-4D84-ADFB-156E9B6BC163}" type="pres">
      <dgm:prSet presAssocID="{E8B570F7-12B4-4FBD-B2BF-68FD56BF6B6C}" presName="compNode" presStyleCnt="0"/>
      <dgm:spPr/>
    </dgm:pt>
    <dgm:pt modelId="{B1FF3775-C268-40DF-BB0F-47A930DD330A}" type="pres">
      <dgm:prSet presAssocID="{E8B570F7-12B4-4FBD-B2BF-68FD56BF6B6C}" presName="iconBgRect" presStyleLbl="bgShp" presStyleIdx="2" presStyleCnt="4"/>
      <dgm:spPr/>
    </dgm:pt>
    <dgm:pt modelId="{5F8A47ED-F24E-4468-A065-41D9990DB67F}" type="pres">
      <dgm:prSet presAssocID="{E8B570F7-12B4-4FBD-B2BF-68FD56BF6B6C}"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eaf"/>
        </a:ext>
      </dgm:extLst>
    </dgm:pt>
    <dgm:pt modelId="{4CCB5E86-A58D-4967-B1A8-441C87580812}" type="pres">
      <dgm:prSet presAssocID="{E8B570F7-12B4-4FBD-B2BF-68FD56BF6B6C}" presName="spaceRect" presStyleCnt="0"/>
      <dgm:spPr/>
    </dgm:pt>
    <dgm:pt modelId="{0F0DF3AE-3A3A-4BD0-ABB3-E9E545C98688}" type="pres">
      <dgm:prSet presAssocID="{E8B570F7-12B4-4FBD-B2BF-68FD56BF6B6C}" presName="textRect" presStyleLbl="revTx" presStyleIdx="2" presStyleCnt="4">
        <dgm:presLayoutVars>
          <dgm:chMax val="1"/>
          <dgm:chPref val="1"/>
        </dgm:presLayoutVars>
      </dgm:prSet>
      <dgm:spPr/>
    </dgm:pt>
    <dgm:pt modelId="{888272AF-CCC7-4F16-806D-53AA7C1A539E}" type="pres">
      <dgm:prSet presAssocID="{77EBC851-62DD-4770-8F55-87D7908580FB}" presName="sibTrans" presStyleLbl="sibTrans2D1" presStyleIdx="0" presStyleCnt="0"/>
      <dgm:spPr/>
    </dgm:pt>
    <dgm:pt modelId="{A4E99B37-ED31-49B7-B607-85D776B5AE2C}" type="pres">
      <dgm:prSet presAssocID="{5E5AC78F-5CFA-4403-8D1D-7B982E176BB2}" presName="compNode" presStyleCnt="0"/>
      <dgm:spPr/>
    </dgm:pt>
    <dgm:pt modelId="{5CAE2472-C77E-4FF7-9C5F-3895F2EC38FD}" type="pres">
      <dgm:prSet presAssocID="{5E5AC78F-5CFA-4403-8D1D-7B982E176BB2}" presName="iconBgRect" presStyleLbl="bgShp" presStyleIdx="3" presStyleCnt="4"/>
      <dgm:spPr/>
    </dgm:pt>
    <dgm:pt modelId="{FF236E89-E82E-4131-BCAD-6E841B8ED94E}" type="pres">
      <dgm:prSet presAssocID="{5E5AC78F-5CFA-4403-8D1D-7B982E176BB2}"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Irritant"/>
        </a:ext>
      </dgm:extLst>
    </dgm:pt>
    <dgm:pt modelId="{313AD3BA-EBB8-4810-A571-EF26EB042B30}" type="pres">
      <dgm:prSet presAssocID="{5E5AC78F-5CFA-4403-8D1D-7B982E176BB2}" presName="spaceRect" presStyleCnt="0"/>
      <dgm:spPr/>
    </dgm:pt>
    <dgm:pt modelId="{51726115-DC5F-4A0A-A784-D5141EAD0E3D}" type="pres">
      <dgm:prSet presAssocID="{5E5AC78F-5CFA-4403-8D1D-7B982E176BB2}" presName="textRect" presStyleLbl="revTx" presStyleIdx="3" presStyleCnt="4">
        <dgm:presLayoutVars>
          <dgm:chMax val="1"/>
          <dgm:chPref val="1"/>
        </dgm:presLayoutVars>
      </dgm:prSet>
      <dgm:spPr/>
    </dgm:pt>
  </dgm:ptLst>
  <dgm:cxnLst>
    <dgm:cxn modelId="{1B6DF30B-3585-4B04-8C92-37FEC4467D95}" srcId="{E495673B-5BF3-4C1D-BA6C-BB0DC00790EE}" destId="{E8B570F7-12B4-4FBD-B2BF-68FD56BF6B6C}" srcOrd="2" destOrd="0" parTransId="{0573EB45-959D-47DD-BD86-15073EBED1E4}" sibTransId="{77EBC851-62DD-4770-8F55-87D7908580FB}"/>
    <dgm:cxn modelId="{7EB1AD14-47B3-4282-AEB0-983201F67383}" srcId="{E495673B-5BF3-4C1D-BA6C-BB0DC00790EE}" destId="{62E8B958-05C2-43AF-BC39-84A162F7C83B}" srcOrd="1" destOrd="0" parTransId="{BBF83482-F5AE-42FE-97D3-AB0DE879C101}" sibTransId="{FA1732A8-AA00-462A-A8BA-C095ADDF3E6F}"/>
    <dgm:cxn modelId="{E9107721-41D2-448E-8EB4-6E5EB882839E}" type="presOf" srcId="{E495673B-5BF3-4C1D-BA6C-BB0DC00790EE}" destId="{35FDEE76-21DB-498B-AD3B-B482D708BC04}" srcOrd="0" destOrd="0" presId="urn:microsoft.com/office/officeart/2018/2/layout/IconCircleList"/>
    <dgm:cxn modelId="{C64EA12D-C6B0-4839-9480-F4F20A7337AE}" type="presOf" srcId="{FA1732A8-AA00-462A-A8BA-C095ADDF3E6F}" destId="{B9562864-FC59-4193-8DA6-08261E7EC40D}" srcOrd="0" destOrd="0" presId="urn:microsoft.com/office/officeart/2018/2/layout/IconCircleList"/>
    <dgm:cxn modelId="{B0C5D06F-3B58-439D-A958-362282D89F3E}" srcId="{E495673B-5BF3-4C1D-BA6C-BB0DC00790EE}" destId="{5E5AC78F-5CFA-4403-8D1D-7B982E176BB2}" srcOrd="3" destOrd="0" parTransId="{B8EC4168-7F2C-402F-A85E-36FE898D2285}" sibTransId="{FDFE789E-6897-4210-92FB-83ABE1AC6875}"/>
    <dgm:cxn modelId="{B8A15786-B21E-4BD5-90AB-4D41346EBB6A}" type="presOf" srcId="{5E5AC78F-5CFA-4403-8D1D-7B982E176BB2}" destId="{51726115-DC5F-4A0A-A784-D5141EAD0E3D}" srcOrd="0" destOrd="0" presId="urn:microsoft.com/office/officeart/2018/2/layout/IconCircleList"/>
    <dgm:cxn modelId="{C118E089-EFDC-4862-87CA-D8C5444C98A1}" type="presOf" srcId="{C22E73D6-CB3E-4D38-A99F-23444A824A04}" destId="{6682F9D7-E6B0-4875-8BEC-BDEFB7841D83}" srcOrd="0" destOrd="0" presId="urn:microsoft.com/office/officeart/2018/2/layout/IconCircleList"/>
    <dgm:cxn modelId="{6EC2F5B5-734F-4170-AF3A-A5EDDEF0BAD9}" srcId="{E495673B-5BF3-4C1D-BA6C-BB0DC00790EE}" destId="{C22E73D6-CB3E-4D38-A99F-23444A824A04}" srcOrd="0" destOrd="0" parTransId="{195AA58C-444F-427B-B788-0C1D29309773}" sibTransId="{42BAD0F2-9E09-4C22-BC1D-AE5B0FC30BDA}"/>
    <dgm:cxn modelId="{73765FB8-25E7-4B94-B260-8723D2CA9D35}" type="presOf" srcId="{42BAD0F2-9E09-4C22-BC1D-AE5B0FC30BDA}" destId="{DFAF6C70-9F1C-4ABA-B9E6-037D156027EF}" srcOrd="0" destOrd="0" presId="urn:microsoft.com/office/officeart/2018/2/layout/IconCircleList"/>
    <dgm:cxn modelId="{0D6E84BA-8CE6-4887-8535-C8664488A2DD}" type="presOf" srcId="{E8B570F7-12B4-4FBD-B2BF-68FD56BF6B6C}" destId="{0F0DF3AE-3A3A-4BD0-ABB3-E9E545C98688}" srcOrd="0" destOrd="0" presId="urn:microsoft.com/office/officeart/2018/2/layout/IconCircleList"/>
    <dgm:cxn modelId="{0907C7BA-8402-4C3F-8E68-875DC428DF51}" type="presOf" srcId="{77EBC851-62DD-4770-8F55-87D7908580FB}" destId="{888272AF-CCC7-4F16-806D-53AA7C1A539E}" srcOrd="0" destOrd="0" presId="urn:microsoft.com/office/officeart/2018/2/layout/IconCircleList"/>
    <dgm:cxn modelId="{8C88ECF0-63CC-4896-B29C-0D91EB49073E}" type="presOf" srcId="{62E8B958-05C2-43AF-BC39-84A162F7C83B}" destId="{9321771D-C74D-487A-8174-05157E0449E4}" srcOrd="0" destOrd="0" presId="urn:microsoft.com/office/officeart/2018/2/layout/IconCircleList"/>
    <dgm:cxn modelId="{248463C8-668E-4569-A087-DE91C7201DD3}" type="presParOf" srcId="{35FDEE76-21DB-498B-AD3B-B482D708BC04}" destId="{7CEBC594-61F9-4FA1-A95E-382CB7B49770}" srcOrd="0" destOrd="0" presId="urn:microsoft.com/office/officeart/2018/2/layout/IconCircleList"/>
    <dgm:cxn modelId="{5756C288-6424-4C32-938F-DF5DEFCAEED7}" type="presParOf" srcId="{7CEBC594-61F9-4FA1-A95E-382CB7B49770}" destId="{E98DFA75-AE37-4E42-AB8F-11238F72580A}" srcOrd="0" destOrd="0" presId="urn:microsoft.com/office/officeart/2018/2/layout/IconCircleList"/>
    <dgm:cxn modelId="{705FCAA3-78F9-46D5-89A4-9AFD3BB197D0}" type="presParOf" srcId="{E98DFA75-AE37-4E42-AB8F-11238F72580A}" destId="{4FA7FF51-D8BB-46ED-B1A0-B93C8A209D2D}" srcOrd="0" destOrd="0" presId="urn:microsoft.com/office/officeart/2018/2/layout/IconCircleList"/>
    <dgm:cxn modelId="{D1AE70FD-A315-4BE0-A38B-596C0C853CA8}" type="presParOf" srcId="{E98DFA75-AE37-4E42-AB8F-11238F72580A}" destId="{BCB16603-031D-4E19-ABC7-64624032F0B6}" srcOrd="1" destOrd="0" presId="urn:microsoft.com/office/officeart/2018/2/layout/IconCircleList"/>
    <dgm:cxn modelId="{16EB685E-7B8A-48C3-B45D-CF81B21B1BF0}" type="presParOf" srcId="{E98DFA75-AE37-4E42-AB8F-11238F72580A}" destId="{B15C059D-951B-4DDD-BA2F-57739DC85319}" srcOrd="2" destOrd="0" presId="urn:microsoft.com/office/officeart/2018/2/layout/IconCircleList"/>
    <dgm:cxn modelId="{30BE3342-3060-4DA9-97E2-B474B81EC0DA}" type="presParOf" srcId="{E98DFA75-AE37-4E42-AB8F-11238F72580A}" destId="{6682F9D7-E6B0-4875-8BEC-BDEFB7841D83}" srcOrd="3" destOrd="0" presId="urn:microsoft.com/office/officeart/2018/2/layout/IconCircleList"/>
    <dgm:cxn modelId="{74130ECA-D851-41D3-A447-99876B63872A}" type="presParOf" srcId="{7CEBC594-61F9-4FA1-A95E-382CB7B49770}" destId="{DFAF6C70-9F1C-4ABA-B9E6-037D156027EF}" srcOrd="1" destOrd="0" presId="urn:microsoft.com/office/officeart/2018/2/layout/IconCircleList"/>
    <dgm:cxn modelId="{147430A7-9A82-4F2C-9226-9F35CDE4BC1F}" type="presParOf" srcId="{7CEBC594-61F9-4FA1-A95E-382CB7B49770}" destId="{F1B8340C-B23B-44A6-A718-4788A5B63A36}" srcOrd="2" destOrd="0" presId="urn:microsoft.com/office/officeart/2018/2/layout/IconCircleList"/>
    <dgm:cxn modelId="{F500EA4E-B78C-462F-97DE-6A333356A5FF}" type="presParOf" srcId="{F1B8340C-B23B-44A6-A718-4788A5B63A36}" destId="{4432F108-41CF-49C6-AAD7-6B5D9DB52F51}" srcOrd="0" destOrd="0" presId="urn:microsoft.com/office/officeart/2018/2/layout/IconCircleList"/>
    <dgm:cxn modelId="{C0F87F6B-3402-45E8-B77E-0CF704D22716}" type="presParOf" srcId="{F1B8340C-B23B-44A6-A718-4788A5B63A36}" destId="{52AEE19A-9762-436A-9473-6918513E6AD4}" srcOrd="1" destOrd="0" presId="urn:microsoft.com/office/officeart/2018/2/layout/IconCircleList"/>
    <dgm:cxn modelId="{7A890789-38B8-4F44-8113-C7CAF37D0707}" type="presParOf" srcId="{F1B8340C-B23B-44A6-A718-4788A5B63A36}" destId="{DF412C88-07F7-4C17-B015-26ED7CCE82CD}" srcOrd="2" destOrd="0" presId="urn:microsoft.com/office/officeart/2018/2/layout/IconCircleList"/>
    <dgm:cxn modelId="{BFDAEB05-9B06-424E-9D75-746A350B54B2}" type="presParOf" srcId="{F1B8340C-B23B-44A6-A718-4788A5B63A36}" destId="{9321771D-C74D-487A-8174-05157E0449E4}" srcOrd="3" destOrd="0" presId="urn:microsoft.com/office/officeart/2018/2/layout/IconCircleList"/>
    <dgm:cxn modelId="{8EB70F4E-4450-4820-B5D8-8E6FF8EEE5DD}" type="presParOf" srcId="{7CEBC594-61F9-4FA1-A95E-382CB7B49770}" destId="{B9562864-FC59-4193-8DA6-08261E7EC40D}" srcOrd="3" destOrd="0" presId="urn:microsoft.com/office/officeart/2018/2/layout/IconCircleList"/>
    <dgm:cxn modelId="{65CB307C-F46B-4820-8432-C3D101243654}" type="presParOf" srcId="{7CEBC594-61F9-4FA1-A95E-382CB7B49770}" destId="{F364585D-CB00-4D84-ADFB-156E9B6BC163}" srcOrd="4" destOrd="0" presId="urn:microsoft.com/office/officeart/2018/2/layout/IconCircleList"/>
    <dgm:cxn modelId="{1374A998-E70A-4D1E-968E-B3918DDB1B6C}" type="presParOf" srcId="{F364585D-CB00-4D84-ADFB-156E9B6BC163}" destId="{B1FF3775-C268-40DF-BB0F-47A930DD330A}" srcOrd="0" destOrd="0" presId="urn:microsoft.com/office/officeart/2018/2/layout/IconCircleList"/>
    <dgm:cxn modelId="{872AC71E-458B-4472-9A26-25143AE0FBC5}" type="presParOf" srcId="{F364585D-CB00-4D84-ADFB-156E9B6BC163}" destId="{5F8A47ED-F24E-4468-A065-41D9990DB67F}" srcOrd="1" destOrd="0" presId="urn:microsoft.com/office/officeart/2018/2/layout/IconCircleList"/>
    <dgm:cxn modelId="{411DC2D4-CF25-4BE3-A2FF-279C9C841755}" type="presParOf" srcId="{F364585D-CB00-4D84-ADFB-156E9B6BC163}" destId="{4CCB5E86-A58D-4967-B1A8-441C87580812}" srcOrd="2" destOrd="0" presId="urn:microsoft.com/office/officeart/2018/2/layout/IconCircleList"/>
    <dgm:cxn modelId="{18618B0C-8A6C-42F1-84C3-19AB83CF1E4D}" type="presParOf" srcId="{F364585D-CB00-4D84-ADFB-156E9B6BC163}" destId="{0F0DF3AE-3A3A-4BD0-ABB3-E9E545C98688}" srcOrd="3" destOrd="0" presId="urn:microsoft.com/office/officeart/2018/2/layout/IconCircleList"/>
    <dgm:cxn modelId="{0E639035-4294-4E6F-9E6D-496BD0E11ED1}" type="presParOf" srcId="{7CEBC594-61F9-4FA1-A95E-382CB7B49770}" destId="{888272AF-CCC7-4F16-806D-53AA7C1A539E}" srcOrd="5" destOrd="0" presId="urn:microsoft.com/office/officeart/2018/2/layout/IconCircleList"/>
    <dgm:cxn modelId="{00614E75-D5C3-43E9-99BD-417C4315B026}" type="presParOf" srcId="{7CEBC594-61F9-4FA1-A95E-382CB7B49770}" destId="{A4E99B37-ED31-49B7-B607-85D776B5AE2C}" srcOrd="6" destOrd="0" presId="urn:microsoft.com/office/officeart/2018/2/layout/IconCircleList"/>
    <dgm:cxn modelId="{6E180791-F113-40C4-B6A9-30864F3577A9}" type="presParOf" srcId="{A4E99B37-ED31-49B7-B607-85D776B5AE2C}" destId="{5CAE2472-C77E-4FF7-9C5F-3895F2EC38FD}" srcOrd="0" destOrd="0" presId="urn:microsoft.com/office/officeart/2018/2/layout/IconCircleList"/>
    <dgm:cxn modelId="{318A59A5-15CC-4B3D-941B-B49EC7CA57CD}" type="presParOf" srcId="{A4E99B37-ED31-49B7-B607-85D776B5AE2C}" destId="{FF236E89-E82E-4131-BCAD-6E841B8ED94E}" srcOrd="1" destOrd="0" presId="urn:microsoft.com/office/officeart/2018/2/layout/IconCircleList"/>
    <dgm:cxn modelId="{E16542EE-5242-4EF6-8376-643BDDA14685}" type="presParOf" srcId="{A4E99B37-ED31-49B7-B607-85D776B5AE2C}" destId="{313AD3BA-EBB8-4810-A571-EF26EB042B30}" srcOrd="2" destOrd="0" presId="urn:microsoft.com/office/officeart/2018/2/layout/IconCircleList"/>
    <dgm:cxn modelId="{E65C5191-D976-4222-89BC-15BC11BE611E}" type="presParOf" srcId="{A4E99B37-ED31-49B7-B607-85D776B5AE2C}" destId="{51726115-DC5F-4A0A-A784-D5141EAD0E3D}"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7513F3B-AA51-4382-A6A9-4EDE788CA464}"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E75BB3A2-8760-4F80-B9BB-51D2BE4D7EB9}">
      <dgm:prSet/>
      <dgm:spPr/>
      <dgm:t>
        <a:bodyPr/>
        <a:lstStyle/>
        <a:p>
          <a:r>
            <a:rPr lang="en-US"/>
            <a:t>Commitment</a:t>
          </a:r>
        </a:p>
      </dgm:t>
    </dgm:pt>
    <dgm:pt modelId="{565A7F10-35CE-4171-91B5-AC4230A0136D}" type="parTrans" cxnId="{8362DAD2-3AF5-4EB1-BAAF-A4DDC08B13F5}">
      <dgm:prSet/>
      <dgm:spPr/>
      <dgm:t>
        <a:bodyPr/>
        <a:lstStyle/>
        <a:p>
          <a:endParaRPr lang="en-US"/>
        </a:p>
      </dgm:t>
    </dgm:pt>
    <dgm:pt modelId="{609DB4A1-2602-4EBC-8DBB-2D2FD649CCB6}" type="sibTrans" cxnId="{8362DAD2-3AF5-4EB1-BAAF-A4DDC08B13F5}">
      <dgm:prSet/>
      <dgm:spPr/>
      <dgm:t>
        <a:bodyPr/>
        <a:lstStyle/>
        <a:p>
          <a:endParaRPr lang="en-US"/>
        </a:p>
      </dgm:t>
    </dgm:pt>
    <dgm:pt modelId="{C899CE13-917B-4AA1-852D-CB65E942B185}">
      <dgm:prSet/>
      <dgm:spPr/>
      <dgm:t>
        <a:bodyPr/>
        <a:lstStyle/>
        <a:p>
          <a:r>
            <a:rPr lang="en-US"/>
            <a:t>Self disclosure</a:t>
          </a:r>
        </a:p>
      </dgm:t>
    </dgm:pt>
    <dgm:pt modelId="{FF0A5902-A808-4273-B46F-EB5D6581E45D}" type="parTrans" cxnId="{D5006A5D-50E4-4AB7-BFEF-253F7FD2D45F}">
      <dgm:prSet/>
      <dgm:spPr/>
      <dgm:t>
        <a:bodyPr/>
        <a:lstStyle/>
        <a:p>
          <a:endParaRPr lang="en-US"/>
        </a:p>
      </dgm:t>
    </dgm:pt>
    <dgm:pt modelId="{F02BED3F-8A5E-433D-A370-86A79DA65181}" type="sibTrans" cxnId="{D5006A5D-50E4-4AB7-BFEF-253F7FD2D45F}">
      <dgm:prSet/>
      <dgm:spPr/>
      <dgm:t>
        <a:bodyPr/>
        <a:lstStyle/>
        <a:p>
          <a:endParaRPr lang="en-US"/>
        </a:p>
      </dgm:t>
    </dgm:pt>
    <dgm:pt modelId="{39244E76-08C9-4AEF-8BA8-893FA48E9AF2}">
      <dgm:prSet/>
      <dgm:spPr/>
      <dgm:t>
        <a:bodyPr/>
        <a:lstStyle/>
        <a:p>
          <a:r>
            <a:rPr lang="en-US"/>
            <a:t>Confrontation;</a:t>
          </a:r>
        </a:p>
      </dgm:t>
    </dgm:pt>
    <dgm:pt modelId="{641FBE82-D203-4F77-989D-9EC8E6D03274}" type="parTrans" cxnId="{6F5562DE-D952-480D-B556-865A5425AF9B}">
      <dgm:prSet/>
      <dgm:spPr/>
      <dgm:t>
        <a:bodyPr/>
        <a:lstStyle/>
        <a:p>
          <a:endParaRPr lang="en-US"/>
        </a:p>
      </dgm:t>
    </dgm:pt>
    <dgm:pt modelId="{96C79D44-6F40-447D-9F5B-036AAA69CA48}" type="sibTrans" cxnId="{6F5562DE-D952-480D-B556-865A5425AF9B}">
      <dgm:prSet/>
      <dgm:spPr/>
      <dgm:t>
        <a:bodyPr/>
        <a:lstStyle/>
        <a:p>
          <a:endParaRPr lang="en-US"/>
        </a:p>
      </dgm:t>
    </dgm:pt>
    <dgm:pt modelId="{DB564F95-6D38-4F61-9EF9-3520D35F7B9B}" type="pres">
      <dgm:prSet presAssocID="{57513F3B-AA51-4382-A6A9-4EDE788CA464}" presName="linear" presStyleCnt="0">
        <dgm:presLayoutVars>
          <dgm:animLvl val="lvl"/>
          <dgm:resizeHandles val="exact"/>
        </dgm:presLayoutVars>
      </dgm:prSet>
      <dgm:spPr/>
    </dgm:pt>
    <dgm:pt modelId="{D99ABC3A-F4A8-4C78-9432-DDA0864B1ACD}" type="pres">
      <dgm:prSet presAssocID="{E75BB3A2-8760-4F80-B9BB-51D2BE4D7EB9}" presName="parentText" presStyleLbl="node1" presStyleIdx="0" presStyleCnt="3">
        <dgm:presLayoutVars>
          <dgm:chMax val="0"/>
          <dgm:bulletEnabled val="1"/>
        </dgm:presLayoutVars>
      </dgm:prSet>
      <dgm:spPr/>
    </dgm:pt>
    <dgm:pt modelId="{8C18A386-D300-4EBC-9A32-7278F71BFDC4}" type="pres">
      <dgm:prSet presAssocID="{609DB4A1-2602-4EBC-8DBB-2D2FD649CCB6}" presName="spacer" presStyleCnt="0"/>
      <dgm:spPr/>
    </dgm:pt>
    <dgm:pt modelId="{6EFC99B2-FB16-4AB7-A869-B26647C063CE}" type="pres">
      <dgm:prSet presAssocID="{C899CE13-917B-4AA1-852D-CB65E942B185}" presName="parentText" presStyleLbl="node1" presStyleIdx="1" presStyleCnt="3">
        <dgm:presLayoutVars>
          <dgm:chMax val="0"/>
          <dgm:bulletEnabled val="1"/>
        </dgm:presLayoutVars>
      </dgm:prSet>
      <dgm:spPr/>
    </dgm:pt>
    <dgm:pt modelId="{6FA47985-41FE-4204-84D8-4227A0F76CD4}" type="pres">
      <dgm:prSet presAssocID="{F02BED3F-8A5E-433D-A370-86A79DA65181}" presName="spacer" presStyleCnt="0"/>
      <dgm:spPr/>
    </dgm:pt>
    <dgm:pt modelId="{D3A832B0-C53E-48B2-8C29-23A75839CC57}" type="pres">
      <dgm:prSet presAssocID="{39244E76-08C9-4AEF-8BA8-893FA48E9AF2}" presName="parentText" presStyleLbl="node1" presStyleIdx="2" presStyleCnt="3">
        <dgm:presLayoutVars>
          <dgm:chMax val="0"/>
          <dgm:bulletEnabled val="1"/>
        </dgm:presLayoutVars>
      </dgm:prSet>
      <dgm:spPr/>
    </dgm:pt>
  </dgm:ptLst>
  <dgm:cxnLst>
    <dgm:cxn modelId="{6913CB2E-F359-47DC-8FD3-E18E1E542379}" type="presOf" srcId="{C899CE13-917B-4AA1-852D-CB65E942B185}" destId="{6EFC99B2-FB16-4AB7-A869-B26647C063CE}" srcOrd="0" destOrd="0" presId="urn:microsoft.com/office/officeart/2005/8/layout/vList2"/>
    <dgm:cxn modelId="{92C4853C-1602-4C91-9AEB-865DF529BF06}" type="presOf" srcId="{39244E76-08C9-4AEF-8BA8-893FA48E9AF2}" destId="{D3A832B0-C53E-48B2-8C29-23A75839CC57}" srcOrd="0" destOrd="0" presId="urn:microsoft.com/office/officeart/2005/8/layout/vList2"/>
    <dgm:cxn modelId="{B4286F5B-CC2F-46DC-BE57-6FE9A6EF30AB}" type="presOf" srcId="{E75BB3A2-8760-4F80-B9BB-51D2BE4D7EB9}" destId="{D99ABC3A-F4A8-4C78-9432-DDA0864B1ACD}" srcOrd="0" destOrd="0" presId="urn:microsoft.com/office/officeart/2005/8/layout/vList2"/>
    <dgm:cxn modelId="{D5006A5D-50E4-4AB7-BFEF-253F7FD2D45F}" srcId="{57513F3B-AA51-4382-A6A9-4EDE788CA464}" destId="{C899CE13-917B-4AA1-852D-CB65E942B185}" srcOrd="1" destOrd="0" parTransId="{FF0A5902-A808-4273-B46F-EB5D6581E45D}" sibTransId="{F02BED3F-8A5E-433D-A370-86A79DA65181}"/>
    <dgm:cxn modelId="{6FF30ACC-125E-4ECE-97C1-3000CDAF3426}" type="presOf" srcId="{57513F3B-AA51-4382-A6A9-4EDE788CA464}" destId="{DB564F95-6D38-4F61-9EF9-3520D35F7B9B}" srcOrd="0" destOrd="0" presId="urn:microsoft.com/office/officeart/2005/8/layout/vList2"/>
    <dgm:cxn modelId="{8362DAD2-3AF5-4EB1-BAAF-A4DDC08B13F5}" srcId="{57513F3B-AA51-4382-A6A9-4EDE788CA464}" destId="{E75BB3A2-8760-4F80-B9BB-51D2BE4D7EB9}" srcOrd="0" destOrd="0" parTransId="{565A7F10-35CE-4171-91B5-AC4230A0136D}" sibTransId="{609DB4A1-2602-4EBC-8DBB-2D2FD649CCB6}"/>
    <dgm:cxn modelId="{6F5562DE-D952-480D-B556-865A5425AF9B}" srcId="{57513F3B-AA51-4382-A6A9-4EDE788CA464}" destId="{39244E76-08C9-4AEF-8BA8-893FA48E9AF2}" srcOrd="2" destOrd="0" parTransId="{641FBE82-D203-4F77-989D-9EC8E6D03274}" sibTransId="{96C79D44-6F40-447D-9F5B-036AAA69CA48}"/>
    <dgm:cxn modelId="{228A1E0A-4ED0-4500-BC9E-48DCE5EE81BA}" type="presParOf" srcId="{DB564F95-6D38-4F61-9EF9-3520D35F7B9B}" destId="{D99ABC3A-F4A8-4C78-9432-DDA0864B1ACD}" srcOrd="0" destOrd="0" presId="urn:microsoft.com/office/officeart/2005/8/layout/vList2"/>
    <dgm:cxn modelId="{A8F61FB2-61EB-474B-87EE-ADB02F90F08C}" type="presParOf" srcId="{DB564F95-6D38-4F61-9EF9-3520D35F7B9B}" destId="{8C18A386-D300-4EBC-9A32-7278F71BFDC4}" srcOrd="1" destOrd="0" presId="urn:microsoft.com/office/officeart/2005/8/layout/vList2"/>
    <dgm:cxn modelId="{3F5C208B-56E1-4D47-9023-02EB41B3F63C}" type="presParOf" srcId="{DB564F95-6D38-4F61-9EF9-3520D35F7B9B}" destId="{6EFC99B2-FB16-4AB7-A869-B26647C063CE}" srcOrd="2" destOrd="0" presId="urn:microsoft.com/office/officeart/2005/8/layout/vList2"/>
    <dgm:cxn modelId="{7807A965-0865-4666-838D-22E0E17E576F}" type="presParOf" srcId="{DB564F95-6D38-4F61-9EF9-3520D35F7B9B}" destId="{6FA47985-41FE-4204-84D8-4227A0F76CD4}" srcOrd="3" destOrd="0" presId="urn:microsoft.com/office/officeart/2005/8/layout/vList2"/>
    <dgm:cxn modelId="{82D5F714-2C3C-439C-B919-773D401548FB}" type="presParOf" srcId="{DB564F95-6D38-4F61-9EF9-3520D35F7B9B}" destId="{D3A832B0-C53E-48B2-8C29-23A75839CC5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52426B9-6F35-4DF1-9586-0B35BF740B5D}"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0CC4330-0C6D-4E7E-BB56-C3284F49E52A}">
      <dgm:prSet/>
      <dgm:spPr/>
      <dgm:t>
        <a:bodyPr/>
        <a:lstStyle/>
        <a:p>
          <a:r>
            <a:rPr lang="en-US"/>
            <a:t>Deal with feelings</a:t>
          </a:r>
        </a:p>
      </dgm:t>
    </dgm:pt>
    <dgm:pt modelId="{C3AD1581-7C62-41D9-A084-A2D78D07AF62}" type="parTrans" cxnId="{9B424EB7-A453-4D28-950D-9EE5D51537CB}">
      <dgm:prSet/>
      <dgm:spPr/>
      <dgm:t>
        <a:bodyPr/>
        <a:lstStyle/>
        <a:p>
          <a:endParaRPr lang="en-US"/>
        </a:p>
      </dgm:t>
    </dgm:pt>
    <dgm:pt modelId="{8E9CFB2A-1806-4D42-9388-718B4C3BABA9}" type="sibTrans" cxnId="{9B424EB7-A453-4D28-950D-9EE5D51537CB}">
      <dgm:prSet/>
      <dgm:spPr/>
      <dgm:t>
        <a:bodyPr/>
        <a:lstStyle/>
        <a:p>
          <a:endParaRPr lang="en-US"/>
        </a:p>
      </dgm:t>
    </dgm:pt>
    <dgm:pt modelId="{B1DEC26F-6A78-4100-AE79-042F27CE73AB}">
      <dgm:prSet/>
      <dgm:spPr/>
      <dgm:t>
        <a:bodyPr/>
        <a:lstStyle/>
        <a:p>
          <a:r>
            <a:rPr lang="en-US"/>
            <a:t>Prepare members in advance</a:t>
          </a:r>
        </a:p>
      </dgm:t>
    </dgm:pt>
    <dgm:pt modelId="{1467C3E8-563D-4336-A5EA-16A6E65409D0}" type="parTrans" cxnId="{7D59C3ED-E114-4131-8DFD-C446ECDA6F88}">
      <dgm:prSet/>
      <dgm:spPr/>
      <dgm:t>
        <a:bodyPr/>
        <a:lstStyle/>
        <a:p>
          <a:endParaRPr lang="en-US"/>
        </a:p>
      </dgm:t>
    </dgm:pt>
    <dgm:pt modelId="{2E2853D8-AA40-42D6-9CA9-D4988502C798}" type="sibTrans" cxnId="{7D59C3ED-E114-4131-8DFD-C446ECDA6F88}">
      <dgm:prSet/>
      <dgm:spPr/>
      <dgm:t>
        <a:bodyPr/>
        <a:lstStyle/>
        <a:p>
          <a:endParaRPr lang="en-US"/>
        </a:p>
      </dgm:t>
    </dgm:pt>
    <dgm:pt modelId="{AD9B1B58-0D6D-4286-9DD6-8F64A483A91D}">
      <dgm:prSet/>
      <dgm:spPr/>
      <dgm:t>
        <a:bodyPr/>
        <a:lstStyle/>
        <a:p>
          <a:r>
            <a:rPr lang="en-US"/>
            <a:t>Examine effects of group n self</a:t>
          </a:r>
        </a:p>
      </dgm:t>
    </dgm:pt>
    <dgm:pt modelId="{14110B7E-F68D-471D-A09F-EE1B978DDBC2}" type="parTrans" cxnId="{7D1C78C5-FF69-4C2E-80CE-617EF8B1092C}">
      <dgm:prSet/>
      <dgm:spPr/>
      <dgm:t>
        <a:bodyPr/>
        <a:lstStyle/>
        <a:p>
          <a:endParaRPr lang="en-US"/>
        </a:p>
      </dgm:t>
    </dgm:pt>
    <dgm:pt modelId="{0E3A55B2-65C9-4D95-A242-7E02E6A70B9F}" type="sibTrans" cxnId="{7D1C78C5-FF69-4C2E-80CE-617EF8B1092C}">
      <dgm:prSet/>
      <dgm:spPr/>
      <dgm:t>
        <a:bodyPr/>
        <a:lstStyle/>
        <a:p>
          <a:endParaRPr lang="en-US"/>
        </a:p>
      </dgm:t>
    </dgm:pt>
    <dgm:pt modelId="{800E5498-3B7E-4386-BB14-F2F220BA05E9}">
      <dgm:prSet/>
      <dgm:spPr/>
      <dgm:t>
        <a:bodyPr/>
        <a:lstStyle/>
        <a:p>
          <a:r>
            <a:rPr lang="en-US"/>
            <a:t>Giving and receiving feedback</a:t>
          </a:r>
        </a:p>
      </dgm:t>
    </dgm:pt>
    <dgm:pt modelId="{ACE4E013-83EF-4073-9E48-C2A4A79924FC}" type="parTrans" cxnId="{B62E3BD0-DCE4-4313-91C8-D0F9AFC22144}">
      <dgm:prSet/>
      <dgm:spPr/>
      <dgm:t>
        <a:bodyPr/>
        <a:lstStyle/>
        <a:p>
          <a:endParaRPr lang="en-US"/>
        </a:p>
      </dgm:t>
    </dgm:pt>
    <dgm:pt modelId="{34133AEE-8858-45F1-830E-1A15FB1B4F03}" type="sibTrans" cxnId="{B62E3BD0-DCE4-4313-91C8-D0F9AFC22144}">
      <dgm:prSet/>
      <dgm:spPr/>
      <dgm:t>
        <a:bodyPr/>
        <a:lstStyle/>
        <a:p>
          <a:endParaRPr lang="en-US"/>
        </a:p>
      </dgm:t>
    </dgm:pt>
    <dgm:pt modelId="{375CABD8-C3D7-461A-9782-0DCB42F295AE}">
      <dgm:prSet/>
      <dgm:spPr/>
      <dgm:t>
        <a:bodyPr/>
        <a:lstStyle/>
        <a:p>
          <a:r>
            <a:rPr lang="en-US"/>
            <a:t>Completing unfinished business</a:t>
          </a:r>
        </a:p>
      </dgm:t>
    </dgm:pt>
    <dgm:pt modelId="{5F278A5A-0940-45C1-BD57-2DE6874C4784}" type="parTrans" cxnId="{FF3BC8B7-130B-46FE-8B5F-8D302E87D92A}">
      <dgm:prSet/>
      <dgm:spPr/>
      <dgm:t>
        <a:bodyPr/>
        <a:lstStyle/>
        <a:p>
          <a:endParaRPr lang="en-US"/>
        </a:p>
      </dgm:t>
    </dgm:pt>
    <dgm:pt modelId="{F19AA875-4BB3-48B2-A0D7-3D44F3B9A243}" type="sibTrans" cxnId="{FF3BC8B7-130B-46FE-8B5F-8D302E87D92A}">
      <dgm:prSet/>
      <dgm:spPr/>
      <dgm:t>
        <a:bodyPr/>
        <a:lstStyle/>
        <a:p>
          <a:endParaRPr lang="en-US"/>
        </a:p>
      </dgm:t>
    </dgm:pt>
    <dgm:pt modelId="{7FF5FF52-CD14-48F9-80FA-B26689972F6A}" type="pres">
      <dgm:prSet presAssocID="{852426B9-6F35-4DF1-9586-0B35BF740B5D}" presName="linear" presStyleCnt="0">
        <dgm:presLayoutVars>
          <dgm:animLvl val="lvl"/>
          <dgm:resizeHandles val="exact"/>
        </dgm:presLayoutVars>
      </dgm:prSet>
      <dgm:spPr/>
    </dgm:pt>
    <dgm:pt modelId="{7E824B10-7843-442A-A5D8-44591DB37EC0}" type="pres">
      <dgm:prSet presAssocID="{90CC4330-0C6D-4E7E-BB56-C3284F49E52A}" presName="parentText" presStyleLbl="node1" presStyleIdx="0" presStyleCnt="5">
        <dgm:presLayoutVars>
          <dgm:chMax val="0"/>
          <dgm:bulletEnabled val="1"/>
        </dgm:presLayoutVars>
      </dgm:prSet>
      <dgm:spPr/>
    </dgm:pt>
    <dgm:pt modelId="{F487A7C1-F2E7-4EBF-A5BE-4FDF65446DEA}" type="pres">
      <dgm:prSet presAssocID="{8E9CFB2A-1806-4D42-9388-718B4C3BABA9}" presName="spacer" presStyleCnt="0"/>
      <dgm:spPr/>
    </dgm:pt>
    <dgm:pt modelId="{88762652-B874-4C22-906A-2A4D318734EF}" type="pres">
      <dgm:prSet presAssocID="{B1DEC26F-6A78-4100-AE79-042F27CE73AB}" presName="parentText" presStyleLbl="node1" presStyleIdx="1" presStyleCnt="5">
        <dgm:presLayoutVars>
          <dgm:chMax val="0"/>
          <dgm:bulletEnabled val="1"/>
        </dgm:presLayoutVars>
      </dgm:prSet>
      <dgm:spPr/>
    </dgm:pt>
    <dgm:pt modelId="{14EE3514-CF07-4493-AB9E-25EC2CFA2E96}" type="pres">
      <dgm:prSet presAssocID="{2E2853D8-AA40-42D6-9CA9-D4988502C798}" presName="spacer" presStyleCnt="0"/>
      <dgm:spPr/>
    </dgm:pt>
    <dgm:pt modelId="{457FA63C-FA12-484A-BFD6-3AD8137810A8}" type="pres">
      <dgm:prSet presAssocID="{AD9B1B58-0D6D-4286-9DD6-8F64A483A91D}" presName="parentText" presStyleLbl="node1" presStyleIdx="2" presStyleCnt="5">
        <dgm:presLayoutVars>
          <dgm:chMax val="0"/>
          <dgm:bulletEnabled val="1"/>
        </dgm:presLayoutVars>
      </dgm:prSet>
      <dgm:spPr/>
    </dgm:pt>
    <dgm:pt modelId="{3A7023A4-7A46-4F9F-95DA-83BA5B7CE474}" type="pres">
      <dgm:prSet presAssocID="{0E3A55B2-65C9-4D95-A242-7E02E6A70B9F}" presName="spacer" presStyleCnt="0"/>
      <dgm:spPr/>
    </dgm:pt>
    <dgm:pt modelId="{F7173B4D-368B-4D01-9603-B0434D80B9BD}" type="pres">
      <dgm:prSet presAssocID="{800E5498-3B7E-4386-BB14-F2F220BA05E9}" presName="parentText" presStyleLbl="node1" presStyleIdx="3" presStyleCnt="5">
        <dgm:presLayoutVars>
          <dgm:chMax val="0"/>
          <dgm:bulletEnabled val="1"/>
        </dgm:presLayoutVars>
      </dgm:prSet>
      <dgm:spPr/>
    </dgm:pt>
    <dgm:pt modelId="{045FF3A3-F6FB-4C55-A11A-A3943F9D904B}" type="pres">
      <dgm:prSet presAssocID="{34133AEE-8858-45F1-830E-1A15FB1B4F03}" presName="spacer" presStyleCnt="0"/>
      <dgm:spPr/>
    </dgm:pt>
    <dgm:pt modelId="{F3757469-8760-4607-8AA8-7EFC059653EF}" type="pres">
      <dgm:prSet presAssocID="{375CABD8-C3D7-461A-9782-0DCB42F295AE}" presName="parentText" presStyleLbl="node1" presStyleIdx="4" presStyleCnt="5">
        <dgm:presLayoutVars>
          <dgm:chMax val="0"/>
          <dgm:bulletEnabled val="1"/>
        </dgm:presLayoutVars>
      </dgm:prSet>
      <dgm:spPr/>
    </dgm:pt>
  </dgm:ptLst>
  <dgm:cxnLst>
    <dgm:cxn modelId="{9758602E-51E6-4ABE-A03C-5FAEF9531F0A}" type="presOf" srcId="{800E5498-3B7E-4386-BB14-F2F220BA05E9}" destId="{F7173B4D-368B-4D01-9603-B0434D80B9BD}" srcOrd="0" destOrd="0" presId="urn:microsoft.com/office/officeart/2005/8/layout/vList2"/>
    <dgm:cxn modelId="{23DEA236-2F63-4CC6-ABAF-7853F99E4FDF}" type="presOf" srcId="{852426B9-6F35-4DF1-9586-0B35BF740B5D}" destId="{7FF5FF52-CD14-48F9-80FA-B26689972F6A}" srcOrd="0" destOrd="0" presId="urn:microsoft.com/office/officeart/2005/8/layout/vList2"/>
    <dgm:cxn modelId="{DD50C2AB-0CA3-4F28-A64C-3D66443BDB1A}" type="presOf" srcId="{375CABD8-C3D7-461A-9782-0DCB42F295AE}" destId="{F3757469-8760-4607-8AA8-7EFC059653EF}" srcOrd="0" destOrd="0" presId="urn:microsoft.com/office/officeart/2005/8/layout/vList2"/>
    <dgm:cxn modelId="{4A5A87AF-0C5E-4B6D-B23A-5EC285BC74D5}" type="presOf" srcId="{AD9B1B58-0D6D-4286-9DD6-8F64A483A91D}" destId="{457FA63C-FA12-484A-BFD6-3AD8137810A8}" srcOrd="0" destOrd="0" presId="urn:microsoft.com/office/officeart/2005/8/layout/vList2"/>
    <dgm:cxn modelId="{F8C87FB3-B604-4FBE-9EFB-E4D04EE9E4BF}" type="presOf" srcId="{B1DEC26F-6A78-4100-AE79-042F27CE73AB}" destId="{88762652-B874-4C22-906A-2A4D318734EF}" srcOrd="0" destOrd="0" presId="urn:microsoft.com/office/officeart/2005/8/layout/vList2"/>
    <dgm:cxn modelId="{9B424EB7-A453-4D28-950D-9EE5D51537CB}" srcId="{852426B9-6F35-4DF1-9586-0B35BF740B5D}" destId="{90CC4330-0C6D-4E7E-BB56-C3284F49E52A}" srcOrd="0" destOrd="0" parTransId="{C3AD1581-7C62-41D9-A084-A2D78D07AF62}" sibTransId="{8E9CFB2A-1806-4D42-9388-718B4C3BABA9}"/>
    <dgm:cxn modelId="{FF3BC8B7-130B-46FE-8B5F-8D302E87D92A}" srcId="{852426B9-6F35-4DF1-9586-0B35BF740B5D}" destId="{375CABD8-C3D7-461A-9782-0DCB42F295AE}" srcOrd="4" destOrd="0" parTransId="{5F278A5A-0940-45C1-BD57-2DE6874C4784}" sibTransId="{F19AA875-4BB3-48B2-A0D7-3D44F3B9A243}"/>
    <dgm:cxn modelId="{7D1C78C5-FF69-4C2E-80CE-617EF8B1092C}" srcId="{852426B9-6F35-4DF1-9586-0B35BF740B5D}" destId="{AD9B1B58-0D6D-4286-9DD6-8F64A483A91D}" srcOrd="2" destOrd="0" parTransId="{14110B7E-F68D-471D-A09F-EE1B978DDBC2}" sibTransId="{0E3A55B2-65C9-4D95-A242-7E02E6A70B9F}"/>
    <dgm:cxn modelId="{B62E3BD0-DCE4-4313-91C8-D0F9AFC22144}" srcId="{852426B9-6F35-4DF1-9586-0B35BF740B5D}" destId="{800E5498-3B7E-4386-BB14-F2F220BA05E9}" srcOrd="3" destOrd="0" parTransId="{ACE4E013-83EF-4073-9E48-C2A4A79924FC}" sibTransId="{34133AEE-8858-45F1-830E-1A15FB1B4F03}"/>
    <dgm:cxn modelId="{7D59C3ED-E114-4131-8DFD-C446ECDA6F88}" srcId="{852426B9-6F35-4DF1-9586-0B35BF740B5D}" destId="{B1DEC26F-6A78-4100-AE79-042F27CE73AB}" srcOrd="1" destOrd="0" parTransId="{1467C3E8-563D-4336-A5EA-16A6E65409D0}" sibTransId="{2E2853D8-AA40-42D6-9CA9-D4988502C798}"/>
    <dgm:cxn modelId="{FC507DFD-5653-4BDA-807F-C4AD4B73C345}" type="presOf" srcId="{90CC4330-0C6D-4E7E-BB56-C3284F49E52A}" destId="{7E824B10-7843-442A-A5D8-44591DB37EC0}" srcOrd="0" destOrd="0" presId="urn:microsoft.com/office/officeart/2005/8/layout/vList2"/>
    <dgm:cxn modelId="{FA95E559-3C2F-48E3-8A26-5ACB4DB36126}" type="presParOf" srcId="{7FF5FF52-CD14-48F9-80FA-B26689972F6A}" destId="{7E824B10-7843-442A-A5D8-44591DB37EC0}" srcOrd="0" destOrd="0" presId="urn:microsoft.com/office/officeart/2005/8/layout/vList2"/>
    <dgm:cxn modelId="{E14102A6-50A6-4047-A79C-FD0B9240DE89}" type="presParOf" srcId="{7FF5FF52-CD14-48F9-80FA-B26689972F6A}" destId="{F487A7C1-F2E7-4EBF-A5BE-4FDF65446DEA}" srcOrd="1" destOrd="0" presId="urn:microsoft.com/office/officeart/2005/8/layout/vList2"/>
    <dgm:cxn modelId="{EE4D8A3D-19C8-45CC-A7A9-B10B65D38862}" type="presParOf" srcId="{7FF5FF52-CD14-48F9-80FA-B26689972F6A}" destId="{88762652-B874-4C22-906A-2A4D318734EF}" srcOrd="2" destOrd="0" presId="urn:microsoft.com/office/officeart/2005/8/layout/vList2"/>
    <dgm:cxn modelId="{36AE0587-D8C2-4D1A-A43A-2C9B732934D6}" type="presParOf" srcId="{7FF5FF52-CD14-48F9-80FA-B26689972F6A}" destId="{14EE3514-CF07-4493-AB9E-25EC2CFA2E96}" srcOrd="3" destOrd="0" presId="urn:microsoft.com/office/officeart/2005/8/layout/vList2"/>
    <dgm:cxn modelId="{72B999C5-196E-4AC9-BF93-60CB9F9172D2}" type="presParOf" srcId="{7FF5FF52-CD14-48F9-80FA-B26689972F6A}" destId="{457FA63C-FA12-484A-BFD6-3AD8137810A8}" srcOrd="4" destOrd="0" presId="urn:microsoft.com/office/officeart/2005/8/layout/vList2"/>
    <dgm:cxn modelId="{B4B330ED-D250-4E20-BCFC-9BE65E01D181}" type="presParOf" srcId="{7FF5FF52-CD14-48F9-80FA-B26689972F6A}" destId="{3A7023A4-7A46-4F9F-95DA-83BA5B7CE474}" srcOrd="5" destOrd="0" presId="urn:microsoft.com/office/officeart/2005/8/layout/vList2"/>
    <dgm:cxn modelId="{131133A0-D143-4400-8C5E-19E1850E16D6}" type="presParOf" srcId="{7FF5FF52-CD14-48F9-80FA-B26689972F6A}" destId="{F7173B4D-368B-4D01-9603-B0434D80B9BD}" srcOrd="6" destOrd="0" presId="urn:microsoft.com/office/officeart/2005/8/layout/vList2"/>
    <dgm:cxn modelId="{B55769E6-E42F-4355-B4BB-016E99035976}" type="presParOf" srcId="{7FF5FF52-CD14-48F9-80FA-B26689972F6A}" destId="{045FF3A3-F6FB-4C55-A11A-A3943F9D904B}" srcOrd="7" destOrd="0" presId="urn:microsoft.com/office/officeart/2005/8/layout/vList2"/>
    <dgm:cxn modelId="{D58DC840-9B4B-44B1-A99E-7D2A52861205}" type="presParOf" srcId="{7FF5FF52-CD14-48F9-80FA-B26689972F6A}" destId="{F3757469-8760-4607-8AA8-7EFC059653E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8CFA8CD-9C6E-47B4-B5A8-0CC478FB7F8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5CB696D-C8EB-43CE-A205-FA207A5EB934}">
      <dgm:prSet/>
      <dgm:spPr/>
      <dgm:t>
        <a:bodyPr/>
        <a:lstStyle/>
        <a:p>
          <a:r>
            <a:rPr lang="en-US"/>
            <a:t>It is a basic aspect of any group experience</a:t>
          </a:r>
        </a:p>
      </dgm:t>
    </dgm:pt>
    <dgm:pt modelId="{D393FED1-230A-464D-8747-C8AAEE398EC0}" type="parTrans" cxnId="{265A41FD-567E-409B-A324-E38F0240EA3F}">
      <dgm:prSet/>
      <dgm:spPr/>
      <dgm:t>
        <a:bodyPr/>
        <a:lstStyle/>
        <a:p>
          <a:endParaRPr lang="en-US"/>
        </a:p>
      </dgm:t>
    </dgm:pt>
    <dgm:pt modelId="{48C4ED82-296A-4A6B-8F7D-C57223D954BC}" type="sibTrans" cxnId="{265A41FD-567E-409B-A324-E38F0240EA3F}">
      <dgm:prSet/>
      <dgm:spPr/>
      <dgm:t>
        <a:bodyPr/>
        <a:lstStyle/>
        <a:p>
          <a:endParaRPr lang="en-US"/>
        </a:p>
      </dgm:t>
    </dgm:pt>
    <dgm:pt modelId="{E9E3A9CF-6035-451C-A1C5-015C2DB8A398}">
      <dgm:prSet/>
      <dgm:spPr/>
      <dgm:t>
        <a:bodyPr/>
        <a:lstStyle/>
        <a:p>
          <a:r>
            <a:rPr lang="en-US"/>
            <a:t>Ethical practice requires a realistic assessment of the learning that has occurred</a:t>
          </a:r>
        </a:p>
      </dgm:t>
    </dgm:pt>
    <dgm:pt modelId="{2A83DE6B-4672-4719-8301-67B30AF36EC7}" type="parTrans" cxnId="{8438C272-E005-482C-85DB-24F10FE38995}">
      <dgm:prSet/>
      <dgm:spPr/>
      <dgm:t>
        <a:bodyPr/>
        <a:lstStyle/>
        <a:p>
          <a:endParaRPr lang="en-US"/>
        </a:p>
      </dgm:t>
    </dgm:pt>
    <dgm:pt modelId="{2631DE1A-474E-48C1-B73B-A93042125E93}" type="sibTrans" cxnId="{8438C272-E005-482C-85DB-24F10FE38995}">
      <dgm:prSet/>
      <dgm:spPr/>
      <dgm:t>
        <a:bodyPr/>
        <a:lstStyle/>
        <a:p>
          <a:endParaRPr lang="en-US"/>
        </a:p>
      </dgm:t>
    </dgm:pt>
    <dgm:pt modelId="{880A3474-75CC-4D77-9E32-D0C077AD0D53}">
      <dgm:prSet/>
      <dgm:spPr/>
      <dgm:t>
        <a:bodyPr/>
        <a:lstStyle/>
        <a:p>
          <a:r>
            <a:rPr lang="en-US"/>
            <a:t>It should be a termination procedure but an ongoing process throughout life of a group</a:t>
          </a:r>
        </a:p>
      </dgm:t>
    </dgm:pt>
    <dgm:pt modelId="{477A3A19-C3E5-4837-80F8-E451E404F3D2}" type="parTrans" cxnId="{807EDABF-5551-48BF-8B5A-48D829BEBEC6}">
      <dgm:prSet/>
      <dgm:spPr/>
      <dgm:t>
        <a:bodyPr/>
        <a:lstStyle/>
        <a:p>
          <a:endParaRPr lang="en-US"/>
        </a:p>
      </dgm:t>
    </dgm:pt>
    <dgm:pt modelId="{EF0DEC36-62A7-4152-9B95-E475A6548676}" type="sibTrans" cxnId="{807EDABF-5551-48BF-8B5A-48D829BEBEC6}">
      <dgm:prSet/>
      <dgm:spPr/>
      <dgm:t>
        <a:bodyPr/>
        <a:lstStyle/>
        <a:p>
          <a:endParaRPr lang="en-US"/>
        </a:p>
      </dgm:t>
    </dgm:pt>
    <dgm:pt modelId="{2CDF36A0-E9B1-44AB-9235-92FB5EBFA043}">
      <dgm:prSet/>
      <dgm:spPr/>
      <dgm:t>
        <a:bodyPr/>
        <a:lstStyle/>
        <a:p>
          <a:r>
            <a:rPr lang="en-US"/>
            <a:t>Assess if group ever achieved set goals </a:t>
          </a:r>
        </a:p>
      </dgm:t>
    </dgm:pt>
    <dgm:pt modelId="{5D3E407C-A062-4581-A70D-FDF949914D9D}" type="parTrans" cxnId="{98C18082-ED21-4CF6-8285-CBE16BAA5675}">
      <dgm:prSet/>
      <dgm:spPr/>
      <dgm:t>
        <a:bodyPr/>
        <a:lstStyle/>
        <a:p>
          <a:endParaRPr lang="en-US"/>
        </a:p>
      </dgm:t>
    </dgm:pt>
    <dgm:pt modelId="{DF673B31-6D54-42A4-AC02-B1E6F351D25E}" type="sibTrans" cxnId="{98C18082-ED21-4CF6-8285-CBE16BAA5675}">
      <dgm:prSet/>
      <dgm:spPr/>
      <dgm:t>
        <a:bodyPr/>
        <a:lstStyle/>
        <a:p>
          <a:endParaRPr lang="en-US"/>
        </a:p>
      </dgm:t>
    </dgm:pt>
    <dgm:pt modelId="{F32E7CC0-707D-4312-82BE-11A4E8AC8972}">
      <dgm:prSet/>
      <dgm:spPr/>
      <dgm:t>
        <a:bodyPr/>
        <a:lstStyle/>
        <a:p>
          <a:r>
            <a:rPr lang="en-US"/>
            <a:t>Examine if members learnt from each other </a:t>
          </a:r>
        </a:p>
      </dgm:t>
    </dgm:pt>
    <dgm:pt modelId="{0FB11A84-F052-45C2-8134-175D5AABE0B0}" type="parTrans" cxnId="{CF2BBB2B-8786-4CB7-BB5F-752D9A70E6A9}">
      <dgm:prSet/>
      <dgm:spPr/>
      <dgm:t>
        <a:bodyPr/>
        <a:lstStyle/>
        <a:p>
          <a:endParaRPr lang="en-US"/>
        </a:p>
      </dgm:t>
    </dgm:pt>
    <dgm:pt modelId="{B6A4E4F0-50BD-4EE1-974A-CA77CC3C4005}" type="sibTrans" cxnId="{CF2BBB2B-8786-4CB7-BB5F-752D9A70E6A9}">
      <dgm:prSet/>
      <dgm:spPr/>
      <dgm:t>
        <a:bodyPr/>
        <a:lstStyle/>
        <a:p>
          <a:endParaRPr lang="en-US"/>
        </a:p>
      </dgm:t>
    </dgm:pt>
    <dgm:pt modelId="{721F96EC-6F02-40DE-A375-A349653734AD}">
      <dgm:prSet/>
      <dgm:spPr/>
      <dgm:t>
        <a:bodyPr/>
        <a:lstStyle/>
        <a:p>
          <a:r>
            <a:rPr lang="en-US"/>
            <a:t>Pick any concerns for follow up</a:t>
          </a:r>
        </a:p>
      </dgm:t>
    </dgm:pt>
    <dgm:pt modelId="{25DFF559-3036-4A39-9F54-3166949FE6D6}" type="parTrans" cxnId="{59EE2AD5-DEC2-4FBC-82AC-90D6D106D358}">
      <dgm:prSet/>
      <dgm:spPr/>
      <dgm:t>
        <a:bodyPr/>
        <a:lstStyle/>
        <a:p>
          <a:endParaRPr lang="en-US"/>
        </a:p>
      </dgm:t>
    </dgm:pt>
    <dgm:pt modelId="{F8D2ADA3-C236-439D-B4C7-1949ABEBFAAD}" type="sibTrans" cxnId="{59EE2AD5-DEC2-4FBC-82AC-90D6D106D358}">
      <dgm:prSet/>
      <dgm:spPr/>
      <dgm:t>
        <a:bodyPr/>
        <a:lstStyle/>
        <a:p>
          <a:endParaRPr lang="en-US"/>
        </a:p>
      </dgm:t>
    </dgm:pt>
    <dgm:pt modelId="{23775A62-9CD6-4D3C-9F04-D14626817286}" type="pres">
      <dgm:prSet presAssocID="{A8CFA8CD-9C6E-47B4-B5A8-0CC478FB7F8F}" presName="root" presStyleCnt="0">
        <dgm:presLayoutVars>
          <dgm:dir/>
          <dgm:resizeHandles val="exact"/>
        </dgm:presLayoutVars>
      </dgm:prSet>
      <dgm:spPr/>
    </dgm:pt>
    <dgm:pt modelId="{52D53DAE-29C2-4767-A7B8-E460C443723B}" type="pres">
      <dgm:prSet presAssocID="{85CB696D-C8EB-43CE-A205-FA207A5EB934}" presName="compNode" presStyleCnt="0"/>
      <dgm:spPr/>
    </dgm:pt>
    <dgm:pt modelId="{1DC30704-CD5A-4ACC-A22F-FBC2458CE0D9}" type="pres">
      <dgm:prSet presAssocID="{85CB696D-C8EB-43CE-A205-FA207A5EB934}" presName="bgRect" presStyleLbl="bgShp" presStyleIdx="0" presStyleCnt="6"/>
      <dgm:spPr/>
    </dgm:pt>
    <dgm:pt modelId="{710A1BD8-4F0C-4B0E-9323-4ACEA30C44C8}" type="pres">
      <dgm:prSet presAssocID="{85CB696D-C8EB-43CE-A205-FA207A5EB934}"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s"/>
        </a:ext>
      </dgm:extLst>
    </dgm:pt>
    <dgm:pt modelId="{3CCA7DD5-B5C0-4A45-995B-C992C075B798}" type="pres">
      <dgm:prSet presAssocID="{85CB696D-C8EB-43CE-A205-FA207A5EB934}" presName="spaceRect" presStyleCnt="0"/>
      <dgm:spPr/>
    </dgm:pt>
    <dgm:pt modelId="{E69B4D1D-AF04-4AF6-AED7-7A7D6DEFD6D9}" type="pres">
      <dgm:prSet presAssocID="{85CB696D-C8EB-43CE-A205-FA207A5EB934}" presName="parTx" presStyleLbl="revTx" presStyleIdx="0" presStyleCnt="6">
        <dgm:presLayoutVars>
          <dgm:chMax val="0"/>
          <dgm:chPref val="0"/>
        </dgm:presLayoutVars>
      </dgm:prSet>
      <dgm:spPr/>
    </dgm:pt>
    <dgm:pt modelId="{195159A9-C706-4629-97CA-9B5C484045BF}" type="pres">
      <dgm:prSet presAssocID="{48C4ED82-296A-4A6B-8F7D-C57223D954BC}" presName="sibTrans" presStyleCnt="0"/>
      <dgm:spPr/>
    </dgm:pt>
    <dgm:pt modelId="{F6141906-F8AA-4FB9-9B8D-E4BB321BACCF}" type="pres">
      <dgm:prSet presAssocID="{E9E3A9CF-6035-451C-A1C5-015C2DB8A398}" presName="compNode" presStyleCnt="0"/>
      <dgm:spPr/>
    </dgm:pt>
    <dgm:pt modelId="{FBA88434-1D3C-4300-9340-2F6F2AE178D3}" type="pres">
      <dgm:prSet presAssocID="{E9E3A9CF-6035-451C-A1C5-015C2DB8A398}" presName="bgRect" presStyleLbl="bgShp" presStyleIdx="1" presStyleCnt="6"/>
      <dgm:spPr/>
    </dgm:pt>
    <dgm:pt modelId="{7B1C145F-138F-4D21-9774-192383066EBB}" type="pres">
      <dgm:prSet presAssocID="{E9E3A9CF-6035-451C-A1C5-015C2DB8A398}"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489D2638-673B-4375-BD9A-13FB570D3F38}" type="pres">
      <dgm:prSet presAssocID="{E9E3A9CF-6035-451C-A1C5-015C2DB8A398}" presName="spaceRect" presStyleCnt="0"/>
      <dgm:spPr/>
    </dgm:pt>
    <dgm:pt modelId="{0420F155-4D6F-4669-8E76-F3CD192DD3C6}" type="pres">
      <dgm:prSet presAssocID="{E9E3A9CF-6035-451C-A1C5-015C2DB8A398}" presName="parTx" presStyleLbl="revTx" presStyleIdx="1" presStyleCnt="6">
        <dgm:presLayoutVars>
          <dgm:chMax val="0"/>
          <dgm:chPref val="0"/>
        </dgm:presLayoutVars>
      </dgm:prSet>
      <dgm:spPr/>
    </dgm:pt>
    <dgm:pt modelId="{89E5C032-C1E7-48B4-9DD9-B4262708B693}" type="pres">
      <dgm:prSet presAssocID="{2631DE1A-474E-48C1-B73B-A93042125E93}" presName="sibTrans" presStyleCnt="0"/>
      <dgm:spPr/>
    </dgm:pt>
    <dgm:pt modelId="{B4C21186-3B49-4F77-BA84-F1EAD4975961}" type="pres">
      <dgm:prSet presAssocID="{880A3474-75CC-4D77-9E32-D0C077AD0D53}" presName="compNode" presStyleCnt="0"/>
      <dgm:spPr/>
    </dgm:pt>
    <dgm:pt modelId="{7E62E2D8-CF6E-444E-B436-8F2FD1617D47}" type="pres">
      <dgm:prSet presAssocID="{880A3474-75CC-4D77-9E32-D0C077AD0D53}" presName="bgRect" presStyleLbl="bgShp" presStyleIdx="2" presStyleCnt="6"/>
      <dgm:spPr/>
    </dgm:pt>
    <dgm:pt modelId="{B0692A59-9C2B-4630-AB36-EC1052230FD0}" type="pres">
      <dgm:prSet presAssocID="{880A3474-75CC-4D77-9E32-D0C077AD0D53}"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a:ext>
      </dgm:extLst>
    </dgm:pt>
    <dgm:pt modelId="{D29E4E12-9A1D-4FDB-B024-08F361EBCE84}" type="pres">
      <dgm:prSet presAssocID="{880A3474-75CC-4D77-9E32-D0C077AD0D53}" presName="spaceRect" presStyleCnt="0"/>
      <dgm:spPr/>
    </dgm:pt>
    <dgm:pt modelId="{BF55D9D8-E5F5-4A95-AE6B-AD73B700BAD8}" type="pres">
      <dgm:prSet presAssocID="{880A3474-75CC-4D77-9E32-D0C077AD0D53}" presName="parTx" presStyleLbl="revTx" presStyleIdx="2" presStyleCnt="6">
        <dgm:presLayoutVars>
          <dgm:chMax val="0"/>
          <dgm:chPref val="0"/>
        </dgm:presLayoutVars>
      </dgm:prSet>
      <dgm:spPr/>
    </dgm:pt>
    <dgm:pt modelId="{DBE69004-B6BC-4384-B5FB-A9701AED9555}" type="pres">
      <dgm:prSet presAssocID="{EF0DEC36-62A7-4152-9B95-E475A6548676}" presName="sibTrans" presStyleCnt="0"/>
      <dgm:spPr/>
    </dgm:pt>
    <dgm:pt modelId="{784BBEAA-CA87-40C4-AB7F-036CD63F0F12}" type="pres">
      <dgm:prSet presAssocID="{2CDF36A0-E9B1-44AB-9235-92FB5EBFA043}" presName="compNode" presStyleCnt="0"/>
      <dgm:spPr/>
    </dgm:pt>
    <dgm:pt modelId="{8CB4A844-CE71-4630-8763-9337C1EB11E1}" type="pres">
      <dgm:prSet presAssocID="{2CDF36A0-E9B1-44AB-9235-92FB5EBFA043}" presName="bgRect" presStyleLbl="bgShp" presStyleIdx="3" presStyleCnt="6"/>
      <dgm:spPr/>
    </dgm:pt>
    <dgm:pt modelId="{70DFCEF3-149E-4C16-8E9E-0E4E54C09722}" type="pres">
      <dgm:prSet presAssocID="{2CDF36A0-E9B1-44AB-9235-92FB5EBFA043}"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llseye"/>
        </a:ext>
      </dgm:extLst>
    </dgm:pt>
    <dgm:pt modelId="{05418779-7487-4DCD-81BB-C3B8F0649F5E}" type="pres">
      <dgm:prSet presAssocID="{2CDF36A0-E9B1-44AB-9235-92FB5EBFA043}" presName="spaceRect" presStyleCnt="0"/>
      <dgm:spPr/>
    </dgm:pt>
    <dgm:pt modelId="{F6B5B28E-4F8A-46FC-A146-48A526DA0A4C}" type="pres">
      <dgm:prSet presAssocID="{2CDF36A0-E9B1-44AB-9235-92FB5EBFA043}" presName="parTx" presStyleLbl="revTx" presStyleIdx="3" presStyleCnt="6">
        <dgm:presLayoutVars>
          <dgm:chMax val="0"/>
          <dgm:chPref val="0"/>
        </dgm:presLayoutVars>
      </dgm:prSet>
      <dgm:spPr/>
    </dgm:pt>
    <dgm:pt modelId="{C71E0D51-5E5D-4003-9062-619D3C70598B}" type="pres">
      <dgm:prSet presAssocID="{DF673B31-6D54-42A4-AC02-B1E6F351D25E}" presName="sibTrans" presStyleCnt="0"/>
      <dgm:spPr/>
    </dgm:pt>
    <dgm:pt modelId="{A22392F5-9D56-45A7-8D63-3958666B2667}" type="pres">
      <dgm:prSet presAssocID="{F32E7CC0-707D-4312-82BE-11A4E8AC8972}" presName="compNode" presStyleCnt="0"/>
      <dgm:spPr/>
    </dgm:pt>
    <dgm:pt modelId="{96390CCA-2153-4C9D-8F59-FA5A75121B33}" type="pres">
      <dgm:prSet presAssocID="{F32E7CC0-707D-4312-82BE-11A4E8AC8972}" presName="bgRect" presStyleLbl="bgShp" presStyleIdx="4" presStyleCnt="6"/>
      <dgm:spPr/>
    </dgm:pt>
    <dgm:pt modelId="{C62D4A05-C150-4BC6-9DE1-2A38074E711D}" type="pres">
      <dgm:prSet presAssocID="{F32E7CC0-707D-4312-82BE-11A4E8AC8972}"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ead with Gears"/>
        </a:ext>
      </dgm:extLst>
    </dgm:pt>
    <dgm:pt modelId="{389D9153-FEAB-481D-BC81-19EAC183B40B}" type="pres">
      <dgm:prSet presAssocID="{F32E7CC0-707D-4312-82BE-11A4E8AC8972}" presName="spaceRect" presStyleCnt="0"/>
      <dgm:spPr/>
    </dgm:pt>
    <dgm:pt modelId="{631E2371-CC63-4E2D-A4F7-237D689979F0}" type="pres">
      <dgm:prSet presAssocID="{F32E7CC0-707D-4312-82BE-11A4E8AC8972}" presName="parTx" presStyleLbl="revTx" presStyleIdx="4" presStyleCnt="6">
        <dgm:presLayoutVars>
          <dgm:chMax val="0"/>
          <dgm:chPref val="0"/>
        </dgm:presLayoutVars>
      </dgm:prSet>
      <dgm:spPr/>
    </dgm:pt>
    <dgm:pt modelId="{EDC5693D-3257-4482-B265-35239743AC28}" type="pres">
      <dgm:prSet presAssocID="{B6A4E4F0-50BD-4EE1-974A-CA77CC3C4005}" presName="sibTrans" presStyleCnt="0"/>
      <dgm:spPr/>
    </dgm:pt>
    <dgm:pt modelId="{2A6AB34A-D788-4E12-8C61-3F7051DE2F0A}" type="pres">
      <dgm:prSet presAssocID="{721F96EC-6F02-40DE-A375-A349653734AD}" presName="compNode" presStyleCnt="0"/>
      <dgm:spPr/>
    </dgm:pt>
    <dgm:pt modelId="{EB60F686-2D0F-4C6E-85DD-32F70AA4CDCE}" type="pres">
      <dgm:prSet presAssocID="{721F96EC-6F02-40DE-A375-A349653734AD}" presName="bgRect" presStyleLbl="bgShp" presStyleIdx="5" presStyleCnt="6"/>
      <dgm:spPr/>
    </dgm:pt>
    <dgm:pt modelId="{A59ED964-31EF-46C7-9B66-069ECD91A490}" type="pres">
      <dgm:prSet presAssocID="{721F96EC-6F02-40DE-A375-A349653734AD}"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Chat"/>
        </a:ext>
      </dgm:extLst>
    </dgm:pt>
    <dgm:pt modelId="{16A9BDDF-C214-4C84-ACAA-6628B7745F67}" type="pres">
      <dgm:prSet presAssocID="{721F96EC-6F02-40DE-A375-A349653734AD}" presName="spaceRect" presStyleCnt="0"/>
      <dgm:spPr/>
    </dgm:pt>
    <dgm:pt modelId="{313B9A96-A35E-4A30-AB47-B37FA4BEEB4F}" type="pres">
      <dgm:prSet presAssocID="{721F96EC-6F02-40DE-A375-A349653734AD}" presName="parTx" presStyleLbl="revTx" presStyleIdx="5" presStyleCnt="6">
        <dgm:presLayoutVars>
          <dgm:chMax val="0"/>
          <dgm:chPref val="0"/>
        </dgm:presLayoutVars>
      </dgm:prSet>
      <dgm:spPr/>
    </dgm:pt>
  </dgm:ptLst>
  <dgm:cxnLst>
    <dgm:cxn modelId="{E6CF3029-F303-43A6-9E68-11F2F1B27D4A}" type="presOf" srcId="{2CDF36A0-E9B1-44AB-9235-92FB5EBFA043}" destId="{F6B5B28E-4F8A-46FC-A146-48A526DA0A4C}" srcOrd="0" destOrd="0" presId="urn:microsoft.com/office/officeart/2018/2/layout/IconVerticalSolidList"/>
    <dgm:cxn modelId="{CF2BBB2B-8786-4CB7-BB5F-752D9A70E6A9}" srcId="{A8CFA8CD-9C6E-47B4-B5A8-0CC478FB7F8F}" destId="{F32E7CC0-707D-4312-82BE-11A4E8AC8972}" srcOrd="4" destOrd="0" parTransId="{0FB11A84-F052-45C2-8134-175D5AABE0B0}" sibTransId="{B6A4E4F0-50BD-4EE1-974A-CA77CC3C4005}"/>
    <dgm:cxn modelId="{A147A93B-2796-4DC8-9E90-54FA0AE65CA7}" type="presOf" srcId="{A8CFA8CD-9C6E-47B4-B5A8-0CC478FB7F8F}" destId="{23775A62-9CD6-4D3C-9F04-D14626817286}" srcOrd="0" destOrd="0" presId="urn:microsoft.com/office/officeart/2018/2/layout/IconVerticalSolidList"/>
    <dgm:cxn modelId="{80BF0B61-0FF5-4519-85F2-9ED503F5F96E}" type="presOf" srcId="{F32E7CC0-707D-4312-82BE-11A4E8AC8972}" destId="{631E2371-CC63-4E2D-A4F7-237D689979F0}" srcOrd="0" destOrd="0" presId="urn:microsoft.com/office/officeart/2018/2/layout/IconVerticalSolidList"/>
    <dgm:cxn modelId="{5429A163-6CED-4B36-A6B5-D1CDCEC6D479}" type="presOf" srcId="{880A3474-75CC-4D77-9E32-D0C077AD0D53}" destId="{BF55D9D8-E5F5-4A95-AE6B-AD73B700BAD8}" srcOrd="0" destOrd="0" presId="urn:microsoft.com/office/officeart/2018/2/layout/IconVerticalSolidList"/>
    <dgm:cxn modelId="{8438C272-E005-482C-85DB-24F10FE38995}" srcId="{A8CFA8CD-9C6E-47B4-B5A8-0CC478FB7F8F}" destId="{E9E3A9CF-6035-451C-A1C5-015C2DB8A398}" srcOrd="1" destOrd="0" parTransId="{2A83DE6B-4672-4719-8301-67B30AF36EC7}" sibTransId="{2631DE1A-474E-48C1-B73B-A93042125E93}"/>
    <dgm:cxn modelId="{C613B77A-2B0E-448F-9161-A477C4A055B6}" type="presOf" srcId="{721F96EC-6F02-40DE-A375-A349653734AD}" destId="{313B9A96-A35E-4A30-AB47-B37FA4BEEB4F}" srcOrd="0" destOrd="0" presId="urn:microsoft.com/office/officeart/2018/2/layout/IconVerticalSolidList"/>
    <dgm:cxn modelId="{48AD5D81-BC35-4079-A82E-567FA66A5C11}" type="presOf" srcId="{E9E3A9CF-6035-451C-A1C5-015C2DB8A398}" destId="{0420F155-4D6F-4669-8E76-F3CD192DD3C6}" srcOrd="0" destOrd="0" presId="urn:microsoft.com/office/officeart/2018/2/layout/IconVerticalSolidList"/>
    <dgm:cxn modelId="{98C18082-ED21-4CF6-8285-CBE16BAA5675}" srcId="{A8CFA8CD-9C6E-47B4-B5A8-0CC478FB7F8F}" destId="{2CDF36A0-E9B1-44AB-9235-92FB5EBFA043}" srcOrd="3" destOrd="0" parTransId="{5D3E407C-A062-4581-A70D-FDF949914D9D}" sibTransId="{DF673B31-6D54-42A4-AC02-B1E6F351D25E}"/>
    <dgm:cxn modelId="{E7707596-10B5-40DC-880A-2BDDC78E83D6}" type="presOf" srcId="{85CB696D-C8EB-43CE-A205-FA207A5EB934}" destId="{E69B4D1D-AF04-4AF6-AED7-7A7D6DEFD6D9}" srcOrd="0" destOrd="0" presId="urn:microsoft.com/office/officeart/2018/2/layout/IconVerticalSolidList"/>
    <dgm:cxn modelId="{807EDABF-5551-48BF-8B5A-48D829BEBEC6}" srcId="{A8CFA8CD-9C6E-47B4-B5A8-0CC478FB7F8F}" destId="{880A3474-75CC-4D77-9E32-D0C077AD0D53}" srcOrd="2" destOrd="0" parTransId="{477A3A19-C3E5-4837-80F8-E451E404F3D2}" sibTransId="{EF0DEC36-62A7-4152-9B95-E475A6548676}"/>
    <dgm:cxn modelId="{59EE2AD5-DEC2-4FBC-82AC-90D6D106D358}" srcId="{A8CFA8CD-9C6E-47B4-B5A8-0CC478FB7F8F}" destId="{721F96EC-6F02-40DE-A375-A349653734AD}" srcOrd="5" destOrd="0" parTransId="{25DFF559-3036-4A39-9F54-3166949FE6D6}" sibTransId="{F8D2ADA3-C236-439D-B4C7-1949ABEBFAAD}"/>
    <dgm:cxn modelId="{265A41FD-567E-409B-A324-E38F0240EA3F}" srcId="{A8CFA8CD-9C6E-47B4-B5A8-0CC478FB7F8F}" destId="{85CB696D-C8EB-43CE-A205-FA207A5EB934}" srcOrd="0" destOrd="0" parTransId="{D393FED1-230A-464D-8747-C8AAEE398EC0}" sibTransId="{48C4ED82-296A-4A6B-8F7D-C57223D954BC}"/>
    <dgm:cxn modelId="{26B9E094-DA54-473A-8F5C-FC0C2181BD2B}" type="presParOf" srcId="{23775A62-9CD6-4D3C-9F04-D14626817286}" destId="{52D53DAE-29C2-4767-A7B8-E460C443723B}" srcOrd="0" destOrd="0" presId="urn:microsoft.com/office/officeart/2018/2/layout/IconVerticalSolidList"/>
    <dgm:cxn modelId="{0A6F7100-D8DB-430E-9162-4BCC91A71C70}" type="presParOf" srcId="{52D53DAE-29C2-4767-A7B8-E460C443723B}" destId="{1DC30704-CD5A-4ACC-A22F-FBC2458CE0D9}" srcOrd="0" destOrd="0" presId="urn:microsoft.com/office/officeart/2018/2/layout/IconVerticalSolidList"/>
    <dgm:cxn modelId="{D6C024F2-C761-4BBE-A1C0-3D039AE1106E}" type="presParOf" srcId="{52D53DAE-29C2-4767-A7B8-E460C443723B}" destId="{710A1BD8-4F0C-4B0E-9323-4ACEA30C44C8}" srcOrd="1" destOrd="0" presId="urn:microsoft.com/office/officeart/2018/2/layout/IconVerticalSolidList"/>
    <dgm:cxn modelId="{A6C4C734-F7B8-45E6-94B3-AF8797D4437B}" type="presParOf" srcId="{52D53DAE-29C2-4767-A7B8-E460C443723B}" destId="{3CCA7DD5-B5C0-4A45-995B-C992C075B798}" srcOrd="2" destOrd="0" presId="urn:microsoft.com/office/officeart/2018/2/layout/IconVerticalSolidList"/>
    <dgm:cxn modelId="{DD180C54-0BA3-4C6A-863E-3249C864AF75}" type="presParOf" srcId="{52D53DAE-29C2-4767-A7B8-E460C443723B}" destId="{E69B4D1D-AF04-4AF6-AED7-7A7D6DEFD6D9}" srcOrd="3" destOrd="0" presId="urn:microsoft.com/office/officeart/2018/2/layout/IconVerticalSolidList"/>
    <dgm:cxn modelId="{68182EC2-ED2A-4713-8C74-A94B21D91FAA}" type="presParOf" srcId="{23775A62-9CD6-4D3C-9F04-D14626817286}" destId="{195159A9-C706-4629-97CA-9B5C484045BF}" srcOrd="1" destOrd="0" presId="urn:microsoft.com/office/officeart/2018/2/layout/IconVerticalSolidList"/>
    <dgm:cxn modelId="{1626B5A2-40E2-49B2-A495-BC440422F07E}" type="presParOf" srcId="{23775A62-9CD6-4D3C-9F04-D14626817286}" destId="{F6141906-F8AA-4FB9-9B8D-E4BB321BACCF}" srcOrd="2" destOrd="0" presId="urn:microsoft.com/office/officeart/2018/2/layout/IconVerticalSolidList"/>
    <dgm:cxn modelId="{0476D8FC-39FE-48B2-8E89-0CADFA9779F9}" type="presParOf" srcId="{F6141906-F8AA-4FB9-9B8D-E4BB321BACCF}" destId="{FBA88434-1D3C-4300-9340-2F6F2AE178D3}" srcOrd="0" destOrd="0" presId="urn:microsoft.com/office/officeart/2018/2/layout/IconVerticalSolidList"/>
    <dgm:cxn modelId="{9C2E9491-FA2E-4D67-9766-50B4C1A03E93}" type="presParOf" srcId="{F6141906-F8AA-4FB9-9B8D-E4BB321BACCF}" destId="{7B1C145F-138F-4D21-9774-192383066EBB}" srcOrd="1" destOrd="0" presId="urn:microsoft.com/office/officeart/2018/2/layout/IconVerticalSolidList"/>
    <dgm:cxn modelId="{8781B510-0CB4-44F3-86A1-7DF8BCFB836D}" type="presParOf" srcId="{F6141906-F8AA-4FB9-9B8D-E4BB321BACCF}" destId="{489D2638-673B-4375-BD9A-13FB570D3F38}" srcOrd="2" destOrd="0" presId="urn:microsoft.com/office/officeart/2018/2/layout/IconVerticalSolidList"/>
    <dgm:cxn modelId="{78EF583B-8138-459F-B2B6-D0B0C35CF24E}" type="presParOf" srcId="{F6141906-F8AA-4FB9-9B8D-E4BB321BACCF}" destId="{0420F155-4D6F-4669-8E76-F3CD192DD3C6}" srcOrd="3" destOrd="0" presId="urn:microsoft.com/office/officeart/2018/2/layout/IconVerticalSolidList"/>
    <dgm:cxn modelId="{FC6A9072-21CD-4BF0-8411-6AAFE228B0C6}" type="presParOf" srcId="{23775A62-9CD6-4D3C-9F04-D14626817286}" destId="{89E5C032-C1E7-48B4-9DD9-B4262708B693}" srcOrd="3" destOrd="0" presId="urn:microsoft.com/office/officeart/2018/2/layout/IconVerticalSolidList"/>
    <dgm:cxn modelId="{8FF2C8CC-8BD8-41BA-AA8C-7FE5522587D4}" type="presParOf" srcId="{23775A62-9CD6-4D3C-9F04-D14626817286}" destId="{B4C21186-3B49-4F77-BA84-F1EAD4975961}" srcOrd="4" destOrd="0" presId="urn:microsoft.com/office/officeart/2018/2/layout/IconVerticalSolidList"/>
    <dgm:cxn modelId="{F49CDEF3-B7D0-4140-88CD-552D5017E537}" type="presParOf" srcId="{B4C21186-3B49-4F77-BA84-F1EAD4975961}" destId="{7E62E2D8-CF6E-444E-B436-8F2FD1617D47}" srcOrd="0" destOrd="0" presId="urn:microsoft.com/office/officeart/2018/2/layout/IconVerticalSolidList"/>
    <dgm:cxn modelId="{BB540A1D-5C48-441F-98B6-BFC8221D430F}" type="presParOf" srcId="{B4C21186-3B49-4F77-BA84-F1EAD4975961}" destId="{B0692A59-9C2B-4630-AB36-EC1052230FD0}" srcOrd="1" destOrd="0" presId="urn:microsoft.com/office/officeart/2018/2/layout/IconVerticalSolidList"/>
    <dgm:cxn modelId="{EA72A5C4-B244-4B51-849F-6F041FF898D7}" type="presParOf" srcId="{B4C21186-3B49-4F77-BA84-F1EAD4975961}" destId="{D29E4E12-9A1D-4FDB-B024-08F361EBCE84}" srcOrd="2" destOrd="0" presId="urn:microsoft.com/office/officeart/2018/2/layout/IconVerticalSolidList"/>
    <dgm:cxn modelId="{3F16C6A7-266E-4D7E-B08D-A59471EFC978}" type="presParOf" srcId="{B4C21186-3B49-4F77-BA84-F1EAD4975961}" destId="{BF55D9D8-E5F5-4A95-AE6B-AD73B700BAD8}" srcOrd="3" destOrd="0" presId="urn:microsoft.com/office/officeart/2018/2/layout/IconVerticalSolidList"/>
    <dgm:cxn modelId="{1836DF94-71EB-4A35-BABD-45B67CA7CBDD}" type="presParOf" srcId="{23775A62-9CD6-4D3C-9F04-D14626817286}" destId="{DBE69004-B6BC-4384-B5FB-A9701AED9555}" srcOrd="5" destOrd="0" presId="urn:microsoft.com/office/officeart/2018/2/layout/IconVerticalSolidList"/>
    <dgm:cxn modelId="{44E74EF8-B490-420E-ADE5-33C544F50F88}" type="presParOf" srcId="{23775A62-9CD6-4D3C-9F04-D14626817286}" destId="{784BBEAA-CA87-40C4-AB7F-036CD63F0F12}" srcOrd="6" destOrd="0" presId="urn:microsoft.com/office/officeart/2018/2/layout/IconVerticalSolidList"/>
    <dgm:cxn modelId="{301B5B4C-FCA1-4E5A-9BD3-1F13F9B3D167}" type="presParOf" srcId="{784BBEAA-CA87-40C4-AB7F-036CD63F0F12}" destId="{8CB4A844-CE71-4630-8763-9337C1EB11E1}" srcOrd="0" destOrd="0" presId="urn:microsoft.com/office/officeart/2018/2/layout/IconVerticalSolidList"/>
    <dgm:cxn modelId="{D6A49199-ED08-4C52-9A22-DB1AC2403C98}" type="presParOf" srcId="{784BBEAA-CA87-40C4-AB7F-036CD63F0F12}" destId="{70DFCEF3-149E-4C16-8E9E-0E4E54C09722}" srcOrd="1" destOrd="0" presId="urn:microsoft.com/office/officeart/2018/2/layout/IconVerticalSolidList"/>
    <dgm:cxn modelId="{0AFAF1FF-6CE1-4FA7-9559-9E381B16ACA3}" type="presParOf" srcId="{784BBEAA-CA87-40C4-AB7F-036CD63F0F12}" destId="{05418779-7487-4DCD-81BB-C3B8F0649F5E}" srcOrd="2" destOrd="0" presId="urn:microsoft.com/office/officeart/2018/2/layout/IconVerticalSolidList"/>
    <dgm:cxn modelId="{9768095F-9C16-4857-BDE8-FF53AA8F011B}" type="presParOf" srcId="{784BBEAA-CA87-40C4-AB7F-036CD63F0F12}" destId="{F6B5B28E-4F8A-46FC-A146-48A526DA0A4C}" srcOrd="3" destOrd="0" presId="urn:microsoft.com/office/officeart/2018/2/layout/IconVerticalSolidList"/>
    <dgm:cxn modelId="{1B07BCFE-87CA-40CA-ABBB-D63FBBAECF7A}" type="presParOf" srcId="{23775A62-9CD6-4D3C-9F04-D14626817286}" destId="{C71E0D51-5E5D-4003-9062-619D3C70598B}" srcOrd="7" destOrd="0" presId="urn:microsoft.com/office/officeart/2018/2/layout/IconVerticalSolidList"/>
    <dgm:cxn modelId="{58977961-914F-4A24-997B-F7DA04F54FF4}" type="presParOf" srcId="{23775A62-9CD6-4D3C-9F04-D14626817286}" destId="{A22392F5-9D56-45A7-8D63-3958666B2667}" srcOrd="8" destOrd="0" presId="urn:microsoft.com/office/officeart/2018/2/layout/IconVerticalSolidList"/>
    <dgm:cxn modelId="{10465989-BA8E-4EEF-B044-FFD51C27D733}" type="presParOf" srcId="{A22392F5-9D56-45A7-8D63-3958666B2667}" destId="{96390CCA-2153-4C9D-8F59-FA5A75121B33}" srcOrd="0" destOrd="0" presId="urn:microsoft.com/office/officeart/2018/2/layout/IconVerticalSolidList"/>
    <dgm:cxn modelId="{8BE1AFE4-6C69-4081-AE94-25448754A3FB}" type="presParOf" srcId="{A22392F5-9D56-45A7-8D63-3958666B2667}" destId="{C62D4A05-C150-4BC6-9DE1-2A38074E711D}" srcOrd="1" destOrd="0" presId="urn:microsoft.com/office/officeart/2018/2/layout/IconVerticalSolidList"/>
    <dgm:cxn modelId="{C59C4E7B-1A0D-47A6-AA04-C58C766D78D7}" type="presParOf" srcId="{A22392F5-9D56-45A7-8D63-3958666B2667}" destId="{389D9153-FEAB-481D-BC81-19EAC183B40B}" srcOrd="2" destOrd="0" presId="urn:microsoft.com/office/officeart/2018/2/layout/IconVerticalSolidList"/>
    <dgm:cxn modelId="{A1D8AA15-E29F-4145-9442-58B4F4D6B26B}" type="presParOf" srcId="{A22392F5-9D56-45A7-8D63-3958666B2667}" destId="{631E2371-CC63-4E2D-A4F7-237D689979F0}" srcOrd="3" destOrd="0" presId="urn:microsoft.com/office/officeart/2018/2/layout/IconVerticalSolidList"/>
    <dgm:cxn modelId="{87B9C32D-E6E3-4105-9A9B-25044426998E}" type="presParOf" srcId="{23775A62-9CD6-4D3C-9F04-D14626817286}" destId="{EDC5693D-3257-4482-B265-35239743AC28}" srcOrd="9" destOrd="0" presId="urn:microsoft.com/office/officeart/2018/2/layout/IconVerticalSolidList"/>
    <dgm:cxn modelId="{634999AC-3384-4754-BC3F-FE8348223859}" type="presParOf" srcId="{23775A62-9CD6-4D3C-9F04-D14626817286}" destId="{2A6AB34A-D788-4E12-8C61-3F7051DE2F0A}" srcOrd="10" destOrd="0" presId="urn:microsoft.com/office/officeart/2018/2/layout/IconVerticalSolidList"/>
    <dgm:cxn modelId="{E5B23618-6EDB-43D6-80A9-EB38A349277A}" type="presParOf" srcId="{2A6AB34A-D788-4E12-8C61-3F7051DE2F0A}" destId="{EB60F686-2D0F-4C6E-85DD-32F70AA4CDCE}" srcOrd="0" destOrd="0" presId="urn:microsoft.com/office/officeart/2018/2/layout/IconVerticalSolidList"/>
    <dgm:cxn modelId="{84DE099A-C03E-4A7A-9249-B37A0615F236}" type="presParOf" srcId="{2A6AB34A-D788-4E12-8C61-3F7051DE2F0A}" destId="{A59ED964-31EF-46C7-9B66-069ECD91A490}" srcOrd="1" destOrd="0" presId="urn:microsoft.com/office/officeart/2018/2/layout/IconVerticalSolidList"/>
    <dgm:cxn modelId="{757312FD-DD9C-4724-8DEF-99089CFA464B}" type="presParOf" srcId="{2A6AB34A-D788-4E12-8C61-3F7051DE2F0A}" destId="{16A9BDDF-C214-4C84-ACAA-6628B7745F67}" srcOrd="2" destOrd="0" presId="urn:microsoft.com/office/officeart/2018/2/layout/IconVerticalSolidList"/>
    <dgm:cxn modelId="{114772F8-E51C-423F-894C-1492A88C8908}" type="presParOf" srcId="{2A6AB34A-D788-4E12-8C61-3F7051DE2F0A}" destId="{313B9A96-A35E-4A30-AB47-B37FA4BEEB4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8533EB-536F-4A17-88AD-20DBFF63C5D5}">
      <dsp:nvSpPr>
        <dsp:cNvPr id="0" name=""/>
        <dsp:cNvSpPr/>
      </dsp:nvSpPr>
      <dsp:spPr>
        <a:xfrm>
          <a:off x="7438" y="626395"/>
          <a:ext cx="2544259" cy="76327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053" tIns="201053" rIns="201053" bIns="201053" numCol="1" spcCol="1270" anchor="ctr" anchorCtr="0">
          <a:noAutofit/>
        </a:bodyPr>
        <a:lstStyle/>
        <a:p>
          <a:pPr marL="0" lvl="0" indent="0" algn="ctr" defTabSz="1155700">
            <a:lnSpc>
              <a:spcPct val="90000"/>
            </a:lnSpc>
            <a:spcBef>
              <a:spcPct val="0"/>
            </a:spcBef>
            <a:spcAft>
              <a:spcPct val="35000"/>
            </a:spcAft>
            <a:buNone/>
          </a:pPr>
          <a:r>
            <a:rPr lang="en-US" sz="2600" kern="1200"/>
            <a:t>Be</a:t>
          </a:r>
        </a:p>
      </dsp:txBody>
      <dsp:txXfrm>
        <a:off x="7438" y="626395"/>
        <a:ext cx="2544259" cy="763277"/>
      </dsp:txXfrm>
    </dsp:sp>
    <dsp:sp modelId="{EF9549E6-FC69-421F-B14F-2F40EE9329AD}">
      <dsp:nvSpPr>
        <dsp:cNvPr id="0" name=""/>
        <dsp:cNvSpPr/>
      </dsp:nvSpPr>
      <dsp:spPr>
        <a:xfrm>
          <a:off x="7438" y="1389673"/>
          <a:ext cx="2544259" cy="18436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1316" tIns="251316" rIns="251316" bIns="251316" numCol="1" spcCol="1270" anchor="t" anchorCtr="0">
          <a:noAutofit/>
        </a:bodyPr>
        <a:lstStyle/>
        <a:p>
          <a:pPr marL="0" lvl="0" indent="0" algn="l" defTabSz="844550">
            <a:lnSpc>
              <a:spcPct val="90000"/>
            </a:lnSpc>
            <a:spcBef>
              <a:spcPct val="0"/>
            </a:spcBef>
            <a:spcAft>
              <a:spcPct val="35000"/>
            </a:spcAft>
            <a:buNone/>
          </a:pPr>
          <a:r>
            <a:rPr lang="en-US" sz="1900" kern="1200"/>
            <a:t>At the end of this lecture, you will be able to:</a:t>
          </a:r>
        </a:p>
      </dsp:txBody>
      <dsp:txXfrm>
        <a:off x="7438" y="1389673"/>
        <a:ext cx="2544259" cy="1843673"/>
      </dsp:txXfrm>
    </dsp:sp>
    <dsp:sp modelId="{6819546D-CE08-47AD-9654-B943DEADF880}">
      <dsp:nvSpPr>
        <dsp:cNvPr id="0" name=""/>
        <dsp:cNvSpPr/>
      </dsp:nvSpPr>
      <dsp:spPr>
        <a:xfrm>
          <a:off x="2659592" y="626395"/>
          <a:ext cx="2544259" cy="76327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053" tIns="201053" rIns="201053" bIns="201053" numCol="1" spcCol="1270" anchor="ctr" anchorCtr="0">
          <a:noAutofit/>
        </a:bodyPr>
        <a:lstStyle/>
        <a:p>
          <a:pPr marL="0" lvl="0" indent="0" algn="ctr" defTabSz="1155700">
            <a:lnSpc>
              <a:spcPct val="90000"/>
            </a:lnSpc>
            <a:spcBef>
              <a:spcPct val="0"/>
            </a:spcBef>
            <a:spcAft>
              <a:spcPct val="35000"/>
            </a:spcAft>
            <a:buNone/>
          </a:pPr>
          <a:r>
            <a:rPr lang="en-US" sz="2600" kern="1200"/>
            <a:t>Define</a:t>
          </a:r>
        </a:p>
      </dsp:txBody>
      <dsp:txXfrm>
        <a:off x="2659592" y="626395"/>
        <a:ext cx="2544259" cy="763277"/>
      </dsp:txXfrm>
    </dsp:sp>
    <dsp:sp modelId="{C606A784-BA27-4058-B9D0-3C3892584790}">
      <dsp:nvSpPr>
        <dsp:cNvPr id="0" name=""/>
        <dsp:cNvSpPr/>
      </dsp:nvSpPr>
      <dsp:spPr>
        <a:xfrm>
          <a:off x="2659592" y="1389673"/>
          <a:ext cx="2544259" cy="18436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1316" tIns="251316" rIns="251316" bIns="251316" numCol="1" spcCol="1270" anchor="t" anchorCtr="0">
          <a:noAutofit/>
        </a:bodyPr>
        <a:lstStyle/>
        <a:p>
          <a:pPr marL="0" lvl="0" indent="0" algn="l" defTabSz="844550">
            <a:lnSpc>
              <a:spcPct val="90000"/>
            </a:lnSpc>
            <a:spcBef>
              <a:spcPct val="0"/>
            </a:spcBef>
            <a:spcAft>
              <a:spcPct val="35000"/>
            </a:spcAft>
            <a:buNone/>
          </a:pPr>
          <a:r>
            <a:rPr lang="en-US" sz="1900" kern="1200" dirty="0"/>
            <a:t>Define the term group process. </a:t>
          </a:r>
        </a:p>
      </dsp:txBody>
      <dsp:txXfrm>
        <a:off x="2659592" y="1389673"/>
        <a:ext cx="2544259" cy="1843673"/>
      </dsp:txXfrm>
    </dsp:sp>
    <dsp:sp modelId="{A6B16DB6-7318-4BAC-B553-D67B555F2DDA}">
      <dsp:nvSpPr>
        <dsp:cNvPr id="0" name=""/>
        <dsp:cNvSpPr/>
      </dsp:nvSpPr>
      <dsp:spPr>
        <a:xfrm>
          <a:off x="5311747" y="626395"/>
          <a:ext cx="2544259" cy="76327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053" tIns="201053" rIns="201053" bIns="201053" numCol="1" spcCol="1270" anchor="ctr" anchorCtr="0">
          <a:noAutofit/>
        </a:bodyPr>
        <a:lstStyle/>
        <a:p>
          <a:pPr marL="0" lvl="0" indent="0" algn="ctr" defTabSz="1155700">
            <a:lnSpc>
              <a:spcPct val="90000"/>
            </a:lnSpc>
            <a:spcBef>
              <a:spcPct val="0"/>
            </a:spcBef>
            <a:spcAft>
              <a:spcPct val="35000"/>
            </a:spcAft>
            <a:buNone/>
          </a:pPr>
          <a:r>
            <a:rPr lang="en-US" sz="2600" kern="1200"/>
            <a:t>Describe</a:t>
          </a:r>
        </a:p>
      </dsp:txBody>
      <dsp:txXfrm>
        <a:off x="5311747" y="626395"/>
        <a:ext cx="2544259" cy="763277"/>
      </dsp:txXfrm>
    </dsp:sp>
    <dsp:sp modelId="{306A2E03-0950-4514-AB62-FC1D5271E45E}">
      <dsp:nvSpPr>
        <dsp:cNvPr id="0" name=""/>
        <dsp:cNvSpPr/>
      </dsp:nvSpPr>
      <dsp:spPr>
        <a:xfrm>
          <a:off x="5311747" y="1389673"/>
          <a:ext cx="2544259" cy="18436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1316" tIns="251316" rIns="251316" bIns="251316" numCol="1" spcCol="1270" anchor="t" anchorCtr="0">
          <a:noAutofit/>
        </a:bodyPr>
        <a:lstStyle/>
        <a:p>
          <a:pPr marL="0" lvl="0" indent="0" algn="l" defTabSz="844550">
            <a:lnSpc>
              <a:spcPct val="90000"/>
            </a:lnSpc>
            <a:spcBef>
              <a:spcPct val="0"/>
            </a:spcBef>
            <a:spcAft>
              <a:spcPct val="35000"/>
            </a:spcAft>
            <a:buNone/>
          </a:pPr>
          <a:r>
            <a:rPr lang="en-US" sz="1900" kern="1200"/>
            <a:t>Describe the stages of group formation.</a:t>
          </a:r>
        </a:p>
      </dsp:txBody>
      <dsp:txXfrm>
        <a:off x="5311747" y="1389673"/>
        <a:ext cx="2544259" cy="1843673"/>
      </dsp:txXfrm>
    </dsp:sp>
    <dsp:sp modelId="{0338B982-DFDB-4101-B830-8E3BDD68ADAE}">
      <dsp:nvSpPr>
        <dsp:cNvPr id="0" name=""/>
        <dsp:cNvSpPr/>
      </dsp:nvSpPr>
      <dsp:spPr>
        <a:xfrm>
          <a:off x="7963901" y="626395"/>
          <a:ext cx="2544259" cy="763277"/>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1053" tIns="201053" rIns="201053" bIns="201053" numCol="1" spcCol="1270" anchor="ctr" anchorCtr="0">
          <a:noAutofit/>
        </a:bodyPr>
        <a:lstStyle/>
        <a:p>
          <a:pPr marL="0" lvl="0" indent="0" algn="ctr" defTabSz="1155700">
            <a:lnSpc>
              <a:spcPct val="90000"/>
            </a:lnSpc>
            <a:spcBef>
              <a:spcPct val="0"/>
            </a:spcBef>
            <a:spcAft>
              <a:spcPct val="35000"/>
            </a:spcAft>
            <a:buNone/>
          </a:pPr>
          <a:r>
            <a:rPr lang="en-US" sz="2600" kern="1200"/>
            <a:t>Apply</a:t>
          </a:r>
        </a:p>
      </dsp:txBody>
      <dsp:txXfrm>
        <a:off x="7963901" y="626395"/>
        <a:ext cx="2544259" cy="763277"/>
      </dsp:txXfrm>
    </dsp:sp>
    <dsp:sp modelId="{3F4D654B-B9B6-4B73-A40B-090FB7663B0C}">
      <dsp:nvSpPr>
        <dsp:cNvPr id="0" name=""/>
        <dsp:cNvSpPr/>
      </dsp:nvSpPr>
      <dsp:spPr>
        <a:xfrm>
          <a:off x="7963901" y="1389673"/>
          <a:ext cx="2544259" cy="184367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1316" tIns="251316" rIns="251316" bIns="251316" numCol="1" spcCol="1270" anchor="t" anchorCtr="0">
          <a:noAutofit/>
        </a:bodyPr>
        <a:lstStyle/>
        <a:p>
          <a:pPr marL="0" lvl="0" indent="0" algn="l" defTabSz="844550">
            <a:lnSpc>
              <a:spcPct val="90000"/>
            </a:lnSpc>
            <a:spcBef>
              <a:spcPct val="0"/>
            </a:spcBef>
            <a:spcAft>
              <a:spcPct val="35000"/>
            </a:spcAft>
            <a:buNone/>
          </a:pPr>
          <a:r>
            <a:rPr lang="en-US" sz="1900" kern="1200"/>
            <a:t>Apply skills and techniques of leadership in different stages of group process.</a:t>
          </a:r>
        </a:p>
      </dsp:txBody>
      <dsp:txXfrm>
        <a:off x="7963901" y="1389673"/>
        <a:ext cx="2544259" cy="18436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CF3DBF-EFE5-436F-84A9-5D4EBFD5E49A}">
      <dsp:nvSpPr>
        <dsp:cNvPr id="0" name=""/>
        <dsp:cNvSpPr/>
      </dsp:nvSpPr>
      <dsp:spPr>
        <a:xfrm>
          <a:off x="5112748" y="1658197"/>
          <a:ext cx="1595567" cy="759345"/>
        </a:xfrm>
        <a:custGeom>
          <a:avLst/>
          <a:gdLst/>
          <a:ahLst/>
          <a:cxnLst/>
          <a:rect l="0" t="0" r="0" b="0"/>
          <a:pathLst>
            <a:path>
              <a:moveTo>
                <a:pt x="0" y="0"/>
              </a:moveTo>
              <a:lnTo>
                <a:pt x="0" y="517471"/>
              </a:lnTo>
              <a:lnTo>
                <a:pt x="1595567" y="517471"/>
              </a:lnTo>
              <a:lnTo>
                <a:pt x="1595567" y="7593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DD5930-58D2-4D4B-BB0D-120F09C0474C}">
      <dsp:nvSpPr>
        <dsp:cNvPr id="0" name=""/>
        <dsp:cNvSpPr/>
      </dsp:nvSpPr>
      <dsp:spPr>
        <a:xfrm>
          <a:off x="3517180" y="1658197"/>
          <a:ext cx="1595567" cy="759345"/>
        </a:xfrm>
        <a:custGeom>
          <a:avLst/>
          <a:gdLst/>
          <a:ahLst/>
          <a:cxnLst/>
          <a:rect l="0" t="0" r="0" b="0"/>
          <a:pathLst>
            <a:path>
              <a:moveTo>
                <a:pt x="1595567" y="0"/>
              </a:moveTo>
              <a:lnTo>
                <a:pt x="1595567" y="517471"/>
              </a:lnTo>
              <a:lnTo>
                <a:pt x="0" y="517471"/>
              </a:lnTo>
              <a:lnTo>
                <a:pt x="0" y="7593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EBF7292-7E70-41E4-8F95-61ACD0327F1C}">
      <dsp:nvSpPr>
        <dsp:cNvPr id="0" name=""/>
        <dsp:cNvSpPr/>
      </dsp:nvSpPr>
      <dsp:spPr>
        <a:xfrm>
          <a:off x="3807283" y="257"/>
          <a:ext cx="2610929" cy="165793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1D5C2E-60E7-4B14-9471-2A8293EFEC22}">
      <dsp:nvSpPr>
        <dsp:cNvPr id="0" name=""/>
        <dsp:cNvSpPr/>
      </dsp:nvSpPr>
      <dsp:spPr>
        <a:xfrm>
          <a:off x="4097387" y="275855"/>
          <a:ext cx="2610929" cy="165793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t>The group process can be described in terms of group stages. The two major ones are:</a:t>
          </a:r>
        </a:p>
      </dsp:txBody>
      <dsp:txXfrm>
        <a:off x="4145946" y="324414"/>
        <a:ext cx="2513811" cy="1560821"/>
      </dsp:txXfrm>
    </dsp:sp>
    <dsp:sp modelId="{55555611-98F1-4EC3-83CA-CA1C541169FF}">
      <dsp:nvSpPr>
        <dsp:cNvPr id="0" name=""/>
        <dsp:cNvSpPr/>
      </dsp:nvSpPr>
      <dsp:spPr>
        <a:xfrm>
          <a:off x="2211716" y="2417542"/>
          <a:ext cx="2610929" cy="165793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E6EB63-1C47-42EA-BD32-36D2E735487E}">
      <dsp:nvSpPr>
        <dsp:cNvPr id="0" name=""/>
        <dsp:cNvSpPr/>
      </dsp:nvSpPr>
      <dsp:spPr>
        <a:xfrm>
          <a:off x="2501819" y="2693140"/>
          <a:ext cx="2610929" cy="165793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Tuckman’s group stages</a:t>
          </a:r>
        </a:p>
      </dsp:txBody>
      <dsp:txXfrm>
        <a:off x="2550378" y="2741699"/>
        <a:ext cx="2513811" cy="1560821"/>
      </dsp:txXfrm>
    </dsp:sp>
    <dsp:sp modelId="{FD0AB795-9204-4ECA-BECA-20C99296F9FF}">
      <dsp:nvSpPr>
        <dsp:cNvPr id="0" name=""/>
        <dsp:cNvSpPr/>
      </dsp:nvSpPr>
      <dsp:spPr>
        <a:xfrm>
          <a:off x="5402851" y="2417542"/>
          <a:ext cx="2610929" cy="165793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AAF0501-E9E7-45D3-9EE2-20C3FDDEB908}">
      <dsp:nvSpPr>
        <dsp:cNvPr id="0" name=""/>
        <dsp:cNvSpPr/>
      </dsp:nvSpPr>
      <dsp:spPr>
        <a:xfrm>
          <a:off x="5692954" y="2693140"/>
          <a:ext cx="2610929" cy="165793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a:t>Gerald Corey group stages</a:t>
          </a:r>
        </a:p>
      </dsp:txBody>
      <dsp:txXfrm>
        <a:off x="5741513" y="2741699"/>
        <a:ext cx="2513811" cy="15608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CD8B9B-32DD-4A45-BDEB-33E71332598A}">
      <dsp:nvSpPr>
        <dsp:cNvPr id="0" name=""/>
        <dsp:cNvSpPr/>
      </dsp:nvSpPr>
      <dsp:spPr>
        <a:xfrm>
          <a:off x="212335" y="1507711"/>
          <a:ext cx="1335915" cy="133591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53272A-BE47-4DF1-A208-DB4DC31CDEF1}">
      <dsp:nvSpPr>
        <dsp:cNvPr id="0" name=""/>
        <dsp:cNvSpPr/>
      </dsp:nvSpPr>
      <dsp:spPr>
        <a:xfrm>
          <a:off x="492877" y="1788253"/>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F9D01CD-E3CE-4A07-B825-BF3B3BD6BDB2}">
      <dsp:nvSpPr>
        <dsp:cNvPr id="0" name=""/>
        <dsp:cNvSpPr/>
      </dsp:nvSpPr>
      <dsp:spPr>
        <a:xfrm>
          <a:off x="1834517" y="1507711"/>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b="1" kern="1200"/>
            <a:t>Forming</a:t>
          </a:r>
          <a:r>
            <a:rPr lang="en-US" sz="1300" kern="1200"/>
            <a:t> up the group also called sizing up of a group. The members are getting to know each other; they have come together with common interest and have agreed to form a group.</a:t>
          </a:r>
        </a:p>
      </dsp:txBody>
      <dsp:txXfrm>
        <a:off x="1834517" y="1507711"/>
        <a:ext cx="3148942" cy="1335915"/>
      </dsp:txXfrm>
    </dsp:sp>
    <dsp:sp modelId="{374ABD01-CF57-4F3C-A2AC-AE32A6A65ACF}">
      <dsp:nvSpPr>
        <dsp:cNvPr id="0" name=""/>
        <dsp:cNvSpPr/>
      </dsp:nvSpPr>
      <dsp:spPr>
        <a:xfrm>
          <a:off x="5532139" y="1507711"/>
          <a:ext cx="1335915" cy="133591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848712-2053-4897-A57C-29C0C3BB104A}">
      <dsp:nvSpPr>
        <dsp:cNvPr id="0" name=""/>
        <dsp:cNvSpPr/>
      </dsp:nvSpPr>
      <dsp:spPr>
        <a:xfrm>
          <a:off x="5812681" y="1788253"/>
          <a:ext cx="774830" cy="7748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07637CC-6EBC-492D-9504-67F559F53FBD}">
      <dsp:nvSpPr>
        <dsp:cNvPr id="0" name=""/>
        <dsp:cNvSpPr/>
      </dsp:nvSpPr>
      <dsp:spPr>
        <a:xfrm>
          <a:off x="7154322" y="1507711"/>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100000"/>
            </a:lnSpc>
            <a:spcBef>
              <a:spcPct val="0"/>
            </a:spcBef>
            <a:spcAft>
              <a:spcPct val="35000"/>
            </a:spcAft>
            <a:buNone/>
          </a:pPr>
          <a:r>
            <a:rPr lang="en-US" sz="1300" b="1" kern="1200" dirty="0"/>
            <a:t>Storming</a:t>
          </a:r>
          <a:r>
            <a:rPr lang="en-US" sz="1300" kern="1200" dirty="0"/>
            <a:t>-there is a lot of uncertainty (storms) and things are not clear to the members. This stage is also called brainstorming stage, where members get to know each other and air their views openly and forcefully on the way forward.</a:t>
          </a:r>
        </a:p>
      </dsp:txBody>
      <dsp:txXfrm>
        <a:off x="7154322" y="1507711"/>
        <a:ext cx="3148942" cy="133591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5CF0B4-DFB2-4D7C-9F0E-B55791D47D9A}">
      <dsp:nvSpPr>
        <dsp:cNvPr id="0" name=""/>
        <dsp:cNvSpPr/>
      </dsp:nvSpPr>
      <dsp:spPr>
        <a:xfrm>
          <a:off x="679050" y="332106"/>
          <a:ext cx="1887187" cy="1887187"/>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DB6154-9B87-4EE6-8F6D-29508345EF48}">
      <dsp:nvSpPr>
        <dsp:cNvPr id="0" name=""/>
        <dsp:cNvSpPr/>
      </dsp:nvSpPr>
      <dsp:spPr>
        <a:xfrm>
          <a:off x="1081237" y="734293"/>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766903C-E3BE-4C1E-91A5-A5B312D6254F}">
      <dsp:nvSpPr>
        <dsp:cNvPr id="0" name=""/>
        <dsp:cNvSpPr/>
      </dsp:nvSpPr>
      <dsp:spPr>
        <a:xfrm>
          <a:off x="75768" y="2807106"/>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511300">
            <a:lnSpc>
              <a:spcPct val="90000"/>
            </a:lnSpc>
            <a:spcBef>
              <a:spcPct val="0"/>
            </a:spcBef>
            <a:spcAft>
              <a:spcPct val="35000"/>
            </a:spcAft>
            <a:buNone/>
            <a:defRPr cap="all"/>
          </a:pPr>
          <a:r>
            <a:rPr lang="en-US" sz="3400" b="1" kern="1200"/>
            <a:t>Norming </a:t>
          </a:r>
          <a:endParaRPr lang="en-US" sz="3400" kern="1200"/>
        </a:p>
      </dsp:txBody>
      <dsp:txXfrm>
        <a:off x="75768" y="2807106"/>
        <a:ext cx="3093750" cy="720000"/>
      </dsp:txXfrm>
    </dsp:sp>
    <dsp:sp modelId="{814D0D12-C683-4FDB-ADA8-AFB7A9145DB7}">
      <dsp:nvSpPr>
        <dsp:cNvPr id="0" name=""/>
        <dsp:cNvSpPr/>
      </dsp:nvSpPr>
      <dsp:spPr>
        <a:xfrm>
          <a:off x="4314206" y="332106"/>
          <a:ext cx="1887187" cy="1887187"/>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642E21-96DA-4E0B-BD2D-F58E9D7DEECB}">
      <dsp:nvSpPr>
        <dsp:cNvPr id="0" name=""/>
        <dsp:cNvSpPr/>
      </dsp:nvSpPr>
      <dsp:spPr>
        <a:xfrm>
          <a:off x="4716393" y="734293"/>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BAE7667-8FBD-4F1E-9B27-57AD57E7B729}">
      <dsp:nvSpPr>
        <dsp:cNvPr id="0" name=""/>
        <dsp:cNvSpPr/>
      </dsp:nvSpPr>
      <dsp:spPr>
        <a:xfrm>
          <a:off x="3710925" y="2807106"/>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511300">
            <a:lnSpc>
              <a:spcPct val="90000"/>
            </a:lnSpc>
            <a:spcBef>
              <a:spcPct val="0"/>
            </a:spcBef>
            <a:spcAft>
              <a:spcPct val="35000"/>
            </a:spcAft>
            <a:buNone/>
            <a:defRPr cap="all"/>
          </a:pPr>
          <a:r>
            <a:rPr lang="en-US" sz="3400" b="1" kern="1200"/>
            <a:t>Performing</a:t>
          </a:r>
          <a:endParaRPr lang="en-US" sz="3400" kern="1200"/>
        </a:p>
      </dsp:txBody>
      <dsp:txXfrm>
        <a:off x="3710925" y="2807106"/>
        <a:ext cx="3093750" cy="720000"/>
      </dsp:txXfrm>
    </dsp:sp>
    <dsp:sp modelId="{D9430AC3-D89D-4ADD-A0F9-3F54FD6ECB85}">
      <dsp:nvSpPr>
        <dsp:cNvPr id="0" name=""/>
        <dsp:cNvSpPr/>
      </dsp:nvSpPr>
      <dsp:spPr>
        <a:xfrm>
          <a:off x="7949362" y="332106"/>
          <a:ext cx="1887187" cy="1887187"/>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ABE6CB-A451-4544-8C05-14E20C649C81}">
      <dsp:nvSpPr>
        <dsp:cNvPr id="0" name=""/>
        <dsp:cNvSpPr/>
      </dsp:nvSpPr>
      <dsp:spPr>
        <a:xfrm>
          <a:off x="8351550" y="734293"/>
          <a:ext cx="1082812" cy="108281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6D88467-3658-4B40-8B68-EF81BBFA33A0}">
      <dsp:nvSpPr>
        <dsp:cNvPr id="0" name=""/>
        <dsp:cNvSpPr/>
      </dsp:nvSpPr>
      <dsp:spPr>
        <a:xfrm>
          <a:off x="7346081" y="2807106"/>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511300">
            <a:lnSpc>
              <a:spcPct val="90000"/>
            </a:lnSpc>
            <a:spcBef>
              <a:spcPct val="0"/>
            </a:spcBef>
            <a:spcAft>
              <a:spcPct val="35000"/>
            </a:spcAft>
            <a:buNone/>
            <a:defRPr cap="all"/>
          </a:pPr>
          <a:r>
            <a:rPr lang="en-US" sz="3400" b="1" kern="1200"/>
            <a:t>Termination</a:t>
          </a:r>
          <a:endParaRPr lang="en-US" sz="3400" kern="1200"/>
        </a:p>
      </dsp:txBody>
      <dsp:txXfrm>
        <a:off x="7346081" y="2807106"/>
        <a:ext cx="3093750" cy="72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BB2A2D-B7B3-47ED-8FA8-5B630ACB6FF6}">
      <dsp:nvSpPr>
        <dsp:cNvPr id="0" name=""/>
        <dsp:cNvSpPr/>
      </dsp:nvSpPr>
      <dsp:spPr>
        <a:xfrm>
          <a:off x="0" y="32325"/>
          <a:ext cx="10515600" cy="959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b="1" kern="1200"/>
            <a:t>Stage 1: Pre – Group Stage</a:t>
          </a:r>
          <a:endParaRPr lang="en-US" sz="4000" kern="1200"/>
        </a:p>
      </dsp:txBody>
      <dsp:txXfrm>
        <a:off x="46834" y="79159"/>
        <a:ext cx="10421932" cy="865732"/>
      </dsp:txXfrm>
    </dsp:sp>
    <dsp:sp modelId="{0ED212A8-0B91-409B-A058-BFB4029201FD}">
      <dsp:nvSpPr>
        <dsp:cNvPr id="0" name=""/>
        <dsp:cNvSpPr/>
      </dsp:nvSpPr>
      <dsp:spPr>
        <a:xfrm>
          <a:off x="0" y="991725"/>
          <a:ext cx="10515600" cy="3643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0800" rIns="284480" bIns="50800" numCol="1" spcCol="1270" anchor="t" anchorCtr="0">
          <a:noAutofit/>
        </a:bodyPr>
        <a:lstStyle/>
        <a:p>
          <a:pPr marL="285750" lvl="1" indent="-285750" algn="l" defTabSz="1377950">
            <a:lnSpc>
              <a:spcPct val="90000"/>
            </a:lnSpc>
            <a:spcBef>
              <a:spcPct val="0"/>
            </a:spcBef>
            <a:spcAft>
              <a:spcPct val="20000"/>
            </a:spcAft>
            <a:buChar char="•"/>
          </a:pPr>
          <a:r>
            <a:rPr lang="en-US" sz="3100" kern="1200"/>
            <a:t>Formation of the group: this includes announcing the group and recruiting members.</a:t>
          </a:r>
        </a:p>
        <a:p>
          <a:pPr marL="285750" lvl="1" indent="-285750" algn="l" defTabSz="1377950">
            <a:lnSpc>
              <a:spcPct val="90000"/>
            </a:lnSpc>
            <a:spcBef>
              <a:spcPct val="0"/>
            </a:spcBef>
            <a:spcAft>
              <a:spcPct val="20000"/>
            </a:spcAft>
            <a:buChar char="•"/>
          </a:pPr>
          <a:r>
            <a:rPr lang="en-US" sz="3100" kern="1200"/>
            <a:t>Screening and selecting group members:</a:t>
          </a:r>
        </a:p>
        <a:p>
          <a:pPr marL="285750" lvl="1" indent="-285750" algn="l" defTabSz="1377950">
            <a:lnSpc>
              <a:spcPct val="90000"/>
            </a:lnSpc>
            <a:spcBef>
              <a:spcPct val="0"/>
            </a:spcBef>
            <a:spcAft>
              <a:spcPct val="20000"/>
            </a:spcAft>
            <a:buChar char="•"/>
          </a:pPr>
          <a:r>
            <a:rPr lang="en-US" sz="3100" kern="1200"/>
            <a:t>Choosing a meeting  place</a:t>
          </a:r>
        </a:p>
        <a:p>
          <a:pPr marL="285750" lvl="1" indent="-285750" algn="l" defTabSz="1377950">
            <a:lnSpc>
              <a:spcPct val="90000"/>
            </a:lnSpc>
            <a:spcBef>
              <a:spcPct val="0"/>
            </a:spcBef>
            <a:spcAft>
              <a:spcPct val="20000"/>
            </a:spcAft>
            <a:buChar char="•"/>
          </a:pPr>
          <a:r>
            <a:rPr lang="en-US" sz="3100" kern="1200"/>
            <a:t>Determining the group size.</a:t>
          </a:r>
        </a:p>
        <a:p>
          <a:pPr marL="285750" lvl="1" indent="-285750" algn="l" defTabSz="1377950">
            <a:lnSpc>
              <a:spcPct val="90000"/>
            </a:lnSpc>
            <a:spcBef>
              <a:spcPct val="0"/>
            </a:spcBef>
            <a:spcAft>
              <a:spcPct val="20000"/>
            </a:spcAft>
            <a:buChar char="•"/>
          </a:pPr>
          <a:r>
            <a:rPr lang="en-US" sz="3100" kern="1200"/>
            <a:t>Determine the frequency and length of meetings</a:t>
          </a:r>
        </a:p>
        <a:p>
          <a:pPr marL="285750" lvl="1" indent="-285750" algn="l" defTabSz="1377950">
            <a:lnSpc>
              <a:spcPct val="90000"/>
            </a:lnSpc>
            <a:spcBef>
              <a:spcPct val="0"/>
            </a:spcBef>
            <a:spcAft>
              <a:spcPct val="20000"/>
            </a:spcAft>
            <a:buChar char="•"/>
          </a:pPr>
          <a:r>
            <a:rPr lang="en-US" sz="3100" kern="1200"/>
            <a:t>Determining whether the group is short or long term.</a:t>
          </a:r>
        </a:p>
      </dsp:txBody>
      <dsp:txXfrm>
        <a:off x="0" y="991725"/>
        <a:ext cx="10515600" cy="36432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E5982E-3AC1-4BFB-A6FC-423FA79D58A6}">
      <dsp:nvSpPr>
        <dsp:cNvPr id="0" name=""/>
        <dsp:cNvSpPr/>
      </dsp:nvSpPr>
      <dsp:spPr>
        <a:xfrm>
          <a:off x="4010099" y="1216"/>
          <a:ext cx="2495401" cy="249540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b="1" kern="1200"/>
            <a:t>Group size</a:t>
          </a:r>
          <a:r>
            <a:rPr lang="en-US" sz="1300" kern="1200"/>
            <a:t>: This will be determined by the size preferred, age, issues to be dealt with, leader’s experience and gender.</a:t>
          </a:r>
        </a:p>
      </dsp:txBody>
      <dsp:txXfrm>
        <a:off x="4633949" y="1216"/>
        <a:ext cx="1247701" cy="2058706"/>
      </dsp:txXfrm>
    </dsp:sp>
    <dsp:sp modelId="{90C75D27-3EF8-4217-92B6-E833597845D1}">
      <dsp:nvSpPr>
        <dsp:cNvPr id="0" name=""/>
        <dsp:cNvSpPr/>
      </dsp:nvSpPr>
      <dsp:spPr>
        <a:xfrm rot="7200000">
          <a:off x="5451715" y="2498169"/>
          <a:ext cx="2495401" cy="249540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b="1" kern="1200"/>
            <a:t>Meeting place</a:t>
          </a:r>
          <a:r>
            <a:rPr lang="en-US" sz="1300" kern="1200"/>
            <a:t>: If it’s a room it should be safe, private, spacious, clean, well ventilated and accessible.</a:t>
          </a:r>
        </a:p>
      </dsp:txBody>
      <dsp:txXfrm rot="-5400000">
        <a:off x="5859157" y="3231192"/>
        <a:ext cx="2058706" cy="1247701"/>
      </dsp:txXfrm>
    </dsp:sp>
    <dsp:sp modelId="{CB08CF14-CB50-4F50-BB15-E664846D5E5F}">
      <dsp:nvSpPr>
        <dsp:cNvPr id="0" name=""/>
        <dsp:cNvSpPr/>
      </dsp:nvSpPr>
      <dsp:spPr>
        <a:xfrm rot="14400000">
          <a:off x="2568483" y="2498169"/>
          <a:ext cx="2495401" cy="2495401"/>
        </a:xfrm>
        <a:prstGeom prst="downArrow">
          <a:avLst>
            <a:gd name="adj1" fmla="val 50000"/>
            <a:gd name="adj2" fmla="val 3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2456" tIns="92456" rIns="92456" bIns="92456" numCol="1" spcCol="1270" anchor="ctr" anchorCtr="0">
          <a:noAutofit/>
        </a:bodyPr>
        <a:lstStyle/>
        <a:p>
          <a:pPr marL="0" lvl="0" indent="0" algn="ctr" defTabSz="577850">
            <a:lnSpc>
              <a:spcPct val="90000"/>
            </a:lnSpc>
            <a:spcBef>
              <a:spcPct val="0"/>
            </a:spcBef>
            <a:spcAft>
              <a:spcPct val="35000"/>
            </a:spcAft>
            <a:buNone/>
          </a:pPr>
          <a:r>
            <a:rPr lang="en-US" sz="1300" b="1" kern="1200"/>
            <a:t>Total life of the group</a:t>
          </a:r>
          <a:r>
            <a:rPr lang="en-US" sz="1300" kern="1200"/>
            <a:t>:. The recommended duration is between 16-20 weeks</a:t>
          </a:r>
        </a:p>
      </dsp:txBody>
      <dsp:txXfrm rot="5400000">
        <a:off x="2597737" y="3231192"/>
        <a:ext cx="2058706" cy="124770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33FE70-61F3-48C9-A366-C578806272FD}">
      <dsp:nvSpPr>
        <dsp:cNvPr id="0" name=""/>
        <dsp:cNvSpPr/>
      </dsp:nvSpPr>
      <dsp:spPr>
        <a:xfrm>
          <a:off x="212335" y="265658"/>
          <a:ext cx="1335915" cy="133591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9F90AB-2A8B-4FAF-B01B-740821878F54}">
      <dsp:nvSpPr>
        <dsp:cNvPr id="0" name=""/>
        <dsp:cNvSpPr/>
      </dsp:nvSpPr>
      <dsp:spPr>
        <a:xfrm>
          <a:off x="492877" y="546200"/>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5D914B-8482-42DA-8646-E146D51DF01F}">
      <dsp:nvSpPr>
        <dsp:cNvPr id="0" name=""/>
        <dsp:cNvSpPr/>
      </dsp:nvSpPr>
      <dsp:spPr>
        <a:xfrm>
          <a:off x="1834517" y="265658"/>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b="1" kern="1200"/>
            <a:t>Frequency and length of the meetings</a:t>
          </a:r>
          <a:r>
            <a:rPr lang="en-US" sz="1600" kern="1200"/>
            <a:t>: How many times and how long the meetings will take place. There should be a specified period of time that one meeting should last.</a:t>
          </a:r>
        </a:p>
      </dsp:txBody>
      <dsp:txXfrm>
        <a:off x="1834517" y="265658"/>
        <a:ext cx="3148942" cy="1335915"/>
      </dsp:txXfrm>
    </dsp:sp>
    <dsp:sp modelId="{A556E8A8-F0C4-4545-BBEC-D99461E9A541}">
      <dsp:nvSpPr>
        <dsp:cNvPr id="0" name=""/>
        <dsp:cNvSpPr/>
      </dsp:nvSpPr>
      <dsp:spPr>
        <a:xfrm>
          <a:off x="5532139" y="265658"/>
          <a:ext cx="1335915" cy="133591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7A084D5-EEA1-4354-8778-0F210BFD1CDB}">
      <dsp:nvSpPr>
        <dsp:cNvPr id="0" name=""/>
        <dsp:cNvSpPr/>
      </dsp:nvSpPr>
      <dsp:spPr>
        <a:xfrm>
          <a:off x="5812681" y="546200"/>
          <a:ext cx="774830" cy="7748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EDEA18F-4D24-486A-AAD6-5E956DA30466}">
      <dsp:nvSpPr>
        <dsp:cNvPr id="0" name=""/>
        <dsp:cNvSpPr/>
      </dsp:nvSpPr>
      <dsp:spPr>
        <a:xfrm>
          <a:off x="7154322" y="265658"/>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b="1" kern="1200"/>
            <a:t>The type of group being formed</a:t>
          </a:r>
          <a:r>
            <a:rPr lang="en-US" sz="1600" kern="1200"/>
            <a:t>: Groups can be open, closed, voluntary, heterogeneous or homogeneous.</a:t>
          </a:r>
        </a:p>
      </dsp:txBody>
      <dsp:txXfrm>
        <a:off x="7154322" y="265658"/>
        <a:ext cx="3148942" cy="1335915"/>
      </dsp:txXfrm>
    </dsp:sp>
    <dsp:sp modelId="{AEA8815A-8341-491F-B96B-76E68E867C6F}">
      <dsp:nvSpPr>
        <dsp:cNvPr id="0" name=""/>
        <dsp:cNvSpPr/>
      </dsp:nvSpPr>
      <dsp:spPr>
        <a:xfrm>
          <a:off x="212335" y="2257639"/>
          <a:ext cx="1335915" cy="133591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AAECD0-9BF7-4D7C-8B70-E582C2A6DDAD}">
      <dsp:nvSpPr>
        <dsp:cNvPr id="0" name=""/>
        <dsp:cNvSpPr/>
      </dsp:nvSpPr>
      <dsp:spPr>
        <a:xfrm>
          <a:off x="492877" y="2538181"/>
          <a:ext cx="774830" cy="7748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F00E2EA-61A6-4069-97D1-7EF34479D4F6}">
      <dsp:nvSpPr>
        <dsp:cNvPr id="0" name=""/>
        <dsp:cNvSpPr/>
      </dsp:nvSpPr>
      <dsp:spPr>
        <a:xfrm>
          <a:off x="1834517" y="2257639"/>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b="1" kern="1200"/>
            <a:t>Goals of the groups</a:t>
          </a:r>
          <a:r>
            <a:rPr lang="en-US" sz="1600" kern="1200"/>
            <a:t>: The purpose of the group needs to be clear to all members including the issues to be explored.</a:t>
          </a:r>
        </a:p>
      </dsp:txBody>
      <dsp:txXfrm>
        <a:off x="1834517" y="2257639"/>
        <a:ext cx="3148942" cy="1335915"/>
      </dsp:txXfrm>
    </dsp:sp>
    <dsp:sp modelId="{C77F5355-7776-4620-8BB3-9E6A832D9BAD}">
      <dsp:nvSpPr>
        <dsp:cNvPr id="0" name=""/>
        <dsp:cNvSpPr/>
      </dsp:nvSpPr>
      <dsp:spPr>
        <a:xfrm>
          <a:off x="5532139" y="2257639"/>
          <a:ext cx="1335915" cy="133591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A10CF8-4B91-4A8D-95B9-65FB0ECAE2A6}">
      <dsp:nvSpPr>
        <dsp:cNvPr id="0" name=""/>
        <dsp:cNvSpPr/>
      </dsp:nvSpPr>
      <dsp:spPr>
        <a:xfrm>
          <a:off x="5812681" y="2538181"/>
          <a:ext cx="774830" cy="7748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5570D3D-D94B-4BB9-9DC9-BC33A6A30675}">
      <dsp:nvSpPr>
        <dsp:cNvPr id="0" name=""/>
        <dsp:cNvSpPr/>
      </dsp:nvSpPr>
      <dsp:spPr>
        <a:xfrm>
          <a:off x="7154322" y="2257639"/>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90000"/>
            </a:lnSpc>
            <a:spcBef>
              <a:spcPct val="0"/>
            </a:spcBef>
            <a:spcAft>
              <a:spcPct val="35000"/>
            </a:spcAft>
            <a:buNone/>
          </a:pPr>
          <a:r>
            <a:rPr lang="en-US" sz="1600" b="1" kern="1200"/>
            <a:t>Follow ups and evaluation</a:t>
          </a:r>
          <a:r>
            <a:rPr lang="en-US" sz="1600" kern="1200"/>
            <a:t>: Any follow-ups after the groups have been dissolved need to be clear to all members including the methods and purpose of the follow-ups.</a:t>
          </a:r>
        </a:p>
      </dsp:txBody>
      <dsp:txXfrm>
        <a:off x="7154322" y="2257639"/>
        <a:ext cx="3148942" cy="133591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16BE21-64C8-4710-BBBA-4A8E7E660F51}">
      <dsp:nvSpPr>
        <dsp:cNvPr id="0" name=""/>
        <dsp:cNvSpPr/>
      </dsp:nvSpPr>
      <dsp:spPr>
        <a:xfrm>
          <a:off x="0" y="1884"/>
          <a:ext cx="3785616" cy="1243691"/>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kern="1200"/>
            <a:t>The main undertaking in this stage is about </a:t>
          </a:r>
          <a:r>
            <a:rPr lang="en-US" sz="2200" i="1" kern="1200"/>
            <a:t>orientation and exploration.</a:t>
          </a:r>
          <a:endParaRPr lang="en-US" sz="2200" kern="1200"/>
        </a:p>
      </dsp:txBody>
      <dsp:txXfrm>
        <a:off x="60712" y="62596"/>
        <a:ext cx="3664192" cy="1122267"/>
      </dsp:txXfrm>
    </dsp:sp>
    <dsp:sp modelId="{A272BDA8-951A-4A55-A621-1A98AE415170}">
      <dsp:nvSpPr>
        <dsp:cNvPr id="0" name=""/>
        <dsp:cNvSpPr/>
      </dsp:nvSpPr>
      <dsp:spPr>
        <a:xfrm rot="5400000">
          <a:off x="6653131" y="-1435385"/>
          <a:ext cx="994953" cy="6729984"/>
        </a:xfrm>
        <a:prstGeom prst="round2SameRect">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US" sz="1700" kern="1200"/>
            <a:t>Participants test the atmosphere and get acquainted.</a:t>
          </a:r>
        </a:p>
      </dsp:txBody>
      <dsp:txXfrm rot="-5400000">
        <a:off x="3785616" y="1480700"/>
        <a:ext cx="6681414" cy="897813"/>
      </dsp:txXfrm>
    </dsp:sp>
    <dsp:sp modelId="{E0B80C91-A4EB-43CC-A82E-1D310D7026B9}">
      <dsp:nvSpPr>
        <dsp:cNvPr id="0" name=""/>
        <dsp:cNvSpPr/>
      </dsp:nvSpPr>
      <dsp:spPr>
        <a:xfrm>
          <a:off x="0" y="1307760"/>
          <a:ext cx="3785616" cy="1243691"/>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b="1" kern="1200"/>
            <a:t>Characteristics of the stage</a:t>
          </a:r>
          <a:endParaRPr lang="en-US" sz="2200" kern="1200"/>
        </a:p>
      </dsp:txBody>
      <dsp:txXfrm>
        <a:off x="60712" y="1368472"/>
        <a:ext cx="3664192" cy="1122267"/>
      </dsp:txXfrm>
    </dsp:sp>
    <dsp:sp modelId="{CC4F1243-E7FE-48E1-B45A-2B0168D3B7F2}">
      <dsp:nvSpPr>
        <dsp:cNvPr id="0" name=""/>
        <dsp:cNvSpPr/>
      </dsp:nvSpPr>
      <dsp:spPr>
        <a:xfrm rot="5400000">
          <a:off x="6653131" y="-129509"/>
          <a:ext cx="994953" cy="6729984"/>
        </a:xfrm>
        <a:prstGeom prst="round2SameRect">
          <a:avLst/>
        </a:prstGeom>
        <a:solidFill>
          <a:schemeClr val="dk2">
            <a:alpha val="90000"/>
            <a:tint val="40000"/>
            <a:hueOff val="0"/>
            <a:satOff val="0"/>
            <a:lumOff val="0"/>
            <a:alphaOff val="0"/>
          </a:schemeClr>
        </a:solidFill>
        <a:ln w="12700" cap="flat" cmpd="sng" algn="ctr">
          <a:solidFill>
            <a:schemeClr val="dk2">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32385" rIns="64770" bIns="32385" numCol="1" spcCol="1270" anchor="ctr" anchorCtr="0">
          <a:noAutofit/>
        </a:bodyPr>
        <a:lstStyle/>
        <a:p>
          <a:pPr marL="171450" lvl="1" indent="-171450" algn="l" defTabSz="755650">
            <a:lnSpc>
              <a:spcPct val="90000"/>
            </a:lnSpc>
            <a:spcBef>
              <a:spcPct val="0"/>
            </a:spcBef>
            <a:spcAft>
              <a:spcPct val="15000"/>
            </a:spcAft>
            <a:buChar char="•"/>
          </a:pPr>
          <a:r>
            <a:rPr lang="en-US" sz="1700" kern="1200"/>
            <a:t>What is expected.</a:t>
          </a:r>
        </a:p>
        <a:p>
          <a:pPr marL="171450" lvl="1" indent="-171450" algn="l" defTabSz="755650">
            <a:lnSpc>
              <a:spcPct val="90000"/>
            </a:lnSpc>
            <a:spcBef>
              <a:spcPct val="0"/>
            </a:spcBef>
            <a:spcAft>
              <a:spcPct val="15000"/>
            </a:spcAft>
            <a:buChar char="•"/>
          </a:pPr>
          <a:r>
            <a:rPr lang="en-US" sz="1700" kern="1200"/>
            <a:t>How the group functions.</a:t>
          </a:r>
        </a:p>
        <a:p>
          <a:pPr marL="171450" lvl="1" indent="-171450" algn="l" defTabSz="755650">
            <a:lnSpc>
              <a:spcPct val="90000"/>
            </a:lnSpc>
            <a:spcBef>
              <a:spcPct val="0"/>
            </a:spcBef>
            <a:spcAft>
              <a:spcPct val="15000"/>
            </a:spcAft>
            <a:buChar char="•"/>
          </a:pPr>
          <a:r>
            <a:rPr lang="en-US" sz="1700" kern="1200"/>
            <a:t>How to participate in the group.</a:t>
          </a:r>
        </a:p>
      </dsp:txBody>
      <dsp:txXfrm rot="-5400000">
        <a:off x="3785616" y="2786576"/>
        <a:ext cx="6681414" cy="897813"/>
      </dsp:txXfrm>
    </dsp:sp>
    <dsp:sp modelId="{76C2DA50-760C-4474-AD69-7DA500B56A84}">
      <dsp:nvSpPr>
        <dsp:cNvPr id="0" name=""/>
        <dsp:cNvSpPr/>
      </dsp:nvSpPr>
      <dsp:spPr>
        <a:xfrm>
          <a:off x="0" y="2613636"/>
          <a:ext cx="3785616" cy="1243691"/>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41910" rIns="83820" bIns="41910" numCol="1" spcCol="1270" anchor="ctr" anchorCtr="0">
          <a:noAutofit/>
        </a:bodyPr>
        <a:lstStyle/>
        <a:p>
          <a:pPr marL="0" lvl="0" indent="0" algn="ctr" defTabSz="977900">
            <a:lnSpc>
              <a:spcPct val="90000"/>
            </a:lnSpc>
            <a:spcBef>
              <a:spcPct val="0"/>
            </a:spcBef>
            <a:spcAft>
              <a:spcPct val="35000"/>
            </a:spcAft>
            <a:buNone/>
          </a:pPr>
          <a:r>
            <a:rPr lang="en-US" sz="2200" kern="1200"/>
            <a:t>Members learn: </a:t>
          </a:r>
        </a:p>
      </dsp:txBody>
      <dsp:txXfrm>
        <a:off x="60712" y="2674348"/>
        <a:ext cx="3664192" cy="112226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3ED0E0-15CB-4258-8BF2-9E7E4CC6D3DA}">
      <dsp:nvSpPr>
        <dsp:cNvPr id="0" name=""/>
        <dsp:cNvSpPr/>
      </dsp:nvSpPr>
      <dsp:spPr>
        <a:xfrm>
          <a:off x="3080" y="1115125"/>
          <a:ext cx="2199649" cy="139677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10CDA5-CA28-4E5C-A8B3-171AFA699160}">
      <dsp:nvSpPr>
        <dsp:cNvPr id="0" name=""/>
        <dsp:cNvSpPr/>
      </dsp:nvSpPr>
      <dsp:spPr>
        <a:xfrm>
          <a:off x="247486" y="1347310"/>
          <a:ext cx="2199649" cy="1396777"/>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Members display socially acceptable behavior.</a:t>
          </a:r>
        </a:p>
      </dsp:txBody>
      <dsp:txXfrm>
        <a:off x="288396" y="1388220"/>
        <a:ext cx="2117829" cy="1314957"/>
      </dsp:txXfrm>
    </dsp:sp>
    <dsp:sp modelId="{ED2B97A0-71AD-4998-8F8F-EF4D19D9D14C}">
      <dsp:nvSpPr>
        <dsp:cNvPr id="0" name=""/>
        <dsp:cNvSpPr/>
      </dsp:nvSpPr>
      <dsp:spPr>
        <a:xfrm>
          <a:off x="2691541" y="1115125"/>
          <a:ext cx="2199649" cy="139677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818E5EF-3EBC-4E57-A395-1226B4EFD133}">
      <dsp:nvSpPr>
        <dsp:cNvPr id="0" name=""/>
        <dsp:cNvSpPr/>
      </dsp:nvSpPr>
      <dsp:spPr>
        <a:xfrm>
          <a:off x="2935947" y="1347310"/>
          <a:ext cx="2199649" cy="1396777"/>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Members are concerned whether they are included or excluded and beginning defining their place in the group.</a:t>
          </a:r>
        </a:p>
      </dsp:txBody>
      <dsp:txXfrm>
        <a:off x="2976857" y="1388220"/>
        <a:ext cx="2117829" cy="1314957"/>
      </dsp:txXfrm>
    </dsp:sp>
    <dsp:sp modelId="{CE127693-7B4A-413A-817B-DC8728633971}">
      <dsp:nvSpPr>
        <dsp:cNvPr id="0" name=""/>
        <dsp:cNvSpPr/>
      </dsp:nvSpPr>
      <dsp:spPr>
        <a:xfrm>
          <a:off x="5380002" y="1115125"/>
          <a:ext cx="2199649" cy="139677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727658-096C-42E9-822E-0E4A18E39529}">
      <dsp:nvSpPr>
        <dsp:cNvPr id="0" name=""/>
        <dsp:cNvSpPr/>
      </dsp:nvSpPr>
      <dsp:spPr>
        <a:xfrm>
          <a:off x="5624408" y="1347310"/>
          <a:ext cx="2199649" cy="1396777"/>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There is trust and/or mistrust.</a:t>
          </a:r>
        </a:p>
      </dsp:txBody>
      <dsp:txXfrm>
        <a:off x="5665318" y="1388220"/>
        <a:ext cx="2117829" cy="1314957"/>
      </dsp:txXfrm>
    </dsp:sp>
    <dsp:sp modelId="{412386E6-B523-4700-8C57-95BEB4EF345E}">
      <dsp:nvSpPr>
        <dsp:cNvPr id="0" name=""/>
        <dsp:cNvSpPr/>
      </dsp:nvSpPr>
      <dsp:spPr>
        <a:xfrm>
          <a:off x="8068463" y="1115125"/>
          <a:ext cx="2199649" cy="139677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69950C-4ADD-43D4-AEDF-AAB9818D2FDF}">
      <dsp:nvSpPr>
        <dsp:cNvPr id="0" name=""/>
        <dsp:cNvSpPr/>
      </dsp:nvSpPr>
      <dsp:spPr>
        <a:xfrm>
          <a:off x="8312869" y="1347310"/>
          <a:ext cx="2199649" cy="1396777"/>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kern="1200"/>
            <a:t>There are period s of silence and awkwardness.</a:t>
          </a:r>
        </a:p>
      </dsp:txBody>
      <dsp:txXfrm>
        <a:off x="8353779" y="1388220"/>
        <a:ext cx="2117829" cy="131495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3D864F-0586-44F5-896A-D18135DD09A5}">
      <dsp:nvSpPr>
        <dsp:cNvPr id="0" name=""/>
        <dsp:cNvSpPr/>
      </dsp:nvSpPr>
      <dsp:spPr>
        <a:xfrm>
          <a:off x="504309" y="37338"/>
          <a:ext cx="824134" cy="82413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814F675-40E2-4FCF-BC74-2C7F9DA8074B}">
      <dsp:nvSpPr>
        <dsp:cNvPr id="0" name=""/>
        <dsp:cNvSpPr/>
      </dsp:nvSpPr>
      <dsp:spPr>
        <a:xfrm>
          <a:off x="677378" y="210406"/>
          <a:ext cx="477998" cy="47799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B9BBD11-C33C-432A-904B-AC5AAB5ECB3D}">
      <dsp:nvSpPr>
        <dsp:cNvPr id="0" name=""/>
        <dsp:cNvSpPr/>
      </dsp:nvSpPr>
      <dsp:spPr>
        <a:xfrm>
          <a:off x="1505044" y="37338"/>
          <a:ext cx="1942602" cy="824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US" sz="1400" kern="1200"/>
            <a:t>They should take an active step to create a trusting climate</a:t>
          </a:r>
        </a:p>
      </dsp:txBody>
      <dsp:txXfrm>
        <a:off x="1505044" y="37338"/>
        <a:ext cx="1942602" cy="824134"/>
      </dsp:txXfrm>
    </dsp:sp>
    <dsp:sp modelId="{5D7001EF-6ECE-43CD-9364-26CF355894EB}">
      <dsp:nvSpPr>
        <dsp:cNvPr id="0" name=""/>
        <dsp:cNvSpPr/>
      </dsp:nvSpPr>
      <dsp:spPr>
        <a:xfrm>
          <a:off x="3786131" y="37338"/>
          <a:ext cx="824134" cy="82413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96E230-DD1B-4C13-8698-BABAE59CE3FE}">
      <dsp:nvSpPr>
        <dsp:cNvPr id="0" name=""/>
        <dsp:cNvSpPr/>
      </dsp:nvSpPr>
      <dsp:spPr>
        <a:xfrm>
          <a:off x="3959199" y="210406"/>
          <a:ext cx="477998" cy="47799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7E932F-D2AE-4ADE-B037-E7B8B1014225}">
      <dsp:nvSpPr>
        <dsp:cNvPr id="0" name=""/>
        <dsp:cNvSpPr/>
      </dsp:nvSpPr>
      <dsp:spPr>
        <a:xfrm>
          <a:off x="4786866" y="37338"/>
          <a:ext cx="1942602" cy="824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US" sz="1400" kern="1200"/>
            <a:t>They should learn to express their feelings and thoughts during interactions</a:t>
          </a:r>
        </a:p>
      </dsp:txBody>
      <dsp:txXfrm>
        <a:off x="4786866" y="37338"/>
        <a:ext cx="1942602" cy="824134"/>
      </dsp:txXfrm>
    </dsp:sp>
    <dsp:sp modelId="{8699E949-62D1-4701-AD04-B076EDB2635A}">
      <dsp:nvSpPr>
        <dsp:cNvPr id="0" name=""/>
        <dsp:cNvSpPr/>
      </dsp:nvSpPr>
      <dsp:spPr>
        <a:xfrm>
          <a:off x="7067952" y="37338"/>
          <a:ext cx="824134" cy="82413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35D48D-9792-48E0-B644-A6D89B880281}">
      <dsp:nvSpPr>
        <dsp:cNvPr id="0" name=""/>
        <dsp:cNvSpPr/>
      </dsp:nvSpPr>
      <dsp:spPr>
        <a:xfrm>
          <a:off x="7241020" y="210406"/>
          <a:ext cx="477998" cy="47799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FED6B4-143A-48AE-B669-B4180FFF7B3A}">
      <dsp:nvSpPr>
        <dsp:cNvPr id="0" name=""/>
        <dsp:cNvSpPr/>
      </dsp:nvSpPr>
      <dsp:spPr>
        <a:xfrm>
          <a:off x="8068687" y="37338"/>
          <a:ext cx="1942602" cy="824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US" sz="1400" kern="1200"/>
            <a:t>Being willing to express fears, hopes, concerns, reservations and expectations.</a:t>
          </a:r>
        </a:p>
      </dsp:txBody>
      <dsp:txXfrm>
        <a:off x="8068687" y="37338"/>
        <a:ext cx="1942602" cy="824134"/>
      </dsp:txXfrm>
    </dsp:sp>
    <dsp:sp modelId="{8BAB2010-D44F-4800-82A1-DA168605167D}">
      <dsp:nvSpPr>
        <dsp:cNvPr id="0" name=""/>
        <dsp:cNvSpPr/>
      </dsp:nvSpPr>
      <dsp:spPr>
        <a:xfrm>
          <a:off x="504309" y="1517539"/>
          <a:ext cx="824134" cy="824134"/>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D1F933-3230-4FB0-A870-E47159AB041D}">
      <dsp:nvSpPr>
        <dsp:cNvPr id="0" name=""/>
        <dsp:cNvSpPr/>
      </dsp:nvSpPr>
      <dsp:spPr>
        <a:xfrm>
          <a:off x="677378" y="1690607"/>
          <a:ext cx="477998" cy="47799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9058636-32E2-43CD-AF66-097DC176823C}">
      <dsp:nvSpPr>
        <dsp:cNvPr id="0" name=""/>
        <dsp:cNvSpPr/>
      </dsp:nvSpPr>
      <dsp:spPr>
        <a:xfrm>
          <a:off x="1505044" y="1517539"/>
          <a:ext cx="1942602" cy="824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US" sz="1400" kern="1200"/>
            <a:t>Be willing to make oneself known to others.</a:t>
          </a:r>
        </a:p>
      </dsp:txBody>
      <dsp:txXfrm>
        <a:off x="1505044" y="1517539"/>
        <a:ext cx="1942602" cy="824134"/>
      </dsp:txXfrm>
    </dsp:sp>
    <dsp:sp modelId="{417092EB-A6DE-4016-8DB4-42DA15E13160}">
      <dsp:nvSpPr>
        <dsp:cNvPr id="0" name=""/>
        <dsp:cNvSpPr/>
      </dsp:nvSpPr>
      <dsp:spPr>
        <a:xfrm>
          <a:off x="3786131" y="1517539"/>
          <a:ext cx="824134" cy="824134"/>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99DFBB-FF9F-47D1-B113-935F4CE3DADC}">
      <dsp:nvSpPr>
        <dsp:cNvPr id="0" name=""/>
        <dsp:cNvSpPr/>
      </dsp:nvSpPr>
      <dsp:spPr>
        <a:xfrm>
          <a:off x="3959199" y="1690607"/>
          <a:ext cx="477998" cy="47799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02CAC29-DABC-4634-AAEA-A85EF7DA813D}">
      <dsp:nvSpPr>
        <dsp:cNvPr id="0" name=""/>
        <dsp:cNvSpPr/>
      </dsp:nvSpPr>
      <dsp:spPr>
        <a:xfrm>
          <a:off x="4786866" y="1517539"/>
          <a:ext cx="1942602" cy="824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US" sz="1400" kern="1200"/>
            <a:t>Being involved in making group norms.</a:t>
          </a:r>
        </a:p>
      </dsp:txBody>
      <dsp:txXfrm>
        <a:off x="4786866" y="1517539"/>
        <a:ext cx="1942602" cy="824134"/>
      </dsp:txXfrm>
    </dsp:sp>
    <dsp:sp modelId="{5ED987D5-01C3-483A-A69A-B5F4F19C380A}">
      <dsp:nvSpPr>
        <dsp:cNvPr id="0" name=""/>
        <dsp:cNvSpPr/>
      </dsp:nvSpPr>
      <dsp:spPr>
        <a:xfrm>
          <a:off x="7067952" y="1517539"/>
          <a:ext cx="824134" cy="82413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35AABD-ECC2-437E-AAB8-8E8EE21999AF}">
      <dsp:nvSpPr>
        <dsp:cNvPr id="0" name=""/>
        <dsp:cNvSpPr/>
      </dsp:nvSpPr>
      <dsp:spPr>
        <a:xfrm>
          <a:off x="7241020" y="1690607"/>
          <a:ext cx="477998" cy="47799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5B1A1A7-411B-4D13-8D5F-90619CD4A7B3}">
      <dsp:nvSpPr>
        <dsp:cNvPr id="0" name=""/>
        <dsp:cNvSpPr/>
      </dsp:nvSpPr>
      <dsp:spPr>
        <a:xfrm>
          <a:off x="8068687" y="1517539"/>
          <a:ext cx="1942602" cy="824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US" sz="1400" kern="1200"/>
            <a:t>Establishing personal and specific goals that will govern group participation.</a:t>
          </a:r>
        </a:p>
      </dsp:txBody>
      <dsp:txXfrm>
        <a:off x="8068687" y="1517539"/>
        <a:ext cx="1942602" cy="824134"/>
      </dsp:txXfrm>
    </dsp:sp>
    <dsp:sp modelId="{0EF33C30-F91E-4CC4-9EC2-988C8A4822DC}">
      <dsp:nvSpPr>
        <dsp:cNvPr id="0" name=""/>
        <dsp:cNvSpPr/>
      </dsp:nvSpPr>
      <dsp:spPr>
        <a:xfrm>
          <a:off x="504309" y="2997739"/>
          <a:ext cx="824134" cy="82413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4D8C09-60F2-42B9-9E25-555BDE683406}">
      <dsp:nvSpPr>
        <dsp:cNvPr id="0" name=""/>
        <dsp:cNvSpPr/>
      </dsp:nvSpPr>
      <dsp:spPr>
        <a:xfrm>
          <a:off x="677378" y="3170808"/>
          <a:ext cx="477998" cy="477998"/>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A73191-E875-4A64-B50D-953EE1F60872}">
      <dsp:nvSpPr>
        <dsp:cNvPr id="0" name=""/>
        <dsp:cNvSpPr/>
      </dsp:nvSpPr>
      <dsp:spPr>
        <a:xfrm>
          <a:off x="1505044" y="2997739"/>
          <a:ext cx="1942602" cy="824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90000"/>
            </a:lnSpc>
            <a:spcBef>
              <a:spcPct val="0"/>
            </a:spcBef>
            <a:spcAft>
              <a:spcPct val="35000"/>
            </a:spcAft>
            <a:buNone/>
          </a:pPr>
          <a:r>
            <a:rPr lang="en-US" sz="1400" kern="1200"/>
            <a:t>Learning basis of the group process.</a:t>
          </a:r>
        </a:p>
      </dsp:txBody>
      <dsp:txXfrm>
        <a:off x="1505044" y="2997739"/>
        <a:ext cx="1942602" cy="82413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A7FF51-D8BB-46ED-B1A0-B93C8A209D2D}">
      <dsp:nvSpPr>
        <dsp:cNvPr id="0" name=""/>
        <dsp:cNvSpPr/>
      </dsp:nvSpPr>
      <dsp:spPr>
        <a:xfrm>
          <a:off x="212335" y="265658"/>
          <a:ext cx="1335915" cy="133591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B16603-031D-4E19-ABC7-64624032F0B6}">
      <dsp:nvSpPr>
        <dsp:cNvPr id="0" name=""/>
        <dsp:cNvSpPr/>
      </dsp:nvSpPr>
      <dsp:spPr>
        <a:xfrm>
          <a:off x="492877" y="546200"/>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682F9D7-E6B0-4875-8BEC-BDEFB7841D83}">
      <dsp:nvSpPr>
        <dsp:cNvPr id="0" name=""/>
        <dsp:cNvSpPr/>
      </dsp:nvSpPr>
      <dsp:spPr>
        <a:xfrm>
          <a:off x="1834517" y="265658"/>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Members may wait passively for “something to happen”</a:t>
          </a:r>
        </a:p>
      </dsp:txBody>
      <dsp:txXfrm>
        <a:off x="1834517" y="265658"/>
        <a:ext cx="3148942" cy="1335915"/>
      </dsp:txXfrm>
    </dsp:sp>
    <dsp:sp modelId="{4432F108-41CF-49C6-AAD7-6B5D9DB52F51}">
      <dsp:nvSpPr>
        <dsp:cNvPr id="0" name=""/>
        <dsp:cNvSpPr/>
      </dsp:nvSpPr>
      <dsp:spPr>
        <a:xfrm>
          <a:off x="5532139" y="265658"/>
          <a:ext cx="1335915" cy="133591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AEE19A-9762-436A-9473-6918513E6AD4}">
      <dsp:nvSpPr>
        <dsp:cNvPr id="0" name=""/>
        <dsp:cNvSpPr/>
      </dsp:nvSpPr>
      <dsp:spPr>
        <a:xfrm>
          <a:off x="5812681" y="546200"/>
          <a:ext cx="774830" cy="7748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321771D-C74D-487A-8174-05157E0449E4}">
      <dsp:nvSpPr>
        <dsp:cNvPr id="0" name=""/>
        <dsp:cNvSpPr/>
      </dsp:nvSpPr>
      <dsp:spPr>
        <a:xfrm>
          <a:off x="7154322" y="265658"/>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Members may keep to themselves feelings of distrust and fears about the group.</a:t>
          </a:r>
        </a:p>
      </dsp:txBody>
      <dsp:txXfrm>
        <a:off x="7154322" y="265658"/>
        <a:ext cx="3148942" cy="1335915"/>
      </dsp:txXfrm>
    </dsp:sp>
    <dsp:sp modelId="{B1FF3775-C268-40DF-BB0F-47A930DD330A}">
      <dsp:nvSpPr>
        <dsp:cNvPr id="0" name=""/>
        <dsp:cNvSpPr/>
      </dsp:nvSpPr>
      <dsp:spPr>
        <a:xfrm>
          <a:off x="212335" y="2257639"/>
          <a:ext cx="1335915" cy="133591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8A47ED-F24E-4468-A065-41D9990DB67F}">
      <dsp:nvSpPr>
        <dsp:cNvPr id="0" name=""/>
        <dsp:cNvSpPr/>
      </dsp:nvSpPr>
      <dsp:spPr>
        <a:xfrm>
          <a:off x="492877" y="2538181"/>
          <a:ext cx="774830" cy="7748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F0DF3AE-3A3A-4BD0-ABB3-E9E545C98688}">
      <dsp:nvSpPr>
        <dsp:cNvPr id="0" name=""/>
        <dsp:cNvSpPr/>
      </dsp:nvSpPr>
      <dsp:spPr>
        <a:xfrm>
          <a:off x="1834517" y="2257639"/>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Members may keep themselves vague and unknown making meaningful interaction difficult.</a:t>
          </a:r>
        </a:p>
      </dsp:txBody>
      <dsp:txXfrm>
        <a:off x="1834517" y="2257639"/>
        <a:ext cx="3148942" cy="1335915"/>
      </dsp:txXfrm>
    </dsp:sp>
    <dsp:sp modelId="{5CAE2472-C77E-4FF7-9C5F-3895F2EC38FD}">
      <dsp:nvSpPr>
        <dsp:cNvPr id="0" name=""/>
        <dsp:cNvSpPr/>
      </dsp:nvSpPr>
      <dsp:spPr>
        <a:xfrm>
          <a:off x="5532139" y="2257639"/>
          <a:ext cx="1335915" cy="1335915"/>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236E89-E82E-4131-BCAD-6E841B8ED94E}">
      <dsp:nvSpPr>
        <dsp:cNvPr id="0" name=""/>
        <dsp:cNvSpPr/>
      </dsp:nvSpPr>
      <dsp:spPr>
        <a:xfrm>
          <a:off x="5812681" y="2538181"/>
          <a:ext cx="774830" cy="7748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1726115-DC5F-4A0A-A784-D5141EAD0E3D}">
      <dsp:nvSpPr>
        <dsp:cNvPr id="0" name=""/>
        <dsp:cNvSpPr/>
      </dsp:nvSpPr>
      <dsp:spPr>
        <a:xfrm>
          <a:off x="7154322" y="2257639"/>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Members may slip into problem solving and advice – giving.</a:t>
          </a:r>
        </a:p>
      </dsp:txBody>
      <dsp:txXfrm>
        <a:off x="7154322" y="2257639"/>
        <a:ext cx="3148942" cy="133591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9ABC3A-F4A8-4C78-9432-DDA0864B1ACD}">
      <dsp:nvSpPr>
        <dsp:cNvPr id="0" name=""/>
        <dsp:cNvSpPr/>
      </dsp:nvSpPr>
      <dsp:spPr>
        <a:xfrm>
          <a:off x="0" y="38506"/>
          <a:ext cx="5181600" cy="13191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0" algn="l" defTabSz="2444750">
            <a:lnSpc>
              <a:spcPct val="90000"/>
            </a:lnSpc>
            <a:spcBef>
              <a:spcPct val="0"/>
            </a:spcBef>
            <a:spcAft>
              <a:spcPct val="35000"/>
            </a:spcAft>
            <a:buNone/>
          </a:pPr>
          <a:r>
            <a:rPr lang="en-US" sz="5500" kern="1200"/>
            <a:t>Commitment</a:t>
          </a:r>
        </a:p>
      </dsp:txBody>
      <dsp:txXfrm>
        <a:off x="64397" y="102903"/>
        <a:ext cx="5052806" cy="1190381"/>
      </dsp:txXfrm>
    </dsp:sp>
    <dsp:sp modelId="{6EFC99B2-FB16-4AB7-A869-B26647C063CE}">
      <dsp:nvSpPr>
        <dsp:cNvPr id="0" name=""/>
        <dsp:cNvSpPr/>
      </dsp:nvSpPr>
      <dsp:spPr>
        <a:xfrm>
          <a:off x="0" y="1516081"/>
          <a:ext cx="5181600" cy="13191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0" algn="l" defTabSz="2444750">
            <a:lnSpc>
              <a:spcPct val="90000"/>
            </a:lnSpc>
            <a:spcBef>
              <a:spcPct val="0"/>
            </a:spcBef>
            <a:spcAft>
              <a:spcPct val="35000"/>
            </a:spcAft>
            <a:buNone/>
          </a:pPr>
          <a:r>
            <a:rPr lang="en-US" sz="5500" kern="1200"/>
            <a:t>Self disclosure</a:t>
          </a:r>
        </a:p>
      </dsp:txBody>
      <dsp:txXfrm>
        <a:off x="64397" y="1580478"/>
        <a:ext cx="5052806" cy="1190381"/>
      </dsp:txXfrm>
    </dsp:sp>
    <dsp:sp modelId="{D3A832B0-C53E-48B2-8C29-23A75839CC57}">
      <dsp:nvSpPr>
        <dsp:cNvPr id="0" name=""/>
        <dsp:cNvSpPr/>
      </dsp:nvSpPr>
      <dsp:spPr>
        <a:xfrm>
          <a:off x="0" y="2993656"/>
          <a:ext cx="5181600" cy="13191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0" algn="l" defTabSz="2444750">
            <a:lnSpc>
              <a:spcPct val="90000"/>
            </a:lnSpc>
            <a:spcBef>
              <a:spcPct val="0"/>
            </a:spcBef>
            <a:spcAft>
              <a:spcPct val="35000"/>
            </a:spcAft>
            <a:buNone/>
          </a:pPr>
          <a:r>
            <a:rPr lang="en-US" sz="5500" kern="1200"/>
            <a:t>Confrontation;</a:t>
          </a:r>
        </a:p>
      </dsp:txBody>
      <dsp:txXfrm>
        <a:off x="64397" y="3058053"/>
        <a:ext cx="5052806" cy="1190381"/>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824B10-7843-442A-A5D8-44591DB37EC0}">
      <dsp:nvSpPr>
        <dsp:cNvPr id="0" name=""/>
        <dsp:cNvSpPr/>
      </dsp:nvSpPr>
      <dsp:spPr>
        <a:xfrm>
          <a:off x="0" y="677299"/>
          <a:ext cx="6303729" cy="7675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Deal with feelings</a:t>
          </a:r>
        </a:p>
      </dsp:txBody>
      <dsp:txXfrm>
        <a:off x="37467" y="714766"/>
        <a:ext cx="6228795" cy="692586"/>
      </dsp:txXfrm>
    </dsp:sp>
    <dsp:sp modelId="{88762652-B874-4C22-906A-2A4D318734EF}">
      <dsp:nvSpPr>
        <dsp:cNvPr id="0" name=""/>
        <dsp:cNvSpPr/>
      </dsp:nvSpPr>
      <dsp:spPr>
        <a:xfrm>
          <a:off x="0" y="1536979"/>
          <a:ext cx="6303729" cy="767520"/>
        </a:xfrm>
        <a:prstGeom prst="roundRect">
          <a:avLst/>
        </a:prstGeom>
        <a:solidFill>
          <a:schemeClr val="accent2">
            <a:hueOff val="-1638851"/>
            <a:satOff val="-1944"/>
            <a:lumOff val="-10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Prepare members in advance</a:t>
          </a:r>
        </a:p>
      </dsp:txBody>
      <dsp:txXfrm>
        <a:off x="37467" y="1574446"/>
        <a:ext cx="6228795" cy="692586"/>
      </dsp:txXfrm>
    </dsp:sp>
    <dsp:sp modelId="{457FA63C-FA12-484A-BFD6-3AD8137810A8}">
      <dsp:nvSpPr>
        <dsp:cNvPr id="0" name=""/>
        <dsp:cNvSpPr/>
      </dsp:nvSpPr>
      <dsp:spPr>
        <a:xfrm>
          <a:off x="0" y="2396659"/>
          <a:ext cx="6303729" cy="767520"/>
        </a:xfrm>
        <a:prstGeom prst="roundRect">
          <a:avLst/>
        </a:prstGeom>
        <a:solidFill>
          <a:schemeClr val="accent2">
            <a:hueOff val="-3277702"/>
            <a:satOff val="-3888"/>
            <a:lumOff val="-2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Examine effects of group n self</a:t>
          </a:r>
        </a:p>
      </dsp:txBody>
      <dsp:txXfrm>
        <a:off x="37467" y="2434126"/>
        <a:ext cx="6228795" cy="692586"/>
      </dsp:txXfrm>
    </dsp:sp>
    <dsp:sp modelId="{F7173B4D-368B-4D01-9603-B0434D80B9BD}">
      <dsp:nvSpPr>
        <dsp:cNvPr id="0" name=""/>
        <dsp:cNvSpPr/>
      </dsp:nvSpPr>
      <dsp:spPr>
        <a:xfrm>
          <a:off x="0" y="3256339"/>
          <a:ext cx="6303729" cy="767520"/>
        </a:xfrm>
        <a:prstGeom prst="roundRect">
          <a:avLst/>
        </a:prstGeom>
        <a:solidFill>
          <a:schemeClr val="accent2">
            <a:hueOff val="-4916553"/>
            <a:satOff val="-5832"/>
            <a:lumOff val="-308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Giving and receiving feedback</a:t>
          </a:r>
        </a:p>
      </dsp:txBody>
      <dsp:txXfrm>
        <a:off x="37467" y="3293806"/>
        <a:ext cx="6228795" cy="692586"/>
      </dsp:txXfrm>
    </dsp:sp>
    <dsp:sp modelId="{F3757469-8760-4607-8AA8-7EFC059653EF}">
      <dsp:nvSpPr>
        <dsp:cNvPr id="0" name=""/>
        <dsp:cNvSpPr/>
      </dsp:nvSpPr>
      <dsp:spPr>
        <a:xfrm>
          <a:off x="0" y="4116019"/>
          <a:ext cx="6303729" cy="767520"/>
        </a:xfrm>
        <a:prstGeom prst="roundRect">
          <a:avLst/>
        </a:prstGeom>
        <a:solidFill>
          <a:schemeClr val="accent2">
            <a:hueOff val="-6555403"/>
            <a:satOff val="-7776"/>
            <a:lumOff val="-41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Completing unfinished business</a:t>
          </a:r>
        </a:p>
      </dsp:txBody>
      <dsp:txXfrm>
        <a:off x="37467" y="4153486"/>
        <a:ext cx="6228795" cy="69258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C30704-CD5A-4ACC-A22F-FBC2458CE0D9}">
      <dsp:nvSpPr>
        <dsp:cNvPr id="0" name=""/>
        <dsp:cNvSpPr/>
      </dsp:nvSpPr>
      <dsp:spPr>
        <a:xfrm>
          <a:off x="0" y="1800"/>
          <a:ext cx="6735443" cy="76703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10A1BD8-4F0C-4B0E-9323-4ACEA30C44C8}">
      <dsp:nvSpPr>
        <dsp:cNvPr id="0" name=""/>
        <dsp:cNvSpPr/>
      </dsp:nvSpPr>
      <dsp:spPr>
        <a:xfrm>
          <a:off x="232028" y="174382"/>
          <a:ext cx="421869" cy="4218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69B4D1D-AF04-4AF6-AED7-7A7D6DEFD6D9}">
      <dsp:nvSpPr>
        <dsp:cNvPr id="0" name=""/>
        <dsp:cNvSpPr/>
      </dsp:nvSpPr>
      <dsp:spPr>
        <a:xfrm>
          <a:off x="885925" y="1800"/>
          <a:ext cx="5849517" cy="7670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78" tIns="81178" rIns="81178" bIns="81178" numCol="1" spcCol="1270" anchor="ctr" anchorCtr="0">
          <a:noAutofit/>
        </a:bodyPr>
        <a:lstStyle/>
        <a:p>
          <a:pPr marL="0" lvl="0" indent="0" algn="l" defTabSz="844550">
            <a:lnSpc>
              <a:spcPct val="90000"/>
            </a:lnSpc>
            <a:spcBef>
              <a:spcPct val="0"/>
            </a:spcBef>
            <a:spcAft>
              <a:spcPct val="35000"/>
            </a:spcAft>
            <a:buNone/>
          </a:pPr>
          <a:r>
            <a:rPr lang="en-US" sz="1900" kern="1200"/>
            <a:t>It is a basic aspect of any group experience</a:t>
          </a:r>
        </a:p>
      </dsp:txBody>
      <dsp:txXfrm>
        <a:off x="885925" y="1800"/>
        <a:ext cx="5849517" cy="767034"/>
      </dsp:txXfrm>
    </dsp:sp>
    <dsp:sp modelId="{FBA88434-1D3C-4300-9340-2F6F2AE178D3}">
      <dsp:nvSpPr>
        <dsp:cNvPr id="0" name=""/>
        <dsp:cNvSpPr/>
      </dsp:nvSpPr>
      <dsp:spPr>
        <a:xfrm>
          <a:off x="0" y="960593"/>
          <a:ext cx="6735443" cy="76703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1C145F-138F-4D21-9774-192383066EBB}">
      <dsp:nvSpPr>
        <dsp:cNvPr id="0" name=""/>
        <dsp:cNvSpPr/>
      </dsp:nvSpPr>
      <dsp:spPr>
        <a:xfrm>
          <a:off x="232028" y="1133176"/>
          <a:ext cx="421869" cy="4218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420F155-4D6F-4669-8E76-F3CD192DD3C6}">
      <dsp:nvSpPr>
        <dsp:cNvPr id="0" name=""/>
        <dsp:cNvSpPr/>
      </dsp:nvSpPr>
      <dsp:spPr>
        <a:xfrm>
          <a:off x="885925" y="960593"/>
          <a:ext cx="5849517" cy="7670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78" tIns="81178" rIns="81178" bIns="81178" numCol="1" spcCol="1270" anchor="ctr" anchorCtr="0">
          <a:noAutofit/>
        </a:bodyPr>
        <a:lstStyle/>
        <a:p>
          <a:pPr marL="0" lvl="0" indent="0" algn="l" defTabSz="844550">
            <a:lnSpc>
              <a:spcPct val="90000"/>
            </a:lnSpc>
            <a:spcBef>
              <a:spcPct val="0"/>
            </a:spcBef>
            <a:spcAft>
              <a:spcPct val="35000"/>
            </a:spcAft>
            <a:buNone/>
          </a:pPr>
          <a:r>
            <a:rPr lang="en-US" sz="1900" kern="1200"/>
            <a:t>Ethical practice requires a realistic assessment of the learning that has occurred</a:t>
          </a:r>
        </a:p>
      </dsp:txBody>
      <dsp:txXfrm>
        <a:off x="885925" y="960593"/>
        <a:ext cx="5849517" cy="767034"/>
      </dsp:txXfrm>
    </dsp:sp>
    <dsp:sp modelId="{7E62E2D8-CF6E-444E-B436-8F2FD1617D47}">
      <dsp:nvSpPr>
        <dsp:cNvPr id="0" name=""/>
        <dsp:cNvSpPr/>
      </dsp:nvSpPr>
      <dsp:spPr>
        <a:xfrm>
          <a:off x="0" y="1919386"/>
          <a:ext cx="6735443" cy="76703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692A59-9C2B-4630-AB36-EC1052230FD0}">
      <dsp:nvSpPr>
        <dsp:cNvPr id="0" name=""/>
        <dsp:cNvSpPr/>
      </dsp:nvSpPr>
      <dsp:spPr>
        <a:xfrm>
          <a:off x="232028" y="2091969"/>
          <a:ext cx="421869" cy="4218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55D9D8-E5F5-4A95-AE6B-AD73B700BAD8}">
      <dsp:nvSpPr>
        <dsp:cNvPr id="0" name=""/>
        <dsp:cNvSpPr/>
      </dsp:nvSpPr>
      <dsp:spPr>
        <a:xfrm>
          <a:off x="885925" y="1919386"/>
          <a:ext cx="5849517" cy="7670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78" tIns="81178" rIns="81178" bIns="81178" numCol="1" spcCol="1270" anchor="ctr" anchorCtr="0">
          <a:noAutofit/>
        </a:bodyPr>
        <a:lstStyle/>
        <a:p>
          <a:pPr marL="0" lvl="0" indent="0" algn="l" defTabSz="844550">
            <a:lnSpc>
              <a:spcPct val="90000"/>
            </a:lnSpc>
            <a:spcBef>
              <a:spcPct val="0"/>
            </a:spcBef>
            <a:spcAft>
              <a:spcPct val="35000"/>
            </a:spcAft>
            <a:buNone/>
          </a:pPr>
          <a:r>
            <a:rPr lang="en-US" sz="1900" kern="1200"/>
            <a:t>It should be a termination procedure but an ongoing process throughout life of a group</a:t>
          </a:r>
        </a:p>
      </dsp:txBody>
      <dsp:txXfrm>
        <a:off x="885925" y="1919386"/>
        <a:ext cx="5849517" cy="767034"/>
      </dsp:txXfrm>
    </dsp:sp>
    <dsp:sp modelId="{8CB4A844-CE71-4630-8763-9337C1EB11E1}">
      <dsp:nvSpPr>
        <dsp:cNvPr id="0" name=""/>
        <dsp:cNvSpPr/>
      </dsp:nvSpPr>
      <dsp:spPr>
        <a:xfrm>
          <a:off x="0" y="2878180"/>
          <a:ext cx="6735443" cy="76703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DFCEF3-149E-4C16-8E9E-0E4E54C09722}">
      <dsp:nvSpPr>
        <dsp:cNvPr id="0" name=""/>
        <dsp:cNvSpPr/>
      </dsp:nvSpPr>
      <dsp:spPr>
        <a:xfrm>
          <a:off x="232028" y="3050763"/>
          <a:ext cx="421869" cy="42186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6B5B28E-4F8A-46FC-A146-48A526DA0A4C}">
      <dsp:nvSpPr>
        <dsp:cNvPr id="0" name=""/>
        <dsp:cNvSpPr/>
      </dsp:nvSpPr>
      <dsp:spPr>
        <a:xfrm>
          <a:off x="885925" y="2878180"/>
          <a:ext cx="5849517" cy="7670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78" tIns="81178" rIns="81178" bIns="81178" numCol="1" spcCol="1270" anchor="ctr" anchorCtr="0">
          <a:noAutofit/>
        </a:bodyPr>
        <a:lstStyle/>
        <a:p>
          <a:pPr marL="0" lvl="0" indent="0" algn="l" defTabSz="844550">
            <a:lnSpc>
              <a:spcPct val="90000"/>
            </a:lnSpc>
            <a:spcBef>
              <a:spcPct val="0"/>
            </a:spcBef>
            <a:spcAft>
              <a:spcPct val="35000"/>
            </a:spcAft>
            <a:buNone/>
          </a:pPr>
          <a:r>
            <a:rPr lang="en-US" sz="1900" kern="1200"/>
            <a:t>Assess if group ever achieved set goals </a:t>
          </a:r>
        </a:p>
      </dsp:txBody>
      <dsp:txXfrm>
        <a:off x="885925" y="2878180"/>
        <a:ext cx="5849517" cy="767034"/>
      </dsp:txXfrm>
    </dsp:sp>
    <dsp:sp modelId="{96390CCA-2153-4C9D-8F59-FA5A75121B33}">
      <dsp:nvSpPr>
        <dsp:cNvPr id="0" name=""/>
        <dsp:cNvSpPr/>
      </dsp:nvSpPr>
      <dsp:spPr>
        <a:xfrm>
          <a:off x="0" y="3836973"/>
          <a:ext cx="6735443" cy="76703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2D4A05-C150-4BC6-9DE1-2A38074E711D}">
      <dsp:nvSpPr>
        <dsp:cNvPr id="0" name=""/>
        <dsp:cNvSpPr/>
      </dsp:nvSpPr>
      <dsp:spPr>
        <a:xfrm>
          <a:off x="232028" y="4009556"/>
          <a:ext cx="421869" cy="42186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31E2371-CC63-4E2D-A4F7-237D689979F0}">
      <dsp:nvSpPr>
        <dsp:cNvPr id="0" name=""/>
        <dsp:cNvSpPr/>
      </dsp:nvSpPr>
      <dsp:spPr>
        <a:xfrm>
          <a:off x="885925" y="3836973"/>
          <a:ext cx="5849517" cy="7670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78" tIns="81178" rIns="81178" bIns="81178" numCol="1" spcCol="1270" anchor="ctr" anchorCtr="0">
          <a:noAutofit/>
        </a:bodyPr>
        <a:lstStyle/>
        <a:p>
          <a:pPr marL="0" lvl="0" indent="0" algn="l" defTabSz="844550">
            <a:lnSpc>
              <a:spcPct val="90000"/>
            </a:lnSpc>
            <a:spcBef>
              <a:spcPct val="0"/>
            </a:spcBef>
            <a:spcAft>
              <a:spcPct val="35000"/>
            </a:spcAft>
            <a:buNone/>
          </a:pPr>
          <a:r>
            <a:rPr lang="en-US" sz="1900" kern="1200"/>
            <a:t>Examine if members learnt from each other </a:t>
          </a:r>
        </a:p>
      </dsp:txBody>
      <dsp:txXfrm>
        <a:off x="885925" y="3836973"/>
        <a:ext cx="5849517" cy="767034"/>
      </dsp:txXfrm>
    </dsp:sp>
    <dsp:sp modelId="{EB60F686-2D0F-4C6E-85DD-32F70AA4CDCE}">
      <dsp:nvSpPr>
        <dsp:cNvPr id="0" name=""/>
        <dsp:cNvSpPr/>
      </dsp:nvSpPr>
      <dsp:spPr>
        <a:xfrm>
          <a:off x="0" y="4795767"/>
          <a:ext cx="6735443" cy="76703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9ED964-31EF-46C7-9B66-069ECD91A490}">
      <dsp:nvSpPr>
        <dsp:cNvPr id="0" name=""/>
        <dsp:cNvSpPr/>
      </dsp:nvSpPr>
      <dsp:spPr>
        <a:xfrm>
          <a:off x="232028" y="4968350"/>
          <a:ext cx="421869" cy="42186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3B9A96-A35E-4A30-AB47-B37FA4BEEB4F}">
      <dsp:nvSpPr>
        <dsp:cNvPr id="0" name=""/>
        <dsp:cNvSpPr/>
      </dsp:nvSpPr>
      <dsp:spPr>
        <a:xfrm>
          <a:off x="885925" y="4795767"/>
          <a:ext cx="5849517" cy="7670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78" tIns="81178" rIns="81178" bIns="81178" numCol="1" spcCol="1270" anchor="ctr" anchorCtr="0">
          <a:noAutofit/>
        </a:bodyPr>
        <a:lstStyle/>
        <a:p>
          <a:pPr marL="0" lvl="0" indent="0" algn="l" defTabSz="844550">
            <a:lnSpc>
              <a:spcPct val="90000"/>
            </a:lnSpc>
            <a:spcBef>
              <a:spcPct val="0"/>
            </a:spcBef>
            <a:spcAft>
              <a:spcPct val="35000"/>
            </a:spcAft>
            <a:buNone/>
          </a:pPr>
          <a:r>
            <a:rPr lang="en-US" sz="1900" kern="1200"/>
            <a:t>Pick any concerns for follow up</a:t>
          </a:r>
        </a:p>
      </dsp:txBody>
      <dsp:txXfrm>
        <a:off x="885925" y="4795767"/>
        <a:ext cx="5849517" cy="767034"/>
      </dsp:txXfrm>
    </dsp:sp>
  </dsp:spTree>
</dsp:drawing>
</file>

<file path=ppt/diagrams/layout1.xml><?xml version="1.0" encoding="utf-8"?>
<dgm:layoutDef xmlns:dgm="http://schemas.openxmlformats.org/drawingml/2006/diagram" xmlns:a="http://schemas.openxmlformats.org/drawingml/2006/main" uniqueId="urn:microsoft.com/office/officeart/2016/7/layout/HorizontalActionList">
  <dgm:title val="Horizontal Action List"/>
  <dgm:desc val="Used to show non-sequential or grouped lists of information. Works well with large amounts of text. All text has the same level of emphasis, and direction is not implied."/>
  <dgm:catLst>
    <dgm:cat type="list"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54"/>
      <dgm:constr type="primFontSz" for="des" forName="desTx" refType="primFontSz" refFor="des" refForName="parTx" op="lte" fact="0.75"/>
      <dgm:constr type="h" for="des" forName="desTx" op="equ"/>
      <dgm:constr type="w" for="ch" forName="space" op="equ" val="3"/>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varLst>
          <dgm:alg type="tx"/>
          <dgm:shape xmlns:r="http://schemas.openxmlformats.org/officeDocument/2006/relationships" type="rect" r:blip="">
            <dgm:adjLst/>
          </dgm:shape>
          <dgm:presOf axis="self" ptType="node"/>
          <dgm:constrLst>
            <dgm:constr type="h" refType="w" op="lte" fact="0.3"/>
            <dgm:constr type="h"/>
            <dgm:constr type="tMarg" refType="w" fact="0.224"/>
            <dgm:constr type="bMarg" refType="w" fact="0.224"/>
            <dgm:constr type="lMarg" refType="w" fact="0.224"/>
            <dgm:constr type="rMarg" refType="w" fact="0.224"/>
          </dgm:constrLst>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8"/>
            <dgm:constr type="tMarg" refType="w" fact="0.28"/>
            <dgm:constr type="bMarg" refType="w" fact="0.28"/>
            <dgm:constr type="lMarg" refType="w" fact="0.28"/>
            <dgm:constr type="rMarg" refType="w" fact="0.28"/>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1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5/5/2024</a:t>
            </a:fld>
            <a:endParaRPr lang="en-US" dirty="0"/>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3717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5/5/2024</a:t>
            </a:fld>
            <a:endParaRPr lang="en-US" dirty="0"/>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7243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5/5/2024</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91757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5/5/2024</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728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5/5/2024</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83557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5/5/2024</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4671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5/5/2024</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43936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5/5/2024</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91061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5/5/2024</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09151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5/5/2024</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3441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5/5/2024</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344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cap="none" spc="0" baseline="0">
                <a:solidFill>
                  <a:schemeClr val="tx1">
                    <a:tint val="75000"/>
                  </a:schemeClr>
                </a:solidFill>
                <a:latin typeface="+mn-lt"/>
              </a:defRPr>
            </a:lvl1pPr>
          </a:lstStyle>
          <a:p>
            <a:fld id="{82EDB8D0-98ED-4B86-9D5F-E61ADC70144D}" type="datetimeFigureOut">
              <a:rPr lang="en-US" smtClean="0"/>
              <a:pPr/>
              <a:t>5/5/2024</a:t>
            </a:fld>
            <a:endParaRPr lang="en-US" dirty="0"/>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3444572812"/>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40" r:id="rId5"/>
    <p:sldLayoutId id="2147483745" r:id="rId6"/>
    <p:sldLayoutId id="2147483741" r:id="rId7"/>
    <p:sldLayoutId id="2147483742" r:id="rId8"/>
    <p:sldLayoutId id="2147483743" r:id="rId9"/>
    <p:sldLayoutId id="2147483744" r:id="rId10"/>
    <p:sldLayoutId id="2147483746" r:id="rId11"/>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4.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1D7EC86-7CB9-431D-8AC3-8AAF0440B1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D4B9777F-B610-419B-9193-80306388F3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Arc">
            <a:extLst>
              <a:ext uri="{FF2B5EF4-FFF2-40B4-BE49-F238E27FC236}">
                <a16:creationId xmlns:a16="http://schemas.microsoft.com/office/drawing/2014/main" id="{311F016A-A753-449B-9EA6-322199B71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7715">
            <a:off x="1108520" y="775849"/>
            <a:ext cx="2987899" cy="2987899"/>
          </a:xfrm>
          <a:prstGeom prst="arc">
            <a:avLst>
              <a:gd name="adj1" fmla="val 16200000"/>
              <a:gd name="adj2" fmla="val 2287352"/>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0D6CF55-7100-358D-5C27-5F1831A87707}"/>
              </a:ext>
            </a:extLst>
          </p:cNvPr>
          <p:cNvSpPr>
            <a:spLocks noGrp="1"/>
          </p:cNvSpPr>
          <p:nvPr>
            <p:ph type="ctrTitle"/>
          </p:nvPr>
        </p:nvSpPr>
        <p:spPr>
          <a:xfrm>
            <a:off x="860742" y="1124988"/>
            <a:ext cx="4425962" cy="2387600"/>
          </a:xfrm>
        </p:spPr>
        <p:txBody>
          <a:bodyPr>
            <a:normAutofit/>
          </a:bodyPr>
          <a:lstStyle/>
          <a:p>
            <a:pPr algn="l"/>
            <a:r>
              <a:rPr lang="en-US" dirty="0"/>
              <a:t>Group Counseling</a:t>
            </a:r>
          </a:p>
        </p:txBody>
      </p:sp>
      <p:sp>
        <p:nvSpPr>
          <p:cNvPr id="3" name="Subtitle 2">
            <a:extLst>
              <a:ext uri="{FF2B5EF4-FFF2-40B4-BE49-F238E27FC236}">
                <a16:creationId xmlns:a16="http://schemas.microsoft.com/office/drawing/2014/main" id="{7870CF2F-5679-1E9A-A85E-BFB886B658C2}"/>
              </a:ext>
            </a:extLst>
          </p:cNvPr>
          <p:cNvSpPr>
            <a:spLocks noGrp="1"/>
          </p:cNvSpPr>
          <p:nvPr>
            <p:ph type="subTitle" idx="1"/>
          </p:nvPr>
        </p:nvSpPr>
        <p:spPr>
          <a:xfrm>
            <a:off x="860742" y="3633691"/>
            <a:ext cx="4425962" cy="1655762"/>
          </a:xfrm>
        </p:spPr>
        <p:txBody>
          <a:bodyPr>
            <a:normAutofit lnSpcReduction="10000"/>
          </a:bodyPr>
          <a:lstStyle/>
          <a:p>
            <a:pPr algn="l"/>
            <a:r>
              <a:rPr lang="en-US" b="1" dirty="0"/>
              <a:t>Lecture 4</a:t>
            </a:r>
          </a:p>
          <a:p>
            <a:pPr algn="l"/>
            <a:r>
              <a:rPr lang="en-US" b="1" dirty="0"/>
              <a:t>Group Process </a:t>
            </a:r>
          </a:p>
          <a:p>
            <a:pPr algn="l"/>
            <a:r>
              <a:rPr lang="en-US" b="1" dirty="0"/>
              <a:t>Lecturer: Dr. Susan Gitau (PhD)</a:t>
            </a:r>
          </a:p>
        </p:txBody>
      </p:sp>
      <p:pic>
        <p:nvPicPr>
          <p:cNvPr id="4" name="Picture 3" descr="Low Angle View Of Clouds In Sky">
            <a:extLst>
              <a:ext uri="{FF2B5EF4-FFF2-40B4-BE49-F238E27FC236}">
                <a16:creationId xmlns:a16="http://schemas.microsoft.com/office/drawing/2014/main" id="{532331D5-A541-3409-B208-612C68D33483}"/>
              </a:ext>
            </a:extLst>
          </p:cNvPr>
          <p:cNvPicPr>
            <a:picLocks noChangeAspect="1"/>
          </p:cNvPicPr>
          <p:nvPr/>
        </p:nvPicPr>
        <p:blipFill rotWithShape="1">
          <a:blip r:embed="rId2"/>
          <a:srcRect l="17853" r="19287" b="-2"/>
          <a:stretch/>
        </p:blipFill>
        <p:spPr>
          <a:xfrm>
            <a:off x="5733768" y="-1"/>
            <a:ext cx="6458232" cy="6858001"/>
          </a:xfrm>
          <a:custGeom>
            <a:avLst/>
            <a:gdLst/>
            <a:ahLst/>
            <a:cxnLst/>
            <a:rect l="l" t="t" r="r" b="b"/>
            <a:pathLst>
              <a:path w="6458232" h="6858001">
                <a:moveTo>
                  <a:pt x="2209000" y="0"/>
                </a:moveTo>
                <a:lnTo>
                  <a:pt x="6458232" y="0"/>
                </a:lnTo>
                <a:lnTo>
                  <a:pt x="6458232" y="6858001"/>
                </a:lnTo>
                <a:lnTo>
                  <a:pt x="651045" y="6858001"/>
                </a:lnTo>
                <a:lnTo>
                  <a:pt x="635146" y="6830200"/>
                </a:lnTo>
                <a:cubicBezTo>
                  <a:pt x="230085" y="6080469"/>
                  <a:pt x="0" y="5221296"/>
                  <a:pt x="0" y="4308089"/>
                </a:cubicBezTo>
                <a:cubicBezTo>
                  <a:pt x="0" y="2572997"/>
                  <a:pt x="830606" y="1032965"/>
                  <a:pt x="2113832" y="68046"/>
                </a:cubicBezTo>
                <a:close/>
              </a:path>
            </a:pathLst>
          </a:custGeom>
        </p:spPr>
      </p:pic>
      <p:sp>
        <p:nvSpPr>
          <p:cNvPr id="15" name="!!Rectangle">
            <a:extLst>
              <a:ext uri="{FF2B5EF4-FFF2-40B4-BE49-F238E27FC236}">
                <a16:creationId xmlns:a16="http://schemas.microsoft.com/office/drawing/2014/main" id="{95106A28-883A-4993-BF9E-C403B81A8D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94269" y="4274457"/>
            <a:ext cx="825256" cy="825256"/>
          </a:xfrm>
          <a:prstGeom prst="rect">
            <a:avLst/>
          </a:prstGeom>
          <a:noFill/>
          <a:ln w="127000">
            <a:solidFill>
              <a:schemeClr val="accent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7" name="!!Oval">
            <a:extLst>
              <a:ext uri="{FF2B5EF4-FFF2-40B4-BE49-F238E27FC236}">
                <a16:creationId xmlns:a16="http://schemas.microsoft.com/office/drawing/2014/main" id="{F5AE4E4F-9F4C-43ED-8299-9BD63B74E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742" y="5649686"/>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14936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6" name="Picture 15" descr="Drawings on colourful paper">
            <a:extLst>
              <a:ext uri="{FF2B5EF4-FFF2-40B4-BE49-F238E27FC236}">
                <a16:creationId xmlns:a16="http://schemas.microsoft.com/office/drawing/2014/main" id="{631961C3-22F3-EF82-4C15-00D5E38CE774}"/>
              </a:ext>
            </a:extLst>
          </p:cNvPr>
          <p:cNvPicPr>
            <a:picLocks noChangeAspect="1"/>
          </p:cNvPicPr>
          <p:nvPr/>
        </p:nvPicPr>
        <p:blipFill rotWithShape="1">
          <a:blip r:embed="rId2"/>
          <a:srcRect l="16241" r="36498" b="-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7"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C7BC799-3162-9ACA-CBBC-7EB157E6553C}"/>
              </a:ext>
            </a:extLst>
          </p:cNvPr>
          <p:cNvSpPr>
            <a:spLocks noGrp="1"/>
          </p:cNvSpPr>
          <p:nvPr>
            <p:ph type="title"/>
          </p:nvPr>
        </p:nvSpPr>
        <p:spPr>
          <a:xfrm>
            <a:off x="5827048" y="407987"/>
            <a:ext cx="5721484" cy="1325563"/>
          </a:xfrm>
        </p:spPr>
        <p:txBody>
          <a:bodyPr>
            <a:normAutofit/>
          </a:bodyPr>
          <a:lstStyle/>
          <a:p>
            <a:r>
              <a:rPr lang="en-US" b="1">
                <a:effectLst/>
                <a:latin typeface="Times New Roman" panose="02020603050405020304" pitchFamily="18" charset="0"/>
                <a:ea typeface="Calibri" panose="020F0502020204030204" pitchFamily="34" charset="0"/>
              </a:rPr>
              <a:t>Introduction</a:t>
            </a:r>
            <a:endParaRPr lang="en-US" dirty="0"/>
          </a:p>
        </p:txBody>
      </p:sp>
      <p:sp>
        <p:nvSpPr>
          <p:cNvPr id="3" name="Content Placeholder 2">
            <a:extLst>
              <a:ext uri="{FF2B5EF4-FFF2-40B4-BE49-F238E27FC236}">
                <a16:creationId xmlns:a16="http://schemas.microsoft.com/office/drawing/2014/main" id="{1EB45E70-8133-7A85-499A-DB2FD4930AC0}"/>
              </a:ext>
            </a:extLst>
          </p:cNvPr>
          <p:cNvSpPr>
            <a:spLocks noGrp="1"/>
          </p:cNvSpPr>
          <p:nvPr>
            <p:ph idx="1"/>
          </p:nvPr>
        </p:nvSpPr>
        <p:spPr>
          <a:xfrm>
            <a:off x="5827048" y="1868487"/>
            <a:ext cx="5721484" cy="4351338"/>
          </a:xfrm>
        </p:spPr>
        <p:txBody>
          <a:bodyPr>
            <a:normAutofit/>
          </a:bodyPr>
          <a:lstStyle/>
          <a:p>
            <a:pPr marL="0" marR="0" indent="0">
              <a:spcBef>
                <a:spcPts val="0"/>
              </a:spcBef>
              <a:spcAft>
                <a:spcPts val="800"/>
              </a:spcAft>
              <a:buNone/>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Making the relevant plans and decisions before starting a group for counseling class or project is very important because this shapes the direction the group will take. </a:t>
            </a:r>
          </a:p>
          <a:p>
            <a:pPr marL="0" marR="0" indent="0">
              <a:spcBef>
                <a:spcPts val="0"/>
              </a:spcBef>
              <a:spcAft>
                <a:spcPts val="800"/>
              </a:spcAft>
              <a:buNone/>
            </a:pPr>
            <a:r>
              <a:rPr lang="en-US" sz="2200" dirty="0">
                <a:effectLst/>
                <a:latin typeface="Times New Roman" panose="02020603050405020304" pitchFamily="18" charset="0"/>
                <a:ea typeface="Calibri" panose="020F0502020204030204" pitchFamily="34" charset="0"/>
                <a:cs typeface="Times New Roman" panose="02020603050405020304" pitchFamily="18" charset="0"/>
              </a:rPr>
              <a:t>This prior planning engagement helps to see how the group leader navigates any challenges that may arise. </a:t>
            </a:r>
            <a:endParaRPr lang="en-US"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82232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20F62-3E21-03FA-B0F0-87B44B191FD3}"/>
              </a:ext>
            </a:extLst>
          </p:cNvPr>
          <p:cNvSpPr>
            <a:spLocks noGrp="1"/>
          </p:cNvSpPr>
          <p:nvPr>
            <p:ph type="title"/>
          </p:nvPr>
        </p:nvSpPr>
        <p:spPr/>
        <p:txBody>
          <a:bodyPr/>
          <a:lstStyle/>
          <a:p>
            <a:r>
              <a:rPr lang="en-US" sz="4000" b="1" dirty="0">
                <a:effectLst/>
                <a:latin typeface="Times New Roman" panose="02020603050405020304" pitchFamily="18" charset="0"/>
                <a:ea typeface="Calibri" panose="020F0502020204030204" pitchFamily="34" charset="0"/>
              </a:rPr>
              <a:t>Expected Learning Outcomes</a:t>
            </a:r>
            <a:endParaRPr lang="en-US" dirty="0"/>
          </a:p>
        </p:txBody>
      </p:sp>
      <p:graphicFrame>
        <p:nvGraphicFramePr>
          <p:cNvPr id="5" name="Content Placeholder 2">
            <a:extLst>
              <a:ext uri="{FF2B5EF4-FFF2-40B4-BE49-F238E27FC236}">
                <a16:creationId xmlns:a16="http://schemas.microsoft.com/office/drawing/2014/main" id="{81EA4717-3C6C-809D-9B1D-2F6CED59337F}"/>
              </a:ext>
            </a:extLst>
          </p:cNvPr>
          <p:cNvGraphicFramePr>
            <a:graphicFrameLocks noGrp="1"/>
          </p:cNvGraphicFramePr>
          <p:nvPr>
            <p:ph idx="1"/>
            <p:extLst>
              <p:ext uri="{D42A27DB-BD31-4B8C-83A1-F6EECF244321}">
                <p14:modId xmlns:p14="http://schemas.microsoft.com/office/powerpoint/2010/main" val="3253265437"/>
              </p:ext>
            </p:extLst>
          </p:nvPr>
        </p:nvGraphicFramePr>
        <p:xfrm>
          <a:off x="838200" y="1825625"/>
          <a:ext cx="10515600" cy="38597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22516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descr="3D rendering of game pieces tied together with a rope">
            <a:extLst>
              <a:ext uri="{FF2B5EF4-FFF2-40B4-BE49-F238E27FC236}">
                <a16:creationId xmlns:a16="http://schemas.microsoft.com/office/drawing/2014/main" id="{5FEA8A4F-5805-1583-5EDD-17278A69E1D4}"/>
              </a:ext>
            </a:extLst>
          </p:cNvPr>
          <p:cNvPicPr>
            <a:picLocks noChangeAspect="1"/>
          </p:cNvPicPr>
          <p:nvPr/>
        </p:nvPicPr>
        <p:blipFill rotWithShape="1">
          <a:blip r:embed="rId2"/>
          <a:srcRect l="10363" r="36535"/>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5"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85AF004-910F-D785-5618-AED2DF685E0B}"/>
              </a:ext>
            </a:extLst>
          </p:cNvPr>
          <p:cNvSpPr>
            <a:spLocks noGrp="1"/>
          </p:cNvSpPr>
          <p:nvPr>
            <p:ph type="title"/>
          </p:nvPr>
        </p:nvSpPr>
        <p:spPr>
          <a:xfrm>
            <a:off x="5827048" y="407987"/>
            <a:ext cx="5721484" cy="1325563"/>
          </a:xfrm>
        </p:spPr>
        <p:txBody>
          <a:bodyPr>
            <a:normAutofit/>
          </a:bodyPr>
          <a:lstStyle/>
          <a:p>
            <a:pPr marL="0" marR="0">
              <a:spcBef>
                <a:spcPts val="0"/>
              </a:spcBef>
              <a:spcAft>
                <a:spcPts val="0"/>
              </a:spcAft>
            </a:pPr>
            <a:r>
              <a:rPr lang="en-US" b="1" dirty="0">
                <a:effectLst/>
                <a:latin typeface="Times New Roman" panose="02020603050405020304" pitchFamily="18" charset="0"/>
                <a:ea typeface="Calibri" panose="020F0502020204030204" pitchFamily="34" charset="0"/>
                <a:cs typeface="Times New Roman" panose="02020603050405020304" pitchFamily="18" charset="0"/>
              </a:rPr>
              <a:t> Defining Group Process</a:t>
            </a:r>
            <a:endParaRPr lang="en-US" dirty="0"/>
          </a:p>
        </p:txBody>
      </p:sp>
      <p:sp>
        <p:nvSpPr>
          <p:cNvPr id="3" name="Content Placeholder 2">
            <a:extLst>
              <a:ext uri="{FF2B5EF4-FFF2-40B4-BE49-F238E27FC236}">
                <a16:creationId xmlns:a16="http://schemas.microsoft.com/office/drawing/2014/main" id="{64D3A0D0-C050-6613-4095-246662C9C7DE}"/>
              </a:ext>
            </a:extLst>
          </p:cNvPr>
          <p:cNvSpPr>
            <a:spLocks noGrp="1"/>
          </p:cNvSpPr>
          <p:nvPr>
            <p:ph idx="1"/>
          </p:nvPr>
        </p:nvSpPr>
        <p:spPr>
          <a:xfrm>
            <a:off x="5827048" y="1868487"/>
            <a:ext cx="5721484" cy="4351338"/>
          </a:xfrm>
        </p:spPr>
        <p:txBody>
          <a:bodyPr>
            <a:normAutofit/>
          </a:bodyPr>
          <a:lstStyle/>
          <a:p>
            <a:pPr marL="0" indent="0">
              <a:buNone/>
            </a:pPr>
            <a:r>
              <a:rPr lang="en-US" dirty="0">
                <a:effectLst/>
                <a:latin typeface="Times New Roman" panose="02020603050405020304" pitchFamily="18" charset="0"/>
                <a:ea typeface="Calibri" panose="020F0502020204030204" pitchFamily="34" charset="0"/>
              </a:rPr>
              <a:t>This is the</a:t>
            </a:r>
            <a:r>
              <a:rPr lang="en-US" dirty="0">
                <a:latin typeface="Times New Roman" panose="02020603050405020304" pitchFamily="18" charset="0"/>
                <a:ea typeface="Calibri" panose="020F0502020204030204" pitchFamily="34" charset="0"/>
              </a:rPr>
              <a:t> step-by-step act </a:t>
            </a:r>
            <a:r>
              <a:rPr lang="en-US" dirty="0">
                <a:effectLst/>
                <a:latin typeface="Times New Roman" panose="02020603050405020304" pitchFamily="18" charset="0"/>
                <a:ea typeface="Calibri" panose="020F0502020204030204" pitchFamily="34" charset="0"/>
              </a:rPr>
              <a:t>of bringing together individuals to form a whole unit (referred to as a group) with a common goal or purpose. The   term group process can also refer to the different stages of a group or the interaction process that happen within a group.</a:t>
            </a:r>
            <a:endParaRPr lang="en-US" dirty="0"/>
          </a:p>
        </p:txBody>
      </p:sp>
    </p:spTree>
    <p:extLst>
      <p:ext uri="{BB962C8B-B14F-4D97-AF65-F5344CB8AC3E}">
        <p14:creationId xmlns:p14="http://schemas.microsoft.com/office/powerpoint/2010/main" val="41460431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descr="People in group therapy">
            <a:extLst>
              <a:ext uri="{FF2B5EF4-FFF2-40B4-BE49-F238E27FC236}">
                <a16:creationId xmlns:a16="http://schemas.microsoft.com/office/drawing/2014/main" id="{88E0289E-03A5-BB36-6846-04F90C60B457}"/>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r="-1" b="15708"/>
          <a:stretch/>
        </p:blipFill>
        <p:spPr>
          <a:xfrm>
            <a:off x="20" y="10"/>
            <a:ext cx="12188932" cy="6857990"/>
          </a:xfrm>
          <a:prstGeom prst="rect">
            <a:avLst/>
          </a:prstGeom>
        </p:spPr>
      </p:pic>
      <p:sp>
        <p:nvSpPr>
          <p:cNvPr id="2" name="Title 1">
            <a:extLst>
              <a:ext uri="{FF2B5EF4-FFF2-40B4-BE49-F238E27FC236}">
                <a16:creationId xmlns:a16="http://schemas.microsoft.com/office/drawing/2014/main" id="{9C5B337E-276F-5F8F-C30C-97A00BAC9C27}"/>
              </a:ext>
            </a:extLst>
          </p:cNvPr>
          <p:cNvSpPr>
            <a:spLocks noGrp="1"/>
          </p:cNvSpPr>
          <p:nvPr>
            <p:ph type="title"/>
          </p:nvPr>
        </p:nvSpPr>
        <p:spPr>
          <a:xfrm>
            <a:off x="1524000" y="4416721"/>
            <a:ext cx="9144000" cy="1152663"/>
          </a:xfrm>
        </p:spPr>
        <p:txBody>
          <a:bodyPr vert="horz" lIns="91440" tIns="45720" rIns="91440" bIns="45720" rtlCol="0" anchor="b">
            <a:normAutofit/>
          </a:bodyPr>
          <a:lstStyle/>
          <a:p>
            <a:pPr algn="ctr"/>
            <a:r>
              <a:rPr lang="en-US" sz="4800" dirty="0">
                <a:solidFill>
                  <a:schemeClr val="bg1"/>
                </a:solidFill>
              </a:rPr>
              <a:t>Group Process</a:t>
            </a:r>
            <a:endParaRPr lang="en-US" sz="4800" kern="1200" dirty="0">
              <a:solidFill>
                <a:schemeClr val="bg1"/>
              </a:solidFill>
              <a:latin typeface="+mj-lt"/>
              <a:ea typeface="+mj-ea"/>
              <a:cs typeface="+mj-cs"/>
            </a:endParaRPr>
          </a:p>
        </p:txBody>
      </p:sp>
    </p:spTree>
    <p:extLst>
      <p:ext uri="{BB962C8B-B14F-4D97-AF65-F5344CB8AC3E}">
        <p14:creationId xmlns:p14="http://schemas.microsoft.com/office/powerpoint/2010/main" val="33232526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EC5AD14-64F5-919F-2A01-7598F9784C3C}"/>
              </a:ext>
            </a:extLst>
          </p:cNvPr>
          <p:cNvSpPr>
            <a:spLocks noGrp="1"/>
          </p:cNvSpPr>
          <p:nvPr>
            <p:ph type="title"/>
          </p:nvPr>
        </p:nvSpPr>
        <p:spPr>
          <a:xfrm>
            <a:off x="838200" y="459863"/>
            <a:ext cx="10515600" cy="1004594"/>
          </a:xfrm>
        </p:spPr>
        <p:txBody>
          <a:bodyPr>
            <a:normAutofit/>
          </a:bodyPr>
          <a:lstStyle/>
          <a:p>
            <a:pPr algn="ctr"/>
            <a:r>
              <a:rPr lang="en-US" b="1">
                <a:solidFill>
                  <a:srgbClr val="FFFFFF"/>
                </a:solidFill>
                <a:effectLst/>
                <a:latin typeface="Times New Roman" panose="02020603050405020304" pitchFamily="18" charset="0"/>
                <a:ea typeface="Calibri" panose="020F0502020204030204" pitchFamily="34" charset="0"/>
              </a:rPr>
              <a:t>Group Development Stages</a:t>
            </a:r>
            <a:endParaRPr lang="en-US">
              <a:solidFill>
                <a:srgbClr val="FFFFFF"/>
              </a:solidFill>
            </a:endParaRP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50944A5D-F6AE-AE50-A697-AC569DFB1508}"/>
              </a:ext>
            </a:extLst>
          </p:cNvPr>
          <p:cNvGraphicFramePr>
            <a:graphicFrameLocks noGrp="1"/>
          </p:cNvGraphicFramePr>
          <p:nvPr>
            <p:ph idx="1"/>
            <p:extLst>
              <p:ext uri="{D42A27DB-BD31-4B8C-83A1-F6EECF244321}">
                <p14:modId xmlns:p14="http://schemas.microsoft.com/office/powerpoint/2010/main" val="3677072350"/>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97262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Stick figure families holding hands">
            <a:extLst>
              <a:ext uri="{FF2B5EF4-FFF2-40B4-BE49-F238E27FC236}">
                <a16:creationId xmlns:a16="http://schemas.microsoft.com/office/drawing/2014/main" id="{4FAB4443-F504-E03B-63E9-9D36576AE8A2}"/>
              </a:ext>
            </a:extLst>
          </p:cNvPr>
          <p:cNvPicPr>
            <a:picLocks noChangeAspect="1"/>
          </p:cNvPicPr>
          <p:nvPr/>
        </p:nvPicPr>
        <p:blipFill rotWithShape="1">
          <a:blip r:embed="rId2"/>
          <a:srcRect l="34095" r="18644" b="-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C546BDA-B49F-08BD-F95E-E851974AA9A0}"/>
              </a:ext>
            </a:extLst>
          </p:cNvPr>
          <p:cNvSpPr>
            <a:spLocks noGrp="1"/>
          </p:cNvSpPr>
          <p:nvPr>
            <p:ph type="title"/>
          </p:nvPr>
        </p:nvSpPr>
        <p:spPr>
          <a:xfrm>
            <a:off x="5827048" y="407987"/>
            <a:ext cx="5721484" cy="1325563"/>
          </a:xfrm>
        </p:spPr>
        <p:txBody>
          <a:bodyPr>
            <a:normAutofit/>
          </a:bodyPr>
          <a:lstStyle/>
          <a:p>
            <a:r>
              <a:rPr lang="en-US" dirty="0"/>
              <a:t>Tuckman’s Stages </a:t>
            </a:r>
          </a:p>
        </p:txBody>
      </p:sp>
      <p:sp>
        <p:nvSpPr>
          <p:cNvPr id="3" name="Content Placeholder 2">
            <a:extLst>
              <a:ext uri="{FF2B5EF4-FFF2-40B4-BE49-F238E27FC236}">
                <a16:creationId xmlns:a16="http://schemas.microsoft.com/office/drawing/2014/main" id="{DC29EB6C-1149-4867-C6D9-1E227CEA8FD8}"/>
              </a:ext>
            </a:extLst>
          </p:cNvPr>
          <p:cNvSpPr>
            <a:spLocks noGrp="1"/>
          </p:cNvSpPr>
          <p:nvPr>
            <p:ph idx="1"/>
          </p:nvPr>
        </p:nvSpPr>
        <p:spPr>
          <a:xfrm>
            <a:off x="5827048" y="1868487"/>
            <a:ext cx="5721484" cy="4351338"/>
          </a:xfrm>
        </p:spPr>
        <p:txBody>
          <a:bodyPr>
            <a:normAutofit/>
          </a:bodyPr>
          <a:lstStyle/>
          <a:p>
            <a:pPr marL="0" indent="0">
              <a:buNone/>
            </a:pPr>
            <a:r>
              <a:rPr lang="en-US" sz="2200">
                <a:effectLst/>
                <a:latin typeface="Times New Roman" panose="02020603050405020304" pitchFamily="18" charset="0"/>
                <a:ea typeface="Calibri" panose="020F0502020204030204" pitchFamily="34" charset="0"/>
                <a:cs typeface="Times New Roman" panose="02020603050405020304" pitchFamily="18" charset="0"/>
              </a:rPr>
              <a:t>The </a:t>
            </a:r>
            <a:r>
              <a:rPr lang="en-US" sz="2200" i="1">
                <a:effectLst/>
                <a:latin typeface="Times New Roman" panose="02020603050405020304" pitchFamily="18" charset="0"/>
                <a:ea typeface="SimSun" panose="02010600030101010101" pitchFamily="2" charset="-122"/>
                <a:cs typeface="Times New Roman" panose="02020603050405020304" pitchFamily="18" charset="0"/>
              </a:rPr>
              <a:t>five stages of team development</a:t>
            </a:r>
            <a:r>
              <a:rPr lang="en-US" sz="2200">
                <a:effectLst/>
                <a:latin typeface="Times New Roman" panose="02020603050405020304" pitchFamily="18" charset="0"/>
                <a:ea typeface="Calibri" panose="020F0502020204030204" pitchFamily="34" charset="0"/>
                <a:cs typeface="Times New Roman" panose="02020603050405020304" pitchFamily="18" charset="0"/>
              </a:rPr>
              <a:t>, also known as </a:t>
            </a:r>
            <a:r>
              <a:rPr lang="en-US" sz="2200" i="1">
                <a:effectLst/>
                <a:latin typeface="Times New Roman" panose="02020603050405020304" pitchFamily="18" charset="0"/>
                <a:ea typeface="SimSun" panose="02010600030101010101" pitchFamily="2" charset="-122"/>
                <a:cs typeface="Times New Roman" panose="02020603050405020304" pitchFamily="18" charset="0"/>
              </a:rPr>
              <a:t>Tuckman’s theory</a:t>
            </a:r>
            <a:r>
              <a:rPr lang="en-US" sz="2200">
                <a:effectLst/>
                <a:latin typeface="Times New Roman" panose="02020603050405020304" pitchFamily="18" charset="0"/>
                <a:ea typeface="Calibri" panose="020F0502020204030204" pitchFamily="34" charset="0"/>
                <a:cs typeface="Times New Roman" panose="02020603050405020304" pitchFamily="18" charset="0"/>
              </a:rPr>
              <a:t>, was developed, and created by psychologist Bruce Tuckman in 1965. Tuckman stated that the teams must cover five stages of development which are: forming, storming, norming, performing and adjourning. </a:t>
            </a:r>
          </a:p>
          <a:p>
            <a:pPr marL="0" indent="0">
              <a:buNone/>
            </a:pPr>
            <a:r>
              <a:rPr lang="en-US" sz="2200">
                <a:effectLst/>
                <a:latin typeface="Times New Roman" panose="02020603050405020304" pitchFamily="18" charset="0"/>
                <a:ea typeface="Calibri" panose="020F0502020204030204" pitchFamily="34" charset="0"/>
                <a:cs typeface="Times New Roman" panose="02020603050405020304" pitchFamily="18" charset="0"/>
              </a:rPr>
              <a:t>An important point he considered is that the team must go over these five stages to achieve its full potential, and according to this theory, the first approach is when the group members first meet, and the last moment happens when the team finishes the process</a:t>
            </a:r>
            <a:endParaRPr lang="en-US" sz="2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9956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White puzzle with one red piece">
            <a:extLst>
              <a:ext uri="{FF2B5EF4-FFF2-40B4-BE49-F238E27FC236}">
                <a16:creationId xmlns:a16="http://schemas.microsoft.com/office/drawing/2014/main" id="{F4722E45-0154-991C-DE15-ED17F79F8DCA}"/>
              </a:ext>
            </a:extLst>
          </p:cNvPr>
          <p:cNvPicPr>
            <a:picLocks noChangeAspect="1"/>
          </p:cNvPicPr>
          <p:nvPr/>
        </p:nvPicPr>
        <p:blipFill rotWithShape="1">
          <a:blip r:embed="rId2"/>
          <a:srcRect l="30889" r="29285"/>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F6739F4-3E17-5B86-7EF3-0EF004C92F9D}"/>
              </a:ext>
            </a:extLst>
          </p:cNvPr>
          <p:cNvSpPr>
            <a:spLocks noGrp="1"/>
          </p:cNvSpPr>
          <p:nvPr>
            <p:ph type="title"/>
          </p:nvPr>
        </p:nvSpPr>
        <p:spPr>
          <a:xfrm>
            <a:off x="5827048" y="407987"/>
            <a:ext cx="5721484" cy="1325563"/>
          </a:xfrm>
        </p:spPr>
        <p:txBody>
          <a:bodyPr>
            <a:normAutofit/>
          </a:bodyPr>
          <a:lstStyle/>
          <a:p>
            <a:r>
              <a:rPr lang="en-US" dirty="0"/>
              <a:t>Tuckman’s Model </a:t>
            </a:r>
          </a:p>
        </p:txBody>
      </p:sp>
      <p:sp>
        <p:nvSpPr>
          <p:cNvPr id="3" name="Content Placeholder 2">
            <a:extLst>
              <a:ext uri="{FF2B5EF4-FFF2-40B4-BE49-F238E27FC236}">
                <a16:creationId xmlns:a16="http://schemas.microsoft.com/office/drawing/2014/main" id="{A0B493FC-3CE7-23FB-6FCC-C5F316CC6B86}"/>
              </a:ext>
            </a:extLst>
          </p:cNvPr>
          <p:cNvSpPr>
            <a:spLocks noGrp="1"/>
          </p:cNvSpPr>
          <p:nvPr>
            <p:ph idx="1"/>
          </p:nvPr>
        </p:nvSpPr>
        <p:spPr>
          <a:xfrm>
            <a:off x="5827048" y="1868487"/>
            <a:ext cx="5721484" cy="4351338"/>
          </a:xfrm>
        </p:spPr>
        <p:txBody>
          <a:bodyPr>
            <a:normAutofit/>
          </a:bodyPr>
          <a:lstStyle/>
          <a:p>
            <a:pPr marL="0" indent="0">
              <a:buNone/>
            </a:pPr>
            <a:r>
              <a:rPr lang="en-US" sz="1800" dirty="0">
                <a:effectLst/>
                <a:highlight>
                  <a:srgbClr val="FFFFFF"/>
                </a:highlight>
                <a:latin typeface="Times New Roman" panose="02020603050405020304" pitchFamily="18" charset="0"/>
                <a:ea typeface="SimSun" panose="02010600030101010101" pitchFamily="2" charset="-122"/>
              </a:rPr>
              <a:t>Originally the model, Bruce Tuckman (1965) only included four stages of team development, these were forming, storming, norming, and performing. </a:t>
            </a:r>
          </a:p>
          <a:p>
            <a:pPr marL="0" indent="0">
              <a:buNone/>
            </a:pPr>
            <a:r>
              <a:rPr lang="en-US" sz="1800" dirty="0">
                <a:effectLst/>
                <a:highlight>
                  <a:srgbClr val="FFFFFF"/>
                </a:highlight>
                <a:latin typeface="Times New Roman" panose="02020603050405020304" pitchFamily="18" charset="0"/>
                <a:ea typeface="SimSun" panose="02010600030101010101" pitchFamily="2" charset="-122"/>
              </a:rPr>
              <a:t>However, in the late 1970s, he included a fifth stage which is adjourning. this last stage is known as mourning or termination.</a:t>
            </a:r>
          </a:p>
          <a:p>
            <a:pPr marL="0" indent="0">
              <a:buNone/>
            </a:pPr>
            <a:r>
              <a:rPr lang="en-US" sz="1800" dirty="0">
                <a:highlight>
                  <a:srgbClr val="FFFFFF"/>
                </a:highlight>
                <a:latin typeface="Times New Roman" panose="02020603050405020304" pitchFamily="18" charset="0"/>
                <a:ea typeface="SimSun" panose="02010600030101010101" pitchFamily="2" charset="-122"/>
              </a:rPr>
              <a:t>Model aims at m</a:t>
            </a:r>
            <a:r>
              <a:rPr lang="en-US" sz="1800" dirty="0">
                <a:effectLst/>
                <a:highlight>
                  <a:srgbClr val="FFFFFF"/>
                </a:highlight>
                <a:latin typeface="Times New Roman" panose="02020603050405020304" pitchFamily="18" charset="0"/>
                <a:ea typeface="SimSun" panose="02010600030101010101" pitchFamily="2" charset="-122"/>
              </a:rPr>
              <a:t>aturity and ability, establishes relationships among the members, and the changes of the leader </a:t>
            </a:r>
          </a:p>
          <a:p>
            <a:pPr marL="0" indent="0">
              <a:buNone/>
            </a:pPr>
            <a:r>
              <a:rPr lang="en-US" sz="1800" dirty="0">
                <a:effectLst/>
                <a:highlight>
                  <a:srgbClr val="FFFFFF"/>
                </a:highlight>
                <a:latin typeface="Times New Roman" panose="02020603050405020304" pitchFamily="18" charset="0"/>
                <a:ea typeface="SimSun" panose="02010600030101010101" pitchFamily="2" charset="-122"/>
              </a:rPr>
              <a:t>Tuckman’s model is an explanation and understanding of how a team develops and also trains people in group work enabling them to accomplish their full</a:t>
            </a:r>
            <a:endParaRPr lang="en-US" sz="1800" dirty="0"/>
          </a:p>
        </p:txBody>
      </p:sp>
    </p:spTree>
    <p:extLst>
      <p:ext uri="{BB962C8B-B14F-4D97-AF65-F5344CB8AC3E}">
        <p14:creationId xmlns:p14="http://schemas.microsoft.com/office/powerpoint/2010/main" val="2579479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ECBFEF8-9038-4E5E-A5F1-E4DC23035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descr="Tuckman’s Linear Model of group development.">
            <a:extLst>
              <a:ext uri="{FF2B5EF4-FFF2-40B4-BE49-F238E27FC236}">
                <a16:creationId xmlns:a16="http://schemas.microsoft.com/office/drawing/2014/main" id="{3E822230-E1CD-FF33-8839-9D366CB01DB6}"/>
              </a:ext>
            </a:extLst>
          </p:cNvPr>
          <p:cNvPicPr>
            <a:picLocks noChangeAspect="1"/>
          </p:cNvPicPr>
          <p:nvPr/>
        </p:nvPicPr>
        <p:blipFill rotWithShape="1">
          <a:blip r:embed="rId2">
            <a:extLst>
              <a:ext uri="{28A0092B-C50C-407E-A947-70E740481C1C}">
                <a14:useLocalDpi xmlns:a14="http://schemas.microsoft.com/office/drawing/2010/main" val="0"/>
              </a:ext>
            </a:extLst>
          </a:blip>
          <a:srcRect l="2377" r="1874" b="1"/>
          <a:stretch/>
        </p:blipFill>
        <p:spPr bwMode="auto">
          <a:xfrm>
            <a:off x="3050047" y="383047"/>
            <a:ext cx="6091906" cy="6091907"/>
          </a:xfrm>
          <a:custGeom>
            <a:avLst/>
            <a:gdLst/>
            <a:ahLst/>
            <a:cxnLst/>
            <a:rect l="l" t="t" r="r" b="b"/>
            <a:pathLst>
              <a:path w="6315571" h="6315572">
                <a:moveTo>
                  <a:pt x="3157785" y="0"/>
                </a:moveTo>
                <a:cubicBezTo>
                  <a:pt x="4901782" y="0"/>
                  <a:pt x="6315571" y="1413789"/>
                  <a:pt x="6315571" y="3157786"/>
                </a:cubicBezTo>
                <a:cubicBezTo>
                  <a:pt x="6315571" y="4901783"/>
                  <a:pt x="4901782" y="6315572"/>
                  <a:pt x="3157785" y="6315572"/>
                </a:cubicBezTo>
                <a:cubicBezTo>
                  <a:pt x="1413788" y="6315572"/>
                  <a:pt x="0" y="4901783"/>
                  <a:pt x="0" y="3157786"/>
                </a:cubicBezTo>
                <a:cubicBezTo>
                  <a:pt x="0" y="1413789"/>
                  <a:pt x="1413788" y="0"/>
                  <a:pt x="3157785" y="0"/>
                </a:cubicBezTo>
                <a:close/>
              </a:path>
            </a:pathLst>
          </a:custGeom>
          <a:noFill/>
          <a:extLst>
            <a:ext uri="{53640926-AAD7-44D8-BBD7-CCE9431645EC}">
              <a14:shadowObscured xmlns:a14="http://schemas.microsoft.com/office/drawing/2010/main"/>
            </a:ext>
          </a:extLst>
        </p:spPr>
      </p:pic>
      <p:sp>
        <p:nvSpPr>
          <p:cNvPr id="9" name="Arc 8">
            <a:extLst>
              <a:ext uri="{FF2B5EF4-FFF2-40B4-BE49-F238E27FC236}">
                <a16:creationId xmlns:a16="http://schemas.microsoft.com/office/drawing/2014/main" id="{F37E8EB2-7BE0-4F3D-921C-F4E9C2C149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7715">
            <a:off x="8607799" y="775849"/>
            <a:ext cx="2987899" cy="2987899"/>
          </a:xfrm>
          <a:prstGeom prst="arc">
            <a:avLst>
              <a:gd name="adj1" fmla="val 16200000"/>
              <a:gd name="adj2" fmla="val 2287352"/>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E77AE46B-A945-4A7E-9911-903176079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81176" y="5649686"/>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3" name="Title 1">
            <a:extLst>
              <a:ext uri="{FF2B5EF4-FFF2-40B4-BE49-F238E27FC236}">
                <a16:creationId xmlns:a16="http://schemas.microsoft.com/office/drawing/2014/main" id="{AAEBED6A-B540-BEFE-2CDF-2182ADA9D88E}"/>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000" kern="1200">
                <a:solidFill>
                  <a:schemeClr val="tx1"/>
                </a:solidFill>
                <a:latin typeface="+mj-lt"/>
                <a:ea typeface="+mj-ea"/>
                <a:cs typeface="+mj-cs"/>
              </a:defRPr>
            </a:lvl1pPr>
          </a:lstStyle>
          <a:p>
            <a:r>
              <a:rPr lang="en-US" sz="1800" b="1" dirty="0">
                <a:latin typeface="Times New Roman" panose="02020603050405020304" pitchFamily="18" charset="0"/>
                <a:ea typeface="Calibri" panose="020F0502020204030204" pitchFamily="34" charset="0"/>
                <a:cs typeface="Times New Roman" panose="02020603050405020304" pitchFamily="18" charset="0"/>
              </a:rPr>
              <a:t>Group Stages According to Tuckman</a:t>
            </a:r>
            <a:endParaRPr lang="en-US" dirty="0"/>
          </a:p>
        </p:txBody>
      </p:sp>
    </p:spTree>
    <p:extLst>
      <p:ext uri="{BB962C8B-B14F-4D97-AF65-F5344CB8AC3E}">
        <p14:creationId xmlns:p14="http://schemas.microsoft.com/office/powerpoint/2010/main" val="195249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EF36ED4-1398-90F0-9D89-C91FC53C3A8B}"/>
              </a:ext>
            </a:extLst>
          </p:cNvPr>
          <p:cNvSpPr>
            <a:spLocks noGrp="1"/>
          </p:cNvSpPr>
          <p:nvPr>
            <p:ph type="title"/>
          </p:nvPr>
        </p:nvSpPr>
        <p:spPr>
          <a:xfrm>
            <a:off x="838200" y="459863"/>
            <a:ext cx="10515600" cy="1004594"/>
          </a:xfrm>
        </p:spPr>
        <p:txBody>
          <a:bodyPr>
            <a:normAutofit/>
          </a:bodyPr>
          <a:lstStyle/>
          <a:p>
            <a:pPr marL="0" marR="0" lvl="0" indent="0" algn="ctr" defTabSz="914400" rtl="0" eaLnBrk="1" fontAlgn="auto" latinLnBrk="0" hangingPunct="1">
              <a:spcBef>
                <a:spcPts val="0"/>
              </a:spcBef>
              <a:spcAft>
                <a:spcPts val="0"/>
              </a:spcAft>
              <a:buClrTx/>
              <a:buSzTx/>
              <a:buFontTx/>
              <a:buNone/>
              <a:tabLst/>
              <a:defRPr/>
            </a:pPr>
            <a:r>
              <a:rPr kumimoji="0" lang="en-US" b="1" i="0" u="none" strike="noStrike" kern="1200" cap="none" spc="0" normalizeH="0" baseline="0" noProof="0">
                <a:ln>
                  <a:noFill/>
                </a:ln>
                <a:solidFill>
                  <a:srgbClr val="FFFFFF"/>
                </a:solidFill>
                <a:effectLst/>
                <a:uLnTx/>
                <a:uFillTx/>
                <a:latin typeface="Times New Roman" panose="02020603050405020304" pitchFamily="18" charset="0"/>
                <a:ea typeface="Calibri" panose="020F0502020204030204" pitchFamily="34" charset="0"/>
                <a:cs typeface="Times New Roman" panose="02020603050405020304" pitchFamily="18" charset="0"/>
              </a:rPr>
              <a:t>Group Stages According to Tuckman</a:t>
            </a:r>
            <a:endParaRPr kumimoji="0" lang="en-US"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8" name="Rectangle: Rounded Corners 17">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E3C3AB0C-17A3-3D5B-6A29-5404A0D056A7}"/>
              </a:ext>
            </a:extLst>
          </p:cNvPr>
          <p:cNvGraphicFramePr>
            <a:graphicFrameLocks noGrp="1"/>
          </p:cNvGraphicFramePr>
          <p:nvPr>
            <p:ph idx="1"/>
            <p:extLst>
              <p:ext uri="{D42A27DB-BD31-4B8C-83A1-F6EECF244321}">
                <p14:modId xmlns:p14="http://schemas.microsoft.com/office/powerpoint/2010/main" val="2578051511"/>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070396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3ED7C18-57A0-95C8-A9CD-125C68F9F0DB}"/>
              </a:ext>
            </a:extLst>
          </p:cNvPr>
          <p:cNvSpPr>
            <a:spLocks noGrp="1"/>
          </p:cNvSpPr>
          <p:nvPr>
            <p:ph type="title"/>
          </p:nvPr>
        </p:nvSpPr>
        <p:spPr>
          <a:xfrm>
            <a:off x="838200" y="365125"/>
            <a:ext cx="10515600" cy="1325563"/>
          </a:xfrm>
        </p:spPr>
        <p:txBody>
          <a:bodyPr>
            <a:normAutofit/>
          </a:bodyPr>
          <a:lstStyle/>
          <a:p>
            <a:pPr algn="ctr"/>
            <a:r>
              <a:rPr lang="en-US" dirty="0"/>
              <a:t>Tuckman’s Stages …..</a:t>
            </a:r>
            <a:endParaRPr lang="en-US"/>
          </a:p>
        </p:txBody>
      </p:sp>
      <p:graphicFrame>
        <p:nvGraphicFramePr>
          <p:cNvPr id="5" name="Content Placeholder 2">
            <a:extLst>
              <a:ext uri="{FF2B5EF4-FFF2-40B4-BE49-F238E27FC236}">
                <a16:creationId xmlns:a16="http://schemas.microsoft.com/office/drawing/2014/main" id="{B5BB8BEB-BAD2-9399-B6AD-4C2D7F6D265B}"/>
              </a:ext>
            </a:extLst>
          </p:cNvPr>
          <p:cNvGraphicFramePr>
            <a:graphicFrameLocks noGrp="1"/>
          </p:cNvGraphicFramePr>
          <p:nvPr>
            <p:ph idx="1"/>
            <p:extLst>
              <p:ext uri="{D42A27DB-BD31-4B8C-83A1-F6EECF244321}">
                <p14:modId xmlns:p14="http://schemas.microsoft.com/office/powerpoint/2010/main" val="2398104242"/>
              </p:ext>
            </p:extLst>
          </p:nvPr>
        </p:nvGraphicFramePr>
        <p:xfrm>
          <a:off x="838200" y="1825625"/>
          <a:ext cx="10515600" cy="3859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36732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6245D-41A7-3E52-3701-9591F05B289B}"/>
              </a:ext>
            </a:extLst>
          </p:cNvPr>
          <p:cNvSpPr>
            <a:spLocks noGrp="1"/>
          </p:cNvSpPr>
          <p:nvPr>
            <p:ph type="title"/>
          </p:nvPr>
        </p:nvSpPr>
        <p:spPr/>
        <p:txBody>
          <a:bodyPr>
            <a:normAutofit/>
          </a:bodyPr>
          <a:lstStyle/>
          <a:p>
            <a:r>
              <a:rPr lang="en-US" sz="2800" b="1">
                <a:effectLst/>
                <a:latin typeface="Times New Roman" panose="02020603050405020304" pitchFamily="18" charset="0"/>
                <a:ea typeface="Calibri" panose="020F0502020204030204" pitchFamily="34" charset="0"/>
                <a:cs typeface="Times New Roman" panose="02020603050405020304" pitchFamily="18" charset="0"/>
              </a:rPr>
              <a:t>GERALD COREY’S GROUP STAGES  </a:t>
            </a:r>
            <a:endParaRPr lang="en-US" sz="2800" dirty="0"/>
          </a:p>
        </p:txBody>
      </p:sp>
      <p:graphicFrame>
        <p:nvGraphicFramePr>
          <p:cNvPr id="13" name="Content Placeholder 2">
            <a:extLst>
              <a:ext uri="{FF2B5EF4-FFF2-40B4-BE49-F238E27FC236}">
                <a16:creationId xmlns:a16="http://schemas.microsoft.com/office/drawing/2014/main" id="{731F5EAB-8B86-CD0F-53D7-C1E19097BABF}"/>
              </a:ext>
            </a:extLst>
          </p:cNvPr>
          <p:cNvGraphicFramePr>
            <a:graphicFrameLocks noGrp="1"/>
          </p:cNvGraphicFramePr>
          <p:nvPr>
            <p:ph idx="1"/>
          </p:nvPr>
        </p:nvGraphicFramePr>
        <p:xfrm>
          <a:off x="838200" y="1825625"/>
          <a:ext cx="10515600" cy="4667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98068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61D29D-F6C6-20B9-DFF7-325D6CCD9735}"/>
              </a:ext>
            </a:extLst>
          </p:cNvPr>
          <p:cNvSpPr>
            <a:spLocks noGrp="1"/>
          </p:cNvSpPr>
          <p:nvPr>
            <p:ph type="title"/>
          </p:nvPr>
        </p:nvSpPr>
        <p:spPr/>
        <p:txBody>
          <a:bodyPr/>
          <a:lstStyle/>
          <a:p>
            <a:pPr algn="ctr"/>
            <a:r>
              <a:rPr lang="en-US" dirty="0"/>
              <a:t>Factors to be Considered in the Formation of a Group</a:t>
            </a:r>
          </a:p>
        </p:txBody>
      </p:sp>
      <p:graphicFrame>
        <p:nvGraphicFramePr>
          <p:cNvPr id="13" name="Content Placeholder 2">
            <a:extLst>
              <a:ext uri="{FF2B5EF4-FFF2-40B4-BE49-F238E27FC236}">
                <a16:creationId xmlns:a16="http://schemas.microsoft.com/office/drawing/2014/main" id="{A2243BA5-C9D1-3854-BAED-4D74B956E5C7}"/>
              </a:ext>
            </a:extLst>
          </p:cNvPr>
          <p:cNvGraphicFramePr>
            <a:graphicFrameLocks noGrp="1"/>
          </p:cNvGraphicFramePr>
          <p:nvPr>
            <p:ph idx="1"/>
          </p:nvPr>
        </p:nvGraphicFramePr>
        <p:xfrm>
          <a:off x="838200" y="1573161"/>
          <a:ext cx="10515600" cy="49947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49227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FF3763D-7768-5418-0A6C-51531B54417A}"/>
              </a:ext>
            </a:extLst>
          </p:cNvPr>
          <p:cNvSpPr>
            <a:spLocks noGrp="1"/>
          </p:cNvSpPr>
          <p:nvPr>
            <p:ph type="title"/>
          </p:nvPr>
        </p:nvSpPr>
        <p:spPr>
          <a:xfrm>
            <a:off x="838200" y="365125"/>
            <a:ext cx="10515600" cy="1325563"/>
          </a:xfrm>
        </p:spPr>
        <p:txBody>
          <a:bodyPr>
            <a:normAutofit/>
          </a:bodyPr>
          <a:lstStyle/>
          <a:p>
            <a:pPr algn="ctr"/>
            <a:r>
              <a:rPr lang="en-US" dirty="0"/>
              <a:t>Factors…….</a:t>
            </a:r>
            <a:endParaRPr lang="en-US"/>
          </a:p>
        </p:txBody>
      </p:sp>
      <p:graphicFrame>
        <p:nvGraphicFramePr>
          <p:cNvPr id="5" name="Content Placeholder 2">
            <a:extLst>
              <a:ext uri="{FF2B5EF4-FFF2-40B4-BE49-F238E27FC236}">
                <a16:creationId xmlns:a16="http://schemas.microsoft.com/office/drawing/2014/main" id="{B240D0A8-8C9A-333C-F71B-7A0E6A64C1D6}"/>
              </a:ext>
            </a:extLst>
          </p:cNvPr>
          <p:cNvGraphicFramePr>
            <a:graphicFrameLocks noGrp="1"/>
          </p:cNvGraphicFramePr>
          <p:nvPr>
            <p:ph idx="1"/>
            <p:extLst>
              <p:ext uri="{D42A27DB-BD31-4B8C-83A1-F6EECF244321}">
                <p14:modId xmlns:p14="http://schemas.microsoft.com/office/powerpoint/2010/main" val="4080458728"/>
              </p:ext>
            </p:extLst>
          </p:nvPr>
        </p:nvGraphicFramePr>
        <p:xfrm>
          <a:off x="838200" y="1825625"/>
          <a:ext cx="10515600" cy="3859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36944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B11F097-FC2F-B889-55AE-B6F8417FCF47}"/>
              </a:ext>
            </a:extLst>
          </p:cNvPr>
          <p:cNvSpPr>
            <a:spLocks noGrp="1"/>
          </p:cNvSpPr>
          <p:nvPr>
            <p:ph type="title"/>
          </p:nvPr>
        </p:nvSpPr>
        <p:spPr>
          <a:xfrm>
            <a:off x="838200" y="365125"/>
            <a:ext cx="10515600" cy="1325563"/>
          </a:xfrm>
        </p:spPr>
        <p:txBody>
          <a:bodyPr>
            <a:normAutofit/>
          </a:bodyPr>
          <a:lstStyle/>
          <a:p>
            <a:pPr algn="ctr"/>
            <a:r>
              <a:rPr lang="en-US" b="1">
                <a:effectLst/>
                <a:latin typeface="Times New Roman" panose="02020603050405020304" pitchFamily="18" charset="0"/>
                <a:ea typeface="Calibri" panose="020F0502020204030204" pitchFamily="34" charset="0"/>
                <a:cs typeface="Times New Roman" panose="02020603050405020304" pitchFamily="18" charset="0"/>
              </a:rPr>
              <a:t>Stage 2 – Initial Stage</a:t>
            </a:r>
            <a:endParaRPr lang="en-US"/>
          </a:p>
        </p:txBody>
      </p:sp>
      <p:graphicFrame>
        <p:nvGraphicFramePr>
          <p:cNvPr id="5" name="Content Placeholder 2">
            <a:extLst>
              <a:ext uri="{FF2B5EF4-FFF2-40B4-BE49-F238E27FC236}">
                <a16:creationId xmlns:a16="http://schemas.microsoft.com/office/drawing/2014/main" id="{9974B0EB-7C68-B89D-59FB-0532481EF702}"/>
              </a:ext>
            </a:extLst>
          </p:cNvPr>
          <p:cNvGraphicFramePr>
            <a:graphicFrameLocks noGrp="1"/>
          </p:cNvGraphicFramePr>
          <p:nvPr>
            <p:ph idx="1"/>
            <p:extLst>
              <p:ext uri="{D42A27DB-BD31-4B8C-83A1-F6EECF244321}">
                <p14:modId xmlns:p14="http://schemas.microsoft.com/office/powerpoint/2010/main" val="2281937674"/>
              </p:ext>
            </p:extLst>
          </p:nvPr>
        </p:nvGraphicFramePr>
        <p:xfrm>
          <a:off x="838200" y="1825625"/>
          <a:ext cx="10515600" cy="3859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14547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5768E1B-181E-5F21-29BB-9458A337C496}"/>
              </a:ext>
            </a:extLst>
          </p:cNvPr>
          <p:cNvSpPr>
            <a:spLocks noGrp="1"/>
          </p:cNvSpPr>
          <p:nvPr>
            <p:ph type="title"/>
          </p:nvPr>
        </p:nvSpPr>
        <p:spPr>
          <a:xfrm>
            <a:off x="838200" y="365125"/>
            <a:ext cx="10515600" cy="1325563"/>
          </a:xfrm>
        </p:spPr>
        <p:txBody>
          <a:bodyPr>
            <a:normAutofit/>
          </a:bodyPr>
          <a:lstStyle/>
          <a:p>
            <a:pPr algn="ctr"/>
            <a:r>
              <a:rPr lang="en-US" dirty="0"/>
              <a:t>Stage 2…….</a:t>
            </a:r>
            <a:endParaRPr lang="en-US"/>
          </a:p>
        </p:txBody>
      </p:sp>
      <p:graphicFrame>
        <p:nvGraphicFramePr>
          <p:cNvPr id="5" name="Content Placeholder 2">
            <a:extLst>
              <a:ext uri="{FF2B5EF4-FFF2-40B4-BE49-F238E27FC236}">
                <a16:creationId xmlns:a16="http://schemas.microsoft.com/office/drawing/2014/main" id="{520F1143-CF75-93E7-8FC3-FB2067C481E4}"/>
              </a:ext>
            </a:extLst>
          </p:cNvPr>
          <p:cNvGraphicFramePr>
            <a:graphicFrameLocks noGrp="1"/>
          </p:cNvGraphicFramePr>
          <p:nvPr>
            <p:ph idx="1"/>
            <p:extLst>
              <p:ext uri="{D42A27DB-BD31-4B8C-83A1-F6EECF244321}">
                <p14:modId xmlns:p14="http://schemas.microsoft.com/office/powerpoint/2010/main" val="3374821184"/>
              </p:ext>
            </p:extLst>
          </p:nvPr>
        </p:nvGraphicFramePr>
        <p:xfrm>
          <a:off x="838200" y="1825625"/>
          <a:ext cx="10515600" cy="3859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463532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D10D69BC-7157-4E29-6319-0D6B6008E2C9}"/>
              </a:ext>
            </a:extLst>
          </p:cNvPr>
          <p:cNvSpPr>
            <a:spLocks noGrp="1"/>
          </p:cNvSpPr>
          <p:nvPr>
            <p:ph type="title"/>
          </p:nvPr>
        </p:nvSpPr>
        <p:spPr>
          <a:xfrm>
            <a:off x="838200" y="365125"/>
            <a:ext cx="10515600" cy="1325563"/>
          </a:xfrm>
        </p:spPr>
        <p:txBody>
          <a:bodyPr>
            <a:normAutofit/>
          </a:bodyPr>
          <a:lstStyle/>
          <a:p>
            <a:pPr algn="ctr"/>
            <a:r>
              <a:rPr lang="en-US" b="1">
                <a:effectLst/>
                <a:latin typeface="Times New Roman" panose="02020603050405020304" pitchFamily="18" charset="0"/>
                <a:ea typeface="Calibri" panose="020F0502020204030204" pitchFamily="34" charset="0"/>
                <a:cs typeface="Times New Roman" panose="02020603050405020304" pitchFamily="18" charset="0"/>
              </a:rPr>
              <a:t>Members’ Functions</a:t>
            </a:r>
            <a:endParaRPr lang="en-US"/>
          </a:p>
        </p:txBody>
      </p:sp>
      <p:graphicFrame>
        <p:nvGraphicFramePr>
          <p:cNvPr id="5" name="Content Placeholder 2">
            <a:extLst>
              <a:ext uri="{FF2B5EF4-FFF2-40B4-BE49-F238E27FC236}">
                <a16:creationId xmlns:a16="http://schemas.microsoft.com/office/drawing/2014/main" id="{069AA296-63D1-84AB-8462-8D70B0F90CFF}"/>
              </a:ext>
            </a:extLst>
          </p:cNvPr>
          <p:cNvGraphicFramePr>
            <a:graphicFrameLocks noGrp="1"/>
          </p:cNvGraphicFramePr>
          <p:nvPr>
            <p:ph idx="1"/>
            <p:extLst>
              <p:ext uri="{D42A27DB-BD31-4B8C-83A1-F6EECF244321}">
                <p14:modId xmlns:p14="http://schemas.microsoft.com/office/powerpoint/2010/main" val="1459489135"/>
              </p:ext>
            </p:extLst>
          </p:nvPr>
        </p:nvGraphicFramePr>
        <p:xfrm>
          <a:off x="838200" y="1825625"/>
          <a:ext cx="10515600" cy="3859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08919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73A72E3-FE4F-4C18-AE9E-5A3DB1A952B5}"/>
              </a:ext>
            </a:extLst>
          </p:cNvPr>
          <p:cNvSpPr>
            <a:spLocks noGrp="1"/>
          </p:cNvSpPr>
          <p:nvPr>
            <p:ph type="title"/>
          </p:nvPr>
        </p:nvSpPr>
        <p:spPr>
          <a:xfrm>
            <a:off x="838200" y="365125"/>
            <a:ext cx="10515600" cy="1325563"/>
          </a:xfrm>
        </p:spPr>
        <p:txBody>
          <a:bodyPr>
            <a:normAutofit/>
          </a:bodyPr>
          <a:lstStyle/>
          <a:p>
            <a:pPr marL="0" marR="0" lvl="0" indent="-228600" algn="ctr" defTabSz="914400" rtl="0" eaLnBrk="1" fontAlgn="auto" latinLnBrk="0" hangingPunct="1">
              <a:spcBef>
                <a:spcPts val="0"/>
              </a:spcBef>
              <a:spcAft>
                <a:spcPts val="0"/>
              </a:spcAft>
              <a:tabLst/>
              <a:defRPr/>
            </a:pPr>
            <a:r>
              <a:rPr kumimoji="0" lang="en-US" b="1" i="0" u="none" strike="noStrike" kern="1200" cap="none" spc="0" normalizeH="0" baseline="0" noProof="0">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Likely Problems in Stage 2</a:t>
            </a:r>
            <a:endParaRPr lang="en-US"/>
          </a:p>
        </p:txBody>
      </p:sp>
      <p:graphicFrame>
        <p:nvGraphicFramePr>
          <p:cNvPr id="17" name="Content Placeholder 2">
            <a:extLst>
              <a:ext uri="{FF2B5EF4-FFF2-40B4-BE49-F238E27FC236}">
                <a16:creationId xmlns:a16="http://schemas.microsoft.com/office/drawing/2014/main" id="{EDAB32C4-9709-9DB9-3EE0-5506A088A846}"/>
              </a:ext>
            </a:extLst>
          </p:cNvPr>
          <p:cNvGraphicFramePr>
            <a:graphicFrameLocks noGrp="1"/>
          </p:cNvGraphicFramePr>
          <p:nvPr>
            <p:ph idx="1"/>
            <p:extLst>
              <p:ext uri="{D42A27DB-BD31-4B8C-83A1-F6EECF244321}">
                <p14:modId xmlns:p14="http://schemas.microsoft.com/office/powerpoint/2010/main" val="1756035311"/>
              </p:ext>
            </p:extLst>
          </p:nvPr>
        </p:nvGraphicFramePr>
        <p:xfrm>
          <a:off x="838200" y="1825625"/>
          <a:ext cx="10515600" cy="3859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58038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Colourful carved figures of humans">
            <a:extLst>
              <a:ext uri="{FF2B5EF4-FFF2-40B4-BE49-F238E27FC236}">
                <a16:creationId xmlns:a16="http://schemas.microsoft.com/office/drawing/2014/main" id="{66AC05CA-34F6-5EED-D0DC-8960B63AB0EF}"/>
              </a:ext>
            </a:extLst>
          </p:cNvPr>
          <p:cNvPicPr>
            <a:picLocks noChangeAspect="1"/>
          </p:cNvPicPr>
          <p:nvPr/>
        </p:nvPicPr>
        <p:blipFill rotWithShape="1">
          <a:blip r:embed="rId2"/>
          <a:srcRect l="24893" r="24660" b="-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F611FA9-B905-A101-994F-19563EAA73F4}"/>
              </a:ext>
            </a:extLst>
          </p:cNvPr>
          <p:cNvSpPr>
            <a:spLocks noGrp="1"/>
          </p:cNvSpPr>
          <p:nvPr>
            <p:ph type="title"/>
          </p:nvPr>
        </p:nvSpPr>
        <p:spPr>
          <a:xfrm>
            <a:off x="5827048" y="407987"/>
            <a:ext cx="5721484" cy="1325563"/>
          </a:xfrm>
        </p:spPr>
        <p:txBody>
          <a:bodyPr>
            <a:normAutofit/>
          </a:bodyPr>
          <a:lstStyle/>
          <a:p>
            <a:r>
              <a:rPr lang="en-US" b="1">
                <a:effectLst/>
                <a:latin typeface="Times New Roman" panose="02020603050405020304" pitchFamily="18" charset="0"/>
                <a:ea typeface="Calibri" panose="020F0502020204030204" pitchFamily="34" charset="0"/>
              </a:rPr>
              <a:t>Stage 3 – Transition Stage</a:t>
            </a:r>
            <a:endParaRPr lang="en-US" dirty="0"/>
          </a:p>
        </p:txBody>
      </p:sp>
      <p:sp>
        <p:nvSpPr>
          <p:cNvPr id="3" name="Content Placeholder 2">
            <a:extLst>
              <a:ext uri="{FF2B5EF4-FFF2-40B4-BE49-F238E27FC236}">
                <a16:creationId xmlns:a16="http://schemas.microsoft.com/office/drawing/2014/main" id="{EBC35183-FB6E-D3D9-DCDF-B4236DB50C36}"/>
              </a:ext>
            </a:extLst>
          </p:cNvPr>
          <p:cNvSpPr>
            <a:spLocks noGrp="1"/>
          </p:cNvSpPr>
          <p:nvPr>
            <p:ph idx="1"/>
          </p:nvPr>
        </p:nvSpPr>
        <p:spPr>
          <a:xfrm>
            <a:off x="5827048" y="1868487"/>
            <a:ext cx="5721484" cy="4351338"/>
          </a:xfrm>
        </p:spPr>
        <p:txBody>
          <a:bodyPr>
            <a:normAutofit/>
          </a:bodyPr>
          <a:lstStyle/>
          <a:p>
            <a:pPr marL="0" marR="0" indent="0">
              <a:spcBef>
                <a:spcPts val="0"/>
              </a:spcBef>
              <a:spcAft>
                <a:spcPts val="600"/>
              </a:spcAft>
              <a:buNone/>
            </a:pPr>
            <a:r>
              <a:rPr lang="en-US" sz="2000" dirty="0">
                <a:latin typeface="Times New Roman" panose="02020603050405020304" pitchFamily="18" charset="0"/>
                <a:ea typeface="Calibri" panose="020F0502020204030204" pitchFamily="34" charset="0"/>
                <a:cs typeface="Times New Roman" panose="02020603050405020304" pitchFamily="18" charset="0"/>
              </a:rPr>
              <a:t>T</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he main concern here in this stage is </a:t>
            </a:r>
            <a:r>
              <a:rPr lang="en-US" sz="2000" i="1" dirty="0">
                <a:effectLst/>
                <a:latin typeface="Times New Roman" panose="02020603050405020304" pitchFamily="18" charset="0"/>
                <a:ea typeface="Calibri" panose="020F0502020204030204" pitchFamily="34" charset="0"/>
                <a:cs typeface="Times New Roman" panose="02020603050405020304" pitchFamily="18" charset="0"/>
              </a:rPr>
              <a:t>dealing with resistance.</a:t>
            </a:r>
          </a:p>
          <a:p>
            <a:pPr marL="0" marR="0" indent="0">
              <a:spcBef>
                <a:spcPts val="0"/>
              </a:spcBef>
              <a:spcAft>
                <a:spcPts val="600"/>
              </a:spcAft>
              <a:buNone/>
            </a:pP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spcBef>
                <a:spcPts val="0"/>
              </a:spcBef>
              <a:spcAft>
                <a:spcPts val="600"/>
              </a:spcAft>
              <a:buNone/>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Characteristics of the stage</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Symbol" panose="05050102010706020507" pitchFamily="18" charset="2"/>
              <a:buChar char=""/>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Anxiety</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there is increased anxiety and defensiveness. It comes from fears of letting others see yourself beyond your public image. It results from fear of being judged or misunderstood.</a:t>
            </a:r>
          </a:p>
          <a:p>
            <a:pPr marL="0" marR="0" lvl="0" indent="0">
              <a:spcBef>
                <a:spcPts val="0"/>
              </a:spcBef>
              <a:spcAft>
                <a:spcPts val="600"/>
              </a:spcAft>
              <a:buNone/>
            </a:pP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Symbol" panose="05050102010706020507" pitchFamily="18" charset="2"/>
              <a:buChar char=""/>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Conflict and struggle for control</a:t>
            </a: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 struggle for power between members and the leader. Conflicts manifest in form of comments and criticisms, interference, rudeness, withdrawal, sabotage </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84033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Network with pins">
            <a:extLst>
              <a:ext uri="{FF2B5EF4-FFF2-40B4-BE49-F238E27FC236}">
                <a16:creationId xmlns:a16="http://schemas.microsoft.com/office/drawing/2014/main" id="{B8121A86-80AB-637F-608E-D2576D92EF11}"/>
              </a:ext>
            </a:extLst>
          </p:cNvPr>
          <p:cNvPicPr>
            <a:picLocks noChangeAspect="1"/>
          </p:cNvPicPr>
          <p:nvPr/>
        </p:nvPicPr>
        <p:blipFill rotWithShape="1">
          <a:blip r:embed="rId2"/>
          <a:srcRect l="25786" r="2713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B1DA569-306F-9707-68A4-03F2380364F3}"/>
              </a:ext>
            </a:extLst>
          </p:cNvPr>
          <p:cNvSpPr>
            <a:spLocks noGrp="1"/>
          </p:cNvSpPr>
          <p:nvPr>
            <p:ph type="title"/>
          </p:nvPr>
        </p:nvSpPr>
        <p:spPr>
          <a:xfrm>
            <a:off x="5827048" y="407987"/>
            <a:ext cx="5721484" cy="1325563"/>
          </a:xfrm>
        </p:spPr>
        <p:txBody>
          <a:bodyPr>
            <a:normAutofit/>
          </a:bodyPr>
          <a:lstStyle/>
          <a:p>
            <a:r>
              <a:rPr lang="en-US" dirty="0"/>
              <a:t>Stage 3….. </a:t>
            </a:r>
          </a:p>
        </p:txBody>
      </p:sp>
      <p:sp>
        <p:nvSpPr>
          <p:cNvPr id="3" name="Content Placeholder 2">
            <a:extLst>
              <a:ext uri="{FF2B5EF4-FFF2-40B4-BE49-F238E27FC236}">
                <a16:creationId xmlns:a16="http://schemas.microsoft.com/office/drawing/2014/main" id="{DB8D40D6-76A8-37E2-DDC0-E12EE1C4F7D2}"/>
              </a:ext>
            </a:extLst>
          </p:cNvPr>
          <p:cNvSpPr>
            <a:spLocks noGrp="1"/>
          </p:cNvSpPr>
          <p:nvPr>
            <p:ph idx="1"/>
          </p:nvPr>
        </p:nvSpPr>
        <p:spPr>
          <a:xfrm>
            <a:off x="5827048" y="1868487"/>
            <a:ext cx="5721484" cy="4351338"/>
          </a:xfrm>
        </p:spPr>
        <p:txBody>
          <a:bodyPr>
            <a:normAutofit/>
          </a:bodyPr>
          <a:lstStyle/>
          <a:p>
            <a:pPr marL="342900" marR="0" lvl="0" indent="-342900">
              <a:spcBef>
                <a:spcPts val="0"/>
              </a:spcBef>
              <a:spcAft>
                <a:spcPts val="0"/>
              </a:spcAft>
              <a:buFont typeface="Symbol" panose="05050102010706020507" pitchFamily="18" charset="2"/>
              <a:buChar char=""/>
            </a:pPr>
            <a:r>
              <a:rPr lang="en-US" sz="2600" b="1">
                <a:effectLst/>
                <a:latin typeface="Times New Roman" panose="02020603050405020304" pitchFamily="18" charset="0"/>
                <a:ea typeface="Calibri" panose="020F0502020204030204" pitchFamily="34" charset="0"/>
                <a:cs typeface="Times New Roman" panose="02020603050405020304" pitchFamily="18" charset="0"/>
              </a:rPr>
              <a:t>Challenging</a:t>
            </a:r>
            <a:r>
              <a:rPr lang="en-US" sz="2600">
                <a:effectLst/>
                <a:latin typeface="Times New Roman" panose="02020603050405020304" pitchFamily="18" charset="0"/>
                <a:ea typeface="Calibri" panose="020F0502020204030204" pitchFamily="34" charset="0"/>
                <a:cs typeface="Times New Roman" panose="02020603050405020304" pitchFamily="18" charset="0"/>
              </a:rPr>
              <a:t> the group leader: this could be on personal or professional grounds.</a:t>
            </a:r>
          </a:p>
          <a:p>
            <a:pPr marL="0" marR="0" lvl="0" indent="0">
              <a:spcBef>
                <a:spcPts val="0"/>
              </a:spcBef>
              <a:spcAft>
                <a:spcPts val="0"/>
              </a:spcAft>
              <a:buNone/>
            </a:pPr>
            <a:endParaRPr lang="en-US" sz="260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600" b="1">
                <a:effectLst/>
                <a:latin typeface="Times New Roman" panose="02020603050405020304" pitchFamily="18" charset="0"/>
                <a:ea typeface="Calibri" panose="020F0502020204030204" pitchFamily="34" charset="0"/>
                <a:cs typeface="Times New Roman" panose="02020603050405020304" pitchFamily="18" charset="0"/>
              </a:rPr>
              <a:t>Resistance</a:t>
            </a:r>
            <a:r>
              <a:rPr lang="en-US" sz="2600">
                <a:effectLst/>
                <a:latin typeface="Times New Roman" panose="02020603050405020304" pitchFamily="18" charset="0"/>
                <a:ea typeface="Calibri" panose="020F0502020204030204" pitchFamily="34" charset="0"/>
                <a:cs typeface="Times New Roman" panose="02020603050405020304" pitchFamily="18" charset="0"/>
              </a:rPr>
              <a:t>: this keeps member from exploring personal or painful issues in-deathly. It should be pointed out and dealt with.</a:t>
            </a:r>
          </a:p>
          <a:p>
            <a:r>
              <a:rPr lang="en-US" sz="2600" b="1">
                <a:effectLst/>
                <a:latin typeface="Times New Roman" panose="02020603050405020304" pitchFamily="18" charset="0"/>
                <a:ea typeface="Calibri" panose="020F0502020204030204" pitchFamily="34" charset="0"/>
              </a:rPr>
              <a:t>Testing the leader and members</a:t>
            </a:r>
            <a:r>
              <a:rPr lang="en-US" sz="2600">
                <a:effectLst/>
                <a:latin typeface="Times New Roman" panose="02020603050405020304" pitchFamily="18" charset="0"/>
                <a:ea typeface="Calibri" panose="020F0502020204030204" pitchFamily="34" charset="0"/>
              </a:rPr>
              <a:t> to see whether they are accepting or not.</a:t>
            </a:r>
            <a:endParaRPr lang="en-US" sz="2600"/>
          </a:p>
        </p:txBody>
      </p:sp>
    </p:spTree>
    <p:extLst>
      <p:ext uri="{BB962C8B-B14F-4D97-AF65-F5344CB8AC3E}">
        <p14:creationId xmlns:p14="http://schemas.microsoft.com/office/powerpoint/2010/main" val="17124834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One in a crowd">
            <a:extLst>
              <a:ext uri="{FF2B5EF4-FFF2-40B4-BE49-F238E27FC236}">
                <a16:creationId xmlns:a16="http://schemas.microsoft.com/office/drawing/2014/main" id="{0FF8910E-6D94-975D-2A07-F516925A0711}"/>
              </a:ext>
            </a:extLst>
          </p:cNvPr>
          <p:cNvPicPr>
            <a:picLocks noChangeAspect="1"/>
          </p:cNvPicPr>
          <p:nvPr/>
        </p:nvPicPr>
        <p:blipFill rotWithShape="1">
          <a:blip r:embed="rId2"/>
          <a:srcRect l="27544" r="19354"/>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3EB2F4F-9336-188A-D8F7-B4E630988E00}"/>
              </a:ext>
            </a:extLst>
          </p:cNvPr>
          <p:cNvSpPr>
            <a:spLocks noGrp="1"/>
          </p:cNvSpPr>
          <p:nvPr>
            <p:ph type="title"/>
          </p:nvPr>
        </p:nvSpPr>
        <p:spPr>
          <a:xfrm>
            <a:off x="5827048" y="407987"/>
            <a:ext cx="5721484" cy="1325563"/>
          </a:xfrm>
        </p:spPr>
        <p:txBody>
          <a:bodyPr>
            <a:normAutofit/>
          </a:bodyPr>
          <a:lstStyle/>
          <a:p>
            <a:pPr marL="0" marR="0" lvl="0" indent="0" defTabSz="914400" rtl="0" eaLnBrk="1" fontAlgn="auto" latinLnBrk="0" hangingPunct="1">
              <a:spcBef>
                <a:spcPts val="0"/>
              </a:spcBef>
              <a:spcAft>
                <a:spcPts val="0"/>
              </a:spcAft>
              <a:tabLst/>
              <a:defRPr/>
            </a:pPr>
            <a:r>
              <a:rPr kumimoji="0" lang="en-US" b="1" i="0" u="none" strike="noStrike" kern="1200" cap="none" spc="0" normalizeH="0" baseline="0" noProof="0">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Members’ Function</a:t>
            </a:r>
            <a:endParaRPr lang="en-US"/>
          </a:p>
        </p:txBody>
      </p:sp>
      <p:sp>
        <p:nvSpPr>
          <p:cNvPr id="3" name="Content Placeholder 2">
            <a:extLst>
              <a:ext uri="{FF2B5EF4-FFF2-40B4-BE49-F238E27FC236}">
                <a16:creationId xmlns:a16="http://schemas.microsoft.com/office/drawing/2014/main" id="{AAD69C84-5FBC-B5EF-F02E-FBDB05119805}"/>
              </a:ext>
            </a:extLst>
          </p:cNvPr>
          <p:cNvSpPr>
            <a:spLocks noGrp="1"/>
          </p:cNvSpPr>
          <p:nvPr>
            <p:ph idx="1"/>
          </p:nvPr>
        </p:nvSpPr>
        <p:spPr>
          <a:xfrm>
            <a:off x="5827048" y="1868487"/>
            <a:ext cx="5721484" cy="4351338"/>
          </a:xfrm>
        </p:spPr>
        <p:txBody>
          <a:bodyPr>
            <a:normAutofit/>
          </a:bodyPr>
          <a:lstStyle/>
          <a:p>
            <a:pPr marL="342900" marR="0" lvl="0" indent="-342900">
              <a:spcBef>
                <a:spcPts val="0"/>
              </a:spcBef>
              <a:spcAft>
                <a:spcPts val="0"/>
              </a:spcAft>
              <a:buFont typeface="Symbol" panose="05050102010706020507" pitchFamily="18" charset="2"/>
              <a:buChar char=""/>
            </a:pPr>
            <a:r>
              <a:rPr lang="en-US" sz="2400">
                <a:effectLst/>
                <a:latin typeface="Times New Roman" panose="02020603050405020304" pitchFamily="18" charset="0"/>
                <a:ea typeface="Calibri" panose="020F0502020204030204" pitchFamily="34" charset="0"/>
                <a:cs typeface="Times New Roman" panose="02020603050405020304" pitchFamily="18" charset="0"/>
              </a:rPr>
              <a:t>Recognizing and expressing the range of feelings and thoughts.</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a:effectLst/>
                <a:latin typeface="Times New Roman" panose="02020603050405020304" pitchFamily="18" charset="0"/>
                <a:ea typeface="Calibri" panose="020F0502020204030204" pitchFamily="34" charset="0"/>
                <a:cs typeface="Times New Roman" panose="02020603050405020304" pitchFamily="18" charset="0"/>
              </a:rPr>
              <a:t>Respecting one’s own struggles and continuing to explore them in the group.</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a:effectLst/>
                <a:latin typeface="Times New Roman" panose="02020603050405020304" pitchFamily="18" charset="0"/>
                <a:ea typeface="Calibri" panose="020F0502020204030204" pitchFamily="34" charset="0"/>
                <a:cs typeface="Times New Roman" panose="02020603050405020304" pitchFamily="18" charset="0"/>
              </a:rPr>
              <a:t>Moving from dependent to independent.</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a:effectLst/>
                <a:latin typeface="Times New Roman" panose="02020603050405020304" pitchFamily="18" charset="0"/>
                <a:ea typeface="Calibri" panose="020F0502020204030204" pitchFamily="34" charset="0"/>
                <a:cs typeface="Times New Roman" panose="02020603050405020304" pitchFamily="18" charset="0"/>
              </a:rPr>
              <a:t>Taking increased responsibility for what they are doing in the group.</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a:effectLst/>
                <a:latin typeface="Times New Roman" panose="02020603050405020304" pitchFamily="18" charset="0"/>
                <a:ea typeface="Calibri" panose="020F0502020204030204" pitchFamily="34" charset="0"/>
                <a:cs typeface="Times New Roman" panose="02020603050405020304" pitchFamily="18" charset="0"/>
              </a:rPr>
              <a:t>Learning to confront self and others inconsistencies.</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2400">
                <a:effectLst/>
                <a:latin typeface="Times New Roman" panose="02020603050405020304" pitchFamily="18" charset="0"/>
                <a:ea typeface="Calibri" panose="020F0502020204030204" pitchFamily="34" charset="0"/>
                <a:cs typeface="Times New Roman" panose="02020603050405020304" pitchFamily="18" charset="0"/>
              </a:rPr>
              <a:t>Being willing to work through conflicts rather than avoid them.</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p>
            <a:endParaRPr lang="en-US" sz="2400"/>
          </a:p>
        </p:txBody>
      </p:sp>
    </p:spTree>
    <p:extLst>
      <p:ext uri="{BB962C8B-B14F-4D97-AF65-F5344CB8AC3E}">
        <p14:creationId xmlns:p14="http://schemas.microsoft.com/office/powerpoint/2010/main" val="31066376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66E48AFA-8884-4F68-A44F-D2C1E8609C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0C33FC3-FA1B-1E6F-9347-208BE3D16ACB}"/>
              </a:ext>
            </a:extLst>
          </p:cNvPr>
          <p:cNvSpPr>
            <a:spLocks noGrp="1"/>
          </p:cNvSpPr>
          <p:nvPr>
            <p:ph type="title"/>
          </p:nvPr>
        </p:nvSpPr>
        <p:spPr>
          <a:xfrm>
            <a:off x="838201" y="3998018"/>
            <a:ext cx="3981854" cy="2216513"/>
          </a:xfrm>
        </p:spPr>
        <p:txBody>
          <a:bodyPr>
            <a:normAutofit/>
          </a:bodyPr>
          <a:lstStyle/>
          <a:p>
            <a:pPr marL="0" marR="0" lvl="0" indent="-228600" defTabSz="914400" rtl="0" eaLnBrk="1" fontAlgn="auto" latinLnBrk="0" hangingPunct="1">
              <a:spcBef>
                <a:spcPts val="0"/>
              </a:spcBef>
              <a:spcAft>
                <a:spcPts val="0"/>
              </a:spcAft>
              <a:tabLst/>
              <a:defRPr/>
            </a:pPr>
            <a:r>
              <a:rPr kumimoji="0" lang="en-US" b="1" i="0" u="none" strike="noStrike" kern="1200" cap="none" spc="0" normalizeH="0" baseline="0" noProof="0">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Problems that may arise</a:t>
            </a:r>
            <a:endParaRPr lang="en-US"/>
          </a:p>
        </p:txBody>
      </p:sp>
      <p:sp>
        <p:nvSpPr>
          <p:cNvPr id="21" name="Arc 20">
            <a:extLst>
              <a:ext uri="{FF2B5EF4-FFF2-40B4-BE49-F238E27FC236}">
                <a16:creationId xmlns:a16="http://schemas.microsoft.com/office/drawing/2014/main" id="{969D19A6-08CB-498C-93EC-3FFB021FC6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269068">
            <a:off x="8717845" y="3339275"/>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5" name="Picture 4" descr="Goats on grass">
            <a:extLst>
              <a:ext uri="{FF2B5EF4-FFF2-40B4-BE49-F238E27FC236}">
                <a16:creationId xmlns:a16="http://schemas.microsoft.com/office/drawing/2014/main" id="{01D362DA-03D5-0210-CD30-799478E84C3B}"/>
              </a:ext>
            </a:extLst>
          </p:cNvPr>
          <p:cNvPicPr>
            <a:picLocks noChangeAspect="1"/>
          </p:cNvPicPr>
          <p:nvPr/>
        </p:nvPicPr>
        <p:blipFill rotWithShape="1">
          <a:blip r:embed="rId2"/>
          <a:srcRect l="22388" r="24511"/>
          <a:stretch/>
        </p:blipFill>
        <p:spPr>
          <a:xfrm>
            <a:off x="5049035" y="704504"/>
            <a:ext cx="2093929" cy="2957472"/>
          </a:xfrm>
          <a:custGeom>
            <a:avLst/>
            <a:gdLst/>
            <a:ahLst/>
            <a:cxnLst/>
            <a:rect l="l" t="t" r="r" b="b"/>
            <a:pathLst>
              <a:path w="10580201" h="2957472">
                <a:moveTo>
                  <a:pt x="88961" y="0"/>
                </a:moveTo>
                <a:lnTo>
                  <a:pt x="10491240" y="0"/>
                </a:lnTo>
                <a:cubicBezTo>
                  <a:pt x="10540372" y="0"/>
                  <a:pt x="10580201" y="39829"/>
                  <a:pt x="10580201" y="88961"/>
                </a:cubicBezTo>
                <a:lnTo>
                  <a:pt x="10580201" y="2868511"/>
                </a:lnTo>
                <a:cubicBezTo>
                  <a:pt x="10580201" y="2917643"/>
                  <a:pt x="10540372" y="2957472"/>
                  <a:pt x="10491240" y="2957472"/>
                </a:cubicBezTo>
                <a:lnTo>
                  <a:pt x="88961" y="2957472"/>
                </a:lnTo>
                <a:cubicBezTo>
                  <a:pt x="39829" y="2957472"/>
                  <a:pt x="0" y="2917643"/>
                  <a:pt x="0" y="2868511"/>
                </a:cubicBezTo>
                <a:lnTo>
                  <a:pt x="0" y="88961"/>
                </a:lnTo>
                <a:cubicBezTo>
                  <a:pt x="0" y="39829"/>
                  <a:pt x="39829" y="0"/>
                  <a:pt x="88961" y="0"/>
                </a:cubicBezTo>
                <a:close/>
              </a:path>
            </a:pathLst>
          </a:custGeom>
        </p:spPr>
      </p:pic>
      <p:sp>
        <p:nvSpPr>
          <p:cNvPr id="3" name="Content Placeholder 2">
            <a:extLst>
              <a:ext uri="{FF2B5EF4-FFF2-40B4-BE49-F238E27FC236}">
                <a16:creationId xmlns:a16="http://schemas.microsoft.com/office/drawing/2014/main" id="{56991119-D4EC-CB21-78C9-8705A8A01744}"/>
              </a:ext>
            </a:extLst>
          </p:cNvPr>
          <p:cNvSpPr>
            <a:spLocks noGrp="1"/>
          </p:cNvSpPr>
          <p:nvPr>
            <p:ph idx="1"/>
          </p:nvPr>
        </p:nvSpPr>
        <p:spPr>
          <a:xfrm>
            <a:off x="4970835" y="3998019"/>
            <a:ext cx="6382966" cy="2216512"/>
          </a:xfrm>
        </p:spPr>
        <p:txBody>
          <a:bodyPr>
            <a:normAutofit/>
          </a:bodyPr>
          <a:lstStyle/>
          <a:p>
            <a:pPr marL="342900" marR="0" lvl="0" indent="-342900">
              <a:spcBef>
                <a:spcPts val="0"/>
              </a:spcBef>
              <a:spcAft>
                <a:spcPts val="0"/>
              </a:spcAft>
              <a:buFont typeface="Symbol" panose="05050102010706020507" pitchFamily="18" charset="2"/>
              <a:buChar char=""/>
            </a:pPr>
            <a:r>
              <a:rPr lang="en-US" sz="1700" dirty="0">
                <a:effectLst/>
                <a:latin typeface="Times New Roman" panose="02020603050405020304" pitchFamily="18" charset="0"/>
                <a:ea typeface="Calibri" panose="020F0502020204030204" pitchFamily="34" charset="0"/>
                <a:cs typeface="Times New Roman" panose="02020603050405020304" pitchFamily="18" charset="0"/>
              </a:rPr>
              <a:t>Members may start labeling each other e.g. “the problem type”.</a:t>
            </a:r>
            <a:endParaRPr lang="en-US" sz="17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700" dirty="0">
                <a:effectLst/>
                <a:latin typeface="Times New Roman" panose="02020603050405020304" pitchFamily="18" charset="0"/>
                <a:ea typeface="Calibri" panose="020F0502020204030204" pitchFamily="34" charset="0"/>
                <a:cs typeface="Times New Roman" panose="02020603050405020304" pitchFamily="18" charset="0"/>
              </a:rPr>
              <a:t>Members may refuse to express persistent negative reactions among themselves, hence causing distractions.</a:t>
            </a:r>
            <a:endParaRPr lang="en-US" sz="17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700" dirty="0">
                <a:effectLst/>
                <a:latin typeface="Times New Roman" panose="02020603050405020304" pitchFamily="18" charset="0"/>
                <a:ea typeface="Calibri" panose="020F0502020204030204" pitchFamily="34" charset="0"/>
                <a:cs typeface="Times New Roman" panose="02020603050405020304" pitchFamily="18" charset="0"/>
              </a:rPr>
              <a:t>If confrontations are poorly handled, members may retreat in defense postures.</a:t>
            </a:r>
            <a:endParaRPr lang="en-US" sz="17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700" dirty="0">
                <a:effectLst/>
                <a:latin typeface="Times New Roman" panose="02020603050405020304" pitchFamily="18" charset="0"/>
                <a:ea typeface="Calibri" panose="020F0502020204030204" pitchFamily="34" charset="0"/>
                <a:cs typeface="Times New Roman" panose="02020603050405020304" pitchFamily="18" charset="0"/>
              </a:rPr>
              <a:t>Members may identify a scape–goat to project their own feelings.</a:t>
            </a:r>
            <a:endParaRPr lang="en-US" sz="17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700" dirty="0">
                <a:effectLst/>
                <a:latin typeface="Times New Roman" panose="02020603050405020304" pitchFamily="18" charset="0"/>
                <a:ea typeface="Calibri" panose="020F0502020204030204" pitchFamily="34" charset="0"/>
                <a:cs typeface="Times New Roman" panose="02020603050405020304" pitchFamily="18" charset="0"/>
              </a:rPr>
              <a:t>Members may collude by forming subgroups and cliques to express their negative reactions which may interfere with interactions in the actual group.</a:t>
            </a:r>
            <a:endParaRPr lang="en-US" sz="17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700" dirty="0"/>
          </a:p>
        </p:txBody>
      </p:sp>
    </p:spTree>
    <p:extLst>
      <p:ext uri="{BB962C8B-B14F-4D97-AF65-F5344CB8AC3E}">
        <p14:creationId xmlns:p14="http://schemas.microsoft.com/office/powerpoint/2010/main" val="37870089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Illustration of people on a blockchain">
            <a:extLst>
              <a:ext uri="{FF2B5EF4-FFF2-40B4-BE49-F238E27FC236}">
                <a16:creationId xmlns:a16="http://schemas.microsoft.com/office/drawing/2014/main" id="{C2F3BC60-CF95-A6AD-14A0-D454D89C98F9}"/>
              </a:ext>
            </a:extLst>
          </p:cNvPr>
          <p:cNvPicPr>
            <a:picLocks noChangeAspect="1"/>
          </p:cNvPicPr>
          <p:nvPr/>
        </p:nvPicPr>
        <p:blipFill rotWithShape="1">
          <a:blip r:embed="rId2"/>
          <a:srcRect l="25565" r="29476"/>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7195684-B0C5-5092-C665-325765EC43E8}"/>
              </a:ext>
            </a:extLst>
          </p:cNvPr>
          <p:cNvSpPr>
            <a:spLocks noGrp="1"/>
          </p:cNvSpPr>
          <p:nvPr>
            <p:ph type="title"/>
          </p:nvPr>
        </p:nvSpPr>
        <p:spPr>
          <a:xfrm>
            <a:off x="5827048" y="407987"/>
            <a:ext cx="5721484" cy="1325563"/>
          </a:xfrm>
        </p:spPr>
        <p:txBody>
          <a:bodyPr>
            <a:normAutofit/>
          </a:bodyPr>
          <a:lstStyle/>
          <a:p>
            <a:pPr marL="0" marR="0" lvl="0" indent="-228600" defTabSz="914400" rtl="0" eaLnBrk="1" fontAlgn="auto" latinLnBrk="0" hangingPunct="1">
              <a:spcBef>
                <a:spcPts val="0"/>
              </a:spcBef>
              <a:spcAft>
                <a:spcPts val="0"/>
              </a:spcAft>
              <a:tabLst/>
              <a:defRPr/>
            </a:pPr>
            <a:r>
              <a:rPr kumimoji="0" lang="en-US" b="1" i="0" u="none" strike="noStrike" kern="1200" cap="none" spc="0" normalizeH="0" baseline="0" noProof="0">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Stage 4: Working Stage</a:t>
            </a:r>
            <a:endParaRPr lang="en-US"/>
          </a:p>
        </p:txBody>
      </p:sp>
      <p:sp>
        <p:nvSpPr>
          <p:cNvPr id="3" name="Content Placeholder 2">
            <a:extLst>
              <a:ext uri="{FF2B5EF4-FFF2-40B4-BE49-F238E27FC236}">
                <a16:creationId xmlns:a16="http://schemas.microsoft.com/office/drawing/2014/main" id="{117C9444-BC8A-21AB-4166-AE5612152CEE}"/>
              </a:ext>
            </a:extLst>
          </p:cNvPr>
          <p:cNvSpPr>
            <a:spLocks noGrp="1"/>
          </p:cNvSpPr>
          <p:nvPr>
            <p:ph idx="1"/>
          </p:nvPr>
        </p:nvSpPr>
        <p:spPr>
          <a:xfrm>
            <a:off x="5827048" y="1868487"/>
            <a:ext cx="5721484" cy="4351338"/>
          </a:xfrm>
        </p:spPr>
        <p:txBody>
          <a:bodyPr>
            <a:normAutofit/>
          </a:bodyPr>
          <a:lstStyle/>
          <a:p>
            <a:pPr marL="0" marR="0" indent="0">
              <a:spcBef>
                <a:spcPts val="0"/>
              </a:spcBef>
              <a:spcAft>
                <a:spcPts val="0"/>
              </a:spcAft>
              <a:buNone/>
            </a:pPr>
            <a:r>
              <a:rPr lang="en-US" sz="1800">
                <a:effectLst/>
                <a:latin typeface="Times New Roman" panose="02020603050405020304" pitchFamily="18" charset="0"/>
                <a:ea typeface="Calibri" panose="020F0502020204030204" pitchFamily="34" charset="0"/>
                <a:cs typeface="Times New Roman" panose="02020603050405020304" pitchFamily="18" charset="0"/>
              </a:rPr>
              <a:t>This stage is about in-depth exploration of significant problems and effective action to bring about the desired behavior change. </a:t>
            </a:r>
          </a:p>
          <a:p>
            <a:pPr marL="0" marR="0" indent="0">
              <a:spcBef>
                <a:spcPts val="0"/>
              </a:spcBef>
              <a:spcAft>
                <a:spcPts val="0"/>
              </a:spcAft>
              <a:buNone/>
            </a:pPr>
            <a:r>
              <a:rPr lang="en-US" sz="1800">
                <a:effectLst/>
                <a:latin typeface="Times New Roman" panose="02020603050405020304" pitchFamily="18" charset="0"/>
                <a:ea typeface="Calibri" panose="020F0502020204030204" pitchFamily="34" charset="0"/>
                <a:cs typeface="Times New Roman" panose="02020603050405020304" pitchFamily="18" charset="0"/>
              </a:rPr>
              <a:t>There is commitment by members to the process.</a:t>
            </a:r>
          </a:p>
          <a:p>
            <a:pPr marL="0" marR="0">
              <a:spcBef>
                <a:spcPts val="0"/>
              </a:spcBef>
              <a:spcAft>
                <a:spcPts val="0"/>
              </a:spcAft>
            </a:pPr>
            <a:r>
              <a:rPr lang="en-US" sz="1800" b="1">
                <a:effectLst/>
                <a:latin typeface="Times New Roman" panose="02020603050405020304" pitchFamily="18" charset="0"/>
                <a:ea typeface="Calibri" panose="020F0502020204030204" pitchFamily="34" charset="0"/>
                <a:cs typeface="Times New Roman" panose="02020603050405020304" pitchFamily="18" charset="0"/>
              </a:rPr>
              <a:t>Characteristics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Symbol" panose="05050102010706020507" pitchFamily="18" charset="2"/>
              <a:buChar char=""/>
            </a:pPr>
            <a:r>
              <a:rPr lang="en-US" sz="1800">
                <a:effectLst/>
                <a:latin typeface="Times New Roman" panose="02020603050405020304" pitchFamily="18" charset="0"/>
                <a:ea typeface="Calibri" panose="020F0502020204030204" pitchFamily="34" charset="0"/>
                <a:cs typeface="Times New Roman" panose="02020603050405020304" pitchFamily="18" charset="0"/>
              </a:rPr>
              <a:t>Level of trust and cohesion is high</a:t>
            </a:r>
          </a:p>
          <a:p>
            <a:pPr marL="342900" marR="0" lvl="0" indent="-342900">
              <a:spcBef>
                <a:spcPts val="0"/>
              </a:spcBef>
              <a:spcAft>
                <a:spcPts val="0"/>
              </a:spcAft>
              <a:buFont typeface="Symbol" panose="05050102010706020507" pitchFamily="18" charset="2"/>
              <a:buChar char=""/>
            </a:pPr>
            <a:r>
              <a:rPr lang="en-US" sz="1800">
                <a:effectLst/>
                <a:latin typeface="Times New Roman" panose="02020603050405020304" pitchFamily="18" charset="0"/>
                <a:ea typeface="Calibri" panose="020F0502020204030204" pitchFamily="34" charset="0"/>
                <a:cs typeface="Times New Roman" panose="02020603050405020304" pitchFamily="18" charset="0"/>
              </a:rPr>
              <a:t>Communication is open and involves accurate expression of what is being expressed</a:t>
            </a:r>
          </a:p>
          <a:p>
            <a:pPr marL="342900" marR="0" lvl="0" indent="-342900">
              <a:spcBef>
                <a:spcPts val="0"/>
              </a:spcBef>
              <a:spcAft>
                <a:spcPts val="0"/>
              </a:spcAft>
              <a:buFont typeface="Symbol" panose="05050102010706020507" pitchFamily="18" charset="2"/>
              <a:buChar char=""/>
            </a:pPr>
            <a:r>
              <a:rPr lang="en-US" sz="1800">
                <a:effectLst/>
                <a:latin typeface="Times New Roman" panose="02020603050405020304" pitchFamily="18" charset="0"/>
                <a:ea typeface="Calibri" panose="020F0502020204030204" pitchFamily="34" charset="0"/>
                <a:cs typeface="Times New Roman" panose="02020603050405020304" pitchFamily="18" charset="0"/>
              </a:rPr>
              <a:t>Members interact with one another freely and directly</a:t>
            </a:r>
          </a:p>
          <a:p>
            <a:pPr marL="342900" marR="0" lvl="0" indent="-342900">
              <a:spcBef>
                <a:spcPts val="0"/>
              </a:spcBef>
              <a:spcAft>
                <a:spcPts val="0"/>
              </a:spcAft>
              <a:buFont typeface="Symbol" panose="05050102010706020507" pitchFamily="18" charset="2"/>
              <a:buChar char=""/>
            </a:pPr>
            <a:r>
              <a:rPr lang="en-US" sz="1800">
                <a:effectLst/>
                <a:latin typeface="Times New Roman" panose="02020603050405020304" pitchFamily="18" charset="0"/>
                <a:ea typeface="Calibri" panose="020F0502020204030204" pitchFamily="34" charset="0"/>
                <a:cs typeface="Times New Roman" panose="02020603050405020304" pitchFamily="18" charset="0"/>
              </a:rPr>
              <a:t>Willingness to risk making oneself know</a:t>
            </a:r>
          </a:p>
          <a:p>
            <a:pPr marL="342900" marR="0" lvl="0" indent="-342900">
              <a:spcBef>
                <a:spcPts val="0"/>
              </a:spcBef>
              <a:spcAft>
                <a:spcPts val="0"/>
              </a:spcAft>
              <a:buFont typeface="Symbol" panose="05050102010706020507" pitchFamily="18" charset="2"/>
              <a:buChar char=""/>
            </a:pPr>
            <a:r>
              <a:rPr lang="en-US" sz="1800">
                <a:effectLst/>
                <a:latin typeface="Times New Roman" panose="02020603050405020304" pitchFamily="18" charset="0"/>
                <a:ea typeface="Calibri" panose="020F0502020204030204" pitchFamily="34" charset="0"/>
                <a:cs typeface="Times New Roman" panose="02020603050405020304" pitchFamily="18" charset="0"/>
              </a:rPr>
              <a:t>Conflict among members is recognized and dealt with directly and effectively</a:t>
            </a:r>
          </a:p>
          <a:p>
            <a:pPr marL="342900" marR="0" lvl="0" indent="-342900">
              <a:spcBef>
                <a:spcPts val="0"/>
              </a:spcBef>
              <a:spcAft>
                <a:spcPts val="0"/>
              </a:spcAft>
              <a:buFont typeface="Symbol" panose="05050102010706020507" pitchFamily="18" charset="2"/>
              <a:buChar char=""/>
            </a:pPr>
            <a:r>
              <a:rPr lang="en-US" sz="1800">
                <a:effectLst/>
                <a:latin typeface="Times New Roman" panose="02020603050405020304" pitchFamily="18" charset="0"/>
                <a:ea typeface="Calibri" panose="020F0502020204030204" pitchFamily="34" charset="0"/>
                <a:cs typeface="Times New Roman" panose="02020603050405020304" pitchFamily="18" charset="0"/>
              </a:rPr>
              <a:t>Participants feel supported in their attempts to change</a:t>
            </a:r>
          </a:p>
          <a:p>
            <a:pPr marL="342900" marR="0" lvl="0" indent="-342900">
              <a:spcBef>
                <a:spcPts val="0"/>
              </a:spcBef>
              <a:spcAft>
                <a:spcPts val="0"/>
              </a:spcAft>
              <a:buFont typeface="Symbol" panose="05050102010706020507" pitchFamily="18" charset="2"/>
              <a:buChar char=""/>
            </a:pPr>
            <a:r>
              <a:rPr lang="en-US" sz="1800">
                <a:effectLst/>
                <a:latin typeface="Times New Roman" panose="02020603050405020304" pitchFamily="18" charset="0"/>
                <a:ea typeface="Calibri" panose="020F0502020204030204" pitchFamily="34" charset="0"/>
                <a:cs typeface="Times New Roman" panose="02020603050405020304" pitchFamily="18" charset="0"/>
              </a:rPr>
              <a:t>Members feel hopeful that they can change and are willing to </a:t>
            </a:r>
            <a:r>
              <a:rPr lang="en-US" sz="1800" err="1">
                <a:effectLst/>
                <a:latin typeface="Times New Roman" panose="02020603050405020304" pitchFamily="18" charset="0"/>
                <a:ea typeface="Calibri" panose="020F0502020204030204" pitchFamily="34" charset="0"/>
                <a:cs typeface="Times New Roman" panose="02020603050405020304" pitchFamily="18" charset="0"/>
              </a:rPr>
              <a:t>takr</a:t>
            </a:r>
            <a:r>
              <a:rPr lang="en-US" sz="1800">
                <a:effectLst/>
                <a:latin typeface="Times New Roman" panose="02020603050405020304" pitchFamily="18" charset="0"/>
                <a:ea typeface="Calibri" panose="020F0502020204030204" pitchFamily="34" charset="0"/>
                <a:cs typeface="Times New Roman" panose="02020603050405020304" pitchFamily="18" charset="0"/>
              </a:rPr>
              <a:t> action</a:t>
            </a:r>
          </a:p>
          <a:p>
            <a:pPr marL="342900" marR="0" lvl="0" indent="-342900">
              <a:spcBef>
                <a:spcPts val="0"/>
              </a:spcBef>
              <a:spcAft>
                <a:spcPts val="0"/>
              </a:spcAft>
              <a:buFont typeface="Symbol" panose="05050102010706020507" pitchFamily="18" charset="2"/>
              <a:buChar char=""/>
            </a:pPr>
            <a:r>
              <a:rPr lang="en-US" sz="1800">
                <a:effectLst/>
                <a:latin typeface="Times New Roman" panose="02020603050405020304" pitchFamily="18" charset="0"/>
                <a:ea typeface="Calibri" panose="020F0502020204030204" pitchFamily="34" charset="0"/>
                <a:cs typeface="Times New Roman" panose="02020603050405020304" pitchFamily="18" charset="0"/>
              </a:rPr>
              <a:t>Here and now focus</a:t>
            </a:r>
          </a:p>
          <a:p>
            <a:endParaRPr lang="en-US" sz="1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07332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descr="Colourful carved figures of humans">
            <a:extLst>
              <a:ext uri="{FF2B5EF4-FFF2-40B4-BE49-F238E27FC236}">
                <a16:creationId xmlns:a16="http://schemas.microsoft.com/office/drawing/2014/main" id="{1AA63788-98D6-E2FA-F48A-5475DBCA2C70}"/>
              </a:ext>
            </a:extLst>
          </p:cNvPr>
          <p:cNvPicPr>
            <a:picLocks noChangeAspect="1"/>
          </p:cNvPicPr>
          <p:nvPr/>
        </p:nvPicPr>
        <p:blipFill rotWithShape="1">
          <a:blip r:embed="rId2"/>
          <a:srcRect l="24893" r="24660" b="-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5"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F3E7917-BBA9-9635-28C2-181A60E14448}"/>
              </a:ext>
            </a:extLst>
          </p:cNvPr>
          <p:cNvSpPr>
            <a:spLocks noGrp="1"/>
          </p:cNvSpPr>
          <p:nvPr>
            <p:ph type="title"/>
          </p:nvPr>
        </p:nvSpPr>
        <p:spPr>
          <a:xfrm>
            <a:off x="5827048" y="407987"/>
            <a:ext cx="5721484" cy="1325563"/>
          </a:xfrm>
        </p:spPr>
        <p:txBody>
          <a:bodyPr>
            <a:normAutofit/>
          </a:bodyPr>
          <a:lstStyle/>
          <a:p>
            <a:pPr marL="0" marR="0" lvl="0" indent="-228600" defTabSz="914400" rtl="0" eaLnBrk="1" fontAlgn="auto" latinLnBrk="0" hangingPunct="1">
              <a:spcBef>
                <a:spcPts val="0"/>
              </a:spcBef>
              <a:spcAft>
                <a:spcPts val="0"/>
              </a:spcAft>
              <a:tabLst/>
              <a:defRPr/>
            </a:pPr>
            <a:r>
              <a:rPr kumimoji="0" lang="en-US" b="1" i="0" u="none" strike="noStrike" kern="1200" cap="none" spc="0" normalizeH="0" baseline="0" noProof="0">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Members’ Function</a:t>
            </a:r>
            <a:endParaRPr lang="en-US"/>
          </a:p>
        </p:txBody>
      </p:sp>
      <p:sp>
        <p:nvSpPr>
          <p:cNvPr id="3" name="Content Placeholder 2">
            <a:extLst>
              <a:ext uri="{FF2B5EF4-FFF2-40B4-BE49-F238E27FC236}">
                <a16:creationId xmlns:a16="http://schemas.microsoft.com/office/drawing/2014/main" id="{35CF1D2F-E6CC-8784-5029-56D36939BA49}"/>
              </a:ext>
            </a:extLst>
          </p:cNvPr>
          <p:cNvSpPr>
            <a:spLocks noGrp="1"/>
          </p:cNvSpPr>
          <p:nvPr>
            <p:ph idx="1"/>
          </p:nvPr>
        </p:nvSpPr>
        <p:spPr>
          <a:xfrm>
            <a:off x="5827048" y="1868487"/>
            <a:ext cx="5721484" cy="4351338"/>
          </a:xfrm>
        </p:spPr>
        <p:txBody>
          <a:bodyPr>
            <a:normAutofit/>
          </a:bodyPr>
          <a:lstStyle/>
          <a:p>
            <a:pPr marL="342900" marR="0" lvl="0" indent="-342900">
              <a:spcBef>
                <a:spcPts val="0"/>
              </a:spcBef>
              <a:spcAft>
                <a:spcPts val="600"/>
              </a:spcAft>
              <a:buFont typeface="Symbol" panose="05050102010706020507" pitchFamily="18" charset="2"/>
              <a:buChar char=""/>
            </a:pPr>
            <a:r>
              <a:rPr lang="en-US" sz="2000">
                <a:effectLst/>
                <a:latin typeface="Times New Roman" panose="02020603050405020304" pitchFamily="18" charset="0"/>
                <a:ea typeface="Calibri" panose="020F0502020204030204" pitchFamily="34" charset="0"/>
                <a:cs typeface="Times New Roman" panose="02020603050405020304" pitchFamily="18" charset="0"/>
              </a:rPr>
              <a:t>Bring issues they feel they need to discus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Symbol" panose="05050102010706020507" pitchFamily="18" charset="2"/>
              <a:buChar char=""/>
            </a:pPr>
            <a:r>
              <a:rPr lang="en-US" sz="2000">
                <a:effectLst/>
                <a:latin typeface="Times New Roman" panose="02020603050405020304" pitchFamily="18" charset="0"/>
                <a:ea typeface="Calibri" panose="020F0502020204030204" pitchFamily="34" charset="0"/>
                <a:cs typeface="Times New Roman" panose="02020603050405020304" pitchFamily="18" charset="0"/>
              </a:rPr>
              <a:t>Give others feedback and be open to receiving it</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Symbol" panose="05050102010706020507" pitchFamily="18" charset="2"/>
              <a:buChar char=""/>
            </a:pPr>
            <a:r>
              <a:rPr lang="en-US" sz="2000">
                <a:effectLst/>
                <a:latin typeface="Times New Roman" panose="02020603050405020304" pitchFamily="18" charset="0"/>
                <a:ea typeface="Calibri" panose="020F0502020204030204" pitchFamily="34" charset="0"/>
                <a:cs typeface="Times New Roman" panose="02020603050405020304" pitchFamily="18" charset="0"/>
              </a:rPr>
              <a:t>Share how they are affected by others presence and work</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Symbol" panose="05050102010706020507" pitchFamily="18" charset="2"/>
              <a:buChar char=""/>
            </a:pPr>
            <a:r>
              <a:rPr lang="en-US" sz="2000">
                <a:effectLst/>
                <a:latin typeface="Times New Roman" panose="02020603050405020304" pitchFamily="18" charset="0"/>
                <a:ea typeface="Calibri" panose="020F0502020204030204" pitchFamily="34" charset="0"/>
                <a:cs typeface="Times New Roman" panose="02020603050405020304" pitchFamily="18" charset="0"/>
              </a:rPr>
              <a:t>Practice new skills and behaviors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Symbol" panose="05050102010706020507" pitchFamily="18" charset="2"/>
              <a:buChar char=""/>
            </a:pPr>
            <a:r>
              <a:rPr lang="en-US" sz="2000">
                <a:effectLst/>
                <a:latin typeface="Times New Roman" panose="02020603050405020304" pitchFamily="18" charset="0"/>
                <a:ea typeface="Calibri" panose="020F0502020204030204" pitchFamily="34" charset="0"/>
                <a:cs typeface="Times New Roman" panose="02020603050405020304" pitchFamily="18" charset="0"/>
              </a:rPr>
              <a:t>Continually assess their satisfaction in the group and take steps to improve where necessary</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spcBef>
                <a:spcPts val="0"/>
              </a:spcBef>
              <a:spcAft>
                <a:spcPts val="600"/>
              </a:spcAft>
              <a:buNone/>
            </a:pPr>
            <a:r>
              <a:rPr lang="en-US" sz="2000" b="1">
                <a:effectLst/>
                <a:latin typeface="Times New Roman" panose="02020603050405020304" pitchFamily="18" charset="0"/>
                <a:ea typeface="Calibri" panose="020F0502020204030204" pitchFamily="34" charset="0"/>
                <a:cs typeface="Times New Roman" panose="02020603050405020304" pitchFamily="18" charset="0"/>
              </a:rPr>
              <a:t>Problems that may arise</a:t>
            </a:r>
            <a:endParaRPr lang="en-US" sz="2000" b="1">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Symbol" panose="05050102010706020507" pitchFamily="18" charset="2"/>
              <a:buChar char=""/>
            </a:pPr>
            <a:r>
              <a:rPr lang="en-US" sz="2000">
                <a:effectLst/>
                <a:latin typeface="Times New Roman" panose="02020603050405020304" pitchFamily="18" charset="0"/>
                <a:ea typeface="Calibri" panose="020F0502020204030204" pitchFamily="34" charset="0"/>
                <a:cs typeface="Times New Roman" panose="02020603050405020304" pitchFamily="18" charset="0"/>
              </a:rPr>
              <a:t>Members may not transfer change outside the group</a:t>
            </a:r>
          </a:p>
          <a:p>
            <a:pPr marL="342900" marR="0" lvl="0" indent="-342900">
              <a:spcBef>
                <a:spcPts val="0"/>
              </a:spcBef>
              <a:spcAft>
                <a:spcPts val="600"/>
              </a:spcAft>
              <a:buFont typeface="Symbol" panose="05050102010706020507" pitchFamily="18" charset="2"/>
              <a:buChar char=""/>
            </a:pPr>
            <a:r>
              <a:rPr lang="en-US" sz="2000">
                <a:effectLst/>
                <a:latin typeface="Times New Roman" panose="02020603050405020304" pitchFamily="18" charset="0"/>
                <a:ea typeface="Calibri" panose="020F0502020204030204" pitchFamily="34" charset="0"/>
              </a:rPr>
              <a:t>Members may withdraw because of other members’ intensity</a:t>
            </a:r>
          </a:p>
          <a:p>
            <a:pPr marL="0" marR="0" lvl="0" indent="0">
              <a:spcBef>
                <a:spcPts val="0"/>
              </a:spcBef>
              <a:spcAft>
                <a:spcPts val="600"/>
              </a:spcAft>
              <a:buNone/>
            </a:pPr>
            <a:endParaRPr lang="en-US" sz="2000"/>
          </a:p>
        </p:txBody>
      </p:sp>
    </p:spTree>
    <p:extLst>
      <p:ext uri="{BB962C8B-B14F-4D97-AF65-F5344CB8AC3E}">
        <p14:creationId xmlns:p14="http://schemas.microsoft.com/office/powerpoint/2010/main" val="39338729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Two people holding each other's hands">
            <a:extLst>
              <a:ext uri="{FF2B5EF4-FFF2-40B4-BE49-F238E27FC236}">
                <a16:creationId xmlns:a16="http://schemas.microsoft.com/office/drawing/2014/main" id="{FBA73A29-4472-E8DA-B93C-86B6AFCEA883}"/>
              </a:ext>
            </a:extLst>
          </p:cNvPr>
          <p:cNvPicPr>
            <a:picLocks noChangeAspect="1"/>
          </p:cNvPicPr>
          <p:nvPr/>
        </p:nvPicPr>
        <p:blipFill rotWithShape="1">
          <a:blip r:embed="rId2"/>
          <a:srcRect l="23316" r="29423" b="-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451E83E-D2F8-39B8-2360-374EEF41966E}"/>
              </a:ext>
            </a:extLst>
          </p:cNvPr>
          <p:cNvSpPr>
            <a:spLocks noGrp="1"/>
          </p:cNvSpPr>
          <p:nvPr>
            <p:ph type="title"/>
          </p:nvPr>
        </p:nvSpPr>
        <p:spPr>
          <a:xfrm>
            <a:off x="5827048" y="407987"/>
            <a:ext cx="5721484" cy="1325563"/>
          </a:xfrm>
        </p:spPr>
        <p:txBody>
          <a:bodyPr>
            <a:normAutofit/>
          </a:bodyPr>
          <a:lstStyle/>
          <a:p>
            <a:pPr marL="0" marR="0" lvl="0" indent="-228600" defTabSz="914400" rtl="0" eaLnBrk="1" fontAlgn="auto" latinLnBrk="0" hangingPunct="1">
              <a:spcBef>
                <a:spcPts val="0"/>
              </a:spcBef>
              <a:spcAft>
                <a:spcPts val="0"/>
              </a:spcAft>
              <a:tabLst/>
              <a:defRPr/>
            </a:pPr>
            <a:r>
              <a:rPr kumimoji="0" lang="en-US" b="1" i="0" u="none" strike="noStrike" kern="1200" cap="none" spc="0" normalizeH="0" baseline="0" noProof="0">
                <a:ln>
                  <a:noFill/>
                </a:ln>
                <a:effectLst/>
                <a:uLnTx/>
                <a:uFillTx/>
                <a:latin typeface="Times New Roman" panose="02020603050405020304" pitchFamily="18" charset="0"/>
                <a:ea typeface="Calibri" panose="020F0502020204030204" pitchFamily="34" charset="0"/>
                <a:cs typeface="Times New Roman" panose="02020603050405020304" pitchFamily="18" charset="0"/>
              </a:rPr>
              <a:t>Therapeutic Factors in Stage 4</a:t>
            </a:r>
            <a:endParaRPr lang="en-US"/>
          </a:p>
        </p:txBody>
      </p:sp>
      <p:sp>
        <p:nvSpPr>
          <p:cNvPr id="3" name="Content Placeholder 2">
            <a:extLst>
              <a:ext uri="{FF2B5EF4-FFF2-40B4-BE49-F238E27FC236}">
                <a16:creationId xmlns:a16="http://schemas.microsoft.com/office/drawing/2014/main" id="{8A5EA2D3-CE5B-4FB8-4895-AB3F37FA2641}"/>
              </a:ext>
            </a:extLst>
          </p:cNvPr>
          <p:cNvSpPr>
            <a:spLocks noGrp="1"/>
          </p:cNvSpPr>
          <p:nvPr>
            <p:ph idx="1"/>
          </p:nvPr>
        </p:nvSpPr>
        <p:spPr>
          <a:xfrm>
            <a:off x="5827048" y="1868487"/>
            <a:ext cx="5721484" cy="4351338"/>
          </a:xfrm>
        </p:spPr>
        <p:txBody>
          <a:bodyPr>
            <a:normAutofit/>
          </a:bodyPr>
          <a:lstStyle/>
          <a:p>
            <a:pPr marL="0" marR="0" indent="0">
              <a:spcBef>
                <a:spcPts val="0"/>
              </a:spcBef>
              <a:spcAft>
                <a:spcPts val="600"/>
              </a:spcAft>
              <a:buNone/>
            </a:pPr>
            <a:r>
              <a:rPr lang="en-US" sz="2600">
                <a:effectLst/>
                <a:latin typeface="Times New Roman" panose="02020603050405020304" pitchFamily="18" charset="0"/>
                <a:ea typeface="Calibri" panose="020F0502020204030204" pitchFamily="34" charset="0"/>
                <a:cs typeface="Times New Roman" panose="02020603050405020304" pitchFamily="18" charset="0"/>
              </a:rPr>
              <a:t>The following are specific factors that ensure that the group will move into productive work;</a:t>
            </a:r>
          </a:p>
          <a:p>
            <a:pPr marL="342900" marR="0" lvl="0" indent="-342900">
              <a:spcBef>
                <a:spcPts val="0"/>
              </a:spcBef>
              <a:spcAft>
                <a:spcPts val="600"/>
              </a:spcAft>
              <a:buFont typeface="Symbol" panose="05050102010706020507" pitchFamily="18" charset="2"/>
              <a:buChar char=""/>
            </a:pPr>
            <a:r>
              <a:rPr lang="en-US" sz="2600">
                <a:effectLst/>
                <a:latin typeface="Times New Roman" panose="02020603050405020304" pitchFamily="18" charset="0"/>
                <a:ea typeface="Calibri" panose="020F0502020204030204" pitchFamily="34" charset="0"/>
                <a:cs typeface="Times New Roman" panose="02020603050405020304" pitchFamily="18" charset="0"/>
              </a:rPr>
              <a:t>Trust and acceptance</a:t>
            </a:r>
          </a:p>
          <a:p>
            <a:pPr marL="342900" marR="0" lvl="0" indent="-342900">
              <a:spcBef>
                <a:spcPts val="0"/>
              </a:spcBef>
              <a:spcAft>
                <a:spcPts val="600"/>
              </a:spcAft>
              <a:buFont typeface="Symbol" panose="05050102010706020507" pitchFamily="18" charset="2"/>
              <a:buChar char=""/>
            </a:pPr>
            <a:r>
              <a:rPr lang="en-US" sz="2600">
                <a:effectLst/>
                <a:latin typeface="Times New Roman" panose="02020603050405020304" pitchFamily="18" charset="0"/>
                <a:ea typeface="Calibri" panose="020F0502020204030204" pitchFamily="34" charset="0"/>
                <a:cs typeface="Times New Roman" panose="02020603050405020304" pitchFamily="18" charset="0"/>
              </a:rPr>
              <a:t>Empathy and caring</a:t>
            </a:r>
          </a:p>
          <a:p>
            <a:pPr marL="342900" marR="0" lvl="0" indent="-342900">
              <a:spcBef>
                <a:spcPts val="0"/>
              </a:spcBef>
              <a:spcAft>
                <a:spcPts val="600"/>
              </a:spcAft>
              <a:buFont typeface="Symbol" panose="05050102010706020507" pitchFamily="18" charset="2"/>
              <a:buChar char=""/>
            </a:pPr>
            <a:r>
              <a:rPr lang="en-US" sz="2600">
                <a:effectLst/>
                <a:latin typeface="Times New Roman" panose="02020603050405020304" pitchFamily="18" charset="0"/>
                <a:ea typeface="Calibri" panose="020F0502020204030204" pitchFamily="34" charset="0"/>
                <a:cs typeface="Times New Roman" panose="02020603050405020304" pitchFamily="18" charset="0"/>
              </a:rPr>
              <a:t>Intimacy</a:t>
            </a:r>
          </a:p>
          <a:p>
            <a:pPr marL="342900" marR="0" lvl="0" indent="-342900">
              <a:spcBef>
                <a:spcPts val="0"/>
              </a:spcBef>
              <a:spcAft>
                <a:spcPts val="600"/>
              </a:spcAft>
              <a:buFont typeface="Symbol" panose="05050102010706020507" pitchFamily="18" charset="2"/>
              <a:buChar char=""/>
            </a:pPr>
            <a:r>
              <a:rPr lang="en-US" sz="2600">
                <a:effectLst/>
                <a:latin typeface="Times New Roman" panose="02020603050405020304" pitchFamily="18" charset="0"/>
                <a:ea typeface="Calibri" panose="020F0502020204030204" pitchFamily="34" charset="0"/>
                <a:cs typeface="Times New Roman" panose="02020603050405020304" pitchFamily="18" charset="0"/>
              </a:rPr>
              <a:t>Freedom to experiment</a:t>
            </a:r>
          </a:p>
          <a:p>
            <a:pPr marL="342900" marR="0" lvl="0" indent="-342900">
              <a:spcBef>
                <a:spcPts val="0"/>
              </a:spcBef>
              <a:spcAft>
                <a:spcPts val="600"/>
              </a:spcAft>
              <a:buFont typeface="Symbol" panose="05050102010706020507" pitchFamily="18" charset="2"/>
              <a:buChar char=""/>
            </a:pPr>
            <a:r>
              <a:rPr lang="en-US" sz="2600">
                <a:effectLst/>
                <a:latin typeface="Times New Roman" panose="02020603050405020304" pitchFamily="18" charset="0"/>
                <a:ea typeface="Calibri" panose="020F0502020204030204" pitchFamily="34" charset="0"/>
                <a:cs typeface="Times New Roman" panose="02020603050405020304" pitchFamily="18" charset="0"/>
              </a:rPr>
              <a:t>Catharsis – emotional relief of pent up feelings</a:t>
            </a:r>
          </a:p>
          <a:p>
            <a:pPr marL="342900" marR="0" lvl="0" indent="-342900">
              <a:spcBef>
                <a:spcPts val="0"/>
              </a:spcBef>
              <a:spcAft>
                <a:spcPts val="600"/>
              </a:spcAft>
              <a:buFont typeface="Symbol" panose="05050102010706020507" pitchFamily="18" charset="2"/>
              <a:buChar char=""/>
            </a:pPr>
            <a:r>
              <a:rPr lang="en-US" sz="2600">
                <a:effectLst/>
                <a:latin typeface="Times New Roman" panose="02020603050405020304" pitchFamily="18" charset="0"/>
                <a:ea typeface="Calibri" panose="020F0502020204030204" pitchFamily="34" charset="0"/>
                <a:cs typeface="Times New Roman" panose="02020603050405020304" pitchFamily="18" charset="0"/>
              </a:rPr>
              <a:t>Cognitive restructuring and hope </a:t>
            </a:r>
            <a:endParaRPr lang="en-US" sz="26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17872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D2A63-C730-5631-33DA-42109C3BA926}"/>
              </a:ext>
            </a:extLst>
          </p:cNvPr>
          <p:cNvSpPr>
            <a:spLocks noGrp="1"/>
          </p:cNvSpPr>
          <p:nvPr>
            <p:ph type="title"/>
          </p:nvPr>
        </p:nvSpPr>
        <p:spPr/>
        <p:txBody>
          <a:bodyPr/>
          <a:lstStyle/>
          <a:p>
            <a:r>
              <a:rPr lang="en-US"/>
              <a:t>Therapeutic Factors </a:t>
            </a:r>
            <a:endParaRPr lang="en-US" dirty="0"/>
          </a:p>
        </p:txBody>
      </p:sp>
      <p:graphicFrame>
        <p:nvGraphicFramePr>
          <p:cNvPr id="6" name="Content Placeholder 2">
            <a:extLst>
              <a:ext uri="{FF2B5EF4-FFF2-40B4-BE49-F238E27FC236}">
                <a16:creationId xmlns:a16="http://schemas.microsoft.com/office/drawing/2014/main" id="{A319643B-4CFE-7591-093F-DD84A70B4B09}"/>
              </a:ext>
            </a:extLst>
          </p:cNvPr>
          <p:cNvGraphicFramePr>
            <a:graphicFrameLocks noGrp="1"/>
          </p:cNvGraphicFramePr>
          <p:nvPr>
            <p:ph sz="half" idx="1"/>
          </p:nvPr>
        </p:nvGraphicFramePr>
        <p:xfrm>
          <a:off x="838200" y="1825625"/>
          <a:ext cx="5181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a:extLst>
              <a:ext uri="{FF2B5EF4-FFF2-40B4-BE49-F238E27FC236}">
                <a16:creationId xmlns:a16="http://schemas.microsoft.com/office/drawing/2014/main" id="{7D6D3900-C3E4-37AF-1E10-88643A2F352C}"/>
              </a:ext>
            </a:extLst>
          </p:cNvPr>
          <p:cNvSpPr>
            <a:spLocks noGrp="1"/>
          </p:cNvSpPr>
          <p:nvPr>
            <p:ph sz="half" idx="2"/>
          </p:nvPr>
        </p:nvSpPr>
        <p:spPr/>
        <p:txBody>
          <a:bodyPr>
            <a:normAutofit fontScale="55000" lnSpcReduction="20000"/>
          </a:bodyPr>
          <a:lstStyle/>
          <a:p>
            <a:pPr marL="0" marR="0" lvl="0" indent="0" algn="just">
              <a:lnSpc>
                <a:spcPct val="200000"/>
              </a:lnSpc>
              <a:spcBef>
                <a:spcPts val="0"/>
              </a:spcBef>
              <a:spcAft>
                <a:spcPts val="0"/>
              </a:spcAft>
              <a:buNone/>
            </a:pPr>
            <a:r>
              <a:rPr lang="en-US" sz="2800" b="1">
                <a:effectLst/>
                <a:latin typeface="Times New Roman" panose="02020603050405020304" pitchFamily="18" charset="0"/>
                <a:ea typeface="Calibri" panose="020F0502020204030204" pitchFamily="34" charset="0"/>
                <a:cs typeface="Times New Roman" panose="02020603050405020304" pitchFamily="18" charset="0"/>
              </a:rPr>
              <a:t>How to confront</a:t>
            </a:r>
          </a:p>
          <a:p>
            <a:pPr marL="342900" marR="0" lvl="0" indent="-342900" algn="just">
              <a:lnSpc>
                <a:spcPct val="200000"/>
              </a:lnSpc>
              <a:spcBef>
                <a:spcPts val="0"/>
              </a:spcBef>
              <a:spcAft>
                <a:spcPts val="0"/>
              </a:spcAft>
              <a:buFont typeface="+mj-lt"/>
              <a:buAutoNum type="alphaLcParenR"/>
            </a:pPr>
            <a:r>
              <a:rPr lang="en-US" sz="2800">
                <a:effectLst/>
                <a:latin typeface="Times New Roman" panose="02020603050405020304" pitchFamily="18" charset="0"/>
                <a:ea typeface="Calibri" panose="020F0502020204030204" pitchFamily="34" charset="0"/>
                <a:cs typeface="Times New Roman" panose="02020603050405020304" pitchFamily="18" charset="0"/>
              </a:rPr>
              <a:t>Must be based on respect for others</a:t>
            </a:r>
          </a:p>
          <a:p>
            <a:pPr marL="342900" marR="0" lvl="0" indent="-342900" algn="just">
              <a:lnSpc>
                <a:spcPct val="200000"/>
              </a:lnSpc>
              <a:spcBef>
                <a:spcPts val="0"/>
              </a:spcBef>
              <a:spcAft>
                <a:spcPts val="0"/>
              </a:spcAft>
              <a:buFont typeface="+mj-lt"/>
              <a:buAutoNum type="alphaLcParenR"/>
            </a:pPr>
            <a:r>
              <a:rPr lang="en-US" sz="2800">
                <a:effectLst/>
                <a:latin typeface="Times New Roman" panose="02020603050405020304" pitchFamily="18" charset="0"/>
                <a:ea typeface="Calibri" panose="020F0502020204030204" pitchFamily="34" charset="0"/>
                <a:cs typeface="Times New Roman" panose="02020603050405020304" pitchFamily="18" charset="0"/>
              </a:rPr>
              <a:t>Used only if you want to get closer to the client and stay with them after confrontation</a:t>
            </a:r>
          </a:p>
          <a:p>
            <a:pPr marL="342900" marR="0" lvl="0" indent="-342900" algn="just">
              <a:lnSpc>
                <a:spcPct val="200000"/>
              </a:lnSpc>
              <a:spcBef>
                <a:spcPts val="0"/>
              </a:spcBef>
              <a:spcAft>
                <a:spcPts val="0"/>
              </a:spcAft>
              <a:buFont typeface="+mj-lt"/>
              <a:buAutoNum type="alphaLcParenR"/>
            </a:pPr>
            <a:r>
              <a:rPr lang="en-US" sz="2800">
                <a:effectLst/>
                <a:latin typeface="Times New Roman" panose="02020603050405020304" pitchFamily="18" charset="0"/>
                <a:ea typeface="Calibri" panose="020F0502020204030204" pitchFamily="34" charset="0"/>
                <a:cs typeface="Times New Roman" panose="02020603050405020304" pitchFamily="18" charset="0"/>
              </a:rPr>
              <a:t>Differentiate between what may be a judgmental attack and a caring confrontation</a:t>
            </a:r>
          </a:p>
          <a:p>
            <a:pPr marL="342900" marR="0" lvl="0" indent="-342900" algn="just">
              <a:lnSpc>
                <a:spcPct val="200000"/>
              </a:lnSpc>
              <a:spcBef>
                <a:spcPts val="0"/>
              </a:spcBef>
              <a:spcAft>
                <a:spcPts val="0"/>
              </a:spcAft>
              <a:buFont typeface="+mj-lt"/>
              <a:buAutoNum type="alphaLcParenR"/>
            </a:pPr>
            <a:r>
              <a:rPr lang="en-US" sz="2800">
                <a:effectLst/>
                <a:latin typeface="Times New Roman" panose="02020603050405020304" pitchFamily="18" charset="0"/>
                <a:ea typeface="Calibri" panose="020F0502020204030204" pitchFamily="34" charset="0"/>
                <a:cs typeface="Times New Roman" panose="02020603050405020304" pitchFamily="18" charset="0"/>
              </a:rPr>
              <a:t>When confronting addresses a person’s specific behavior that affects others and how and why it affects them</a:t>
            </a:r>
            <a:endParaRPr lang="en-US" sz="2800">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just">
              <a:lnSpc>
                <a:spcPct val="200000"/>
              </a:lnSpc>
              <a:spcBef>
                <a:spcPts val="0"/>
              </a:spcBef>
              <a:spcAft>
                <a:spcPts val="0"/>
              </a:spcAft>
              <a:buFont typeface="+mj-lt"/>
              <a:buAutoNum type="alphaLcParenR"/>
            </a:pPr>
            <a:r>
              <a:rPr lang="en-US">
                <a:latin typeface="Times New Roman" panose="02020603050405020304" pitchFamily="18" charset="0"/>
                <a:ea typeface="Calibri" panose="020F0502020204030204" pitchFamily="34" charset="0"/>
                <a:cs typeface="Times New Roman" panose="02020603050405020304" pitchFamily="18" charset="0"/>
              </a:rPr>
              <a:t>Encourage </a:t>
            </a:r>
            <a:r>
              <a:rPr lang="en-US" sz="2800">
                <a:effectLst/>
                <a:latin typeface="Times New Roman" panose="02020603050405020304" pitchFamily="18" charset="0"/>
                <a:ea typeface="Calibri" panose="020F0502020204030204" pitchFamily="34" charset="0"/>
                <a:cs typeface="Times New Roman" panose="02020603050405020304" pitchFamily="18" charset="0"/>
              </a:rPr>
              <a:t>responsibility self behavior and not blame others</a:t>
            </a:r>
            <a:endParaRPr lang="en-US">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908158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Hand placing stars">
            <a:extLst>
              <a:ext uri="{FF2B5EF4-FFF2-40B4-BE49-F238E27FC236}">
                <a16:creationId xmlns:a16="http://schemas.microsoft.com/office/drawing/2014/main" id="{94B4E0A9-97C7-205E-8806-5EC74FA9777D}"/>
              </a:ext>
            </a:extLst>
          </p:cNvPr>
          <p:cNvPicPr>
            <a:picLocks noChangeAspect="1"/>
          </p:cNvPicPr>
          <p:nvPr/>
        </p:nvPicPr>
        <p:blipFill rotWithShape="1">
          <a:blip r:embed="rId2"/>
          <a:srcRect l="38958" r="13781" b="-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FD79F27-4B94-9E1D-B031-F9BBFE1D9954}"/>
              </a:ext>
            </a:extLst>
          </p:cNvPr>
          <p:cNvSpPr>
            <a:spLocks noGrp="1"/>
          </p:cNvSpPr>
          <p:nvPr>
            <p:ph type="title"/>
          </p:nvPr>
        </p:nvSpPr>
        <p:spPr>
          <a:xfrm>
            <a:off x="5827048" y="407987"/>
            <a:ext cx="5721484" cy="1325563"/>
          </a:xfrm>
        </p:spPr>
        <p:txBody>
          <a:bodyPr>
            <a:normAutofit/>
          </a:bodyPr>
          <a:lstStyle/>
          <a:p>
            <a:r>
              <a:rPr lang="en-US" dirty="0"/>
              <a:t>Give Feedback</a:t>
            </a:r>
          </a:p>
        </p:txBody>
      </p:sp>
      <p:sp>
        <p:nvSpPr>
          <p:cNvPr id="3" name="Content Placeholder 2">
            <a:extLst>
              <a:ext uri="{FF2B5EF4-FFF2-40B4-BE49-F238E27FC236}">
                <a16:creationId xmlns:a16="http://schemas.microsoft.com/office/drawing/2014/main" id="{261ACA28-CB10-91AE-1C9D-364897CB9364}"/>
              </a:ext>
            </a:extLst>
          </p:cNvPr>
          <p:cNvSpPr>
            <a:spLocks noGrp="1"/>
          </p:cNvSpPr>
          <p:nvPr>
            <p:ph idx="1"/>
          </p:nvPr>
        </p:nvSpPr>
        <p:spPr>
          <a:xfrm>
            <a:off x="5827048" y="1868487"/>
            <a:ext cx="5721484" cy="4351338"/>
          </a:xfrm>
        </p:spPr>
        <p:txBody>
          <a:bodyPr>
            <a:normAutofit/>
          </a:bodyPr>
          <a:lstStyle/>
          <a:p>
            <a:pPr marL="0" marR="0" lvl="0" indent="0">
              <a:spcBef>
                <a:spcPts val="0"/>
              </a:spcBef>
              <a:spcAft>
                <a:spcPts val="600"/>
              </a:spcAft>
              <a:buNone/>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How to give feedback</a:t>
            </a:r>
            <a:endParaRPr lang="en-US" sz="1800" b="1">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mj-lt"/>
              <a:buAutoNum type="alphaLcParen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Global feedback is of little value – it should be specific</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mj-lt"/>
              <a:buAutoNum type="alphaLcParen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Concise feedback given in a clear and straight forward manner is helpful than interpretative statements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mj-lt"/>
              <a:buAutoNum type="alphaLcParen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feedback is rated as more desirable, influential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etc</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when it focuses on one’s strengths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mj-lt"/>
              <a:buAutoNum type="alphaLcParen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Different feedback must be timed well and given in a non - judgmental way</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mj-lt"/>
              <a:buAutoNum type="alphaLcParen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Corrective feedback seems to be credible and helpful when it is focused on observable behavior</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mj-lt"/>
              <a:buAutoNum type="alphaLcParen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Should have quality of “here and now” – immediacy </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539882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Hands holding each other's wrists and interlinked to form a circle">
            <a:extLst>
              <a:ext uri="{FF2B5EF4-FFF2-40B4-BE49-F238E27FC236}">
                <a16:creationId xmlns:a16="http://schemas.microsoft.com/office/drawing/2014/main" id="{6464E1DE-0243-BF22-082C-55CA5AACF55F}"/>
              </a:ext>
            </a:extLst>
          </p:cNvPr>
          <p:cNvPicPr>
            <a:picLocks noChangeAspect="1"/>
          </p:cNvPicPr>
          <p:nvPr/>
        </p:nvPicPr>
        <p:blipFill rotWithShape="1">
          <a:blip r:embed="rId2"/>
          <a:srcRect l="28187" r="24552" b="-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7C50A43-35EF-D30E-4DAA-6F01620CD956}"/>
              </a:ext>
            </a:extLst>
          </p:cNvPr>
          <p:cNvSpPr>
            <a:spLocks noGrp="1"/>
          </p:cNvSpPr>
          <p:nvPr>
            <p:ph type="title"/>
          </p:nvPr>
        </p:nvSpPr>
        <p:spPr>
          <a:xfrm>
            <a:off x="5827048" y="407987"/>
            <a:ext cx="5721484" cy="1325563"/>
          </a:xfrm>
        </p:spPr>
        <p:txBody>
          <a:bodyPr>
            <a:normAutofit/>
          </a:bodyPr>
          <a:lstStyle/>
          <a:p>
            <a:r>
              <a:rPr lang="en-US" b="1">
                <a:effectLst/>
                <a:latin typeface="Times New Roman" panose="02020603050405020304" pitchFamily="18" charset="0"/>
                <a:ea typeface="Calibri" panose="020F0502020204030204" pitchFamily="34" charset="0"/>
              </a:rPr>
              <a:t>Stage 5: Consolidation </a:t>
            </a:r>
            <a:r>
              <a:rPr lang="en-US" b="1">
                <a:latin typeface="Times New Roman" panose="02020603050405020304" pitchFamily="18" charset="0"/>
                <a:ea typeface="Calibri" panose="020F0502020204030204" pitchFamily="34" charset="0"/>
              </a:rPr>
              <a:t>a</a:t>
            </a:r>
            <a:r>
              <a:rPr lang="en-US" b="1">
                <a:effectLst/>
                <a:latin typeface="Times New Roman" panose="02020603050405020304" pitchFamily="18" charset="0"/>
                <a:ea typeface="Calibri" panose="020F0502020204030204" pitchFamily="34" charset="0"/>
              </a:rPr>
              <a:t>nd Termination</a:t>
            </a:r>
            <a:endParaRPr lang="en-US"/>
          </a:p>
        </p:txBody>
      </p:sp>
      <p:sp>
        <p:nvSpPr>
          <p:cNvPr id="3" name="Content Placeholder 2">
            <a:extLst>
              <a:ext uri="{FF2B5EF4-FFF2-40B4-BE49-F238E27FC236}">
                <a16:creationId xmlns:a16="http://schemas.microsoft.com/office/drawing/2014/main" id="{7E438A17-9CA0-CA1D-695D-D49589510246}"/>
              </a:ext>
            </a:extLst>
          </p:cNvPr>
          <p:cNvSpPr>
            <a:spLocks noGrp="1"/>
          </p:cNvSpPr>
          <p:nvPr>
            <p:ph idx="1"/>
          </p:nvPr>
        </p:nvSpPr>
        <p:spPr>
          <a:xfrm>
            <a:off x="5827048" y="1868487"/>
            <a:ext cx="5721484" cy="4351338"/>
          </a:xfrm>
        </p:spPr>
        <p:txBody>
          <a:bodyPr>
            <a:normAutofit/>
          </a:bodyPr>
          <a:lstStyle/>
          <a:p>
            <a:pPr marL="0" marR="0" indent="0">
              <a:spcBef>
                <a:spcPts val="0"/>
              </a:spcBef>
              <a:spcAft>
                <a:spcPts val="600"/>
              </a:spcAft>
              <a:buNone/>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This is the concluding or the final stage of the group process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0" marR="0" indent="0">
              <a:spcBef>
                <a:spcPts val="0"/>
              </a:spcBef>
              <a:spcAft>
                <a:spcPts val="600"/>
              </a:spcAft>
              <a:buNone/>
            </a:pPr>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Characteristics</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There may be sadness and anxiety over separation</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Members are likely to pull back and participate in less intensity se ways in anticipation of termination</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Members are determining what cause of action to take</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Members may express their hopes and concerns for each other</a:t>
            </a:r>
            <a:endParaRPr lang="en-US" sz="180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spcBef>
                <a:spcPts val="0"/>
              </a:spcBef>
              <a:spcAft>
                <a:spcPts val="600"/>
              </a:spcAft>
              <a:buFont typeface="Symbol" panose="05050102010706020507" pitchFamily="18" charset="2"/>
              <a:buChar char=""/>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Members may talk about follow – up meetings or some plan for accountability so that embers are encouraged to carry out their plans</a:t>
            </a:r>
            <a:endParaRPr lang="en-US" sz="18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59242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A1DF56B-B6A7-2608-ADC9-32CEF562AED6}"/>
              </a:ext>
            </a:extLst>
          </p:cNvPr>
          <p:cNvSpPr>
            <a:spLocks noGrp="1"/>
          </p:cNvSpPr>
          <p:nvPr>
            <p:ph type="title"/>
          </p:nvPr>
        </p:nvSpPr>
        <p:spPr>
          <a:xfrm>
            <a:off x="838200" y="643467"/>
            <a:ext cx="2951205" cy="5571066"/>
          </a:xfrm>
        </p:spPr>
        <p:txBody>
          <a:bodyPr>
            <a:normAutofit/>
          </a:bodyPr>
          <a:lstStyle/>
          <a:p>
            <a:r>
              <a:rPr lang="en-US" b="1">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Effective Ways of Terminating</a:t>
            </a:r>
            <a:endParaRPr lang="en-US">
              <a:solidFill>
                <a:srgbClr val="FFFFFF"/>
              </a:solidFill>
            </a:endParaRPr>
          </a:p>
        </p:txBody>
      </p:sp>
      <p:graphicFrame>
        <p:nvGraphicFramePr>
          <p:cNvPr id="5" name="Content Placeholder 2">
            <a:extLst>
              <a:ext uri="{FF2B5EF4-FFF2-40B4-BE49-F238E27FC236}">
                <a16:creationId xmlns:a16="http://schemas.microsoft.com/office/drawing/2014/main" id="{DF3140EF-E091-0AED-1062-C8332D424BA2}"/>
              </a:ext>
            </a:extLst>
          </p:cNvPr>
          <p:cNvGraphicFramePr>
            <a:graphicFrameLocks noGrp="1"/>
          </p:cNvGraphicFramePr>
          <p:nvPr>
            <p:ph idx="1"/>
            <p:extLst>
              <p:ext uri="{D42A27DB-BD31-4B8C-83A1-F6EECF244321}">
                <p14:modId xmlns:p14="http://schemas.microsoft.com/office/powerpoint/2010/main" val="159416716"/>
              </p:ext>
            </p:extLst>
          </p:nvPr>
        </p:nvGraphicFramePr>
        <p:xfrm>
          <a:off x="5237018" y="653693"/>
          <a:ext cx="6303729" cy="5560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345928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5A632B-B15A-489E-8337-BC0F40DBC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05262" y="859948"/>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8B320CA-8015-219A-125A-8B15A974985C}"/>
              </a:ext>
            </a:extLst>
          </p:cNvPr>
          <p:cNvSpPr>
            <a:spLocks noGrp="1"/>
          </p:cNvSpPr>
          <p:nvPr>
            <p:ph type="title"/>
          </p:nvPr>
        </p:nvSpPr>
        <p:spPr>
          <a:xfrm>
            <a:off x="838200" y="643467"/>
            <a:ext cx="2951205" cy="5571066"/>
          </a:xfrm>
        </p:spPr>
        <p:txBody>
          <a:bodyPr>
            <a:normAutofit/>
          </a:bodyPr>
          <a:lstStyle/>
          <a:p>
            <a:r>
              <a:rPr lang="en-US" b="1">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Stage 6: Post Group Issues, Evaluation </a:t>
            </a:r>
            <a:r>
              <a:rPr lang="en-US" b="1">
                <a:solidFill>
                  <a:srgbClr val="FFFFFF"/>
                </a:solidFill>
                <a:latin typeface="Times New Roman" panose="02020603050405020304" pitchFamily="18" charset="0"/>
                <a:ea typeface="Calibri" panose="020F0502020204030204" pitchFamily="34" charset="0"/>
                <a:cs typeface="Times New Roman" panose="02020603050405020304" pitchFamily="18" charset="0"/>
              </a:rPr>
              <a:t>a</a:t>
            </a:r>
            <a:r>
              <a:rPr lang="en-US" b="1">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nd Follow – Up</a:t>
            </a:r>
            <a:endParaRPr lang="en-US">
              <a:solidFill>
                <a:srgbClr val="FFFFFF"/>
              </a:solidFill>
            </a:endParaRPr>
          </a:p>
        </p:txBody>
      </p:sp>
      <p:sp>
        <p:nvSpPr>
          <p:cNvPr id="13" name="Rectangle: Rounded Corners 12">
            <a:extLst>
              <a:ext uri="{FF2B5EF4-FFF2-40B4-BE49-F238E27FC236}">
                <a16:creationId xmlns:a16="http://schemas.microsoft.com/office/drawing/2014/main" id="{651547D7-AD18-407B-A5F4-F8225B5DCF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5452" y="434266"/>
            <a:ext cx="7217701" cy="5922084"/>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D2879930-E515-31C2-9643-75484CB6B64F}"/>
              </a:ext>
            </a:extLst>
          </p:cNvPr>
          <p:cNvGraphicFramePr>
            <a:graphicFrameLocks noGrp="1"/>
          </p:cNvGraphicFramePr>
          <p:nvPr>
            <p:ph idx="1"/>
            <p:extLst>
              <p:ext uri="{D42A27DB-BD31-4B8C-83A1-F6EECF244321}">
                <p14:modId xmlns:p14="http://schemas.microsoft.com/office/powerpoint/2010/main" val="612361694"/>
              </p:ext>
            </p:extLst>
          </p:nvPr>
        </p:nvGraphicFramePr>
        <p:xfrm>
          <a:off x="4763911" y="609600"/>
          <a:ext cx="6735443" cy="55646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86223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B7B89-767C-386C-778B-1B62F116F86C}"/>
              </a:ext>
            </a:extLst>
          </p:cNvPr>
          <p:cNvSpPr>
            <a:spLocks noGrp="1"/>
          </p:cNvSpPr>
          <p:nvPr>
            <p:ph type="title"/>
          </p:nvPr>
        </p:nvSpPr>
        <p:spPr/>
        <p:txBody>
          <a:bodyPr/>
          <a:lstStyle/>
          <a:p>
            <a:r>
              <a:rPr lang="en-US" sz="1800" b="1" dirty="0">
                <a:effectLst/>
                <a:latin typeface="Times New Roman" panose="02020603050405020304" pitchFamily="18" charset="0"/>
                <a:ea typeface="Calibri" panose="020F0502020204030204" pitchFamily="34" charset="0"/>
                <a:cs typeface="Times New Roman" panose="02020603050405020304" pitchFamily="18" charset="0"/>
              </a:rPr>
              <a:t>Relationship Between Group Stages According to Tuckman and Corey</a:t>
            </a:r>
            <a:endParaRPr lang="en-US" dirty="0"/>
          </a:p>
        </p:txBody>
      </p:sp>
      <p:graphicFrame>
        <p:nvGraphicFramePr>
          <p:cNvPr id="4" name="Content Placeholder 3">
            <a:extLst>
              <a:ext uri="{FF2B5EF4-FFF2-40B4-BE49-F238E27FC236}">
                <a16:creationId xmlns:a16="http://schemas.microsoft.com/office/drawing/2014/main" id="{E3EDE8F7-C85B-5324-4A03-D519A0DC1FEE}"/>
              </a:ext>
            </a:extLst>
          </p:cNvPr>
          <p:cNvGraphicFramePr>
            <a:graphicFrameLocks noGrp="1"/>
          </p:cNvGraphicFramePr>
          <p:nvPr>
            <p:ph idx="1"/>
          </p:nvPr>
        </p:nvGraphicFramePr>
        <p:xfrm>
          <a:off x="1022555" y="1337187"/>
          <a:ext cx="9645445" cy="5034116"/>
        </p:xfrm>
        <a:graphic>
          <a:graphicData uri="http://schemas.openxmlformats.org/drawingml/2006/table">
            <a:tbl>
              <a:tblPr firstRow="1" firstCol="1" bandRow="1">
                <a:tableStyleId>{5C22544A-7EE6-4342-B048-85BDC9FD1C3A}</a:tableStyleId>
              </a:tblPr>
              <a:tblGrid>
                <a:gridCol w="3214777">
                  <a:extLst>
                    <a:ext uri="{9D8B030D-6E8A-4147-A177-3AD203B41FA5}">
                      <a16:colId xmlns:a16="http://schemas.microsoft.com/office/drawing/2014/main" val="408277634"/>
                    </a:ext>
                  </a:extLst>
                </a:gridCol>
                <a:gridCol w="3214777">
                  <a:extLst>
                    <a:ext uri="{9D8B030D-6E8A-4147-A177-3AD203B41FA5}">
                      <a16:colId xmlns:a16="http://schemas.microsoft.com/office/drawing/2014/main" val="3609622224"/>
                    </a:ext>
                  </a:extLst>
                </a:gridCol>
                <a:gridCol w="3215891">
                  <a:extLst>
                    <a:ext uri="{9D8B030D-6E8A-4147-A177-3AD203B41FA5}">
                      <a16:colId xmlns:a16="http://schemas.microsoft.com/office/drawing/2014/main" val="523597622"/>
                    </a:ext>
                  </a:extLst>
                </a:gridCol>
              </a:tblGrid>
              <a:tr h="560009">
                <a:tc>
                  <a:txBody>
                    <a:bodyPr/>
                    <a:lstStyle/>
                    <a:p>
                      <a:pPr marL="0" marR="0" algn="just">
                        <a:lnSpc>
                          <a:spcPct val="200000"/>
                        </a:lnSpc>
                        <a:spcBef>
                          <a:spcPts val="0"/>
                        </a:spcBef>
                        <a:spcAft>
                          <a:spcPts val="800"/>
                        </a:spcAft>
                      </a:pPr>
                      <a:r>
                        <a:rPr lang="en-US" sz="2000">
                          <a:effectLst/>
                        </a:rPr>
                        <a:t>Gerald Corey</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800"/>
                        </a:spcAft>
                      </a:pPr>
                      <a:r>
                        <a:rPr lang="en-US" sz="2000">
                          <a:effectLst/>
                        </a:rPr>
                        <a:t>Tuckman</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800"/>
                        </a:spcAft>
                      </a:pPr>
                      <a:r>
                        <a:rPr lang="en-US" sz="2000">
                          <a:effectLst/>
                        </a:rPr>
                        <a:t>Common features</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54357257"/>
                  </a:ext>
                </a:extLst>
              </a:tr>
              <a:tr h="4474107">
                <a:tc>
                  <a:txBody>
                    <a:bodyPr/>
                    <a:lstStyle/>
                    <a:p>
                      <a:pPr marL="0" marR="0" algn="just">
                        <a:lnSpc>
                          <a:spcPct val="200000"/>
                        </a:lnSpc>
                        <a:spcBef>
                          <a:spcPts val="0"/>
                        </a:spcBef>
                        <a:spcAft>
                          <a:spcPts val="800"/>
                        </a:spcAft>
                      </a:pPr>
                      <a:r>
                        <a:rPr lang="en-US" sz="2000">
                          <a:effectLst/>
                        </a:rPr>
                        <a:t>Pre – group stage</a:t>
                      </a:r>
                      <a:endParaRPr lang="en-US" sz="1800">
                        <a:effectLst/>
                      </a:endParaRPr>
                    </a:p>
                    <a:p>
                      <a:pPr marL="0" marR="0" algn="just">
                        <a:lnSpc>
                          <a:spcPct val="200000"/>
                        </a:lnSpc>
                        <a:spcBef>
                          <a:spcPts val="0"/>
                        </a:spcBef>
                        <a:spcAft>
                          <a:spcPts val="800"/>
                        </a:spcAft>
                      </a:pPr>
                      <a:r>
                        <a:rPr lang="en-US" sz="2000">
                          <a:effectLst/>
                        </a:rPr>
                        <a:t> </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200000"/>
                        </a:lnSpc>
                        <a:spcBef>
                          <a:spcPts val="0"/>
                        </a:spcBef>
                        <a:spcAft>
                          <a:spcPts val="800"/>
                        </a:spcAft>
                      </a:pPr>
                      <a:r>
                        <a:rPr lang="en-US" sz="2000">
                          <a:effectLst/>
                        </a:rPr>
                        <a:t>Pre – group stage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342900" marR="0" lvl="0" indent="-342900" algn="just">
                        <a:lnSpc>
                          <a:spcPct val="200000"/>
                        </a:lnSpc>
                        <a:spcBef>
                          <a:spcPts val="0"/>
                        </a:spcBef>
                        <a:spcAft>
                          <a:spcPts val="0"/>
                        </a:spcAft>
                        <a:buFont typeface="Symbol" panose="05050102010706020507" pitchFamily="18" charset="2"/>
                        <a:buChar char=""/>
                      </a:pPr>
                      <a:r>
                        <a:rPr lang="en-US" sz="2000" dirty="0">
                          <a:effectLst/>
                        </a:rPr>
                        <a:t>Proposal</a:t>
                      </a:r>
                      <a:endParaRPr lang="en-US" sz="1800" dirty="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2000" dirty="0">
                          <a:effectLst/>
                        </a:rPr>
                        <a:t>Pre–group screening</a:t>
                      </a:r>
                      <a:endParaRPr lang="en-US" sz="1800" dirty="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2000" dirty="0">
                          <a:effectLst/>
                        </a:rPr>
                        <a:t>Recruitment</a:t>
                      </a:r>
                      <a:endParaRPr lang="en-US" sz="1800" dirty="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2000" dirty="0">
                          <a:effectLst/>
                        </a:rPr>
                        <a:t>Announcements</a:t>
                      </a:r>
                      <a:endParaRPr lang="en-US" sz="1800" dirty="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2000" dirty="0">
                          <a:effectLst/>
                        </a:rPr>
                        <a:t>Practicalities</a:t>
                      </a:r>
                      <a:endParaRPr lang="en-US" sz="1800" dirty="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2000" dirty="0">
                          <a:effectLst/>
                        </a:rPr>
                        <a:t>Misconceptions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95126003"/>
                  </a:ext>
                </a:extLst>
              </a:tr>
            </a:tbl>
          </a:graphicData>
        </a:graphic>
      </p:graphicFrame>
    </p:spTree>
    <p:extLst>
      <p:ext uri="{BB962C8B-B14F-4D97-AF65-F5344CB8AC3E}">
        <p14:creationId xmlns:p14="http://schemas.microsoft.com/office/powerpoint/2010/main" val="14204667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7A057-BE16-4CA9-5849-C9BB587EBA5C}"/>
              </a:ext>
            </a:extLst>
          </p:cNvPr>
          <p:cNvSpPr>
            <a:spLocks noGrp="1"/>
          </p:cNvSpPr>
          <p:nvPr>
            <p:ph type="title"/>
          </p:nvPr>
        </p:nvSpPr>
        <p:spPr>
          <a:xfrm>
            <a:off x="838200" y="365125"/>
            <a:ext cx="10515600" cy="942565"/>
          </a:xfrm>
        </p:spPr>
        <p:txBody>
          <a:bodyPr/>
          <a:lstStyle/>
          <a:p>
            <a:r>
              <a:rPr lang="en-US" dirty="0"/>
              <a:t>Relationship between the two models</a:t>
            </a:r>
          </a:p>
        </p:txBody>
      </p:sp>
      <p:graphicFrame>
        <p:nvGraphicFramePr>
          <p:cNvPr id="4" name="Content Placeholder 3">
            <a:extLst>
              <a:ext uri="{FF2B5EF4-FFF2-40B4-BE49-F238E27FC236}">
                <a16:creationId xmlns:a16="http://schemas.microsoft.com/office/drawing/2014/main" id="{D9AAC53C-2E85-0939-7564-98F2ED4A5C83}"/>
              </a:ext>
            </a:extLst>
          </p:cNvPr>
          <p:cNvGraphicFramePr>
            <a:graphicFrameLocks noGrp="1"/>
          </p:cNvGraphicFramePr>
          <p:nvPr>
            <p:ph idx="1"/>
          </p:nvPr>
        </p:nvGraphicFramePr>
        <p:xfrm>
          <a:off x="838201" y="1592825"/>
          <a:ext cx="10515598" cy="4900049"/>
        </p:xfrm>
        <a:graphic>
          <a:graphicData uri="http://schemas.openxmlformats.org/drawingml/2006/table">
            <a:tbl>
              <a:tblPr firstRow="1" firstCol="1" bandRow="1">
                <a:tableStyleId>{5C22544A-7EE6-4342-B048-85BDC9FD1C3A}</a:tableStyleId>
              </a:tblPr>
              <a:tblGrid>
                <a:gridCol w="3504794">
                  <a:extLst>
                    <a:ext uri="{9D8B030D-6E8A-4147-A177-3AD203B41FA5}">
                      <a16:colId xmlns:a16="http://schemas.microsoft.com/office/drawing/2014/main" val="303039179"/>
                    </a:ext>
                  </a:extLst>
                </a:gridCol>
                <a:gridCol w="3504794">
                  <a:extLst>
                    <a:ext uri="{9D8B030D-6E8A-4147-A177-3AD203B41FA5}">
                      <a16:colId xmlns:a16="http://schemas.microsoft.com/office/drawing/2014/main" val="3981119940"/>
                    </a:ext>
                  </a:extLst>
                </a:gridCol>
                <a:gridCol w="3506010">
                  <a:extLst>
                    <a:ext uri="{9D8B030D-6E8A-4147-A177-3AD203B41FA5}">
                      <a16:colId xmlns:a16="http://schemas.microsoft.com/office/drawing/2014/main" val="290949618"/>
                    </a:ext>
                  </a:extLst>
                </a:gridCol>
              </a:tblGrid>
              <a:tr h="2586212">
                <a:tc>
                  <a:txBody>
                    <a:bodyPr/>
                    <a:lstStyle/>
                    <a:p>
                      <a:pPr marL="0" marR="0" algn="just">
                        <a:lnSpc>
                          <a:spcPct val="200000"/>
                        </a:lnSpc>
                        <a:spcBef>
                          <a:spcPts val="0"/>
                        </a:spcBef>
                        <a:spcAft>
                          <a:spcPts val="800"/>
                        </a:spcAft>
                      </a:pPr>
                      <a:r>
                        <a:rPr lang="en-US" sz="1400">
                          <a:effectLst/>
                        </a:rPr>
                        <a:t>Initial stage:</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Orientation</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Exploration</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Initial resistance</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5693" marR="55693" marT="0" marB="0"/>
                </a:tc>
                <a:tc>
                  <a:txBody>
                    <a:bodyPr/>
                    <a:lstStyle/>
                    <a:p>
                      <a:pPr marL="0" marR="0" algn="just">
                        <a:lnSpc>
                          <a:spcPct val="200000"/>
                        </a:lnSpc>
                        <a:spcBef>
                          <a:spcPts val="0"/>
                        </a:spcBef>
                        <a:spcAft>
                          <a:spcPts val="800"/>
                        </a:spcAft>
                      </a:pPr>
                      <a:r>
                        <a:rPr lang="en-US" sz="1400">
                          <a:effectLst/>
                        </a:rPr>
                        <a:t>Forming stage:</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Understanding the purpose of the group</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Getting to know other members of the group</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5693" marR="55693" marT="0" marB="0"/>
                </a:tc>
                <a:tc>
                  <a:txBody>
                    <a:bodyPr/>
                    <a:lstStyle/>
                    <a:p>
                      <a:pPr marL="457200" marR="0" algn="just">
                        <a:lnSpc>
                          <a:spcPct val="200000"/>
                        </a:lnSpc>
                        <a:spcBef>
                          <a:spcPts val="0"/>
                        </a:spcBef>
                        <a:spcAft>
                          <a:spcPts val="0"/>
                        </a:spcAft>
                      </a:pPr>
                      <a:r>
                        <a:rPr lang="en-US" sz="1400">
                          <a:effectLst/>
                        </a:rPr>
                        <a:t> </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Fear</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Trust building</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Hope</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Establishing some group ground rules and cohesion</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5693" marR="55693" marT="0" marB="0"/>
                </a:tc>
                <a:extLst>
                  <a:ext uri="{0D108BD9-81ED-4DB2-BD59-A6C34878D82A}">
                    <a16:rowId xmlns:a16="http://schemas.microsoft.com/office/drawing/2014/main" val="814360118"/>
                  </a:ext>
                </a:extLst>
              </a:tr>
              <a:tr h="2313837">
                <a:tc>
                  <a:txBody>
                    <a:bodyPr/>
                    <a:lstStyle/>
                    <a:p>
                      <a:pPr marL="0" marR="0" algn="just">
                        <a:lnSpc>
                          <a:spcPct val="200000"/>
                        </a:lnSpc>
                        <a:spcBef>
                          <a:spcPts val="0"/>
                        </a:spcBef>
                        <a:spcAft>
                          <a:spcPts val="800"/>
                        </a:spcAft>
                      </a:pPr>
                      <a:r>
                        <a:rPr lang="en-US" sz="1400">
                          <a:effectLst/>
                        </a:rPr>
                        <a:t>Transition stage:</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Anxiety</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Defensiveness</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Transference</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Counter - transference</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5693" marR="55693" marT="0" marB="0"/>
                </a:tc>
                <a:tc>
                  <a:txBody>
                    <a:bodyPr/>
                    <a:lstStyle/>
                    <a:p>
                      <a:pPr marL="0" marR="0" algn="just">
                        <a:lnSpc>
                          <a:spcPct val="200000"/>
                        </a:lnSpc>
                        <a:spcBef>
                          <a:spcPts val="0"/>
                        </a:spcBef>
                        <a:spcAft>
                          <a:spcPts val="800"/>
                        </a:spcAft>
                      </a:pPr>
                      <a:r>
                        <a:rPr lang="en-US" sz="1400">
                          <a:effectLst/>
                        </a:rPr>
                        <a:t>Storming stage:</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Uncertainty</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Competition</a:t>
                      </a:r>
                      <a:endParaRPr lang="en-US" sz="120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a:effectLst/>
                        </a:rPr>
                        <a:t>Formation of cliques</a:t>
                      </a:r>
                      <a:endParaRPr lang="en-US" sz="1200">
                        <a:effectLst/>
                      </a:endParaRPr>
                    </a:p>
                    <a:p>
                      <a:pPr marL="0" marR="0" algn="just">
                        <a:lnSpc>
                          <a:spcPct val="200000"/>
                        </a:lnSpc>
                        <a:spcBef>
                          <a:spcPts val="0"/>
                        </a:spcBef>
                        <a:spcAft>
                          <a:spcPts val="800"/>
                        </a:spcAft>
                      </a:pPr>
                      <a:r>
                        <a:rPr lang="en-US" sz="1400">
                          <a:effectLst/>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55693" marR="55693" marT="0" marB="0"/>
                </a:tc>
                <a:tc>
                  <a:txBody>
                    <a:bodyPr/>
                    <a:lstStyle/>
                    <a:p>
                      <a:pPr marL="457200" marR="0" algn="just">
                        <a:lnSpc>
                          <a:spcPct val="200000"/>
                        </a:lnSpc>
                        <a:spcBef>
                          <a:spcPts val="0"/>
                        </a:spcBef>
                        <a:spcAft>
                          <a:spcPts val="0"/>
                        </a:spcAft>
                      </a:pPr>
                      <a:r>
                        <a:rPr lang="en-US" sz="1400" dirty="0">
                          <a:effectLst/>
                        </a:rPr>
                        <a:t> </a:t>
                      </a:r>
                      <a:endParaRPr lang="en-US" sz="1200" dirty="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dirty="0">
                          <a:effectLst/>
                        </a:rPr>
                        <a:t>Conflicts</a:t>
                      </a:r>
                      <a:endParaRPr lang="en-US" sz="1200" dirty="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dirty="0">
                          <a:effectLst/>
                        </a:rPr>
                        <a:t>Struggle for control.</a:t>
                      </a:r>
                      <a:endParaRPr lang="en-US" sz="1200" dirty="0">
                        <a:effectLst/>
                      </a:endParaRPr>
                    </a:p>
                    <a:p>
                      <a:pPr marL="342900" marR="0" lvl="0" indent="-342900" algn="just">
                        <a:lnSpc>
                          <a:spcPct val="200000"/>
                        </a:lnSpc>
                        <a:spcBef>
                          <a:spcPts val="0"/>
                        </a:spcBef>
                        <a:spcAft>
                          <a:spcPts val="0"/>
                        </a:spcAft>
                        <a:buFont typeface="Symbol" panose="05050102010706020507" pitchFamily="18" charset="2"/>
                        <a:buChar char=""/>
                      </a:pPr>
                      <a:r>
                        <a:rPr lang="en-US" sz="1400" dirty="0">
                          <a:effectLst/>
                        </a:rPr>
                        <a:t>Problem behaviors</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55693" marR="55693" marT="0" marB="0"/>
                </a:tc>
                <a:extLst>
                  <a:ext uri="{0D108BD9-81ED-4DB2-BD59-A6C34878D82A}">
                    <a16:rowId xmlns:a16="http://schemas.microsoft.com/office/drawing/2014/main" val="4227692566"/>
                  </a:ext>
                </a:extLst>
              </a:tr>
            </a:tbl>
          </a:graphicData>
        </a:graphic>
      </p:graphicFrame>
    </p:spTree>
    <p:extLst>
      <p:ext uri="{BB962C8B-B14F-4D97-AF65-F5344CB8AC3E}">
        <p14:creationId xmlns:p14="http://schemas.microsoft.com/office/powerpoint/2010/main" val="25040172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FECDB-9ECA-45B0-2B28-C2811FE15DDA}"/>
              </a:ext>
            </a:extLst>
          </p:cNvPr>
          <p:cNvSpPr>
            <a:spLocks noGrp="1"/>
          </p:cNvSpPr>
          <p:nvPr>
            <p:ph type="title"/>
          </p:nvPr>
        </p:nvSpPr>
        <p:spPr>
          <a:xfrm>
            <a:off x="838200" y="365125"/>
            <a:ext cx="10515600" cy="863907"/>
          </a:xfrm>
        </p:spPr>
        <p:txBody>
          <a:bodyPr/>
          <a:lstStyle/>
          <a:p>
            <a:r>
              <a:rPr lang="en-US" dirty="0"/>
              <a:t>Relationship between the two models </a:t>
            </a:r>
          </a:p>
        </p:txBody>
      </p:sp>
      <p:graphicFrame>
        <p:nvGraphicFramePr>
          <p:cNvPr id="4" name="Content Placeholder 3">
            <a:extLst>
              <a:ext uri="{FF2B5EF4-FFF2-40B4-BE49-F238E27FC236}">
                <a16:creationId xmlns:a16="http://schemas.microsoft.com/office/drawing/2014/main" id="{91C9D580-EA5D-80FC-7365-8B2728AB349A}"/>
              </a:ext>
            </a:extLst>
          </p:cNvPr>
          <p:cNvGraphicFramePr>
            <a:graphicFrameLocks noGrp="1"/>
          </p:cNvGraphicFramePr>
          <p:nvPr>
            <p:ph idx="1"/>
          </p:nvPr>
        </p:nvGraphicFramePr>
        <p:xfrm>
          <a:off x="838200" y="1444646"/>
          <a:ext cx="10515599" cy="5254181"/>
        </p:xfrm>
        <a:graphic>
          <a:graphicData uri="http://schemas.openxmlformats.org/drawingml/2006/table">
            <a:tbl>
              <a:tblPr firstRow="1" firstCol="1" bandRow="1">
                <a:tableStyleId>{5C22544A-7EE6-4342-B048-85BDC9FD1C3A}</a:tableStyleId>
              </a:tblPr>
              <a:tblGrid>
                <a:gridCol w="3504795">
                  <a:extLst>
                    <a:ext uri="{9D8B030D-6E8A-4147-A177-3AD203B41FA5}">
                      <a16:colId xmlns:a16="http://schemas.microsoft.com/office/drawing/2014/main" val="3729102972"/>
                    </a:ext>
                  </a:extLst>
                </a:gridCol>
                <a:gridCol w="3504795">
                  <a:extLst>
                    <a:ext uri="{9D8B030D-6E8A-4147-A177-3AD203B41FA5}">
                      <a16:colId xmlns:a16="http://schemas.microsoft.com/office/drawing/2014/main" val="3244391432"/>
                    </a:ext>
                  </a:extLst>
                </a:gridCol>
                <a:gridCol w="3506009">
                  <a:extLst>
                    <a:ext uri="{9D8B030D-6E8A-4147-A177-3AD203B41FA5}">
                      <a16:colId xmlns:a16="http://schemas.microsoft.com/office/drawing/2014/main" val="132662572"/>
                    </a:ext>
                  </a:extLst>
                </a:gridCol>
              </a:tblGrid>
              <a:tr h="2969691">
                <a:tc>
                  <a:txBody>
                    <a:bodyPr/>
                    <a:lstStyle/>
                    <a:p>
                      <a:pPr marL="0" marR="0" algn="just">
                        <a:lnSpc>
                          <a:spcPct val="150000"/>
                        </a:lnSpc>
                        <a:spcBef>
                          <a:spcPts val="0"/>
                        </a:spcBef>
                        <a:spcAft>
                          <a:spcPts val="800"/>
                        </a:spcAft>
                      </a:pPr>
                      <a:r>
                        <a:rPr lang="en-US" sz="1600">
                          <a:effectLst/>
                        </a:rPr>
                        <a:t>Working stage:</a:t>
                      </a:r>
                      <a:endParaRPr lang="en-US" sz="1400">
                        <a:effectLst/>
                      </a:endParaRPr>
                    </a:p>
                    <a:p>
                      <a:pPr marL="342900" marR="0" lvl="0" indent="-342900">
                        <a:lnSpc>
                          <a:spcPct val="150000"/>
                        </a:lnSpc>
                        <a:spcBef>
                          <a:spcPts val="0"/>
                        </a:spcBef>
                        <a:spcAft>
                          <a:spcPts val="0"/>
                        </a:spcAft>
                        <a:buFont typeface="Symbol" panose="05050102010706020507" pitchFamily="18" charset="2"/>
                        <a:buChar char=""/>
                      </a:pPr>
                      <a:r>
                        <a:rPr lang="en-US" sz="1600">
                          <a:effectLst/>
                        </a:rPr>
                        <a:t>Members are committed.</a:t>
                      </a:r>
                      <a:endParaRPr lang="en-US" sz="140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a:effectLst/>
                        </a:rPr>
                        <a:t>Direct communication</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44473" marR="44473" marT="0" marB="0"/>
                </a:tc>
                <a:tc>
                  <a:txBody>
                    <a:bodyPr/>
                    <a:lstStyle/>
                    <a:p>
                      <a:pPr marL="0" marR="0" algn="just">
                        <a:lnSpc>
                          <a:spcPct val="150000"/>
                        </a:lnSpc>
                        <a:spcBef>
                          <a:spcPts val="0"/>
                        </a:spcBef>
                        <a:spcAft>
                          <a:spcPts val="800"/>
                        </a:spcAft>
                      </a:pPr>
                      <a:r>
                        <a:rPr lang="en-US" sz="1600" dirty="0">
                          <a:effectLst/>
                        </a:rPr>
                        <a:t>Norming stage:</a:t>
                      </a:r>
                      <a:endParaRPr lang="en-US" sz="1400" dirty="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rPr>
                        <a:t>Negotiation</a:t>
                      </a:r>
                      <a:endParaRPr lang="en-US" sz="1400" dirty="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rPr>
                        <a:t>Mutual support</a:t>
                      </a:r>
                      <a:endParaRPr lang="en-US" sz="1400" dirty="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rPr>
                        <a:t>Focus on the process.</a:t>
                      </a:r>
                      <a:endParaRPr lang="en-US" sz="1400" dirty="0">
                        <a:effectLst/>
                      </a:endParaRPr>
                    </a:p>
                    <a:p>
                      <a:pPr marL="0" marR="0" algn="just">
                        <a:lnSpc>
                          <a:spcPct val="150000"/>
                        </a:lnSpc>
                        <a:spcBef>
                          <a:spcPts val="0"/>
                        </a:spcBef>
                        <a:spcAft>
                          <a:spcPts val="800"/>
                        </a:spcAft>
                      </a:pPr>
                      <a:r>
                        <a:rPr lang="en-US" sz="1600" dirty="0">
                          <a:effectLst/>
                        </a:rPr>
                        <a:t>Performing stage:</a:t>
                      </a:r>
                      <a:endParaRPr lang="en-US" sz="1400" dirty="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rPr>
                        <a:t>Interdependence</a:t>
                      </a:r>
                      <a:endParaRPr lang="en-US" sz="1400" dirty="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rPr>
                        <a:t>Flexibility</a:t>
                      </a:r>
                      <a:endParaRPr lang="en-US" sz="1400" dirty="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rPr>
                        <a:t>Not all groups reach this point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73" marR="44473" marT="0" marB="0"/>
                </a:tc>
                <a:tc>
                  <a:txBody>
                    <a:bodyPr/>
                    <a:lstStyle/>
                    <a:p>
                      <a:pPr marL="457200" marR="0" algn="just">
                        <a:lnSpc>
                          <a:spcPct val="150000"/>
                        </a:lnSpc>
                        <a:spcBef>
                          <a:spcPts val="0"/>
                        </a:spcBef>
                        <a:spcAft>
                          <a:spcPts val="0"/>
                        </a:spcAft>
                      </a:pPr>
                      <a:r>
                        <a:rPr lang="en-US" sz="1600" dirty="0">
                          <a:effectLst/>
                        </a:rPr>
                        <a:t> </a:t>
                      </a:r>
                      <a:endParaRPr lang="en-US" sz="1400" dirty="0">
                        <a:effectLst/>
                      </a:endParaRPr>
                    </a:p>
                    <a:p>
                      <a:pPr marL="342900" marR="0" lvl="0" indent="-342900">
                        <a:lnSpc>
                          <a:spcPct val="150000"/>
                        </a:lnSpc>
                        <a:spcBef>
                          <a:spcPts val="0"/>
                        </a:spcBef>
                        <a:spcAft>
                          <a:spcPts val="0"/>
                        </a:spcAft>
                        <a:buFont typeface="Symbol" panose="05050102010706020507" pitchFamily="18" charset="2"/>
                        <a:buChar char=""/>
                      </a:pPr>
                      <a:r>
                        <a:rPr lang="en-US" sz="1600" dirty="0">
                          <a:effectLst/>
                        </a:rPr>
                        <a:t>Solidification of group norms</a:t>
                      </a:r>
                      <a:endParaRPr lang="en-US" sz="1400" dirty="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rPr>
                        <a:t>Collaboration</a:t>
                      </a:r>
                      <a:endParaRPr lang="en-US" sz="1400" dirty="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rPr>
                        <a:t>productivity</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73" marR="44473" marT="0" marB="0"/>
                </a:tc>
                <a:extLst>
                  <a:ext uri="{0D108BD9-81ED-4DB2-BD59-A6C34878D82A}">
                    <a16:rowId xmlns:a16="http://schemas.microsoft.com/office/drawing/2014/main" val="1723729448"/>
                  </a:ext>
                </a:extLst>
              </a:tr>
              <a:tr h="2163445">
                <a:tc>
                  <a:txBody>
                    <a:bodyPr/>
                    <a:lstStyle/>
                    <a:p>
                      <a:pPr marL="0" marR="0">
                        <a:lnSpc>
                          <a:spcPct val="150000"/>
                        </a:lnSpc>
                        <a:spcBef>
                          <a:spcPts val="0"/>
                        </a:spcBef>
                        <a:spcAft>
                          <a:spcPts val="800"/>
                        </a:spcAft>
                      </a:pPr>
                      <a:r>
                        <a:rPr lang="en-US" sz="1600">
                          <a:effectLst/>
                        </a:rPr>
                        <a:t>Consolidation and Termination stage:</a:t>
                      </a:r>
                      <a:endParaRPr lang="en-US" sz="1400">
                        <a:effectLst/>
                      </a:endParaRPr>
                    </a:p>
                    <a:p>
                      <a:pPr marL="342900" marR="0" lvl="0" indent="-342900">
                        <a:lnSpc>
                          <a:spcPct val="150000"/>
                        </a:lnSpc>
                        <a:spcBef>
                          <a:spcPts val="0"/>
                        </a:spcBef>
                        <a:spcAft>
                          <a:spcPts val="0"/>
                        </a:spcAft>
                        <a:buFont typeface="Symbol" panose="05050102010706020507" pitchFamily="18" charset="2"/>
                        <a:buChar char=""/>
                      </a:pPr>
                      <a:r>
                        <a:rPr lang="en-US" sz="1600">
                          <a:effectLst/>
                        </a:rPr>
                        <a:t>Consolidation of learning</a:t>
                      </a:r>
                      <a:endParaRPr lang="en-US" sz="1400">
                        <a:effectLst/>
                      </a:endParaRPr>
                    </a:p>
                    <a:p>
                      <a:pPr marL="342900" marR="0" lvl="0" indent="-342900">
                        <a:lnSpc>
                          <a:spcPct val="150000"/>
                        </a:lnSpc>
                        <a:spcBef>
                          <a:spcPts val="0"/>
                        </a:spcBef>
                        <a:spcAft>
                          <a:spcPts val="0"/>
                        </a:spcAft>
                        <a:buFont typeface="Symbol" panose="05050102010706020507" pitchFamily="18" charset="2"/>
                        <a:buChar char=""/>
                      </a:pPr>
                      <a:r>
                        <a:rPr lang="en-US" sz="1600">
                          <a:effectLst/>
                        </a:rPr>
                        <a:t>Separation</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44473" marR="44473" marT="0" marB="0"/>
                </a:tc>
                <a:tc>
                  <a:txBody>
                    <a:bodyPr/>
                    <a:lstStyle/>
                    <a:p>
                      <a:pPr marL="0" marR="0" algn="just">
                        <a:lnSpc>
                          <a:spcPct val="150000"/>
                        </a:lnSpc>
                        <a:spcBef>
                          <a:spcPts val="0"/>
                        </a:spcBef>
                        <a:spcAft>
                          <a:spcPts val="800"/>
                        </a:spcAft>
                      </a:pPr>
                      <a:r>
                        <a:rPr lang="en-US" sz="1600">
                          <a:effectLst/>
                        </a:rPr>
                        <a:t>Adjourning stage:</a:t>
                      </a:r>
                      <a:endParaRPr lang="en-US" sz="140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a:effectLst/>
                        </a:rPr>
                        <a:t>Completion</a:t>
                      </a:r>
                      <a:endParaRPr lang="en-US" sz="140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a:effectLst/>
                        </a:rPr>
                        <a:t>Disengagement</a:t>
                      </a:r>
                      <a:endParaRPr lang="en-US" sz="140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a:effectLst/>
                        </a:rPr>
                        <a:t>Evaluation</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44473" marR="44473" marT="0" marB="0"/>
                </a:tc>
                <a:tc>
                  <a:txBody>
                    <a:bodyPr/>
                    <a:lstStyle/>
                    <a:p>
                      <a:pPr marL="457200" marR="0" algn="just">
                        <a:lnSpc>
                          <a:spcPct val="150000"/>
                        </a:lnSpc>
                        <a:spcBef>
                          <a:spcPts val="0"/>
                        </a:spcBef>
                        <a:spcAft>
                          <a:spcPts val="0"/>
                        </a:spcAft>
                      </a:pPr>
                      <a:r>
                        <a:rPr lang="en-US" sz="1600" dirty="0">
                          <a:effectLst/>
                        </a:rPr>
                        <a:t> </a:t>
                      </a:r>
                      <a:endParaRPr lang="en-US" sz="1400" dirty="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rPr>
                        <a:t>Evaluation</a:t>
                      </a:r>
                      <a:endParaRPr lang="en-US" sz="1400" dirty="0">
                        <a:effectLst/>
                      </a:endParaRPr>
                    </a:p>
                    <a:p>
                      <a:pPr marL="342900" marR="0" lvl="0" indent="-342900">
                        <a:lnSpc>
                          <a:spcPct val="150000"/>
                        </a:lnSpc>
                        <a:spcBef>
                          <a:spcPts val="0"/>
                        </a:spcBef>
                        <a:spcAft>
                          <a:spcPts val="0"/>
                        </a:spcAft>
                        <a:buFont typeface="Symbol" panose="05050102010706020507" pitchFamily="18" charset="2"/>
                        <a:buChar char=""/>
                      </a:pPr>
                      <a:r>
                        <a:rPr lang="en-US" sz="1600" dirty="0">
                          <a:effectLst/>
                        </a:rPr>
                        <a:t>Clearing up unfinished business</a:t>
                      </a:r>
                      <a:endParaRPr lang="en-US" sz="1400" dirty="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rPr>
                        <a:t>Separation</a:t>
                      </a:r>
                      <a:endParaRPr lang="en-US" sz="1400" dirty="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rPr>
                        <a:t>Closure</a:t>
                      </a:r>
                      <a:endParaRPr lang="en-US" sz="1400" dirty="0">
                        <a:effectLst/>
                      </a:endParaRPr>
                    </a:p>
                    <a:p>
                      <a:pPr marL="342900" marR="0" lvl="0" indent="-342900" algn="just">
                        <a:lnSpc>
                          <a:spcPct val="150000"/>
                        </a:lnSpc>
                        <a:spcBef>
                          <a:spcPts val="0"/>
                        </a:spcBef>
                        <a:spcAft>
                          <a:spcPts val="0"/>
                        </a:spcAft>
                        <a:buFont typeface="Symbol" panose="05050102010706020507" pitchFamily="18" charset="2"/>
                        <a:buChar char=""/>
                      </a:pPr>
                      <a:r>
                        <a:rPr lang="en-US" sz="1600" dirty="0">
                          <a:effectLst/>
                        </a:rPr>
                        <a:t>Termination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473" marR="44473" marT="0" marB="0"/>
                </a:tc>
                <a:extLst>
                  <a:ext uri="{0D108BD9-81ED-4DB2-BD59-A6C34878D82A}">
                    <a16:rowId xmlns:a16="http://schemas.microsoft.com/office/drawing/2014/main" val="684547056"/>
                  </a:ext>
                </a:extLst>
              </a:tr>
            </a:tbl>
          </a:graphicData>
        </a:graphic>
      </p:graphicFrame>
    </p:spTree>
    <p:extLst>
      <p:ext uri="{BB962C8B-B14F-4D97-AF65-F5344CB8AC3E}">
        <p14:creationId xmlns:p14="http://schemas.microsoft.com/office/powerpoint/2010/main" val="39096253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a:extLst>
              <a:ext uri="{FF2B5EF4-FFF2-40B4-BE49-F238E27FC236}">
                <a16:creationId xmlns:a16="http://schemas.microsoft.com/office/drawing/2014/main" id="{442D2C40-7ED8-45E4-9E7D-C3407F9CA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467"/>
            <a:ext cx="12191999" cy="68664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One in a crowd">
            <a:extLst>
              <a:ext uri="{FF2B5EF4-FFF2-40B4-BE49-F238E27FC236}">
                <a16:creationId xmlns:a16="http://schemas.microsoft.com/office/drawing/2014/main" id="{7B3D864D-53F7-5E98-CD1D-9B8FA48190F0}"/>
              </a:ext>
            </a:extLst>
          </p:cNvPr>
          <p:cNvPicPr>
            <a:picLocks noChangeAspect="1"/>
          </p:cNvPicPr>
          <p:nvPr/>
        </p:nvPicPr>
        <p:blipFill rotWithShape="1">
          <a:blip r:embed="rId2">
            <a:alphaModFix amt="35000"/>
          </a:blip>
          <a:srcRect t="7687" b="17220"/>
          <a:stretch/>
        </p:blipFill>
        <p:spPr>
          <a:xfrm>
            <a:off x="20" y="-8467"/>
            <a:ext cx="12191980" cy="6866467"/>
          </a:xfrm>
          <a:prstGeom prst="rect">
            <a:avLst/>
          </a:prstGeom>
        </p:spPr>
      </p:pic>
      <p:sp>
        <p:nvSpPr>
          <p:cNvPr id="2" name="Title 1">
            <a:extLst>
              <a:ext uri="{FF2B5EF4-FFF2-40B4-BE49-F238E27FC236}">
                <a16:creationId xmlns:a16="http://schemas.microsoft.com/office/drawing/2014/main" id="{A8138988-2437-D956-5F0E-D0FD3AD7BE6C}"/>
              </a:ext>
            </a:extLst>
          </p:cNvPr>
          <p:cNvSpPr>
            <a:spLocks noGrp="1"/>
          </p:cNvSpPr>
          <p:nvPr>
            <p:ph type="title"/>
          </p:nvPr>
        </p:nvSpPr>
        <p:spPr>
          <a:xfrm>
            <a:off x="686834" y="591344"/>
            <a:ext cx="3200400" cy="5585619"/>
          </a:xfrm>
        </p:spPr>
        <p:txBody>
          <a:bodyPr>
            <a:normAutofit/>
          </a:bodyPr>
          <a:lstStyle/>
          <a:p>
            <a:r>
              <a:rPr lang="en-US" b="1">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Conclusion</a:t>
            </a:r>
            <a:endParaRPr lang="en-US">
              <a:solidFill>
                <a:srgbClr val="FFFFFF"/>
              </a:solidFill>
            </a:endParaRPr>
          </a:p>
        </p:txBody>
      </p:sp>
      <p:sp>
        <p:nvSpPr>
          <p:cNvPr id="3" name="Content Placeholder 2">
            <a:extLst>
              <a:ext uri="{FF2B5EF4-FFF2-40B4-BE49-F238E27FC236}">
                <a16:creationId xmlns:a16="http://schemas.microsoft.com/office/drawing/2014/main" id="{E119B639-4972-AABE-C90C-D23D7E449673}"/>
              </a:ext>
            </a:extLst>
          </p:cNvPr>
          <p:cNvSpPr>
            <a:spLocks noGrp="1"/>
          </p:cNvSpPr>
          <p:nvPr>
            <p:ph idx="1"/>
          </p:nvPr>
        </p:nvSpPr>
        <p:spPr>
          <a:xfrm>
            <a:off x="4447308" y="591344"/>
            <a:ext cx="6906491" cy="5585619"/>
          </a:xfrm>
        </p:spPr>
        <p:txBody>
          <a:bodyPr anchor="ctr">
            <a:normAutofit/>
          </a:bodyPr>
          <a:lstStyle/>
          <a:p>
            <a:pPr marL="0" marR="0" indent="0">
              <a:spcBef>
                <a:spcPts val="0"/>
              </a:spcBef>
              <a:spcAft>
                <a:spcPts val="0"/>
              </a:spcAft>
              <a:buNone/>
            </a:pPr>
            <a:r>
              <a:rPr lang="en-US">
                <a:solidFill>
                  <a:srgbClr val="FFFFFF"/>
                </a:solidFill>
                <a:effectLst/>
                <a:latin typeface="Times New Roman" panose="02020603050405020304" pitchFamily="18" charset="0"/>
                <a:ea typeface="Calibri" panose="020F0502020204030204" pitchFamily="34" charset="0"/>
                <a:cs typeface="Times New Roman" panose="02020603050405020304" pitchFamily="18" charset="0"/>
              </a:rPr>
              <a:t>This lecture covered the definition of group formation, described Tuckman’s and Corey’s stages of group process and looked at the characteristics of group members at each stage. In our next lecture, we shall learn more about group facilitation. </a:t>
            </a:r>
            <a:endParaRPr lang="en-US">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a:solidFill>
                <a:srgbClr val="FFFFFF"/>
              </a:solidFill>
            </a:endParaRPr>
          </a:p>
        </p:txBody>
      </p:sp>
      <p:sp>
        <p:nvSpPr>
          <p:cNvPr id="11" name="Arc 1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13788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Glasses on top of a book">
            <a:extLst>
              <a:ext uri="{FF2B5EF4-FFF2-40B4-BE49-F238E27FC236}">
                <a16:creationId xmlns:a16="http://schemas.microsoft.com/office/drawing/2014/main" id="{7ED42156-05E7-39EA-7801-CB5400405170}"/>
              </a:ext>
            </a:extLst>
          </p:cNvPr>
          <p:cNvPicPr>
            <a:picLocks noChangeAspect="1"/>
          </p:cNvPicPr>
          <p:nvPr/>
        </p:nvPicPr>
        <p:blipFill rotWithShape="1">
          <a:blip r:embed="rId2"/>
          <a:srcRect l="13881" r="39213" b="-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004C2B5-FEFE-EDBF-E330-0EFABC23EB2A}"/>
              </a:ext>
            </a:extLst>
          </p:cNvPr>
          <p:cNvSpPr>
            <a:spLocks noGrp="1"/>
          </p:cNvSpPr>
          <p:nvPr>
            <p:ph type="title"/>
          </p:nvPr>
        </p:nvSpPr>
        <p:spPr>
          <a:xfrm>
            <a:off x="5827048" y="407987"/>
            <a:ext cx="5721484" cy="1325563"/>
          </a:xfrm>
        </p:spPr>
        <p:txBody>
          <a:bodyPr>
            <a:normAutofit/>
          </a:bodyPr>
          <a:lstStyle/>
          <a:p>
            <a:r>
              <a:rPr lang="en-US" b="1">
                <a:effectLst/>
                <a:latin typeface="Times New Roman" panose="02020603050405020304" pitchFamily="18" charset="0"/>
                <a:ea typeface="Calibri" panose="020F0502020204030204" pitchFamily="34" charset="0"/>
                <a:cs typeface="Times New Roman" panose="02020603050405020304" pitchFamily="18" charset="0"/>
              </a:rPr>
              <a:t>References</a:t>
            </a:r>
            <a:endParaRPr lang="en-US" dirty="0"/>
          </a:p>
        </p:txBody>
      </p:sp>
      <p:sp>
        <p:nvSpPr>
          <p:cNvPr id="3" name="Content Placeholder 2">
            <a:extLst>
              <a:ext uri="{FF2B5EF4-FFF2-40B4-BE49-F238E27FC236}">
                <a16:creationId xmlns:a16="http://schemas.microsoft.com/office/drawing/2014/main" id="{C1F1A0BE-6D4D-BAF6-85A8-3DBB5E956E43}"/>
              </a:ext>
            </a:extLst>
          </p:cNvPr>
          <p:cNvSpPr>
            <a:spLocks noGrp="1"/>
          </p:cNvSpPr>
          <p:nvPr>
            <p:ph idx="1"/>
          </p:nvPr>
        </p:nvSpPr>
        <p:spPr>
          <a:xfrm>
            <a:off x="5827048" y="1868487"/>
            <a:ext cx="5721484" cy="4351338"/>
          </a:xfrm>
        </p:spPr>
        <p:txBody>
          <a:bodyPr>
            <a:normAutofit/>
          </a:bodyPr>
          <a:lstStyle/>
          <a:p>
            <a:pPr marL="457200" marR="0" indent="-457200">
              <a:spcBef>
                <a:spcPts val="0"/>
              </a:spcBef>
              <a:spcAft>
                <a:spcPts val="800"/>
              </a:spcAft>
            </a:pPr>
            <a:r>
              <a:rPr lang="en-US" sz="2200" err="1">
                <a:effectLst/>
                <a:latin typeface="Times New Roman" panose="02020603050405020304" pitchFamily="18" charset="0"/>
                <a:ea typeface="Calibri" panose="020F0502020204030204" pitchFamily="34" charset="0"/>
                <a:cs typeface="Times New Roman" panose="02020603050405020304" pitchFamily="18" charset="0"/>
              </a:rPr>
              <a:t>Ezhumalai</a:t>
            </a:r>
            <a:r>
              <a:rPr lang="en-US" sz="2200">
                <a:effectLst/>
                <a:latin typeface="Times New Roman" panose="02020603050405020304" pitchFamily="18" charset="0"/>
                <a:ea typeface="Calibri" panose="020F0502020204030204" pitchFamily="34" charset="0"/>
                <a:cs typeface="Times New Roman" panose="02020603050405020304" pitchFamily="18" charset="0"/>
              </a:rPr>
              <a:t>, S., Muralidhar, D., </a:t>
            </a:r>
            <a:r>
              <a:rPr lang="en-US" sz="2200" err="1">
                <a:effectLst/>
                <a:latin typeface="Times New Roman" panose="02020603050405020304" pitchFamily="18" charset="0"/>
                <a:ea typeface="Calibri" panose="020F0502020204030204" pitchFamily="34" charset="0"/>
                <a:cs typeface="Times New Roman" panose="02020603050405020304" pitchFamily="18" charset="0"/>
              </a:rPr>
              <a:t>Dhanasekarapandian</a:t>
            </a:r>
            <a:r>
              <a:rPr lang="en-US" sz="2200">
                <a:effectLst/>
                <a:latin typeface="Times New Roman" panose="02020603050405020304" pitchFamily="18" charset="0"/>
                <a:ea typeface="Calibri" panose="020F0502020204030204" pitchFamily="34" charset="0"/>
                <a:cs typeface="Times New Roman" panose="02020603050405020304" pitchFamily="18" charset="0"/>
              </a:rPr>
              <a:t>, R., &amp; </a:t>
            </a:r>
            <a:r>
              <a:rPr lang="en-US" sz="2200" err="1">
                <a:effectLst/>
                <a:latin typeface="Times New Roman" panose="02020603050405020304" pitchFamily="18" charset="0"/>
                <a:ea typeface="Calibri" panose="020F0502020204030204" pitchFamily="34" charset="0"/>
                <a:cs typeface="Times New Roman" panose="02020603050405020304" pitchFamily="18" charset="0"/>
              </a:rPr>
              <a:t>Nikketha</a:t>
            </a:r>
            <a:r>
              <a:rPr lang="en-US" sz="2200">
                <a:effectLst/>
                <a:latin typeface="Times New Roman" panose="02020603050405020304" pitchFamily="18" charset="0"/>
                <a:ea typeface="Calibri" panose="020F0502020204030204" pitchFamily="34" charset="0"/>
                <a:cs typeface="Times New Roman" panose="02020603050405020304" pitchFamily="18" charset="0"/>
              </a:rPr>
              <a:t>, B. (2018). Group Interventions. </a:t>
            </a:r>
            <a:r>
              <a:rPr lang="en-US" sz="2200" i="1">
                <a:effectLst/>
                <a:latin typeface="Times New Roman" panose="02020603050405020304" pitchFamily="18" charset="0"/>
                <a:ea typeface="Calibri" panose="020F0502020204030204" pitchFamily="34" charset="0"/>
                <a:cs typeface="Times New Roman" panose="02020603050405020304" pitchFamily="18" charset="0"/>
              </a:rPr>
              <a:t>Indian Journal of Psychiatry, 1</a:t>
            </a:r>
            <a:r>
              <a:rPr lang="en-US" sz="2200">
                <a:effectLst/>
                <a:latin typeface="Times New Roman" panose="02020603050405020304" pitchFamily="18" charset="0"/>
                <a:ea typeface="Calibri" panose="020F0502020204030204" pitchFamily="34" charset="0"/>
                <a:cs typeface="Times New Roman" panose="02020603050405020304" pitchFamily="18" charset="0"/>
              </a:rPr>
              <a:t>(1), 60.</a:t>
            </a:r>
          </a:p>
          <a:p>
            <a:pPr marL="457200" marR="0" indent="-457200">
              <a:spcBef>
                <a:spcPts val="0"/>
              </a:spcBef>
              <a:spcAft>
                <a:spcPts val="800"/>
              </a:spcAft>
            </a:pPr>
            <a:r>
              <a:rPr lang="en-US" sz="2200" err="1">
                <a:effectLst/>
                <a:latin typeface="Times New Roman" panose="02020603050405020304" pitchFamily="18" charset="0"/>
                <a:ea typeface="Calibri" panose="020F0502020204030204" pitchFamily="34" charset="0"/>
                <a:cs typeface="Times New Roman" panose="02020603050405020304" pitchFamily="18" charset="0"/>
              </a:rPr>
              <a:t>Leddick</a:t>
            </a:r>
            <a:r>
              <a:rPr lang="en-US" sz="2200">
                <a:effectLst/>
                <a:latin typeface="Times New Roman" panose="02020603050405020304" pitchFamily="18" charset="0"/>
                <a:ea typeface="Calibri" panose="020F0502020204030204" pitchFamily="34" charset="0"/>
                <a:cs typeface="Times New Roman" panose="02020603050405020304" pitchFamily="18" charset="0"/>
              </a:rPr>
              <a:t>, G. R. (2010). </a:t>
            </a:r>
            <a:r>
              <a:rPr lang="en-US" sz="2200" i="1">
                <a:effectLst/>
                <a:latin typeface="Times New Roman" panose="02020603050405020304" pitchFamily="18" charset="0"/>
                <a:ea typeface="Calibri" panose="020F0502020204030204" pitchFamily="34" charset="0"/>
                <a:cs typeface="Times New Roman" panose="02020603050405020304" pitchFamily="18" charset="0"/>
              </a:rPr>
              <a:t>The Oxford Handbook of Group Counseling.</a:t>
            </a:r>
            <a:r>
              <a:rPr lang="en-US" sz="2200">
                <a:effectLst/>
                <a:latin typeface="Times New Roman" panose="02020603050405020304" pitchFamily="18" charset="0"/>
                <a:ea typeface="Calibri" panose="020F0502020204030204" pitchFamily="34" charset="0"/>
                <a:cs typeface="Times New Roman" panose="02020603050405020304" pitchFamily="18" charset="0"/>
              </a:rPr>
              <a:t> London: Oxford University.</a:t>
            </a:r>
          </a:p>
          <a:p>
            <a:pPr marL="457200" marR="0" indent="-457200">
              <a:spcBef>
                <a:spcPts val="0"/>
              </a:spcBef>
              <a:spcAft>
                <a:spcPts val="800"/>
              </a:spcAft>
            </a:pPr>
            <a:r>
              <a:rPr lang="en-US" sz="2200">
                <a:effectLst/>
                <a:latin typeface="Times New Roman" panose="02020603050405020304" pitchFamily="18" charset="0"/>
                <a:ea typeface="Calibri" panose="020F0502020204030204" pitchFamily="34" charset="0"/>
                <a:cs typeface="Times New Roman" panose="02020603050405020304" pitchFamily="18" charset="0"/>
              </a:rPr>
              <a:t>Patterson, D. (2022). </a:t>
            </a:r>
            <a:r>
              <a:rPr lang="en-US" sz="2200" i="1">
                <a:effectLst/>
                <a:latin typeface="Times New Roman" panose="02020603050405020304" pitchFamily="18" charset="0"/>
                <a:ea typeface="Calibri" panose="020F0502020204030204" pitchFamily="34" charset="0"/>
                <a:cs typeface="Times New Roman" panose="02020603050405020304" pitchFamily="18" charset="0"/>
              </a:rPr>
              <a:t>Strategic management: theory and practice of human resource professionals.</a:t>
            </a:r>
            <a:r>
              <a:rPr lang="en-US" sz="2200">
                <a:effectLst/>
                <a:latin typeface="Times New Roman" panose="02020603050405020304" pitchFamily="18" charset="0"/>
                <a:ea typeface="Calibri" panose="020F0502020204030204" pitchFamily="34" charset="0"/>
                <a:cs typeface="Times New Roman" panose="02020603050405020304" pitchFamily="18" charset="0"/>
              </a:rPr>
              <a:t> New York: Press Books.</a:t>
            </a:r>
          </a:p>
          <a:p>
            <a:pPr marL="457200" marR="0" indent="-457200">
              <a:spcBef>
                <a:spcPts val="0"/>
              </a:spcBef>
              <a:spcAft>
                <a:spcPts val="800"/>
              </a:spcAft>
            </a:pPr>
            <a:r>
              <a:rPr lang="en-US" sz="2200">
                <a:effectLst/>
                <a:latin typeface="Times New Roman" panose="02020603050405020304" pitchFamily="18" charset="0"/>
                <a:ea typeface="Calibri" panose="020F0502020204030204" pitchFamily="34" charset="0"/>
                <a:cs typeface="Times New Roman" panose="02020603050405020304" pitchFamily="18" charset="0"/>
              </a:rPr>
              <a:t>Turkman, B., &amp; Jensen , M. (1977). </a:t>
            </a:r>
            <a:r>
              <a:rPr lang="en-US" sz="2200" i="1">
                <a:effectLst/>
                <a:latin typeface="Times New Roman" panose="02020603050405020304" pitchFamily="18" charset="0"/>
                <a:ea typeface="Calibri" panose="020F0502020204030204" pitchFamily="34" charset="0"/>
                <a:cs typeface="Times New Roman" panose="02020603050405020304" pitchFamily="18" charset="0"/>
              </a:rPr>
              <a:t>stages of small group and organizational studies.</a:t>
            </a:r>
            <a:r>
              <a:rPr lang="en-US" sz="2200">
                <a:effectLst/>
                <a:latin typeface="Times New Roman" panose="02020603050405020304" pitchFamily="18" charset="0"/>
                <a:ea typeface="Calibri" panose="020F0502020204030204" pitchFamily="34" charset="0"/>
                <a:cs typeface="Times New Roman" panose="02020603050405020304" pitchFamily="18" charset="0"/>
              </a:rPr>
              <a:t> London: SAGE.</a:t>
            </a:r>
          </a:p>
        </p:txBody>
      </p:sp>
    </p:spTree>
    <p:extLst>
      <p:ext uri="{BB962C8B-B14F-4D97-AF65-F5344CB8AC3E}">
        <p14:creationId xmlns:p14="http://schemas.microsoft.com/office/powerpoint/2010/main" val="3636457721"/>
      </p:ext>
    </p:extLst>
  </p:cSld>
  <p:clrMapOvr>
    <a:masterClrMapping/>
  </p:clrMapOvr>
</p:sld>
</file>

<file path=ppt/theme/theme1.xml><?xml version="1.0" encoding="utf-8"?>
<a:theme xmlns:a="http://schemas.openxmlformats.org/drawingml/2006/main" name="ShapesVTI">
  <a:themeElements>
    <a:clrScheme name="Office">
      <a:dk1>
        <a:srgbClr val="000000"/>
      </a:dk1>
      <a:lt1>
        <a:srgbClr val="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Festival">
      <a:majorFont>
        <a:latin typeface="Aharon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docProps/app.xml><?xml version="1.0" encoding="utf-8"?>
<Properties xmlns="http://schemas.openxmlformats.org/officeDocument/2006/extended-properties" xmlns:vt="http://schemas.openxmlformats.org/officeDocument/2006/docPropsVTypes">
  <TotalTime>737</TotalTime>
  <Words>2093</Words>
  <Application>Microsoft Office PowerPoint</Application>
  <PresentationFormat>Widescreen</PresentationFormat>
  <Paragraphs>251</Paragraphs>
  <Slides>35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Aharoni</vt:lpstr>
      <vt:lpstr>Arial</vt:lpstr>
      <vt:lpstr>Avenir Next LT Pro</vt:lpstr>
      <vt:lpstr>Calibri</vt:lpstr>
      <vt:lpstr>Symbol</vt:lpstr>
      <vt:lpstr>Times New Roman</vt:lpstr>
      <vt:lpstr>ShapesVTI</vt:lpstr>
      <vt:lpstr>Group Counseling</vt:lpstr>
      <vt:lpstr>Introduction</vt:lpstr>
      <vt:lpstr>Expected Learning Outcomes</vt:lpstr>
      <vt:lpstr> Defining Group Process</vt:lpstr>
      <vt:lpstr>Group Process</vt:lpstr>
      <vt:lpstr>Group Development Stages</vt:lpstr>
      <vt:lpstr>Tuckman’s Stages </vt:lpstr>
      <vt:lpstr>Tuckman’s Model </vt:lpstr>
      <vt:lpstr>PowerPoint Presentation</vt:lpstr>
      <vt:lpstr>Group Stages According to Tuckman</vt:lpstr>
      <vt:lpstr>Tuckman’s Stages …..</vt:lpstr>
      <vt:lpstr>GERALD COREY’S GROUP STAGES  </vt:lpstr>
      <vt:lpstr>Factors to be Considered in the Formation of a Group</vt:lpstr>
      <vt:lpstr>Factors…….</vt:lpstr>
      <vt:lpstr>Stage 2 – Initial Stage</vt:lpstr>
      <vt:lpstr>Stage 2…….</vt:lpstr>
      <vt:lpstr>Members’ Functions</vt:lpstr>
      <vt:lpstr>Likely Problems in Stage 2</vt:lpstr>
      <vt:lpstr>Stage 3 – Transition Stage</vt:lpstr>
      <vt:lpstr>Stage 3….. </vt:lpstr>
      <vt:lpstr>Members’ Function</vt:lpstr>
      <vt:lpstr>Problems that may arise</vt:lpstr>
      <vt:lpstr>Stage 4: Working Stage</vt:lpstr>
      <vt:lpstr>Members’ Function</vt:lpstr>
      <vt:lpstr>Therapeutic Factors in Stage 4</vt:lpstr>
      <vt:lpstr>Therapeutic Factors </vt:lpstr>
      <vt:lpstr>Give Feedback</vt:lpstr>
      <vt:lpstr>Stage 5: Consolidation and Termination</vt:lpstr>
      <vt:lpstr>Effective Ways of Terminating</vt:lpstr>
      <vt:lpstr>Stage 6: Post Group Issues, Evaluation and Follow – Up</vt:lpstr>
      <vt:lpstr>Relationship Between Group Stages According to Tuckman and Corey</vt:lpstr>
      <vt:lpstr>Relationship between the two models</vt:lpstr>
      <vt:lpstr>Relationship between the two models </vt:lpstr>
      <vt:lpstr>Conclusion</vt:lpstr>
      <vt:lpstr>References</vt:lpstr>
    </vt:vector>
  </TitlesOfParts>
  <Company>Deftones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Group Counseling</dc:title>
  <dc:creator>Dr. Susan Gitau</dc:creator>
  <cp:lastModifiedBy>Dr. Susan Gitau</cp:lastModifiedBy>
  <cp:revision>7</cp:revision>
  <dcterms:created xsi:type="dcterms:W3CDTF">2024-04-20T06:05:23Z</dcterms:created>
  <dcterms:modified xsi:type="dcterms:W3CDTF">2024-05-05T15:20:43Z</dcterms:modified>
</cp:coreProperties>
</file>