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3" r:id="rId3"/>
    <p:sldId id="264" r:id="rId4"/>
    <p:sldId id="265" r:id="rId5"/>
    <p:sldId id="279" r:id="rId6"/>
    <p:sldId id="267" r:id="rId7"/>
    <p:sldId id="280" r:id="rId8"/>
    <p:sldId id="281" r:id="rId9"/>
    <p:sldId id="268" r:id="rId10"/>
    <p:sldId id="285" r:id="rId11"/>
    <p:sldId id="269" r:id="rId12"/>
    <p:sldId id="282" r:id="rId13"/>
    <p:sldId id="283" r:id="rId14"/>
    <p:sldId id="286" r:id="rId15"/>
    <p:sldId id="289" r:id="rId16"/>
    <p:sldId id="287" r:id="rId17"/>
    <p:sldId id="288" r:id="rId18"/>
    <p:sldId id="292" r:id="rId19"/>
    <p:sldId id="293" r:id="rId20"/>
    <p:sldId id="290" r:id="rId21"/>
    <p:sldId id="291" r:id="rId22"/>
    <p:sldId id="294" r:id="rId23"/>
    <p:sldId id="272" r:id="rId24"/>
    <p:sldId id="295" r:id="rId25"/>
    <p:sldId id="273" r:id="rId26"/>
    <p:sldId id="297" r:id="rId27"/>
    <p:sldId id="296" r:id="rId28"/>
    <p:sldId id="274" r:id="rId29"/>
    <p:sldId id="298" r:id="rId30"/>
    <p:sldId id="299" r:id="rId31"/>
    <p:sldId id="275" r:id="rId32"/>
    <p:sldId id="276" r:id="rId33"/>
    <p:sldId id="277" r:id="rId34"/>
    <p:sldId id="300" r:id="rId35"/>
    <p:sldId id="301"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DC9013-ABE9-D13C-2381-B8B351434215}" v="854" dt="2024-03-25T16:51:27.9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36" d="100"/>
          <a:sy n="36" d="100"/>
        </p:scale>
        <p:origin x="988"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diagrams/_rels/data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image" Target="../media/image5.png"/></Relationships>
</file>

<file path=ppt/diagrams/_rels/data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ata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image" Target="../media/image15.png"/></Relationships>
</file>

<file path=ppt/diagrams/_rels/data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image" Target="../media/image32.png"/></Relationships>
</file>

<file path=ppt/diagrams/_rels/data9.xml.rels><?xml version="1.0" encoding="UTF-8" standalone="yes"?>
<Relationships xmlns="http://schemas.openxmlformats.org/package/2006/relationships"><Relationship Id="rId1" Type="http://schemas.openxmlformats.org/officeDocument/2006/relationships/image" Target="../media/image36.png"/></Relationships>
</file>

<file path=ppt/diagrams/_rels/data10.xml.rels><?xml version="1.0" encoding="UTF-8" standalone="yes"?>
<Relationships xmlns="http://schemas.openxmlformats.org/package/2006/relationships"><Relationship Id="rId1" Type="http://schemas.openxmlformats.org/officeDocument/2006/relationships/image" Target="../media/image40.pn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diagrams/_rels/drawing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image" Target="../media/image5.png"/></Relationships>
</file>

<file path=ppt/diagrams/_rels/drawing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image" Target="../media/image7.png"/></Relationships>
</file>

<file path=ppt/diagrams/_rels/drawing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image" Target="../media/image15.png"/></Relationships>
</file>

<file path=ppt/diagrams/_rels/drawing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image" Target="../media/image32.png"/></Relationships>
</file>

<file path=ppt/diagrams/_rels/drawing9.xml.rels><?xml version="1.0" encoding="UTF-8" standalone="yes"?>
<Relationships xmlns="http://schemas.openxmlformats.org/package/2006/relationships"><Relationship Id="rId1" Type="http://schemas.openxmlformats.org/officeDocument/2006/relationships/image" Target="../media/image36.png"/></Relationships>
</file>

<file path=ppt/diagrams/_rels/drawing10.xml.rels><?xml version="1.0" encoding="UTF-8" standalone="yes"?>
<Relationships xmlns="http://schemas.openxmlformats.org/package/2006/relationships"><Relationship Id="rId1" Type="http://schemas.openxmlformats.org/officeDocument/2006/relationships/image" Target="../media/image40.png"/></Relationships>
</file>

<file path=ppt/diagrams/colors1.xml><?xml version="1.0" encoding="utf-8"?>
<dgm:colorsDef xmlns:dgm="http://schemas.openxmlformats.org/drawingml/2006/diagram" xmlns:a="http://schemas.openxmlformats.org/drawingml/2006/main" uniqueId="urn:microsoft.com/office/officeart/2018/5/colors/Iconchunking_neutralicontext_accent4_2">
  <dgm:title val=""/>
  <dgm:desc val=""/>
  <dgm:catLst>
    <dgm:cat type="accent4" pri="14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dgm:fillClrLst>
    <dgm:linClrLst meth="repeat">
      <a:schemeClr val="lt1">
        <a:alpha val="0"/>
      </a:schemeClr>
    </dgm:linClrLst>
    <dgm:effectClrLst/>
    <dgm:txLinClrLst/>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bg_accent4_2">
  <dgm:title val=""/>
  <dgm:desc val=""/>
  <dgm:catLst>
    <dgm:cat type="accent4" pri="14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a:alpha val="0"/>
      </a:schemeClr>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0F73C5-E529-47C9-9DB4-1C431B732A5A}" type="doc">
      <dgm:prSet loTypeId="urn:microsoft.com/office/officeart/2018/2/layout/IconVerticalSolidList" loCatId="icon" qsTypeId="urn:microsoft.com/office/officeart/2005/8/quickstyle/simple1" qsCatId="simple" csTypeId="urn:microsoft.com/office/officeart/2018/5/colors/Iconchunking_neutralicontext_accent4_2" csCatId="accent4" phldr="1"/>
      <dgm:spPr/>
      <dgm:t>
        <a:bodyPr/>
        <a:lstStyle/>
        <a:p>
          <a:endParaRPr lang="en-US"/>
        </a:p>
      </dgm:t>
    </dgm:pt>
    <dgm:pt modelId="{2B1D1872-965E-4221-8BB0-5BECAFA99F15}">
      <dgm:prSet/>
      <dgm:spPr/>
      <dgm:t>
        <a:bodyPr/>
        <a:lstStyle/>
        <a:p>
          <a:r>
            <a:rPr lang="en-US" dirty="0"/>
            <a:t>In topic two we looked at foreign investment, theories that explain it, how, and why the government intervenes in it</a:t>
          </a:r>
        </a:p>
      </dgm:t>
    </dgm:pt>
    <dgm:pt modelId="{9483931F-44F4-49B5-806C-6E27C9FBFF3C}" type="parTrans" cxnId="{2BE27F63-21C6-494F-8EB8-71F062043DF0}">
      <dgm:prSet/>
      <dgm:spPr/>
      <dgm:t>
        <a:bodyPr/>
        <a:lstStyle/>
        <a:p>
          <a:endParaRPr lang="en-US"/>
        </a:p>
      </dgm:t>
    </dgm:pt>
    <dgm:pt modelId="{AA943BF5-5082-4B05-B577-5CEA9B1228CD}" type="sibTrans" cxnId="{2BE27F63-21C6-494F-8EB8-71F062043DF0}">
      <dgm:prSet/>
      <dgm:spPr/>
      <dgm:t>
        <a:bodyPr/>
        <a:lstStyle/>
        <a:p>
          <a:endParaRPr lang="en-US"/>
        </a:p>
      </dgm:t>
    </dgm:pt>
    <dgm:pt modelId="{06F807A0-CB06-4B58-A0E2-587D3E6C2F80}">
      <dgm:prSet/>
      <dgm:spPr/>
      <dgm:t>
        <a:bodyPr/>
        <a:lstStyle/>
        <a:p>
          <a:pPr rtl="0"/>
          <a:r>
            <a:rPr lang="en-US" dirty="0"/>
            <a:t>In this topic we will delve into how business can do</a:t>
          </a:r>
          <a:r>
            <a:rPr lang="en-US" dirty="0">
              <a:latin typeface="Gill Sans Nova"/>
            </a:rPr>
            <a:t> an</a:t>
          </a:r>
          <a:r>
            <a:rPr lang="en-US" dirty="0"/>
            <a:t> analysis of the foreign markets that they may be interested in</a:t>
          </a:r>
        </a:p>
      </dgm:t>
    </dgm:pt>
    <dgm:pt modelId="{4A7797F6-7C4D-469D-9021-DAAA81992487}" type="parTrans" cxnId="{90E9AC7B-A508-48D4-8258-ACC4F8294AC1}">
      <dgm:prSet/>
      <dgm:spPr/>
      <dgm:t>
        <a:bodyPr/>
        <a:lstStyle/>
        <a:p>
          <a:endParaRPr lang="en-US"/>
        </a:p>
      </dgm:t>
    </dgm:pt>
    <dgm:pt modelId="{EDF15057-8E42-4457-8D5A-9954A4FC5011}" type="sibTrans" cxnId="{90E9AC7B-A508-48D4-8258-ACC4F8294AC1}">
      <dgm:prSet/>
      <dgm:spPr/>
      <dgm:t>
        <a:bodyPr/>
        <a:lstStyle/>
        <a:p>
          <a:endParaRPr lang="en-US"/>
        </a:p>
      </dgm:t>
    </dgm:pt>
    <dgm:pt modelId="{EF8D17B4-A04B-499C-B938-C77BF1A72700}">
      <dgm:prSet/>
      <dgm:spPr/>
      <dgm:t>
        <a:bodyPr/>
        <a:lstStyle/>
        <a:p>
          <a:r>
            <a:rPr lang="en-US" dirty="0"/>
            <a:t>The topic presents a systematic process of analyzing possible foreign environment or markets</a:t>
          </a:r>
        </a:p>
      </dgm:t>
    </dgm:pt>
    <dgm:pt modelId="{3C2E973B-AB84-4E42-BD92-C31B06CE6F91}" type="parTrans" cxnId="{33C5DA28-44E4-4762-88FC-1A27461791B7}">
      <dgm:prSet/>
      <dgm:spPr/>
      <dgm:t>
        <a:bodyPr/>
        <a:lstStyle/>
        <a:p>
          <a:endParaRPr lang="en-US"/>
        </a:p>
      </dgm:t>
    </dgm:pt>
    <dgm:pt modelId="{2291618F-7695-47CB-A69B-D1DA75382C97}" type="sibTrans" cxnId="{33C5DA28-44E4-4762-88FC-1A27461791B7}">
      <dgm:prSet/>
      <dgm:spPr/>
      <dgm:t>
        <a:bodyPr/>
        <a:lstStyle/>
        <a:p>
          <a:endParaRPr lang="en-US"/>
        </a:p>
      </dgm:t>
    </dgm:pt>
    <dgm:pt modelId="{7873DBD1-C0E4-4DB2-80E1-34862AE94A44}" type="pres">
      <dgm:prSet presAssocID="{8B0F73C5-E529-47C9-9DB4-1C431B732A5A}" presName="root" presStyleCnt="0">
        <dgm:presLayoutVars>
          <dgm:dir/>
          <dgm:resizeHandles val="exact"/>
        </dgm:presLayoutVars>
      </dgm:prSet>
      <dgm:spPr/>
    </dgm:pt>
    <dgm:pt modelId="{3AB312B8-BF11-46D8-AF42-9758D6D2CA70}" type="pres">
      <dgm:prSet presAssocID="{2B1D1872-965E-4221-8BB0-5BECAFA99F15}" presName="compNode" presStyleCnt="0"/>
      <dgm:spPr/>
    </dgm:pt>
    <dgm:pt modelId="{72FE36CB-C629-497A-87A9-490626CBD4F3}" type="pres">
      <dgm:prSet presAssocID="{2B1D1872-965E-4221-8BB0-5BECAFA99F15}" presName="bgRect" presStyleLbl="bgShp" presStyleIdx="0" presStyleCnt="3"/>
      <dgm:spPr/>
    </dgm:pt>
    <dgm:pt modelId="{A67D0F66-F176-4FBD-AA5B-9A131BFA1A5D}" type="pres">
      <dgm:prSet presAssocID="{2B1D1872-965E-4221-8BB0-5BECAFA99F1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Bank"/>
        </a:ext>
      </dgm:extLst>
    </dgm:pt>
    <dgm:pt modelId="{064FD2E7-BCDC-4026-9F49-549EDAEE0808}" type="pres">
      <dgm:prSet presAssocID="{2B1D1872-965E-4221-8BB0-5BECAFA99F15}" presName="spaceRect" presStyleCnt="0"/>
      <dgm:spPr/>
    </dgm:pt>
    <dgm:pt modelId="{94885BFF-FE54-4A9E-903B-D6E887846C07}" type="pres">
      <dgm:prSet presAssocID="{2B1D1872-965E-4221-8BB0-5BECAFA99F15}" presName="parTx" presStyleLbl="revTx" presStyleIdx="0" presStyleCnt="3">
        <dgm:presLayoutVars>
          <dgm:chMax val="0"/>
          <dgm:chPref val="0"/>
        </dgm:presLayoutVars>
      </dgm:prSet>
      <dgm:spPr/>
    </dgm:pt>
    <dgm:pt modelId="{F201AC1C-28D3-4109-809F-6443574E78A0}" type="pres">
      <dgm:prSet presAssocID="{AA943BF5-5082-4B05-B577-5CEA9B1228CD}" presName="sibTrans" presStyleCnt="0"/>
      <dgm:spPr/>
    </dgm:pt>
    <dgm:pt modelId="{A93E8D6C-1101-4D26-8451-3AF263F47A35}" type="pres">
      <dgm:prSet presAssocID="{06F807A0-CB06-4B58-A0E2-587D3E6C2F80}" presName="compNode" presStyleCnt="0"/>
      <dgm:spPr/>
    </dgm:pt>
    <dgm:pt modelId="{90366107-7A5D-4D73-B381-040DBAB88601}" type="pres">
      <dgm:prSet presAssocID="{06F807A0-CB06-4B58-A0E2-587D3E6C2F80}" presName="bgRect" presStyleLbl="bgShp" presStyleIdx="1" presStyleCnt="3"/>
      <dgm:spPr/>
    </dgm:pt>
    <dgm:pt modelId="{78378FCD-9AB0-4629-B6F3-6EEF21210FFC}" type="pres">
      <dgm:prSet presAssocID="{06F807A0-CB06-4B58-A0E2-587D3E6C2F80}" presName="iconRect"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Business Growth"/>
        </a:ext>
      </dgm:extLst>
    </dgm:pt>
    <dgm:pt modelId="{857DBF64-3111-4B6B-800F-21195062AE17}" type="pres">
      <dgm:prSet presAssocID="{06F807A0-CB06-4B58-A0E2-587D3E6C2F80}" presName="spaceRect" presStyleCnt="0"/>
      <dgm:spPr/>
    </dgm:pt>
    <dgm:pt modelId="{C1450471-36FF-459B-823B-7F6EDFD76117}" type="pres">
      <dgm:prSet presAssocID="{06F807A0-CB06-4B58-A0E2-587D3E6C2F80}" presName="parTx" presStyleLbl="revTx" presStyleIdx="1" presStyleCnt="3">
        <dgm:presLayoutVars>
          <dgm:chMax val="0"/>
          <dgm:chPref val="0"/>
        </dgm:presLayoutVars>
      </dgm:prSet>
      <dgm:spPr/>
    </dgm:pt>
    <dgm:pt modelId="{2D31FD98-7918-4722-8148-0458C2039CC1}" type="pres">
      <dgm:prSet presAssocID="{EDF15057-8E42-4457-8D5A-9954A4FC5011}" presName="sibTrans" presStyleCnt="0"/>
      <dgm:spPr/>
    </dgm:pt>
    <dgm:pt modelId="{AC818ABC-6050-4C04-8742-476959F18CB6}" type="pres">
      <dgm:prSet presAssocID="{EF8D17B4-A04B-499C-B938-C77BF1A72700}" presName="compNode" presStyleCnt="0"/>
      <dgm:spPr/>
    </dgm:pt>
    <dgm:pt modelId="{838E57C0-55FF-420F-972B-5FF307C8BD00}" type="pres">
      <dgm:prSet presAssocID="{EF8D17B4-A04B-499C-B938-C77BF1A72700}" presName="bgRect" presStyleLbl="bgShp" presStyleIdx="2" presStyleCnt="3"/>
      <dgm:spPr/>
    </dgm:pt>
    <dgm:pt modelId="{DD3E245F-E632-4F9E-A21C-6E84CC2DC8C3}" type="pres">
      <dgm:prSet presAssocID="{EF8D17B4-A04B-499C-B938-C77BF1A72700}"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Head with Gears"/>
        </a:ext>
      </dgm:extLst>
    </dgm:pt>
    <dgm:pt modelId="{69FFF9B9-61C0-4E68-88C0-4EDD8395F34D}" type="pres">
      <dgm:prSet presAssocID="{EF8D17B4-A04B-499C-B938-C77BF1A72700}" presName="spaceRect" presStyleCnt="0"/>
      <dgm:spPr/>
    </dgm:pt>
    <dgm:pt modelId="{A08166CD-9FF3-4AAC-9F14-3761365B910D}" type="pres">
      <dgm:prSet presAssocID="{EF8D17B4-A04B-499C-B938-C77BF1A72700}" presName="parTx" presStyleLbl="revTx" presStyleIdx="2" presStyleCnt="3">
        <dgm:presLayoutVars>
          <dgm:chMax val="0"/>
          <dgm:chPref val="0"/>
        </dgm:presLayoutVars>
      </dgm:prSet>
      <dgm:spPr/>
    </dgm:pt>
  </dgm:ptLst>
  <dgm:cxnLst>
    <dgm:cxn modelId="{33C5DA28-44E4-4762-88FC-1A27461791B7}" srcId="{8B0F73C5-E529-47C9-9DB4-1C431B732A5A}" destId="{EF8D17B4-A04B-499C-B938-C77BF1A72700}" srcOrd="2" destOrd="0" parTransId="{3C2E973B-AB84-4E42-BD92-C31B06CE6F91}" sibTransId="{2291618F-7695-47CB-A69B-D1DA75382C97}"/>
    <dgm:cxn modelId="{F9BB723E-59B4-4787-AD09-ADC58CC9CF86}" type="presOf" srcId="{EF8D17B4-A04B-499C-B938-C77BF1A72700}" destId="{A08166CD-9FF3-4AAC-9F14-3761365B910D}" srcOrd="0" destOrd="0" presId="urn:microsoft.com/office/officeart/2018/2/layout/IconVerticalSolidList"/>
    <dgm:cxn modelId="{2BE27F63-21C6-494F-8EB8-71F062043DF0}" srcId="{8B0F73C5-E529-47C9-9DB4-1C431B732A5A}" destId="{2B1D1872-965E-4221-8BB0-5BECAFA99F15}" srcOrd="0" destOrd="0" parTransId="{9483931F-44F4-49B5-806C-6E27C9FBFF3C}" sibTransId="{AA943BF5-5082-4B05-B577-5CEA9B1228CD}"/>
    <dgm:cxn modelId="{666F9A44-8FC7-42B6-91FC-94C393DB96E6}" type="presOf" srcId="{8B0F73C5-E529-47C9-9DB4-1C431B732A5A}" destId="{7873DBD1-C0E4-4DB2-80E1-34862AE94A44}" srcOrd="0" destOrd="0" presId="urn:microsoft.com/office/officeart/2018/2/layout/IconVerticalSolidList"/>
    <dgm:cxn modelId="{90E9AC7B-A508-48D4-8258-ACC4F8294AC1}" srcId="{8B0F73C5-E529-47C9-9DB4-1C431B732A5A}" destId="{06F807A0-CB06-4B58-A0E2-587D3E6C2F80}" srcOrd="1" destOrd="0" parTransId="{4A7797F6-7C4D-469D-9021-DAAA81992487}" sibTransId="{EDF15057-8E42-4457-8D5A-9954A4FC5011}"/>
    <dgm:cxn modelId="{AF9A1DB4-933C-46DE-B496-1595039968F0}" type="presOf" srcId="{2B1D1872-965E-4221-8BB0-5BECAFA99F15}" destId="{94885BFF-FE54-4A9E-903B-D6E887846C07}" srcOrd="0" destOrd="0" presId="urn:microsoft.com/office/officeart/2018/2/layout/IconVerticalSolidList"/>
    <dgm:cxn modelId="{26A316E5-008D-4E81-98B7-1AFFD1229938}" type="presOf" srcId="{06F807A0-CB06-4B58-A0E2-587D3E6C2F80}" destId="{C1450471-36FF-459B-823B-7F6EDFD76117}" srcOrd="0" destOrd="0" presId="urn:microsoft.com/office/officeart/2018/2/layout/IconVerticalSolidList"/>
    <dgm:cxn modelId="{B7A56393-43F9-4188-ACD1-90AC719191AD}" type="presParOf" srcId="{7873DBD1-C0E4-4DB2-80E1-34862AE94A44}" destId="{3AB312B8-BF11-46D8-AF42-9758D6D2CA70}" srcOrd="0" destOrd="0" presId="urn:microsoft.com/office/officeart/2018/2/layout/IconVerticalSolidList"/>
    <dgm:cxn modelId="{7DFD86E8-0D88-4A31-93D0-E8ED3A38C1F6}" type="presParOf" srcId="{3AB312B8-BF11-46D8-AF42-9758D6D2CA70}" destId="{72FE36CB-C629-497A-87A9-490626CBD4F3}" srcOrd="0" destOrd="0" presId="urn:microsoft.com/office/officeart/2018/2/layout/IconVerticalSolidList"/>
    <dgm:cxn modelId="{3D607E58-454E-4B20-BB7A-55FEBE5E69A8}" type="presParOf" srcId="{3AB312B8-BF11-46D8-AF42-9758D6D2CA70}" destId="{A67D0F66-F176-4FBD-AA5B-9A131BFA1A5D}" srcOrd="1" destOrd="0" presId="urn:microsoft.com/office/officeart/2018/2/layout/IconVerticalSolidList"/>
    <dgm:cxn modelId="{6924A4A8-F904-4D48-A290-BD52856D1EB9}" type="presParOf" srcId="{3AB312B8-BF11-46D8-AF42-9758D6D2CA70}" destId="{064FD2E7-BCDC-4026-9F49-549EDAEE0808}" srcOrd="2" destOrd="0" presId="urn:microsoft.com/office/officeart/2018/2/layout/IconVerticalSolidList"/>
    <dgm:cxn modelId="{4B531A17-3CA4-4178-8CDD-E8098434D9A6}" type="presParOf" srcId="{3AB312B8-BF11-46D8-AF42-9758D6D2CA70}" destId="{94885BFF-FE54-4A9E-903B-D6E887846C07}" srcOrd="3" destOrd="0" presId="urn:microsoft.com/office/officeart/2018/2/layout/IconVerticalSolidList"/>
    <dgm:cxn modelId="{6DAC6654-9BC9-42D4-9E0E-A7E9D93665D4}" type="presParOf" srcId="{7873DBD1-C0E4-4DB2-80E1-34862AE94A44}" destId="{F201AC1C-28D3-4109-809F-6443574E78A0}" srcOrd="1" destOrd="0" presId="urn:microsoft.com/office/officeart/2018/2/layout/IconVerticalSolidList"/>
    <dgm:cxn modelId="{E059C6F8-B935-4A32-8F2A-4C7DBD9CF0D0}" type="presParOf" srcId="{7873DBD1-C0E4-4DB2-80E1-34862AE94A44}" destId="{A93E8D6C-1101-4D26-8451-3AF263F47A35}" srcOrd="2" destOrd="0" presId="urn:microsoft.com/office/officeart/2018/2/layout/IconVerticalSolidList"/>
    <dgm:cxn modelId="{E17DFD93-C1E6-4B18-A434-C03B1C212759}" type="presParOf" srcId="{A93E8D6C-1101-4D26-8451-3AF263F47A35}" destId="{90366107-7A5D-4D73-B381-040DBAB88601}" srcOrd="0" destOrd="0" presId="urn:microsoft.com/office/officeart/2018/2/layout/IconVerticalSolidList"/>
    <dgm:cxn modelId="{2D645BB5-C98A-4120-8C20-EC1A7A0CD5AF}" type="presParOf" srcId="{A93E8D6C-1101-4D26-8451-3AF263F47A35}" destId="{78378FCD-9AB0-4629-B6F3-6EEF21210FFC}" srcOrd="1" destOrd="0" presId="urn:microsoft.com/office/officeart/2018/2/layout/IconVerticalSolidList"/>
    <dgm:cxn modelId="{EEDE681E-0C33-47BF-BB5D-284A6826916B}" type="presParOf" srcId="{A93E8D6C-1101-4D26-8451-3AF263F47A35}" destId="{857DBF64-3111-4B6B-800F-21195062AE17}" srcOrd="2" destOrd="0" presId="urn:microsoft.com/office/officeart/2018/2/layout/IconVerticalSolidList"/>
    <dgm:cxn modelId="{3A7C6D74-6034-46D2-91F9-E0BF22476340}" type="presParOf" srcId="{A93E8D6C-1101-4D26-8451-3AF263F47A35}" destId="{C1450471-36FF-459B-823B-7F6EDFD76117}" srcOrd="3" destOrd="0" presId="urn:microsoft.com/office/officeart/2018/2/layout/IconVerticalSolidList"/>
    <dgm:cxn modelId="{D33465D8-2834-453D-800B-FC6D14112E23}" type="presParOf" srcId="{7873DBD1-C0E4-4DB2-80E1-34862AE94A44}" destId="{2D31FD98-7918-4722-8148-0458C2039CC1}" srcOrd="3" destOrd="0" presId="urn:microsoft.com/office/officeart/2018/2/layout/IconVerticalSolidList"/>
    <dgm:cxn modelId="{77D977B7-DC08-44EE-8153-82F562ADEEFF}" type="presParOf" srcId="{7873DBD1-C0E4-4DB2-80E1-34862AE94A44}" destId="{AC818ABC-6050-4C04-8742-476959F18CB6}" srcOrd="4" destOrd="0" presId="urn:microsoft.com/office/officeart/2018/2/layout/IconVerticalSolidList"/>
    <dgm:cxn modelId="{D7C65215-9EEE-47B5-9963-8D724989FBBF}" type="presParOf" srcId="{AC818ABC-6050-4C04-8742-476959F18CB6}" destId="{838E57C0-55FF-420F-972B-5FF307C8BD00}" srcOrd="0" destOrd="0" presId="urn:microsoft.com/office/officeart/2018/2/layout/IconVerticalSolidList"/>
    <dgm:cxn modelId="{7AD34BAF-1313-4BAF-9C5F-4440D13499CD}" type="presParOf" srcId="{AC818ABC-6050-4C04-8742-476959F18CB6}" destId="{DD3E245F-E632-4F9E-A21C-6E84CC2DC8C3}" srcOrd="1" destOrd="0" presId="urn:microsoft.com/office/officeart/2018/2/layout/IconVerticalSolidList"/>
    <dgm:cxn modelId="{F7D3E913-C540-48D2-8A02-A2DF051B471D}" type="presParOf" srcId="{AC818ABC-6050-4C04-8742-476959F18CB6}" destId="{69FFF9B9-61C0-4E68-88C0-4EDD8395F34D}" srcOrd="2" destOrd="0" presId="urn:microsoft.com/office/officeart/2018/2/layout/IconVerticalSolidList"/>
    <dgm:cxn modelId="{96331CB7-8A01-4D8D-94CC-799423674EDA}" type="presParOf" srcId="{AC818ABC-6050-4C04-8742-476959F18CB6}" destId="{A08166CD-9FF3-4AAC-9F14-3761365B910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379C3A1-CF73-45DF-AAD3-9BF33D54E2B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19D66B0-4162-4BDA-B04F-6DC57F445412}">
      <dgm:prSet/>
      <dgm:spPr/>
      <dgm:t>
        <a:bodyPr/>
        <a:lstStyle/>
        <a:p>
          <a:r>
            <a:rPr lang="en-US"/>
            <a:t>Understand the steps used in analyzing foreign environment or market</a:t>
          </a:r>
        </a:p>
      </dgm:t>
    </dgm:pt>
    <dgm:pt modelId="{E9438F86-A15D-43C9-9FAB-5E1DB7FC443B}" type="parTrans" cxnId="{DEE999D6-F229-476C-86A2-089C3E5813D6}">
      <dgm:prSet/>
      <dgm:spPr/>
      <dgm:t>
        <a:bodyPr/>
        <a:lstStyle/>
        <a:p>
          <a:endParaRPr lang="en-US"/>
        </a:p>
      </dgm:t>
    </dgm:pt>
    <dgm:pt modelId="{52926C6F-435B-4D6A-ABEB-0207FC684967}" type="sibTrans" cxnId="{DEE999D6-F229-476C-86A2-089C3E5813D6}">
      <dgm:prSet/>
      <dgm:spPr/>
      <dgm:t>
        <a:bodyPr/>
        <a:lstStyle/>
        <a:p>
          <a:endParaRPr lang="en-US"/>
        </a:p>
      </dgm:t>
    </dgm:pt>
    <dgm:pt modelId="{CC42CD62-6968-4595-B8AF-751C19692643}">
      <dgm:prSet/>
      <dgm:spPr/>
      <dgm:t>
        <a:bodyPr/>
        <a:lstStyle/>
        <a:p>
          <a:r>
            <a:rPr lang="en-US"/>
            <a:t>Be able to analyze a given environment/market</a:t>
          </a:r>
        </a:p>
      </dgm:t>
    </dgm:pt>
    <dgm:pt modelId="{EC7C7072-BA9D-4D2C-93B0-96823D61DA14}" type="parTrans" cxnId="{E8A9EAD8-73DD-4B8A-ABB8-7A211BBA266D}">
      <dgm:prSet/>
      <dgm:spPr/>
      <dgm:t>
        <a:bodyPr/>
        <a:lstStyle/>
        <a:p>
          <a:endParaRPr lang="en-US"/>
        </a:p>
      </dgm:t>
    </dgm:pt>
    <dgm:pt modelId="{D212D48F-905E-4469-B6C2-6195FA2F45B8}" type="sibTrans" cxnId="{E8A9EAD8-73DD-4B8A-ABB8-7A211BBA266D}">
      <dgm:prSet/>
      <dgm:spPr/>
      <dgm:t>
        <a:bodyPr/>
        <a:lstStyle/>
        <a:p>
          <a:endParaRPr lang="en-US"/>
        </a:p>
      </dgm:t>
    </dgm:pt>
    <dgm:pt modelId="{B3F9C51D-1081-412A-8281-BD428CE01554}" type="pres">
      <dgm:prSet presAssocID="{6379C3A1-CF73-45DF-AAD3-9BF33D54E2B5}" presName="root" presStyleCnt="0">
        <dgm:presLayoutVars>
          <dgm:dir/>
          <dgm:resizeHandles val="exact"/>
        </dgm:presLayoutVars>
      </dgm:prSet>
      <dgm:spPr/>
    </dgm:pt>
    <dgm:pt modelId="{F798EB0E-D70A-40D7-AF3C-74D9E3F5083E}" type="pres">
      <dgm:prSet presAssocID="{C19D66B0-4162-4BDA-B04F-6DC57F445412}" presName="compNode" presStyleCnt="0"/>
      <dgm:spPr/>
    </dgm:pt>
    <dgm:pt modelId="{2C287237-0FF5-4295-95E2-5F164C0ED122}" type="pres">
      <dgm:prSet presAssocID="{C19D66B0-4162-4BDA-B04F-6DC57F445412}" presName="bgRect" presStyleLbl="bgShp" presStyleIdx="0" presStyleCnt="2"/>
      <dgm:spPr/>
    </dgm:pt>
    <dgm:pt modelId="{8287E3B5-AF04-4409-B666-7ADAB46A408E}" type="pres">
      <dgm:prSet presAssocID="{C19D66B0-4162-4BDA-B04F-6DC57F44541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Head with Gears"/>
        </a:ext>
      </dgm:extLst>
    </dgm:pt>
    <dgm:pt modelId="{3B70C36A-210E-4E9B-B012-D40A450E51F0}" type="pres">
      <dgm:prSet presAssocID="{C19D66B0-4162-4BDA-B04F-6DC57F445412}" presName="spaceRect" presStyleCnt="0"/>
      <dgm:spPr/>
    </dgm:pt>
    <dgm:pt modelId="{7702716B-F5D6-46EC-99DC-09CA406C7DAB}" type="pres">
      <dgm:prSet presAssocID="{C19D66B0-4162-4BDA-B04F-6DC57F445412}" presName="parTx" presStyleLbl="revTx" presStyleIdx="0" presStyleCnt="2">
        <dgm:presLayoutVars>
          <dgm:chMax val="0"/>
          <dgm:chPref val="0"/>
        </dgm:presLayoutVars>
      </dgm:prSet>
      <dgm:spPr/>
    </dgm:pt>
    <dgm:pt modelId="{3CAD9229-79A1-4641-86D9-7C5439587CC2}" type="pres">
      <dgm:prSet presAssocID="{52926C6F-435B-4D6A-ABEB-0207FC684967}" presName="sibTrans" presStyleCnt="0"/>
      <dgm:spPr/>
    </dgm:pt>
    <dgm:pt modelId="{116DC340-D34F-4FE5-B402-D66A89513750}" type="pres">
      <dgm:prSet presAssocID="{CC42CD62-6968-4595-B8AF-751C19692643}" presName="compNode" presStyleCnt="0"/>
      <dgm:spPr/>
    </dgm:pt>
    <dgm:pt modelId="{0406F74C-44EA-4475-BBB5-750D4BA85E7E}" type="pres">
      <dgm:prSet presAssocID="{CC42CD62-6968-4595-B8AF-751C19692643}" presName="bgRect" presStyleLbl="bgShp" presStyleIdx="1" presStyleCnt="2"/>
      <dgm:spPr/>
    </dgm:pt>
    <dgm:pt modelId="{6B2189B7-602D-4C62-96D6-0BFBE87A9FD9}" type="pres">
      <dgm:prSet presAssocID="{CC42CD62-6968-4595-B8AF-751C19692643}" presName="iconRect"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Person with Idea"/>
        </a:ext>
      </dgm:extLst>
    </dgm:pt>
    <dgm:pt modelId="{A0E6591F-6023-4411-ADC4-A0A0240E3589}" type="pres">
      <dgm:prSet presAssocID="{CC42CD62-6968-4595-B8AF-751C19692643}" presName="spaceRect" presStyleCnt="0"/>
      <dgm:spPr/>
    </dgm:pt>
    <dgm:pt modelId="{480E86A6-CCF4-4E56-BAEA-B80CD64E9F6C}" type="pres">
      <dgm:prSet presAssocID="{CC42CD62-6968-4595-B8AF-751C19692643}" presName="parTx" presStyleLbl="revTx" presStyleIdx="1" presStyleCnt="2">
        <dgm:presLayoutVars>
          <dgm:chMax val="0"/>
          <dgm:chPref val="0"/>
        </dgm:presLayoutVars>
      </dgm:prSet>
      <dgm:spPr/>
    </dgm:pt>
  </dgm:ptLst>
  <dgm:cxnLst>
    <dgm:cxn modelId="{0E7F494C-AFB3-4105-8D54-886612327C1F}" type="presOf" srcId="{C19D66B0-4162-4BDA-B04F-6DC57F445412}" destId="{7702716B-F5D6-46EC-99DC-09CA406C7DAB}" srcOrd="0" destOrd="0" presId="urn:microsoft.com/office/officeart/2018/2/layout/IconVerticalSolidList"/>
    <dgm:cxn modelId="{9C4CB375-33BB-4469-A4F8-DD19735FE2EB}" type="presOf" srcId="{CC42CD62-6968-4595-B8AF-751C19692643}" destId="{480E86A6-CCF4-4E56-BAEA-B80CD64E9F6C}" srcOrd="0" destOrd="0" presId="urn:microsoft.com/office/officeart/2018/2/layout/IconVerticalSolidList"/>
    <dgm:cxn modelId="{DEE999D6-F229-476C-86A2-089C3E5813D6}" srcId="{6379C3A1-CF73-45DF-AAD3-9BF33D54E2B5}" destId="{C19D66B0-4162-4BDA-B04F-6DC57F445412}" srcOrd="0" destOrd="0" parTransId="{E9438F86-A15D-43C9-9FAB-5E1DB7FC443B}" sibTransId="{52926C6F-435B-4D6A-ABEB-0207FC684967}"/>
    <dgm:cxn modelId="{E8A9EAD8-73DD-4B8A-ABB8-7A211BBA266D}" srcId="{6379C3A1-CF73-45DF-AAD3-9BF33D54E2B5}" destId="{CC42CD62-6968-4595-B8AF-751C19692643}" srcOrd="1" destOrd="0" parTransId="{EC7C7072-BA9D-4D2C-93B0-96823D61DA14}" sibTransId="{D212D48F-905E-4469-B6C2-6195FA2F45B8}"/>
    <dgm:cxn modelId="{A98A85F5-DABC-4805-969D-B96CB13769AF}" type="presOf" srcId="{6379C3A1-CF73-45DF-AAD3-9BF33D54E2B5}" destId="{B3F9C51D-1081-412A-8281-BD428CE01554}" srcOrd="0" destOrd="0" presId="urn:microsoft.com/office/officeart/2018/2/layout/IconVerticalSolidList"/>
    <dgm:cxn modelId="{7FDF4A65-A039-4A60-A09B-B0AA27FC0574}" type="presParOf" srcId="{B3F9C51D-1081-412A-8281-BD428CE01554}" destId="{F798EB0E-D70A-40D7-AF3C-74D9E3F5083E}" srcOrd="0" destOrd="0" presId="urn:microsoft.com/office/officeart/2018/2/layout/IconVerticalSolidList"/>
    <dgm:cxn modelId="{0EDCDB14-8A8C-4AF7-A444-9AA68752F6BB}" type="presParOf" srcId="{F798EB0E-D70A-40D7-AF3C-74D9E3F5083E}" destId="{2C287237-0FF5-4295-95E2-5F164C0ED122}" srcOrd="0" destOrd="0" presId="urn:microsoft.com/office/officeart/2018/2/layout/IconVerticalSolidList"/>
    <dgm:cxn modelId="{3E61949C-E0C4-443B-85E2-66D8CC1053E8}" type="presParOf" srcId="{F798EB0E-D70A-40D7-AF3C-74D9E3F5083E}" destId="{8287E3B5-AF04-4409-B666-7ADAB46A408E}" srcOrd="1" destOrd="0" presId="urn:microsoft.com/office/officeart/2018/2/layout/IconVerticalSolidList"/>
    <dgm:cxn modelId="{0EC4F896-683A-44B7-8CB1-0C6628B6E129}" type="presParOf" srcId="{F798EB0E-D70A-40D7-AF3C-74D9E3F5083E}" destId="{3B70C36A-210E-4E9B-B012-D40A450E51F0}" srcOrd="2" destOrd="0" presId="urn:microsoft.com/office/officeart/2018/2/layout/IconVerticalSolidList"/>
    <dgm:cxn modelId="{C460CF1D-1DF9-4EF0-90B9-A9F12E6AF983}" type="presParOf" srcId="{F798EB0E-D70A-40D7-AF3C-74D9E3F5083E}" destId="{7702716B-F5D6-46EC-99DC-09CA406C7DAB}" srcOrd="3" destOrd="0" presId="urn:microsoft.com/office/officeart/2018/2/layout/IconVerticalSolidList"/>
    <dgm:cxn modelId="{09C0BA8B-A08D-45AD-BA06-A43CD255A4B0}" type="presParOf" srcId="{B3F9C51D-1081-412A-8281-BD428CE01554}" destId="{3CAD9229-79A1-4641-86D9-7C5439587CC2}" srcOrd="1" destOrd="0" presId="urn:microsoft.com/office/officeart/2018/2/layout/IconVerticalSolidList"/>
    <dgm:cxn modelId="{CF1A31CD-E153-4AE2-ADFA-9657BD7EC1E3}" type="presParOf" srcId="{B3F9C51D-1081-412A-8281-BD428CE01554}" destId="{116DC340-D34F-4FE5-B402-D66A89513750}" srcOrd="2" destOrd="0" presId="urn:microsoft.com/office/officeart/2018/2/layout/IconVerticalSolidList"/>
    <dgm:cxn modelId="{108A60C7-84F2-4843-AD58-651209DCAD98}" type="presParOf" srcId="{116DC340-D34F-4FE5-B402-D66A89513750}" destId="{0406F74C-44EA-4475-BBB5-750D4BA85E7E}" srcOrd="0" destOrd="0" presId="urn:microsoft.com/office/officeart/2018/2/layout/IconVerticalSolidList"/>
    <dgm:cxn modelId="{E49B3B2D-F9C5-4106-90A1-AA53445B6E67}" type="presParOf" srcId="{116DC340-D34F-4FE5-B402-D66A89513750}" destId="{6B2189B7-602D-4C62-96D6-0BFBE87A9FD9}" srcOrd="1" destOrd="0" presId="urn:microsoft.com/office/officeart/2018/2/layout/IconVerticalSolidList"/>
    <dgm:cxn modelId="{7102261B-9791-402B-8A80-9979682E0379}" type="presParOf" srcId="{116DC340-D34F-4FE5-B402-D66A89513750}" destId="{A0E6591F-6023-4411-ADC4-A0A0240E3589}" srcOrd="2" destOrd="0" presId="urn:microsoft.com/office/officeart/2018/2/layout/IconVerticalSolidList"/>
    <dgm:cxn modelId="{B7E40B71-7E8E-42AD-9FF4-105693D1C2B7}" type="presParOf" srcId="{116DC340-D34F-4FE5-B402-D66A89513750}" destId="{480E86A6-CCF4-4E56-BAEA-B80CD64E9F6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E5A3562-A259-4305-8306-DD630C30C34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583F1B9-E49E-4FA2-A510-CC9AF2D56CA1}">
      <dgm:prSet/>
      <dgm:spPr/>
      <dgm:t>
        <a:bodyPr/>
        <a:lstStyle/>
        <a:p>
          <a:r>
            <a:rPr lang="en-US" dirty="0"/>
            <a:t>The exercise is time and resources consuming, and every firm undertaking this process will always be concerned with cost and results</a:t>
          </a:r>
        </a:p>
      </dgm:t>
    </dgm:pt>
    <dgm:pt modelId="{BBCE7088-7AEF-4FC7-AE2E-58289729D242}" type="parTrans" cxnId="{77FC5BFA-6099-4900-9325-1B0A02901D78}">
      <dgm:prSet/>
      <dgm:spPr/>
      <dgm:t>
        <a:bodyPr/>
        <a:lstStyle/>
        <a:p>
          <a:endParaRPr lang="en-US"/>
        </a:p>
      </dgm:t>
    </dgm:pt>
    <dgm:pt modelId="{78596F02-1CEC-485A-86B2-2C1AC2D24E2F}" type="sibTrans" cxnId="{77FC5BFA-6099-4900-9325-1B0A02901D78}">
      <dgm:prSet/>
      <dgm:spPr/>
      <dgm:t>
        <a:bodyPr/>
        <a:lstStyle/>
        <a:p>
          <a:endParaRPr lang="en-US"/>
        </a:p>
      </dgm:t>
    </dgm:pt>
    <dgm:pt modelId="{214BA3F1-A5E8-4FB1-96F5-A3330D84263D}">
      <dgm:prSet/>
      <dgm:spPr/>
      <dgm:t>
        <a:bodyPr/>
        <a:lstStyle/>
        <a:p>
          <a:pPr rtl="0"/>
          <a:r>
            <a:rPr lang="en-US" dirty="0"/>
            <a:t>The topic will use Wild, Wild, and Han</a:t>
          </a:r>
          <a:r>
            <a:rPr lang="en-US" dirty="0">
              <a:latin typeface="Gill Sans Nova"/>
            </a:rPr>
            <a:t> (2010)</a:t>
          </a:r>
          <a:r>
            <a:rPr lang="en-US" dirty="0"/>
            <a:t> framework that has four main steps</a:t>
          </a:r>
          <a:r>
            <a:rPr lang="en-US" dirty="0">
              <a:latin typeface="Gill Sans Nova"/>
            </a:rPr>
            <a:t> </a:t>
          </a:r>
          <a:endParaRPr lang="en-US" dirty="0"/>
        </a:p>
      </dgm:t>
    </dgm:pt>
    <dgm:pt modelId="{42446BFA-6370-40B8-A6C3-19DD7FE895A0}" type="parTrans" cxnId="{ED90DF91-DB40-444E-A124-01AAA9F1E539}">
      <dgm:prSet/>
      <dgm:spPr/>
      <dgm:t>
        <a:bodyPr/>
        <a:lstStyle/>
        <a:p>
          <a:endParaRPr lang="en-US"/>
        </a:p>
      </dgm:t>
    </dgm:pt>
    <dgm:pt modelId="{62AF4FA4-F7E2-46C8-A64C-08A3DA4F4032}" type="sibTrans" cxnId="{ED90DF91-DB40-444E-A124-01AAA9F1E539}">
      <dgm:prSet/>
      <dgm:spPr/>
      <dgm:t>
        <a:bodyPr/>
        <a:lstStyle/>
        <a:p>
          <a:endParaRPr lang="en-US"/>
        </a:p>
      </dgm:t>
    </dgm:pt>
    <dgm:pt modelId="{1B590E32-9A63-4C7F-8259-23283F94B338}" type="pres">
      <dgm:prSet presAssocID="{5E5A3562-A259-4305-8306-DD630C30C345}" presName="root" presStyleCnt="0">
        <dgm:presLayoutVars>
          <dgm:dir/>
          <dgm:resizeHandles val="exact"/>
        </dgm:presLayoutVars>
      </dgm:prSet>
      <dgm:spPr/>
    </dgm:pt>
    <dgm:pt modelId="{D4B72E42-A453-451C-A93F-1857E82ED0D7}" type="pres">
      <dgm:prSet presAssocID="{3583F1B9-E49E-4FA2-A510-CC9AF2D56CA1}" presName="compNode" presStyleCnt="0"/>
      <dgm:spPr/>
    </dgm:pt>
    <dgm:pt modelId="{E8189812-2146-4495-B2A7-B189450C19FE}" type="pres">
      <dgm:prSet presAssocID="{3583F1B9-E49E-4FA2-A510-CC9AF2D56CA1}" presName="bgRect" presStyleLbl="bgShp" presStyleIdx="0" presStyleCnt="2"/>
      <dgm:spPr/>
    </dgm:pt>
    <dgm:pt modelId="{C39E8A0E-4865-4505-8ED1-2FE59B358E22}" type="pres">
      <dgm:prSet presAssocID="{3583F1B9-E49E-4FA2-A510-CC9AF2D56CA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Branching Diagram"/>
        </a:ext>
      </dgm:extLst>
    </dgm:pt>
    <dgm:pt modelId="{D1150C3D-9B9C-4B9B-988C-7D4C2EBF28C9}" type="pres">
      <dgm:prSet presAssocID="{3583F1B9-E49E-4FA2-A510-CC9AF2D56CA1}" presName="spaceRect" presStyleCnt="0"/>
      <dgm:spPr/>
    </dgm:pt>
    <dgm:pt modelId="{1177A84D-56BF-409F-9ED3-72BC7DF2E2F1}" type="pres">
      <dgm:prSet presAssocID="{3583F1B9-E49E-4FA2-A510-CC9AF2D56CA1}" presName="parTx" presStyleLbl="revTx" presStyleIdx="0" presStyleCnt="2">
        <dgm:presLayoutVars>
          <dgm:chMax val="0"/>
          <dgm:chPref val="0"/>
        </dgm:presLayoutVars>
      </dgm:prSet>
      <dgm:spPr/>
    </dgm:pt>
    <dgm:pt modelId="{30224EAA-5DAD-4243-9B3D-B51C5EF0190C}" type="pres">
      <dgm:prSet presAssocID="{78596F02-1CEC-485A-86B2-2C1AC2D24E2F}" presName="sibTrans" presStyleCnt="0"/>
      <dgm:spPr/>
    </dgm:pt>
    <dgm:pt modelId="{45B866E2-3608-4B73-B1DC-F460124EB31E}" type="pres">
      <dgm:prSet presAssocID="{214BA3F1-A5E8-4FB1-96F5-A3330D84263D}" presName="compNode" presStyleCnt="0"/>
      <dgm:spPr/>
    </dgm:pt>
    <dgm:pt modelId="{C650684B-07EA-412F-827C-4971EE7413B2}" type="pres">
      <dgm:prSet presAssocID="{214BA3F1-A5E8-4FB1-96F5-A3330D84263D}" presName="bgRect" presStyleLbl="bgShp" presStyleIdx="1" presStyleCnt="2"/>
      <dgm:spPr/>
    </dgm:pt>
    <dgm:pt modelId="{5F38D17F-789C-4CD1-843D-938306EB84A8}" type="pres">
      <dgm:prSet presAssocID="{214BA3F1-A5E8-4FB1-96F5-A3330D84263D}" presName="iconRect"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Lion"/>
        </a:ext>
      </dgm:extLst>
    </dgm:pt>
    <dgm:pt modelId="{F4C5505E-E0B4-4638-9EC5-FA5A2A295D7C}" type="pres">
      <dgm:prSet presAssocID="{214BA3F1-A5E8-4FB1-96F5-A3330D84263D}" presName="spaceRect" presStyleCnt="0"/>
      <dgm:spPr/>
    </dgm:pt>
    <dgm:pt modelId="{D394410A-83F9-4304-A837-4E51A289BE65}" type="pres">
      <dgm:prSet presAssocID="{214BA3F1-A5E8-4FB1-96F5-A3330D84263D}" presName="parTx" presStyleLbl="revTx" presStyleIdx="1" presStyleCnt="2">
        <dgm:presLayoutVars>
          <dgm:chMax val="0"/>
          <dgm:chPref val="0"/>
        </dgm:presLayoutVars>
      </dgm:prSet>
      <dgm:spPr/>
    </dgm:pt>
  </dgm:ptLst>
  <dgm:cxnLst>
    <dgm:cxn modelId="{ED90DF91-DB40-444E-A124-01AAA9F1E539}" srcId="{5E5A3562-A259-4305-8306-DD630C30C345}" destId="{214BA3F1-A5E8-4FB1-96F5-A3330D84263D}" srcOrd="1" destOrd="0" parTransId="{42446BFA-6370-40B8-A6C3-19DD7FE895A0}" sibTransId="{62AF4FA4-F7E2-46C8-A64C-08A3DA4F4032}"/>
    <dgm:cxn modelId="{C08B3DA6-4A4A-475B-86B6-F336F6894928}" type="presOf" srcId="{214BA3F1-A5E8-4FB1-96F5-A3330D84263D}" destId="{D394410A-83F9-4304-A837-4E51A289BE65}" srcOrd="0" destOrd="0" presId="urn:microsoft.com/office/officeart/2018/2/layout/IconVerticalSolidList"/>
    <dgm:cxn modelId="{146CABAE-0FB1-4275-8916-745CCF442A07}" type="presOf" srcId="{3583F1B9-E49E-4FA2-A510-CC9AF2D56CA1}" destId="{1177A84D-56BF-409F-9ED3-72BC7DF2E2F1}" srcOrd="0" destOrd="0" presId="urn:microsoft.com/office/officeart/2018/2/layout/IconVerticalSolidList"/>
    <dgm:cxn modelId="{296326C5-D7DA-4E99-8271-4DD356BA3562}" type="presOf" srcId="{5E5A3562-A259-4305-8306-DD630C30C345}" destId="{1B590E32-9A63-4C7F-8259-23283F94B338}" srcOrd="0" destOrd="0" presId="urn:microsoft.com/office/officeart/2018/2/layout/IconVerticalSolidList"/>
    <dgm:cxn modelId="{77FC5BFA-6099-4900-9325-1B0A02901D78}" srcId="{5E5A3562-A259-4305-8306-DD630C30C345}" destId="{3583F1B9-E49E-4FA2-A510-CC9AF2D56CA1}" srcOrd="0" destOrd="0" parTransId="{BBCE7088-7AEF-4FC7-AE2E-58289729D242}" sibTransId="{78596F02-1CEC-485A-86B2-2C1AC2D24E2F}"/>
    <dgm:cxn modelId="{C6775E9F-F58E-48CC-96A0-5BA11508A5A3}" type="presParOf" srcId="{1B590E32-9A63-4C7F-8259-23283F94B338}" destId="{D4B72E42-A453-451C-A93F-1857E82ED0D7}" srcOrd="0" destOrd="0" presId="urn:microsoft.com/office/officeart/2018/2/layout/IconVerticalSolidList"/>
    <dgm:cxn modelId="{61AC7865-7BBB-4804-B6D8-E61A918F2044}" type="presParOf" srcId="{D4B72E42-A453-451C-A93F-1857E82ED0D7}" destId="{E8189812-2146-4495-B2A7-B189450C19FE}" srcOrd="0" destOrd="0" presId="urn:microsoft.com/office/officeart/2018/2/layout/IconVerticalSolidList"/>
    <dgm:cxn modelId="{B6599D90-4E78-417E-902B-7504733C0B87}" type="presParOf" srcId="{D4B72E42-A453-451C-A93F-1857E82ED0D7}" destId="{C39E8A0E-4865-4505-8ED1-2FE59B358E22}" srcOrd="1" destOrd="0" presId="urn:microsoft.com/office/officeart/2018/2/layout/IconVerticalSolidList"/>
    <dgm:cxn modelId="{D6D0B37A-80CF-425F-9AF3-C51FAF28FDBB}" type="presParOf" srcId="{D4B72E42-A453-451C-A93F-1857E82ED0D7}" destId="{D1150C3D-9B9C-4B9B-988C-7D4C2EBF28C9}" srcOrd="2" destOrd="0" presId="urn:microsoft.com/office/officeart/2018/2/layout/IconVerticalSolidList"/>
    <dgm:cxn modelId="{AD2E6B6A-8EE9-4F4C-BBED-6B55F2858E27}" type="presParOf" srcId="{D4B72E42-A453-451C-A93F-1857E82ED0D7}" destId="{1177A84D-56BF-409F-9ED3-72BC7DF2E2F1}" srcOrd="3" destOrd="0" presId="urn:microsoft.com/office/officeart/2018/2/layout/IconVerticalSolidList"/>
    <dgm:cxn modelId="{DC71EBBF-C7F0-484D-A040-24A36D96686B}" type="presParOf" srcId="{1B590E32-9A63-4C7F-8259-23283F94B338}" destId="{30224EAA-5DAD-4243-9B3D-B51C5EF0190C}" srcOrd="1" destOrd="0" presId="urn:microsoft.com/office/officeart/2018/2/layout/IconVerticalSolidList"/>
    <dgm:cxn modelId="{BB1D7738-1D3D-46CA-ABF9-5BDBF278FE9A}" type="presParOf" srcId="{1B590E32-9A63-4C7F-8259-23283F94B338}" destId="{45B866E2-3608-4B73-B1DC-F460124EB31E}" srcOrd="2" destOrd="0" presId="urn:microsoft.com/office/officeart/2018/2/layout/IconVerticalSolidList"/>
    <dgm:cxn modelId="{08A4EC72-E281-4DB2-91FF-8056F9863CA6}" type="presParOf" srcId="{45B866E2-3608-4B73-B1DC-F460124EB31E}" destId="{C650684B-07EA-412F-827C-4971EE7413B2}" srcOrd="0" destOrd="0" presId="urn:microsoft.com/office/officeart/2018/2/layout/IconVerticalSolidList"/>
    <dgm:cxn modelId="{31C72E52-956E-4144-9B26-1FDD24AD8F39}" type="presParOf" srcId="{45B866E2-3608-4B73-B1DC-F460124EB31E}" destId="{5F38D17F-789C-4CD1-843D-938306EB84A8}" srcOrd="1" destOrd="0" presId="urn:microsoft.com/office/officeart/2018/2/layout/IconVerticalSolidList"/>
    <dgm:cxn modelId="{DCBFAA27-7A3D-4710-AFF0-98102DD44A36}" type="presParOf" srcId="{45B866E2-3608-4B73-B1DC-F460124EB31E}" destId="{F4C5505E-E0B4-4638-9EC5-FA5A2A295D7C}" srcOrd="2" destOrd="0" presId="urn:microsoft.com/office/officeart/2018/2/layout/IconVerticalSolidList"/>
    <dgm:cxn modelId="{B7A46716-E682-4FDA-8EB3-0E97A0718C0B}" type="presParOf" srcId="{45B866E2-3608-4B73-B1DC-F460124EB31E}" destId="{D394410A-83F9-4304-A837-4E51A289BE6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5A67665-091F-4AF6-A258-4F0309D08B33}" type="doc">
      <dgm:prSet loTypeId="urn:microsoft.com/office/officeart/2005/8/layout/hierarchy1" loCatId="hierarchy" qsTypeId="urn:microsoft.com/office/officeart/2005/8/quickstyle/simple2" qsCatId="simple" csTypeId="urn:microsoft.com/office/officeart/2005/8/colors/colorful5" csCatId="colorful" phldr="1"/>
      <dgm:spPr/>
      <dgm:t>
        <a:bodyPr/>
        <a:lstStyle/>
        <a:p>
          <a:endParaRPr lang="en-US"/>
        </a:p>
      </dgm:t>
    </dgm:pt>
    <dgm:pt modelId="{D93163F7-7A29-4523-A09B-84D242012E04}">
      <dgm:prSet/>
      <dgm:spPr/>
      <dgm:t>
        <a:bodyPr/>
        <a:lstStyle/>
        <a:p>
          <a:pPr rtl="0"/>
          <a:r>
            <a:rPr lang="en-US" dirty="0">
              <a:latin typeface="Gill Sans Nova"/>
            </a:rPr>
            <a:t> Basic Demand </a:t>
          </a:r>
          <a:r>
            <a:rPr lang="en-US" dirty="0"/>
            <a:t>for the company’s product</a:t>
          </a:r>
          <a:r>
            <a:rPr lang="en-US" dirty="0">
              <a:latin typeface="Gill Sans Nova"/>
            </a:rPr>
            <a:t>  </a:t>
          </a:r>
        </a:p>
      </dgm:t>
    </dgm:pt>
    <dgm:pt modelId="{FD9ECD91-978A-4144-95E0-4F364E4049BC}" type="parTrans" cxnId="{50228146-E694-457B-BCD3-74D4DFD024FE}">
      <dgm:prSet/>
      <dgm:spPr/>
      <dgm:t>
        <a:bodyPr/>
        <a:lstStyle/>
        <a:p>
          <a:endParaRPr lang="en-US"/>
        </a:p>
      </dgm:t>
    </dgm:pt>
    <dgm:pt modelId="{D0964A00-1CC0-4636-AE82-C740563D0BB7}" type="sibTrans" cxnId="{50228146-E694-457B-BCD3-74D4DFD024FE}">
      <dgm:prSet/>
      <dgm:spPr/>
      <dgm:t>
        <a:bodyPr/>
        <a:lstStyle/>
        <a:p>
          <a:endParaRPr lang="en-US"/>
        </a:p>
      </dgm:t>
    </dgm:pt>
    <dgm:pt modelId="{1E553968-9A60-45F5-890E-5200C4BC34B8}">
      <dgm:prSet phldr="0"/>
      <dgm:spPr/>
      <dgm:t>
        <a:bodyPr/>
        <a:lstStyle/>
        <a:p>
          <a:pPr rtl="0"/>
          <a:r>
            <a:rPr lang="en-US" dirty="0">
              <a:latin typeface="Gill Sans Nova"/>
            </a:rPr>
            <a:t> Is the product needed</a:t>
          </a:r>
        </a:p>
      </dgm:t>
    </dgm:pt>
    <dgm:pt modelId="{88820867-3FC7-43E6-A305-EA6091B55FD1}" type="parTrans" cxnId="{35B500A1-1757-42A6-BD3D-6FC9ED546EA9}">
      <dgm:prSet/>
      <dgm:spPr/>
    </dgm:pt>
    <dgm:pt modelId="{5FEE22E7-9A7A-4D45-8AF8-EB8B2604712C}" type="sibTrans" cxnId="{35B500A1-1757-42A6-BD3D-6FC9ED546EA9}">
      <dgm:prSet/>
      <dgm:spPr/>
    </dgm:pt>
    <dgm:pt modelId="{14DF1C79-C765-47F5-A157-A06535CCB0CB}">
      <dgm:prSet phldr="0"/>
      <dgm:spPr/>
      <dgm:t>
        <a:bodyPr/>
        <a:lstStyle/>
        <a:p>
          <a:pPr rtl="0"/>
          <a:r>
            <a:rPr lang="en-US" dirty="0">
              <a:latin typeface="Gill Sans Nova"/>
            </a:rPr>
            <a:t>Are there bans</a:t>
          </a:r>
        </a:p>
      </dgm:t>
    </dgm:pt>
    <dgm:pt modelId="{2011B715-0D52-48FA-8B57-0474E25ECFD3}" type="parTrans" cxnId="{58874E62-C978-4DFE-9EE5-3A490C7B9BD8}">
      <dgm:prSet/>
      <dgm:spPr/>
    </dgm:pt>
    <dgm:pt modelId="{FE145062-7857-4049-81F9-82A821B2BA34}" type="sibTrans" cxnId="{58874E62-C978-4DFE-9EE5-3A490C7B9BD8}">
      <dgm:prSet/>
      <dgm:spPr/>
    </dgm:pt>
    <dgm:pt modelId="{D137E506-7431-42B6-9E15-243287B70064}" type="pres">
      <dgm:prSet presAssocID="{55A67665-091F-4AF6-A258-4F0309D08B33}" presName="hierChild1" presStyleCnt="0">
        <dgm:presLayoutVars>
          <dgm:chPref val="1"/>
          <dgm:dir/>
          <dgm:animOne val="branch"/>
          <dgm:animLvl val="lvl"/>
          <dgm:resizeHandles/>
        </dgm:presLayoutVars>
      </dgm:prSet>
      <dgm:spPr/>
    </dgm:pt>
    <dgm:pt modelId="{14F4A627-484D-4370-A71D-806833D71D4A}" type="pres">
      <dgm:prSet presAssocID="{D93163F7-7A29-4523-A09B-84D242012E04}" presName="hierRoot1" presStyleCnt="0"/>
      <dgm:spPr/>
    </dgm:pt>
    <dgm:pt modelId="{FFE5CB71-344E-43CE-BFE6-3D94E3D45152}" type="pres">
      <dgm:prSet presAssocID="{D93163F7-7A29-4523-A09B-84D242012E04}" presName="composite" presStyleCnt="0"/>
      <dgm:spPr/>
    </dgm:pt>
    <dgm:pt modelId="{4695BC91-712A-46DF-8EBC-9B54104E8E29}" type="pres">
      <dgm:prSet presAssocID="{D93163F7-7A29-4523-A09B-84D242012E04}" presName="background" presStyleLbl="node0" presStyleIdx="0" presStyleCnt="1"/>
      <dgm:spPr/>
    </dgm:pt>
    <dgm:pt modelId="{31EC6A13-DFEF-4A15-803A-41DD4C6EDAC6}" type="pres">
      <dgm:prSet presAssocID="{D93163F7-7A29-4523-A09B-84D242012E04}" presName="text" presStyleLbl="fgAcc0" presStyleIdx="0" presStyleCnt="1">
        <dgm:presLayoutVars>
          <dgm:chPref val="3"/>
        </dgm:presLayoutVars>
      </dgm:prSet>
      <dgm:spPr/>
    </dgm:pt>
    <dgm:pt modelId="{64E4B5A3-0211-4688-A3A6-3291758368EE}" type="pres">
      <dgm:prSet presAssocID="{D93163F7-7A29-4523-A09B-84D242012E04}" presName="hierChild2" presStyleCnt="0"/>
      <dgm:spPr/>
    </dgm:pt>
    <dgm:pt modelId="{E076E280-00CF-4D09-9742-2829975F23CE}" type="pres">
      <dgm:prSet presAssocID="{88820867-3FC7-43E6-A305-EA6091B55FD1}" presName="Name10" presStyleLbl="parChTrans1D2" presStyleIdx="0" presStyleCnt="2"/>
      <dgm:spPr/>
    </dgm:pt>
    <dgm:pt modelId="{4AFBBC2B-D72A-47D7-A812-CCD701AA5DD6}" type="pres">
      <dgm:prSet presAssocID="{1E553968-9A60-45F5-890E-5200C4BC34B8}" presName="hierRoot2" presStyleCnt="0"/>
      <dgm:spPr/>
    </dgm:pt>
    <dgm:pt modelId="{9F41766F-E8C9-49E1-BD9B-D5FB9CBC270E}" type="pres">
      <dgm:prSet presAssocID="{1E553968-9A60-45F5-890E-5200C4BC34B8}" presName="composite2" presStyleCnt="0"/>
      <dgm:spPr/>
    </dgm:pt>
    <dgm:pt modelId="{B287B175-75D4-4558-8140-BC14D7354CEE}" type="pres">
      <dgm:prSet presAssocID="{1E553968-9A60-45F5-890E-5200C4BC34B8}" presName="background2" presStyleLbl="node2" presStyleIdx="0" presStyleCnt="2"/>
      <dgm:spPr/>
    </dgm:pt>
    <dgm:pt modelId="{7744A692-AA59-4DE5-97B3-4F26072D6C7F}" type="pres">
      <dgm:prSet presAssocID="{1E553968-9A60-45F5-890E-5200C4BC34B8}" presName="text2" presStyleLbl="fgAcc2" presStyleIdx="0" presStyleCnt="2">
        <dgm:presLayoutVars>
          <dgm:chPref val="3"/>
        </dgm:presLayoutVars>
      </dgm:prSet>
      <dgm:spPr/>
    </dgm:pt>
    <dgm:pt modelId="{40DAF991-2EA1-4A65-91A0-8679ABCE686E}" type="pres">
      <dgm:prSet presAssocID="{1E553968-9A60-45F5-890E-5200C4BC34B8}" presName="hierChild3" presStyleCnt="0"/>
      <dgm:spPr/>
    </dgm:pt>
    <dgm:pt modelId="{C3269D2F-0E57-4FBD-AE8F-AC10D8078480}" type="pres">
      <dgm:prSet presAssocID="{2011B715-0D52-48FA-8B57-0474E25ECFD3}" presName="Name10" presStyleLbl="parChTrans1D2" presStyleIdx="1" presStyleCnt="2"/>
      <dgm:spPr/>
    </dgm:pt>
    <dgm:pt modelId="{60103107-38D3-4CEA-8EE4-66EF623B2707}" type="pres">
      <dgm:prSet presAssocID="{14DF1C79-C765-47F5-A157-A06535CCB0CB}" presName="hierRoot2" presStyleCnt="0"/>
      <dgm:spPr/>
    </dgm:pt>
    <dgm:pt modelId="{E0B07154-8B16-4C77-B559-D502AB9D19A1}" type="pres">
      <dgm:prSet presAssocID="{14DF1C79-C765-47F5-A157-A06535CCB0CB}" presName="composite2" presStyleCnt="0"/>
      <dgm:spPr/>
    </dgm:pt>
    <dgm:pt modelId="{898D4ED6-36DD-47F3-82E5-CC5E9884469A}" type="pres">
      <dgm:prSet presAssocID="{14DF1C79-C765-47F5-A157-A06535CCB0CB}" presName="background2" presStyleLbl="node2" presStyleIdx="1" presStyleCnt="2"/>
      <dgm:spPr/>
    </dgm:pt>
    <dgm:pt modelId="{99D8269C-ABCE-4741-832F-20496FEB74EC}" type="pres">
      <dgm:prSet presAssocID="{14DF1C79-C765-47F5-A157-A06535CCB0CB}" presName="text2" presStyleLbl="fgAcc2" presStyleIdx="1" presStyleCnt="2">
        <dgm:presLayoutVars>
          <dgm:chPref val="3"/>
        </dgm:presLayoutVars>
      </dgm:prSet>
      <dgm:spPr/>
    </dgm:pt>
    <dgm:pt modelId="{461E8FE5-C775-48D1-BF5C-643D52F58AA9}" type="pres">
      <dgm:prSet presAssocID="{14DF1C79-C765-47F5-A157-A06535CCB0CB}" presName="hierChild3" presStyleCnt="0"/>
      <dgm:spPr/>
    </dgm:pt>
  </dgm:ptLst>
  <dgm:cxnLst>
    <dgm:cxn modelId="{D3C72C05-25BD-4147-A1B4-86B6D6B77D00}" type="presOf" srcId="{D93163F7-7A29-4523-A09B-84D242012E04}" destId="{31EC6A13-DFEF-4A15-803A-41DD4C6EDAC6}" srcOrd="0" destOrd="0" presId="urn:microsoft.com/office/officeart/2005/8/layout/hierarchy1"/>
    <dgm:cxn modelId="{58874E62-C978-4DFE-9EE5-3A490C7B9BD8}" srcId="{D93163F7-7A29-4523-A09B-84D242012E04}" destId="{14DF1C79-C765-47F5-A157-A06535CCB0CB}" srcOrd="1" destOrd="0" parTransId="{2011B715-0D52-48FA-8B57-0474E25ECFD3}" sibTransId="{FE145062-7857-4049-81F9-82A821B2BA34}"/>
    <dgm:cxn modelId="{50228146-E694-457B-BCD3-74D4DFD024FE}" srcId="{55A67665-091F-4AF6-A258-4F0309D08B33}" destId="{D93163F7-7A29-4523-A09B-84D242012E04}" srcOrd="0" destOrd="0" parTransId="{FD9ECD91-978A-4144-95E0-4F364E4049BC}" sibTransId="{D0964A00-1CC0-4636-AE82-C740563D0BB7}"/>
    <dgm:cxn modelId="{8CE92E49-D87F-45B4-B765-5E35A50BF82C}" type="presOf" srcId="{1E553968-9A60-45F5-890E-5200C4BC34B8}" destId="{7744A692-AA59-4DE5-97B3-4F26072D6C7F}" srcOrd="0" destOrd="0" presId="urn:microsoft.com/office/officeart/2005/8/layout/hierarchy1"/>
    <dgm:cxn modelId="{859A794A-8ACD-4A54-A873-AE37927714D3}" type="presOf" srcId="{2011B715-0D52-48FA-8B57-0474E25ECFD3}" destId="{C3269D2F-0E57-4FBD-AE8F-AC10D8078480}" srcOrd="0" destOrd="0" presId="urn:microsoft.com/office/officeart/2005/8/layout/hierarchy1"/>
    <dgm:cxn modelId="{8E3E6759-9D80-434B-84A4-0AC4C416556B}" type="presOf" srcId="{55A67665-091F-4AF6-A258-4F0309D08B33}" destId="{D137E506-7431-42B6-9E15-243287B70064}" srcOrd="0" destOrd="0" presId="urn:microsoft.com/office/officeart/2005/8/layout/hierarchy1"/>
    <dgm:cxn modelId="{42268380-68D6-4BF1-A306-76D7BAF9C10E}" type="presOf" srcId="{14DF1C79-C765-47F5-A157-A06535CCB0CB}" destId="{99D8269C-ABCE-4741-832F-20496FEB74EC}" srcOrd="0" destOrd="0" presId="urn:microsoft.com/office/officeart/2005/8/layout/hierarchy1"/>
    <dgm:cxn modelId="{35B500A1-1757-42A6-BD3D-6FC9ED546EA9}" srcId="{D93163F7-7A29-4523-A09B-84D242012E04}" destId="{1E553968-9A60-45F5-890E-5200C4BC34B8}" srcOrd="0" destOrd="0" parTransId="{88820867-3FC7-43E6-A305-EA6091B55FD1}" sibTransId="{5FEE22E7-9A7A-4D45-8AF8-EB8B2604712C}"/>
    <dgm:cxn modelId="{2BD7E6FA-D158-4C5F-9A97-332983B76EB7}" type="presOf" srcId="{88820867-3FC7-43E6-A305-EA6091B55FD1}" destId="{E076E280-00CF-4D09-9742-2829975F23CE}" srcOrd="0" destOrd="0" presId="urn:microsoft.com/office/officeart/2005/8/layout/hierarchy1"/>
    <dgm:cxn modelId="{2ED2742F-577F-4DCE-AF51-3A331CA7B3E5}" type="presParOf" srcId="{D137E506-7431-42B6-9E15-243287B70064}" destId="{14F4A627-484D-4370-A71D-806833D71D4A}" srcOrd="0" destOrd="0" presId="urn:microsoft.com/office/officeart/2005/8/layout/hierarchy1"/>
    <dgm:cxn modelId="{53867DE4-A30A-4B09-836F-35752A1FEDE1}" type="presParOf" srcId="{14F4A627-484D-4370-A71D-806833D71D4A}" destId="{FFE5CB71-344E-43CE-BFE6-3D94E3D45152}" srcOrd="0" destOrd="0" presId="urn:microsoft.com/office/officeart/2005/8/layout/hierarchy1"/>
    <dgm:cxn modelId="{95449CA6-7101-4DF4-A263-F25450ACF156}" type="presParOf" srcId="{FFE5CB71-344E-43CE-BFE6-3D94E3D45152}" destId="{4695BC91-712A-46DF-8EBC-9B54104E8E29}" srcOrd="0" destOrd="0" presId="urn:microsoft.com/office/officeart/2005/8/layout/hierarchy1"/>
    <dgm:cxn modelId="{94F43C03-7324-42AD-917B-E83B9190707A}" type="presParOf" srcId="{FFE5CB71-344E-43CE-BFE6-3D94E3D45152}" destId="{31EC6A13-DFEF-4A15-803A-41DD4C6EDAC6}" srcOrd="1" destOrd="0" presId="urn:microsoft.com/office/officeart/2005/8/layout/hierarchy1"/>
    <dgm:cxn modelId="{29BF5C5C-D11F-4E36-B0F9-6588C4D71078}" type="presParOf" srcId="{14F4A627-484D-4370-A71D-806833D71D4A}" destId="{64E4B5A3-0211-4688-A3A6-3291758368EE}" srcOrd="1" destOrd="0" presId="urn:microsoft.com/office/officeart/2005/8/layout/hierarchy1"/>
    <dgm:cxn modelId="{DE11BB4D-C78E-46E9-90E3-BA18D09F5708}" type="presParOf" srcId="{64E4B5A3-0211-4688-A3A6-3291758368EE}" destId="{E076E280-00CF-4D09-9742-2829975F23CE}" srcOrd="0" destOrd="0" presId="urn:microsoft.com/office/officeart/2005/8/layout/hierarchy1"/>
    <dgm:cxn modelId="{10DFE98E-8142-485D-A81A-211056B0216D}" type="presParOf" srcId="{64E4B5A3-0211-4688-A3A6-3291758368EE}" destId="{4AFBBC2B-D72A-47D7-A812-CCD701AA5DD6}" srcOrd="1" destOrd="0" presId="urn:microsoft.com/office/officeart/2005/8/layout/hierarchy1"/>
    <dgm:cxn modelId="{5DEBBF87-C0BD-4C27-8400-7B32E432000F}" type="presParOf" srcId="{4AFBBC2B-D72A-47D7-A812-CCD701AA5DD6}" destId="{9F41766F-E8C9-49E1-BD9B-D5FB9CBC270E}" srcOrd="0" destOrd="0" presId="urn:microsoft.com/office/officeart/2005/8/layout/hierarchy1"/>
    <dgm:cxn modelId="{9AB679BC-E505-4D92-ABAF-9FC55BA4A04B}" type="presParOf" srcId="{9F41766F-E8C9-49E1-BD9B-D5FB9CBC270E}" destId="{B287B175-75D4-4558-8140-BC14D7354CEE}" srcOrd="0" destOrd="0" presId="urn:microsoft.com/office/officeart/2005/8/layout/hierarchy1"/>
    <dgm:cxn modelId="{A0B575E7-AA20-481A-B99B-24C83E224999}" type="presParOf" srcId="{9F41766F-E8C9-49E1-BD9B-D5FB9CBC270E}" destId="{7744A692-AA59-4DE5-97B3-4F26072D6C7F}" srcOrd="1" destOrd="0" presId="urn:microsoft.com/office/officeart/2005/8/layout/hierarchy1"/>
    <dgm:cxn modelId="{BD5E01CA-E154-4ABA-8FEE-B7E63403745C}" type="presParOf" srcId="{4AFBBC2B-D72A-47D7-A812-CCD701AA5DD6}" destId="{40DAF991-2EA1-4A65-91A0-8679ABCE686E}" srcOrd="1" destOrd="0" presId="urn:microsoft.com/office/officeart/2005/8/layout/hierarchy1"/>
    <dgm:cxn modelId="{915DB510-EA93-44E4-991E-EBA394D9CBA6}" type="presParOf" srcId="{64E4B5A3-0211-4688-A3A6-3291758368EE}" destId="{C3269D2F-0E57-4FBD-AE8F-AC10D8078480}" srcOrd="2" destOrd="0" presId="urn:microsoft.com/office/officeart/2005/8/layout/hierarchy1"/>
    <dgm:cxn modelId="{E26EAC6E-D606-459A-97F5-853C8E341F9D}" type="presParOf" srcId="{64E4B5A3-0211-4688-A3A6-3291758368EE}" destId="{60103107-38D3-4CEA-8EE4-66EF623B2707}" srcOrd="3" destOrd="0" presId="urn:microsoft.com/office/officeart/2005/8/layout/hierarchy1"/>
    <dgm:cxn modelId="{6E93F047-DC44-4A9E-8707-8E8ED38B6530}" type="presParOf" srcId="{60103107-38D3-4CEA-8EE4-66EF623B2707}" destId="{E0B07154-8B16-4C77-B559-D502AB9D19A1}" srcOrd="0" destOrd="0" presId="urn:microsoft.com/office/officeart/2005/8/layout/hierarchy1"/>
    <dgm:cxn modelId="{62B92799-22E1-4860-8B57-7B2FDD960A5A}" type="presParOf" srcId="{E0B07154-8B16-4C77-B559-D502AB9D19A1}" destId="{898D4ED6-36DD-47F3-82E5-CC5E9884469A}" srcOrd="0" destOrd="0" presId="urn:microsoft.com/office/officeart/2005/8/layout/hierarchy1"/>
    <dgm:cxn modelId="{FD71647F-80F1-4F7C-A41E-08D5C94771B1}" type="presParOf" srcId="{E0B07154-8B16-4C77-B559-D502AB9D19A1}" destId="{99D8269C-ABCE-4741-832F-20496FEB74EC}" srcOrd="1" destOrd="0" presId="urn:microsoft.com/office/officeart/2005/8/layout/hierarchy1"/>
    <dgm:cxn modelId="{F5C81B54-574E-467D-BC25-FD82CFF179C6}" type="presParOf" srcId="{60103107-38D3-4CEA-8EE4-66EF623B2707}" destId="{461E8FE5-C775-48D1-BF5C-643D52F58AA9}"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91D8B87-AD0F-4340-8C4F-7EEF0FB2C70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AE2A757-5AF2-490D-8D27-225268ACB979}">
      <dgm:prSet/>
      <dgm:spPr/>
      <dgm:t>
        <a:bodyPr/>
        <a:lstStyle/>
        <a:p>
          <a:pPr>
            <a:lnSpc>
              <a:spcPct val="100000"/>
            </a:lnSpc>
          </a:pPr>
          <a:r>
            <a:rPr lang="en-US" dirty="0"/>
            <a:t>Economies differ greatly when it comes to their environment for doing business</a:t>
          </a:r>
        </a:p>
      </dgm:t>
    </dgm:pt>
    <dgm:pt modelId="{18DC2911-6D3C-4FB9-8C92-D2A6EA5CC16B}" type="parTrans" cxnId="{566BEC7A-4A6A-4DB3-8E37-EA4C3620C68B}">
      <dgm:prSet/>
      <dgm:spPr/>
      <dgm:t>
        <a:bodyPr/>
        <a:lstStyle/>
        <a:p>
          <a:endParaRPr lang="en-US"/>
        </a:p>
      </dgm:t>
    </dgm:pt>
    <dgm:pt modelId="{F8B09EF0-98B8-4125-B82D-44E05E0CEB3B}" type="sibTrans" cxnId="{566BEC7A-4A6A-4DB3-8E37-EA4C3620C68B}">
      <dgm:prSet/>
      <dgm:spPr/>
      <dgm:t>
        <a:bodyPr/>
        <a:lstStyle/>
        <a:p>
          <a:endParaRPr lang="en-US"/>
        </a:p>
      </dgm:t>
    </dgm:pt>
    <dgm:pt modelId="{7EA76C81-1832-4EB0-884A-D55992DCF277}">
      <dgm:prSet/>
      <dgm:spPr/>
      <dgm:t>
        <a:bodyPr/>
        <a:lstStyle/>
        <a:p>
          <a:pPr rtl="0">
            <a:lnSpc>
              <a:spcPct val="100000"/>
            </a:lnSpc>
          </a:pPr>
          <a:r>
            <a:rPr lang="en-US"/>
            <a:t>When assessing the attractiveness of a given country the following factors are worthy of consideration: Social-cultural forces, political and legal framework, economic and financial forces, technological factors </a:t>
          </a:r>
          <a:endParaRPr lang="en-US">
            <a:latin typeface="Gill Sans Nova"/>
          </a:endParaRPr>
        </a:p>
      </dgm:t>
    </dgm:pt>
    <dgm:pt modelId="{4233FF3A-B4EF-47AC-BE87-8E1471F9A67F}" type="parTrans" cxnId="{31770CF8-E75E-4FE7-8A68-5330F8D6C5B3}">
      <dgm:prSet/>
      <dgm:spPr/>
      <dgm:t>
        <a:bodyPr/>
        <a:lstStyle/>
        <a:p>
          <a:endParaRPr lang="en-US"/>
        </a:p>
      </dgm:t>
    </dgm:pt>
    <dgm:pt modelId="{7F2A4F6D-6CED-4856-8479-77477CFD0439}" type="sibTrans" cxnId="{31770CF8-E75E-4FE7-8A68-5330F8D6C5B3}">
      <dgm:prSet/>
      <dgm:spPr/>
      <dgm:t>
        <a:bodyPr/>
        <a:lstStyle/>
        <a:p>
          <a:endParaRPr lang="en-US"/>
        </a:p>
      </dgm:t>
    </dgm:pt>
    <dgm:pt modelId="{735B2FCB-16CC-4AC0-B582-9D0685C309B5}">
      <dgm:prSet phldr="0"/>
      <dgm:spPr/>
      <dgm:t>
        <a:bodyPr/>
        <a:lstStyle/>
        <a:p>
          <a:pPr>
            <a:lnSpc>
              <a:spcPct val="100000"/>
            </a:lnSpc>
          </a:pPr>
          <a:r>
            <a:rPr lang="en-US" dirty="0">
              <a:latin typeface="Gill Sans Nova"/>
            </a:rPr>
            <a:t>PESTEL Framework</a:t>
          </a:r>
          <a:r>
            <a:rPr lang="en-US" dirty="0"/>
            <a:t> is common in analyzing business environments</a:t>
          </a:r>
        </a:p>
      </dgm:t>
    </dgm:pt>
    <dgm:pt modelId="{55EE1017-17A4-4215-9443-CBDD6C4D235B}" type="parTrans" cxnId="{8D4B7CFA-1D21-4E1A-95D1-05B6308F4C8C}">
      <dgm:prSet/>
      <dgm:spPr/>
    </dgm:pt>
    <dgm:pt modelId="{6B4B8DDA-2C4E-4176-A8D2-E96D92CFB600}" type="sibTrans" cxnId="{8D4B7CFA-1D21-4E1A-95D1-05B6308F4C8C}">
      <dgm:prSet/>
      <dgm:spPr/>
    </dgm:pt>
    <dgm:pt modelId="{4DA9DF31-3B42-491B-9C27-AF9C2967671D}" type="pres">
      <dgm:prSet presAssocID="{591D8B87-AD0F-4340-8C4F-7EEF0FB2C704}" presName="root" presStyleCnt="0">
        <dgm:presLayoutVars>
          <dgm:dir/>
          <dgm:resizeHandles val="exact"/>
        </dgm:presLayoutVars>
      </dgm:prSet>
      <dgm:spPr/>
    </dgm:pt>
    <dgm:pt modelId="{17567ED2-A3AF-4705-A940-11639E13B1AE}" type="pres">
      <dgm:prSet presAssocID="{4AE2A757-5AF2-490D-8D27-225268ACB979}" presName="compNode" presStyleCnt="0"/>
      <dgm:spPr/>
    </dgm:pt>
    <dgm:pt modelId="{938D05F6-3B7C-4562-9F74-5762D9E7CA3F}" type="pres">
      <dgm:prSet presAssocID="{4AE2A757-5AF2-490D-8D27-225268ACB979}" presName="bgRect" presStyleLbl="bgShp" presStyleIdx="0" presStyleCnt="3"/>
      <dgm:spPr/>
    </dgm:pt>
    <dgm:pt modelId="{6E4E861C-ADCB-42EE-8F16-8AD2BC3E9AE5}" type="pres">
      <dgm:prSet presAssocID="{4AE2A757-5AF2-490D-8D27-225268ACB97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Upward trend"/>
        </a:ext>
      </dgm:extLst>
    </dgm:pt>
    <dgm:pt modelId="{679FA850-A90B-4581-983B-A3B9E716E10C}" type="pres">
      <dgm:prSet presAssocID="{4AE2A757-5AF2-490D-8D27-225268ACB979}" presName="spaceRect" presStyleCnt="0"/>
      <dgm:spPr/>
    </dgm:pt>
    <dgm:pt modelId="{1E47A7E7-013A-410C-918F-4D1B35F08EE7}" type="pres">
      <dgm:prSet presAssocID="{4AE2A757-5AF2-490D-8D27-225268ACB979}" presName="parTx" presStyleLbl="revTx" presStyleIdx="0" presStyleCnt="3">
        <dgm:presLayoutVars>
          <dgm:chMax val="0"/>
          <dgm:chPref val="0"/>
        </dgm:presLayoutVars>
      </dgm:prSet>
      <dgm:spPr/>
    </dgm:pt>
    <dgm:pt modelId="{C75E59B6-2998-44D7-BC3F-BC2910F8B419}" type="pres">
      <dgm:prSet presAssocID="{F8B09EF0-98B8-4125-B82D-44E05E0CEB3B}" presName="sibTrans" presStyleCnt="0"/>
      <dgm:spPr/>
    </dgm:pt>
    <dgm:pt modelId="{B3B8D4F7-BBE3-4222-9424-06E4BD1E7374}" type="pres">
      <dgm:prSet presAssocID="{7EA76C81-1832-4EB0-884A-D55992DCF277}" presName="compNode" presStyleCnt="0"/>
      <dgm:spPr/>
    </dgm:pt>
    <dgm:pt modelId="{BF608AA9-0D0A-4321-8232-5FBCFF1F5443}" type="pres">
      <dgm:prSet presAssocID="{7EA76C81-1832-4EB0-884A-D55992DCF277}" presName="bgRect" presStyleLbl="bgShp" presStyleIdx="1" presStyleCnt="3"/>
      <dgm:spPr/>
    </dgm:pt>
    <dgm:pt modelId="{C6C06FEF-77DD-401F-B6E2-94538BC80282}" type="pres">
      <dgm:prSet presAssocID="{7EA76C81-1832-4EB0-884A-D55992DCF277}" presName="iconRect"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Bank"/>
        </a:ext>
      </dgm:extLst>
    </dgm:pt>
    <dgm:pt modelId="{85270D61-942F-4DFB-904B-D7AFB03E5665}" type="pres">
      <dgm:prSet presAssocID="{7EA76C81-1832-4EB0-884A-D55992DCF277}" presName="spaceRect" presStyleCnt="0"/>
      <dgm:spPr/>
    </dgm:pt>
    <dgm:pt modelId="{1D2A703F-DEB7-440C-A65E-00FA3E7FC4B6}" type="pres">
      <dgm:prSet presAssocID="{7EA76C81-1832-4EB0-884A-D55992DCF277}" presName="parTx" presStyleLbl="revTx" presStyleIdx="1" presStyleCnt="3">
        <dgm:presLayoutVars>
          <dgm:chMax val="0"/>
          <dgm:chPref val="0"/>
        </dgm:presLayoutVars>
      </dgm:prSet>
      <dgm:spPr/>
    </dgm:pt>
    <dgm:pt modelId="{90CB5258-B84F-4FFA-9063-78586216DA87}" type="pres">
      <dgm:prSet presAssocID="{7F2A4F6D-6CED-4856-8479-77477CFD0439}" presName="sibTrans" presStyleCnt="0"/>
      <dgm:spPr/>
    </dgm:pt>
    <dgm:pt modelId="{376D09D0-C7A8-41CC-9F30-DB7300FC66B4}" type="pres">
      <dgm:prSet presAssocID="{735B2FCB-16CC-4AC0-B582-9D0685C309B5}" presName="compNode" presStyleCnt="0"/>
      <dgm:spPr/>
    </dgm:pt>
    <dgm:pt modelId="{6CD4FDA6-1F89-42AA-85BD-620DA18AFFBF}" type="pres">
      <dgm:prSet presAssocID="{735B2FCB-16CC-4AC0-B582-9D0685C309B5}" presName="bgRect" presStyleLbl="bgShp" presStyleIdx="2" presStyleCnt="3"/>
      <dgm:spPr/>
    </dgm:pt>
    <dgm:pt modelId="{1226CCD7-517B-4A1A-B2F8-4A28C643224A}" type="pres">
      <dgm:prSet presAssocID="{735B2FCB-16CC-4AC0-B582-9D0685C309B5}" presName="iconRect" presStyleLbl="node1" presStyleIdx="2" presStyleCnt="3"/>
      <dgm:spPr/>
    </dgm:pt>
    <dgm:pt modelId="{2B6F9BD2-2A7E-4CFB-8AA4-896E8286D2CD}" type="pres">
      <dgm:prSet presAssocID="{735B2FCB-16CC-4AC0-B582-9D0685C309B5}" presName="spaceRect" presStyleCnt="0"/>
      <dgm:spPr/>
    </dgm:pt>
    <dgm:pt modelId="{BD5E2307-8247-4DBB-8897-2B7DBB96AF4C}" type="pres">
      <dgm:prSet presAssocID="{735B2FCB-16CC-4AC0-B582-9D0685C309B5}" presName="parTx" presStyleLbl="revTx" presStyleIdx="2" presStyleCnt="3">
        <dgm:presLayoutVars>
          <dgm:chMax val="0"/>
          <dgm:chPref val="0"/>
        </dgm:presLayoutVars>
      </dgm:prSet>
      <dgm:spPr/>
    </dgm:pt>
  </dgm:ptLst>
  <dgm:cxnLst>
    <dgm:cxn modelId="{42D59814-7759-4ADF-A0FA-770EF25821DB}" type="presOf" srcId="{7EA76C81-1832-4EB0-884A-D55992DCF277}" destId="{1D2A703F-DEB7-440C-A65E-00FA3E7FC4B6}" srcOrd="0" destOrd="0" presId="urn:microsoft.com/office/officeart/2018/2/layout/IconVerticalSolidList"/>
    <dgm:cxn modelId="{1C0F9C1D-28BD-4B55-8297-04D1813CFBA4}" type="presOf" srcId="{591D8B87-AD0F-4340-8C4F-7EEF0FB2C704}" destId="{4DA9DF31-3B42-491B-9C27-AF9C2967671D}" srcOrd="0" destOrd="0" presId="urn:microsoft.com/office/officeart/2018/2/layout/IconVerticalSolidList"/>
    <dgm:cxn modelId="{566BEC7A-4A6A-4DB3-8E37-EA4C3620C68B}" srcId="{591D8B87-AD0F-4340-8C4F-7EEF0FB2C704}" destId="{4AE2A757-5AF2-490D-8D27-225268ACB979}" srcOrd="0" destOrd="0" parTransId="{18DC2911-6D3C-4FB9-8C92-D2A6EA5CC16B}" sibTransId="{F8B09EF0-98B8-4125-B82D-44E05E0CEB3B}"/>
    <dgm:cxn modelId="{DEDCFBC9-AA22-417E-9EB3-6B6C974E904D}" type="presOf" srcId="{735B2FCB-16CC-4AC0-B582-9D0685C309B5}" destId="{BD5E2307-8247-4DBB-8897-2B7DBB96AF4C}" srcOrd="0" destOrd="0" presId="urn:microsoft.com/office/officeart/2018/2/layout/IconVerticalSolidList"/>
    <dgm:cxn modelId="{31770CF8-E75E-4FE7-8A68-5330F8D6C5B3}" srcId="{591D8B87-AD0F-4340-8C4F-7EEF0FB2C704}" destId="{7EA76C81-1832-4EB0-884A-D55992DCF277}" srcOrd="1" destOrd="0" parTransId="{4233FF3A-B4EF-47AC-BE87-8E1471F9A67F}" sibTransId="{7F2A4F6D-6CED-4856-8479-77477CFD0439}"/>
    <dgm:cxn modelId="{42A540FA-3473-47E5-9FEB-0B06DDC76F5F}" type="presOf" srcId="{4AE2A757-5AF2-490D-8D27-225268ACB979}" destId="{1E47A7E7-013A-410C-918F-4D1B35F08EE7}" srcOrd="0" destOrd="0" presId="urn:microsoft.com/office/officeart/2018/2/layout/IconVerticalSolidList"/>
    <dgm:cxn modelId="{8D4B7CFA-1D21-4E1A-95D1-05B6308F4C8C}" srcId="{591D8B87-AD0F-4340-8C4F-7EEF0FB2C704}" destId="{735B2FCB-16CC-4AC0-B582-9D0685C309B5}" srcOrd="2" destOrd="0" parTransId="{55EE1017-17A4-4215-9443-CBDD6C4D235B}" sibTransId="{6B4B8DDA-2C4E-4176-A8D2-E96D92CFB600}"/>
    <dgm:cxn modelId="{F52031ED-6D69-44B1-B09A-F97CBEC505D6}" type="presParOf" srcId="{4DA9DF31-3B42-491B-9C27-AF9C2967671D}" destId="{17567ED2-A3AF-4705-A940-11639E13B1AE}" srcOrd="0" destOrd="0" presId="urn:microsoft.com/office/officeart/2018/2/layout/IconVerticalSolidList"/>
    <dgm:cxn modelId="{907E9BB7-5CD3-476A-968E-6AB942668156}" type="presParOf" srcId="{17567ED2-A3AF-4705-A940-11639E13B1AE}" destId="{938D05F6-3B7C-4562-9F74-5762D9E7CA3F}" srcOrd="0" destOrd="0" presId="urn:microsoft.com/office/officeart/2018/2/layout/IconVerticalSolidList"/>
    <dgm:cxn modelId="{0E7ACAC4-49C2-4A13-A9A7-9895D0CE4BF4}" type="presParOf" srcId="{17567ED2-A3AF-4705-A940-11639E13B1AE}" destId="{6E4E861C-ADCB-42EE-8F16-8AD2BC3E9AE5}" srcOrd="1" destOrd="0" presId="urn:microsoft.com/office/officeart/2018/2/layout/IconVerticalSolidList"/>
    <dgm:cxn modelId="{DFCB36EE-CE74-4464-9085-669B158CF055}" type="presParOf" srcId="{17567ED2-A3AF-4705-A940-11639E13B1AE}" destId="{679FA850-A90B-4581-983B-A3B9E716E10C}" srcOrd="2" destOrd="0" presId="urn:microsoft.com/office/officeart/2018/2/layout/IconVerticalSolidList"/>
    <dgm:cxn modelId="{9CD3141A-D6AD-4C0C-8F06-199AA027A87E}" type="presParOf" srcId="{17567ED2-A3AF-4705-A940-11639E13B1AE}" destId="{1E47A7E7-013A-410C-918F-4D1B35F08EE7}" srcOrd="3" destOrd="0" presId="urn:microsoft.com/office/officeart/2018/2/layout/IconVerticalSolidList"/>
    <dgm:cxn modelId="{CAA40AB7-9887-4FF6-8329-D9210401F605}" type="presParOf" srcId="{4DA9DF31-3B42-491B-9C27-AF9C2967671D}" destId="{C75E59B6-2998-44D7-BC3F-BC2910F8B419}" srcOrd="1" destOrd="0" presId="urn:microsoft.com/office/officeart/2018/2/layout/IconVerticalSolidList"/>
    <dgm:cxn modelId="{C93FE552-8256-4696-89C5-4386EE81D4A9}" type="presParOf" srcId="{4DA9DF31-3B42-491B-9C27-AF9C2967671D}" destId="{B3B8D4F7-BBE3-4222-9424-06E4BD1E7374}" srcOrd="2" destOrd="0" presId="urn:microsoft.com/office/officeart/2018/2/layout/IconVerticalSolidList"/>
    <dgm:cxn modelId="{95C21AF1-DDB0-4DB9-8A78-65DDB929ABD6}" type="presParOf" srcId="{B3B8D4F7-BBE3-4222-9424-06E4BD1E7374}" destId="{BF608AA9-0D0A-4321-8232-5FBCFF1F5443}" srcOrd="0" destOrd="0" presId="urn:microsoft.com/office/officeart/2018/2/layout/IconVerticalSolidList"/>
    <dgm:cxn modelId="{27023AD1-B1ED-4CE6-9820-3FD0B93A7749}" type="presParOf" srcId="{B3B8D4F7-BBE3-4222-9424-06E4BD1E7374}" destId="{C6C06FEF-77DD-401F-B6E2-94538BC80282}" srcOrd="1" destOrd="0" presId="urn:microsoft.com/office/officeart/2018/2/layout/IconVerticalSolidList"/>
    <dgm:cxn modelId="{11EB242B-306C-4D0E-BA7D-E0D25AFDEC0C}" type="presParOf" srcId="{B3B8D4F7-BBE3-4222-9424-06E4BD1E7374}" destId="{85270D61-942F-4DFB-904B-D7AFB03E5665}" srcOrd="2" destOrd="0" presId="urn:microsoft.com/office/officeart/2018/2/layout/IconVerticalSolidList"/>
    <dgm:cxn modelId="{BE354D33-1A4F-46E2-BE37-CF317DA4DCE2}" type="presParOf" srcId="{B3B8D4F7-BBE3-4222-9424-06E4BD1E7374}" destId="{1D2A703F-DEB7-440C-A65E-00FA3E7FC4B6}" srcOrd="3" destOrd="0" presId="urn:microsoft.com/office/officeart/2018/2/layout/IconVerticalSolidList"/>
    <dgm:cxn modelId="{8953D5D9-A9A5-457D-B615-8CFF46B69BE5}" type="presParOf" srcId="{4DA9DF31-3B42-491B-9C27-AF9C2967671D}" destId="{90CB5258-B84F-4FFA-9063-78586216DA87}" srcOrd="3" destOrd="0" presId="urn:microsoft.com/office/officeart/2018/2/layout/IconVerticalSolidList"/>
    <dgm:cxn modelId="{EF069738-CE0D-4901-A45D-2682B16BB380}" type="presParOf" srcId="{4DA9DF31-3B42-491B-9C27-AF9C2967671D}" destId="{376D09D0-C7A8-41CC-9F30-DB7300FC66B4}" srcOrd="4" destOrd="0" presId="urn:microsoft.com/office/officeart/2018/2/layout/IconVerticalSolidList"/>
    <dgm:cxn modelId="{8FD524DF-52C8-46CB-A9B7-7A049A7EC568}" type="presParOf" srcId="{376D09D0-C7A8-41CC-9F30-DB7300FC66B4}" destId="{6CD4FDA6-1F89-42AA-85BD-620DA18AFFBF}" srcOrd="0" destOrd="0" presId="urn:microsoft.com/office/officeart/2018/2/layout/IconVerticalSolidList"/>
    <dgm:cxn modelId="{E279884E-4690-4BCD-8517-3A231A12747D}" type="presParOf" srcId="{376D09D0-C7A8-41CC-9F30-DB7300FC66B4}" destId="{1226CCD7-517B-4A1A-B2F8-4A28C643224A}" srcOrd="1" destOrd="0" presId="urn:microsoft.com/office/officeart/2018/2/layout/IconVerticalSolidList"/>
    <dgm:cxn modelId="{E4744AD1-A152-4A09-9B57-2C6BB9B5672B}" type="presParOf" srcId="{376D09D0-C7A8-41CC-9F30-DB7300FC66B4}" destId="{2B6F9BD2-2A7E-4CFB-8AA4-896E8286D2CD}" srcOrd="2" destOrd="0" presId="urn:microsoft.com/office/officeart/2018/2/layout/IconVerticalSolidList"/>
    <dgm:cxn modelId="{206238A3-7387-45F5-A0F8-67CFA13798D8}" type="presParOf" srcId="{376D09D0-C7A8-41CC-9F30-DB7300FC66B4}" destId="{BD5E2307-8247-4DBB-8897-2B7DBB96AF4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3D2F497-B608-46FD-8D25-6B88A96A8FDF}" type="doc">
      <dgm:prSet loTypeId="urn:microsoft.com/office/officeart/2008/layout/LinedList" loCatId="list" qsTypeId="urn:microsoft.com/office/officeart/2005/8/quickstyle/simple5" qsCatId="simple" csTypeId="urn:microsoft.com/office/officeart/2005/8/colors/accent5_2" csCatId="accent5" phldr="1"/>
      <dgm:spPr/>
      <dgm:t>
        <a:bodyPr/>
        <a:lstStyle/>
        <a:p>
          <a:endParaRPr lang="en-US"/>
        </a:p>
      </dgm:t>
    </dgm:pt>
    <dgm:pt modelId="{7CAE86A4-6F7D-4953-A744-660A89E52A26}">
      <dgm:prSet/>
      <dgm:spPr/>
      <dgm:t>
        <a:bodyPr/>
        <a:lstStyle/>
        <a:p>
          <a:pPr rtl="0"/>
          <a:r>
            <a:rPr lang="en-US" dirty="0"/>
            <a:t>Under this variable, the concern is stability or lack of it</a:t>
          </a:r>
          <a:r>
            <a:rPr lang="en-US" dirty="0">
              <a:latin typeface="Gill Sans Nova"/>
            </a:rPr>
            <a:t> </a:t>
          </a:r>
        </a:p>
      </dgm:t>
    </dgm:pt>
    <dgm:pt modelId="{326B9948-2342-4C08-BBB6-4454C39783AA}" type="parTrans" cxnId="{17CDDC5C-1101-4729-BA5F-60CB6414CD54}">
      <dgm:prSet/>
      <dgm:spPr/>
      <dgm:t>
        <a:bodyPr/>
        <a:lstStyle/>
        <a:p>
          <a:endParaRPr lang="en-US"/>
        </a:p>
      </dgm:t>
    </dgm:pt>
    <dgm:pt modelId="{2F8DD0A8-3A4E-4CD5-9481-A65D3B6F8564}" type="sibTrans" cxnId="{17CDDC5C-1101-4729-BA5F-60CB6414CD54}">
      <dgm:prSet/>
      <dgm:spPr/>
      <dgm:t>
        <a:bodyPr/>
        <a:lstStyle/>
        <a:p>
          <a:endParaRPr lang="en-US"/>
        </a:p>
      </dgm:t>
    </dgm:pt>
    <dgm:pt modelId="{B016AE35-63C4-4983-A7BD-85F3DCF69FC4}">
      <dgm:prSet phldr="0"/>
      <dgm:spPr/>
      <dgm:t>
        <a:bodyPr/>
        <a:lstStyle/>
        <a:p>
          <a:pPr rtl="0"/>
          <a:r>
            <a:rPr lang="en-US" dirty="0">
              <a:latin typeface="Gill Sans Nova"/>
            </a:rPr>
            <a:t> </a:t>
          </a:r>
          <a:r>
            <a:rPr lang="en-US" dirty="0"/>
            <a:t>how smooth is power transition, the government attitude towards foreign businesses,</a:t>
          </a:r>
          <a:r>
            <a:rPr lang="en-US" dirty="0">
              <a:latin typeface="Gill Sans Nova"/>
            </a:rPr>
            <a:t> </a:t>
          </a:r>
        </a:p>
      </dgm:t>
    </dgm:pt>
    <dgm:pt modelId="{F4CC2D35-6768-4A98-9468-114F461A6402}" type="parTrans" cxnId="{47AB604F-2D89-452F-BEFC-9E9EA450E113}">
      <dgm:prSet/>
      <dgm:spPr/>
    </dgm:pt>
    <dgm:pt modelId="{103345AE-6DB3-486B-9EB2-8348A9E66351}" type="sibTrans" cxnId="{47AB604F-2D89-452F-BEFC-9E9EA450E113}">
      <dgm:prSet/>
      <dgm:spPr/>
    </dgm:pt>
    <dgm:pt modelId="{4EB04877-9052-4C6F-96AF-EE42E7CA2156}">
      <dgm:prSet phldr="0"/>
      <dgm:spPr/>
      <dgm:t>
        <a:bodyPr/>
        <a:lstStyle/>
        <a:p>
          <a:pPr rtl="0"/>
          <a:r>
            <a:rPr lang="en-US" dirty="0">
              <a:latin typeface="Gill Sans Nova"/>
            </a:rPr>
            <a:t>The</a:t>
          </a:r>
          <a:r>
            <a:rPr lang="en-US" dirty="0"/>
            <a:t> extent of corruption,</a:t>
          </a:r>
          <a:r>
            <a:rPr lang="en-US" dirty="0">
              <a:latin typeface="Gill Sans Nova"/>
            </a:rPr>
            <a:t> </a:t>
          </a:r>
        </a:p>
      </dgm:t>
    </dgm:pt>
    <dgm:pt modelId="{F1BC69A6-500A-44ED-B725-D4932A5DEDB8}" type="parTrans" cxnId="{E5D14A0C-3DC6-4288-B062-0D97059AE4F7}">
      <dgm:prSet/>
      <dgm:spPr/>
    </dgm:pt>
    <dgm:pt modelId="{B532D9D8-8E2C-419E-9427-CAAB3F63FBB4}" type="sibTrans" cxnId="{E5D14A0C-3DC6-4288-B062-0D97059AE4F7}">
      <dgm:prSet/>
      <dgm:spPr/>
    </dgm:pt>
    <dgm:pt modelId="{1AD35877-9D0A-49D6-97F3-1D22402C0DB5}">
      <dgm:prSet phldr="0"/>
      <dgm:spPr/>
      <dgm:t>
        <a:bodyPr/>
        <a:lstStyle/>
        <a:p>
          <a:pPr rtl="0"/>
          <a:r>
            <a:rPr lang="en-US" dirty="0">
              <a:latin typeface="Gill Sans Nova"/>
            </a:rPr>
            <a:t>The</a:t>
          </a:r>
          <a:r>
            <a:rPr lang="en-US" dirty="0"/>
            <a:t> government bureaucracy,</a:t>
          </a:r>
          <a:endParaRPr lang="en-US" dirty="0">
            <a:latin typeface="Gill Sans Nova"/>
          </a:endParaRPr>
        </a:p>
      </dgm:t>
    </dgm:pt>
    <dgm:pt modelId="{5403F8CF-2D55-4C48-A2ED-E91D37E43037}" type="parTrans" cxnId="{C04F9A20-BF79-40AF-9113-21DAD3090985}">
      <dgm:prSet/>
      <dgm:spPr/>
    </dgm:pt>
    <dgm:pt modelId="{4304233F-F493-45AC-9AAB-FA6855ADAEF7}" type="sibTrans" cxnId="{C04F9A20-BF79-40AF-9113-21DAD3090985}">
      <dgm:prSet/>
      <dgm:spPr/>
    </dgm:pt>
    <dgm:pt modelId="{C7430F4C-B3D8-4AFA-910E-1A84434210D4}">
      <dgm:prSet phldr="0"/>
      <dgm:spPr/>
      <dgm:t>
        <a:bodyPr/>
        <a:lstStyle/>
        <a:p>
          <a:pPr rtl="0"/>
          <a:r>
            <a:rPr lang="en-US" dirty="0">
              <a:latin typeface="Gill Sans Nova"/>
            </a:rPr>
            <a:t>Government</a:t>
          </a:r>
          <a:r>
            <a:rPr lang="en-US" dirty="0"/>
            <a:t> relations with other countries,</a:t>
          </a:r>
          <a:r>
            <a:rPr lang="en-US" dirty="0">
              <a:latin typeface="Gill Sans Nova"/>
            </a:rPr>
            <a:t> </a:t>
          </a:r>
        </a:p>
      </dgm:t>
    </dgm:pt>
    <dgm:pt modelId="{7CEC1FDB-04BB-4815-8AA5-7B942B94674B}" type="parTrans" cxnId="{52587623-819C-4FA3-96D5-E46BC84B32D9}">
      <dgm:prSet/>
      <dgm:spPr/>
    </dgm:pt>
    <dgm:pt modelId="{B6841FFC-21AC-44EA-B05E-AA1B9A4DE7FA}" type="sibTrans" cxnId="{52587623-819C-4FA3-96D5-E46BC84B32D9}">
      <dgm:prSet/>
      <dgm:spPr/>
    </dgm:pt>
    <dgm:pt modelId="{3437BB03-194F-4645-9DD8-5635560EED72}">
      <dgm:prSet phldr="0"/>
      <dgm:spPr/>
      <dgm:t>
        <a:bodyPr/>
        <a:lstStyle/>
        <a:p>
          <a:r>
            <a:rPr lang="en-US" dirty="0">
              <a:latin typeface="Gill Sans Nova"/>
            </a:rPr>
            <a:t>Sanctions</a:t>
          </a:r>
          <a:r>
            <a:rPr lang="en-US" dirty="0"/>
            <a:t> issued to the country or by the country</a:t>
          </a:r>
        </a:p>
      </dgm:t>
    </dgm:pt>
    <dgm:pt modelId="{DF6C9752-2B91-425F-8AF9-2977BA408161}" type="parTrans" cxnId="{455D8FA1-818C-4CCF-90E9-865B7A741E6C}">
      <dgm:prSet/>
      <dgm:spPr/>
    </dgm:pt>
    <dgm:pt modelId="{CE80312C-56B6-471D-81A8-8AA011B1C9D7}" type="sibTrans" cxnId="{455D8FA1-818C-4CCF-90E9-865B7A741E6C}">
      <dgm:prSet/>
      <dgm:spPr/>
    </dgm:pt>
    <dgm:pt modelId="{19831DF1-2CB1-4EF5-955F-51B143DCAC2D}" type="pres">
      <dgm:prSet presAssocID="{23D2F497-B608-46FD-8D25-6B88A96A8FDF}" presName="vert0" presStyleCnt="0">
        <dgm:presLayoutVars>
          <dgm:dir/>
          <dgm:animOne val="branch"/>
          <dgm:animLvl val="lvl"/>
        </dgm:presLayoutVars>
      </dgm:prSet>
      <dgm:spPr/>
    </dgm:pt>
    <dgm:pt modelId="{C46A9A8E-664A-4FC9-BA8E-977BF54BC255}" type="pres">
      <dgm:prSet presAssocID="{7CAE86A4-6F7D-4953-A744-660A89E52A26}" presName="thickLine" presStyleLbl="alignNode1" presStyleIdx="0" presStyleCnt="6"/>
      <dgm:spPr/>
    </dgm:pt>
    <dgm:pt modelId="{2F4BAE1B-9839-43CF-9AE6-5707E3CCF90B}" type="pres">
      <dgm:prSet presAssocID="{7CAE86A4-6F7D-4953-A744-660A89E52A26}" presName="horz1" presStyleCnt="0"/>
      <dgm:spPr/>
    </dgm:pt>
    <dgm:pt modelId="{8D79F80B-E88F-439D-B40D-976970BA4214}" type="pres">
      <dgm:prSet presAssocID="{7CAE86A4-6F7D-4953-A744-660A89E52A26}" presName="tx1" presStyleLbl="revTx" presStyleIdx="0" presStyleCnt="6"/>
      <dgm:spPr/>
    </dgm:pt>
    <dgm:pt modelId="{AC245987-164D-42D0-9152-3FCC2EA0076D}" type="pres">
      <dgm:prSet presAssocID="{7CAE86A4-6F7D-4953-A744-660A89E52A26}" presName="vert1" presStyleCnt="0"/>
      <dgm:spPr/>
    </dgm:pt>
    <dgm:pt modelId="{66CCC459-362C-4F56-AECB-1FD4D459C126}" type="pres">
      <dgm:prSet presAssocID="{B016AE35-63C4-4983-A7BD-85F3DCF69FC4}" presName="thickLine" presStyleLbl="alignNode1" presStyleIdx="1" presStyleCnt="6"/>
      <dgm:spPr/>
    </dgm:pt>
    <dgm:pt modelId="{1794027A-738F-4878-86CC-1CBAD1CEBB62}" type="pres">
      <dgm:prSet presAssocID="{B016AE35-63C4-4983-A7BD-85F3DCF69FC4}" presName="horz1" presStyleCnt="0"/>
      <dgm:spPr/>
    </dgm:pt>
    <dgm:pt modelId="{3026C945-096B-4F94-BBFB-1EC5272DDCAD}" type="pres">
      <dgm:prSet presAssocID="{B016AE35-63C4-4983-A7BD-85F3DCF69FC4}" presName="tx1" presStyleLbl="revTx" presStyleIdx="1" presStyleCnt="6"/>
      <dgm:spPr/>
    </dgm:pt>
    <dgm:pt modelId="{AD581034-49B5-486B-8D15-49F2C4B9ACB7}" type="pres">
      <dgm:prSet presAssocID="{B016AE35-63C4-4983-A7BD-85F3DCF69FC4}" presName="vert1" presStyleCnt="0"/>
      <dgm:spPr/>
    </dgm:pt>
    <dgm:pt modelId="{75286056-DB9B-48CB-85CC-908C2702D5D4}" type="pres">
      <dgm:prSet presAssocID="{4EB04877-9052-4C6F-96AF-EE42E7CA2156}" presName="thickLine" presStyleLbl="alignNode1" presStyleIdx="2" presStyleCnt="6"/>
      <dgm:spPr/>
    </dgm:pt>
    <dgm:pt modelId="{6162A820-F67A-4061-A3CF-DB842A3F03F9}" type="pres">
      <dgm:prSet presAssocID="{4EB04877-9052-4C6F-96AF-EE42E7CA2156}" presName="horz1" presStyleCnt="0"/>
      <dgm:spPr/>
    </dgm:pt>
    <dgm:pt modelId="{B22E2E4D-6B2E-4905-8273-1EE533D0301F}" type="pres">
      <dgm:prSet presAssocID="{4EB04877-9052-4C6F-96AF-EE42E7CA2156}" presName="tx1" presStyleLbl="revTx" presStyleIdx="2" presStyleCnt="6"/>
      <dgm:spPr/>
    </dgm:pt>
    <dgm:pt modelId="{6B7286E6-B2AF-487C-890C-5DE924790D81}" type="pres">
      <dgm:prSet presAssocID="{4EB04877-9052-4C6F-96AF-EE42E7CA2156}" presName="vert1" presStyleCnt="0"/>
      <dgm:spPr/>
    </dgm:pt>
    <dgm:pt modelId="{63316E2B-4A64-4F70-99F0-2E11329A0F23}" type="pres">
      <dgm:prSet presAssocID="{1AD35877-9D0A-49D6-97F3-1D22402C0DB5}" presName="thickLine" presStyleLbl="alignNode1" presStyleIdx="3" presStyleCnt="6"/>
      <dgm:spPr/>
    </dgm:pt>
    <dgm:pt modelId="{9AC29AE0-6707-40C8-BF6F-AE8B1BB25B61}" type="pres">
      <dgm:prSet presAssocID="{1AD35877-9D0A-49D6-97F3-1D22402C0DB5}" presName="horz1" presStyleCnt="0"/>
      <dgm:spPr/>
    </dgm:pt>
    <dgm:pt modelId="{823B8531-04D5-4BBE-8EE7-204329939991}" type="pres">
      <dgm:prSet presAssocID="{1AD35877-9D0A-49D6-97F3-1D22402C0DB5}" presName="tx1" presStyleLbl="revTx" presStyleIdx="3" presStyleCnt="6"/>
      <dgm:spPr/>
    </dgm:pt>
    <dgm:pt modelId="{85A458C1-A43B-438B-8854-2AC9FEDE9DA9}" type="pres">
      <dgm:prSet presAssocID="{1AD35877-9D0A-49D6-97F3-1D22402C0DB5}" presName="vert1" presStyleCnt="0"/>
      <dgm:spPr/>
    </dgm:pt>
    <dgm:pt modelId="{A33C5D6A-FEF4-41CD-AE99-54AE2DFCDA6B}" type="pres">
      <dgm:prSet presAssocID="{C7430F4C-B3D8-4AFA-910E-1A84434210D4}" presName="thickLine" presStyleLbl="alignNode1" presStyleIdx="4" presStyleCnt="6"/>
      <dgm:spPr/>
    </dgm:pt>
    <dgm:pt modelId="{1882B3D7-9301-46AA-87CC-F8DCE7AADD14}" type="pres">
      <dgm:prSet presAssocID="{C7430F4C-B3D8-4AFA-910E-1A84434210D4}" presName="horz1" presStyleCnt="0"/>
      <dgm:spPr/>
    </dgm:pt>
    <dgm:pt modelId="{365FE91D-C3D1-4374-B9D1-A565E10A892C}" type="pres">
      <dgm:prSet presAssocID="{C7430F4C-B3D8-4AFA-910E-1A84434210D4}" presName="tx1" presStyleLbl="revTx" presStyleIdx="4" presStyleCnt="6"/>
      <dgm:spPr/>
    </dgm:pt>
    <dgm:pt modelId="{8BF4D37E-D2C0-4C5F-9E7D-1C58664359CB}" type="pres">
      <dgm:prSet presAssocID="{C7430F4C-B3D8-4AFA-910E-1A84434210D4}" presName="vert1" presStyleCnt="0"/>
      <dgm:spPr/>
    </dgm:pt>
    <dgm:pt modelId="{9D7FB0A5-A461-4B4F-B800-DE224A1E991F}" type="pres">
      <dgm:prSet presAssocID="{3437BB03-194F-4645-9DD8-5635560EED72}" presName="thickLine" presStyleLbl="alignNode1" presStyleIdx="5" presStyleCnt="6"/>
      <dgm:spPr/>
    </dgm:pt>
    <dgm:pt modelId="{3FBBD732-13AC-4D19-96A2-5358A64202C8}" type="pres">
      <dgm:prSet presAssocID="{3437BB03-194F-4645-9DD8-5635560EED72}" presName="horz1" presStyleCnt="0"/>
      <dgm:spPr/>
    </dgm:pt>
    <dgm:pt modelId="{4798C185-0107-428D-A1AD-9CD28B74B448}" type="pres">
      <dgm:prSet presAssocID="{3437BB03-194F-4645-9DD8-5635560EED72}" presName="tx1" presStyleLbl="revTx" presStyleIdx="5" presStyleCnt="6"/>
      <dgm:spPr/>
    </dgm:pt>
    <dgm:pt modelId="{815436D7-0F53-4C95-8390-82A444074710}" type="pres">
      <dgm:prSet presAssocID="{3437BB03-194F-4645-9DD8-5635560EED72}" presName="vert1" presStyleCnt="0"/>
      <dgm:spPr/>
    </dgm:pt>
  </dgm:ptLst>
  <dgm:cxnLst>
    <dgm:cxn modelId="{E5D14A0C-3DC6-4288-B062-0D97059AE4F7}" srcId="{23D2F497-B608-46FD-8D25-6B88A96A8FDF}" destId="{4EB04877-9052-4C6F-96AF-EE42E7CA2156}" srcOrd="2" destOrd="0" parTransId="{F1BC69A6-500A-44ED-B725-D4932A5DEDB8}" sibTransId="{B532D9D8-8E2C-419E-9427-CAAB3F63FBB4}"/>
    <dgm:cxn modelId="{166D5119-BA7C-4BB1-83E6-F83C04FD51C5}" type="presOf" srcId="{C7430F4C-B3D8-4AFA-910E-1A84434210D4}" destId="{365FE91D-C3D1-4374-B9D1-A565E10A892C}" srcOrd="0" destOrd="0" presId="urn:microsoft.com/office/officeart/2008/layout/LinedList"/>
    <dgm:cxn modelId="{C04F9A20-BF79-40AF-9113-21DAD3090985}" srcId="{23D2F497-B608-46FD-8D25-6B88A96A8FDF}" destId="{1AD35877-9D0A-49D6-97F3-1D22402C0DB5}" srcOrd="3" destOrd="0" parTransId="{5403F8CF-2D55-4C48-A2ED-E91D37E43037}" sibTransId="{4304233F-F493-45AC-9AAB-FA6855ADAEF7}"/>
    <dgm:cxn modelId="{52587623-819C-4FA3-96D5-E46BC84B32D9}" srcId="{23D2F497-B608-46FD-8D25-6B88A96A8FDF}" destId="{C7430F4C-B3D8-4AFA-910E-1A84434210D4}" srcOrd="4" destOrd="0" parTransId="{7CEC1FDB-04BB-4815-8AA5-7B942B94674B}" sibTransId="{B6841FFC-21AC-44EA-B05E-AA1B9A4DE7FA}"/>
    <dgm:cxn modelId="{17CDDC5C-1101-4729-BA5F-60CB6414CD54}" srcId="{23D2F497-B608-46FD-8D25-6B88A96A8FDF}" destId="{7CAE86A4-6F7D-4953-A744-660A89E52A26}" srcOrd="0" destOrd="0" parTransId="{326B9948-2342-4C08-BBB6-4454C39783AA}" sibTransId="{2F8DD0A8-3A4E-4CD5-9481-A65D3B6F8564}"/>
    <dgm:cxn modelId="{4CC44F41-4E25-4E2E-BEFB-10891374C3AC}" type="presOf" srcId="{23D2F497-B608-46FD-8D25-6B88A96A8FDF}" destId="{19831DF1-2CB1-4EF5-955F-51B143DCAC2D}" srcOrd="0" destOrd="0" presId="urn:microsoft.com/office/officeart/2008/layout/LinedList"/>
    <dgm:cxn modelId="{C7A71A42-0E81-4DAE-93ED-F494466E7658}" type="presOf" srcId="{3437BB03-194F-4645-9DD8-5635560EED72}" destId="{4798C185-0107-428D-A1AD-9CD28B74B448}" srcOrd="0" destOrd="0" presId="urn:microsoft.com/office/officeart/2008/layout/LinedList"/>
    <dgm:cxn modelId="{6AB69A67-3E49-4C3C-BE1C-2082C6EF4FB5}" type="presOf" srcId="{4EB04877-9052-4C6F-96AF-EE42E7CA2156}" destId="{B22E2E4D-6B2E-4905-8273-1EE533D0301F}" srcOrd="0" destOrd="0" presId="urn:microsoft.com/office/officeart/2008/layout/LinedList"/>
    <dgm:cxn modelId="{47AB604F-2D89-452F-BEFC-9E9EA450E113}" srcId="{23D2F497-B608-46FD-8D25-6B88A96A8FDF}" destId="{B016AE35-63C4-4983-A7BD-85F3DCF69FC4}" srcOrd="1" destOrd="0" parTransId="{F4CC2D35-6768-4A98-9468-114F461A6402}" sibTransId="{103345AE-6DB3-486B-9EB2-8348A9E66351}"/>
    <dgm:cxn modelId="{42A3DF79-3C0E-411B-8E9F-E167022460AF}" type="presOf" srcId="{B016AE35-63C4-4983-A7BD-85F3DCF69FC4}" destId="{3026C945-096B-4F94-BBFB-1EC5272DDCAD}" srcOrd="0" destOrd="0" presId="urn:microsoft.com/office/officeart/2008/layout/LinedList"/>
    <dgm:cxn modelId="{455D8FA1-818C-4CCF-90E9-865B7A741E6C}" srcId="{23D2F497-B608-46FD-8D25-6B88A96A8FDF}" destId="{3437BB03-194F-4645-9DD8-5635560EED72}" srcOrd="5" destOrd="0" parTransId="{DF6C9752-2B91-425F-8AF9-2977BA408161}" sibTransId="{CE80312C-56B6-471D-81A8-8AA011B1C9D7}"/>
    <dgm:cxn modelId="{F86437CB-58D8-4814-BE32-AD221BBCD8D9}" type="presOf" srcId="{1AD35877-9D0A-49D6-97F3-1D22402C0DB5}" destId="{823B8531-04D5-4BBE-8EE7-204329939991}" srcOrd="0" destOrd="0" presId="urn:microsoft.com/office/officeart/2008/layout/LinedList"/>
    <dgm:cxn modelId="{95D064CC-4BB3-449A-8D57-F210D65F3D31}" type="presOf" srcId="{7CAE86A4-6F7D-4953-A744-660A89E52A26}" destId="{8D79F80B-E88F-439D-B40D-976970BA4214}" srcOrd="0" destOrd="0" presId="urn:microsoft.com/office/officeart/2008/layout/LinedList"/>
    <dgm:cxn modelId="{18CD8A32-5582-4935-A630-7FE7548CF2D6}" type="presParOf" srcId="{19831DF1-2CB1-4EF5-955F-51B143DCAC2D}" destId="{C46A9A8E-664A-4FC9-BA8E-977BF54BC255}" srcOrd="0" destOrd="0" presId="urn:microsoft.com/office/officeart/2008/layout/LinedList"/>
    <dgm:cxn modelId="{85400968-5C5B-4413-A769-1F7E0BCE179B}" type="presParOf" srcId="{19831DF1-2CB1-4EF5-955F-51B143DCAC2D}" destId="{2F4BAE1B-9839-43CF-9AE6-5707E3CCF90B}" srcOrd="1" destOrd="0" presId="urn:microsoft.com/office/officeart/2008/layout/LinedList"/>
    <dgm:cxn modelId="{0847FE84-EC82-4CE4-B9F4-409B8320BEC9}" type="presParOf" srcId="{2F4BAE1B-9839-43CF-9AE6-5707E3CCF90B}" destId="{8D79F80B-E88F-439D-B40D-976970BA4214}" srcOrd="0" destOrd="0" presId="urn:microsoft.com/office/officeart/2008/layout/LinedList"/>
    <dgm:cxn modelId="{E3B0F7FC-F974-4AB5-A8CC-C20C5D4EF198}" type="presParOf" srcId="{2F4BAE1B-9839-43CF-9AE6-5707E3CCF90B}" destId="{AC245987-164D-42D0-9152-3FCC2EA0076D}" srcOrd="1" destOrd="0" presId="urn:microsoft.com/office/officeart/2008/layout/LinedList"/>
    <dgm:cxn modelId="{E0E1F832-596B-4FD0-B33A-236ED4B97D34}" type="presParOf" srcId="{19831DF1-2CB1-4EF5-955F-51B143DCAC2D}" destId="{66CCC459-362C-4F56-AECB-1FD4D459C126}" srcOrd="2" destOrd="0" presId="urn:microsoft.com/office/officeart/2008/layout/LinedList"/>
    <dgm:cxn modelId="{454765BE-4035-47A2-970F-98A331F85F43}" type="presParOf" srcId="{19831DF1-2CB1-4EF5-955F-51B143DCAC2D}" destId="{1794027A-738F-4878-86CC-1CBAD1CEBB62}" srcOrd="3" destOrd="0" presId="urn:microsoft.com/office/officeart/2008/layout/LinedList"/>
    <dgm:cxn modelId="{080652E2-088D-4F08-A338-DD70819037D9}" type="presParOf" srcId="{1794027A-738F-4878-86CC-1CBAD1CEBB62}" destId="{3026C945-096B-4F94-BBFB-1EC5272DDCAD}" srcOrd="0" destOrd="0" presId="urn:microsoft.com/office/officeart/2008/layout/LinedList"/>
    <dgm:cxn modelId="{5B8DD662-AD4D-40D6-8B98-6FDBA530A20D}" type="presParOf" srcId="{1794027A-738F-4878-86CC-1CBAD1CEBB62}" destId="{AD581034-49B5-486B-8D15-49F2C4B9ACB7}" srcOrd="1" destOrd="0" presId="urn:microsoft.com/office/officeart/2008/layout/LinedList"/>
    <dgm:cxn modelId="{D8DCE14D-9441-4DC9-98DA-937B8573F5C6}" type="presParOf" srcId="{19831DF1-2CB1-4EF5-955F-51B143DCAC2D}" destId="{75286056-DB9B-48CB-85CC-908C2702D5D4}" srcOrd="4" destOrd="0" presId="urn:microsoft.com/office/officeart/2008/layout/LinedList"/>
    <dgm:cxn modelId="{A318E143-E425-4C07-B8A4-0EC4AB507BA6}" type="presParOf" srcId="{19831DF1-2CB1-4EF5-955F-51B143DCAC2D}" destId="{6162A820-F67A-4061-A3CF-DB842A3F03F9}" srcOrd="5" destOrd="0" presId="urn:microsoft.com/office/officeart/2008/layout/LinedList"/>
    <dgm:cxn modelId="{F501314D-B791-4678-920F-5C61EAD7A792}" type="presParOf" srcId="{6162A820-F67A-4061-A3CF-DB842A3F03F9}" destId="{B22E2E4D-6B2E-4905-8273-1EE533D0301F}" srcOrd="0" destOrd="0" presId="urn:microsoft.com/office/officeart/2008/layout/LinedList"/>
    <dgm:cxn modelId="{B33D3264-C6A1-420D-8881-D398D6F26902}" type="presParOf" srcId="{6162A820-F67A-4061-A3CF-DB842A3F03F9}" destId="{6B7286E6-B2AF-487C-890C-5DE924790D81}" srcOrd="1" destOrd="0" presId="urn:microsoft.com/office/officeart/2008/layout/LinedList"/>
    <dgm:cxn modelId="{27E12E37-3364-4DA6-A605-494EAC20E5D7}" type="presParOf" srcId="{19831DF1-2CB1-4EF5-955F-51B143DCAC2D}" destId="{63316E2B-4A64-4F70-99F0-2E11329A0F23}" srcOrd="6" destOrd="0" presId="urn:microsoft.com/office/officeart/2008/layout/LinedList"/>
    <dgm:cxn modelId="{7C5C5923-D856-448D-96C9-576DB23032AB}" type="presParOf" srcId="{19831DF1-2CB1-4EF5-955F-51B143DCAC2D}" destId="{9AC29AE0-6707-40C8-BF6F-AE8B1BB25B61}" srcOrd="7" destOrd="0" presId="urn:microsoft.com/office/officeart/2008/layout/LinedList"/>
    <dgm:cxn modelId="{274AF113-37F0-4103-BB52-6287691E1E27}" type="presParOf" srcId="{9AC29AE0-6707-40C8-BF6F-AE8B1BB25B61}" destId="{823B8531-04D5-4BBE-8EE7-204329939991}" srcOrd="0" destOrd="0" presId="urn:microsoft.com/office/officeart/2008/layout/LinedList"/>
    <dgm:cxn modelId="{AB60D4FB-01AF-4865-844A-F7F1A3C182A0}" type="presParOf" srcId="{9AC29AE0-6707-40C8-BF6F-AE8B1BB25B61}" destId="{85A458C1-A43B-438B-8854-2AC9FEDE9DA9}" srcOrd="1" destOrd="0" presId="urn:microsoft.com/office/officeart/2008/layout/LinedList"/>
    <dgm:cxn modelId="{011305A4-B701-4E21-B4CE-D43A179F7998}" type="presParOf" srcId="{19831DF1-2CB1-4EF5-955F-51B143DCAC2D}" destId="{A33C5D6A-FEF4-41CD-AE99-54AE2DFCDA6B}" srcOrd="8" destOrd="0" presId="urn:microsoft.com/office/officeart/2008/layout/LinedList"/>
    <dgm:cxn modelId="{7483AE36-F359-490F-9AA3-C9F8EA6D7CE5}" type="presParOf" srcId="{19831DF1-2CB1-4EF5-955F-51B143DCAC2D}" destId="{1882B3D7-9301-46AA-87CC-F8DCE7AADD14}" srcOrd="9" destOrd="0" presId="urn:microsoft.com/office/officeart/2008/layout/LinedList"/>
    <dgm:cxn modelId="{F0907391-B457-497F-B859-689574A71ADD}" type="presParOf" srcId="{1882B3D7-9301-46AA-87CC-F8DCE7AADD14}" destId="{365FE91D-C3D1-4374-B9D1-A565E10A892C}" srcOrd="0" destOrd="0" presId="urn:microsoft.com/office/officeart/2008/layout/LinedList"/>
    <dgm:cxn modelId="{129807F1-7BBD-427D-B84C-091420B4D8F9}" type="presParOf" srcId="{1882B3D7-9301-46AA-87CC-F8DCE7AADD14}" destId="{8BF4D37E-D2C0-4C5F-9E7D-1C58664359CB}" srcOrd="1" destOrd="0" presId="urn:microsoft.com/office/officeart/2008/layout/LinedList"/>
    <dgm:cxn modelId="{92463777-8073-4CAF-BA83-85B56603C6C3}" type="presParOf" srcId="{19831DF1-2CB1-4EF5-955F-51B143DCAC2D}" destId="{9D7FB0A5-A461-4B4F-B800-DE224A1E991F}" srcOrd="10" destOrd="0" presId="urn:microsoft.com/office/officeart/2008/layout/LinedList"/>
    <dgm:cxn modelId="{DFA10727-CE61-45B9-AE43-1D4077864441}" type="presParOf" srcId="{19831DF1-2CB1-4EF5-955F-51B143DCAC2D}" destId="{3FBBD732-13AC-4D19-96A2-5358A64202C8}" srcOrd="11" destOrd="0" presId="urn:microsoft.com/office/officeart/2008/layout/LinedList"/>
    <dgm:cxn modelId="{4187F86A-ABFF-4506-B6F1-7FFB0AB34CEE}" type="presParOf" srcId="{3FBBD732-13AC-4D19-96A2-5358A64202C8}" destId="{4798C185-0107-428D-A1AD-9CD28B74B448}" srcOrd="0" destOrd="0" presId="urn:microsoft.com/office/officeart/2008/layout/LinedList"/>
    <dgm:cxn modelId="{B581ACEB-80D3-4FB2-8A65-6803188855F9}" type="presParOf" srcId="{3FBBD732-13AC-4D19-96A2-5358A64202C8}" destId="{815436D7-0F53-4C95-8390-82A444074710}"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0C8C376-4CF5-449E-BE42-A1912AFDC6EB}"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7043D1E-8458-432A-8440-F23E72736055}">
      <dgm:prSet/>
      <dgm:spPr/>
      <dgm:t>
        <a:bodyPr/>
        <a:lstStyle/>
        <a:p>
          <a:pPr>
            <a:lnSpc>
              <a:spcPct val="100000"/>
            </a:lnSpc>
          </a:pPr>
          <a:r>
            <a:rPr lang="en-US"/>
            <a:t>A firm would be better of where the culture of the new environment/market is not distant from it home </a:t>
          </a:r>
          <a:r>
            <a:rPr lang="en-US">
              <a:latin typeface="Gill Sans Nova"/>
            </a:rPr>
            <a:t>market's</a:t>
          </a:r>
          <a:endParaRPr lang="en-US"/>
        </a:p>
      </dgm:t>
    </dgm:pt>
    <dgm:pt modelId="{01BE6907-709E-4A2D-BA2D-DEF5AFE45187}" type="parTrans" cxnId="{6104C525-5D67-4B4F-884E-B531AFA38E76}">
      <dgm:prSet/>
      <dgm:spPr/>
      <dgm:t>
        <a:bodyPr/>
        <a:lstStyle/>
        <a:p>
          <a:endParaRPr lang="en-US"/>
        </a:p>
      </dgm:t>
    </dgm:pt>
    <dgm:pt modelId="{3D15311F-5892-46CD-958B-73AB754D7727}" type="sibTrans" cxnId="{6104C525-5D67-4B4F-884E-B531AFA38E76}">
      <dgm:prSet/>
      <dgm:spPr/>
      <dgm:t>
        <a:bodyPr/>
        <a:lstStyle/>
        <a:p>
          <a:endParaRPr lang="en-US"/>
        </a:p>
      </dgm:t>
    </dgm:pt>
    <dgm:pt modelId="{DD8268C1-B2EF-44CE-B009-D313D71FED3B}">
      <dgm:prSet/>
      <dgm:spPr/>
      <dgm:t>
        <a:bodyPr/>
        <a:lstStyle/>
        <a:p>
          <a:pPr>
            <a:lnSpc>
              <a:spcPct val="100000"/>
            </a:lnSpc>
          </a:pPr>
          <a:r>
            <a:rPr lang="en-US"/>
            <a:t>This will ensure minimal adjustments to its product and strategy</a:t>
          </a:r>
        </a:p>
      </dgm:t>
    </dgm:pt>
    <dgm:pt modelId="{21D63A94-DB43-4B99-8012-2E82323C7080}" type="parTrans" cxnId="{AEAE3F3F-605B-4228-BC32-E133FB06FE50}">
      <dgm:prSet/>
      <dgm:spPr/>
      <dgm:t>
        <a:bodyPr/>
        <a:lstStyle/>
        <a:p>
          <a:endParaRPr lang="en-US"/>
        </a:p>
      </dgm:t>
    </dgm:pt>
    <dgm:pt modelId="{27C6ECBB-7E16-4A92-A75D-1909E0DB0567}" type="sibTrans" cxnId="{AEAE3F3F-605B-4228-BC32-E133FB06FE50}">
      <dgm:prSet/>
      <dgm:spPr/>
      <dgm:t>
        <a:bodyPr/>
        <a:lstStyle/>
        <a:p>
          <a:endParaRPr lang="en-US"/>
        </a:p>
      </dgm:t>
    </dgm:pt>
    <dgm:pt modelId="{58FAE9CE-62B8-4EB0-A67B-A1DD5F323F7C}" type="pres">
      <dgm:prSet presAssocID="{F0C8C376-4CF5-449E-BE42-A1912AFDC6EB}" presName="root" presStyleCnt="0">
        <dgm:presLayoutVars>
          <dgm:dir/>
          <dgm:resizeHandles val="exact"/>
        </dgm:presLayoutVars>
      </dgm:prSet>
      <dgm:spPr/>
    </dgm:pt>
    <dgm:pt modelId="{679B0133-B846-432F-9B20-AEF1D0CE2CDC}" type="pres">
      <dgm:prSet presAssocID="{97043D1E-8458-432A-8440-F23E72736055}" presName="compNode" presStyleCnt="0"/>
      <dgm:spPr/>
    </dgm:pt>
    <dgm:pt modelId="{82050CC4-254C-4032-8877-F3944AC7C3F4}" type="pres">
      <dgm:prSet presAssocID="{97043D1E-8458-432A-8440-F23E7273605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City"/>
        </a:ext>
      </dgm:extLst>
    </dgm:pt>
    <dgm:pt modelId="{765AE1FE-3616-4937-BDF0-BA9C40871F5C}" type="pres">
      <dgm:prSet presAssocID="{97043D1E-8458-432A-8440-F23E72736055}" presName="spaceRect" presStyleCnt="0"/>
      <dgm:spPr/>
    </dgm:pt>
    <dgm:pt modelId="{243BB1C1-0836-4561-9E65-4A774AFEF24F}" type="pres">
      <dgm:prSet presAssocID="{97043D1E-8458-432A-8440-F23E72736055}" presName="textRect" presStyleLbl="revTx" presStyleIdx="0" presStyleCnt="2">
        <dgm:presLayoutVars>
          <dgm:chMax val="1"/>
          <dgm:chPref val="1"/>
        </dgm:presLayoutVars>
      </dgm:prSet>
      <dgm:spPr/>
    </dgm:pt>
    <dgm:pt modelId="{4DAEF79A-EA7A-47B7-A195-DDDAC842E402}" type="pres">
      <dgm:prSet presAssocID="{3D15311F-5892-46CD-958B-73AB754D7727}" presName="sibTrans" presStyleCnt="0"/>
      <dgm:spPr/>
    </dgm:pt>
    <dgm:pt modelId="{D4296CBC-B333-4F73-B3D1-B16E0500D8B2}" type="pres">
      <dgm:prSet presAssocID="{DD8268C1-B2EF-44CE-B009-D313D71FED3B}" presName="compNode" presStyleCnt="0"/>
      <dgm:spPr/>
    </dgm:pt>
    <dgm:pt modelId="{71DD8F0E-A2CD-4CBA-88AC-DD7FD827CD22}" type="pres">
      <dgm:prSet presAssocID="{DD8268C1-B2EF-44CE-B009-D313D71FED3B}" presName="iconRect"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Checkmark"/>
        </a:ext>
      </dgm:extLst>
    </dgm:pt>
    <dgm:pt modelId="{97529DB0-4DEB-4060-B856-7321BED35567}" type="pres">
      <dgm:prSet presAssocID="{DD8268C1-B2EF-44CE-B009-D313D71FED3B}" presName="spaceRect" presStyleCnt="0"/>
      <dgm:spPr/>
    </dgm:pt>
    <dgm:pt modelId="{7C075F0C-D3EE-4256-AEE6-46ECF38829A2}" type="pres">
      <dgm:prSet presAssocID="{DD8268C1-B2EF-44CE-B009-D313D71FED3B}" presName="textRect" presStyleLbl="revTx" presStyleIdx="1" presStyleCnt="2">
        <dgm:presLayoutVars>
          <dgm:chMax val="1"/>
          <dgm:chPref val="1"/>
        </dgm:presLayoutVars>
      </dgm:prSet>
      <dgm:spPr/>
    </dgm:pt>
  </dgm:ptLst>
  <dgm:cxnLst>
    <dgm:cxn modelId="{6104C525-5D67-4B4F-884E-B531AFA38E76}" srcId="{F0C8C376-4CF5-449E-BE42-A1912AFDC6EB}" destId="{97043D1E-8458-432A-8440-F23E72736055}" srcOrd="0" destOrd="0" parTransId="{01BE6907-709E-4A2D-BA2D-DEF5AFE45187}" sibTransId="{3D15311F-5892-46CD-958B-73AB754D7727}"/>
    <dgm:cxn modelId="{7F97703D-881D-4642-AC2D-B1113FF203D7}" type="presOf" srcId="{97043D1E-8458-432A-8440-F23E72736055}" destId="{243BB1C1-0836-4561-9E65-4A774AFEF24F}" srcOrd="0" destOrd="0" presId="urn:microsoft.com/office/officeart/2018/2/layout/IconLabelList"/>
    <dgm:cxn modelId="{AEAE3F3F-605B-4228-BC32-E133FB06FE50}" srcId="{F0C8C376-4CF5-449E-BE42-A1912AFDC6EB}" destId="{DD8268C1-B2EF-44CE-B009-D313D71FED3B}" srcOrd="1" destOrd="0" parTransId="{21D63A94-DB43-4B99-8012-2E82323C7080}" sibTransId="{27C6ECBB-7E16-4A92-A75D-1909E0DB0567}"/>
    <dgm:cxn modelId="{B7539BE1-FA5F-4CAA-B301-70E938AAB061}" type="presOf" srcId="{F0C8C376-4CF5-449E-BE42-A1912AFDC6EB}" destId="{58FAE9CE-62B8-4EB0-A67B-A1DD5F323F7C}" srcOrd="0" destOrd="0" presId="urn:microsoft.com/office/officeart/2018/2/layout/IconLabelList"/>
    <dgm:cxn modelId="{D95E09F5-8454-46CA-9344-A7CE9420242D}" type="presOf" srcId="{DD8268C1-B2EF-44CE-B009-D313D71FED3B}" destId="{7C075F0C-D3EE-4256-AEE6-46ECF38829A2}" srcOrd="0" destOrd="0" presId="urn:microsoft.com/office/officeart/2018/2/layout/IconLabelList"/>
    <dgm:cxn modelId="{504FCA76-C406-4747-AC94-8549F9FD0AFE}" type="presParOf" srcId="{58FAE9CE-62B8-4EB0-A67B-A1DD5F323F7C}" destId="{679B0133-B846-432F-9B20-AEF1D0CE2CDC}" srcOrd="0" destOrd="0" presId="urn:microsoft.com/office/officeart/2018/2/layout/IconLabelList"/>
    <dgm:cxn modelId="{39A6E89E-96B9-44BA-81CB-CBE88E225177}" type="presParOf" srcId="{679B0133-B846-432F-9B20-AEF1D0CE2CDC}" destId="{82050CC4-254C-4032-8877-F3944AC7C3F4}" srcOrd="0" destOrd="0" presId="urn:microsoft.com/office/officeart/2018/2/layout/IconLabelList"/>
    <dgm:cxn modelId="{D04BD619-E902-45DA-91B0-5E031A1D30B3}" type="presParOf" srcId="{679B0133-B846-432F-9B20-AEF1D0CE2CDC}" destId="{765AE1FE-3616-4937-BDF0-BA9C40871F5C}" srcOrd="1" destOrd="0" presId="urn:microsoft.com/office/officeart/2018/2/layout/IconLabelList"/>
    <dgm:cxn modelId="{191A1F9E-F89F-4FD7-BF17-698A94904A46}" type="presParOf" srcId="{679B0133-B846-432F-9B20-AEF1D0CE2CDC}" destId="{243BB1C1-0836-4561-9E65-4A774AFEF24F}" srcOrd="2" destOrd="0" presId="urn:microsoft.com/office/officeart/2018/2/layout/IconLabelList"/>
    <dgm:cxn modelId="{C26A1A14-C4C0-48BC-904C-8A28BF61F446}" type="presParOf" srcId="{58FAE9CE-62B8-4EB0-A67B-A1DD5F323F7C}" destId="{4DAEF79A-EA7A-47B7-A195-DDDAC842E402}" srcOrd="1" destOrd="0" presId="urn:microsoft.com/office/officeart/2018/2/layout/IconLabelList"/>
    <dgm:cxn modelId="{CDD61A61-8056-4EDF-A4A6-930ECADEC772}" type="presParOf" srcId="{58FAE9CE-62B8-4EB0-A67B-A1DD5F323F7C}" destId="{D4296CBC-B333-4F73-B3D1-B16E0500D8B2}" srcOrd="2" destOrd="0" presId="urn:microsoft.com/office/officeart/2018/2/layout/IconLabelList"/>
    <dgm:cxn modelId="{81066187-9E24-44BB-AA6E-ED5A03EAA424}" type="presParOf" srcId="{D4296CBC-B333-4F73-B3D1-B16E0500D8B2}" destId="{71DD8F0E-A2CD-4CBA-88AC-DD7FD827CD22}" srcOrd="0" destOrd="0" presId="urn:microsoft.com/office/officeart/2018/2/layout/IconLabelList"/>
    <dgm:cxn modelId="{082ED873-235B-4CB7-916A-837AA0ED7BB2}" type="presParOf" srcId="{D4296CBC-B333-4F73-B3D1-B16E0500D8B2}" destId="{97529DB0-4DEB-4060-B856-7321BED35567}" srcOrd="1" destOrd="0" presId="urn:microsoft.com/office/officeart/2018/2/layout/IconLabelList"/>
    <dgm:cxn modelId="{38D9502E-5813-4138-820D-94B117089F3A}" type="presParOf" srcId="{D4296CBC-B333-4F73-B3D1-B16E0500D8B2}" destId="{7C075F0C-D3EE-4256-AEE6-46ECF38829A2}"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A71E9F0-FCDF-49C5-92A6-C06C15BDC445}" type="doc">
      <dgm:prSet loTypeId="urn:microsoft.com/office/officeart/2005/8/layout/vProcess5" loCatId="process" qsTypeId="urn:microsoft.com/office/officeart/2005/8/quickstyle/simple1" qsCatId="simple" csTypeId="urn:microsoft.com/office/officeart/2005/8/colors/colorful5" csCatId="colorful"/>
      <dgm:spPr/>
      <dgm:t>
        <a:bodyPr/>
        <a:lstStyle/>
        <a:p>
          <a:endParaRPr lang="en-US"/>
        </a:p>
      </dgm:t>
    </dgm:pt>
    <dgm:pt modelId="{4072770E-AB11-4F5A-B2EE-5CA4CF392F44}">
      <dgm:prSet/>
      <dgm:spPr/>
      <dgm:t>
        <a:bodyPr/>
        <a:lstStyle/>
        <a:p>
          <a:r>
            <a:rPr lang="en-US"/>
            <a:t>Are there technological incentives in the country?</a:t>
          </a:r>
        </a:p>
      </dgm:t>
    </dgm:pt>
    <dgm:pt modelId="{D7E0237E-E2F7-4CDB-A49D-0724225B95DF}" type="parTrans" cxnId="{42004420-E88E-4932-837A-19D3D02DA5BF}">
      <dgm:prSet/>
      <dgm:spPr/>
      <dgm:t>
        <a:bodyPr/>
        <a:lstStyle/>
        <a:p>
          <a:endParaRPr lang="en-US"/>
        </a:p>
      </dgm:t>
    </dgm:pt>
    <dgm:pt modelId="{F2C3DC44-1F8F-4DBF-85B5-AF9B9538B04C}" type="sibTrans" cxnId="{42004420-E88E-4932-837A-19D3D02DA5BF}">
      <dgm:prSet/>
      <dgm:spPr/>
      <dgm:t>
        <a:bodyPr/>
        <a:lstStyle/>
        <a:p>
          <a:endParaRPr lang="en-US"/>
        </a:p>
      </dgm:t>
    </dgm:pt>
    <dgm:pt modelId="{6B0E80F0-D2E1-459C-9C3B-136940C997C6}">
      <dgm:prSet/>
      <dgm:spPr/>
      <dgm:t>
        <a:bodyPr/>
        <a:lstStyle/>
        <a:p>
          <a:r>
            <a:rPr lang="en-US"/>
            <a:t>What is the level of innovation?</a:t>
          </a:r>
        </a:p>
      </dgm:t>
    </dgm:pt>
    <dgm:pt modelId="{40742729-0020-4B47-BB6C-B6C2554DBB3C}" type="parTrans" cxnId="{F109B109-4442-4E51-BDBD-23F446A99C32}">
      <dgm:prSet/>
      <dgm:spPr/>
      <dgm:t>
        <a:bodyPr/>
        <a:lstStyle/>
        <a:p>
          <a:endParaRPr lang="en-US"/>
        </a:p>
      </dgm:t>
    </dgm:pt>
    <dgm:pt modelId="{B3877F20-7942-4B69-8D23-3CDD72206124}" type="sibTrans" cxnId="{F109B109-4442-4E51-BDBD-23F446A99C32}">
      <dgm:prSet/>
      <dgm:spPr/>
      <dgm:t>
        <a:bodyPr/>
        <a:lstStyle/>
        <a:p>
          <a:endParaRPr lang="en-US"/>
        </a:p>
      </dgm:t>
    </dgm:pt>
    <dgm:pt modelId="{5B8F9CBB-6EC2-4546-B96B-4EE5DEF9385A}">
      <dgm:prSet/>
      <dgm:spPr/>
      <dgm:t>
        <a:bodyPr/>
        <a:lstStyle/>
        <a:p>
          <a:r>
            <a:rPr lang="en-US"/>
            <a:t>What is the population acceptance level when it comes to new technologies?</a:t>
          </a:r>
        </a:p>
      </dgm:t>
    </dgm:pt>
    <dgm:pt modelId="{0CCFFD89-E87D-49A0-906E-E5FAE56B14BD}" type="parTrans" cxnId="{F5BE2066-2095-4A1B-A418-9FEB40647070}">
      <dgm:prSet/>
      <dgm:spPr/>
      <dgm:t>
        <a:bodyPr/>
        <a:lstStyle/>
        <a:p>
          <a:endParaRPr lang="en-US"/>
        </a:p>
      </dgm:t>
    </dgm:pt>
    <dgm:pt modelId="{98177F93-1830-4588-993F-6508975E050C}" type="sibTrans" cxnId="{F5BE2066-2095-4A1B-A418-9FEB40647070}">
      <dgm:prSet/>
      <dgm:spPr/>
      <dgm:t>
        <a:bodyPr/>
        <a:lstStyle/>
        <a:p>
          <a:endParaRPr lang="en-US"/>
        </a:p>
      </dgm:t>
    </dgm:pt>
    <dgm:pt modelId="{15A4660D-C6E6-4A3F-8811-89510C24EBA6}">
      <dgm:prSet/>
      <dgm:spPr/>
      <dgm:t>
        <a:bodyPr/>
        <a:lstStyle/>
        <a:p>
          <a:r>
            <a:rPr lang="en-US"/>
            <a:t>What is the country’s investment in research and development?</a:t>
          </a:r>
        </a:p>
      </dgm:t>
    </dgm:pt>
    <dgm:pt modelId="{E0411D98-2BCA-4845-BF23-5CA9CBA56AF5}" type="parTrans" cxnId="{C7E61992-F94C-43CF-9E5C-6FF3AA27718C}">
      <dgm:prSet/>
      <dgm:spPr/>
      <dgm:t>
        <a:bodyPr/>
        <a:lstStyle/>
        <a:p>
          <a:endParaRPr lang="en-US"/>
        </a:p>
      </dgm:t>
    </dgm:pt>
    <dgm:pt modelId="{B484EB13-8C82-4E9F-9E89-6E2B53AE4B8D}" type="sibTrans" cxnId="{C7E61992-F94C-43CF-9E5C-6FF3AA27718C}">
      <dgm:prSet/>
      <dgm:spPr/>
      <dgm:t>
        <a:bodyPr/>
        <a:lstStyle/>
        <a:p>
          <a:endParaRPr lang="en-US"/>
        </a:p>
      </dgm:t>
    </dgm:pt>
    <dgm:pt modelId="{9A3605E7-3487-4B1E-9083-0E2F5F15E1D5}" type="pres">
      <dgm:prSet presAssocID="{AA71E9F0-FCDF-49C5-92A6-C06C15BDC445}" presName="outerComposite" presStyleCnt="0">
        <dgm:presLayoutVars>
          <dgm:chMax val="5"/>
          <dgm:dir/>
          <dgm:resizeHandles val="exact"/>
        </dgm:presLayoutVars>
      </dgm:prSet>
      <dgm:spPr/>
    </dgm:pt>
    <dgm:pt modelId="{8909245E-E16D-4A81-B4FC-ED1878B5D591}" type="pres">
      <dgm:prSet presAssocID="{AA71E9F0-FCDF-49C5-92A6-C06C15BDC445}" presName="dummyMaxCanvas" presStyleCnt="0">
        <dgm:presLayoutVars/>
      </dgm:prSet>
      <dgm:spPr/>
    </dgm:pt>
    <dgm:pt modelId="{3B7D31D4-CA38-442D-90ED-2EB392CE4112}" type="pres">
      <dgm:prSet presAssocID="{AA71E9F0-FCDF-49C5-92A6-C06C15BDC445}" presName="FourNodes_1" presStyleLbl="node1" presStyleIdx="0" presStyleCnt="4">
        <dgm:presLayoutVars>
          <dgm:bulletEnabled val="1"/>
        </dgm:presLayoutVars>
      </dgm:prSet>
      <dgm:spPr/>
    </dgm:pt>
    <dgm:pt modelId="{D00C418D-B1BB-485D-91AB-FBF204E61939}" type="pres">
      <dgm:prSet presAssocID="{AA71E9F0-FCDF-49C5-92A6-C06C15BDC445}" presName="FourNodes_2" presStyleLbl="node1" presStyleIdx="1" presStyleCnt="4">
        <dgm:presLayoutVars>
          <dgm:bulletEnabled val="1"/>
        </dgm:presLayoutVars>
      </dgm:prSet>
      <dgm:spPr/>
    </dgm:pt>
    <dgm:pt modelId="{B32DE312-6F32-4AA8-8596-A93321A7D51E}" type="pres">
      <dgm:prSet presAssocID="{AA71E9F0-FCDF-49C5-92A6-C06C15BDC445}" presName="FourNodes_3" presStyleLbl="node1" presStyleIdx="2" presStyleCnt="4">
        <dgm:presLayoutVars>
          <dgm:bulletEnabled val="1"/>
        </dgm:presLayoutVars>
      </dgm:prSet>
      <dgm:spPr/>
    </dgm:pt>
    <dgm:pt modelId="{84A994E6-2D2E-42B6-9B45-1BA238789D34}" type="pres">
      <dgm:prSet presAssocID="{AA71E9F0-FCDF-49C5-92A6-C06C15BDC445}" presName="FourNodes_4" presStyleLbl="node1" presStyleIdx="3" presStyleCnt="4">
        <dgm:presLayoutVars>
          <dgm:bulletEnabled val="1"/>
        </dgm:presLayoutVars>
      </dgm:prSet>
      <dgm:spPr/>
    </dgm:pt>
    <dgm:pt modelId="{1FCFC2AC-687F-4E57-9E1B-F900386CB3C0}" type="pres">
      <dgm:prSet presAssocID="{AA71E9F0-FCDF-49C5-92A6-C06C15BDC445}" presName="FourConn_1-2" presStyleLbl="fgAccFollowNode1" presStyleIdx="0" presStyleCnt="3">
        <dgm:presLayoutVars>
          <dgm:bulletEnabled val="1"/>
        </dgm:presLayoutVars>
      </dgm:prSet>
      <dgm:spPr/>
    </dgm:pt>
    <dgm:pt modelId="{5A46A6CC-CA28-40DD-8842-8E24262A51E8}" type="pres">
      <dgm:prSet presAssocID="{AA71E9F0-FCDF-49C5-92A6-C06C15BDC445}" presName="FourConn_2-3" presStyleLbl="fgAccFollowNode1" presStyleIdx="1" presStyleCnt="3">
        <dgm:presLayoutVars>
          <dgm:bulletEnabled val="1"/>
        </dgm:presLayoutVars>
      </dgm:prSet>
      <dgm:spPr/>
    </dgm:pt>
    <dgm:pt modelId="{FD69F1A5-993B-49C4-A9F9-FC0434C692FB}" type="pres">
      <dgm:prSet presAssocID="{AA71E9F0-FCDF-49C5-92A6-C06C15BDC445}" presName="FourConn_3-4" presStyleLbl="fgAccFollowNode1" presStyleIdx="2" presStyleCnt="3">
        <dgm:presLayoutVars>
          <dgm:bulletEnabled val="1"/>
        </dgm:presLayoutVars>
      </dgm:prSet>
      <dgm:spPr/>
    </dgm:pt>
    <dgm:pt modelId="{E74988A5-1BE3-466C-86EC-AA0B253DBE7A}" type="pres">
      <dgm:prSet presAssocID="{AA71E9F0-FCDF-49C5-92A6-C06C15BDC445}" presName="FourNodes_1_text" presStyleLbl="node1" presStyleIdx="3" presStyleCnt="4">
        <dgm:presLayoutVars>
          <dgm:bulletEnabled val="1"/>
        </dgm:presLayoutVars>
      </dgm:prSet>
      <dgm:spPr/>
    </dgm:pt>
    <dgm:pt modelId="{98D223C3-F536-4549-8C7C-FA6EC3125A38}" type="pres">
      <dgm:prSet presAssocID="{AA71E9F0-FCDF-49C5-92A6-C06C15BDC445}" presName="FourNodes_2_text" presStyleLbl="node1" presStyleIdx="3" presStyleCnt="4">
        <dgm:presLayoutVars>
          <dgm:bulletEnabled val="1"/>
        </dgm:presLayoutVars>
      </dgm:prSet>
      <dgm:spPr/>
    </dgm:pt>
    <dgm:pt modelId="{461046BA-CCE4-428F-8D1E-1DA4382E8281}" type="pres">
      <dgm:prSet presAssocID="{AA71E9F0-FCDF-49C5-92A6-C06C15BDC445}" presName="FourNodes_3_text" presStyleLbl="node1" presStyleIdx="3" presStyleCnt="4">
        <dgm:presLayoutVars>
          <dgm:bulletEnabled val="1"/>
        </dgm:presLayoutVars>
      </dgm:prSet>
      <dgm:spPr/>
    </dgm:pt>
    <dgm:pt modelId="{875CE600-0415-432B-B472-E30897E5FCEF}" type="pres">
      <dgm:prSet presAssocID="{AA71E9F0-FCDF-49C5-92A6-C06C15BDC445}" presName="FourNodes_4_text" presStyleLbl="node1" presStyleIdx="3" presStyleCnt="4">
        <dgm:presLayoutVars>
          <dgm:bulletEnabled val="1"/>
        </dgm:presLayoutVars>
      </dgm:prSet>
      <dgm:spPr/>
    </dgm:pt>
  </dgm:ptLst>
  <dgm:cxnLst>
    <dgm:cxn modelId="{D94E2001-0718-49C4-950E-EDCE229B08E0}" type="presOf" srcId="{AA71E9F0-FCDF-49C5-92A6-C06C15BDC445}" destId="{9A3605E7-3487-4B1E-9083-0E2F5F15E1D5}" srcOrd="0" destOrd="0" presId="urn:microsoft.com/office/officeart/2005/8/layout/vProcess5"/>
    <dgm:cxn modelId="{F109B109-4442-4E51-BDBD-23F446A99C32}" srcId="{AA71E9F0-FCDF-49C5-92A6-C06C15BDC445}" destId="{6B0E80F0-D2E1-459C-9C3B-136940C997C6}" srcOrd="1" destOrd="0" parTransId="{40742729-0020-4B47-BB6C-B6C2554DBB3C}" sibTransId="{B3877F20-7942-4B69-8D23-3CDD72206124}"/>
    <dgm:cxn modelId="{42004420-E88E-4932-837A-19D3D02DA5BF}" srcId="{AA71E9F0-FCDF-49C5-92A6-C06C15BDC445}" destId="{4072770E-AB11-4F5A-B2EE-5CA4CF392F44}" srcOrd="0" destOrd="0" parTransId="{D7E0237E-E2F7-4CDB-A49D-0724225B95DF}" sibTransId="{F2C3DC44-1F8F-4DBF-85B5-AF9B9538B04C}"/>
    <dgm:cxn modelId="{194A0628-DBD5-48B1-8F7C-9E868B4D720B}" type="presOf" srcId="{98177F93-1830-4588-993F-6508975E050C}" destId="{FD69F1A5-993B-49C4-A9F9-FC0434C692FB}" srcOrd="0" destOrd="0" presId="urn:microsoft.com/office/officeart/2005/8/layout/vProcess5"/>
    <dgm:cxn modelId="{0BA4952B-3DFF-4F37-AF5F-958DB5CC29E1}" type="presOf" srcId="{5B8F9CBB-6EC2-4546-B96B-4EE5DEF9385A}" destId="{461046BA-CCE4-428F-8D1E-1DA4382E8281}" srcOrd="1" destOrd="0" presId="urn:microsoft.com/office/officeart/2005/8/layout/vProcess5"/>
    <dgm:cxn modelId="{3F4F2940-9F3D-4717-A06E-9A9F0C7E1D05}" type="presOf" srcId="{6B0E80F0-D2E1-459C-9C3B-136940C997C6}" destId="{D00C418D-B1BB-485D-91AB-FBF204E61939}" srcOrd="0" destOrd="0" presId="urn:microsoft.com/office/officeart/2005/8/layout/vProcess5"/>
    <dgm:cxn modelId="{F5BE2066-2095-4A1B-A418-9FEB40647070}" srcId="{AA71E9F0-FCDF-49C5-92A6-C06C15BDC445}" destId="{5B8F9CBB-6EC2-4546-B96B-4EE5DEF9385A}" srcOrd="2" destOrd="0" parTransId="{0CCFFD89-E87D-49A0-906E-E5FAE56B14BD}" sibTransId="{98177F93-1830-4588-993F-6508975E050C}"/>
    <dgm:cxn modelId="{8BFC1D4D-C489-403C-8291-BF0E98312572}" type="presOf" srcId="{4072770E-AB11-4F5A-B2EE-5CA4CF392F44}" destId="{3B7D31D4-CA38-442D-90ED-2EB392CE4112}" srcOrd="0" destOrd="0" presId="urn:microsoft.com/office/officeart/2005/8/layout/vProcess5"/>
    <dgm:cxn modelId="{AE32C457-4ABA-446F-BCAD-8ACEC1E007A1}" type="presOf" srcId="{B3877F20-7942-4B69-8D23-3CDD72206124}" destId="{5A46A6CC-CA28-40DD-8842-8E24262A51E8}" srcOrd="0" destOrd="0" presId="urn:microsoft.com/office/officeart/2005/8/layout/vProcess5"/>
    <dgm:cxn modelId="{C7E61992-F94C-43CF-9E5C-6FF3AA27718C}" srcId="{AA71E9F0-FCDF-49C5-92A6-C06C15BDC445}" destId="{15A4660D-C6E6-4A3F-8811-89510C24EBA6}" srcOrd="3" destOrd="0" parTransId="{E0411D98-2BCA-4845-BF23-5CA9CBA56AF5}" sibTransId="{B484EB13-8C82-4E9F-9E89-6E2B53AE4B8D}"/>
    <dgm:cxn modelId="{8CFACE9D-2355-40D6-8F9E-9521CD3B7C14}" type="presOf" srcId="{5B8F9CBB-6EC2-4546-B96B-4EE5DEF9385A}" destId="{B32DE312-6F32-4AA8-8596-A93321A7D51E}" srcOrd="0" destOrd="0" presId="urn:microsoft.com/office/officeart/2005/8/layout/vProcess5"/>
    <dgm:cxn modelId="{C0B7109F-CE46-49AD-99CB-ADDEBADCB55B}" type="presOf" srcId="{6B0E80F0-D2E1-459C-9C3B-136940C997C6}" destId="{98D223C3-F536-4549-8C7C-FA6EC3125A38}" srcOrd="1" destOrd="0" presId="urn:microsoft.com/office/officeart/2005/8/layout/vProcess5"/>
    <dgm:cxn modelId="{D2D2CBAB-142F-4194-8094-AAC2F9CD1E85}" type="presOf" srcId="{15A4660D-C6E6-4A3F-8811-89510C24EBA6}" destId="{84A994E6-2D2E-42B6-9B45-1BA238789D34}" srcOrd="0" destOrd="0" presId="urn:microsoft.com/office/officeart/2005/8/layout/vProcess5"/>
    <dgm:cxn modelId="{420619CE-B53A-499B-A4BD-655B686145BB}" type="presOf" srcId="{4072770E-AB11-4F5A-B2EE-5CA4CF392F44}" destId="{E74988A5-1BE3-466C-86EC-AA0B253DBE7A}" srcOrd="1" destOrd="0" presId="urn:microsoft.com/office/officeart/2005/8/layout/vProcess5"/>
    <dgm:cxn modelId="{0F38D3D6-1316-4420-8DAA-78601A157F51}" type="presOf" srcId="{F2C3DC44-1F8F-4DBF-85B5-AF9B9538B04C}" destId="{1FCFC2AC-687F-4E57-9E1B-F900386CB3C0}" srcOrd="0" destOrd="0" presId="urn:microsoft.com/office/officeart/2005/8/layout/vProcess5"/>
    <dgm:cxn modelId="{EF8E00DF-33F8-491F-ADF9-BB3BB5120EE3}" type="presOf" srcId="{15A4660D-C6E6-4A3F-8811-89510C24EBA6}" destId="{875CE600-0415-432B-B472-E30897E5FCEF}" srcOrd="1" destOrd="0" presId="urn:microsoft.com/office/officeart/2005/8/layout/vProcess5"/>
    <dgm:cxn modelId="{D2A95710-E1DA-4E89-9845-0C3BE11DDCA1}" type="presParOf" srcId="{9A3605E7-3487-4B1E-9083-0E2F5F15E1D5}" destId="{8909245E-E16D-4A81-B4FC-ED1878B5D591}" srcOrd="0" destOrd="0" presId="urn:microsoft.com/office/officeart/2005/8/layout/vProcess5"/>
    <dgm:cxn modelId="{BF60F147-6DD5-4EF1-9FF0-085C0002E98A}" type="presParOf" srcId="{9A3605E7-3487-4B1E-9083-0E2F5F15E1D5}" destId="{3B7D31D4-CA38-442D-90ED-2EB392CE4112}" srcOrd="1" destOrd="0" presId="urn:microsoft.com/office/officeart/2005/8/layout/vProcess5"/>
    <dgm:cxn modelId="{3B9EB8E6-60D8-47F4-BDB4-8DD618D7F137}" type="presParOf" srcId="{9A3605E7-3487-4B1E-9083-0E2F5F15E1D5}" destId="{D00C418D-B1BB-485D-91AB-FBF204E61939}" srcOrd="2" destOrd="0" presId="urn:microsoft.com/office/officeart/2005/8/layout/vProcess5"/>
    <dgm:cxn modelId="{92F68A2E-1BFD-4233-87D8-3AAE0D36C5EB}" type="presParOf" srcId="{9A3605E7-3487-4B1E-9083-0E2F5F15E1D5}" destId="{B32DE312-6F32-4AA8-8596-A93321A7D51E}" srcOrd="3" destOrd="0" presId="urn:microsoft.com/office/officeart/2005/8/layout/vProcess5"/>
    <dgm:cxn modelId="{3CEDFAD8-2B63-4A53-8078-F43AA6551078}" type="presParOf" srcId="{9A3605E7-3487-4B1E-9083-0E2F5F15E1D5}" destId="{84A994E6-2D2E-42B6-9B45-1BA238789D34}" srcOrd="4" destOrd="0" presId="urn:microsoft.com/office/officeart/2005/8/layout/vProcess5"/>
    <dgm:cxn modelId="{3376409D-0781-4531-83C7-A2A05647C31A}" type="presParOf" srcId="{9A3605E7-3487-4B1E-9083-0E2F5F15E1D5}" destId="{1FCFC2AC-687F-4E57-9E1B-F900386CB3C0}" srcOrd="5" destOrd="0" presId="urn:microsoft.com/office/officeart/2005/8/layout/vProcess5"/>
    <dgm:cxn modelId="{6E60763D-CAF7-4FC8-98F0-FC7479870981}" type="presParOf" srcId="{9A3605E7-3487-4B1E-9083-0E2F5F15E1D5}" destId="{5A46A6CC-CA28-40DD-8842-8E24262A51E8}" srcOrd="6" destOrd="0" presId="urn:microsoft.com/office/officeart/2005/8/layout/vProcess5"/>
    <dgm:cxn modelId="{93DEE7AD-8C3C-422E-AC57-8133B37B6252}" type="presParOf" srcId="{9A3605E7-3487-4B1E-9083-0E2F5F15E1D5}" destId="{FD69F1A5-993B-49C4-A9F9-FC0434C692FB}" srcOrd="7" destOrd="0" presId="urn:microsoft.com/office/officeart/2005/8/layout/vProcess5"/>
    <dgm:cxn modelId="{3E822922-C6FC-4459-9BFF-3F25219EC70A}" type="presParOf" srcId="{9A3605E7-3487-4B1E-9083-0E2F5F15E1D5}" destId="{E74988A5-1BE3-466C-86EC-AA0B253DBE7A}" srcOrd="8" destOrd="0" presId="urn:microsoft.com/office/officeart/2005/8/layout/vProcess5"/>
    <dgm:cxn modelId="{C3D6DDBA-CD9D-4946-BF35-D1B250A507E7}" type="presParOf" srcId="{9A3605E7-3487-4B1E-9083-0E2F5F15E1D5}" destId="{98D223C3-F536-4549-8C7C-FA6EC3125A38}" srcOrd="9" destOrd="0" presId="urn:microsoft.com/office/officeart/2005/8/layout/vProcess5"/>
    <dgm:cxn modelId="{62B7196F-923F-46B3-8DD6-1D047B95E1D7}" type="presParOf" srcId="{9A3605E7-3487-4B1E-9083-0E2F5F15E1D5}" destId="{461046BA-CCE4-428F-8D1E-1DA4382E8281}" srcOrd="10" destOrd="0" presId="urn:microsoft.com/office/officeart/2005/8/layout/vProcess5"/>
    <dgm:cxn modelId="{2B395913-1B7F-4740-A7D6-6DA1DB768CD1}" type="presParOf" srcId="{9A3605E7-3487-4B1E-9083-0E2F5F15E1D5}" destId="{875CE600-0415-432B-B472-E30897E5FCEF}" srcOrd="11" destOrd="0" presId="urn:microsoft.com/office/officeart/2005/8/layout/v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1137982-8423-401A-AF1D-6EA735265CDB}" type="doc">
      <dgm:prSet loTypeId="urn:microsoft.com/office/officeart/2018/5/layout/IconLeafLabelList" loCatId="icon" qsTypeId="urn:microsoft.com/office/officeart/2005/8/quickstyle/simple1" qsCatId="simple" csTypeId="urn:microsoft.com/office/officeart/2018/5/colors/Iconchunking_neutralbg_accent4_2" csCatId="accent4" phldr="1"/>
      <dgm:spPr/>
      <dgm:t>
        <a:bodyPr/>
        <a:lstStyle/>
        <a:p>
          <a:endParaRPr lang="en-US"/>
        </a:p>
      </dgm:t>
    </dgm:pt>
    <dgm:pt modelId="{B7C656CD-0D78-403E-86E8-58BE8314E160}">
      <dgm:prSet/>
      <dgm:spPr/>
      <dgm:t>
        <a:bodyPr/>
        <a:lstStyle/>
        <a:p>
          <a:pPr>
            <a:defRPr cap="all"/>
          </a:pPr>
          <a:r>
            <a:rPr lang="en-US">
              <a:latin typeface="Gill Sans Nova"/>
            </a:rPr>
            <a:t>Eecological</a:t>
          </a:r>
          <a:r>
            <a:rPr lang="en-US"/>
            <a:t> issues, </a:t>
          </a:r>
          <a:endParaRPr lang="en-US">
            <a:latin typeface="Gill Sans Nova"/>
          </a:endParaRPr>
        </a:p>
      </dgm:t>
    </dgm:pt>
    <dgm:pt modelId="{2617E511-B9DD-427F-8069-4130718EC918}" type="parTrans" cxnId="{8FE16036-A286-47C2-BA8B-22658F207279}">
      <dgm:prSet/>
      <dgm:spPr/>
      <dgm:t>
        <a:bodyPr/>
        <a:lstStyle/>
        <a:p>
          <a:endParaRPr lang="en-US"/>
        </a:p>
      </dgm:t>
    </dgm:pt>
    <dgm:pt modelId="{8B94FE7E-2BA7-43A1-BB72-A77E146E11BE}" type="sibTrans" cxnId="{8FE16036-A286-47C2-BA8B-22658F207279}">
      <dgm:prSet/>
      <dgm:spPr/>
      <dgm:t>
        <a:bodyPr/>
        <a:lstStyle/>
        <a:p>
          <a:endParaRPr lang="en-US"/>
        </a:p>
      </dgm:t>
    </dgm:pt>
    <dgm:pt modelId="{BABF2102-33AD-40A1-A38E-1244C4060167}">
      <dgm:prSet phldr="0"/>
      <dgm:spPr/>
      <dgm:t>
        <a:bodyPr/>
        <a:lstStyle/>
        <a:p>
          <a:pPr>
            <a:defRPr cap="all"/>
          </a:pPr>
          <a:r>
            <a:rPr lang="en-US">
              <a:latin typeface="Gill Sans Nova"/>
            </a:rPr>
            <a:t>Climate</a:t>
          </a:r>
          <a:r>
            <a:rPr lang="en-US"/>
            <a:t> change concerns,</a:t>
          </a:r>
          <a:endParaRPr lang="en-US">
            <a:latin typeface="Gill Sans Nova"/>
          </a:endParaRPr>
        </a:p>
      </dgm:t>
    </dgm:pt>
    <dgm:pt modelId="{AED9899F-C4F3-470D-A2DE-4998CCA4B09D}" type="parTrans" cxnId="{300C52F4-5ECC-483C-93EA-80212B50D383}">
      <dgm:prSet/>
      <dgm:spPr/>
    </dgm:pt>
    <dgm:pt modelId="{1F0B4C56-66C0-4C2A-B58B-23B7E5BFFB1A}" type="sibTrans" cxnId="{300C52F4-5ECC-483C-93EA-80212B50D383}">
      <dgm:prSet/>
      <dgm:spPr/>
    </dgm:pt>
    <dgm:pt modelId="{97A325AF-AFB0-47F6-8282-FADAE2A34861}">
      <dgm:prSet phldr="0"/>
      <dgm:spPr/>
      <dgm:t>
        <a:bodyPr/>
        <a:lstStyle/>
        <a:p>
          <a:pPr rtl="0">
            <a:defRPr cap="all"/>
          </a:pPr>
          <a:r>
            <a:rPr lang="en-US">
              <a:latin typeface="Gill Sans Nova"/>
            </a:rPr>
            <a:t>Sustainability</a:t>
          </a:r>
          <a:r>
            <a:rPr lang="en-US"/>
            <a:t> issues and</a:t>
          </a:r>
          <a:endParaRPr lang="en-US">
            <a:latin typeface="Gill Sans Nova"/>
          </a:endParaRPr>
        </a:p>
      </dgm:t>
    </dgm:pt>
    <dgm:pt modelId="{CF87FFED-1B05-4136-8CED-96E81C03BB45}" type="parTrans" cxnId="{6E179157-A69F-498D-BA65-C18EDEC4166B}">
      <dgm:prSet/>
      <dgm:spPr/>
    </dgm:pt>
    <dgm:pt modelId="{33E0A09C-B466-4E5D-84C8-B109630BF661}" type="sibTrans" cxnId="{6E179157-A69F-498D-BA65-C18EDEC4166B}">
      <dgm:prSet/>
      <dgm:spPr/>
    </dgm:pt>
    <dgm:pt modelId="{DBD9B7E2-742A-458C-BAE3-AADC4A12848D}">
      <dgm:prSet phldr="0"/>
      <dgm:spPr/>
      <dgm:t>
        <a:bodyPr/>
        <a:lstStyle/>
        <a:p>
          <a:pPr>
            <a:defRPr cap="all"/>
          </a:pPr>
          <a:r>
            <a:rPr lang="en-US">
              <a:latin typeface="Gill Sans Nova"/>
            </a:rPr>
            <a:t>Environmental</a:t>
          </a:r>
          <a:r>
            <a:rPr lang="en-US"/>
            <a:t> protection issues</a:t>
          </a:r>
        </a:p>
      </dgm:t>
    </dgm:pt>
    <dgm:pt modelId="{F59C11EA-F8C5-4524-BFA6-07DB018EA26B}" type="parTrans" cxnId="{B897D345-6D5F-4142-B6A2-F3307B69BB0F}">
      <dgm:prSet/>
      <dgm:spPr/>
    </dgm:pt>
    <dgm:pt modelId="{7FBFFD08-47EF-45D8-B096-948E045217D2}" type="sibTrans" cxnId="{B897D345-6D5F-4142-B6A2-F3307B69BB0F}">
      <dgm:prSet/>
      <dgm:spPr/>
    </dgm:pt>
    <dgm:pt modelId="{76B873BA-128B-4CBF-96E1-E10E167B7233}" type="pres">
      <dgm:prSet presAssocID="{E1137982-8423-401A-AF1D-6EA735265CDB}" presName="root" presStyleCnt="0">
        <dgm:presLayoutVars>
          <dgm:dir/>
          <dgm:resizeHandles val="exact"/>
        </dgm:presLayoutVars>
      </dgm:prSet>
      <dgm:spPr/>
    </dgm:pt>
    <dgm:pt modelId="{1182811E-016E-41E3-8D23-7DE89F26619D}" type="pres">
      <dgm:prSet presAssocID="{B7C656CD-0D78-403E-86E8-58BE8314E160}" presName="compNode" presStyleCnt="0"/>
      <dgm:spPr/>
    </dgm:pt>
    <dgm:pt modelId="{47F2064D-3F88-40A9-9F0A-B39CDE07CBEC}" type="pres">
      <dgm:prSet presAssocID="{B7C656CD-0D78-403E-86E8-58BE8314E160}" presName="iconBgRect" presStyleLbl="bgShp" presStyleIdx="0" presStyleCnt="4"/>
      <dgm:spPr>
        <a:prstGeom prst="round2DiagRect">
          <a:avLst>
            <a:gd name="adj1" fmla="val 29727"/>
            <a:gd name="adj2" fmla="val 0"/>
          </a:avLst>
        </a:prstGeom>
      </dgm:spPr>
    </dgm:pt>
    <dgm:pt modelId="{7176090C-8779-4C85-927E-2CA6344EF4C2}" type="pres">
      <dgm:prSet presAssocID="{B7C656CD-0D78-403E-86E8-58BE8314E16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Sustainability"/>
        </a:ext>
      </dgm:extLst>
    </dgm:pt>
    <dgm:pt modelId="{3C2D0E55-F06E-49FC-8659-25CBA4B60728}" type="pres">
      <dgm:prSet presAssocID="{B7C656CD-0D78-403E-86E8-58BE8314E160}" presName="spaceRect" presStyleCnt="0"/>
      <dgm:spPr/>
    </dgm:pt>
    <dgm:pt modelId="{F9CE6872-267B-46E9-BA37-554589D6448D}" type="pres">
      <dgm:prSet presAssocID="{B7C656CD-0D78-403E-86E8-58BE8314E160}" presName="textRect" presStyleLbl="revTx" presStyleIdx="0" presStyleCnt="4">
        <dgm:presLayoutVars>
          <dgm:chMax val="1"/>
          <dgm:chPref val="1"/>
        </dgm:presLayoutVars>
      </dgm:prSet>
      <dgm:spPr/>
    </dgm:pt>
    <dgm:pt modelId="{986818EB-BB76-47A1-919D-671A03927E87}" type="pres">
      <dgm:prSet presAssocID="{8B94FE7E-2BA7-43A1-BB72-A77E146E11BE}" presName="sibTrans" presStyleCnt="0"/>
      <dgm:spPr/>
    </dgm:pt>
    <dgm:pt modelId="{B128195B-A721-4B4F-A4B2-39CAFAC72FD8}" type="pres">
      <dgm:prSet presAssocID="{BABF2102-33AD-40A1-A38E-1244C4060167}" presName="compNode" presStyleCnt="0"/>
      <dgm:spPr/>
    </dgm:pt>
    <dgm:pt modelId="{B2229B7F-B86E-40BA-8BF2-FCB7A4E165D8}" type="pres">
      <dgm:prSet presAssocID="{BABF2102-33AD-40A1-A38E-1244C4060167}" presName="iconBgRect" presStyleLbl="bgShp" presStyleIdx="1" presStyleCnt="4"/>
      <dgm:spPr>
        <a:prstGeom prst="round2DiagRect">
          <a:avLst>
            <a:gd name="adj1" fmla="val 29727"/>
            <a:gd name="adj2" fmla="val 0"/>
          </a:avLst>
        </a:prstGeom>
      </dgm:spPr>
    </dgm:pt>
    <dgm:pt modelId="{1DD9BF91-A916-455E-8ACE-CB5F6E170214}" type="pres">
      <dgm:prSet presAssocID="{BABF2102-33AD-40A1-A38E-1244C4060167}" presName="iconRect" presStyleLbl="node1" presStyleIdx="1" presStyleCnt="4"/>
      <dgm:spPr>
        <a:ln>
          <a:noFill/>
        </a:ln>
      </dgm:spPr>
    </dgm:pt>
    <dgm:pt modelId="{712F1085-A403-43BC-9766-13FC37B42319}" type="pres">
      <dgm:prSet presAssocID="{BABF2102-33AD-40A1-A38E-1244C4060167}" presName="spaceRect" presStyleCnt="0"/>
      <dgm:spPr/>
    </dgm:pt>
    <dgm:pt modelId="{4655F15F-C179-4AF7-BFC4-FEE75700904B}" type="pres">
      <dgm:prSet presAssocID="{BABF2102-33AD-40A1-A38E-1244C4060167}" presName="textRect" presStyleLbl="revTx" presStyleIdx="1" presStyleCnt="4">
        <dgm:presLayoutVars>
          <dgm:chMax val="1"/>
          <dgm:chPref val="1"/>
        </dgm:presLayoutVars>
      </dgm:prSet>
      <dgm:spPr/>
    </dgm:pt>
    <dgm:pt modelId="{ED304347-B6A0-406F-B62D-48264F100EBF}" type="pres">
      <dgm:prSet presAssocID="{1F0B4C56-66C0-4C2A-B58B-23B7E5BFFB1A}" presName="sibTrans" presStyleCnt="0"/>
      <dgm:spPr/>
    </dgm:pt>
    <dgm:pt modelId="{A358ADE5-6AE2-4C1E-A061-E7EF1E333FEB}" type="pres">
      <dgm:prSet presAssocID="{97A325AF-AFB0-47F6-8282-FADAE2A34861}" presName="compNode" presStyleCnt="0"/>
      <dgm:spPr/>
    </dgm:pt>
    <dgm:pt modelId="{377DCE43-768F-4CD1-925F-C9859446D643}" type="pres">
      <dgm:prSet presAssocID="{97A325AF-AFB0-47F6-8282-FADAE2A34861}" presName="iconBgRect" presStyleLbl="bgShp" presStyleIdx="2" presStyleCnt="4"/>
      <dgm:spPr>
        <a:prstGeom prst="round2DiagRect">
          <a:avLst>
            <a:gd name="adj1" fmla="val 29727"/>
            <a:gd name="adj2" fmla="val 0"/>
          </a:avLst>
        </a:prstGeom>
      </dgm:spPr>
    </dgm:pt>
    <dgm:pt modelId="{7A02656C-D5BB-47EC-BC65-9A633F72904A}" type="pres">
      <dgm:prSet presAssocID="{97A325AF-AFB0-47F6-8282-FADAE2A34861}" presName="iconRect" presStyleLbl="node1" presStyleIdx="2" presStyleCnt="4"/>
      <dgm:spPr>
        <a:ln>
          <a:noFill/>
        </a:ln>
      </dgm:spPr>
    </dgm:pt>
    <dgm:pt modelId="{0BCB184F-90A7-44E7-A08E-149FF339B715}" type="pres">
      <dgm:prSet presAssocID="{97A325AF-AFB0-47F6-8282-FADAE2A34861}" presName="spaceRect" presStyleCnt="0"/>
      <dgm:spPr/>
    </dgm:pt>
    <dgm:pt modelId="{571B5D3C-4172-461F-8A8B-92EB8BB4101F}" type="pres">
      <dgm:prSet presAssocID="{97A325AF-AFB0-47F6-8282-FADAE2A34861}" presName="textRect" presStyleLbl="revTx" presStyleIdx="2" presStyleCnt="4">
        <dgm:presLayoutVars>
          <dgm:chMax val="1"/>
          <dgm:chPref val="1"/>
        </dgm:presLayoutVars>
      </dgm:prSet>
      <dgm:spPr/>
    </dgm:pt>
    <dgm:pt modelId="{806F37BA-27DD-4D68-90D5-7352EEEA049C}" type="pres">
      <dgm:prSet presAssocID="{33E0A09C-B466-4E5D-84C8-B109630BF661}" presName="sibTrans" presStyleCnt="0"/>
      <dgm:spPr/>
    </dgm:pt>
    <dgm:pt modelId="{0EC6CFA0-A567-4050-B4A1-87BD82FE3AD1}" type="pres">
      <dgm:prSet presAssocID="{DBD9B7E2-742A-458C-BAE3-AADC4A12848D}" presName="compNode" presStyleCnt="0"/>
      <dgm:spPr/>
    </dgm:pt>
    <dgm:pt modelId="{A6806BDB-719A-43EE-B71D-0355CC4A91E2}" type="pres">
      <dgm:prSet presAssocID="{DBD9B7E2-742A-458C-BAE3-AADC4A12848D}" presName="iconBgRect" presStyleLbl="bgShp" presStyleIdx="3" presStyleCnt="4"/>
      <dgm:spPr>
        <a:prstGeom prst="round2DiagRect">
          <a:avLst>
            <a:gd name="adj1" fmla="val 29727"/>
            <a:gd name="adj2" fmla="val 0"/>
          </a:avLst>
        </a:prstGeom>
      </dgm:spPr>
    </dgm:pt>
    <dgm:pt modelId="{D095C505-23A1-4727-9B65-168E86C5B638}" type="pres">
      <dgm:prSet presAssocID="{DBD9B7E2-742A-458C-BAE3-AADC4A12848D}" presName="iconRect" presStyleLbl="node1" presStyleIdx="3" presStyleCnt="4"/>
      <dgm:spPr>
        <a:ln>
          <a:noFill/>
        </a:ln>
      </dgm:spPr>
    </dgm:pt>
    <dgm:pt modelId="{89FE8078-2983-4669-9354-845508506728}" type="pres">
      <dgm:prSet presAssocID="{DBD9B7E2-742A-458C-BAE3-AADC4A12848D}" presName="spaceRect" presStyleCnt="0"/>
      <dgm:spPr/>
    </dgm:pt>
    <dgm:pt modelId="{C9E8B0DE-0F49-4C89-8C8D-1EE21F743EAC}" type="pres">
      <dgm:prSet presAssocID="{DBD9B7E2-742A-458C-BAE3-AADC4A12848D}" presName="textRect" presStyleLbl="revTx" presStyleIdx="3" presStyleCnt="4">
        <dgm:presLayoutVars>
          <dgm:chMax val="1"/>
          <dgm:chPref val="1"/>
        </dgm:presLayoutVars>
      </dgm:prSet>
      <dgm:spPr/>
    </dgm:pt>
  </dgm:ptLst>
  <dgm:cxnLst>
    <dgm:cxn modelId="{7785A000-59FD-43AF-82AC-3BF24A0E1C0F}" type="presOf" srcId="{BABF2102-33AD-40A1-A38E-1244C4060167}" destId="{4655F15F-C179-4AF7-BFC4-FEE75700904B}" srcOrd="0" destOrd="0" presId="urn:microsoft.com/office/officeart/2018/5/layout/IconLeafLabelList"/>
    <dgm:cxn modelId="{5DA27F10-7437-434B-9391-B43724D29D8B}" type="presOf" srcId="{97A325AF-AFB0-47F6-8282-FADAE2A34861}" destId="{571B5D3C-4172-461F-8A8B-92EB8BB4101F}" srcOrd="0" destOrd="0" presId="urn:microsoft.com/office/officeart/2018/5/layout/IconLeafLabelList"/>
    <dgm:cxn modelId="{D510F82E-D0E8-4C62-992D-95A0E0874A16}" type="presOf" srcId="{B7C656CD-0D78-403E-86E8-58BE8314E160}" destId="{F9CE6872-267B-46E9-BA37-554589D6448D}" srcOrd="0" destOrd="0" presId="urn:microsoft.com/office/officeart/2018/5/layout/IconLeafLabelList"/>
    <dgm:cxn modelId="{8FE16036-A286-47C2-BA8B-22658F207279}" srcId="{E1137982-8423-401A-AF1D-6EA735265CDB}" destId="{B7C656CD-0D78-403E-86E8-58BE8314E160}" srcOrd="0" destOrd="0" parTransId="{2617E511-B9DD-427F-8069-4130718EC918}" sibTransId="{8B94FE7E-2BA7-43A1-BB72-A77E146E11BE}"/>
    <dgm:cxn modelId="{B897D345-6D5F-4142-B6A2-F3307B69BB0F}" srcId="{E1137982-8423-401A-AF1D-6EA735265CDB}" destId="{DBD9B7E2-742A-458C-BAE3-AADC4A12848D}" srcOrd="3" destOrd="0" parTransId="{F59C11EA-F8C5-4524-BFA6-07DB018EA26B}" sibTransId="{7FBFFD08-47EF-45D8-B096-948E045217D2}"/>
    <dgm:cxn modelId="{D814696E-EF0B-4D48-9354-E662A7DE6F9A}" type="presOf" srcId="{E1137982-8423-401A-AF1D-6EA735265CDB}" destId="{76B873BA-128B-4CBF-96E1-E10E167B7233}" srcOrd="0" destOrd="0" presId="urn:microsoft.com/office/officeart/2018/5/layout/IconLeafLabelList"/>
    <dgm:cxn modelId="{6E179157-A69F-498D-BA65-C18EDEC4166B}" srcId="{E1137982-8423-401A-AF1D-6EA735265CDB}" destId="{97A325AF-AFB0-47F6-8282-FADAE2A34861}" srcOrd="2" destOrd="0" parTransId="{CF87FFED-1B05-4136-8CED-96E81C03BB45}" sibTransId="{33E0A09C-B466-4E5D-84C8-B109630BF661}"/>
    <dgm:cxn modelId="{1DD8B1B5-6F5F-4D4A-A626-5646D535738E}" type="presOf" srcId="{DBD9B7E2-742A-458C-BAE3-AADC4A12848D}" destId="{C9E8B0DE-0F49-4C89-8C8D-1EE21F743EAC}" srcOrd="0" destOrd="0" presId="urn:microsoft.com/office/officeart/2018/5/layout/IconLeafLabelList"/>
    <dgm:cxn modelId="{300C52F4-5ECC-483C-93EA-80212B50D383}" srcId="{E1137982-8423-401A-AF1D-6EA735265CDB}" destId="{BABF2102-33AD-40A1-A38E-1244C4060167}" srcOrd="1" destOrd="0" parTransId="{AED9899F-C4F3-470D-A2DE-4998CCA4B09D}" sibTransId="{1F0B4C56-66C0-4C2A-B58B-23B7E5BFFB1A}"/>
    <dgm:cxn modelId="{EA2C1598-8C9F-46C7-9F98-1496D5F6D38E}" type="presParOf" srcId="{76B873BA-128B-4CBF-96E1-E10E167B7233}" destId="{1182811E-016E-41E3-8D23-7DE89F26619D}" srcOrd="0" destOrd="0" presId="urn:microsoft.com/office/officeart/2018/5/layout/IconLeafLabelList"/>
    <dgm:cxn modelId="{A80C33A4-146A-43DB-869B-6174127DD1BA}" type="presParOf" srcId="{1182811E-016E-41E3-8D23-7DE89F26619D}" destId="{47F2064D-3F88-40A9-9F0A-B39CDE07CBEC}" srcOrd="0" destOrd="0" presId="urn:microsoft.com/office/officeart/2018/5/layout/IconLeafLabelList"/>
    <dgm:cxn modelId="{FDBC3A9E-DDB0-4F48-922C-CC4052374320}" type="presParOf" srcId="{1182811E-016E-41E3-8D23-7DE89F26619D}" destId="{7176090C-8779-4C85-927E-2CA6344EF4C2}" srcOrd="1" destOrd="0" presId="urn:microsoft.com/office/officeart/2018/5/layout/IconLeafLabelList"/>
    <dgm:cxn modelId="{89B2E734-06E2-4755-A3F0-6BA12775EB80}" type="presParOf" srcId="{1182811E-016E-41E3-8D23-7DE89F26619D}" destId="{3C2D0E55-F06E-49FC-8659-25CBA4B60728}" srcOrd="2" destOrd="0" presId="urn:microsoft.com/office/officeart/2018/5/layout/IconLeafLabelList"/>
    <dgm:cxn modelId="{753623A6-D77A-4DEC-B090-F0A590CBB19B}" type="presParOf" srcId="{1182811E-016E-41E3-8D23-7DE89F26619D}" destId="{F9CE6872-267B-46E9-BA37-554589D6448D}" srcOrd="3" destOrd="0" presId="urn:microsoft.com/office/officeart/2018/5/layout/IconLeafLabelList"/>
    <dgm:cxn modelId="{5E5C9FA1-02A6-47E5-BD66-7FA45BAB4DB9}" type="presParOf" srcId="{76B873BA-128B-4CBF-96E1-E10E167B7233}" destId="{986818EB-BB76-47A1-919D-671A03927E87}" srcOrd="1" destOrd="0" presId="urn:microsoft.com/office/officeart/2018/5/layout/IconLeafLabelList"/>
    <dgm:cxn modelId="{89364755-53F3-4C5B-9E7F-2A3D8E6365A2}" type="presParOf" srcId="{76B873BA-128B-4CBF-96E1-E10E167B7233}" destId="{B128195B-A721-4B4F-A4B2-39CAFAC72FD8}" srcOrd="2" destOrd="0" presId="urn:microsoft.com/office/officeart/2018/5/layout/IconLeafLabelList"/>
    <dgm:cxn modelId="{FE4371B5-4A51-4FD0-8835-79E83337A238}" type="presParOf" srcId="{B128195B-A721-4B4F-A4B2-39CAFAC72FD8}" destId="{B2229B7F-B86E-40BA-8BF2-FCB7A4E165D8}" srcOrd="0" destOrd="0" presId="urn:microsoft.com/office/officeart/2018/5/layout/IconLeafLabelList"/>
    <dgm:cxn modelId="{2F810AA8-651E-4964-BA87-01688A3C9A57}" type="presParOf" srcId="{B128195B-A721-4B4F-A4B2-39CAFAC72FD8}" destId="{1DD9BF91-A916-455E-8ACE-CB5F6E170214}" srcOrd="1" destOrd="0" presId="urn:microsoft.com/office/officeart/2018/5/layout/IconLeafLabelList"/>
    <dgm:cxn modelId="{D5A0D116-9C7B-4851-AA31-E336A59D32CD}" type="presParOf" srcId="{B128195B-A721-4B4F-A4B2-39CAFAC72FD8}" destId="{712F1085-A403-43BC-9766-13FC37B42319}" srcOrd="2" destOrd="0" presId="urn:microsoft.com/office/officeart/2018/5/layout/IconLeafLabelList"/>
    <dgm:cxn modelId="{DD70071A-1D64-4469-857D-6EDF082AAB0B}" type="presParOf" srcId="{B128195B-A721-4B4F-A4B2-39CAFAC72FD8}" destId="{4655F15F-C179-4AF7-BFC4-FEE75700904B}" srcOrd="3" destOrd="0" presId="urn:microsoft.com/office/officeart/2018/5/layout/IconLeafLabelList"/>
    <dgm:cxn modelId="{A883208F-F109-4E04-B4C6-44BB12EFA3B4}" type="presParOf" srcId="{76B873BA-128B-4CBF-96E1-E10E167B7233}" destId="{ED304347-B6A0-406F-B62D-48264F100EBF}" srcOrd="3" destOrd="0" presId="urn:microsoft.com/office/officeart/2018/5/layout/IconLeafLabelList"/>
    <dgm:cxn modelId="{F8CC2AB7-7C0A-480C-83C3-41F0E00F992A}" type="presParOf" srcId="{76B873BA-128B-4CBF-96E1-E10E167B7233}" destId="{A358ADE5-6AE2-4C1E-A061-E7EF1E333FEB}" srcOrd="4" destOrd="0" presId="urn:microsoft.com/office/officeart/2018/5/layout/IconLeafLabelList"/>
    <dgm:cxn modelId="{83F2857B-B2E0-448D-A367-5B58DC673B74}" type="presParOf" srcId="{A358ADE5-6AE2-4C1E-A061-E7EF1E333FEB}" destId="{377DCE43-768F-4CD1-925F-C9859446D643}" srcOrd="0" destOrd="0" presId="urn:microsoft.com/office/officeart/2018/5/layout/IconLeafLabelList"/>
    <dgm:cxn modelId="{7140EE48-D1B5-4BAA-A63D-75B93354F804}" type="presParOf" srcId="{A358ADE5-6AE2-4C1E-A061-E7EF1E333FEB}" destId="{7A02656C-D5BB-47EC-BC65-9A633F72904A}" srcOrd="1" destOrd="0" presId="urn:microsoft.com/office/officeart/2018/5/layout/IconLeafLabelList"/>
    <dgm:cxn modelId="{A7526D47-28EE-45D1-9345-1F6DCFF52DFB}" type="presParOf" srcId="{A358ADE5-6AE2-4C1E-A061-E7EF1E333FEB}" destId="{0BCB184F-90A7-44E7-A08E-149FF339B715}" srcOrd="2" destOrd="0" presId="urn:microsoft.com/office/officeart/2018/5/layout/IconLeafLabelList"/>
    <dgm:cxn modelId="{B8F9E8C6-1419-4C6C-8E7D-F416CE5A6C77}" type="presParOf" srcId="{A358ADE5-6AE2-4C1E-A061-E7EF1E333FEB}" destId="{571B5D3C-4172-461F-8A8B-92EB8BB4101F}" srcOrd="3" destOrd="0" presId="urn:microsoft.com/office/officeart/2018/5/layout/IconLeafLabelList"/>
    <dgm:cxn modelId="{BBD38BCE-38E0-4385-BF81-418DBDD8E4ED}" type="presParOf" srcId="{76B873BA-128B-4CBF-96E1-E10E167B7233}" destId="{806F37BA-27DD-4D68-90D5-7352EEEA049C}" srcOrd="5" destOrd="0" presId="urn:microsoft.com/office/officeart/2018/5/layout/IconLeafLabelList"/>
    <dgm:cxn modelId="{F10720B9-0AB4-4ED1-B1D4-D2F34035420B}" type="presParOf" srcId="{76B873BA-128B-4CBF-96E1-E10E167B7233}" destId="{0EC6CFA0-A567-4050-B4A1-87BD82FE3AD1}" srcOrd="6" destOrd="0" presId="urn:microsoft.com/office/officeart/2018/5/layout/IconLeafLabelList"/>
    <dgm:cxn modelId="{CBECBA24-7EDB-43FD-B31D-4AEE8F15B21F}" type="presParOf" srcId="{0EC6CFA0-A567-4050-B4A1-87BD82FE3AD1}" destId="{A6806BDB-719A-43EE-B71D-0355CC4A91E2}" srcOrd="0" destOrd="0" presId="urn:microsoft.com/office/officeart/2018/5/layout/IconLeafLabelList"/>
    <dgm:cxn modelId="{8506B291-ECBC-4B2E-BD35-2131838CF1AB}" type="presParOf" srcId="{0EC6CFA0-A567-4050-B4A1-87BD82FE3AD1}" destId="{D095C505-23A1-4727-9B65-168E86C5B638}" srcOrd="1" destOrd="0" presId="urn:microsoft.com/office/officeart/2018/5/layout/IconLeafLabelList"/>
    <dgm:cxn modelId="{D97887E9-BEC7-4518-BFB3-10C5513FA7CA}" type="presParOf" srcId="{0EC6CFA0-A567-4050-B4A1-87BD82FE3AD1}" destId="{89FE8078-2983-4669-9354-845508506728}" srcOrd="2" destOrd="0" presId="urn:microsoft.com/office/officeart/2018/5/layout/IconLeafLabelList"/>
    <dgm:cxn modelId="{B4DCF37C-A581-441E-AF35-2DA1A30E55FB}" type="presParOf" srcId="{0EC6CFA0-A567-4050-B4A1-87BD82FE3AD1}" destId="{C9E8B0DE-0F49-4C89-8C8D-1EE21F743EAC}"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D283C76-1942-411D-9AFD-CBF684525D8D}" type="doc">
      <dgm:prSet loTypeId="urn:microsoft.com/office/officeart/2018/2/layout/IconVerticalSolidList" loCatId="icon" qsTypeId="urn:microsoft.com/office/officeart/2005/8/quickstyle/simple1" qsCatId="simple" csTypeId="urn:microsoft.com/office/officeart/2018/5/colors/Iconchunking_neutralbg_accent1_2" csCatId="accent1" phldr="1"/>
      <dgm:spPr/>
      <dgm:t>
        <a:bodyPr/>
        <a:lstStyle/>
        <a:p>
          <a:endParaRPr lang="en-US"/>
        </a:p>
      </dgm:t>
    </dgm:pt>
    <dgm:pt modelId="{7AF442E9-12F7-4778-BA4C-358373154318}">
      <dgm:prSet/>
      <dgm:spPr/>
      <dgm:t>
        <a:bodyPr/>
        <a:lstStyle/>
        <a:p>
          <a:r>
            <a:rPr lang="en-US"/>
            <a:t>As mentioned earlier, this is a category that is highly connected to politics and tends to influence the economy of a country</a:t>
          </a:r>
        </a:p>
      </dgm:t>
    </dgm:pt>
    <dgm:pt modelId="{9725AE6D-9081-4463-BF30-23BB2395042F}" type="parTrans" cxnId="{90623959-C6FA-4C9C-9444-00BDEB562F99}">
      <dgm:prSet/>
      <dgm:spPr/>
      <dgm:t>
        <a:bodyPr/>
        <a:lstStyle/>
        <a:p>
          <a:endParaRPr lang="en-US"/>
        </a:p>
      </dgm:t>
    </dgm:pt>
    <dgm:pt modelId="{F1D90FF7-C4F1-47EE-AF19-61DDAB26C083}" type="sibTrans" cxnId="{90623959-C6FA-4C9C-9444-00BDEB562F99}">
      <dgm:prSet/>
      <dgm:spPr/>
      <dgm:t>
        <a:bodyPr/>
        <a:lstStyle/>
        <a:p>
          <a:endParaRPr lang="en-US"/>
        </a:p>
      </dgm:t>
    </dgm:pt>
    <dgm:pt modelId="{0B6DD67F-42A1-4719-AABC-888A5302C639}" type="pres">
      <dgm:prSet presAssocID="{FD283C76-1942-411D-9AFD-CBF684525D8D}" presName="root" presStyleCnt="0">
        <dgm:presLayoutVars>
          <dgm:dir/>
          <dgm:resizeHandles val="exact"/>
        </dgm:presLayoutVars>
      </dgm:prSet>
      <dgm:spPr/>
    </dgm:pt>
    <dgm:pt modelId="{582F84D7-FE14-4FE6-B8B3-612B8D4CC50B}" type="pres">
      <dgm:prSet presAssocID="{7AF442E9-12F7-4778-BA4C-358373154318}" presName="compNode" presStyleCnt="0"/>
      <dgm:spPr/>
    </dgm:pt>
    <dgm:pt modelId="{96FBE762-31E4-42DB-8B80-AE7B205CED96}" type="pres">
      <dgm:prSet presAssocID="{7AF442E9-12F7-4778-BA4C-358373154318}" presName="bgRect" presStyleLbl="bgShp" presStyleIdx="0" presStyleCnt="1"/>
      <dgm:spPr/>
    </dgm:pt>
    <dgm:pt modelId="{2C20AB63-1993-4E78-88AE-E1446C44F66C}" type="pres">
      <dgm:prSet presAssocID="{7AF442E9-12F7-4778-BA4C-358373154318}" presName="iconRect" presStyleLbl="node1" presStyleIdx="0" presStyleCnt="1"/>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Bank"/>
        </a:ext>
      </dgm:extLst>
    </dgm:pt>
    <dgm:pt modelId="{80354BAB-3D23-422E-90C6-10255A34EFC8}" type="pres">
      <dgm:prSet presAssocID="{7AF442E9-12F7-4778-BA4C-358373154318}" presName="spaceRect" presStyleCnt="0"/>
      <dgm:spPr/>
    </dgm:pt>
    <dgm:pt modelId="{B97DAF5D-42AC-42ED-8538-58E28D3EB27C}" type="pres">
      <dgm:prSet presAssocID="{7AF442E9-12F7-4778-BA4C-358373154318}" presName="parTx" presStyleLbl="revTx" presStyleIdx="0" presStyleCnt="1">
        <dgm:presLayoutVars>
          <dgm:chMax val="0"/>
          <dgm:chPref val="0"/>
        </dgm:presLayoutVars>
      </dgm:prSet>
      <dgm:spPr/>
    </dgm:pt>
  </dgm:ptLst>
  <dgm:cxnLst>
    <dgm:cxn modelId="{E59B0375-B0E6-4117-850B-C27FA9F4BCD9}" type="presOf" srcId="{7AF442E9-12F7-4778-BA4C-358373154318}" destId="{B97DAF5D-42AC-42ED-8538-58E28D3EB27C}" srcOrd="0" destOrd="0" presId="urn:microsoft.com/office/officeart/2018/2/layout/IconVerticalSolidList"/>
    <dgm:cxn modelId="{90623959-C6FA-4C9C-9444-00BDEB562F99}" srcId="{FD283C76-1942-411D-9AFD-CBF684525D8D}" destId="{7AF442E9-12F7-4778-BA4C-358373154318}" srcOrd="0" destOrd="0" parTransId="{9725AE6D-9081-4463-BF30-23BB2395042F}" sibTransId="{F1D90FF7-C4F1-47EE-AF19-61DDAB26C083}"/>
    <dgm:cxn modelId="{3F4B89B1-1A47-4FE9-B371-1B9146DF4718}" type="presOf" srcId="{FD283C76-1942-411D-9AFD-CBF684525D8D}" destId="{0B6DD67F-42A1-4719-AABC-888A5302C639}" srcOrd="0" destOrd="0" presId="urn:microsoft.com/office/officeart/2018/2/layout/IconVerticalSolidList"/>
    <dgm:cxn modelId="{040BDF3F-7E1A-4081-BF2E-65013806AFEC}" type="presParOf" srcId="{0B6DD67F-42A1-4719-AABC-888A5302C639}" destId="{582F84D7-FE14-4FE6-B8B3-612B8D4CC50B}" srcOrd="0" destOrd="0" presId="urn:microsoft.com/office/officeart/2018/2/layout/IconVerticalSolidList"/>
    <dgm:cxn modelId="{28BBBDA4-AE83-4386-94F5-B35B76D80B57}" type="presParOf" srcId="{582F84D7-FE14-4FE6-B8B3-612B8D4CC50B}" destId="{96FBE762-31E4-42DB-8B80-AE7B205CED96}" srcOrd="0" destOrd="0" presId="urn:microsoft.com/office/officeart/2018/2/layout/IconVerticalSolidList"/>
    <dgm:cxn modelId="{1C570F49-B8B4-4A02-BBCA-30E2CB4956CD}" type="presParOf" srcId="{582F84D7-FE14-4FE6-B8B3-612B8D4CC50B}" destId="{2C20AB63-1993-4E78-88AE-E1446C44F66C}" srcOrd="1" destOrd="0" presId="urn:microsoft.com/office/officeart/2018/2/layout/IconVerticalSolidList"/>
    <dgm:cxn modelId="{E7890518-DF8E-4132-8C26-F9C8F9954E3F}" type="presParOf" srcId="{582F84D7-FE14-4FE6-B8B3-612B8D4CC50B}" destId="{80354BAB-3D23-422E-90C6-10255A34EFC8}" srcOrd="2" destOrd="0" presId="urn:microsoft.com/office/officeart/2018/2/layout/IconVerticalSolidList"/>
    <dgm:cxn modelId="{7008108D-B0B3-4D53-A237-6B521699C2C2}" type="presParOf" srcId="{582F84D7-FE14-4FE6-B8B3-612B8D4CC50B}" destId="{B97DAF5D-42AC-42ED-8538-58E28D3EB27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38CC96C-4058-4BA1-86D9-371FD5F7B846}"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8B90A16C-1BB7-4E7F-97D9-100C6934CD6E}">
      <dgm:prSet/>
      <dgm:spPr/>
      <dgm:t>
        <a:bodyPr/>
        <a:lstStyle/>
        <a:p>
          <a:r>
            <a:rPr lang="en-US"/>
            <a:t>Market size- this could be tied closely to the population size</a:t>
          </a:r>
        </a:p>
      </dgm:t>
    </dgm:pt>
    <dgm:pt modelId="{04E68B48-D84A-4641-A575-5FB3F1ED02B8}" type="parTrans" cxnId="{A0CC5E97-DB0B-42D2-B04E-3C388CE9C829}">
      <dgm:prSet/>
      <dgm:spPr/>
      <dgm:t>
        <a:bodyPr/>
        <a:lstStyle/>
        <a:p>
          <a:endParaRPr lang="en-US"/>
        </a:p>
      </dgm:t>
    </dgm:pt>
    <dgm:pt modelId="{1AA44FFA-254E-4811-BE56-ACCB134653D7}" type="sibTrans" cxnId="{A0CC5E97-DB0B-42D2-B04E-3C388CE9C829}">
      <dgm:prSet/>
      <dgm:spPr/>
      <dgm:t>
        <a:bodyPr/>
        <a:lstStyle/>
        <a:p>
          <a:endParaRPr lang="en-US"/>
        </a:p>
      </dgm:t>
    </dgm:pt>
    <dgm:pt modelId="{B222664C-2152-4117-8E63-0BBDD0B5B3CB}">
      <dgm:prSet/>
      <dgm:spPr/>
      <dgm:t>
        <a:bodyPr/>
        <a:lstStyle/>
        <a:p>
          <a:r>
            <a:rPr lang="en-US"/>
            <a:t>Market growth rate- help to unearth those markets that are growing and those that are shrinking</a:t>
          </a:r>
        </a:p>
      </dgm:t>
    </dgm:pt>
    <dgm:pt modelId="{B5671F04-9FA7-4948-AF7C-80F5AACCD48D}" type="parTrans" cxnId="{675C3047-B255-412D-93B0-6FFBBA1C4A2B}">
      <dgm:prSet/>
      <dgm:spPr/>
      <dgm:t>
        <a:bodyPr/>
        <a:lstStyle/>
        <a:p>
          <a:endParaRPr lang="en-US"/>
        </a:p>
      </dgm:t>
    </dgm:pt>
    <dgm:pt modelId="{8F760D0B-A7AF-4BE6-B647-0998D67D2DBB}" type="sibTrans" cxnId="{675C3047-B255-412D-93B0-6FFBBA1C4A2B}">
      <dgm:prSet/>
      <dgm:spPr/>
      <dgm:t>
        <a:bodyPr/>
        <a:lstStyle/>
        <a:p>
          <a:endParaRPr lang="en-US"/>
        </a:p>
      </dgm:t>
    </dgm:pt>
    <dgm:pt modelId="{1A995354-3583-41B7-88D8-768C721F01A3}">
      <dgm:prSet/>
      <dgm:spPr/>
      <dgm:t>
        <a:bodyPr/>
        <a:lstStyle/>
        <a:p>
          <a:r>
            <a:rPr lang="en-US"/>
            <a:t>Market intensity- this is concerned with the purchasing power of the population as shown in per capital GDP</a:t>
          </a:r>
        </a:p>
      </dgm:t>
    </dgm:pt>
    <dgm:pt modelId="{D6013375-A8F8-4330-9F4C-0E5573DBB9D1}" type="parTrans" cxnId="{8CE97DF3-5689-46DA-9082-614BDF9A76E5}">
      <dgm:prSet/>
      <dgm:spPr/>
      <dgm:t>
        <a:bodyPr/>
        <a:lstStyle/>
        <a:p>
          <a:endParaRPr lang="en-US"/>
        </a:p>
      </dgm:t>
    </dgm:pt>
    <dgm:pt modelId="{7192CDC5-0DA8-4E66-94F3-A61293E0227A}" type="sibTrans" cxnId="{8CE97DF3-5689-46DA-9082-614BDF9A76E5}">
      <dgm:prSet/>
      <dgm:spPr/>
      <dgm:t>
        <a:bodyPr/>
        <a:lstStyle/>
        <a:p>
          <a:endParaRPr lang="en-US"/>
        </a:p>
      </dgm:t>
    </dgm:pt>
    <dgm:pt modelId="{82154BD9-2A45-4F6C-A554-36C13CA2C41E}">
      <dgm:prSet/>
      <dgm:spPr/>
      <dgm:t>
        <a:bodyPr/>
        <a:lstStyle/>
        <a:p>
          <a:r>
            <a:rPr lang="en-US"/>
            <a:t>Market Consumption capacity- this indicates the estimate spending capacity</a:t>
          </a:r>
        </a:p>
      </dgm:t>
    </dgm:pt>
    <dgm:pt modelId="{76BFE94F-5366-4050-92B1-E9081D405C2B}" type="parTrans" cxnId="{923FA041-BE58-4444-B296-9AACE66BCEF5}">
      <dgm:prSet/>
      <dgm:spPr/>
      <dgm:t>
        <a:bodyPr/>
        <a:lstStyle/>
        <a:p>
          <a:endParaRPr lang="en-US"/>
        </a:p>
      </dgm:t>
    </dgm:pt>
    <dgm:pt modelId="{8FC46E7F-CD9F-480D-B568-F2D916488E91}" type="sibTrans" cxnId="{923FA041-BE58-4444-B296-9AACE66BCEF5}">
      <dgm:prSet/>
      <dgm:spPr/>
      <dgm:t>
        <a:bodyPr/>
        <a:lstStyle/>
        <a:p>
          <a:endParaRPr lang="en-US"/>
        </a:p>
      </dgm:t>
    </dgm:pt>
    <dgm:pt modelId="{4685DBD0-C119-4657-A2CF-827246DDED3B}">
      <dgm:prSet/>
      <dgm:spPr/>
      <dgm:t>
        <a:bodyPr/>
        <a:lstStyle/>
        <a:p>
          <a:r>
            <a:rPr lang="en-US"/>
            <a:t>Economic freedom- this try to gauge the extent to which free market tenets are upheld in a country</a:t>
          </a:r>
        </a:p>
      </dgm:t>
    </dgm:pt>
    <dgm:pt modelId="{0A43BA74-6861-432D-981A-AECF1D96891D}" type="parTrans" cxnId="{4C52B921-9207-4157-B3DD-74BD856ADF5B}">
      <dgm:prSet/>
      <dgm:spPr/>
      <dgm:t>
        <a:bodyPr/>
        <a:lstStyle/>
        <a:p>
          <a:endParaRPr lang="en-US"/>
        </a:p>
      </dgm:t>
    </dgm:pt>
    <dgm:pt modelId="{AA795069-F5AC-45CC-AC3C-DC6EF9FE6117}" type="sibTrans" cxnId="{4C52B921-9207-4157-B3DD-74BD856ADF5B}">
      <dgm:prSet/>
      <dgm:spPr/>
      <dgm:t>
        <a:bodyPr/>
        <a:lstStyle/>
        <a:p>
          <a:endParaRPr lang="en-US"/>
        </a:p>
      </dgm:t>
    </dgm:pt>
    <dgm:pt modelId="{C2F5AB93-B298-4D20-A46F-4F2E551B6AF8}">
      <dgm:prSet/>
      <dgm:spPr/>
      <dgm:t>
        <a:bodyPr/>
        <a:lstStyle/>
        <a:p>
          <a:r>
            <a:rPr lang="en-US"/>
            <a:t>Country risk- this tries to gauge the combined risk of doing business in a country</a:t>
          </a:r>
        </a:p>
      </dgm:t>
    </dgm:pt>
    <dgm:pt modelId="{04D88F03-C419-45D8-BF82-C40EAD6E1293}" type="parTrans" cxnId="{249184B1-9817-4BF5-9CF8-8CE108CE257A}">
      <dgm:prSet/>
      <dgm:spPr/>
      <dgm:t>
        <a:bodyPr/>
        <a:lstStyle/>
        <a:p>
          <a:endParaRPr lang="en-US"/>
        </a:p>
      </dgm:t>
    </dgm:pt>
    <dgm:pt modelId="{CBA803EB-6BEC-486B-A677-F631B4237F74}" type="sibTrans" cxnId="{249184B1-9817-4BF5-9CF8-8CE108CE257A}">
      <dgm:prSet/>
      <dgm:spPr/>
      <dgm:t>
        <a:bodyPr/>
        <a:lstStyle/>
        <a:p>
          <a:endParaRPr lang="en-US"/>
        </a:p>
      </dgm:t>
    </dgm:pt>
    <dgm:pt modelId="{D51BC965-6AF5-42A3-BB61-8C1A56E49785}" type="pres">
      <dgm:prSet presAssocID="{338CC96C-4058-4BA1-86D9-371FD5F7B846}" presName="vert0" presStyleCnt="0">
        <dgm:presLayoutVars>
          <dgm:dir/>
          <dgm:animOne val="branch"/>
          <dgm:animLvl val="lvl"/>
        </dgm:presLayoutVars>
      </dgm:prSet>
      <dgm:spPr/>
    </dgm:pt>
    <dgm:pt modelId="{A8FF92F1-DDC8-4C2C-8FC4-DC46D18DF52C}" type="pres">
      <dgm:prSet presAssocID="{8B90A16C-1BB7-4E7F-97D9-100C6934CD6E}" presName="thickLine" presStyleLbl="alignNode1" presStyleIdx="0" presStyleCnt="6"/>
      <dgm:spPr/>
    </dgm:pt>
    <dgm:pt modelId="{E5C0345C-8AEE-494B-843A-FF4052A622FF}" type="pres">
      <dgm:prSet presAssocID="{8B90A16C-1BB7-4E7F-97D9-100C6934CD6E}" presName="horz1" presStyleCnt="0"/>
      <dgm:spPr/>
    </dgm:pt>
    <dgm:pt modelId="{D465C077-CBF2-4955-90CF-2906DA606A14}" type="pres">
      <dgm:prSet presAssocID="{8B90A16C-1BB7-4E7F-97D9-100C6934CD6E}" presName="tx1" presStyleLbl="revTx" presStyleIdx="0" presStyleCnt="6"/>
      <dgm:spPr/>
    </dgm:pt>
    <dgm:pt modelId="{5713896C-2821-404C-AE29-EF4421F29314}" type="pres">
      <dgm:prSet presAssocID="{8B90A16C-1BB7-4E7F-97D9-100C6934CD6E}" presName="vert1" presStyleCnt="0"/>
      <dgm:spPr/>
    </dgm:pt>
    <dgm:pt modelId="{71C25BAA-7A3C-455D-A12E-D96B4EA560FA}" type="pres">
      <dgm:prSet presAssocID="{B222664C-2152-4117-8E63-0BBDD0B5B3CB}" presName="thickLine" presStyleLbl="alignNode1" presStyleIdx="1" presStyleCnt="6"/>
      <dgm:spPr/>
    </dgm:pt>
    <dgm:pt modelId="{F3104C74-8885-40CA-B705-08D18BA3B642}" type="pres">
      <dgm:prSet presAssocID="{B222664C-2152-4117-8E63-0BBDD0B5B3CB}" presName="horz1" presStyleCnt="0"/>
      <dgm:spPr/>
    </dgm:pt>
    <dgm:pt modelId="{317B4527-F6B8-4FAC-97E2-DA68A9C9DE3E}" type="pres">
      <dgm:prSet presAssocID="{B222664C-2152-4117-8E63-0BBDD0B5B3CB}" presName="tx1" presStyleLbl="revTx" presStyleIdx="1" presStyleCnt="6"/>
      <dgm:spPr/>
    </dgm:pt>
    <dgm:pt modelId="{AC85F614-CA95-46AD-93D4-21F6492F1A9B}" type="pres">
      <dgm:prSet presAssocID="{B222664C-2152-4117-8E63-0BBDD0B5B3CB}" presName="vert1" presStyleCnt="0"/>
      <dgm:spPr/>
    </dgm:pt>
    <dgm:pt modelId="{4C9B7029-23CF-4A69-BAFC-2858727A905F}" type="pres">
      <dgm:prSet presAssocID="{1A995354-3583-41B7-88D8-768C721F01A3}" presName="thickLine" presStyleLbl="alignNode1" presStyleIdx="2" presStyleCnt="6"/>
      <dgm:spPr/>
    </dgm:pt>
    <dgm:pt modelId="{D3C810B3-AFD4-4472-BFF3-56FE99B47234}" type="pres">
      <dgm:prSet presAssocID="{1A995354-3583-41B7-88D8-768C721F01A3}" presName="horz1" presStyleCnt="0"/>
      <dgm:spPr/>
    </dgm:pt>
    <dgm:pt modelId="{C42FB3CA-03CA-45E1-8260-BAB6EFCD223F}" type="pres">
      <dgm:prSet presAssocID="{1A995354-3583-41B7-88D8-768C721F01A3}" presName="tx1" presStyleLbl="revTx" presStyleIdx="2" presStyleCnt="6"/>
      <dgm:spPr/>
    </dgm:pt>
    <dgm:pt modelId="{FAC381D4-133D-4C19-99AD-4218320DE4B4}" type="pres">
      <dgm:prSet presAssocID="{1A995354-3583-41B7-88D8-768C721F01A3}" presName="vert1" presStyleCnt="0"/>
      <dgm:spPr/>
    </dgm:pt>
    <dgm:pt modelId="{9236145B-E878-4BB7-AD70-0A720FF8F052}" type="pres">
      <dgm:prSet presAssocID="{82154BD9-2A45-4F6C-A554-36C13CA2C41E}" presName="thickLine" presStyleLbl="alignNode1" presStyleIdx="3" presStyleCnt="6"/>
      <dgm:spPr/>
    </dgm:pt>
    <dgm:pt modelId="{4D998A29-2E71-4D36-84C1-C2A12C29C8D7}" type="pres">
      <dgm:prSet presAssocID="{82154BD9-2A45-4F6C-A554-36C13CA2C41E}" presName="horz1" presStyleCnt="0"/>
      <dgm:spPr/>
    </dgm:pt>
    <dgm:pt modelId="{43EAD899-B32B-470D-83BF-F0509C96CDF0}" type="pres">
      <dgm:prSet presAssocID="{82154BD9-2A45-4F6C-A554-36C13CA2C41E}" presName="tx1" presStyleLbl="revTx" presStyleIdx="3" presStyleCnt="6"/>
      <dgm:spPr/>
    </dgm:pt>
    <dgm:pt modelId="{23770B87-5AAD-48BD-8C3F-82ABF92D8E46}" type="pres">
      <dgm:prSet presAssocID="{82154BD9-2A45-4F6C-A554-36C13CA2C41E}" presName="vert1" presStyleCnt="0"/>
      <dgm:spPr/>
    </dgm:pt>
    <dgm:pt modelId="{19CC7D13-133D-410A-BD96-AB3D59DCB84F}" type="pres">
      <dgm:prSet presAssocID="{4685DBD0-C119-4657-A2CF-827246DDED3B}" presName="thickLine" presStyleLbl="alignNode1" presStyleIdx="4" presStyleCnt="6"/>
      <dgm:spPr/>
    </dgm:pt>
    <dgm:pt modelId="{B36E93A5-A705-441E-9E4D-BEEEA8577733}" type="pres">
      <dgm:prSet presAssocID="{4685DBD0-C119-4657-A2CF-827246DDED3B}" presName="horz1" presStyleCnt="0"/>
      <dgm:spPr/>
    </dgm:pt>
    <dgm:pt modelId="{BB71D281-8A98-4233-B21B-1E4B350A45B8}" type="pres">
      <dgm:prSet presAssocID="{4685DBD0-C119-4657-A2CF-827246DDED3B}" presName="tx1" presStyleLbl="revTx" presStyleIdx="4" presStyleCnt="6"/>
      <dgm:spPr/>
    </dgm:pt>
    <dgm:pt modelId="{BB8DA0A5-458B-4125-914C-23E4DF0BFAE2}" type="pres">
      <dgm:prSet presAssocID="{4685DBD0-C119-4657-A2CF-827246DDED3B}" presName="vert1" presStyleCnt="0"/>
      <dgm:spPr/>
    </dgm:pt>
    <dgm:pt modelId="{F4CAB54F-2682-42FF-A19D-ECDB1147CD35}" type="pres">
      <dgm:prSet presAssocID="{C2F5AB93-B298-4D20-A46F-4F2E551B6AF8}" presName="thickLine" presStyleLbl="alignNode1" presStyleIdx="5" presStyleCnt="6"/>
      <dgm:spPr/>
    </dgm:pt>
    <dgm:pt modelId="{9FCB1D2E-B9AE-42CC-BF82-8D81D0E667EF}" type="pres">
      <dgm:prSet presAssocID="{C2F5AB93-B298-4D20-A46F-4F2E551B6AF8}" presName="horz1" presStyleCnt="0"/>
      <dgm:spPr/>
    </dgm:pt>
    <dgm:pt modelId="{350F59AF-B3FD-4669-9E4B-21B16ECF5E61}" type="pres">
      <dgm:prSet presAssocID="{C2F5AB93-B298-4D20-A46F-4F2E551B6AF8}" presName="tx1" presStyleLbl="revTx" presStyleIdx="5" presStyleCnt="6"/>
      <dgm:spPr/>
    </dgm:pt>
    <dgm:pt modelId="{47BA20D5-0FAC-4546-888B-B91E3BF12675}" type="pres">
      <dgm:prSet presAssocID="{C2F5AB93-B298-4D20-A46F-4F2E551B6AF8}" presName="vert1" presStyleCnt="0"/>
      <dgm:spPr/>
    </dgm:pt>
  </dgm:ptLst>
  <dgm:cxnLst>
    <dgm:cxn modelId="{619C4316-0193-4805-BDB7-58EF70E655F8}" type="presOf" srcId="{4685DBD0-C119-4657-A2CF-827246DDED3B}" destId="{BB71D281-8A98-4233-B21B-1E4B350A45B8}" srcOrd="0" destOrd="0" presId="urn:microsoft.com/office/officeart/2008/layout/LinedList"/>
    <dgm:cxn modelId="{3F236D19-26A7-406E-8751-C406689DFB35}" type="presOf" srcId="{C2F5AB93-B298-4D20-A46F-4F2E551B6AF8}" destId="{350F59AF-B3FD-4669-9E4B-21B16ECF5E61}" srcOrd="0" destOrd="0" presId="urn:microsoft.com/office/officeart/2008/layout/LinedList"/>
    <dgm:cxn modelId="{4C52B921-9207-4157-B3DD-74BD856ADF5B}" srcId="{338CC96C-4058-4BA1-86D9-371FD5F7B846}" destId="{4685DBD0-C119-4657-A2CF-827246DDED3B}" srcOrd="4" destOrd="0" parTransId="{0A43BA74-6861-432D-981A-AECF1D96891D}" sibTransId="{AA795069-F5AC-45CC-AC3C-DC6EF9FE6117}"/>
    <dgm:cxn modelId="{05E3BB24-CED5-4DFC-89E5-34E493C8A377}" type="presOf" srcId="{338CC96C-4058-4BA1-86D9-371FD5F7B846}" destId="{D51BC965-6AF5-42A3-BB61-8C1A56E49785}" srcOrd="0" destOrd="0" presId="urn:microsoft.com/office/officeart/2008/layout/LinedList"/>
    <dgm:cxn modelId="{923FA041-BE58-4444-B296-9AACE66BCEF5}" srcId="{338CC96C-4058-4BA1-86D9-371FD5F7B846}" destId="{82154BD9-2A45-4F6C-A554-36C13CA2C41E}" srcOrd="3" destOrd="0" parTransId="{76BFE94F-5366-4050-92B1-E9081D405C2B}" sibTransId="{8FC46E7F-CD9F-480D-B568-F2D916488E91}"/>
    <dgm:cxn modelId="{FE5FCB43-36DC-47D8-8657-F421439FAFAD}" type="presOf" srcId="{8B90A16C-1BB7-4E7F-97D9-100C6934CD6E}" destId="{D465C077-CBF2-4955-90CF-2906DA606A14}" srcOrd="0" destOrd="0" presId="urn:microsoft.com/office/officeart/2008/layout/LinedList"/>
    <dgm:cxn modelId="{675C3047-B255-412D-93B0-6FFBBA1C4A2B}" srcId="{338CC96C-4058-4BA1-86D9-371FD5F7B846}" destId="{B222664C-2152-4117-8E63-0BBDD0B5B3CB}" srcOrd="1" destOrd="0" parTransId="{B5671F04-9FA7-4948-AF7C-80F5AACCD48D}" sibTransId="{8F760D0B-A7AF-4BE6-B647-0998D67D2DBB}"/>
    <dgm:cxn modelId="{7F868B51-A52A-4BB2-8E38-D2334A9ED892}" type="presOf" srcId="{82154BD9-2A45-4F6C-A554-36C13CA2C41E}" destId="{43EAD899-B32B-470D-83BF-F0509C96CDF0}" srcOrd="0" destOrd="0" presId="urn:microsoft.com/office/officeart/2008/layout/LinedList"/>
    <dgm:cxn modelId="{A0CC5E97-DB0B-42D2-B04E-3C388CE9C829}" srcId="{338CC96C-4058-4BA1-86D9-371FD5F7B846}" destId="{8B90A16C-1BB7-4E7F-97D9-100C6934CD6E}" srcOrd="0" destOrd="0" parTransId="{04E68B48-D84A-4641-A575-5FB3F1ED02B8}" sibTransId="{1AA44FFA-254E-4811-BE56-ACCB134653D7}"/>
    <dgm:cxn modelId="{72ED2A9B-8FF5-4FF0-BCFD-8EB1793B0CE0}" type="presOf" srcId="{1A995354-3583-41B7-88D8-768C721F01A3}" destId="{C42FB3CA-03CA-45E1-8260-BAB6EFCD223F}" srcOrd="0" destOrd="0" presId="urn:microsoft.com/office/officeart/2008/layout/LinedList"/>
    <dgm:cxn modelId="{17728BA5-38F4-4756-8BEF-7A3E48258334}" type="presOf" srcId="{B222664C-2152-4117-8E63-0BBDD0B5B3CB}" destId="{317B4527-F6B8-4FAC-97E2-DA68A9C9DE3E}" srcOrd="0" destOrd="0" presId="urn:microsoft.com/office/officeart/2008/layout/LinedList"/>
    <dgm:cxn modelId="{249184B1-9817-4BF5-9CF8-8CE108CE257A}" srcId="{338CC96C-4058-4BA1-86D9-371FD5F7B846}" destId="{C2F5AB93-B298-4D20-A46F-4F2E551B6AF8}" srcOrd="5" destOrd="0" parTransId="{04D88F03-C419-45D8-BF82-C40EAD6E1293}" sibTransId="{CBA803EB-6BEC-486B-A677-F631B4237F74}"/>
    <dgm:cxn modelId="{8CE97DF3-5689-46DA-9082-614BDF9A76E5}" srcId="{338CC96C-4058-4BA1-86D9-371FD5F7B846}" destId="{1A995354-3583-41B7-88D8-768C721F01A3}" srcOrd="2" destOrd="0" parTransId="{D6013375-A8F8-4330-9F4C-0E5573DBB9D1}" sibTransId="{7192CDC5-0DA8-4E66-94F3-A61293E0227A}"/>
    <dgm:cxn modelId="{B7E9E936-E087-4B62-9E17-49270577EDB7}" type="presParOf" srcId="{D51BC965-6AF5-42A3-BB61-8C1A56E49785}" destId="{A8FF92F1-DDC8-4C2C-8FC4-DC46D18DF52C}" srcOrd="0" destOrd="0" presId="urn:microsoft.com/office/officeart/2008/layout/LinedList"/>
    <dgm:cxn modelId="{7D313D36-8807-4049-9066-75B3B10B1A4C}" type="presParOf" srcId="{D51BC965-6AF5-42A3-BB61-8C1A56E49785}" destId="{E5C0345C-8AEE-494B-843A-FF4052A622FF}" srcOrd="1" destOrd="0" presId="urn:microsoft.com/office/officeart/2008/layout/LinedList"/>
    <dgm:cxn modelId="{26DC2200-D8D4-4E43-8F1E-8D22299C6668}" type="presParOf" srcId="{E5C0345C-8AEE-494B-843A-FF4052A622FF}" destId="{D465C077-CBF2-4955-90CF-2906DA606A14}" srcOrd="0" destOrd="0" presId="urn:microsoft.com/office/officeart/2008/layout/LinedList"/>
    <dgm:cxn modelId="{31F56E90-1D81-4DBB-A87E-5E3C4B203FDC}" type="presParOf" srcId="{E5C0345C-8AEE-494B-843A-FF4052A622FF}" destId="{5713896C-2821-404C-AE29-EF4421F29314}" srcOrd="1" destOrd="0" presId="urn:microsoft.com/office/officeart/2008/layout/LinedList"/>
    <dgm:cxn modelId="{A21E23CD-095C-4392-9063-93E037755FEE}" type="presParOf" srcId="{D51BC965-6AF5-42A3-BB61-8C1A56E49785}" destId="{71C25BAA-7A3C-455D-A12E-D96B4EA560FA}" srcOrd="2" destOrd="0" presId="urn:microsoft.com/office/officeart/2008/layout/LinedList"/>
    <dgm:cxn modelId="{770B3949-F551-499A-848F-44A45FA307E4}" type="presParOf" srcId="{D51BC965-6AF5-42A3-BB61-8C1A56E49785}" destId="{F3104C74-8885-40CA-B705-08D18BA3B642}" srcOrd="3" destOrd="0" presId="urn:microsoft.com/office/officeart/2008/layout/LinedList"/>
    <dgm:cxn modelId="{E5CF2D1C-364B-4995-AEB1-B3287CA03E8A}" type="presParOf" srcId="{F3104C74-8885-40CA-B705-08D18BA3B642}" destId="{317B4527-F6B8-4FAC-97E2-DA68A9C9DE3E}" srcOrd="0" destOrd="0" presId="urn:microsoft.com/office/officeart/2008/layout/LinedList"/>
    <dgm:cxn modelId="{0A2AB3F5-607E-42B4-B910-F97C21590582}" type="presParOf" srcId="{F3104C74-8885-40CA-B705-08D18BA3B642}" destId="{AC85F614-CA95-46AD-93D4-21F6492F1A9B}" srcOrd="1" destOrd="0" presId="urn:microsoft.com/office/officeart/2008/layout/LinedList"/>
    <dgm:cxn modelId="{0FD59CD4-70FB-4FDF-B26E-869A12347B72}" type="presParOf" srcId="{D51BC965-6AF5-42A3-BB61-8C1A56E49785}" destId="{4C9B7029-23CF-4A69-BAFC-2858727A905F}" srcOrd="4" destOrd="0" presId="urn:microsoft.com/office/officeart/2008/layout/LinedList"/>
    <dgm:cxn modelId="{537C4B02-5AB6-4431-9EAA-71E4BE443915}" type="presParOf" srcId="{D51BC965-6AF5-42A3-BB61-8C1A56E49785}" destId="{D3C810B3-AFD4-4472-BFF3-56FE99B47234}" srcOrd="5" destOrd="0" presId="urn:microsoft.com/office/officeart/2008/layout/LinedList"/>
    <dgm:cxn modelId="{0C13DEB0-124B-46A6-8346-C274D86D21C9}" type="presParOf" srcId="{D3C810B3-AFD4-4472-BFF3-56FE99B47234}" destId="{C42FB3CA-03CA-45E1-8260-BAB6EFCD223F}" srcOrd="0" destOrd="0" presId="urn:microsoft.com/office/officeart/2008/layout/LinedList"/>
    <dgm:cxn modelId="{F6F27DEE-BD69-4AD7-A419-D520A5924FF0}" type="presParOf" srcId="{D3C810B3-AFD4-4472-BFF3-56FE99B47234}" destId="{FAC381D4-133D-4C19-99AD-4218320DE4B4}" srcOrd="1" destOrd="0" presId="urn:microsoft.com/office/officeart/2008/layout/LinedList"/>
    <dgm:cxn modelId="{C352682D-356D-4CC9-A7F1-7983C04050F5}" type="presParOf" srcId="{D51BC965-6AF5-42A3-BB61-8C1A56E49785}" destId="{9236145B-E878-4BB7-AD70-0A720FF8F052}" srcOrd="6" destOrd="0" presId="urn:microsoft.com/office/officeart/2008/layout/LinedList"/>
    <dgm:cxn modelId="{FB6FEC95-AA70-4A99-ABC9-1E1B8E2F5A1A}" type="presParOf" srcId="{D51BC965-6AF5-42A3-BB61-8C1A56E49785}" destId="{4D998A29-2E71-4D36-84C1-C2A12C29C8D7}" srcOrd="7" destOrd="0" presId="urn:microsoft.com/office/officeart/2008/layout/LinedList"/>
    <dgm:cxn modelId="{A0FFA14F-D218-41BB-804B-D140235CD679}" type="presParOf" srcId="{4D998A29-2E71-4D36-84C1-C2A12C29C8D7}" destId="{43EAD899-B32B-470D-83BF-F0509C96CDF0}" srcOrd="0" destOrd="0" presId="urn:microsoft.com/office/officeart/2008/layout/LinedList"/>
    <dgm:cxn modelId="{F04E9CA9-D994-4B41-994A-A5DF81466FBF}" type="presParOf" srcId="{4D998A29-2E71-4D36-84C1-C2A12C29C8D7}" destId="{23770B87-5AAD-48BD-8C3F-82ABF92D8E46}" srcOrd="1" destOrd="0" presId="urn:microsoft.com/office/officeart/2008/layout/LinedList"/>
    <dgm:cxn modelId="{383BA242-A226-4F5D-BF00-581DB9C4A710}" type="presParOf" srcId="{D51BC965-6AF5-42A3-BB61-8C1A56E49785}" destId="{19CC7D13-133D-410A-BD96-AB3D59DCB84F}" srcOrd="8" destOrd="0" presId="urn:microsoft.com/office/officeart/2008/layout/LinedList"/>
    <dgm:cxn modelId="{B9EADFA2-4092-4E8A-B491-825B54B60830}" type="presParOf" srcId="{D51BC965-6AF5-42A3-BB61-8C1A56E49785}" destId="{B36E93A5-A705-441E-9E4D-BEEEA8577733}" srcOrd="9" destOrd="0" presId="urn:microsoft.com/office/officeart/2008/layout/LinedList"/>
    <dgm:cxn modelId="{08BC8759-13AA-4C70-B346-8FC45F28E742}" type="presParOf" srcId="{B36E93A5-A705-441E-9E4D-BEEEA8577733}" destId="{BB71D281-8A98-4233-B21B-1E4B350A45B8}" srcOrd="0" destOrd="0" presId="urn:microsoft.com/office/officeart/2008/layout/LinedList"/>
    <dgm:cxn modelId="{7C57BF2F-326B-414B-9BA0-541E3E0D17BF}" type="presParOf" srcId="{B36E93A5-A705-441E-9E4D-BEEEA8577733}" destId="{BB8DA0A5-458B-4125-914C-23E4DF0BFAE2}" srcOrd="1" destOrd="0" presId="urn:microsoft.com/office/officeart/2008/layout/LinedList"/>
    <dgm:cxn modelId="{A83D38F9-E98C-4126-A3DD-0AE6C9E57B4F}" type="presParOf" srcId="{D51BC965-6AF5-42A3-BB61-8C1A56E49785}" destId="{F4CAB54F-2682-42FF-A19D-ECDB1147CD35}" srcOrd="10" destOrd="0" presId="urn:microsoft.com/office/officeart/2008/layout/LinedList"/>
    <dgm:cxn modelId="{3C53A1F5-FF60-4301-8043-428E3C2C87E9}" type="presParOf" srcId="{D51BC965-6AF5-42A3-BB61-8C1A56E49785}" destId="{9FCB1D2E-B9AE-42CC-BF82-8D81D0E667EF}" srcOrd="11" destOrd="0" presId="urn:microsoft.com/office/officeart/2008/layout/LinedList"/>
    <dgm:cxn modelId="{C99EA5FF-4E13-4011-8C63-40682FAF39E5}" type="presParOf" srcId="{9FCB1D2E-B9AE-42CC-BF82-8D81D0E667EF}" destId="{350F59AF-B3FD-4669-9E4B-21B16ECF5E61}" srcOrd="0" destOrd="0" presId="urn:microsoft.com/office/officeart/2008/layout/LinedList"/>
    <dgm:cxn modelId="{A8359713-C9F1-418A-8EBB-F1409126D282}" type="presParOf" srcId="{9FCB1D2E-B9AE-42CC-BF82-8D81D0E667EF}" destId="{47BA20D5-0FAC-4546-888B-B91E3BF1267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6A5E6CC-3441-42B1-933A-15F1D0E11EA7}"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9EDEC44F-EFF7-464B-BCCC-FDCC7784E081}">
      <dgm:prSet/>
      <dgm:spPr/>
      <dgm:t>
        <a:bodyPr/>
        <a:lstStyle/>
        <a:p>
          <a:r>
            <a:rPr lang="en-US"/>
            <a:t>How many competitors there are and their composition</a:t>
          </a:r>
        </a:p>
      </dgm:t>
    </dgm:pt>
    <dgm:pt modelId="{E391D9ED-1379-4978-872F-74A3D69FDEA9}" type="parTrans" cxnId="{9A4EDF8A-59C1-4DA2-955D-F0B57E8D7621}">
      <dgm:prSet/>
      <dgm:spPr/>
      <dgm:t>
        <a:bodyPr/>
        <a:lstStyle/>
        <a:p>
          <a:endParaRPr lang="en-US"/>
        </a:p>
      </dgm:t>
    </dgm:pt>
    <dgm:pt modelId="{CCFF3041-BF00-4F00-BA64-3642E58A98FB}" type="sibTrans" cxnId="{9A4EDF8A-59C1-4DA2-955D-F0B57E8D7621}">
      <dgm:prSet/>
      <dgm:spPr/>
      <dgm:t>
        <a:bodyPr/>
        <a:lstStyle/>
        <a:p>
          <a:endParaRPr lang="en-US"/>
        </a:p>
      </dgm:t>
    </dgm:pt>
    <dgm:pt modelId="{6848EA5B-778B-4BB2-B213-123E4F1E711A}">
      <dgm:prSet/>
      <dgm:spPr/>
      <dgm:t>
        <a:bodyPr/>
        <a:lstStyle/>
        <a:p>
          <a:r>
            <a:rPr lang="en-US"/>
            <a:t>Market share of each</a:t>
          </a:r>
        </a:p>
      </dgm:t>
    </dgm:pt>
    <dgm:pt modelId="{6AF3FEB6-976D-47DD-A9CE-C08A239550C5}" type="parTrans" cxnId="{7C6094AF-52EA-49D0-BD65-53FF38E5DAB2}">
      <dgm:prSet/>
      <dgm:spPr/>
      <dgm:t>
        <a:bodyPr/>
        <a:lstStyle/>
        <a:p>
          <a:endParaRPr lang="en-US"/>
        </a:p>
      </dgm:t>
    </dgm:pt>
    <dgm:pt modelId="{6395758B-E3D7-44C1-82AC-91EFBD2E56B6}" type="sibTrans" cxnId="{7C6094AF-52EA-49D0-BD65-53FF38E5DAB2}">
      <dgm:prSet/>
      <dgm:spPr/>
      <dgm:t>
        <a:bodyPr/>
        <a:lstStyle/>
        <a:p>
          <a:endParaRPr lang="en-US"/>
        </a:p>
      </dgm:t>
    </dgm:pt>
    <dgm:pt modelId="{A559617E-2279-4DE7-9BF5-7EB4151D0D86}">
      <dgm:prSet/>
      <dgm:spPr/>
      <dgm:t>
        <a:bodyPr/>
        <a:lstStyle/>
        <a:p>
          <a:r>
            <a:rPr lang="en-US"/>
            <a:t>The market they appeal</a:t>
          </a:r>
        </a:p>
      </dgm:t>
    </dgm:pt>
    <dgm:pt modelId="{457D2A94-238F-42FD-88B0-8D60CA93DD5B}" type="parTrans" cxnId="{48BDEB32-9E9B-48BE-A825-60FF236A4297}">
      <dgm:prSet/>
      <dgm:spPr/>
      <dgm:t>
        <a:bodyPr/>
        <a:lstStyle/>
        <a:p>
          <a:endParaRPr lang="en-US"/>
        </a:p>
      </dgm:t>
    </dgm:pt>
    <dgm:pt modelId="{18BDF0AF-C5CC-4E9E-BF40-E91D90145229}" type="sibTrans" cxnId="{48BDEB32-9E9B-48BE-A825-60FF236A4297}">
      <dgm:prSet/>
      <dgm:spPr/>
      <dgm:t>
        <a:bodyPr/>
        <a:lstStyle/>
        <a:p>
          <a:endParaRPr lang="en-US"/>
        </a:p>
      </dgm:t>
    </dgm:pt>
    <dgm:pt modelId="{B0598AFE-B4CF-462A-9AE9-22F1F4694035}">
      <dgm:prSet/>
      <dgm:spPr/>
      <dgm:t>
        <a:bodyPr/>
        <a:lstStyle/>
        <a:p>
          <a:r>
            <a:rPr lang="en-US"/>
            <a:t>Quality focus of the competitors</a:t>
          </a:r>
        </a:p>
      </dgm:t>
    </dgm:pt>
    <dgm:pt modelId="{4B5065D4-2F0F-4107-B30D-5A202396209C}" type="parTrans" cxnId="{FC6C0BD3-2F07-4F2B-B79B-75A0EE9C62B5}">
      <dgm:prSet/>
      <dgm:spPr/>
      <dgm:t>
        <a:bodyPr/>
        <a:lstStyle/>
        <a:p>
          <a:endParaRPr lang="en-US"/>
        </a:p>
      </dgm:t>
    </dgm:pt>
    <dgm:pt modelId="{46BA3858-7395-4606-8577-7769DD0F3324}" type="sibTrans" cxnId="{FC6C0BD3-2F07-4F2B-B79B-75A0EE9C62B5}">
      <dgm:prSet/>
      <dgm:spPr/>
      <dgm:t>
        <a:bodyPr/>
        <a:lstStyle/>
        <a:p>
          <a:endParaRPr lang="en-US"/>
        </a:p>
      </dgm:t>
    </dgm:pt>
    <dgm:pt modelId="{00993BCA-F255-45EB-ACB7-8F3A7996FC75}">
      <dgm:prSet/>
      <dgm:spPr/>
      <dgm:t>
        <a:bodyPr/>
        <a:lstStyle/>
        <a:p>
          <a:r>
            <a:rPr lang="en-US"/>
            <a:t>The extent to which suppliers, distributors, and customers have been locked-in</a:t>
          </a:r>
        </a:p>
      </dgm:t>
    </dgm:pt>
    <dgm:pt modelId="{604604C0-D44D-4D17-9EB4-B8CB1B8234A2}" type="parTrans" cxnId="{B1D72499-784C-4478-8B62-E608C3C83E4B}">
      <dgm:prSet/>
      <dgm:spPr/>
      <dgm:t>
        <a:bodyPr/>
        <a:lstStyle/>
        <a:p>
          <a:endParaRPr lang="en-US"/>
        </a:p>
      </dgm:t>
    </dgm:pt>
    <dgm:pt modelId="{C1D18B17-66C5-4593-8579-D4BB621B230D}" type="sibTrans" cxnId="{B1D72499-784C-4478-8B62-E608C3C83E4B}">
      <dgm:prSet/>
      <dgm:spPr/>
      <dgm:t>
        <a:bodyPr/>
        <a:lstStyle/>
        <a:p>
          <a:endParaRPr lang="en-US"/>
        </a:p>
      </dgm:t>
    </dgm:pt>
    <dgm:pt modelId="{1A885D2D-C22C-4580-94FB-722E8E5E0BBF}">
      <dgm:prSet/>
      <dgm:spPr/>
      <dgm:t>
        <a:bodyPr/>
        <a:lstStyle/>
        <a:p>
          <a:r>
            <a:rPr lang="en-US"/>
            <a:t>Threat of substitute products</a:t>
          </a:r>
        </a:p>
      </dgm:t>
    </dgm:pt>
    <dgm:pt modelId="{A288E3B9-A76C-4EC7-95E3-484887474398}" type="parTrans" cxnId="{53848889-0389-493C-8297-723213E69E1B}">
      <dgm:prSet/>
      <dgm:spPr/>
      <dgm:t>
        <a:bodyPr/>
        <a:lstStyle/>
        <a:p>
          <a:endParaRPr lang="en-US"/>
        </a:p>
      </dgm:t>
    </dgm:pt>
    <dgm:pt modelId="{E3CD952A-6241-4FBD-A45D-8218DCC3FBE5}" type="sibTrans" cxnId="{53848889-0389-493C-8297-723213E69E1B}">
      <dgm:prSet/>
      <dgm:spPr/>
      <dgm:t>
        <a:bodyPr/>
        <a:lstStyle/>
        <a:p>
          <a:endParaRPr lang="en-US"/>
        </a:p>
      </dgm:t>
    </dgm:pt>
    <dgm:pt modelId="{0D2767D1-2D52-4B8D-A067-4AFC2E17A980}">
      <dgm:prSet/>
      <dgm:spPr/>
      <dgm:t>
        <a:bodyPr/>
        <a:lstStyle/>
        <a:p>
          <a:r>
            <a:rPr lang="en-US"/>
            <a:t>Threat of new entrants into the market</a:t>
          </a:r>
        </a:p>
      </dgm:t>
    </dgm:pt>
    <dgm:pt modelId="{19539E0D-2899-40CF-A2DC-5A0B3257695F}" type="parTrans" cxnId="{278C9D06-8EF7-44FA-BAFC-85FE6BDA7958}">
      <dgm:prSet/>
      <dgm:spPr/>
      <dgm:t>
        <a:bodyPr/>
        <a:lstStyle/>
        <a:p>
          <a:endParaRPr lang="en-US"/>
        </a:p>
      </dgm:t>
    </dgm:pt>
    <dgm:pt modelId="{E60D946B-A4E7-4E8B-B31C-9B27DCB250A9}" type="sibTrans" cxnId="{278C9D06-8EF7-44FA-BAFC-85FE6BDA7958}">
      <dgm:prSet/>
      <dgm:spPr/>
      <dgm:t>
        <a:bodyPr/>
        <a:lstStyle/>
        <a:p>
          <a:endParaRPr lang="en-US"/>
        </a:p>
      </dgm:t>
    </dgm:pt>
    <dgm:pt modelId="{B8B8D2A0-1E9F-4488-9D68-2FD834C966B2}">
      <dgm:prSet/>
      <dgm:spPr/>
      <dgm:t>
        <a:bodyPr/>
        <a:lstStyle/>
        <a:p>
          <a:r>
            <a:rPr lang="en-US"/>
            <a:t>Competitors competitive advantage</a:t>
          </a:r>
        </a:p>
      </dgm:t>
    </dgm:pt>
    <dgm:pt modelId="{23DBECB2-01BF-40E4-B692-5BD59882B39D}" type="parTrans" cxnId="{15DFB4B7-1648-4064-812C-AD2058878DE3}">
      <dgm:prSet/>
      <dgm:spPr/>
      <dgm:t>
        <a:bodyPr/>
        <a:lstStyle/>
        <a:p>
          <a:endParaRPr lang="en-US"/>
        </a:p>
      </dgm:t>
    </dgm:pt>
    <dgm:pt modelId="{29906053-1313-4342-9795-BADA10E3CE39}" type="sibTrans" cxnId="{15DFB4B7-1648-4064-812C-AD2058878DE3}">
      <dgm:prSet/>
      <dgm:spPr/>
      <dgm:t>
        <a:bodyPr/>
        <a:lstStyle/>
        <a:p>
          <a:endParaRPr lang="en-US"/>
        </a:p>
      </dgm:t>
    </dgm:pt>
    <dgm:pt modelId="{5009C09D-890E-4774-9FE3-553FB6EA6EAA}" type="pres">
      <dgm:prSet presAssocID="{06A5E6CC-3441-42B1-933A-15F1D0E11EA7}" presName="vert0" presStyleCnt="0">
        <dgm:presLayoutVars>
          <dgm:dir/>
          <dgm:animOne val="branch"/>
          <dgm:animLvl val="lvl"/>
        </dgm:presLayoutVars>
      </dgm:prSet>
      <dgm:spPr/>
    </dgm:pt>
    <dgm:pt modelId="{B6295E16-BA10-44AA-9DF7-40B7A21E1ACD}" type="pres">
      <dgm:prSet presAssocID="{9EDEC44F-EFF7-464B-BCCC-FDCC7784E081}" presName="thickLine" presStyleLbl="alignNode1" presStyleIdx="0" presStyleCnt="8"/>
      <dgm:spPr/>
    </dgm:pt>
    <dgm:pt modelId="{2A474113-9E21-4476-B010-0E8363372B09}" type="pres">
      <dgm:prSet presAssocID="{9EDEC44F-EFF7-464B-BCCC-FDCC7784E081}" presName="horz1" presStyleCnt="0"/>
      <dgm:spPr/>
    </dgm:pt>
    <dgm:pt modelId="{450D7FCF-C697-496D-B420-596FE2E35E96}" type="pres">
      <dgm:prSet presAssocID="{9EDEC44F-EFF7-464B-BCCC-FDCC7784E081}" presName="tx1" presStyleLbl="revTx" presStyleIdx="0" presStyleCnt="8"/>
      <dgm:spPr/>
    </dgm:pt>
    <dgm:pt modelId="{C066521B-C837-447B-8DE1-335FE8BF7A23}" type="pres">
      <dgm:prSet presAssocID="{9EDEC44F-EFF7-464B-BCCC-FDCC7784E081}" presName="vert1" presStyleCnt="0"/>
      <dgm:spPr/>
    </dgm:pt>
    <dgm:pt modelId="{0480279A-742B-427B-8BA6-D56D6CABE137}" type="pres">
      <dgm:prSet presAssocID="{6848EA5B-778B-4BB2-B213-123E4F1E711A}" presName="thickLine" presStyleLbl="alignNode1" presStyleIdx="1" presStyleCnt="8"/>
      <dgm:spPr/>
    </dgm:pt>
    <dgm:pt modelId="{AF2D4F04-DE9B-4504-B4DB-5F58DB46F6E9}" type="pres">
      <dgm:prSet presAssocID="{6848EA5B-778B-4BB2-B213-123E4F1E711A}" presName="horz1" presStyleCnt="0"/>
      <dgm:spPr/>
    </dgm:pt>
    <dgm:pt modelId="{A3259C38-57CB-4024-8A78-20B9395582EE}" type="pres">
      <dgm:prSet presAssocID="{6848EA5B-778B-4BB2-B213-123E4F1E711A}" presName="tx1" presStyleLbl="revTx" presStyleIdx="1" presStyleCnt="8"/>
      <dgm:spPr/>
    </dgm:pt>
    <dgm:pt modelId="{6B38C0A2-8262-49EA-8EB6-B1FD66619820}" type="pres">
      <dgm:prSet presAssocID="{6848EA5B-778B-4BB2-B213-123E4F1E711A}" presName="vert1" presStyleCnt="0"/>
      <dgm:spPr/>
    </dgm:pt>
    <dgm:pt modelId="{255E6DBF-0C8E-403F-9FDA-21CC0F9A0878}" type="pres">
      <dgm:prSet presAssocID="{A559617E-2279-4DE7-9BF5-7EB4151D0D86}" presName="thickLine" presStyleLbl="alignNode1" presStyleIdx="2" presStyleCnt="8"/>
      <dgm:spPr/>
    </dgm:pt>
    <dgm:pt modelId="{92371486-D447-40F2-BF76-9E541CBAF296}" type="pres">
      <dgm:prSet presAssocID="{A559617E-2279-4DE7-9BF5-7EB4151D0D86}" presName="horz1" presStyleCnt="0"/>
      <dgm:spPr/>
    </dgm:pt>
    <dgm:pt modelId="{59A802E2-0656-4F99-BDF7-9DFF1B88F021}" type="pres">
      <dgm:prSet presAssocID="{A559617E-2279-4DE7-9BF5-7EB4151D0D86}" presName="tx1" presStyleLbl="revTx" presStyleIdx="2" presStyleCnt="8"/>
      <dgm:spPr/>
    </dgm:pt>
    <dgm:pt modelId="{DC2154C4-ADCC-4AB8-9822-1F54B37D8265}" type="pres">
      <dgm:prSet presAssocID="{A559617E-2279-4DE7-9BF5-7EB4151D0D86}" presName="vert1" presStyleCnt="0"/>
      <dgm:spPr/>
    </dgm:pt>
    <dgm:pt modelId="{E71B87B1-6DBE-450B-9379-57276814153D}" type="pres">
      <dgm:prSet presAssocID="{B0598AFE-B4CF-462A-9AE9-22F1F4694035}" presName="thickLine" presStyleLbl="alignNode1" presStyleIdx="3" presStyleCnt="8"/>
      <dgm:spPr/>
    </dgm:pt>
    <dgm:pt modelId="{18D53953-A927-4C30-9682-DA06CFB43E55}" type="pres">
      <dgm:prSet presAssocID="{B0598AFE-B4CF-462A-9AE9-22F1F4694035}" presName="horz1" presStyleCnt="0"/>
      <dgm:spPr/>
    </dgm:pt>
    <dgm:pt modelId="{C45B0631-A153-4DB8-BA96-7826FD14F2B7}" type="pres">
      <dgm:prSet presAssocID="{B0598AFE-B4CF-462A-9AE9-22F1F4694035}" presName="tx1" presStyleLbl="revTx" presStyleIdx="3" presStyleCnt="8"/>
      <dgm:spPr/>
    </dgm:pt>
    <dgm:pt modelId="{785A67C1-1D0C-4412-8178-5E153DE4FF90}" type="pres">
      <dgm:prSet presAssocID="{B0598AFE-B4CF-462A-9AE9-22F1F4694035}" presName="vert1" presStyleCnt="0"/>
      <dgm:spPr/>
    </dgm:pt>
    <dgm:pt modelId="{DAA21F3D-C893-430D-A1AC-17423E50E980}" type="pres">
      <dgm:prSet presAssocID="{00993BCA-F255-45EB-ACB7-8F3A7996FC75}" presName="thickLine" presStyleLbl="alignNode1" presStyleIdx="4" presStyleCnt="8"/>
      <dgm:spPr/>
    </dgm:pt>
    <dgm:pt modelId="{E8C759E6-3D92-4D8D-994A-75E0D2991B2E}" type="pres">
      <dgm:prSet presAssocID="{00993BCA-F255-45EB-ACB7-8F3A7996FC75}" presName="horz1" presStyleCnt="0"/>
      <dgm:spPr/>
    </dgm:pt>
    <dgm:pt modelId="{45FB34B7-C435-41FB-88C8-8102E113A77A}" type="pres">
      <dgm:prSet presAssocID="{00993BCA-F255-45EB-ACB7-8F3A7996FC75}" presName="tx1" presStyleLbl="revTx" presStyleIdx="4" presStyleCnt="8"/>
      <dgm:spPr/>
    </dgm:pt>
    <dgm:pt modelId="{61847F2A-A24B-44F2-9509-CF8A2114FC86}" type="pres">
      <dgm:prSet presAssocID="{00993BCA-F255-45EB-ACB7-8F3A7996FC75}" presName="vert1" presStyleCnt="0"/>
      <dgm:spPr/>
    </dgm:pt>
    <dgm:pt modelId="{67646723-9313-4B3F-8063-F181C80108B2}" type="pres">
      <dgm:prSet presAssocID="{1A885D2D-C22C-4580-94FB-722E8E5E0BBF}" presName="thickLine" presStyleLbl="alignNode1" presStyleIdx="5" presStyleCnt="8"/>
      <dgm:spPr/>
    </dgm:pt>
    <dgm:pt modelId="{11139BBC-DAEB-4CB0-BDD1-E596CFC0C5BE}" type="pres">
      <dgm:prSet presAssocID="{1A885D2D-C22C-4580-94FB-722E8E5E0BBF}" presName="horz1" presStyleCnt="0"/>
      <dgm:spPr/>
    </dgm:pt>
    <dgm:pt modelId="{BF9BFE0F-58E0-46FD-8857-7A77484EF11E}" type="pres">
      <dgm:prSet presAssocID="{1A885D2D-C22C-4580-94FB-722E8E5E0BBF}" presName="tx1" presStyleLbl="revTx" presStyleIdx="5" presStyleCnt="8"/>
      <dgm:spPr/>
    </dgm:pt>
    <dgm:pt modelId="{64AEACE0-4023-4ED5-B2F2-98126793B936}" type="pres">
      <dgm:prSet presAssocID="{1A885D2D-C22C-4580-94FB-722E8E5E0BBF}" presName="vert1" presStyleCnt="0"/>
      <dgm:spPr/>
    </dgm:pt>
    <dgm:pt modelId="{DB195832-CA2A-4938-9255-F332676769A2}" type="pres">
      <dgm:prSet presAssocID="{0D2767D1-2D52-4B8D-A067-4AFC2E17A980}" presName="thickLine" presStyleLbl="alignNode1" presStyleIdx="6" presStyleCnt="8"/>
      <dgm:spPr/>
    </dgm:pt>
    <dgm:pt modelId="{011EC6DF-06B8-48B5-877E-CA47B931436A}" type="pres">
      <dgm:prSet presAssocID="{0D2767D1-2D52-4B8D-A067-4AFC2E17A980}" presName="horz1" presStyleCnt="0"/>
      <dgm:spPr/>
    </dgm:pt>
    <dgm:pt modelId="{357601CE-E0D9-4D41-9324-67D487311453}" type="pres">
      <dgm:prSet presAssocID="{0D2767D1-2D52-4B8D-A067-4AFC2E17A980}" presName="tx1" presStyleLbl="revTx" presStyleIdx="6" presStyleCnt="8"/>
      <dgm:spPr/>
    </dgm:pt>
    <dgm:pt modelId="{429A664E-2ED0-4B3F-B26D-3721C8416321}" type="pres">
      <dgm:prSet presAssocID="{0D2767D1-2D52-4B8D-A067-4AFC2E17A980}" presName="vert1" presStyleCnt="0"/>
      <dgm:spPr/>
    </dgm:pt>
    <dgm:pt modelId="{3A387FB6-793D-42CE-9D56-FA9D28469E9D}" type="pres">
      <dgm:prSet presAssocID="{B8B8D2A0-1E9F-4488-9D68-2FD834C966B2}" presName="thickLine" presStyleLbl="alignNode1" presStyleIdx="7" presStyleCnt="8"/>
      <dgm:spPr/>
    </dgm:pt>
    <dgm:pt modelId="{5E685606-36B4-4191-B977-E4AC84D77B06}" type="pres">
      <dgm:prSet presAssocID="{B8B8D2A0-1E9F-4488-9D68-2FD834C966B2}" presName="horz1" presStyleCnt="0"/>
      <dgm:spPr/>
    </dgm:pt>
    <dgm:pt modelId="{F957482D-2B2C-40FA-A417-F55146D08B0F}" type="pres">
      <dgm:prSet presAssocID="{B8B8D2A0-1E9F-4488-9D68-2FD834C966B2}" presName="tx1" presStyleLbl="revTx" presStyleIdx="7" presStyleCnt="8"/>
      <dgm:spPr/>
    </dgm:pt>
    <dgm:pt modelId="{F88C2C6A-B0EE-4C6A-8F99-039244FC31E3}" type="pres">
      <dgm:prSet presAssocID="{B8B8D2A0-1E9F-4488-9D68-2FD834C966B2}" presName="vert1" presStyleCnt="0"/>
      <dgm:spPr/>
    </dgm:pt>
  </dgm:ptLst>
  <dgm:cxnLst>
    <dgm:cxn modelId="{278C9D06-8EF7-44FA-BAFC-85FE6BDA7958}" srcId="{06A5E6CC-3441-42B1-933A-15F1D0E11EA7}" destId="{0D2767D1-2D52-4B8D-A067-4AFC2E17A980}" srcOrd="6" destOrd="0" parTransId="{19539E0D-2899-40CF-A2DC-5A0B3257695F}" sibTransId="{E60D946B-A4E7-4E8B-B31C-9B27DCB250A9}"/>
    <dgm:cxn modelId="{726AE40C-9718-4D73-8C05-A76E7A975155}" type="presOf" srcId="{6848EA5B-778B-4BB2-B213-123E4F1E711A}" destId="{A3259C38-57CB-4024-8A78-20B9395582EE}" srcOrd="0" destOrd="0" presId="urn:microsoft.com/office/officeart/2008/layout/LinedList"/>
    <dgm:cxn modelId="{61FBDB11-6516-46A1-A973-3F3620B2E8E9}" type="presOf" srcId="{0D2767D1-2D52-4B8D-A067-4AFC2E17A980}" destId="{357601CE-E0D9-4D41-9324-67D487311453}" srcOrd="0" destOrd="0" presId="urn:microsoft.com/office/officeart/2008/layout/LinedList"/>
    <dgm:cxn modelId="{1F843519-D279-447D-9E5F-7B677C61C354}" type="presOf" srcId="{B8B8D2A0-1E9F-4488-9D68-2FD834C966B2}" destId="{F957482D-2B2C-40FA-A417-F55146D08B0F}" srcOrd="0" destOrd="0" presId="urn:microsoft.com/office/officeart/2008/layout/LinedList"/>
    <dgm:cxn modelId="{FCF30C28-6A50-4A4B-A336-1D662BA944D4}" type="presOf" srcId="{06A5E6CC-3441-42B1-933A-15F1D0E11EA7}" destId="{5009C09D-890E-4774-9FE3-553FB6EA6EAA}" srcOrd="0" destOrd="0" presId="urn:microsoft.com/office/officeart/2008/layout/LinedList"/>
    <dgm:cxn modelId="{48BDEB32-9E9B-48BE-A825-60FF236A4297}" srcId="{06A5E6CC-3441-42B1-933A-15F1D0E11EA7}" destId="{A559617E-2279-4DE7-9BF5-7EB4151D0D86}" srcOrd="2" destOrd="0" parTransId="{457D2A94-238F-42FD-88B0-8D60CA93DD5B}" sibTransId="{18BDF0AF-C5CC-4E9E-BF40-E91D90145229}"/>
    <dgm:cxn modelId="{D5C04988-7B43-4D13-B9A4-4CAF82A58330}" type="presOf" srcId="{A559617E-2279-4DE7-9BF5-7EB4151D0D86}" destId="{59A802E2-0656-4F99-BDF7-9DFF1B88F021}" srcOrd="0" destOrd="0" presId="urn:microsoft.com/office/officeart/2008/layout/LinedList"/>
    <dgm:cxn modelId="{53848889-0389-493C-8297-723213E69E1B}" srcId="{06A5E6CC-3441-42B1-933A-15F1D0E11EA7}" destId="{1A885D2D-C22C-4580-94FB-722E8E5E0BBF}" srcOrd="5" destOrd="0" parTransId="{A288E3B9-A76C-4EC7-95E3-484887474398}" sibTransId="{E3CD952A-6241-4FBD-A45D-8218DCC3FBE5}"/>
    <dgm:cxn modelId="{9A4EDF8A-59C1-4DA2-955D-F0B57E8D7621}" srcId="{06A5E6CC-3441-42B1-933A-15F1D0E11EA7}" destId="{9EDEC44F-EFF7-464B-BCCC-FDCC7784E081}" srcOrd="0" destOrd="0" parTransId="{E391D9ED-1379-4978-872F-74A3D69FDEA9}" sibTransId="{CCFF3041-BF00-4F00-BA64-3642E58A98FB}"/>
    <dgm:cxn modelId="{B1D72499-784C-4478-8B62-E608C3C83E4B}" srcId="{06A5E6CC-3441-42B1-933A-15F1D0E11EA7}" destId="{00993BCA-F255-45EB-ACB7-8F3A7996FC75}" srcOrd="4" destOrd="0" parTransId="{604604C0-D44D-4D17-9EB4-B8CB1B8234A2}" sibTransId="{C1D18B17-66C5-4593-8579-D4BB621B230D}"/>
    <dgm:cxn modelId="{7C6094AF-52EA-49D0-BD65-53FF38E5DAB2}" srcId="{06A5E6CC-3441-42B1-933A-15F1D0E11EA7}" destId="{6848EA5B-778B-4BB2-B213-123E4F1E711A}" srcOrd="1" destOrd="0" parTransId="{6AF3FEB6-976D-47DD-A9CE-C08A239550C5}" sibTransId="{6395758B-E3D7-44C1-82AC-91EFBD2E56B6}"/>
    <dgm:cxn modelId="{15DFB4B7-1648-4064-812C-AD2058878DE3}" srcId="{06A5E6CC-3441-42B1-933A-15F1D0E11EA7}" destId="{B8B8D2A0-1E9F-4488-9D68-2FD834C966B2}" srcOrd="7" destOrd="0" parTransId="{23DBECB2-01BF-40E4-B692-5BD59882B39D}" sibTransId="{29906053-1313-4342-9795-BADA10E3CE39}"/>
    <dgm:cxn modelId="{DE3208B9-7734-4930-BE31-798EF24723E4}" type="presOf" srcId="{1A885D2D-C22C-4580-94FB-722E8E5E0BBF}" destId="{BF9BFE0F-58E0-46FD-8857-7A77484EF11E}" srcOrd="0" destOrd="0" presId="urn:microsoft.com/office/officeart/2008/layout/LinedList"/>
    <dgm:cxn modelId="{FC6C0BD3-2F07-4F2B-B79B-75A0EE9C62B5}" srcId="{06A5E6CC-3441-42B1-933A-15F1D0E11EA7}" destId="{B0598AFE-B4CF-462A-9AE9-22F1F4694035}" srcOrd="3" destOrd="0" parTransId="{4B5065D4-2F0F-4107-B30D-5A202396209C}" sibTransId="{46BA3858-7395-4606-8577-7769DD0F3324}"/>
    <dgm:cxn modelId="{4CF21FF0-5179-4A7A-960F-8BBA91FDDFD2}" type="presOf" srcId="{B0598AFE-B4CF-462A-9AE9-22F1F4694035}" destId="{C45B0631-A153-4DB8-BA96-7826FD14F2B7}" srcOrd="0" destOrd="0" presId="urn:microsoft.com/office/officeart/2008/layout/LinedList"/>
    <dgm:cxn modelId="{4CA35FF2-F144-4680-ADFE-103346225E40}" type="presOf" srcId="{9EDEC44F-EFF7-464B-BCCC-FDCC7784E081}" destId="{450D7FCF-C697-496D-B420-596FE2E35E96}" srcOrd="0" destOrd="0" presId="urn:microsoft.com/office/officeart/2008/layout/LinedList"/>
    <dgm:cxn modelId="{78C5E6FA-F02F-4A63-B667-8F94D9A49828}" type="presOf" srcId="{00993BCA-F255-45EB-ACB7-8F3A7996FC75}" destId="{45FB34B7-C435-41FB-88C8-8102E113A77A}" srcOrd="0" destOrd="0" presId="urn:microsoft.com/office/officeart/2008/layout/LinedList"/>
    <dgm:cxn modelId="{8E1BA5AD-5AF7-4908-B3E1-BB05AC83E6CC}" type="presParOf" srcId="{5009C09D-890E-4774-9FE3-553FB6EA6EAA}" destId="{B6295E16-BA10-44AA-9DF7-40B7A21E1ACD}" srcOrd="0" destOrd="0" presId="urn:microsoft.com/office/officeart/2008/layout/LinedList"/>
    <dgm:cxn modelId="{656E18C2-C41F-4ABF-9145-10DBF9A94236}" type="presParOf" srcId="{5009C09D-890E-4774-9FE3-553FB6EA6EAA}" destId="{2A474113-9E21-4476-B010-0E8363372B09}" srcOrd="1" destOrd="0" presId="urn:microsoft.com/office/officeart/2008/layout/LinedList"/>
    <dgm:cxn modelId="{89F4E719-083B-4AA8-9FF0-29769834B2B0}" type="presParOf" srcId="{2A474113-9E21-4476-B010-0E8363372B09}" destId="{450D7FCF-C697-496D-B420-596FE2E35E96}" srcOrd="0" destOrd="0" presId="urn:microsoft.com/office/officeart/2008/layout/LinedList"/>
    <dgm:cxn modelId="{BBBAA88C-75B3-44A4-8B88-1F5122AF101D}" type="presParOf" srcId="{2A474113-9E21-4476-B010-0E8363372B09}" destId="{C066521B-C837-447B-8DE1-335FE8BF7A23}" srcOrd="1" destOrd="0" presId="urn:microsoft.com/office/officeart/2008/layout/LinedList"/>
    <dgm:cxn modelId="{144F3443-2BA8-4916-BA3A-1316A03448A4}" type="presParOf" srcId="{5009C09D-890E-4774-9FE3-553FB6EA6EAA}" destId="{0480279A-742B-427B-8BA6-D56D6CABE137}" srcOrd="2" destOrd="0" presId="urn:microsoft.com/office/officeart/2008/layout/LinedList"/>
    <dgm:cxn modelId="{17FC4E7D-CC8E-4BB8-9442-F5B8ED695494}" type="presParOf" srcId="{5009C09D-890E-4774-9FE3-553FB6EA6EAA}" destId="{AF2D4F04-DE9B-4504-B4DB-5F58DB46F6E9}" srcOrd="3" destOrd="0" presId="urn:microsoft.com/office/officeart/2008/layout/LinedList"/>
    <dgm:cxn modelId="{50183F6A-DCF4-4ECD-904D-B9208CD3186C}" type="presParOf" srcId="{AF2D4F04-DE9B-4504-B4DB-5F58DB46F6E9}" destId="{A3259C38-57CB-4024-8A78-20B9395582EE}" srcOrd="0" destOrd="0" presId="urn:microsoft.com/office/officeart/2008/layout/LinedList"/>
    <dgm:cxn modelId="{FE9DE4AA-58B1-4DF3-AE32-12B9615D3C60}" type="presParOf" srcId="{AF2D4F04-DE9B-4504-B4DB-5F58DB46F6E9}" destId="{6B38C0A2-8262-49EA-8EB6-B1FD66619820}" srcOrd="1" destOrd="0" presId="urn:microsoft.com/office/officeart/2008/layout/LinedList"/>
    <dgm:cxn modelId="{857A806B-D00E-43D5-B6D2-25E5FA3F2201}" type="presParOf" srcId="{5009C09D-890E-4774-9FE3-553FB6EA6EAA}" destId="{255E6DBF-0C8E-403F-9FDA-21CC0F9A0878}" srcOrd="4" destOrd="0" presId="urn:microsoft.com/office/officeart/2008/layout/LinedList"/>
    <dgm:cxn modelId="{5F90EA97-35F1-4C2D-8BF5-9ACF38806014}" type="presParOf" srcId="{5009C09D-890E-4774-9FE3-553FB6EA6EAA}" destId="{92371486-D447-40F2-BF76-9E541CBAF296}" srcOrd="5" destOrd="0" presId="urn:microsoft.com/office/officeart/2008/layout/LinedList"/>
    <dgm:cxn modelId="{F2A8C568-809C-4F52-B4A7-46E9F6EC8DD7}" type="presParOf" srcId="{92371486-D447-40F2-BF76-9E541CBAF296}" destId="{59A802E2-0656-4F99-BDF7-9DFF1B88F021}" srcOrd="0" destOrd="0" presId="urn:microsoft.com/office/officeart/2008/layout/LinedList"/>
    <dgm:cxn modelId="{71B0C7D2-7888-447E-B704-AFDE57C06438}" type="presParOf" srcId="{92371486-D447-40F2-BF76-9E541CBAF296}" destId="{DC2154C4-ADCC-4AB8-9822-1F54B37D8265}" srcOrd="1" destOrd="0" presId="urn:microsoft.com/office/officeart/2008/layout/LinedList"/>
    <dgm:cxn modelId="{A44C4D8F-07BE-4307-B5AE-4C29F6D10651}" type="presParOf" srcId="{5009C09D-890E-4774-9FE3-553FB6EA6EAA}" destId="{E71B87B1-6DBE-450B-9379-57276814153D}" srcOrd="6" destOrd="0" presId="urn:microsoft.com/office/officeart/2008/layout/LinedList"/>
    <dgm:cxn modelId="{4C1DE73E-7388-4EDB-9D03-C1FFCF9609D8}" type="presParOf" srcId="{5009C09D-890E-4774-9FE3-553FB6EA6EAA}" destId="{18D53953-A927-4C30-9682-DA06CFB43E55}" srcOrd="7" destOrd="0" presId="urn:microsoft.com/office/officeart/2008/layout/LinedList"/>
    <dgm:cxn modelId="{F2AA715A-D9BC-4D15-86DA-E651D5D8AEBC}" type="presParOf" srcId="{18D53953-A927-4C30-9682-DA06CFB43E55}" destId="{C45B0631-A153-4DB8-BA96-7826FD14F2B7}" srcOrd="0" destOrd="0" presId="urn:microsoft.com/office/officeart/2008/layout/LinedList"/>
    <dgm:cxn modelId="{E522B88C-14C6-4E8F-AE2F-C39BA4113DE2}" type="presParOf" srcId="{18D53953-A927-4C30-9682-DA06CFB43E55}" destId="{785A67C1-1D0C-4412-8178-5E153DE4FF90}" srcOrd="1" destOrd="0" presId="urn:microsoft.com/office/officeart/2008/layout/LinedList"/>
    <dgm:cxn modelId="{520F52B6-338E-4DB0-9E64-38262C9A1CFC}" type="presParOf" srcId="{5009C09D-890E-4774-9FE3-553FB6EA6EAA}" destId="{DAA21F3D-C893-430D-A1AC-17423E50E980}" srcOrd="8" destOrd="0" presId="urn:microsoft.com/office/officeart/2008/layout/LinedList"/>
    <dgm:cxn modelId="{035ACACE-CA6D-4384-9F3E-E6E46D9933F9}" type="presParOf" srcId="{5009C09D-890E-4774-9FE3-553FB6EA6EAA}" destId="{E8C759E6-3D92-4D8D-994A-75E0D2991B2E}" srcOrd="9" destOrd="0" presId="urn:microsoft.com/office/officeart/2008/layout/LinedList"/>
    <dgm:cxn modelId="{A865FE1C-216A-4EF6-B65F-D37F9C3098F3}" type="presParOf" srcId="{E8C759E6-3D92-4D8D-994A-75E0D2991B2E}" destId="{45FB34B7-C435-41FB-88C8-8102E113A77A}" srcOrd="0" destOrd="0" presId="urn:microsoft.com/office/officeart/2008/layout/LinedList"/>
    <dgm:cxn modelId="{844F5748-04CC-43A7-B4A4-1F6930AF1D9B}" type="presParOf" srcId="{E8C759E6-3D92-4D8D-994A-75E0D2991B2E}" destId="{61847F2A-A24B-44F2-9509-CF8A2114FC86}" srcOrd="1" destOrd="0" presId="urn:microsoft.com/office/officeart/2008/layout/LinedList"/>
    <dgm:cxn modelId="{959E2670-C8BD-409C-9217-EA002CE003AC}" type="presParOf" srcId="{5009C09D-890E-4774-9FE3-553FB6EA6EAA}" destId="{67646723-9313-4B3F-8063-F181C80108B2}" srcOrd="10" destOrd="0" presId="urn:microsoft.com/office/officeart/2008/layout/LinedList"/>
    <dgm:cxn modelId="{D3FD97B9-AFF1-4B91-8E8F-23C3C44C80EE}" type="presParOf" srcId="{5009C09D-890E-4774-9FE3-553FB6EA6EAA}" destId="{11139BBC-DAEB-4CB0-BDD1-E596CFC0C5BE}" srcOrd="11" destOrd="0" presId="urn:microsoft.com/office/officeart/2008/layout/LinedList"/>
    <dgm:cxn modelId="{EE274188-8B90-4003-A2AC-0FBBC09661FF}" type="presParOf" srcId="{11139BBC-DAEB-4CB0-BDD1-E596CFC0C5BE}" destId="{BF9BFE0F-58E0-46FD-8857-7A77484EF11E}" srcOrd="0" destOrd="0" presId="urn:microsoft.com/office/officeart/2008/layout/LinedList"/>
    <dgm:cxn modelId="{228809DD-DE64-43C0-9DC3-D2E13A7A8356}" type="presParOf" srcId="{11139BBC-DAEB-4CB0-BDD1-E596CFC0C5BE}" destId="{64AEACE0-4023-4ED5-B2F2-98126793B936}" srcOrd="1" destOrd="0" presId="urn:microsoft.com/office/officeart/2008/layout/LinedList"/>
    <dgm:cxn modelId="{290D2E66-5CE0-481A-953F-B0F887D41266}" type="presParOf" srcId="{5009C09D-890E-4774-9FE3-553FB6EA6EAA}" destId="{DB195832-CA2A-4938-9255-F332676769A2}" srcOrd="12" destOrd="0" presId="urn:microsoft.com/office/officeart/2008/layout/LinedList"/>
    <dgm:cxn modelId="{63D889D6-7F6E-4853-B92D-7915E1F14EBF}" type="presParOf" srcId="{5009C09D-890E-4774-9FE3-553FB6EA6EAA}" destId="{011EC6DF-06B8-48B5-877E-CA47B931436A}" srcOrd="13" destOrd="0" presId="urn:microsoft.com/office/officeart/2008/layout/LinedList"/>
    <dgm:cxn modelId="{67D25A97-2763-4E9E-9BB4-77228992CF3A}" type="presParOf" srcId="{011EC6DF-06B8-48B5-877E-CA47B931436A}" destId="{357601CE-E0D9-4D41-9324-67D487311453}" srcOrd="0" destOrd="0" presId="urn:microsoft.com/office/officeart/2008/layout/LinedList"/>
    <dgm:cxn modelId="{4F946738-0CB6-406D-868F-F2AAE3CD72F7}" type="presParOf" srcId="{011EC6DF-06B8-48B5-877E-CA47B931436A}" destId="{429A664E-2ED0-4B3F-B26D-3721C8416321}" srcOrd="1" destOrd="0" presId="urn:microsoft.com/office/officeart/2008/layout/LinedList"/>
    <dgm:cxn modelId="{994E01B5-099A-4219-BE58-1C99A655D0E6}" type="presParOf" srcId="{5009C09D-890E-4774-9FE3-553FB6EA6EAA}" destId="{3A387FB6-793D-42CE-9D56-FA9D28469E9D}" srcOrd="14" destOrd="0" presId="urn:microsoft.com/office/officeart/2008/layout/LinedList"/>
    <dgm:cxn modelId="{811F1492-E97D-4A66-B816-90FE47974B6A}" type="presParOf" srcId="{5009C09D-890E-4774-9FE3-553FB6EA6EAA}" destId="{5E685606-36B4-4191-B977-E4AC84D77B06}" srcOrd="15" destOrd="0" presId="urn:microsoft.com/office/officeart/2008/layout/LinedList"/>
    <dgm:cxn modelId="{E233D51C-D0A9-4A68-B749-6A80A33563EB}" type="presParOf" srcId="{5E685606-36B4-4191-B977-E4AC84D77B06}" destId="{F957482D-2B2C-40FA-A417-F55146D08B0F}" srcOrd="0" destOrd="0" presId="urn:microsoft.com/office/officeart/2008/layout/LinedList"/>
    <dgm:cxn modelId="{03925F97-5EB4-40FB-8BF3-8F823B3E9D5C}" type="presParOf" srcId="{5E685606-36B4-4191-B977-E4AC84D77B06}" destId="{F88C2C6A-B0EE-4C6A-8F99-039244FC31E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4BE5B75-3602-4C05-8B19-8555AEA46067}"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n-US"/>
        </a:p>
      </dgm:t>
    </dgm:pt>
    <dgm:pt modelId="{58573DB1-6420-4C56-9770-18B24C2FA03E}">
      <dgm:prSet/>
      <dgm:spPr/>
      <dgm:t>
        <a:bodyPr/>
        <a:lstStyle/>
        <a:p>
          <a:pPr rtl="0"/>
          <a:r>
            <a:rPr lang="en-US" dirty="0"/>
            <a:t>In this topic we looked at the process of market/environment analysis,</a:t>
          </a:r>
          <a:r>
            <a:rPr lang="en-US" dirty="0">
              <a:latin typeface="Gill Sans Nova"/>
            </a:rPr>
            <a:t> </a:t>
          </a:r>
        </a:p>
      </dgm:t>
    </dgm:pt>
    <dgm:pt modelId="{A667685A-935D-4BBE-9BFA-1639EC86C055}" type="parTrans" cxnId="{53EE242F-DBE6-4D59-99D3-9C6E277466CC}">
      <dgm:prSet/>
      <dgm:spPr/>
      <dgm:t>
        <a:bodyPr/>
        <a:lstStyle/>
        <a:p>
          <a:endParaRPr lang="en-US"/>
        </a:p>
      </dgm:t>
    </dgm:pt>
    <dgm:pt modelId="{0A236D31-ADF2-4627-A2DE-8911E6D35E67}" type="sibTrans" cxnId="{53EE242F-DBE6-4D59-99D3-9C6E277466CC}">
      <dgm:prSet/>
      <dgm:spPr/>
      <dgm:t>
        <a:bodyPr/>
        <a:lstStyle/>
        <a:p>
          <a:endParaRPr lang="en-US"/>
        </a:p>
      </dgm:t>
    </dgm:pt>
    <dgm:pt modelId="{555631A3-E5F7-4B78-9B5B-C13B2FEA81CA}">
      <dgm:prSet phldr="0"/>
      <dgm:spPr/>
      <dgm:t>
        <a:bodyPr/>
        <a:lstStyle/>
        <a:p>
          <a:pPr rtl="0"/>
          <a:r>
            <a:rPr lang="en-US" dirty="0">
              <a:latin typeface="Gill Sans Nova"/>
            </a:rPr>
            <a:t> </a:t>
          </a:r>
          <a:r>
            <a:rPr lang="en-US" dirty="0"/>
            <a:t>identifying basic appeal,</a:t>
          </a:r>
          <a:endParaRPr lang="en-US" dirty="0">
            <a:latin typeface="Gill Sans Nova"/>
          </a:endParaRPr>
        </a:p>
      </dgm:t>
    </dgm:pt>
    <dgm:pt modelId="{5C67F1C5-DC0A-4ACA-96D4-AFAF26B77577}" type="parTrans" cxnId="{AB6BD805-5A66-44F6-85EE-4CD3B3D1144D}">
      <dgm:prSet/>
      <dgm:spPr/>
    </dgm:pt>
    <dgm:pt modelId="{FCC180C3-564D-4463-9BF2-B309662F7770}" type="sibTrans" cxnId="{AB6BD805-5A66-44F6-85EE-4CD3B3D1144D}">
      <dgm:prSet/>
      <dgm:spPr/>
    </dgm:pt>
    <dgm:pt modelId="{61D4B8D6-8E19-42FC-BE8C-2D1AA2904E17}">
      <dgm:prSet phldr="0"/>
      <dgm:spPr/>
      <dgm:t>
        <a:bodyPr/>
        <a:lstStyle/>
        <a:p>
          <a:pPr rtl="0"/>
          <a:r>
            <a:rPr lang="en-US" dirty="0">
              <a:latin typeface="Gill Sans Nova"/>
            </a:rPr>
            <a:t> </a:t>
          </a:r>
          <a:r>
            <a:rPr lang="en-US" dirty="0"/>
            <a:t>assessing country’s business environment,</a:t>
          </a:r>
          <a:endParaRPr lang="en-US" dirty="0">
            <a:latin typeface="Gill Sans Nova"/>
          </a:endParaRPr>
        </a:p>
      </dgm:t>
    </dgm:pt>
    <dgm:pt modelId="{9D94A96A-7B79-4199-9EDC-3E2EBD2618AD}" type="parTrans" cxnId="{B97C8B04-4811-4A4A-A549-F7C0D52AEFDE}">
      <dgm:prSet/>
      <dgm:spPr/>
    </dgm:pt>
    <dgm:pt modelId="{B87100CD-288D-4D32-AF8C-BEBB777330DB}" type="sibTrans" cxnId="{B97C8B04-4811-4A4A-A549-F7C0D52AEFDE}">
      <dgm:prSet/>
      <dgm:spPr/>
    </dgm:pt>
    <dgm:pt modelId="{BE2CFF94-67A6-4500-B4F5-F8BE8F2910C9}">
      <dgm:prSet phldr="0"/>
      <dgm:spPr/>
      <dgm:t>
        <a:bodyPr/>
        <a:lstStyle/>
        <a:p>
          <a:r>
            <a:rPr lang="en-US" dirty="0">
              <a:latin typeface="Gill Sans Nova"/>
            </a:rPr>
            <a:t> </a:t>
          </a:r>
          <a:r>
            <a:rPr lang="en-US" dirty="0"/>
            <a:t>measuring market potential and we have concluded with market selection</a:t>
          </a:r>
        </a:p>
      </dgm:t>
    </dgm:pt>
    <dgm:pt modelId="{66FCD112-0ED2-4DFA-8003-36E9FABE5414}" type="parTrans" cxnId="{8161E421-D8F6-4E12-8F5D-401D30F9F0E5}">
      <dgm:prSet/>
      <dgm:spPr/>
    </dgm:pt>
    <dgm:pt modelId="{DD8560A3-19B8-42E8-91A3-BBD79BBCD603}" type="sibTrans" cxnId="{8161E421-D8F6-4E12-8F5D-401D30F9F0E5}">
      <dgm:prSet/>
      <dgm:spPr/>
    </dgm:pt>
    <dgm:pt modelId="{CE4785B4-36A7-4D66-8FB7-1275C9ABEE3E}" type="pres">
      <dgm:prSet presAssocID="{E4BE5B75-3602-4C05-8B19-8555AEA46067}" presName="hierChild1" presStyleCnt="0">
        <dgm:presLayoutVars>
          <dgm:chPref val="1"/>
          <dgm:dir/>
          <dgm:animOne val="branch"/>
          <dgm:animLvl val="lvl"/>
          <dgm:resizeHandles/>
        </dgm:presLayoutVars>
      </dgm:prSet>
      <dgm:spPr/>
    </dgm:pt>
    <dgm:pt modelId="{38B471BB-784C-4975-998B-5BE2312D00A1}" type="pres">
      <dgm:prSet presAssocID="{58573DB1-6420-4C56-9770-18B24C2FA03E}" presName="hierRoot1" presStyleCnt="0"/>
      <dgm:spPr/>
    </dgm:pt>
    <dgm:pt modelId="{2EB9987E-7B34-4C8F-BE86-6A1FAA2C2B64}" type="pres">
      <dgm:prSet presAssocID="{58573DB1-6420-4C56-9770-18B24C2FA03E}" presName="composite" presStyleCnt="0"/>
      <dgm:spPr/>
    </dgm:pt>
    <dgm:pt modelId="{DCFB0FCA-2AE9-42C3-BF23-75C8A8CBA578}" type="pres">
      <dgm:prSet presAssocID="{58573DB1-6420-4C56-9770-18B24C2FA03E}" presName="background" presStyleLbl="node0" presStyleIdx="0" presStyleCnt="1"/>
      <dgm:spPr/>
    </dgm:pt>
    <dgm:pt modelId="{ACE107C7-3B3D-4751-9839-B697055BE639}" type="pres">
      <dgm:prSet presAssocID="{58573DB1-6420-4C56-9770-18B24C2FA03E}" presName="text" presStyleLbl="fgAcc0" presStyleIdx="0" presStyleCnt="1">
        <dgm:presLayoutVars>
          <dgm:chPref val="3"/>
        </dgm:presLayoutVars>
      </dgm:prSet>
      <dgm:spPr/>
    </dgm:pt>
    <dgm:pt modelId="{4A25AFE1-4DEB-4E45-9A2A-B8CF0062ED96}" type="pres">
      <dgm:prSet presAssocID="{58573DB1-6420-4C56-9770-18B24C2FA03E}" presName="hierChild2" presStyleCnt="0"/>
      <dgm:spPr/>
    </dgm:pt>
    <dgm:pt modelId="{F631AA89-4E59-4ADA-BB3D-4A2532B96992}" type="pres">
      <dgm:prSet presAssocID="{5C67F1C5-DC0A-4ACA-96D4-AFAF26B77577}" presName="Name10" presStyleLbl="parChTrans1D2" presStyleIdx="0" presStyleCnt="3"/>
      <dgm:spPr/>
    </dgm:pt>
    <dgm:pt modelId="{34687B1C-2F8A-45C4-8B3E-7BE459315198}" type="pres">
      <dgm:prSet presAssocID="{555631A3-E5F7-4B78-9B5B-C13B2FEA81CA}" presName="hierRoot2" presStyleCnt="0"/>
      <dgm:spPr/>
    </dgm:pt>
    <dgm:pt modelId="{A5BE9B71-67F8-4796-86FB-A7D83D254F5B}" type="pres">
      <dgm:prSet presAssocID="{555631A3-E5F7-4B78-9B5B-C13B2FEA81CA}" presName="composite2" presStyleCnt="0"/>
      <dgm:spPr/>
    </dgm:pt>
    <dgm:pt modelId="{9711F92A-F6D4-47B7-B749-5DAE03112B5C}" type="pres">
      <dgm:prSet presAssocID="{555631A3-E5F7-4B78-9B5B-C13B2FEA81CA}" presName="background2" presStyleLbl="node2" presStyleIdx="0" presStyleCnt="3"/>
      <dgm:spPr/>
    </dgm:pt>
    <dgm:pt modelId="{6AF72CD9-197C-4FA1-BA04-FC2AF9F3F06C}" type="pres">
      <dgm:prSet presAssocID="{555631A3-E5F7-4B78-9B5B-C13B2FEA81CA}" presName="text2" presStyleLbl="fgAcc2" presStyleIdx="0" presStyleCnt="3">
        <dgm:presLayoutVars>
          <dgm:chPref val="3"/>
        </dgm:presLayoutVars>
      </dgm:prSet>
      <dgm:spPr/>
    </dgm:pt>
    <dgm:pt modelId="{365CCB0A-34C5-4CD7-861F-3E4AAA8E9CC9}" type="pres">
      <dgm:prSet presAssocID="{555631A3-E5F7-4B78-9B5B-C13B2FEA81CA}" presName="hierChild3" presStyleCnt="0"/>
      <dgm:spPr/>
    </dgm:pt>
    <dgm:pt modelId="{A39312A5-9EA6-4D3A-801A-FF0D475BF966}" type="pres">
      <dgm:prSet presAssocID="{9D94A96A-7B79-4199-9EDC-3E2EBD2618AD}" presName="Name10" presStyleLbl="parChTrans1D2" presStyleIdx="1" presStyleCnt="3"/>
      <dgm:spPr/>
    </dgm:pt>
    <dgm:pt modelId="{E3795520-B0EE-4F5D-882F-93F9B501F613}" type="pres">
      <dgm:prSet presAssocID="{61D4B8D6-8E19-42FC-BE8C-2D1AA2904E17}" presName="hierRoot2" presStyleCnt="0"/>
      <dgm:spPr/>
    </dgm:pt>
    <dgm:pt modelId="{81BAC361-BCD9-402A-BF13-417C02A57740}" type="pres">
      <dgm:prSet presAssocID="{61D4B8D6-8E19-42FC-BE8C-2D1AA2904E17}" presName="composite2" presStyleCnt="0"/>
      <dgm:spPr/>
    </dgm:pt>
    <dgm:pt modelId="{6CB201B2-BBAD-4BC3-9D55-32061C005DBC}" type="pres">
      <dgm:prSet presAssocID="{61D4B8D6-8E19-42FC-BE8C-2D1AA2904E17}" presName="background2" presStyleLbl="node2" presStyleIdx="1" presStyleCnt="3"/>
      <dgm:spPr/>
    </dgm:pt>
    <dgm:pt modelId="{6B7788B8-B2CB-4E2E-AC1B-739F62007277}" type="pres">
      <dgm:prSet presAssocID="{61D4B8D6-8E19-42FC-BE8C-2D1AA2904E17}" presName="text2" presStyleLbl="fgAcc2" presStyleIdx="1" presStyleCnt="3">
        <dgm:presLayoutVars>
          <dgm:chPref val="3"/>
        </dgm:presLayoutVars>
      </dgm:prSet>
      <dgm:spPr/>
    </dgm:pt>
    <dgm:pt modelId="{0E813813-862F-4D54-A875-4196102AFEFB}" type="pres">
      <dgm:prSet presAssocID="{61D4B8D6-8E19-42FC-BE8C-2D1AA2904E17}" presName="hierChild3" presStyleCnt="0"/>
      <dgm:spPr/>
    </dgm:pt>
    <dgm:pt modelId="{EB290BB5-5087-4BF3-B481-FF8201BBF067}" type="pres">
      <dgm:prSet presAssocID="{66FCD112-0ED2-4DFA-8003-36E9FABE5414}" presName="Name10" presStyleLbl="parChTrans1D2" presStyleIdx="2" presStyleCnt="3"/>
      <dgm:spPr/>
    </dgm:pt>
    <dgm:pt modelId="{1A23B633-E8DA-4F99-9B44-30EBF1A3FB55}" type="pres">
      <dgm:prSet presAssocID="{BE2CFF94-67A6-4500-B4F5-F8BE8F2910C9}" presName="hierRoot2" presStyleCnt="0"/>
      <dgm:spPr/>
    </dgm:pt>
    <dgm:pt modelId="{B8B3BEA1-A757-4F04-8F47-D154E4F0EFF3}" type="pres">
      <dgm:prSet presAssocID="{BE2CFF94-67A6-4500-B4F5-F8BE8F2910C9}" presName="composite2" presStyleCnt="0"/>
      <dgm:spPr/>
    </dgm:pt>
    <dgm:pt modelId="{B85914CE-0F2B-4BE3-8FF9-BDC0555B037F}" type="pres">
      <dgm:prSet presAssocID="{BE2CFF94-67A6-4500-B4F5-F8BE8F2910C9}" presName="background2" presStyleLbl="node2" presStyleIdx="2" presStyleCnt="3"/>
      <dgm:spPr/>
    </dgm:pt>
    <dgm:pt modelId="{890FC29C-5E0F-494F-8533-F5575EE19CD7}" type="pres">
      <dgm:prSet presAssocID="{BE2CFF94-67A6-4500-B4F5-F8BE8F2910C9}" presName="text2" presStyleLbl="fgAcc2" presStyleIdx="2" presStyleCnt="3">
        <dgm:presLayoutVars>
          <dgm:chPref val="3"/>
        </dgm:presLayoutVars>
      </dgm:prSet>
      <dgm:spPr/>
    </dgm:pt>
    <dgm:pt modelId="{DBF610B3-4287-4ED4-910C-24558EBFDBA6}" type="pres">
      <dgm:prSet presAssocID="{BE2CFF94-67A6-4500-B4F5-F8BE8F2910C9}" presName="hierChild3" presStyleCnt="0"/>
      <dgm:spPr/>
    </dgm:pt>
  </dgm:ptLst>
  <dgm:cxnLst>
    <dgm:cxn modelId="{B97C8B04-4811-4A4A-A549-F7C0D52AEFDE}" srcId="{58573DB1-6420-4C56-9770-18B24C2FA03E}" destId="{61D4B8D6-8E19-42FC-BE8C-2D1AA2904E17}" srcOrd="1" destOrd="0" parTransId="{9D94A96A-7B79-4199-9EDC-3E2EBD2618AD}" sibTransId="{B87100CD-288D-4D32-AF8C-BEBB777330DB}"/>
    <dgm:cxn modelId="{AB6BD805-5A66-44F6-85EE-4CD3B3D1144D}" srcId="{58573DB1-6420-4C56-9770-18B24C2FA03E}" destId="{555631A3-E5F7-4B78-9B5B-C13B2FEA81CA}" srcOrd="0" destOrd="0" parTransId="{5C67F1C5-DC0A-4ACA-96D4-AFAF26B77577}" sibTransId="{FCC180C3-564D-4463-9BF2-B309662F7770}"/>
    <dgm:cxn modelId="{8161E421-D8F6-4E12-8F5D-401D30F9F0E5}" srcId="{58573DB1-6420-4C56-9770-18B24C2FA03E}" destId="{BE2CFF94-67A6-4500-B4F5-F8BE8F2910C9}" srcOrd="2" destOrd="0" parTransId="{66FCD112-0ED2-4DFA-8003-36E9FABE5414}" sibTransId="{DD8560A3-19B8-42E8-91A3-BBD79BBCD603}"/>
    <dgm:cxn modelId="{53EE242F-DBE6-4D59-99D3-9C6E277466CC}" srcId="{E4BE5B75-3602-4C05-8B19-8555AEA46067}" destId="{58573DB1-6420-4C56-9770-18B24C2FA03E}" srcOrd="0" destOrd="0" parTransId="{A667685A-935D-4BBE-9BFA-1639EC86C055}" sibTransId="{0A236D31-ADF2-4627-A2DE-8911E6D35E67}"/>
    <dgm:cxn modelId="{82C96E31-FC2F-4EDC-96F9-24A04879741D}" type="presOf" srcId="{58573DB1-6420-4C56-9770-18B24C2FA03E}" destId="{ACE107C7-3B3D-4751-9839-B697055BE639}" srcOrd="0" destOrd="0" presId="urn:microsoft.com/office/officeart/2005/8/layout/hierarchy1"/>
    <dgm:cxn modelId="{508EC374-B5FA-4376-8016-F5E6A67108E9}" type="presOf" srcId="{555631A3-E5F7-4B78-9B5B-C13B2FEA81CA}" destId="{6AF72CD9-197C-4FA1-BA04-FC2AF9F3F06C}" srcOrd="0" destOrd="0" presId="urn:microsoft.com/office/officeart/2005/8/layout/hierarchy1"/>
    <dgm:cxn modelId="{5FDFEA75-D369-4F83-AAF2-CCFABC6D4481}" type="presOf" srcId="{66FCD112-0ED2-4DFA-8003-36E9FABE5414}" destId="{EB290BB5-5087-4BF3-B481-FF8201BBF067}" srcOrd="0" destOrd="0" presId="urn:microsoft.com/office/officeart/2005/8/layout/hierarchy1"/>
    <dgm:cxn modelId="{A2E4E1A4-EAC0-4252-BE96-F37512684D14}" type="presOf" srcId="{BE2CFF94-67A6-4500-B4F5-F8BE8F2910C9}" destId="{890FC29C-5E0F-494F-8533-F5575EE19CD7}" srcOrd="0" destOrd="0" presId="urn:microsoft.com/office/officeart/2005/8/layout/hierarchy1"/>
    <dgm:cxn modelId="{159DA6BF-5939-4529-B855-7E70CBCB8EF8}" type="presOf" srcId="{E4BE5B75-3602-4C05-8B19-8555AEA46067}" destId="{CE4785B4-36A7-4D66-8FB7-1275C9ABEE3E}" srcOrd="0" destOrd="0" presId="urn:microsoft.com/office/officeart/2005/8/layout/hierarchy1"/>
    <dgm:cxn modelId="{AA586AC5-70EC-47B6-8B0C-0AA78D8C2C13}" type="presOf" srcId="{61D4B8D6-8E19-42FC-BE8C-2D1AA2904E17}" destId="{6B7788B8-B2CB-4E2E-AC1B-739F62007277}" srcOrd="0" destOrd="0" presId="urn:microsoft.com/office/officeart/2005/8/layout/hierarchy1"/>
    <dgm:cxn modelId="{92ECD9CA-888A-4A47-A356-D23B3EE41913}" type="presOf" srcId="{9D94A96A-7B79-4199-9EDC-3E2EBD2618AD}" destId="{A39312A5-9EA6-4D3A-801A-FF0D475BF966}" srcOrd="0" destOrd="0" presId="urn:microsoft.com/office/officeart/2005/8/layout/hierarchy1"/>
    <dgm:cxn modelId="{851A77F6-0AD8-4E05-B40C-556E0EBE0DFF}" type="presOf" srcId="{5C67F1C5-DC0A-4ACA-96D4-AFAF26B77577}" destId="{F631AA89-4E59-4ADA-BB3D-4A2532B96992}" srcOrd="0" destOrd="0" presId="urn:microsoft.com/office/officeart/2005/8/layout/hierarchy1"/>
    <dgm:cxn modelId="{8DC74884-8B97-4164-B734-111077E656C3}" type="presParOf" srcId="{CE4785B4-36A7-4D66-8FB7-1275C9ABEE3E}" destId="{38B471BB-784C-4975-998B-5BE2312D00A1}" srcOrd="0" destOrd="0" presId="urn:microsoft.com/office/officeart/2005/8/layout/hierarchy1"/>
    <dgm:cxn modelId="{B1738FC6-605A-4912-A4BF-2A9EE33C2FB5}" type="presParOf" srcId="{38B471BB-784C-4975-998B-5BE2312D00A1}" destId="{2EB9987E-7B34-4C8F-BE86-6A1FAA2C2B64}" srcOrd="0" destOrd="0" presId="urn:microsoft.com/office/officeart/2005/8/layout/hierarchy1"/>
    <dgm:cxn modelId="{10B94A0F-40F6-4FFA-8C95-26FA0585F442}" type="presParOf" srcId="{2EB9987E-7B34-4C8F-BE86-6A1FAA2C2B64}" destId="{DCFB0FCA-2AE9-42C3-BF23-75C8A8CBA578}" srcOrd="0" destOrd="0" presId="urn:microsoft.com/office/officeart/2005/8/layout/hierarchy1"/>
    <dgm:cxn modelId="{D957CE01-795C-4502-AA8C-4C989B9967CA}" type="presParOf" srcId="{2EB9987E-7B34-4C8F-BE86-6A1FAA2C2B64}" destId="{ACE107C7-3B3D-4751-9839-B697055BE639}" srcOrd="1" destOrd="0" presId="urn:microsoft.com/office/officeart/2005/8/layout/hierarchy1"/>
    <dgm:cxn modelId="{4605EB76-1B69-4D20-8D53-DB85BDF3E525}" type="presParOf" srcId="{38B471BB-784C-4975-998B-5BE2312D00A1}" destId="{4A25AFE1-4DEB-4E45-9A2A-B8CF0062ED96}" srcOrd="1" destOrd="0" presId="urn:microsoft.com/office/officeart/2005/8/layout/hierarchy1"/>
    <dgm:cxn modelId="{B18E5E90-FB6A-477E-BA58-64FCA922CB60}" type="presParOf" srcId="{4A25AFE1-4DEB-4E45-9A2A-B8CF0062ED96}" destId="{F631AA89-4E59-4ADA-BB3D-4A2532B96992}" srcOrd="0" destOrd="0" presId="urn:microsoft.com/office/officeart/2005/8/layout/hierarchy1"/>
    <dgm:cxn modelId="{3CB36DF9-BCC2-453E-8C72-943C824CD307}" type="presParOf" srcId="{4A25AFE1-4DEB-4E45-9A2A-B8CF0062ED96}" destId="{34687B1C-2F8A-45C4-8B3E-7BE459315198}" srcOrd="1" destOrd="0" presId="urn:microsoft.com/office/officeart/2005/8/layout/hierarchy1"/>
    <dgm:cxn modelId="{5578DC37-4871-44EC-8E3E-24200EF5A109}" type="presParOf" srcId="{34687B1C-2F8A-45C4-8B3E-7BE459315198}" destId="{A5BE9B71-67F8-4796-86FB-A7D83D254F5B}" srcOrd="0" destOrd="0" presId="urn:microsoft.com/office/officeart/2005/8/layout/hierarchy1"/>
    <dgm:cxn modelId="{10C13FA4-4D13-470D-9DB6-510F1176AC8B}" type="presParOf" srcId="{A5BE9B71-67F8-4796-86FB-A7D83D254F5B}" destId="{9711F92A-F6D4-47B7-B749-5DAE03112B5C}" srcOrd="0" destOrd="0" presId="urn:microsoft.com/office/officeart/2005/8/layout/hierarchy1"/>
    <dgm:cxn modelId="{9F6982BA-0179-480B-A55C-6EBA22BAA227}" type="presParOf" srcId="{A5BE9B71-67F8-4796-86FB-A7D83D254F5B}" destId="{6AF72CD9-197C-4FA1-BA04-FC2AF9F3F06C}" srcOrd="1" destOrd="0" presId="urn:microsoft.com/office/officeart/2005/8/layout/hierarchy1"/>
    <dgm:cxn modelId="{EDF33B4A-755D-4848-AB1F-D383B6396661}" type="presParOf" srcId="{34687B1C-2F8A-45C4-8B3E-7BE459315198}" destId="{365CCB0A-34C5-4CD7-861F-3E4AAA8E9CC9}" srcOrd="1" destOrd="0" presId="urn:microsoft.com/office/officeart/2005/8/layout/hierarchy1"/>
    <dgm:cxn modelId="{24C60867-E8A5-405A-8740-C0049B5C5765}" type="presParOf" srcId="{4A25AFE1-4DEB-4E45-9A2A-B8CF0062ED96}" destId="{A39312A5-9EA6-4D3A-801A-FF0D475BF966}" srcOrd="2" destOrd="0" presId="urn:microsoft.com/office/officeart/2005/8/layout/hierarchy1"/>
    <dgm:cxn modelId="{82BC1327-5E79-46D2-A910-7B1234F3E1B2}" type="presParOf" srcId="{4A25AFE1-4DEB-4E45-9A2A-B8CF0062ED96}" destId="{E3795520-B0EE-4F5D-882F-93F9B501F613}" srcOrd="3" destOrd="0" presId="urn:microsoft.com/office/officeart/2005/8/layout/hierarchy1"/>
    <dgm:cxn modelId="{0B28DB32-567A-42A0-AFF8-ACA267C65723}" type="presParOf" srcId="{E3795520-B0EE-4F5D-882F-93F9B501F613}" destId="{81BAC361-BCD9-402A-BF13-417C02A57740}" srcOrd="0" destOrd="0" presId="urn:microsoft.com/office/officeart/2005/8/layout/hierarchy1"/>
    <dgm:cxn modelId="{54199F06-F1DD-47D9-9449-1E4FABC1ECBF}" type="presParOf" srcId="{81BAC361-BCD9-402A-BF13-417C02A57740}" destId="{6CB201B2-BBAD-4BC3-9D55-32061C005DBC}" srcOrd="0" destOrd="0" presId="urn:microsoft.com/office/officeart/2005/8/layout/hierarchy1"/>
    <dgm:cxn modelId="{70D33101-8822-4362-91AF-A800AD67F843}" type="presParOf" srcId="{81BAC361-BCD9-402A-BF13-417C02A57740}" destId="{6B7788B8-B2CB-4E2E-AC1B-739F62007277}" srcOrd="1" destOrd="0" presId="urn:microsoft.com/office/officeart/2005/8/layout/hierarchy1"/>
    <dgm:cxn modelId="{6EE698D0-72CF-4034-B98D-36BDD8006409}" type="presParOf" srcId="{E3795520-B0EE-4F5D-882F-93F9B501F613}" destId="{0E813813-862F-4D54-A875-4196102AFEFB}" srcOrd="1" destOrd="0" presId="urn:microsoft.com/office/officeart/2005/8/layout/hierarchy1"/>
    <dgm:cxn modelId="{112C571C-6597-4C5F-9A1F-29E0CEF31876}" type="presParOf" srcId="{4A25AFE1-4DEB-4E45-9A2A-B8CF0062ED96}" destId="{EB290BB5-5087-4BF3-B481-FF8201BBF067}" srcOrd="4" destOrd="0" presId="urn:microsoft.com/office/officeart/2005/8/layout/hierarchy1"/>
    <dgm:cxn modelId="{D69F456A-9217-4FFB-9519-19BC25E0C0A3}" type="presParOf" srcId="{4A25AFE1-4DEB-4E45-9A2A-B8CF0062ED96}" destId="{1A23B633-E8DA-4F99-9B44-30EBF1A3FB55}" srcOrd="5" destOrd="0" presId="urn:microsoft.com/office/officeart/2005/8/layout/hierarchy1"/>
    <dgm:cxn modelId="{FDC024F9-197D-4B87-ADC2-0762D3E6EBEA}" type="presParOf" srcId="{1A23B633-E8DA-4F99-9B44-30EBF1A3FB55}" destId="{B8B3BEA1-A757-4F04-8F47-D154E4F0EFF3}" srcOrd="0" destOrd="0" presId="urn:microsoft.com/office/officeart/2005/8/layout/hierarchy1"/>
    <dgm:cxn modelId="{AD197E33-D1AC-43A0-B575-BB208F3A9A47}" type="presParOf" srcId="{B8B3BEA1-A757-4F04-8F47-D154E4F0EFF3}" destId="{B85914CE-0F2B-4BE3-8FF9-BDC0555B037F}" srcOrd="0" destOrd="0" presId="urn:microsoft.com/office/officeart/2005/8/layout/hierarchy1"/>
    <dgm:cxn modelId="{6B97C9B0-85F9-49E6-A30E-8337BDF7CE18}" type="presParOf" srcId="{B8B3BEA1-A757-4F04-8F47-D154E4F0EFF3}" destId="{890FC29C-5E0F-494F-8533-F5575EE19CD7}" srcOrd="1" destOrd="0" presId="urn:microsoft.com/office/officeart/2005/8/layout/hierarchy1"/>
    <dgm:cxn modelId="{A4914D68-6D4C-49DE-B646-6419EB78AD2B}" type="presParOf" srcId="{1A23B633-E8DA-4F99-9B44-30EBF1A3FB55}" destId="{DBF610B3-4287-4ED4-910C-24558EBFDBA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FE36CB-C629-497A-87A9-490626CBD4F3}">
      <dsp:nvSpPr>
        <dsp:cNvPr id="0" name=""/>
        <dsp:cNvSpPr/>
      </dsp:nvSpPr>
      <dsp:spPr>
        <a:xfrm>
          <a:off x="0" y="743"/>
          <a:ext cx="6836956" cy="173909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7D0F66-F176-4FBD-AA5B-9A131BFA1A5D}">
      <dsp:nvSpPr>
        <dsp:cNvPr id="0" name=""/>
        <dsp:cNvSpPr/>
      </dsp:nvSpPr>
      <dsp:spPr>
        <a:xfrm>
          <a:off x="526077" y="392040"/>
          <a:ext cx="956503" cy="956503"/>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4885BFF-FE54-4A9E-903B-D6E887846C07}">
      <dsp:nvSpPr>
        <dsp:cNvPr id="0" name=""/>
        <dsp:cNvSpPr/>
      </dsp:nvSpPr>
      <dsp:spPr>
        <a:xfrm>
          <a:off x="2008658" y="743"/>
          <a:ext cx="4828297" cy="1739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055" tIns="184055" rIns="184055" bIns="184055" numCol="1" spcCol="1270" anchor="ctr" anchorCtr="0">
          <a:noAutofit/>
        </a:bodyPr>
        <a:lstStyle/>
        <a:p>
          <a:pPr marL="0" lvl="0" indent="0" algn="l" defTabSz="1066800">
            <a:lnSpc>
              <a:spcPct val="90000"/>
            </a:lnSpc>
            <a:spcBef>
              <a:spcPct val="0"/>
            </a:spcBef>
            <a:spcAft>
              <a:spcPct val="35000"/>
            </a:spcAft>
            <a:buNone/>
          </a:pPr>
          <a:r>
            <a:rPr lang="en-US" sz="2400" kern="1200" dirty="0"/>
            <a:t>In topic two we looked at foreign investment, theories that explain it, how, and why the government intervenes in it</a:t>
          </a:r>
        </a:p>
      </dsp:txBody>
      <dsp:txXfrm>
        <a:off x="2008658" y="743"/>
        <a:ext cx="4828297" cy="1739097"/>
      </dsp:txXfrm>
    </dsp:sp>
    <dsp:sp modelId="{90366107-7A5D-4D73-B381-040DBAB88601}">
      <dsp:nvSpPr>
        <dsp:cNvPr id="0" name=""/>
        <dsp:cNvSpPr/>
      </dsp:nvSpPr>
      <dsp:spPr>
        <a:xfrm>
          <a:off x="0" y="2174615"/>
          <a:ext cx="6836956" cy="173909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378FCD-9AB0-4629-B6F3-6EEF21210FFC}">
      <dsp:nvSpPr>
        <dsp:cNvPr id="0" name=""/>
        <dsp:cNvSpPr/>
      </dsp:nvSpPr>
      <dsp:spPr>
        <a:xfrm>
          <a:off x="526077" y="2565912"/>
          <a:ext cx="956503" cy="956503"/>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450471-36FF-459B-823B-7F6EDFD76117}">
      <dsp:nvSpPr>
        <dsp:cNvPr id="0" name=""/>
        <dsp:cNvSpPr/>
      </dsp:nvSpPr>
      <dsp:spPr>
        <a:xfrm>
          <a:off x="2008658" y="2174615"/>
          <a:ext cx="4828297" cy="1739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055" tIns="184055" rIns="184055" bIns="184055" numCol="1" spcCol="1270" anchor="ctr" anchorCtr="0">
          <a:noAutofit/>
        </a:bodyPr>
        <a:lstStyle/>
        <a:p>
          <a:pPr marL="0" lvl="0" indent="0" algn="l" defTabSz="1066800" rtl="0">
            <a:lnSpc>
              <a:spcPct val="90000"/>
            </a:lnSpc>
            <a:spcBef>
              <a:spcPct val="0"/>
            </a:spcBef>
            <a:spcAft>
              <a:spcPct val="35000"/>
            </a:spcAft>
            <a:buNone/>
          </a:pPr>
          <a:r>
            <a:rPr lang="en-US" sz="2400" kern="1200" dirty="0"/>
            <a:t>In this topic we will delve into how business can do</a:t>
          </a:r>
          <a:r>
            <a:rPr lang="en-US" sz="2400" kern="1200" dirty="0">
              <a:latin typeface="Gill Sans Nova"/>
            </a:rPr>
            <a:t> an</a:t>
          </a:r>
          <a:r>
            <a:rPr lang="en-US" sz="2400" kern="1200" dirty="0"/>
            <a:t> analysis of the foreign markets that they may be interested in</a:t>
          </a:r>
        </a:p>
      </dsp:txBody>
      <dsp:txXfrm>
        <a:off x="2008658" y="2174615"/>
        <a:ext cx="4828297" cy="1739097"/>
      </dsp:txXfrm>
    </dsp:sp>
    <dsp:sp modelId="{838E57C0-55FF-420F-972B-5FF307C8BD00}">
      <dsp:nvSpPr>
        <dsp:cNvPr id="0" name=""/>
        <dsp:cNvSpPr/>
      </dsp:nvSpPr>
      <dsp:spPr>
        <a:xfrm>
          <a:off x="0" y="4348487"/>
          <a:ext cx="6836956" cy="173909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3E245F-E632-4F9E-A21C-6E84CC2DC8C3}">
      <dsp:nvSpPr>
        <dsp:cNvPr id="0" name=""/>
        <dsp:cNvSpPr/>
      </dsp:nvSpPr>
      <dsp:spPr>
        <a:xfrm>
          <a:off x="526077" y="4739784"/>
          <a:ext cx="956503" cy="956503"/>
        </a:xfrm>
        <a:prstGeom prst="rect">
          <a:avLst/>
        </a:prstGeom>
        <a:blipFill>
          <a:blip xmlns:r="http://schemas.openxmlformats.org/officeDocument/2006/relationships" r:embed="rId3">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8166CD-9FF3-4AAC-9F14-3761365B910D}">
      <dsp:nvSpPr>
        <dsp:cNvPr id="0" name=""/>
        <dsp:cNvSpPr/>
      </dsp:nvSpPr>
      <dsp:spPr>
        <a:xfrm>
          <a:off x="2008658" y="4348487"/>
          <a:ext cx="4828297" cy="1739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055" tIns="184055" rIns="184055" bIns="184055" numCol="1" spcCol="1270" anchor="ctr" anchorCtr="0">
          <a:noAutofit/>
        </a:bodyPr>
        <a:lstStyle/>
        <a:p>
          <a:pPr marL="0" lvl="0" indent="0" algn="l" defTabSz="1066800">
            <a:lnSpc>
              <a:spcPct val="90000"/>
            </a:lnSpc>
            <a:spcBef>
              <a:spcPct val="0"/>
            </a:spcBef>
            <a:spcAft>
              <a:spcPct val="35000"/>
            </a:spcAft>
            <a:buNone/>
          </a:pPr>
          <a:r>
            <a:rPr lang="en-US" sz="2400" kern="1200" dirty="0"/>
            <a:t>The topic presents a systematic process of analyzing possible foreign environment or markets</a:t>
          </a:r>
        </a:p>
      </dsp:txBody>
      <dsp:txXfrm>
        <a:off x="2008658" y="4348487"/>
        <a:ext cx="4828297" cy="173909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287237-0FF5-4295-95E2-5F164C0ED122}">
      <dsp:nvSpPr>
        <dsp:cNvPr id="0" name=""/>
        <dsp:cNvSpPr/>
      </dsp:nvSpPr>
      <dsp:spPr>
        <a:xfrm>
          <a:off x="0" y="993347"/>
          <a:ext cx="6836956" cy="18338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87E3B5-AF04-4409-B666-7ADAB46A408E}">
      <dsp:nvSpPr>
        <dsp:cNvPr id="0" name=""/>
        <dsp:cNvSpPr/>
      </dsp:nvSpPr>
      <dsp:spPr>
        <a:xfrm>
          <a:off x="554746" y="1405969"/>
          <a:ext cx="1008629" cy="1008629"/>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02716B-F5D6-46EC-99DC-09CA406C7DAB}">
      <dsp:nvSpPr>
        <dsp:cNvPr id="0" name=""/>
        <dsp:cNvSpPr/>
      </dsp:nvSpPr>
      <dsp:spPr>
        <a:xfrm>
          <a:off x="2118122" y="993347"/>
          <a:ext cx="4718833" cy="1833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085" tIns="194085" rIns="194085" bIns="194085" numCol="1" spcCol="1270" anchor="ctr" anchorCtr="0">
          <a:noAutofit/>
        </a:bodyPr>
        <a:lstStyle/>
        <a:p>
          <a:pPr marL="0" lvl="0" indent="0" algn="l" defTabSz="1111250">
            <a:lnSpc>
              <a:spcPct val="90000"/>
            </a:lnSpc>
            <a:spcBef>
              <a:spcPct val="0"/>
            </a:spcBef>
            <a:spcAft>
              <a:spcPct val="35000"/>
            </a:spcAft>
            <a:buNone/>
          </a:pPr>
          <a:r>
            <a:rPr lang="en-US" sz="2500" kern="1200"/>
            <a:t>Understand the steps used in analyzing foreign environment or market</a:t>
          </a:r>
        </a:p>
      </dsp:txBody>
      <dsp:txXfrm>
        <a:off x="2118122" y="993347"/>
        <a:ext cx="4718833" cy="1833872"/>
      </dsp:txXfrm>
    </dsp:sp>
    <dsp:sp modelId="{0406F74C-44EA-4475-BBB5-750D4BA85E7E}">
      <dsp:nvSpPr>
        <dsp:cNvPr id="0" name=""/>
        <dsp:cNvSpPr/>
      </dsp:nvSpPr>
      <dsp:spPr>
        <a:xfrm>
          <a:off x="0" y="3285688"/>
          <a:ext cx="6836956" cy="18338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2189B7-602D-4C62-96D6-0BFBE87A9FD9}">
      <dsp:nvSpPr>
        <dsp:cNvPr id="0" name=""/>
        <dsp:cNvSpPr/>
      </dsp:nvSpPr>
      <dsp:spPr>
        <a:xfrm>
          <a:off x="554746" y="3698309"/>
          <a:ext cx="1008629" cy="1008629"/>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80E86A6-CCF4-4E56-BAEA-B80CD64E9F6C}">
      <dsp:nvSpPr>
        <dsp:cNvPr id="0" name=""/>
        <dsp:cNvSpPr/>
      </dsp:nvSpPr>
      <dsp:spPr>
        <a:xfrm>
          <a:off x="2118122" y="3285688"/>
          <a:ext cx="4718833" cy="1833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085" tIns="194085" rIns="194085" bIns="194085" numCol="1" spcCol="1270" anchor="ctr" anchorCtr="0">
          <a:noAutofit/>
        </a:bodyPr>
        <a:lstStyle/>
        <a:p>
          <a:pPr marL="0" lvl="0" indent="0" algn="l" defTabSz="1111250">
            <a:lnSpc>
              <a:spcPct val="90000"/>
            </a:lnSpc>
            <a:spcBef>
              <a:spcPct val="0"/>
            </a:spcBef>
            <a:spcAft>
              <a:spcPct val="35000"/>
            </a:spcAft>
            <a:buNone/>
          </a:pPr>
          <a:r>
            <a:rPr lang="en-US" sz="2500" kern="1200"/>
            <a:t>Be able to analyze a given environment/market</a:t>
          </a:r>
        </a:p>
      </dsp:txBody>
      <dsp:txXfrm>
        <a:off x="2118122" y="3285688"/>
        <a:ext cx="4718833" cy="18338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189812-2146-4495-B2A7-B189450C19FE}">
      <dsp:nvSpPr>
        <dsp:cNvPr id="0" name=""/>
        <dsp:cNvSpPr/>
      </dsp:nvSpPr>
      <dsp:spPr>
        <a:xfrm>
          <a:off x="0" y="831576"/>
          <a:ext cx="6836956" cy="15352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9E8A0E-4865-4505-8ED1-2FE59B358E22}">
      <dsp:nvSpPr>
        <dsp:cNvPr id="0" name=""/>
        <dsp:cNvSpPr/>
      </dsp:nvSpPr>
      <dsp:spPr>
        <a:xfrm>
          <a:off x="464403" y="1177000"/>
          <a:ext cx="844369" cy="844369"/>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77A84D-56BF-409F-9ED3-72BC7DF2E2F1}">
      <dsp:nvSpPr>
        <dsp:cNvPr id="0" name=""/>
        <dsp:cNvSpPr/>
      </dsp:nvSpPr>
      <dsp:spPr>
        <a:xfrm>
          <a:off x="1773176" y="831576"/>
          <a:ext cx="5063779" cy="15352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477" tIns="162477" rIns="162477" bIns="162477" numCol="1" spcCol="1270" anchor="ctr" anchorCtr="0">
          <a:noAutofit/>
        </a:bodyPr>
        <a:lstStyle/>
        <a:p>
          <a:pPr marL="0" lvl="0" indent="0" algn="l" defTabSz="933450">
            <a:lnSpc>
              <a:spcPct val="90000"/>
            </a:lnSpc>
            <a:spcBef>
              <a:spcPct val="0"/>
            </a:spcBef>
            <a:spcAft>
              <a:spcPct val="35000"/>
            </a:spcAft>
            <a:buNone/>
          </a:pPr>
          <a:r>
            <a:rPr lang="en-US" sz="2100" kern="1200" dirty="0"/>
            <a:t>The exercise is time and resources consuming, and every firm undertaking this process will always be concerned with cost and results</a:t>
          </a:r>
        </a:p>
      </dsp:txBody>
      <dsp:txXfrm>
        <a:off x="1773176" y="831576"/>
        <a:ext cx="5063779" cy="1535217"/>
      </dsp:txXfrm>
    </dsp:sp>
    <dsp:sp modelId="{C650684B-07EA-412F-827C-4971EE7413B2}">
      <dsp:nvSpPr>
        <dsp:cNvPr id="0" name=""/>
        <dsp:cNvSpPr/>
      </dsp:nvSpPr>
      <dsp:spPr>
        <a:xfrm>
          <a:off x="0" y="2750598"/>
          <a:ext cx="6836956" cy="15352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38D17F-789C-4CD1-843D-938306EB84A8}">
      <dsp:nvSpPr>
        <dsp:cNvPr id="0" name=""/>
        <dsp:cNvSpPr/>
      </dsp:nvSpPr>
      <dsp:spPr>
        <a:xfrm>
          <a:off x="464403" y="3096022"/>
          <a:ext cx="844369" cy="844369"/>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94410A-83F9-4304-A837-4E51A289BE65}">
      <dsp:nvSpPr>
        <dsp:cNvPr id="0" name=""/>
        <dsp:cNvSpPr/>
      </dsp:nvSpPr>
      <dsp:spPr>
        <a:xfrm>
          <a:off x="1773176" y="2750598"/>
          <a:ext cx="5063779" cy="15352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477" tIns="162477" rIns="162477" bIns="162477" numCol="1" spcCol="1270" anchor="ctr" anchorCtr="0">
          <a:noAutofit/>
        </a:bodyPr>
        <a:lstStyle/>
        <a:p>
          <a:pPr marL="0" lvl="0" indent="0" algn="l" defTabSz="933450" rtl="0">
            <a:lnSpc>
              <a:spcPct val="90000"/>
            </a:lnSpc>
            <a:spcBef>
              <a:spcPct val="0"/>
            </a:spcBef>
            <a:spcAft>
              <a:spcPct val="35000"/>
            </a:spcAft>
            <a:buNone/>
          </a:pPr>
          <a:r>
            <a:rPr lang="en-US" sz="2100" kern="1200" dirty="0"/>
            <a:t>The topic will use Wild, Wild, and Han</a:t>
          </a:r>
          <a:r>
            <a:rPr lang="en-US" sz="2100" kern="1200" dirty="0">
              <a:latin typeface="Gill Sans Nova"/>
            </a:rPr>
            <a:t> (2010)</a:t>
          </a:r>
          <a:r>
            <a:rPr lang="en-US" sz="2100" kern="1200" dirty="0"/>
            <a:t> framework that has four main steps</a:t>
          </a:r>
          <a:r>
            <a:rPr lang="en-US" sz="2100" kern="1200" dirty="0">
              <a:latin typeface="Gill Sans Nova"/>
            </a:rPr>
            <a:t> </a:t>
          </a:r>
          <a:endParaRPr lang="en-US" sz="2100" kern="1200" dirty="0"/>
        </a:p>
      </dsp:txBody>
      <dsp:txXfrm>
        <a:off x="1773176" y="2750598"/>
        <a:ext cx="5063779" cy="153521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269D2F-0E57-4FBD-AE8F-AC10D8078480}">
      <dsp:nvSpPr>
        <dsp:cNvPr id="0" name=""/>
        <dsp:cNvSpPr/>
      </dsp:nvSpPr>
      <dsp:spPr>
        <a:xfrm>
          <a:off x="3416907" y="1292369"/>
          <a:ext cx="1241806" cy="590987"/>
        </a:xfrm>
        <a:custGeom>
          <a:avLst/>
          <a:gdLst/>
          <a:ahLst/>
          <a:cxnLst/>
          <a:rect l="0" t="0" r="0" b="0"/>
          <a:pathLst>
            <a:path>
              <a:moveTo>
                <a:pt x="0" y="0"/>
              </a:moveTo>
              <a:lnTo>
                <a:pt x="0" y="402740"/>
              </a:lnTo>
              <a:lnTo>
                <a:pt x="1241806" y="402740"/>
              </a:lnTo>
              <a:lnTo>
                <a:pt x="1241806" y="590987"/>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076E280-00CF-4D09-9742-2829975F23CE}">
      <dsp:nvSpPr>
        <dsp:cNvPr id="0" name=""/>
        <dsp:cNvSpPr/>
      </dsp:nvSpPr>
      <dsp:spPr>
        <a:xfrm>
          <a:off x="2175100" y="1292369"/>
          <a:ext cx="1241806" cy="590987"/>
        </a:xfrm>
        <a:custGeom>
          <a:avLst/>
          <a:gdLst/>
          <a:ahLst/>
          <a:cxnLst/>
          <a:rect l="0" t="0" r="0" b="0"/>
          <a:pathLst>
            <a:path>
              <a:moveTo>
                <a:pt x="1241806" y="0"/>
              </a:moveTo>
              <a:lnTo>
                <a:pt x="1241806" y="402740"/>
              </a:lnTo>
              <a:lnTo>
                <a:pt x="0" y="402740"/>
              </a:lnTo>
              <a:lnTo>
                <a:pt x="0" y="590987"/>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695BC91-712A-46DF-8EBC-9B54104E8E29}">
      <dsp:nvSpPr>
        <dsp:cNvPr id="0" name=""/>
        <dsp:cNvSpPr/>
      </dsp:nvSpPr>
      <dsp:spPr>
        <a:xfrm>
          <a:off x="2400883" y="2019"/>
          <a:ext cx="2032047" cy="1290350"/>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31EC6A13-DFEF-4A15-803A-41DD4C6EDAC6}">
      <dsp:nvSpPr>
        <dsp:cNvPr id="0" name=""/>
        <dsp:cNvSpPr/>
      </dsp:nvSpPr>
      <dsp:spPr>
        <a:xfrm>
          <a:off x="2626666" y="216513"/>
          <a:ext cx="2032047" cy="1290350"/>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en-US" sz="1900" kern="1200" dirty="0">
              <a:latin typeface="Gill Sans Nova"/>
            </a:rPr>
            <a:t> Basic Demand </a:t>
          </a:r>
          <a:r>
            <a:rPr lang="en-US" sz="1900" kern="1200" dirty="0"/>
            <a:t>for the company’s product</a:t>
          </a:r>
          <a:r>
            <a:rPr lang="en-US" sz="1900" kern="1200" dirty="0">
              <a:latin typeface="Gill Sans Nova"/>
            </a:rPr>
            <a:t>  </a:t>
          </a:r>
        </a:p>
      </dsp:txBody>
      <dsp:txXfrm>
        <a:off x="2664459" y="254306"/>
        <a:ext cx="1956461" cy="1214764"/>
      </dsp:txXfrm>
    </dsp:sp>
    <dsp:sp modelId="{B287B175-75D4-4558-8140-BC14D7354CEE}">
      <dsp:nvSpPr>
        <dsp:cNvPr id="0" name=""/>
        <dsp:cNvSpPr/>
      </dsp:nvSpPr>
      <dsp:spPr>
        <a:xfrm>
          <a:off x="1159077" y="1883356"/>
          <a:ext cx="2032047" cy="1290350"/>
        </a:xfrm>
        <a:prstGeom prst="roundRect">
          <a:avLst>
            <a:gd name="adj" fmla="val 10000"/>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7744A692-AA59-4DE5-97B3-4F26072D6C7F}">
      <dsp:nvSpPr>
        <dsp:cNvPr id="0" name=""/>
        <dsp:cNvSpPr/>
      </dsp:nvSpPr>
      <dsp:spPr>
        <a:xfrm>
          <a:off x="1384860" y="2097850"/>
          <a:ext cx="2032047" cy="1290350"/>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en-US" sz="1900" kern="1200" dirty="0">
              <a:latin typeface="Gill Sans Nova"/>
            </a:rPr>
            <a:t> Is the product needed</a:t>
          </a:r>
        </a:p>
      </dsp:txBody>
      <dsp:txXfrm>
        <a:off x="1422653" y="2135643"/>
        <a:ext cx="1956461" cy="1214764"/>
      </dsp:txXfrm>
    </dsp:sp>
    <dsp:sp modelId="{898D4ED6-36DD-47F3-82E5-CC5E9884469A}">
      <dsp:nvSpPr>
        <dsp:cNvPr id="0" name=""/>
        <dsp:cNvSpPr/>
      </dsp:nvSpPr>
      <dsp:spPr>
        <a:xfrm>
          <a:off x="3642690" y="1883356"/>
          <a:ext cx="2032047" cy="1290350"/>
        </a:xfrm>
        <a:prstGeom prst="roundRect">
          <a:avLst>
            <a:gd name="adj" fmla="val 10000"/>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99D8269C-ABCE-4741-832F-20496FEB74EC}">
      <dsp:nvSpPr>
        <dsp:cNvPr id="0" name=""/>
        <dsp:cNvSpPr/>
      </dsp:nvSpPr>
      <dsp:spPr>
        <a:xfrm>
          <a:off x="3868473" y="2097850"/>
          <a:ext cx="2032047" cy="1290350"/>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en-US" sz="1900" kern="1200" dirty="0">
              <a:latin typeface="Gill Sans Nova"/>
            </a:rPr>
            <a:t>Are there bans</a:t>
          </a:r>
        </a:p>
      </dsp:txBody>
      <dsp:txXfrm>
        <a:off x="3906266" y="2135643"/>
        <a:ext cx="1956461" cy="121476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8D05F6-3B7C-4562-9F74-5762D9E7CA3F}">
      <dsp:nvSpPr>
        <dsp:cNvPr id="0" name=""/>
        <dsp:cNvSpPr/>
      </dsp:nvSpPr>
      <dsp:spPr>
        <a:xfrm>
          <a:off x="0" y="746"/>
          <a:ext cx="6836956" cy="17461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4E861C-ADCB-42EE-8F16-8AD2BC3E9AE5}">
      <dsp:nvSpPr>
        <dsp:cNvPr id="0" name=""/>
        <dsp:cNvSpPr/>
      </dsp:nvSpPr>
      <dsp:spPr>
        <a:xfrm>
          <a:off x="528201" y="393622"/>
          <a:ext cx="960365" cy="960365"/>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E47A7E7-013A-410C-918F-4D1B35F08EE7}">
      <dsp:nvSpPr>
        <dsp:cNvPr id="0" name=""/>
        <dsp:cNvSpPr/>
      </dsp:nvSpPr>
      <dsp:spPr>
        <a:xfrm>
          <a:off x="2016767" y="746"/>
          <a:ext cx="4820188" cy="1746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798" tIns="184798" rIns="184798" bIns="184798" numCol="1" spcCol="1270" anchor="ctr" anchorCtr="0">
          <a:noAutofit/>
        </a:bodyPr>
        <a:lstStyle/>
        <a:p>
          <a:pPr marL="0" lvl="0" indent="0" algn="l" defTabSz="755650">
            <a:lnSpc>
              <a:spcPct val="100000"/>
            </a:lnSpc>
            <a:spcBef>
              <a:spcPct val="0"/>
            </a:spcBef>
            <a:spcAft>
              <a:spcPct val="35000"/>
            </a:spcAft>
            <a:buNone/>
          </a:pPr>
          <a:r>
            <a:rPr lang="en-US" sz="1700" kern="1200" dirty="0"/>
            <a:t>Economies differ greatly when it comes to their environment for doing business</a:t>
          </a:r>
        </a:p>
      </dsp:txBody>
      <dsp:txXfrm>
        <a:off x="2016767" y="746"/>
        <a:ext cx="4820188" cy="1746119"/>
      </dsp:txXfrm>
    </dsp:sp>
    <dsp:sp modelId="{BF608AA9-0D0A-4321-8232-5FBCFF1F5443}">
      <dsp:nvSpPr>
        <dsp:cNvPr id="0" name=""/>
        <dsp:cNvSpPr/>
      </dsp:nvSpPr>
      <dsp:spPr>
        <a:xfrm>
          <a:off x="0" y="2183394"/>
          <a:ext cx="6836956" cy="17461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C06FEF-77DD-401F-B6E2-94538BC80282}">
      <dsp:nvSpPr>
        <dsp:cNvPr id="0" name=""/>
        <dsp:cNvSpPr/>
      </dsp:nvSpPr>
      <dsp:spPr>
        <a:xfrm>
          <a:off x="528201" y="2576271"/>
          <a:ext cx="960365" cy="960365"/>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D2A703F-DEB7-440C-A65E-00FA3E7FC4B6}">
      <dsp:nvSpPr>
        <dsp:cNvPr id="0" name=""/>
        <dsp:cNvSpPr/>
      </dsp:nvSpPr>
      <dsp:spPr>
        <a:xfrm>
          <a:off x="2016767" y="2183394"/>
          <a:ext cx="4820188" cy="1746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798" tIns="184798" rIns="184798" bIns="184798" numCol="1" spcCol="1270" anchor="ctr" anchorCtr="0">
          <a:noAutofit/>
        </a:bodyPr>
        <a:lstStyle/>
        <a:p>
          <a:pPr marL="0" lvl="0" indent="0" algn="l" defTabSz="755650" rtl="0">
            <a:lnSpc>
              <a:spcPct val="100000"/>
            </a:lnSpc>
            <a:spcBef>
              <a:spcPct val="0"/>
            </a:spcBef>
            <a:spcAft>
              <a:spcPct val="35000"/>
            </a:spcAft>
            <a:buNone/>
          </a:pPr>
          <a:r>
            <a:rPr lang="en-US" sz="1700" kern="1200"/>
            <a:t>When assessing the attractiveness of a given country the following factors are worthy of consideration: Social-cultural forces, political and legal framework, economic and financial forces, technological factors </a:t>
          </a:r>
          <a:endParaRPr lang="en-US" sz="1700" kern="1200">
            <a:latin typeface="Gill Sans Nova"/>
          </a:endParaRPr>
        </a:p>
      </dsp:txBody>
      <dsp:txXfrm>
        <a:off x="2016767" y="2183394"/>
        <a:ext cx="4820188" cy="1746119"/>
      </dsp:txXfrm>
    </dsp:sp>
    <dsp:sp modelId="{6CD4FDA6-1F89-42AA-85BD-620DA18AFFBF}">
      <dsp:nvSpPr>
        <dsp:cNvPr id="0" name=""/>
        <dsp:cNvSpPr/>
      </dsp:nvSpPr>
      <dsp:spPr>
        <a:xfrm>
          <a:off x="0" y="4366043"/>
          <a:ext cx="6836956" cy="17461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26CCD7-517B-4A1A-B2F8-4A28C643224A}">
      <dsp:nvSpPr>
        <dsp:cNvPr id="0" name=""/>
        <dsp:cNvSpPr/>
      </dsp:nvSpPr>
      <dsp:spPr>
        <a:xfrm>
          <a:off x="528201" y="4758920"/>
          <a:ext cx="960365" cy="960365"/>
        </a:xfrm>
        <a:prstGeom prst="rect">
          <a:avLst/>
        </a:prstGeom>
        <a:solidFill>
          <a:schemeClr val="accent4">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5E2307-8247-4DBB-8897-2B7DBB96AF4C}">
      <dsp:nvSpPr>
        <dsp:cNvPr id="0" name=""/>
        <dsp:cNvSpPr/>
      </dsp:nvSpPr>
      <dsp:spPr>
        <a:xfrm>
          <a:off x="2016767" y="4366043"/>
          <a:ext cx="4820188" cy="1746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798" tIns="184798" rIns="184798" bIns="184798" numCol="1" spcCol="1270" anchor="ctr" anchorCtr="0">
          <a:noAutofit/>
        </a:bodyPr>
        <a:lstStyle/>
        <a:p>
          <a:pPr marL="0" lvl="0" indent="0" algn="l" defTabSz="755650">
            <a:lnSpc>
              <a:spcPct val="100000"/>
            </a:lnSpc>
            <a:spcBef>
              <a:spcPct val="0"/>
            </a:spcBef>
            <a:spcAft>
              <a:spcPct val="35000"/>
            </a:spcAft>
            <a:buNone/>
          </a:pPr>
          <a:r>
            <a:rPr lang="en-US" sz="1700" kern="1200" dirty="0">
              <a:latin typeface="Gill Sans Nova"/>
            </a:rPr>
            <a:t>PESTEL Framework</a:t>
          </a:r>
          <a:r>
            <a:rPr lang="en-US" sz="1700" kern="1200" dirty="0"/>
            <a:t> is common in analyzing business environments</a:t>
          </a:r>
        </a:p>
      </dsp:txBody>
      <dsp:txXfrm>
        <a:off x="2016767" y="4366043"/>
        <a:ext cx="4820188" cy="174611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6A9A8E-664A-4FC9-BA8E-977BF54BC255}">
      <dsp:nvSpPr>
        <dsp:cNvPr id="0" name=""/>
        <dsp:cNvSpPr/>
      </dsp:nvSpPr>
      <dsp:spPr>
        <a:xfrm>
          <a:off x="0" y="2264"/>
          <a:ext cx="7059598"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8D79F80B-E88F-439D-B40D-976970BA4214}">
      <dsp:nvSpPr>
        <dsp:cNvPr id="0" name=""/>
        <dsp:cNvSpPr/>
      </dsp:nvSpPr>
      <dsp:spPr>
        <a:xfrm>
          <a:off x="0" y="2264"/>
          <a:ext cx="7059598" cy="772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US" sz="2000" kern="1200" dirty="0"/>
            <a:t>Under this variable, the concern is stability or lack of it</a:t>
          </a:r>
          <a:r>
            <a:rPr lang="en-US" sz="2000" kern="1200" dirty="0">
              <a:latin typeface="Gill Sans Nova"/>
            </a:rPr>
            <a:t> </a:t>
          </a:r>
        </a:p>
      </dsp:txBody>
      <dsp:txXfrm>
        <a:off x="0" y="2264"/>
        <a:ext cx="7059598" cy="772100"/>
      </dsp:txXfrm>
    </dsp:sp>
    <dsp:sp modelId="{66CCC459-362C-4F56-AECB-1FD4D459C126}">
      <dsp:nvSpPr>
        <dsp:cNvPr id="0" name=""/>
        <dsp:cNvSpPr/>
      </dsp:nvSpPr>
      <dsp:spPr>
        <a:xfrm>
          <a:off x="0" y="774364"/>
          <a:ext cx="7059598"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3026C945-096B-4F94-BBFB-1EC5272DDCAD}">
      <dsp:nvSpPr>
        <dsp:cNvPr id="0" name=""/>
        <dsp:cNvSpPr/>
      </dsp:nvSpPr>
      <dsp:spPr>
        <a:xfrm>
          <a:off x="0" y="774364"/>
          <a:ext cx="7059598" cy="772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US" sz="2000" kern="1200" dirty="0">
              <a:latin typeface="Gill Sans Nova"/>
            </a:rPr>
            <a:t> </a:t>
          </a:r>
          <a:r>
            <a:rPr lang="en-US" sz="2000" kern="1200" dirty="0"/>
            <a:t>how smooth is power transition, the government attitude towards foreign businesses,</a:t>
          </a:r>
          <a:r>
            <a:rPr lang="en-US" sz="2000" kern="1200" dirty="0">
              <a:latin typeface="Gill Sans Nova"/>
            </a:rPr>
            <a:t> </a:t>
          </a:r>
        </a:p>
      </dsp:txBody>
      <dsp:txXfrm>
        <a:off x="0" y="774364"/>
        <a:ext cx="7059598" cy="772100"/>
      </dsp:txXfrm>
    </dsp:sp>
    <dsp:sp modelId="{75286056-DB9B-48CB-85CC-908C2702D5D4}">
      <dsp:nvSpPr>
        <dsp:cNvPr id="0" name=""/>
        <dsp:cNvSpPr/>
      </dsp:nvSpPr>
      <dsp:spPr>
        <a:xfrm>
          <a:off x="0" y="1546464"/>
          <a:ext cx="7059598"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B22E2E4D-6B2E-4905-8273-1EE533D0301F}">
      <dsp:nvSpPr>
        <dsp:cNvPr id="0" name=""/>
        <dsp:cNvSpPr/>
      </dsp:nvSpPr>
      <dsp:spPr>
        <a:xfrm>
          <a:off x="0" y="1546464"/>
          <a:ext cx="7059598" cy="772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US" sz="2000" kern="1200" dirty="0">
              <a:latin typeface="Gill Sans Nova"/>
            </a:rPr>
            <a:t>The</a:t>
          </a:r>
          <a:r>
            <a:rPr lang="en-US" sz="2000" kern="1200" dirty="0"/>
            <a:t> extent of corruption,</a:t>
          </a:r>
          <a:r>
            <a:rPr lang="en-US" sz="2000" kern="1200" dirty="0">
              <a:latin typeface="Gill Sans Nova"/>
            </a:rPr>
            <a:t> </a:t>
          </a:r>
        </a:p>
      </dsp:txBody>
      <dsp:txXfrm>
        <a:off x="0" y="1546464"/>
        <a:ext cx="7059598" cy="772100"/>
      </dsp:txXfrm>
    </dsp:sp>
    <dsp:sp modelId="{63316E2B-4A64-4F70-99F0-2E11329A0F23}">
      <dsp:nvSpPr>
        <dsp:cNvPr id="0" name=""/>
        <dsp:cNvSpPr/>
      </dsp:nvSpPr>
      <dsp:spPr>
        <a:xfrm>
          <a:off x="0" y="2318564"/>
          <a:ext cx="7059598"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823B8531-04D5-4BBE-8EE7-204329939991}">
      <dsp:nvSpPr>
        <dsp:cNvPr id="0" name=""/>
        <dsp:cNvSpPr/>
      </dsp:nvSpPr>
      <dsp:spPr>
        <a:xfrm>
          <a:off x="0" y="2318564"/>
          <a:ext cx="7059598" cy="772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US" sz="2000" kern="1200" dirty="0">
              <a:latin typeface="Gill Sans Nova"/>
            </a:rPr>
            <a:t>The</a:t>
          </a:r>
          <a:r>
            <a:rPr lang="en-US" sz="2000" kern="1200" dirty="0"/>
            <a:t> government bureaucracy,</a:t>
          </a:r>
          <a:endParaRPr lang="en-US" sz="2000" kern="1200" dirty="0">
            <a:latin typeface="Gill Sans Nova"/>
          </a:endParaRPr>
        </a:p>
      </dsp:txBody>
      <dsp:txXfrm>
        <a:off x="0" y="2318564"/>
        <a:ext cx="7059598" cy="772100"/>
      </dsp:txXfrm>
    </dsp:sp>
    <dsp:sp modelId="{A33C5D6A-FEF4-41CD-AE99-54AE2DFCDA6B}">
      <dsp:nvSpPr>
        <dsp:cNvPr id="0" name=""/>
        <dsp:cNvSpPr/>
      </dsp:nvSpPr>
      <dsp:spPr>
        <a:xfrm>
          <a:off x="0" y="3090664"/>
          <a:ext cx="7059598"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365FE91D-C3D1-4374-B9D1-A565E10A892C}">
      <dsp:nvSpPr>
        <dsp:cNvPr id="0" name=""/>
        <dsp:cNvSpPr/>
      </dsp:nvSpPr>
      <dsp:spPr>
        <a:xfrm>
          <a:off x="0" y="3090664"/>
          <a:ext cx="7059598" cy="772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US" sz="2000" kern="1200" dirty="0">
              <a:latin typeface="Gill Sans Nova"/>
            </a:rPr>
            <a:t>Government</a:t>
          </a:r>
          <a:r>
            <a:rPr lang="en-US" sz="2000" kern="1200" dirty="0"/>
            <a:t> relations with other countries,</a:t>
          </a:r>
          <a:r>
            <a:rPr lang="en-US" sz="2000" kern="1200" dirty="0">
              <a:latin typeface="Gill Sans Nova"/>
            </a:rPr>
            <a:t> </a:t>
          </a:r>
        </a:p>
      </dsp:txBody>
      <dsp:txXfrm>
        <a:off x="0" y="3090664"/>
        <a:ext cx="7059598" cy="772100"/>
      </dsp:txXfrm>
    </dsp:sp>
    <dsp:sp modelId="{9D7FB0A5-A461-4B4F-B800-DE224A1E991F}">
      <dsp:nvSpPr>
        <dsp:cNvPr id="0" name=""/>
        <dsp:cNvSpPr/>
      </dsp:nvSpPr>
      <dsp:spPr>
        <a:xfrm>
          <a:off x="0" y="3862764"/>
          <a:ext cx="7059598"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4798C185-0107-428D-A1AD-9CD28B74B448}">
      <dsp:nvSpPr>
        <dsp:cNvPr id="0" name=""/>
        <dsp:cNvSpPr/>
      </dsp:nvSpPr>
      <dsp:spPr>
        <a:xfrm>
          <a:off x="0" y="3862764"/>
          <a:ext cx="7059598" cy="772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latin typeface="Gill Sans Nova"/>
            </a:rPr>
            <a:t>Sanctions</a:t>
          </a:r>
          <a:r>
            <a:rPr lang="en-US" sz="2000" kern="1200" dirty="0"/>
            <a:t> issued to the country or by the country</a:t>
          </a:r>
        </a:p>
      </dsp:txBody>
      <dsp:txXfrm>
        <a:off x="0" y="3862764"/>
        <a:ext cx="7059598" cy="7721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050CC4-254C-4032-8877-F3944AC7C3F4}">
      <dsp:nvSpPr>
        <dsp:cNvPr id="0" name=""/>
        <dsp:cNvSpPr/>
      </dsp:nvSpPr>
      <dsp:spPr>
        <a:xfrm>
          <a:off x="1808125" y="311770"/>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43BB1C1-0836-4561-9E65-4A774AFEF24F}">
      <dsp:nvSpPr>
        <dsp:cNvPr id="0" name=""/>
        <dsp:cNvSpPr/>
      </dsp:nvSpPr>
      <dsp:spPr>
        <a:xfrm>
          <a:off x="620125" y="2726089"/>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US" sz="1500" kern="1200"/>
            <a:t>A firm would be better of where the culture of the new environment/market is not distant from it home </a:t>
          </a:r>
          <a:r>
            <a:rPr lang="en-US" sz="1500" kern="1200">
              <a:latin typeface="Gill Sans Nova"/>
            </a:rPr>
            <a:t>market's</a:t>
          </a:r>
          <a:endParaRPr lang="en-US" sz="1500" kern="1200"/>
        </a:p>
      </dsp:txBody>
      <dsp:txXfrm>
        <a:off x="620125" y="2726089"/>
        <a:ext cx="4320000" cy="720000"/>
      </dsp:txXfrm>
    </dsp:sp>
    <dsp:sp modelId="{71DD8F0E-A2CD-4CBA-88AC-DD7FD827CD22}">
      <dsp:nvSpPr>
        <dsp:cNvPr id="0" name=""/>
        <dsp:cNvSpPr/>
      </dsp:nvSpPr>
      <dsp:spPr>
        <a:xfrm>
          <a:off x="6884125" y="311770"/>
          <a:ext cx="1944000" cy="1944000"/>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C075F0C-D3EE-4256-AEE6-46ECF38829A2}">
      <dsp:nvSpPr>
        <dsp:cNvPr id="0" name=""/>
        <dsp:cNvSpPr/>
      </dsp:nvSpPr>
      <dsp:spPr>
        <a:xfrm>
          <a:off x="5696125" y="2726089"/>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US" sz="1500" kern="1200"/>
            <a:t>This will ensure minimal adjustments to its product and strategy</a:t>
          </a:r>
        </a:p>
      </dsp:txBody>
      <dsp:txXfrm>
        <a:off x="5696125" y="2726089"/>
        <a:ext cx="4320000" cy="7200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7D31D4-CA38-442D-90ED-2EB392CE4112}">
      <dsp:nvSpPr>
        <dsp:cNvPr id="0" name=""/>
        <dsp:cNvSpPr/>
      </dsp:nvSpPr>
      <dsp:spPr>
        <a:xfrm>
          <a:off x="0" y="0"/>
          <a:ext cx="5647678" cy="998832"/>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Are there technological incentives in the country?</a:t>
          </a:r>
        </a:p>
      </dsp:txBody>
      <dsp:txXfrm>
        <a:off x="29255" y="29255"/>
        <a:ext cx="4485458" cy="940322"/>
      </dsp:txXfrm>
    </dsp:sp>
    <dsp:sp modelId="{D00C418D-B1BB-485D-91AB-FBF204E61939}">
      <dsp:nvSpPr>
        <dsp:cNvPr id="0" name=""/>
        <dsp:cNvSpPr/>
      </dsp:nvSpPr>
      <dsp:spPr>
        <a:xfrm>
          <a:off x="472993" y="1180437"/>
          <a:ext cx="5647678" cy="998832"/>
        </a:xfrm>
        <a:prstGeom prst="roundRect">
          <a:avLst>
            <a:gd name="adj" fmla="val 10000"/>
          </a:avLst>
        </a:prstGeom>
        <a:solidFill>
          <a:schemeClr val="accent5">
            <a:hueOff val="-499312"/>
            <a:satOff val="3443"/>
            <a:lumOff val="-111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What is the level of innovation?</a:t>
          </a:r>
        </a:p>
      </dsp:txBody>
      <dsp:txXfrm>
        <a:off x="502248" y="1209692"/>
        <a:ext cx="4466934" cy="940322"/>
      </dsp:txXfrm>
    </dsp:sp>
    <dsp:sp modelId="{B32DE312-6F32-4AA8-8596-A93321A7D51E}">
      <dsp:nvSpPr>
        <dsp:cNvPr id="0" name=""/>
        <dsp:cNvSpPr/>
      </dsp:nvSpPr>
      <dsp:spPr>
        <a:xfrm>
          <a:off x="938926" y="2360875"/>
          <a:ext cx="5647678" cy="998832"/>
        </a:xfrm>
        <a:prstGeom prst="roundRect">
          <a:avLst>
            <a:gd name="adj" fmla="val 10000"/>
          </a:avLst>
        </a:prstGeom>
        <a:solidFill>
          <a:schemeClr val="accent5">
            <a:hueOff val="-998625"/>
            <a:satOff val="6885"/>
            <a:lumOff val="-22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What is the population acceptance level when it comes to new technologies?</a:t>
          </a:r>
        </a:p>
      </dsp:txBody>
      <dsp:txXfrm>
        <a:off x="968181" y="2390130"/>
        <a:ext cx="4473994" cy="940322"/>
      </dsp:txXfrm>
    </dsp:sp>
    <dsp:sp modelId="{84A994E6-2D2E-42B6-9B45-1BA238789D34}">
      <dsp:nvSpPr>
        <dsp:cNvPr id="0" name=""/>
        <dsp:cNvSpPr/>
      </dsp:nvSpPr>
      <dsp:spPr>
        <a:xfrm>
          <a:off x="1411919" y="3541313"/>
          <a:ext cx="5647678" cy="998832"/>
        </a:xfrm>
        <a:prstGeom prst="roundRect">
          <a:avLst>
            <a:gd name="adj" fmla="val 10000"/>
          </a:avLst>
        </a:prstGeom>
        <a:solidFill>
          <a:schemeClr val="accent5">
            <a:hueOff val="-1497937"/>
            <a:satOff val="10328"/>
            <a:lumOff val="-333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What is the country’s investment in research and development?</a:t>
          </a:r>
        </a:p>
      </dsp:txBody>
      <dsp:txXfrm>
        <a:off x="1441174" y="3570568"/>
        <a:ext cx="4466934" cy="940322"/>
      </dsp:txXfrm>
    </dsp:sp>
    <dsp:sp modelId="{1FCFC2AC-687F-4E57-9E1B-F900386CB3C0}">
      <dsp:nvSpPr>
        <dsp:cNvPr id="0" name=""/>
        <dsp:cNvSpPr/>
      </dsp:nvSpPr>
      <dsp:spPr>
        <a:xfrm>
          <a:off x="4998437" y="765014"/>
          <a:ext cx="649240" cy="649240"/>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5144516" y="765014"/>
        <a:ext cx="357082" cy="488553"/>
      </dsp:txXfrm>
    </dsp:sp>
    <dsp:sp modelId="{5A46A6CC-CA28-40DD-8842-8E24262A51E8}">
      <dsp:nvSpPr>
        <dsp:cNvPr id="0" name=""/>
        <dsp:cNvSpPr/>
      </dsp:nvSpPr>
      <dsp:spPr>
        <a:xfrm>
          <a:off x="5471430" y="1945452"/>
          <a:ext cx="649240" cy="649240"/>
        </a:xfrm>
        <a:prstGeom prst="downArrow">
          <a:avLst>
            <a:gd name="adj1" fmla="val 55000"/>
            <a:gd name="adj2" fmla="val 45000"/>
          </a:avLst>
        </a:prstGeom>
        <a:solidFill>
          <a:schemeClr val="accent5">
            <a:tint val="40000"/>
            <a:alpha val="90000"/>
            <a:hueOff val="-440280"/>
            <a:satOff val="-844"/>
            <a:lumOff val="-166"/>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5617509" y="1945452"/>
        <a:ext cx="357082" cy="488553"/>
      </dsp:txXfrm>
    </dsp:sp>
    <dsp:sp modelId="{FD69F1A5-993B-49C4-A9F9-FC0434C692FB}">
      <dsp:nvSpPr>
        <dsp:cNvPr id="0" name=""/>
        <dsp:cNvSpPr/>
      </dsp:nvSpPr>
      <dsp:spPr>
        <a:xfrm>
          <a:off x="5937364" y="3125890"/>
          <a:ext cx="649240" cy="649240"/>
        </a:xfrm>
        <a:prstGeom prst="downArrow">
          <a:avLst>
            <a:gd name="adj1" fmla="val 55000"/>
            <a:gd name="adj2" fmla="val 45000"/>
          </a:avLst>
        </a:prstGeom>
        <a:solidFill>
          <a:schemeClr val="accent5">
            <a:tint val="40000"/>
            <a:alpha val="90000"/>
            <a:hueOff val="-880559"/>
            <a:satOff val="-1687"/>
            <a:lumOff val="-331"/>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6083443" y="3125890"/>
        <a:ext cx="357082" cy="48855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F2064D-3F88-40A9-9F0A-B39CDE07CBEC}">
      <dsp:nvSpPr>
        <dsp:cNvPr id="0" name=""/>
        <dsp:cNvSpPr/>
      </dsp:nvSpPr>
      <dsp:spPr>
        <a:xfrm>
          <a:off x="1421907" y="19462"/>
          <a:ext cx="1515804" cy="1515804"/>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76090C-8779-4C85-927E-2CA6344EF4C2}">
      <dsp:nvSpPr>
        <dsp:cNvPr id="0" name=""/>
        <dsp:cNvSpPr/>
      </dsp:nvSpPr>
      <dsp:spPr>
        <a:xfrm>
          <a:off x="1744947" y="342503"/>
          <a:ext cx="869724" cy="869724"/>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9CE6872-267B-46E9-BA37-554589D6448D}">
      <dsp:nvSpPr>
        <dsp:cNvPr id="0" name=""/>
        <dsp:cNvSpPr/>
      </dsp:nvSpPr>
      <dsp:spPr>
        <a:xfrm>
          <a:off x="937346" y="2007403"/>
          <a:ext cx="248492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defRPr cap="all"/>
          </a:pPr>
          <a:r>
            <a:rPr lang="en-US" sz="2100" kern="1200">
              <a:latin typeface="Gill Sans Nova"/>
            </a:rPr>
            <a:t>Eecological</a:t>
          </a:r>
          <a:r>
            <a:rPr lang="en-US" sz="2100" kern="1200"/>
            <a:t> issues, </a:t>
          </a:r>
          <a:endParaRPr lang="en-US" sz="2100" kern="1200">
            <a:latin typeface="Gill Sans Nova"/>
          </a:endParaRPr>
        </a:p>
      </dsp:txBody>
      <dsp:txXfrm>
        <a:off x="937346" y="2007403"/>
        <a:ext cx="2484925" cy="720000"/>
      </dsp:txXfrm>
    </dsp:sp>
    <dsp:sp modelId="{B2229B7F-B86E-40BA-8BF2-FCB7A4E165D8}">
      <dsp:nvSpPr>
        <dsp:cNvPr id="0" name=""/>
        <dsp:cNvSpPr/>
      </dsp:nvSpPr>
      <dsp:spPr>
        <a:xfrm>
          <a:off x="4341695" y="19462"/>
          <a:ext cx="1515804" cy="1515804"/>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D9BF91-A916-455E-8ACE-CB5F6E170214}">
      <dsp:nvSpPr>
        <dsp:cNvPr id="0" name=""/>
        <dsp:cNvSpPr/>
      </dsp:nvSpPr>
      <dsp:spPr>
        <a:xfrm>
          <a:off x="4664735" y="342503"/>
          <a:ext cx="869724" cy="869724"/>
        </a:xfrm>
        <a:prstGeom prst="rect">
          <a:avLst/>
        </a:prstGeom>
        <a:solidFill>
          <a:schemeClr val="accent4">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655F15F-C179-4AF7-BFC4-FEE75700904B}">
      <dsp:nvSpPr>
        <dsp:cNvPr id="0" name=""/>
        <dsp:cNvSpPr/>
      </dsp:nvSpPr>
      <dsp:spPr>
        <a:xfrm>
          <a:off x="3857135" y="2007403"/>
          <a:ext cx="248492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defRPr cap="all"/>
          </a:pPr>
          <a:r>
            <a:rPr lang="en-US" sz="2100" kern="1200">
              <a:latin typeface="Gill Sans Nova"/>
            </a:rPr>
            <a:t>Climate</a:t>
          </a:r>
          <a:r>
            <a:rPr lang="en-US" sz="2100" kern="1200"/>
            <a:t> change concerns,</a:t>
          </a:r>
          <a:endParaRPr lang="en-US" sz="2100" kern="1200">
            <a:latin typeface="Gill Sans Nova"/>
          </a:endParaRPr>
        </a:p>
      </dsp:txBody>
      <dsp:txXfrm>
        <a:off x="3857135" y="2007403"/>
        <a:ext cx="2484925" cy="720000"/>
      </dsp:txXfrm>
    </dsp:sp>
    <dsp:sp modelId="{377DCE43-768F-4CD1-925F-C9859446D643}">
      <dsp:nvSpPr>
        <dsp:cNvPr id="0" name=""/>
        <dsp:cNvSpPr/>
      </dsp:nvSpPr>
      <dsp:spPr>
        <a:xfrm>
          <a:off x="1421907" y="3348635"/>
          <a:ext cx="1515804" cy="1515804"/>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02656C-D5BB-47EC-BC65-9A633F72904A}">
      <dsp:nvSpPr>
        <dsp:cNvPr id="0" name=""/>
        <dsp:cNvSpPr/>
      </dsp:nvSpPr>
      <dsp:spPr>
        <a:xfrm>
          <a:off x="1744947" y="3671675"/>
          <a:ext cx="869724" cy="869724"/>
        </a:xfrm>
        <a:prstGeom prst="rect">
          <a:avLst/>
        </a:prstGeom>
        <a:solidFill>
          <a:schemeClr val="accent4">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71B5D3C-4172-461F-8A8B-92EB8BB4101F}">
      <dsp:nvSpPr>
        <dsp:cNvPr id="0" name=""/>
        <dsp:cNvSpPr/>
      </dsp:nvSpPr>
      <dsp:spPr>
        <a:xfrm>
          <a:off x="937346" y="5336576"/>
          <a:ext cx="248492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rtl="0">
            <a:lnSpc>
              <a:spcPct val="90000"/>
            </a:lnSpc>
            <a:spcBef>
              <a:spcPct val="0"/>
            </a:spcBef>
            <a:spcAft>
              <a:spcPct val="35000"/>
            </a:spcAft>
            <a:buNone/>
            <a:defRPr cap="all"/>
          </a:pPr>
          <a:r>
            <a:rPr lang="en-US" sz="2100" kern="1200">
              <a:latin typeface="Gill Sans Nova"/>
            </a:rPr>
            <a:t>Sustainability</a:t>
          </a:r>
          <a:r>
            <a:rPr lang="en-US" sz="2100" kern="1200"/>
            <a:t> issues and</a:t>
          </a:r>
          <a:endParaRPr lang="en-US" sz="2100" kern="1200">
            <a:latin typeface="Gill Sans Nova"/>
          </a:endParaRPr>
        </a:p>
      </dsp:txBody>
      <dsp:txXfrm>
        <a:off x="937346" y="5336576"/>
        <a:ext cx="2484925" cy="720000"/>
      </dsp:txXfrm>
    </dsp:sp>
    <dsp:sp modelId="{A6806BDB-719A-43EE-B71D-0355CC4A91E2}">
      <dsp:nvSpPr>
        <dsp:cNvPr id="0" name=""/>
        <dsp:cNvSpPr/>
      </dsp:nvSpPr>
      <dsp:spPr>
        <a:xfrm>
          <a:off x="4341695" y="3348635"/>
          <a:ext cx="1515804" cy="1515804"/>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95C505-23A1-4727-9B65-168E86C5B638}">
      <dsp:nvSpPr>
        <dsp:cNvPr id="0" name=""/>
        <dsp:cNvSpPr/>
      </dsp:nvSpPr>
      <dsp:spPr>
        <a:xfrm>
          <a:off x="4664735" y="3671675"/>
          <a:ext cx="869724" cy="869724"/>
        </a:xfrm>
        <a:prstGeom prst="rect">
          <a:avLst/>
        </a:prstGeom>
        <a:solidFill>
          <a:schemeClr val="accent4">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9E8B0DE-0F49-4C89-8C8D-1EE21F743EAC}">
      <dsp:nvSpPr>
        <dsp:cNvPr id="0" name=""/>
        <dsp:cNvSpPr/>
      </dsp:nvSpPr>
      <dsp:spPr>
        <a:xfrm>
          <a:off x="3857135" y="5336576"/>
          <a:ext cx="248492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defRPr cap="all"/>
          </a:pPr>
          <a:r>
            <a:rPr lang="en-US" sz="2100" kern="1200">
              <a:latin typeface="Gill Sans Nova"/>
            </a:rPr>
            <a:t>Environmental</a:t>
          </a:r>
          <a:r>
            <a:rPr lang="en-US" sz="2100" kern="1200"/>
            <a:t> protection issues</a:t>
          </a:r>
        </a:p>
      </dsp:txBody>
      <dsp:txXfrm>
        <a:off x="3857135" y="5336576"/>
        <a:ext cx="2484925" cy="7200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FBE762-31E4-42DB-8B80-AE7B205CED96}">
      <dsp:nvSpPr>
        <dsp:cNvPr id="0" name=""/>
        <dsp:cNvSpPr/>
      </dsp:nvSpPr>
      <dsp:spPr>
        <a:xfrm>
          <a:off x="0" y="2394000"/>
          <a:ext cx="4958058" cy="20520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20AB63-1993-4E78-88AE-E1446C44F66C}">
      <dsp:nvSpPr>
        <dsp:cNvPr id="0" name=""/>
        <dsp:cNvSpPr/>
      </dsp:nvSpPr>
      <dsp:spPr>
        <a:xfrm>
          <a:off x="620730" y="2855700"/>
          <a:ext cx="1128600" cy="1128600"/>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97DAF5D-42AC-42ED-8538-58E28D3EB27C}">
      <dsp:nvSpPr>
        <dsp:cNvPr id="0" name=""/>
        <dsp:cNvSpPr/>
      </dsp:nvSpPr>
      <dsp:spPr>
        <a:xfrm>
          <a:off x="2370060" y="2394000"/>
          <a:ext cx="2587997" cy="2052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7170" tIns="217170" rIns="217170" bIns="217170" numCol="1" spcCol="1270" anchor="ctr" anchorCtr="0">
          <a:noAutofit/>
        </a:bodyPr>
        <a:lstStyle/>
        <a:p>
          <a:pPr marL="0" lvl="0" indent="0" algn="l" defTabSz="844550">
            <a:lnSpc>
              <a:spcPct val="90000"/>
            </a:lnSpc>
            <a:spcBef>
              <a:spcPct val="0"/>
            </a:spcBef>
            <a:spcAft>
              <a:spcPct val="35000"/>
            </a:spcAft>
            <a:buNone/>
          </a:pPr>
          <a:r>
            <a:rPr lang="en-US" sz="1900" kern="1200"/>
            <a:t>As mentioned earlier, this is a category that is highly connected to politics and tends to influence the economy of a country</a:t>
          </a:r>
        </a:p>
      </dsp:txBody>
      <dsp:txXfrm>
        <a:off x="2370060" y="2394000"/>
        <a:ext cx="2587997" cy="205200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FF92F1-DDC8-4C2C-8FC4-DC46D18DF52C}">
      <dsp:nvSpPr>
        <dsp:cNvPr id="0" name=""/>
        <dsp:cNvSpPr/>
      </dsp:nvSpPr>
      <dsp:spPr>
        <a:xfrm>
          <a:off x="0" y="2984"/>
          <a:ext cx="683695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65C077-CBF2-4955-90CF-2906DA606A14}">
      <dsp:nvSpPr>
        <dsp:cNvPr id="0" name=""/>
        <dsp:cNvSpPr/>
      </dsp:nvSpPr>
      <dsp:spPr>
        <a:xfrm>
          <a:off x="0" y="2984"/>
          <a:ext cx="6836956" cy="1017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Market size- this could be tied closely to the population size</a:t>
          </a:r>
        </a:p>
      </dsp:txBody>
      <dsp:txXfrm>
        <a:off x="0" y="2984"/>
        <a:ext cx="6836956" cy="1017823"/>
      </dsp:txXfrm>
    </dsp:sp>
    <dsp:sp modelId="{71C25BAA-7A3C-455D-A12E-D96B4EA560FA}">
      <dsp:nvSpPr>
        <dsp:cNvPr id="0" name=""/>
        <dsp:cNvSpPr/>
      </dsp:nvSpPr>
      <dsp:spPr>
        <a:xfrm>
          <a:off x="0" y="1020808"/>
          <a:ext cx="6836956" cy="0"/>
        </a:xfrm>
        <a:prstGeom prst="line">
          <a:avLst/>
        </a:prstGeom>
        <a:solidFill>
          <a:schemeClr val="accent2">
            <a:hueOff val="-300629"/>
            <a:satOff val="-2082"/>
            <a:lumOff val="-863"/>
            <a:alphaOff val="0"/>
          </a:schemeClr>
        </a:solidFill>
        <a:ln w="12700" cap="flat" cmpd="sng" algn="ctr">
          <a:solidFill>
            <a:schemeClr val="accent2">
              <a:hueOff val="-300629"/>
              <a:satOff val="-2082"/>
              <a:lumOff val="-86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7B4527-F6B8-4FAC-97E2-DA68A9C9DE3E}">
      <dsp:nvSpPr>
        <dsp:cNvPr id="0" name=""/>
        <dsp:cNvSpPr/>
      </dsp:nvSpPr>
      <dsp:spPr>
        <a:xfrm>
          <a:off x="0" y="1020808"/>
          <a:ext cx="6836956" cy="1017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Market growth rate- help to unearth those markets that are growing and those that are shrinking</a:t>
          </a:r>
        </a:p>
      </dsp:txBody>
      <dsp:txXfrm>
        <a:off x="0" y="1020808"/>
        <a:ext cx="6836956" cy="1017823"/>
      </dsp:txXfrm>
    </dsp:sp>
    <dsp:sp modelId="{4C9B7029-23CF-4A69-BAFC-2858727A905F}">
      <dsp:nvSpPr>
        <dsp:cNvPr id="0" name=""/>
        <dsp:cNvSpPr/>
      </dsp:nvSpPr>
      <dsp:spPr>
        <a:xfrm>
          <a:off x="0" y="2038631"/>
          <a:ext cx="6836956" cy="0"/>
        </a:xfrm>
        <a:prstGeom prst="line">
          <a:avLst/>
        </a:prstGeom>
        <a:solidFill>
          <a:schemeClr val="accent2">
            <a:hueOff val="-601257"/>
            <a:satOff val="-4164"/>
            <a:lumOff val="-1726"/>
            <a:alphaOff val="0"/>
          </a:schemeClr>
        </a:solidFill>
        <a:ln w="12700" cap="flat" cmpd="sng" algn="ctr">
          <a:solidFill>
            <a:schemeClr val="accent2">
              <a:hueOff val="-601257"/>
              <a:satOff val="-4164"/>
              <a:lumOff val="-17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2FB3CA-03CA-45E1-8260-BAB6EFCD223F}">
      <dsp:nvSpPr>
        <dsp:cNvPr id="0" name=""/>
        <dsp:cNvSpPr/>
      </dsp:nvSpPr>
      <dsp:spPr>
        <a:xfrm>
          <a:off x="0" y="2038631"/>
          <a:ext cx="6836956" cy="1017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Market intensity- this is concerned with the purchasing power of the population as shown in per capital GDP</a:t>
          </a:r>
        </a:p>
      </dsp:txBody>
      <dsp:txXfrm>
        <a:off x="0" y="2038631"/>
        <a:ext cx="6836956" cy="1017823"/>
      </dsp:txXfrm>
    </dsp:sp>
    <dsp:sp modelId="{9236145B-E878-4BB7-AD70-0A720FF8F052}">
      <dsp:nvSpPr>
        <dsp:cNvPr id="0" name=""/>
        <dsp:cNvSpPr/>
      </dsp:nvSpPr>
      <dsp:spPr>
        <a:xfrm>
          <a:off x="0" y="3056454"/>
          <a:ext cx="6836956" cy="0"/>
        </a:xfrm>
        <a:prstGeom prst="line">
          <a:avLst/>
        </a:prstGeom>
        <a:solidFill>
          <a:schemeClr val="accent2">
            <a:hueOff val="-901886"/>
            <a:satOff val="-6245"/>
            <a:lumOff val="-2589"/>
            <a:alphaOff val="0"/>
          </a:schemeClr>
        </a:solidFill>
        <a:ln w="12700" cap="flat" cmpd="sng" algn="ctr">
          <a:solidFill>
            <a:schemeClr val="accent2">
              <a:hueOff val="-901886"/>
              <a:satOff val="-6245"/>
              <a:lumOff val="-258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EAD899-B32B-470D-83BF-F0509C96CDF0}">
      <dsp:nvSpPr>
        <dsp:cNvPr id="0" name=""/>
        <dsp:cNvSpPr/>
      </dsp:nvSpPr>
      <dsp:spPr>
        <a:xfrm>
          <a:off x="0" y="3056454"/>
          <a:ext cx="6836956" cy="1017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Market Consumption capacity- this indicates the estimate spending capacity</a:t>
          </a:r>
        </a:p>
      </dsp:txBody>
      <dsp:txXfrm>
        <a:off x="0" y="3056454"/>
        <a:ext cx="6836956" cy="1017823"/>
      </dsp:txXfrm>
    </dsp:sp>
    <dsp:sp modelId="{19CC7D13-133D-410A-BD96-AB3D59DCB84F}">
      <dsp:nvSpPr>
        <dsp:cNvPr id="0" name=""/>
        <dsp:cNvSpPr/>
      </dsp:nvSpPr>
      <dsp:spPr>
        <a:xfrm>
          <a:off x="0" y="4074277"/>
          <a:ext cx="6836956" cy="0"/>
        </a:xfrm>
        <a:prstGeom prst="line">
          <a:avLst/>
        </a:prstGeom>
        <a:solidFill>
          <a:schemeClr val="accent2">
            <a:hueOff val="-1202514"/>
            <a:satOff val="-8327"/>
            <a:lumOff val="-3452"/>
            <a:alphaOff val="0"/>
          </a:schemeClr>
        </a:solidFill>
        <a:ln w="12700" cap="flat" cmpd="sng" algn="ctr">
          <a:solidFill>
            <a:schemeClr val="accent2">
              <a:hueOff val="-1202514"/>
              <a:satOff val="-8327"/>
              <a:lumOff val="-34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71D281-8A98-4233-B21B-1E4B350A45B8}">
      <dsp:nvSpPr>
        <dsp:cNvPr id="0" name=""/>
        <dsp:cNvSpPr/>
      </dsp:nvSpPr>
      <dsp:spPr>
        <a:xfrm>
          <a:off x="0" y="4074277"/>
          <a:ext cx="6836956" cy="1017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Economic freedom- this try to gauge the extent to which free market tenets are upheld in a country</a:t>
          </a:r>
        </a:p>
      </dsp:txBody>
      <dsp:txXfrm>
        <a:off x="0" y="4074277"/>
        <a:ext cx="6836956" cy="1017823"/>
      </dsp:txXfrm>
    </dsp:sp>
    <dsp:sp modelId="{F4CAB54F-2682-42FF-A19D-ECDB1147CD35}">
      <dsp:nvSpPr>
        <dsp:cNvPr id="0" name=""/>
        <dsp:cNvSpPr/>
      </dsp:nvSpPr>
      <dsp:spPr>
        <a:xfrm>
          <a:off x="0" y="5092100"/>
          <a:ext cx="6836956" cy="0"/>
        </a:xfrm>
        <a:prstGeom prst="line">
          <a:avLst/>
        </a:prstGeom>
        <a:solidFill>
          <a:schemeClr val="accent2">
            <a:hueOff val="-1503143"/>
            <a:satOff val="-10409"/>
            <a:lumOff val="-4315"/>
            <a:alphaOff val="0"/>
          </a:schemeClr>
        </a:solidFill>
        <a:ln w="12700" cap="flat" cmpd="sng" algn="ctr">
          <a:solidFill>
            <a:schemeClr val="accent2">
              <a:hueOff val="-1503143"/>
              <a:satOff val="-10409"/>
              <a:lumOff val="-431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0F59AF-B3FD-4669-9E4B-21B16ECF5E61}">
      <dsp:nvSpPr>
        <dsp:cNvPr id="0" name=""/>
        <dsp:cNvSpPr/>
      </dsp:nvSpPr>
      <dsp:spPr>
        <a:xfrm>
          <a:off x="0" y="5092100"/>
          <a:ext cx="6836956" cy="1017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Country risk- this tries to gauge the combined risk of doing business in a country</a:t>
          </a:r>
        </a:p>
      </dsp:txBody>
      <dsp:txXfrm>
        <a:off x="0" y="5092100"/>
        <a:ext cx="6836956" cy="101782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295E16-BA10-44AA-9DF7-40B7A21E1ACD}">
      <dsp:nvSpPr>
        <dsp:cNvPr id="0" name=""/>
        <dsp:cNvSpPr/>
      </dsp:nvSpPr>
      <dsp:spPr>
        <a:xfrm>
          <a:off x="0" y="0"/>
          <a:ext cx="683695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0D7FCF-C697-496D-B420-596FE2E35E96}">
      <dsp:nvSpPr>
        <dsp:cNvPr id="0" name=""/>
        <dsp:cNvSpPr/>
      </dsp:nvSpPr>
      <dsp:spPr>
        <a:xfrm>
          <a:off x="0" y="0"/>
          <a:ext cx="6836956" cy="7641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How many competitors there are and their composition</a:t>
          </a:r>
        </a:p>
      </dsp:txBody>
      <dsp:txXfrm>
        <a:off x="0" y="0"/>
        <a:ext cx="6836956" cy="764113"/>
      </dsp:txXfrm>
    </dsp:sp>
    <dsp:sp modelId="{0480279A-742B-427B-8BA6-D56D6CABE137}">
      <dsp:nvSpPr>
        <dsp:cNvPr id="0" name=""/>
        <dsp:cNvSpPr/>
      </dsp:nvSpPr>
      <dsp:spPr>
        <a:xfrm>
          <a:off x="0" y="764113"/>
          <a:ext cx="6836956" cy="0"/>
        </a:xfrm>
        <a:prstGeom prst="line">
          <a:avLst/>
        </a:prstGeom>
        <a:solidFill>
          <a:schemeClr val="accent2">
            <a:hueOff val="-214735"/>
            <a:satOff val="-1487"/>
            <a:lumOff val="-616"/>
            <a:alphaOff val="0"/>
          </a:schemeClr>
        </a:solidFill>
        <a:ln w="12700" cap="flat" cmpd="sng" algn="ctr">
          <a:solidFill>
            <a:schemeClr val="accent2">
              <a:hueOff val="-214735"/>
              <a:satOff val="-1487"/>
              <a:lumOff val="-61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259C38-57CB-4024-8A78-20B9395582EE}">
      <dsp:nvSpPr>
        <dsp:cNvPr id="0" name=""/>
        <dsp:cNvSpPr/>
      </dsp:nvSpPr>
      <dsp:spPr>
        <a:xfrm>
          <a:off x="0" y="764113"/>
          <a:ext cx="6836956" cy="7641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Market share of each</a:t>
          </a:r>
        </a:p>
      </dsp:txBody>
      <dsp:txXfrm>
        <a:off x="0" y="764113"/>
        <a:ext cx="6836956" cy="764113"/>
      </dsp:txXfrm>
    </dsp:sp>
    <dsp:sp modelId="{255E6DBF-0C8E-403F-9FDA-21CC0F9A0878}">
      <dsp:nvSpPr>
        <dsp:cNvPr id="0" name=""/>
        <dsp:cNvSpPr/>
      </dsp:nvSpPr>
      <dsp:spPr>
        <a:xfrm>
          <a:off x="0" y="1528227"/>
          <a:ext cx="6836956" cy="0"/>
        </a:xfrm>
        <a:prstGeom prst="line">
          <a:avLst/>
        </a:prstGeom>
        <a:solidFill>
          <a:schemeClr val="accent2">
            <a:hueOff val="-429469"/>
            <a:satOff val="-2974"/>
            <a:lumOff val="-1233"/>
            <a:alphaOff val="0"/>
          </a:schemeClr>
        </a:solidFill>
        <a:ln w="12700" cap="flat" cmpd="sng" algn="ctr">
          <a:solidFill>
            <a:schemeClr val="accent2">
              <a:hueOff val="-429469"/>
              <a:satOff val="-2974"/>
              <a:lumOff val="-123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A802E2-0656-4F99-BDF7-9DFF1B88F021}">
      <dsp:nvSpPr>
        <dsp:cNvPr id="0" name=""/>
        <dsp:cNvSpPr/>
      </dsp:nvSpPr>
      <dsp:spPr>
        <a:xfrm>
          <a:off x="0" y="1528227"/>
          <a:ext cx="6836956" cy="7641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The market they appeal</a:t>
          </a:r>
        </a:p>
      </dsp:txBody>
      <dsp:txXfrm>
        <a:off x="0" y="1528227"/>
        <a:ext cx="6836956" cy="764113"/>
      </dsp:txXfrm>
    </dsp:sp>
    <dsp:sp modelId="{E71B87B1-6DBE-450B-9379-57276814153D}">
      <dsp:nvSpPr>
        <dsp:cNvPr id="0" name=""/>
        <dsp:cNvSpPr/>
      </dsp:nvSpPr>
      <dsp:spPr>
        <a:xfrm>
          <a:off x="0" y="2292340"/>
          <a:ext cx="6836956" cy="0"/>
        </a:xfrm>
        <a:prstGeom prst="line">
          <a:avLst/>
        </a:prstGeom>
        <a:solidFill>
          <a:schemeClr val="accent2">
            <a:hueOff val="-644204"/>
            <a:satOff val="-4461"/>
            <a:lumOff val="-1849"/>
            <a:alphaOff val="0"/>
          </a:schemeClr>
        </a:solidFill>
        <a:ln w="12700" cap="flat" cmpd="sng" algn="ctr">
          <a:solidFill>
            <a:schemeClr val="accent2">
              <a:hueOff val="-644204"/>
              <a:satOff val="-4461"/>
              <a:lumOff val="-184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5B0631-A153-4DB8-BA96-7826FD14F2B7}">
      <dsp:nvSpPr>
        <dsp:cNvPr id="0" name=""/>
        <dsp:cNvSpPr/>
      </dsp:nvSpPr>
      <dsp:spPr>
        <a:xfrm>
          <a:off x="0" y="2292340"/>
          <a:ext cx="6836956" cy="7641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Quality focus of the competitors</a:t>
          </a:r>
        </a:p>
      </dsp:txBody>
      <dsp:txXfrm>
        <a:off x="0" y="2292340"/>
        <a:ext cx="6836956" cy="764113"/>
      </dsp:txXfrm>
    </dsp:sp>
    <dsp:sp modelId="{DAA21F3D-C893-430D-A1AC-17423E50E980}">
      <dsp:nvSpPr>
        <dsp:cNvPr id="0" name=""/>
        <dsp:cNvSpPr/>
      </dsp:nvSpPr>
      <dsp:spPr>
        <a:xfrm>
          <a:off x="0" y="3056454"/>
          <a:ext cx="6836956" cy="0"/>
        </a:xfrm>
        <a:prstGeom prst="line">
          <a:avLst/>
        </a:prstGeom>
        <a:solidFill>
          <a:schemeClr val="accent2">
            <a:hueOff val="-858939"/>
            <a:satOff val="-5948"/>
            <a:lumOff val="-2466"/>
            <a:alphaOff val="0"/>
          </a:schemeClr>
        </a:solidFill>
        <a:ln w="12700" cap="flat" cmpd="sng" algn="ctr">
          <a:solidFill>
            <a:schemeClr val="accent2">
              <a:hueOff val="-858939"/>
              <a:satOff val="-5948"/>
              <a:lumOff val="-246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FB34B7-C435-41FB-88C8-8102E113A77A}">
      <dsp:nvSpPr>
        <dsp:cNvPr id="0" name=""/>
        <dsp:cNvSpPr/>
      </dsp:nvSpPr>
      <dsp:spPr>
        <a:xfrm>
          <a:off x="0" y="3056454"/>
          <a:ext cx="6836956" cy="7641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The extent to which suppliers, distributors, and customers have been locked-in</a:t>
          </a:r>
        </a:p>
      </dsp:txBody>
      <dsp:txXfrm>
        <a:off x="0" y="3056454"/>
        <a:ext cx="6836956" cy="764113"/>
      </dsp:txXfrm>
    </dsp:sp>
    <dsp:sp modelId="{67646723-9313-4B3F-8063-F181C80108B2}">
      <dsp:nvSpPr>
        <dsp:cNvPr id="0" name=""/>
        <dsp:cNvSpPr/>
      </dsp:nvSpPr>
      <dsp:spPr>
        <a:xfrm>
          <a:off x="0" y="3820568"/>
          <a:ext cx="6836956" cy="0"/>
        </a:xfrm>
        <a:prstGeom prst="line">
          <a:avLst/>
        </a:prstGeom>
        <a:solidFill>
          <a:schemeClr val="accent2">
            <a:hueOff val="-1073674"/>
            <a:satOff val="-7435"/>
            <a:lumOff val="-3082"/>
            <a:alphaOff val="0"/>
          </a:schemeClr>
        </a:solidFill>
        <a:ln w="12700" cap="flat" cmpd="sng" algn="ctr">
          <a:solidFill>
            <a:schemeClr val="accent2">
              <a:hueOff val="-1073674"/>
              <a:satOff val="-7435"/>
              <a:lumOff val="-308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9BFE0F-58E0-46FD-8857-7A77484EF11E}">
      <dsp:nvSpPr>
        <dsp:cNvPr id="0" name=""/>
        <dsp:cNvSpPr/>
      </dsp:nvSpPr>
      <dsp:spPr>
        <a:xfrm>
          <a:off x="0" y="3820568"/>
          <a:ext cx="6836956" cy="7641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Threat of substitute products</a:t>
          </a:r>
        </a:p>
      </dsp:txBody>
      <dsp:txXfrm>
        <a:off x="0" y="3820568"/>
        <a:ext cx="6836956" cy="764113"/>
      </dsp:txXfrm>
    </dsp:sp>
    <dsp:sp modelId="{DB195832-CA2A-4938-9255-F332676769A2}">
      <dsp:nvSpPr>
        <dsp:cNvPr id="0" name=""/>
        <dsp:cNvSpPr/>
      </dsp:nvSpPr>
      <dsp:spPr>
        <a:xfrm>
          <a:off x="0" y="4584681"/>
          <a:ext cx="6836956" cy="0"/>
        </a:xfrm>
        <a:prstGeom prst="line">
          <a:avLst/>
        </a:prstGeom>
        <a:solidFill>
          <a:schemeClr val="accent2">
            <a:hueOff val="-1288408"/>
            <a:satOff val="-8922"/>
            <a:lumOff val="-3699"/>
            <a:alphaOff val="0"/>
          </a:schemeClr>
        </a:solidFill>
        <a:ln w="12700" cap="flat" cmpd="sng" algn="ctr">
          <a:solidFill>
            <a:schemeClr val="accent2">
              <a:hueOff val="-1288408"/>
              <a:satOff val="-8922"/>
              <a:lumOff val="-369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7601CE-E0D9-4D41-9324-67D487311453}">
      <dsp:nvSpPr>
        <dsp:cNvPr id="0" name=""/>
        <dsp:cNvSpPr/>
      </dsp:nvSpPr>
      <dsp:spPr>
        <a:xfrm>
          <a:off x="0" y="4584681"/>
          <a:ext cx="6836956" cy="7641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Threat of new entrants into the market</a:t>
          </a:r>
        </a:p>
      </dsp:txBody>
      <dsp:txXfrm>
        <a:off x="0" y="4584681"/>
        <a:ext cx="6836956" cy="764113"/>
      </dsp:txXfrm>
    </dsp:sp>
    <dsp:sp modelId="{3A387FB6-793D-42CE-9D56-FA9D28469E9D}">
      <dsp:nvSpPr>
        <dsp:cNvPr id="0" name=""/>
        <dsp:cNvSpPr/>
      </dsp:nvSpPr>
      <dsp:spPr>
        <a:xfrm>
          <a:off x="0" y="5348795"/>
          <a:ext cx="6836956" cy="0"/>
        </a:xfrm>
        <a:prstGeom prst="line">
          <a:avLst/>
        </a:prstGeom>
        <a:solidFill>
          <a:schemeClr val="accent2">
            <a:hueOff val="-1503143"/>
            <a:satOff val="-10409"/>
            <a:lumOff val="-4315"/>
            <a:alphaOff val="0"/>
          </a:schemeClr>
        </a:solidFill>
        <a:ln w="12700" cap="flat" cmpd="sng" algn="ctr">
          <a:solidFill>
            <a:schemeClr val="accent2">
              <a:hueOff val="-1503143"/>
              <a:satOff val="-10409"/>
              <a:lumOff val="-431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57482D-2B2C-40FA-A417-F55146D08B0F}">
      <dsp:nvSpPr>
        <dsp:cNvPr id="0" name=""/>
        <dsp:cNvSpPr/>
      </dsp:nvSpPr>
      <dsp:spPr>
        <a:xfrm>
          <a:off x="0" y="5348795"/>
          <a:ext cx="6836956" cy="7641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Competitors competitive advantage</a:t>
          </a:r>
        </a:p>
      </dsp:txBody>
      <dsp:txXfrm>
        <a:off x="0" y="5348795"/>
        <a:ext cx="6836956" cy="76411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290BB5-5087-4BF3-B481-FF8201BBF067}">
      <dsp:nvSpPr>
        <dsp:cNvPr id="0" name=""/>
        <dsp:cNvSpPr/>
      </dsp:nvSpPr>
      <dsp:spPr>
        <a:xfrm>
          <a:off x="5203738" y="1308807"/>
          <a:ext cx="2516501" cy="598812"/>
        </a:xfrm>
        <a:custGeom>
          <a:avLst/>
          <a:gdLst/>
          <a:ahLst/>
          <a:cxnLst/>
          <a:rect l="0" t="0" r="0" b="0"/>
          <a:pathLst>
            <a:path>
              <a:moveTo>
                <a:pt x="0" y="0"/>
              </a:moveTo>
              <a:lnTo>
                <a:pt x="0" y="408073"/>
              </a:lnTo>
              <a:lnTo>
                <a:pt x="2516501" y="408073"/>
              </a:lnTo>
              <a:lnTo>
                <a:pt x="2516501" y="598812"/>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9312A5-9EA6-4D3A-801A-FF0D475BF966}">
      <dsp:nvSpPr>
        <dsp:cNvPr id="0" name=""/>
        <dsp:cNvSpPr/>
      </dsp:nvSpPr>
      <dsp:spPr>
        <a:xfrm>
          <a:off x="5158018" y="1308807"/>
          <a:ext cx="91440" cy="598812"/>
        </a:xfrm>
        <a:custGeom>
          <a:avLst/>
          <a:gdLst/>
          <a:ahLst/>
          <a:cxnLst/>
          <a:rect l="0" t="0" r="0" b="0"/>
          <a:pathLst>
            <a:path>
              <a:moveTo>
                <a:pt x="45720" y="0"/>
              </a:moveTo>
              <a:lnTo>
                <a:pt x="45720" y="598812"/>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31AA89-4E59-4ADA-BB3D-4A2532B96992}">
      <dsp:nvSpPr>
        <dsp:cNvPr id="0" name=""/>
        <dsp:cNvSpPr/>
      </dsp:nvSpPr>
      <dsp:spPr>
        <a:xfrm>
          <a:off x="2687237" y="1308807"/>
          <a:ext cx="2516501" cy="598812"/>
        </a:xfrm>
        <a:custGeom>
          <a:avLst/>
          <a:gdLst/>
          <a:ahLst/>
          <a:cxnLst/>
          <a:rect l="0" t="0" r="0" b="0"/>
          <a:pathLst>
            <a:path>
              <a:moveTo>
                <a:pt x="2516501" y="0"/>
              </a:moveTo>
              <a:lnTo>
                <a:pt x="2516501" y="408073"/>
              </a:lnTo>
              <a:lnTo>
                <a:pt x="0" y="408073"/>
              </a:lnTo>
              <a:lnTo>
                <a:pt x="0" y="598812"/>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CFB0FCA-2AE9-42C3-BF23-75C8A8CBA578}">
      <dsp:nvSpPr>
        <dsp:cNvPr id="0" name=""/>
        <dsp:cNvSpPr/>
      </dsp:nvSpPr>
      <dsp:spPr>
        <a:xfrm>
          <a:off x="4174260" y="1371"/>
          <a:ext cx="2058955" cy="130743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E107C7-3B3D-4751-9839-B697055BE639}">
      <dsp:nvSpPr>
        <dsp:cNvPr id="0" name=""/>
        <dsp:cNvSpPr/>
      </dsp:nvSpPr>
      <dsp:spPr>
        <a:xfrm>
          <a:off x="4403033" y="218705"/>
          <a:ext cx="2058955" cy="130743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US" sz="1600" kern="1200" dirty="0"/>
            <a:t>In this topic we looked at the process of market/environment analysis,</a:t>
          </a:r>
          <a:r>
            <a:rPr lang="en-US" sz="1600" kern="1200" dirty="0">
              <a:latin typeface="Gill Sans Nova"/>
            </a:rPr>
            <a:t> </a:t>
          </a:r>
        </a:p>
      </dsp:txBody>
      <dsp:txXfrm>
        <a:off x="4441326" y="256998"/>
        <a:ext cx="1982369" cy="1230850"/>
      </dsp:txXfrm>
    </dsp:sp>
    <dsp:sp modelId="{9711F92A-F6D4-47B7-B749-5DAE03112B5C}">
      <dsp:nvSpPr>
        <dsp:cNvPr id="0" name=""/>
        <dsp:cNvSpPr/>
      </dsp:nvSpPr>
      <dsp:spPr>
        <a:xfrm>
          <a:off x="1657759" y="1907620"/>
          <a:ext cx="2058955" cy="130743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F72CD9-197C-4FA1-BA04-FC2AF9F3F06C}">
      <dsp:nvSpPr>
        <dsp:cNvPr id="0" name=""/>
        <dsp:cNvSpPr/>
      </dsp:nvSpPr>
      <dsp:spPr>
        <a:xfrm>
          <a:off x="1886532" y="2124955"/>
          <a:ext cx="2058955" cy="130743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US" sz="1600" kern="1200" dirty="0">
              <a:latin typeface="Gill Sans Nova"/>
            </a:rPr>
            <a:t> </a:t>
          </a:r>
          <a:r>
            <a:rPr lang="en-US" sz="1600" kern="1200" dirty="0"/>
            <a:t>identifying basic appeal,</a:t>
          </a:r>
          <a:endParaRPr lang="en-US" sz="1600" kern="1200" dirty="0">
            <a:latin typeface="Gill Sans Nova"/>
          </a:endParaRPr>
        </a:p>
      </dsp:txBody>
      <dsp:txXfrm>
        <a:off x="1924825" y="2163248"/>
        <a:ext cx="1982369" cy="1230850"/>
      </dsp:txXfrm>
    </dsp:sp>
    <dsp:sp modelId="{6CB201B2-BBAD-4BC3-9D55-32061C005DBC}">
      <dsp:nvSpPr>
        <dsp:cNvPr id="0" name=""/>
        <dsp:cNvSpPr/>
      </dsp:nvSpPr>
      <dsp:spPr>
        <a:xfrm>
          <a:off x="4174260" y="1907620"/>
          <a:ext cx="2058955" cy="130743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7788B8-B2CB-4E2E-AC1B-739F62007277}">
      <dsp:nvSpPr>
        <dsp:cNvPr id="0" name=""/>
        <dsp:cNvSpPr/>
      </dsp:nvSpPr>
      <dsp:spPr>
        <a:xfrm>
          <a:off x="4403033" y="2124955"/>
          <a:ext cx="2058955" cy="130743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US" sz="1600" kern="1200" dirty="0">
              <a:latin typeface="Gill Sans Nova"/>
            </a:rPr>
            <a:t> </a:t>
          </a:r>
          <a:r>
            <a:rPr lang="en-US" sz="1600" kern="1200" dirty="0"/>
            <a:t>assessing country’s business environment,</a:t>
          </a:r>
          <a:endParaRPr lang="en-US" sz="1600" kern="1200" dirty="0">
            <a:latin typeface="Gill Sans Nova"/>
          </a:endParaRPr>
        </a:p>
      </dsp:txBody>
      <dsp:txXfrm>
        <a:off x="4441326" y="2163248"/>
        <a:ext cx="1982369" cy="1230850"/>
      </dsp:txXfrm>
    </dsp:sp>
    <dsp:sp modelId="{B85914CE-0F2B-4BE3-8FF9-BDC0555B037F}">
      <dsp:nvSpPr>
        <dsp:cNvPr id="0" name=""/>
        <dsp:cNvSpPr/>
      </dsp:nvSpPr>
      <dsp:spPr>
        <a:xfrm>
          <a:off x="6690762" y="1907620"/>
          <a:ext cx="2058955" cy="130743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0FC29C-5E0F-494F-8533-F5575EE19CD7}">
      <dsp:nvSpPr>
        <dsp:cNvPr id="0" name=""/>
        <dsp:cNvSpPr/>
      </dsp:nvSpPr>
      <dsp:spPr>
        <a:xfrm>
          <a:off x="6919535" y="2124955"/>
          <a:ext cx="2058955" cy="130743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Gill Sans Nova"/>
            </a:rPr>
            <a:t> </a:t>
          </a:r>
          <a:r>
            <a:rPr lang="en-US" sz="1600" kern="1200" dirty="0"/>
            <a:t>measuring market potential and we have concluded with market selection</a:t>
          </a:r>
        </a:p>
      </dsp:txBody>
      <dsp:txXfrm>
        <a:off x="6957828" y="2163248"/>
        <a:ext cx="1982369" cy="123085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9.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058BF-C5E1-4B52-BD8A-FD1AD5779347}"/>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FCD51F7-3CC3-4BB7-8291-B1789482E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FD320447-D6C7-43E1-AE88-1FB66CC9C55E}"/>
              </a:ext>
            </a:extLst>
          </p:cNvPr>
          <p:cNvSpPr>
            <a:spLocks noGrp="1"/>
          </p:cNvSpPr>
          <p:nvPr>
            <p:ph type="dt" sz="half" idx="10"/>
          </p:nvPr>
        </p:nvSpPr>
        <p:spPr/>
        <p:txBody>
          <a:bodyPr/>
          <a:lstStyle/>
          <a:p>
            <a:fld id="{3657AA7F-BE72-4467-897E-7A302F46504F}" type="datetimeFigureOut">
              <a:rPr lang="en-US" smtClean="0"/>
              <a:t>3/25/2024</a:t>
            </a:fld>
            <a:endParaRPr lang="en-US"/>
          </a:p>
        </p:txBody>
      </p:sp>
      <p:sp>
        <p:nvSpPr>
          <p:cNvPr id="5" name="Footer Placeholder 4">
            <a:extLst>
              <a:ext uri="{FF2B5EF4-FFF2-40B4-BE49-F238E27FC236}">
                <a16:creationId xmlns:a16="http://schemas.microsoft.com/office/drawing/2014/main" id="{6F5E17B6-E7FC-473A-8D5F-0E6B838EA7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4AF4E0-FDDB-42B9-862C-7BBC501CDAC5}"/>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20640810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736C8-0B4F-4655-A630-0B1D2540B7D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378B888-85E0-4D92-903E-C3FE7E870DE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648916-250B-4232-BD7D-571FDE79F5E7}"/>
              </a:ext>
            </a:extLst>
          </p:cNvPr>
          <p:cNvSpPr>
            <a:spLocks noGrp="1"/>
          </p:cNvSpPr>
          <p:nvPr>
            <p:ph type="dt" sz="half" idx="10"/>
          </p:nvPr>
        </p:nvSpPr>
        <p:spPr/>
        <p:txBody>
          <a:bodyPr/>
          <a:lstStyle/>
          <a:p>
            <a:fld id="{3657AA7F-BE72-4467-897E-7A302F46504F}" type="datetimeFigureOut">
              <a:rPr lang="en-US" smtClean="0"/>
              <a:t>3/25/2024</a:t>
            </a:fld>
            <a:endParaRPr lang="en-US"/>
          </a:p>
        </p:txBody>
      </p:sp>
      <p:sp>
        <p:nvSpPr>
          <p:cNvPr id="5" name="Footer Placeholder 4">
            <a:extLst>
              <a:ext uri="{FF2B5EF4-FFF2-40B4-BE49-F238E27FC236}">
                <a16:creationId xmlns:a16="http://schemas.microsoft.com/office/drawing/2014/main" id="{B6A8BFB4-647C-4104-B6D4-3346051C36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0FA73F-2BE8-4370-AE90-58F4CE51FC51}"/>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725503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1446D-9FAC-4157-A41A-51675C8BE929}"/>
              </a:ext>
            </a:extLst>
          </p:cNvPr>
          <p:cNvSpPr>
            <a:spLocks noGrp="1"/>
          </p:cNvSpPr>
          <p:nvPr>
            <p:ph type="title"/>
          </p:nvPr>
        </p:nvSpPr>
        <p:spPr>
          <a:xfrm>
            <a:off x="730293" y="1709738"/>
            <a:ext cx="10617157" cy="2758895"/>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2AF8D4A-8F93-4399-9546-64F286400D24}"/>
              </a:ext>
            </a:extLst>
          </p:cNvPr>
          <p:cNvSpPr>
            <a:spLocks noGrp="1"/>
          </p:cNvSpPr>
          <p:nvPr>
            <p:ph type="body" idx="1"/>
          </p:nvPr>
        </p:nvSpPr>
        <p:spPr>
          <a:xfrm>
            <a:off x="730293" y="4589463"/>
            <a:ext cx="1061715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9C2FD4-BF96-470C-8247-20DFAE1CF870}"/>
              </a:ext>
            </a:extLst>
          </p:cNvPr>
          <p:cNvSpPr>
            <a:spLocks noGrp="1"/>
          </p:cNvSpPr>
          <p:nvPr>
            <p:ph type="dt" sz="half" idx="10"/>
          </p:nvPr>
        </p:nvSpPr>
        <p:spPr/>
        <p:txBody>
          <a:bodyPr/>
          <a:lstStyle/>
          <a:p>
            <a:fld id="{3657AA7F-BE72-4467-897E-7A302F46504F}" type="datetimeFigureOut">
              <a:rPr lang="en-US" smtClean="0"/>
              <a:t>3/25/2024</a:t>
            </a:fld>
            <a:endParaRPr lang="en-US"/>
          </a:p>
        </p:txBody>
      </p:sp>
      <p:sp>
        <p:nvSpPr>
          <p:cNvPr id="5" name="Footer Placeholder 4">
            <a:extLst>
              <a:ext uri="{FF2B5EF4-FFF2-40B4-BE49-F238E27FC236}">
                <a16:creationId xmlns:a16="http://schemas.microsoft.com/office/drawing/2014/main" id="{27175A2D-86C4-4467-BAB8-E9ED004D2C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442A4D-D9B2-4C82-95E4-B86F9F5F3802}"/>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343892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6B3AA-8C30-429E-B934-AF12204387B9}"/>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915834E-691F-4728-88F5-A0C4696695EB}"/>
              </a:ext>
            </a:extLst>
          </p:cNvPr>
          <p:cNvSpPr>
            <a:spLocks noGrp="1"/>
          </p:cNvSpPr>
          <p:nvPr>
            <p:ph sz="half" idx="1"/>
          </p:nvPr>
        </p:nvSpPr>
        <p:spPr>
          <a:xfrm>
            <a:off x="777240" y="1825625"/>
            <a:ext cx="52425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3876374-880F-4E25-9F88-79E3C1AB1F9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119BD69-B509-4FCE-95A8-ED03FFC8CC3C}"/>
              </a:ext>
            </a:extLst>
          </p:cNvPr>
          <p:cNvSpPr>
            <a:spLocks noGrp="1"/>
          </p:cNvSpPr>
          <p:nvPr>
            <p:ph type="dt" sz="half" idx="10"/>
          </p:nvPr>
        </p:nvSpPr>
        <p:spPr/>
        <p:txBody>
          <a:bodyPr/>
          <a:lstStyle/>
          <a:p>
            <a:fld id="{3657AA7F-BE72-4467-897E-7A302F46504F}" type="datetimeFigureOut">
              <a:rPr lang="en-US" smtClean="0"/>
              <a:t>3/25/2024</a:t>
            </a:fld>
            <a:endParaRPr lang="en-US"/>
          </a:p>
        </p:txBody>
      </p:sp>
      <p:sp>
        <p:nvSpPr>
          <p:cNvPr id="6" name="Footer Placeholder 5">
            <a:extLst>
              <a:ext uri="{FF2B5EF4-FFF2-40B4-BE49-F238E27FC236}">
                <a16:creationId xmlns:a16="http://schemas.microsoft.com/office/drawing/2014/main" id="{DB7C287B-AE5B-490B-BF81-A50D7A2E87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3C2246-303C-4A29-B6EA-E62CEDE6C2A1}"/>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7501618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2FE79-D5BE-43E8-B6C5-2675B7F4D818}"/>
              </a:ext>
            </a:extLst>
          </p:cNvPr>
          <p:cNvSpPr>
            <a:spLocks noGrp="1"/>
          </p:cNvSpPr>
          <p:nvPr>
            <p:ph type="title"/>
          </p:nvPr>
        </p:nvSpPr>
        <p:spPr>
          <a:xfrm>
            <a:off x="777240" y="365125"/>
            <a:ext cx="10578148"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69D3A07-BA51-4113-902E-830A887D2394}"/>
              </a:ext>
            </a:extLst>
          </p:cNvPr>
          <p:cNvSpPr>
            <a:spLocks noGrp="1"/>
          </p:cNvSpPr>
          <p:nvPr>
            <p:ph type="body" idx="1"/>
          </p:nvPr>
        </p:nvSpPr>
        <p:spPr>
          <a:xfrm>
            <a:off x="777240" y="1803903"/>
            <a:ext cx="522033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8E320A9-E274-4E1B-B02D-9A3F510A1F22}"/>
              </a:ext>
            </a:extLst>
          </p:cNvPr>
          <p:cNvSpPr>
            <a:spLocks noGrp="1"/>
          </p:cNvSpPr>
          <p:nvPr>
            <p:ph sz="half" idx="2"/>
          </p:nvPr>
        </p:nvSpPr>
        <p:spPr>
          <a:xfrm>
            <a:off x="777240" y="2737063"/>
            <a:ext cx="5220335" cy="3452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DBE80D3A-C2A8-4B78-B7E2-4908C74B1C43}"/>
              </a:ext>
            </a:extLst>
          </p:cNvPr>
          <p:cNvSpPr>
            <a:spLocks noGrp="1"/>
          </p:cNvSpPr>
          <p:nvPr>
            <p:ph type="body" sz="quarter" idx="3"/>
          </p:nvPr>
        </p:nvSpPr>
        <p:spPr>
          <a:xfrm>
            <a:off x="6172200" y="180390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5D84DD-9460-4B08-86AD-27486A940047}"/>
              </a:ext>
            </a:extLst>
          </p:cNvPr>
          <p:cNvSpPr>
            <a:spLocks noGrp="1"/>
          </p:cNvSpPr>
          <p:nvPr>
            <p:ph sz="quarter" idx="4"/>
          </p:nvPr>
        </p:nvSpPr>
        <p:spPr>
          <a:xfrm>
            <a:off x="6172200" y="2737063"/>
            <a:ext cx="5183188" cy="3452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4B0B7F8-282C-4210-AE7D-F35228BAC803}"/>
              </a:ext>
            </a:extLst>
          </p:cNvPr>
          <p:cNvSpPr>
            <a:spLocks noGrp="1"/>
          </p:cNvSpPr>
          <p:nvPr>
            <p:ph type="dt" sz="half" idx="10"/>
          </p:nvPr>
        </p:nvSpPr>
        <p:spPr/>
        <p:txBody>
          <a:bodyPr/>
          <a:lstStyle/>
          <a:p>
            <a:fld id="{3657AA7F-BE72-4467-897E-7A302F46504F}" type="datetimeFigureOut">
              <a:rPr lang="en-US" smtClean="0"/>
              <a:t>3/25/2024</a:t>
            </a:fld>
            <a:endParaRPr lang="en-US"/>
          </a:p>
        </p:txBody>
      </p:sp>
      <p:sp>
        <p:nvSpPr>
          <p:cNvPr id="8" name="Footer Placeholder 7">
            <a:extLst>
              <a:ext uri="{FF2B5EF4-FFF2-40B4-BE49-F238E27FC236}">
                <a16:creationId xmlns:a16="http://schemas.microsoft.com/office/drawing/2014/main" id="{FAE343A9-1067-4DCF-BACC-1F7F3805022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F84E471-04DB-4DB5-8CC5-16B3FC88509D}"/>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93719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D87C0-272E-4E50-A316-78079B2B923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06C1C9-1F69-432A-858C-D828B56E1659}"/>
              </a:ext>
            </a:extLst>
          </p:cNvPr>
          <p:cNvSpPr>
            <a:spLocks noGrp="1"/>
          </p:cNvSpPr>
          <p:nvPr>
            <p:ph type="dt" sz="half" idx="10"/>
          </p:nvPr>
        </p:nvSpPr>
        <p:spPr/>
        <p:txBody>
          <a:bodyPr/>
          <a:lstStyle/>
          <a:p>
            <a:fld id="{3657AA7F-BE72-4467-897E-7A302F46504F}" type="datetimeFigureOut">
              <a:rPr lang="en-US" smtClean="0"/>
              <a:t>3/25/2024</a:t>
            </a:fld>
            <a:endParaRPr lang="en-US"/>
          </a:p>
        </p:txBody>
      </p:sp>
      <p:sp>
        <p:nvSpPr>
          <p:cNvPr id="4" name="Footer Placeholder 3">
            <a:extLst>
              <a:ext uri="{FF2B5EF4-FFF2-40B4-BE49-F238E27FC236}">
                <a16:creationId xmlns:a16="http://schemas.microsoft.com/office/drawing/2014/main" id="{BD6D9A1B-D149-4B97-B161-3D7C9ADBCF7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AB3722F-8C88-4E54-8CD6-12D31A05F813}"/>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9415587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E1B4EE-6DFC-45F3-9174-D913EB57CB9D}"/>
              </a:ext>
            </a:extLst>
          </p:cNvPr>
          <p:cNvSpPr>
            <a:spLocks noGrp="1"/>
          </p:cNvSpPr>
          <p:nvPr>
            <p:ph type="dt" sz="half" idx="10"/>
          </p:nvPr>
        </p:nvSpPr>
        <p:spPr/>
        <p:txBody>
          <a:bodyPr/>
          <a:lstStyle/>
          <a:p>
            <a:fld id="{3657AA7F-BE72-4467-897E-7A302F46504F}" type="datetimeFigureOut">
              <a:rPr lang="en-US" smtClean="0"/>
              <a:t>3/25/2024</a:t>
            </a:fld>
            <a:endParaRPr lang="en-US"/>
          </a:p>
        </p:txBody>
      </p:sp>
      <p:sp>
        <p:nvSpPr>
          <p:cNvPr id="3" name="Footer Placeholder 2">
            <a:extLst>
              <a:ext uri="{FF2B5EF4-FFF2-40B4-BE49-F238E27FC236}">
                <a16:creationId xmlns:a16="http://schemas.microsoft.com/office/drawing/2014/main" id="{0BF7F7DC-6DDE-4337-AD27-BBE7D542248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CC58EA9-3AC4-421E-B133-1FA7757DF8BA}"/>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465012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035BB-74CC-43E9-B71F-A5C05D17EB78}"/>
              </a:ext>
            </a:extLst>
          </p:cNvPr>
          <p:cNvSpPr>
            <a:spLocks noGrp="1"/>
          </p:cNvSpPr>
          <p:nvPr>
            <p:ph type="title"/>
          </p:nvPr>
        </p:nvSpPr>
        <p:spPr>
          <a:xfrm>
            <a:off x="777240" y="457200"/>
            <a:ext cx="399478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CAADC9E-7845-4DB1-87E3-6FBFB2B03B8A}"/>
              </a:ext>
            </a:extLst>
          </p:cNvPr>
          <p:cNvSpPr>
            <a:spLocks noGrp="1"/>
          </p:cNvSpPr>
          <p:nvPr>
            <p:ph idx="1"/>
          </p:nvPr>
        </p:nvSpPr>
        <p:spPr>
          <a:xfrm>
            <a:off x="5183188" y="457201"/>
            <a:ext cx="6172200" cy="540385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5C925A8-2A07-43B9-B549-061F3684986B}"/>
              </a:ext>
            </a:extLst>
          </p:cNvPr>
          <p:cNvSpPr>
            <a:spLocks noGrp="1"/>
          </p:cNvSpPr>
          <p:nvPr>
            <p:ph type="body" sz="half" idx="2"/>
          </p:nvPr>
        </p:nvSpPr>
        <p:spPr>
          <a:xfrm>
            <a:off x="777240" y="2226364"/>
            <a:ext cx="3994785" cy="3642623"/>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1A9037-0564-43A1-8156-1D9932E1F85F}"/>
              </a:ext>
            </a:extLst>
          </p:cNvPr>
          <p:cNvSpPr>
            <a:spLocks noGrp="1"/>
          </p:cNvSpPr>
          <p:nvPr>
            <p:ph type="dt" sz="half" idx="10"/>
          </p:nvPr>
        </p:nvSpPr>
        <p:spPr/>
        <p:txBody>
          <a:bodyPr/>
          <a:lstStyle/>
          <a:p>
            <a:fld id="{3657AA7F-BE72-4467-897E-7A302F46504F}" type="datetimeFigureOut">
              <a:rPr lang="en-US" smtClean="0"/>
              <a:t>3/25/2024</a:t>
            </a:fld>
            <a:endParaRPr lang="en-US"/>
          </a:p>
        </p:txBody>
      </p:sp>
      <p:sp>
        <p:nvSpPr>
          <p:cNvPr id="6" name="Footer Placeholder 5">
            <a:extLst>
              <a:ext uri="{FF2B5EF4-FFF2-40B4-BE49-F238E27FC236}">
                <a16:creationId xmlns:a16="http://schemas.microsoft.com/office/drawing/2014/main" id="{CBFF0D40-D0E1-49C9-BE47-91BBC50AB2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D129BD-890D-412E-9805-D29F4A0D3622}"/>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3078318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8ADB4-BA7B-42C2-9C6C-58B2763F8617}"/>
              </a:ext>
            </a:extLst>
          </p:cNvPr>
          <p:cNvSpPr>
            <a:spLocks noGrp="1"/>
          </p:cNvSpPr>
          <p:nvPr>
            <p:ph type="title"/>
          </p:nvPr>
        </p:nvSpPr>
        <p:spPr>
          <a:xfrm>
            <a:off x="718020" y="457200"/>
            <a:ext cx="4054006"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9519B58-B546-4E6B-BE00-3D1D64DA8699}"/>
              </a:ext>
            </a:extLst>
          </p:cNvPr>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3FAA0AB8-41A9-4548-9B83-3EFF79A00793}"/>
              </a:ext>
            </a:extLst>
          </p:cNvPr>
          <p:cNvSpPr>
            <a:spLocks noGrp="1"/>
          </p:cNvSpPr>
          <p:nvPr>
            <p:ph type="body" sz="half" idx="2"/>
          </p:nvPr>
        </p:nvSpPr>
        <p:spPr>
          <a:xfrm>
            <a:off x="718020" y="2250218"/>
            <a:ext cx="4054006" cy="361876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BB33ED-A015-4992-A004-33D41CFFADA1}"/>
              </a:ext>
            </a:extLst>
          </p:cNvPr>
          <p:cNvSpPr>
            <a:spLocks noGrp="1"/>
          </p:cNvSpPr>
          <p:nvPr>
            <p:ph type="dt" sz="half" idx="10"/>
          </p:nvPr>
        </p:nvSpPr>
        <p:spPr/>
        <p:txBody>
          <a:bodyPr/>
          <a:lstStyle/>
          <a:p>
            <a:fld id="{3657AA7F-BE72-4467-897E-7A302F46504F}" type="datetimeFigureOut">
              <a:rPr lang="en-US" smtClean="0"/>
              <a:t>3/25/2024</a:t>
            </a:fld>
            <a:endParaRPr lang="en-US"/>
          </a:p>
        </p:txBody>
      </p:sp>
      <p:sp>
        <p:nvSpPr>
          <p:cNvPr id="6" name="Footer Placeholder 5">
            <a:extLst>
              <a:ext uri="{FF2B5EF4-FFF2-40B4-BE49-F238E27FC236}">
                <a16:creationId xmlns:a16="http://schemas.microsoft.com/office/drawing/2014/main" id="{D3C29CDA-E85F-47D1-83B7-02A50DEBFD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49625F-5352-4136-8AC4-F8899D00A1A9}"/>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483571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E922F-6166-4009-A42D-027DC7180715}"/>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F7791CF-167D-446D-9F99-6976C986E2F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3CA422-E040-4DE1-9DA5-C8D37C116A7B}"/>
              </a:ext>
            </a:extLst>
          </p:cNvPr>
          <p:cNvSpPr>
            <a:spLocks noGrp="1"/>
          </p:cNvSpPr>
          <p:nvPr>
            <p:ph type="dt" sz="half" idx="10"/>
          </p:nvPr>
        </p:nvSpPr>
        <p:spPr/>
        <p:txBody>
          <a:bodyPr/>
          <a:lstStyle/>
          <a:p>
            <a:fld id="{3657AA7F-BE72-4467-897E-7A302F46504F}" type="datetimeFigureOut">
              <a:rPr lang="en-US" smtClean="0"/>
              <a:t>3/25/2024</a:t>
            </a:fld>
            <a:endParaRPr lang="en-US"/>
          </a:p>
        </p:txBody>
      </p:sp>
      <p:sp>
        <p:nvSpPr>
          <p:cNvPr id="5" name="Footer Placeholder 4">
            <a:extLst>
              <a:ext uri="{FF2B5EF4-FFF2-40B4-BE49-F238E27FC236}">
                <a16:creationId xmlns:a16="http://schemas.microsoft.com/office/drawing/2014/main" id="{6C813B0B-60E7-494E-91CB-055BC26906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48C554-7C1B-4D8F-9B6B-04492656904B}"/>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728322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C66EF0-6ED8-49A7-BDAD-E20A143FAEA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0FCE9CD-90A9-44BA-B293-0662E077DDE9}"/>
              </a:ext>
            </a:extLst>
          </p:cNvPr>
          <p:cNvSpPr>
            <a:spLocks noGrp="1"/>
          </p:cNvSpPr>
          <p:nvPr>
            <p:ph type="body" orient="vert" idx="1"/>
          </p:nvPr>
        </p:nvSpPr>
        <p:spPr>
          <a:xfrm>
            <a:off x="777240" y="365125"/>
            <a:ext cx="779526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857DAE0-05C4-460B-B96D-BD183ED030C4}"/>
              </a:ext>
            </a:extLst>
          </p:cNvPr>
          <p:cNvSpPr>
            <a:spLocks noGrp="1"/>
          </p:cNvSpPr>
          <p:nvPr>
            <p:ph type="dt" sz="half" idx="10"/>
          </p:nvPr>
        </p:nvSpPr>
        <p:spPr/>
        <p:txBody>
          <a:bodyPr/>
          <a:lstStyle/>
          <a:p>
            <a:fld id="{3657AA7F-BE72-4467-897E-7A302F46504F}" type="datetimeFigureOut">
              <a:rPr lang="en-US" smtClean="0"/>
              <a:t>3/25/2024</a:t>
            </a:fld>
            <a:endParaRPr lang="en-US"/>
          </a:p>
        </p:txBody>
      </p:sp>
      <p:sp>
        <p:nvSpPr>
          <p:cNvPr id="5" name="Footer Placeholder 4">
            <a:extLst>
              <a:ext uri="{FF2B5EF4-FFF2-40B4-BE49-F238E27FC236}">
                <a16:creationId xmlns:a16="http://schemas.microsoft.com/office/drawing/2014/main" id="{33B3CA93-55C9-4AA3-89A0-55490F745B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BFD820-FF26-4325-816F-310C30F80ACC}"/>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28268391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CD62DB5A-5AA0-4E7E-94AB-AD20F02CA8DF}"/>
              </a:ext>
            </a:extLst>
          </p:cNvPr>
          <p:cNvSpPr/>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1" name="Rectangle 10">
            <a:extLst>
              <a:ext uri="{FF2B5EF4-FFF2-40B4-BE49-F238E27FC236}">
                <a16:creationId xmlns:a16="http://schemas.microsoft.com/office/drawing/2014/main" id="{0F086ECE-EF43-4B07-9DD0-59679471A067}"/>
              </a:ext>
            </a:extLst>
          </p:cNvPr>
          <p:cNvSpPr/>
          <p:nvPr/>
        </p:nvSpPr>
        <p:spPr>
          <a:xfrm>
            <a:off x="3048"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laceholder 1">
            <a:extLst>
              <a:ext uri="{FF2B5EF4-FFF2-40B4-BE49-F238E27FC236}">
                <a16:creationId xmlns:a16="http://schemas.microsoft.com/office/drawing/2014/main" id="{12D3A74F-6169-4D30-A245-B46D738BEA81}"/>
              </a:ext>
            </a:extLst>
          </p:cNvPr>
          <p:cNvSpPr>
            <a:spLocks noGrp="1"/>
          </p:cNvSpPr>
          <p:nvPr>
            <p:ph type="title"/>
          </p:nvPr>
        </p:nvSpPr>
        <p:spPr>
          <a:xfrm>
            <a:off x="777242" y="365125"/>
            <a:ext cx="10637518"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3877E64-7A05-44DA-81FA-6EF4806BBF0E}"/>
              </a:ext>
            </a:extLst>
          </p:cNvPr>
          <p:cNvSpPr>
            <a:spLocks noGrp="1"/>
          </p:cNvSpPr>
          <p:nvPr>
            <p:ph type="body" idx="1"/>
          </p:nvPr>
        </p:nvSpPr>
        <p:spPr>
          <a:xfrm>
            <a:off x="777242" y="1825625"/>
            <a:ext cx="10637518"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42C5EC6-E331-4312-AC12-56D55F7D2B15}"/>
              </a:ext>
            </a:extLst>
          </p:cNvPr>
          <p:cNvSpPr>
            <a:spLocks noGrp="1"/>
          </p:cNvSpPr>
          <p:nvPr>
            <p:ph type="dt" sz="half" idx="2"/>
          </p:nvPr>
        </p:nvSpPr>
        <p:spPr>
          <a:xfrm>
            <a:off x="777242" y="6488268"/>
            <a:ext cx="2743200" cy="233209"/>
          </a:xfrm>
          <a:prstGeom prst="rect">
            <a:avLst/>
          </a:prstGeom>
        </p:spPr>
        <p:txBody>
          <a:bodyPr vert="horz" lIns="91440" tIns="45720" rIns="91440" bIns="45720" rtlCol="0" anchor="ctr"/>
          <a:lstStyle>
            <a:lvl1pPr algn="l">
              <a:defRPr sz="1000">
                <a:solidFill>
                  <a:schemeClr val="tx1"/>
                </a:solidFill>
              </a:defRPr>
            </a:lvl1pPr>
          </a:lstStyle>
          <a:p>
            <a:fld id="{3657AA7F-BE72-4467-897E-7A302F46504F}" type="datetimeFigureOut">
              <a:rPr lang="en-US" smtClean="0"/>
              <a:pPr/>
              <a:t>3/25/2024</a:t>
            </a:fld>
            <a:endParaRPr lang="en-US" dirty="0"/>
          </a:p>
        </p:txBody>
      </p:sp>
      <p:sp>
        <p:nvSpPr>
          <p:cNvPr id="5" name="Footer Placeholder 4">
            <a:extLst>
              <a:ext uri="{FF2B5EF4-FFF2-40B4-BE49-F238E27FC236}">
                <a16:creationId xmlns:a16="http://schemas.microsoft.com/office/drawing/2014/main" id="{3337FC5D-92B2-4B4D-8111-6EDEF280692A}"/>
              </a:ext>
            </a:extLst>
          </p:cNvPr>
          <p:cNvSpPr>
            <a:spLocks noGrp="1"/>
          </p:cNvSpPr>
          <p:nvPr>
            <p:ph type="ftr" sz="quarter" idx="3"/>
          </p:nvPr>
        </p:nvSpPr>
        <p:spPr>
          <a:xfrm>
            <a:off x="4038600" y="6488268"/>
            <a:ext cx="4114800" cy="233209"/>
          </a:xfrm>
          <a:prstGeom prst="rect">
            <a:avLst/>
          </a:prstGeom>
        </p:spPr>
        <p:txBody>
          <a:bodyPr vert="horz" lIns="91440" tIns="45720" rIns="91440" bIns="45720" rtlCol="0" anchor="ctr"/>
          <a:lstStyle>
            <a:lvl1pPr algn="ctr">
              <a:defRPr sz="1000">
                <a:solidFill>
                  <a:schemeClr val="tx1"/>
                </a:solidFill>
              </a:defRPr>
            </a:lvl1pPr>
          </a:lstStyle>
          <a:p>
            <a:endParaRPr lang="en-US">
              <a:solidFill>
                <a:schemeClr val="tx1"/>
              </a:solidFill>
            </a:endParaRPr>
          </a:p>
        </p:txBody>
      </p:sp>
      <p:sp>
        <p:nvSpPr>
          <p:cNvPr id="6" name="Slide Number Placeholder 5">
            <a:extLst>
              <a:ext uri="{FF2B5EF4-FFF2-40B4-BE49-F238E27FC236}">
                <a16:creationId xmlns:a16="http://schemas.microsoft.com/office/drawing/2014/main" id="{723A104D-C777-4A6E-8A43-F94028E5E311}"/>
              </a:ext>
            </a:extLst>
          </p:cNvPr>
          <p:cNvSpPr>
            <a:spLocks noGrp="1"/>
          </p:cNvSpPr>
          <p:nvPr>
            <p:ph type="sldNum" sz="quarter" idx="4"/>
          </p:nvPr>
        </p:nvSpPr>
        <p:spPr>
          <a:xfrm>
            <a:off x="8671560" y="6488268"/>
            <a:ext cx="2743200" cy="233209"/>
          </a:xfrm>
          <a:prstGeom prst="rect">
            <a:avLst/>
          </a:prstGeom>
        </p:spPr>
        <p:txBody>
          <a:bodyPr vert="horz" lIns="91440" tIns="45720" rIns="91440" bIns="45720" rtlCol="0" anchor="ctr"/>
          <a:lstStyle>
            <a:lvl1pPr algn="r">
              <a:defRPr sz="1000">
                <a:solidFill>
                  <a:schemeClr val="tx1"/>
                </a:solidFill>
              </a:defRPr>
            </a:lvl1pPr>
          </a:lstStyle>
          <a:p>
            <a:fld id="{35747434-7036-48DB-A148-6B3D8EE75CDA}" type="slidenum">
              <a:rPr lang="en-US" smtClean="0"/>
              <a:pPr/>
              <a:t>‹#›</a:t>
            </a:fld>
            <a:endParaRPr lang="en-US" dirty="0"/>
          </a:p>
        </p:txBody>
      </p:sp>
    </p:spTree>
    <p:extLst>
      <p:ext uri="{BB962C8B-B14F-4D97-AF65-F5344CB8AC3E}">
        <p14:creationId xmlns:p14="http://schemas.microsoft.com/office/powerpoint/2010/main" val="180051966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1">
            <a:lumMod val="60000"/>
            <a:lumOff val="40000"/>
          </a:schemeClr>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lumMod val="60000"/>
            <a:lumOff val="40000"/>
          </a:schemeClr>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lumMod val="60000"/>
            <a:lumOff val="40000"/>
          </a:schemeClr>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lumMod val="60000"/>
            <a:lumOff val="40000"/>
          </a:schemeClr>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lumMod val="60000"/>
            <a:lumOff val="40000"/>
          </a:schemeClr>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hyperlink" Target="https://courses.lumenlearning.com/suny-hccc-microeconomics/chapter/reading-factors-affecting-demand/" TargetMode="External"/><Relationship Id="rId7" Type="http://schemas.openxmlformats.org/officeDocument/2006/relationships/diagramLayout" Target="../diagrams/layout4.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Data" Target="../diagrams/data4.xml"/><Relationship Id="rId11" Type="http://schemas.openxmlformats.org/officeDocument/2006/relationships/hyperlink" Target="https://creativecommons.org/licenses/by/3.0/" TargetMode="External"/><Relationship Id="rId5" Type="http://schemas.openxmlformats.org/officeDocument/2006/relationships/image" Target="../media/image12.svg"/><Relationship Id="rId10" Type="http://schemas.microsoft.com/office/2007/relationships/diagramDrawing" Target="../diagrams/drawing4.xml"/><Relationship Id="rId4" Type="http://schemas.openxmlformats.org/officeDocument/2006/relationships/image" Target="../media/image11.png"/><Relationship Id="rId9" Type="http://schemas.openxmlformats.org/officeDocument/2006/relationships/diagramColors" Target="../diagrams/colors4.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2.svg"/><Relationship Id="rId7" Type="http://schemas.openxmlformats.org/officeDocument/2006/relationships/diagramColors" Target="../diagrams/colors6.xml"/><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3.xml.rels><?xml version="1.0" encoding="UTF-8" standalone="yes"?>
<Relationships xmlns="http://schemas.openxmlformats.org/package/2006/relationships"><Relationship Id="rId8" Type="http://schemas.openxmlformats.org/officeDocument/2006/relationships/diagramColors" Target="../diagrams/colors8.xml"/><Relationship Id="rId3" Type="http://schemas.openxmlformats.org/officeDocument/2006/relationships/image" Target="../media/image11.png"/><Relationship Id="rId7" Type="http://schemas.openxmlformats.org/officeDocument/2006/relationships/diagramQuickStyle" Target="../diagrams/quickStyle8.xml"/><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diagramLayout" Target="../diagrams/layout8.xml"/><Relationship Id="rId5" Type="http://schemas.openxmlformats.org/officeDocument/2006/relationships/diagramData" Target="../diagrams/data8.xml"/><Relationship Id="rId4" Type="http://schemas.openxmlformats.org/officeDocument/2006/relationships/image" Target="../media/image12.svg"/><Relationship Id="rId9" Type="http://schemas.microsoft.com/office/2007/relationships/diagramDrawing" Target="../diagrams/drawing8.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39.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35.xml.rels><?xml version="1.0" encoding="UTF-8" standalone="yes"?>
<Relationships xmlns="http://schemas.openxmlformats.org/package/2006/relationships"><Relationship Id="rId3" Type="http://schemas.openxmlformats.org/officeDocument/2006/relationships/hyperlink" Target="https://archive.doingbusiness.org/en/rankings" TargetMode="External"/><Relationship Id="rId2" Type="http://schemas.openxmlformats.org/officeDocument/2006/relationships/hyperlink" Target="https://www.mckinsey.com/featured-insights/middle-east-and-africa/the-case-for-investing-in-africa" TargetMode="External"/><Relationship Id="rId1" Type="http://schemas.openxmlformats.org/officeDocument/2006/relationships/slideLayout" Target="../slideLayouts/slideLayout2.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E2748806-3AF5-4078-830A-C1F26BF1B2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3" name="Picture 2">
            <a:extLst>
              <a:ext uri="{FF2B5EF4-FFF2-40B4-BE49-F238E27FC236}">
                <a16:creationId xmlns:a16="http://schemas.microsoft.com/office/drawing/2014/main" id="{39FBCFE9-7279-FAE6-F3C3-8027993BBE5A}"/>
              </a:ext>
            </a:extLst>
          </p:cNvPr>
          <p:cNvPicPr>
            <a:picLocks noChangeAspect="1"/>
          </p:cNvPicPr>
          <p:nvPr/>
        </p:nvPicPr>
        <p:blipFill rotWithShape="1">
          <a:blip r:embed="rId2">
            <a:alphaModFix/>
          </a:blip>
          <a:srcRect t="5178" r="-1" b="15014"/>
          <a:stretch/>
        </p:blipFill>
        <p:spPr>
          <a:xfrm>
            <a:off x="3048" y="10"/>
            <a:ext cx="12188952" cy="6857990"/>
          </a:xfrm>
          <a:prstGeom prst="rect">
            <a:avLst/>
          </a:prstGeom>
        </p:spPr>
      </p:pic>
      <p:sp>
        <p:nvSpPr>
          <p:cNvPr id="39" name="Rectangle 38">
            <a:extLst>
              <a:ext uri="{FF2B5EF4-FFF2-40B4-BE49-F238E27FC236}">
                <a16:creationId xmlns:a16="http://schemas.microsoft.com/office/drawing/2014/main" id="{34FBEBF3-C941-4CB0-8AC2-3B50E1371B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8"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777240" y="565846"/>
            <a:ext cx="4887458" cy="3610622"/>
          </a:xfrm>
        </p:spPr>
        <p:txBody>
          <a:bodyPr anchor="b">
            <a:normAutofit/>
          </a:bodyPr>
          <a:lstStyle/>
          <a:p>
            <a:pPr algn="l"/>
            <a:r>
              <a:rPr lang="en-US" sz="4200">
                <a:solidFill>
                  <a:srgbClr val="FFFFFF"/>
                </a:solidFill>
              </a:rPr>
              <a:t>International Business Strategy</a:t>
            </a:r>
            <a:br>
              <a:rPr lang="en-US" sz="4200">
                <a:solidFill>
                  <a:srgbClr val="FFFFFF"/>
                </a:solidFill>
              </a:rPr>
            </a:br>
            <a:r>
              <a:rPr lang="en-US" sz="4200">
                <a:solidFill>
                  <a:srgbClr val="FFFFFF"/>
                </a:solidFill>
              </a:rPr>
              <a:t>Lecture Three: Analyzing Foreign Environment</a:t>
            </a:r>
            <a:br>
              <a:rPr lang="en-US" sz="4200">
                <a:solidFill>
                  <a:srgbClr val="FFFFFF"/>
                </a:solidFill>
              </a:rPr>
            </a:br>
            <a:r>
              <a:rPr lang="en-US" sz="4200">
                <a:solidFill>
                  <a:srgbClr val="FFFFFF"/>
                </a:solidFill>
              </a:rPr>
              <a:t>Lecturer: Githii. S.K</a:t>
            </a:r>
          </a:p>
        </p:txBody>
      </p:sp>
    </p:spTree>
    <p:extLst>
      <p:ext uri="{BB962C8B-B14F-4D97-AF65-F5344CB8AC3E}">
        <p14:creationId xmlns:p14="http://schemas.microsoft.com/office/powerpoint/2010/main" val="15336451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43" name="Rectangle 42">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7856466" y="285053"/>
            <a:ext cx="3948953" cy="2203702"/>
          </a:xfrm>
        </p:spPr>
        <p:txBody>
          <a:bodyPr anchor="ctr">
            <a:normAutofit/>
          </a:bodyPr>
          <a:lstStyle/>
          <a:p>
            <a:r>
              <a:rPr lang="en-US" sz="4400"/>
              <a:t>Introduction </a:t>
            </a:r>
          </a:p>
        </p:txBody>
      </p:sp>
      <p:graphicFrame>
        <p:nvGraphicFramePr>
          <p:cNvPr id="6" name="Content Placeholder">
            <a:extLst>
              <a:ext uri="{FF2B5EF4-FFF2-40B4-BE49-F238E27FC236}">
                <a16:creationId xmlns:a16="http://schemas.microsoft.com/office/drawing/2014/main" id="{6799C3B8-41BB-C365-8C19-5190009AE533}"/>
              </a:ext>
            </a:extLst>
          </p:cNvPr>
          <p:cNvGraphicFramePr>
            <a:graphicFrameLocks noGrp="1"/>
          </p:cNvGraphicFramePr>
          <p:nvPr>
            <p:ph idx="1"/>
            <p:extLst>
              <p:ext uri="{D42A27DB-BD31-4B8C-83A1-F6EECF244321}">
                <p14:modId xmlns:p14="http://schemas.microsoft.com/office/powerpoint/2010/main" val="2991997898"/>
              </p:ext>
            </p:extLst>
          </p:nvPr>
        </p:nvGraphicFramePr>
        <p:xfrm>
          <a:off x="642913" y="386319"/>
          <a:ext cx="6836956" cy="60883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56864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2" name="Rectangle 1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777240" y="493988"/>
            <a:ext cx="3948953" cy="5817056"/>
          </a:xfrm>
        </p:spPr>
        <p:txBody>
          <a:bodyPr anchor="ctr">
            <a:normAutofit/>
          </a:bodyPr>
          <a:lstStyle/>
          <a:p>
            <a:r>
              <a:rPr lang="en-US" sz="4400"/>
              <a:t>Learning Outcomes</a:t>
            </a:r>
          </a:p>
        </p:txBody>
      </p:sp>
      <p:graphicFrame>
        <p:nvGraphicFramePr>
          <p:cNvPr id="6" name="Content Placeholder">
            <a:extLst>
              <a:ext uri="{FF2B5EF4-FFF2-40B4-BE49-F238E27FC236}">
                <a16:creationId xmlns:a16="http://schemas.microsoft.com/office/drawing/2014/main" id="{866C5E6E-33DD-AC63-3C7F-55C28AFBA860}"/>
              </a:ext>
            </a:extLst>
          </p:cNvPr>
          <p:cNvGraphicFramePr>
            <a:graphicFrameLocks noGrp="1"/>
          </p:cNvGraphicFramePr>
          <p:nvPr>
            <p:ph idx="1"/>
            <p:extLst>
              <p:ext uri="{D42A27DB-BD31-4B8C-83A1-F6EECF244321}">
                <p14:modId xmlns:p14="http://schemas.microsoft.com/office/powerpoint/2010/main" val="449290917"/>
              </p:ext>
            </p:extLst>
          </p:nvPr>
        </p:nvGraphicFramePr>
        <p:xfrm>
          <a:off x="4918157" y="-592437"/>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60656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2" name="Rectangle 1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433111" y="493988"/>
            <a:ext cx="4293082" cy="5817056"/>
          </a:xfrm>
        </p:spPr>
        <p:txBody>
          <a:bodyPr anchor="ctr">
            <a:normAutofit/>
          </a:bodyPr>
          <a:lstStyle/>
          <a:p>
            <a:r>
              <a:rPr lang="en-US" sz="3600" dirty="0"/>
              <a:t>Screening Potential Foreign Environments or Markets</a:t>
            </a:r>
          </a:p>
        </p:txBody>
      </p:sp>
      <p:graphicFrame>
        <p:nvGraphicFramePr>
          <p:cNvPr id="6" name="Content Placeholder">
            <a:extLst>
              <a:ext uri="{FF2B5EF4-FFF2-40B4-BE49-F238E27FC236}">
                <a16:creationId xmlns:a16="http://schemas.microsoft.com/office/drawing/2014/main" id="{53751A5C-F2A9-D9A5-DBA0-B3FE99287BAA}"/>
              </a:ext>
            </a:extLst>
          </p:cNvPr>
          <p:cNvGraphicFramePr>
            <a:graphicFrameLocks noGrp="1"/>
          </p:cNvGraphicFramePr>
          <p:nvPr>
            <p:ph idx="1"/>
            <p:extLst>
              <p:ext uri="{D42A27DB-BD31-4B8C-83A1-F6EECF244321}">
                <p14:modId xmlns:p14="http://schemas.microsoft.com/office/powerpoint/2010/main" val="2418324957"/>
              </p:ext>
            </p:extLst>
          </p:nvPr>
        </p:nvGraphicFramePr>
        <p:xfrm>
          <a:off x="5042848" y="238836"/>
          <a:ext cx="6836956" cy="51173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93630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9BCAB-1E54-18F6-BAEB-AB921273DE9C}"/>
              </a:ext>
            </a:extLst>
          </p:cNvPr>
          <p:cNvSpPr>
            <a:spLocks noGrp="1"/>
          </p:cNvSpPr>
          <p:nvPr>
            <p:ph type="title"/>
          </p:nvPr>
        </p:nvSpPr>
        <p:spPr>
          <a:xfrm>
            <a:off x="777242" y="365125"/>
            <a:ext cx="10637518" cy="1018305"/>
          </a:xfrm>
        </p:spPr>
        <p:txBody>
          <a:bodyPr/>
          <a:lstStyle/>
          <a:p>
            <a:r>
              <a:rPr lang="en-US" dirty="0"/>
              <a:t>Analysis Steps</a:t>
            </a:r>
          </a:p>
        </p:txBody>
      </p:sp>
      <p:pic>
        <p:nvPicPr>
          <p:cNvPr id="4" name="Content Placeholder 3" descr="A diagram of a business environment&#10;&#10;Description automatically generated">
            <a:extLst>
              <a:ext uri="{FF2B5EF4-FFF2-40B4-BE49-F238E27FC236}">
                <a16:creationId xmlns:a16="http://schemas.microsoft.com/office/drawing/2014/main" id="{8868ECC3-A29B-72DC-2FE0-374FED495ADD}"/>
              </a:ext>
            </a:extLst>
          </p:cNvPr>
          <p:cNvPicPr>
            <a:picLocks noGrp="1" noChangeAspect="1"/>
          </p:cNvPicPr>
          <p:nvPr>
            <p:ph idx="1"/>
          </p:nvPr>
        </p:nvPicPr>
        <p:blipFill>
          <a:blip r:embed="rId2"/>
          <a:stretch>
            <a:fillRect/>
          </a:stretch>
        </p:blipFill>
        <p:spPr>
          <a:xfrm>
            <a:off x="322468" y="1690099"/>
            <a:ext cx="9629775" cy="4229100"/>
          </a:xfrm>
        </p:spPr>
      </p:pic>
    </p:spTree>
    <p:extLst>
      <p:ext uri="{BB962C8B-B14F-4D97-AF65-F5344CB8AC3E}">
        <p14:creationId xmlns:p14="http://schemas.microsoft.com/office/powerpoint/2010/main" val="1203897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64" name="Rectangle 363">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366" name="Rectangle 365">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777240" y="777240"/>
            <a:ext cx="7059598" cy="1867769"/>
          </a:xfrm>
        </p:spPr>
        <p:txBody>
          <a:bodyPr anchor="b">
            <a:normAutofit/>
          </a:bodyPr>
          <a:lstStyle/>
          <a:p>
            <a:pPr marL="742950" indent="-742950">
              <a:buAutoNum type="arabicPeriod"/>
            </a:pPr>
            <a:r>
              <a:rPr lang="en-US" sz="4400" dirty="0"/>
              <a:t>Identifying the Basic Appeal</a:t>
            </a:r>
            <a:endParaRPr lang="en-US" sz="4400"/>
          </a:p>
        </p:txBody>
      </p:sp>
      <p:sp>
        <p:nvSpPr>
          <p:cNvPr id="368" name="Rectangle 367">
            <a:extLst>
              <a:ext uri="{FF2B5EF4-FFF2-40B4-BE49-F238E27FC236}">
                <a16:creationId xmlns:a16="http://schemas.microsoft.com/office/drawing/2014/main" id="{9F3CB34B-2F8F-4442-91D1-923678282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3000" y="0"/>
            <a:ext cx="3429000" cy="3429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5" name="Picture 344" descr="A person standing next to a shopping cart&#10;&#10;Description automatically generated">
            <a:extLst>
              <a:ext uri="{FF2B5EF4-FFF2-40B4-BE49-F238E27FC236}">
                <a16:creationId xmlns:a16="http://schemas.microsoft.com/office/drawing/2014/main" id="{D2E7AAF0-C37B-5452-7516-A22B4099C15E}"/>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r="33752" b="3"/>
          <a:stretch/>
        </p:blipFill>
        <p:spPr>
          <a:xfrm>
            <a:off x="8763000" y="-1800"/>
            <a:ext cx="3429000" cy="3429000"/>
          </a:xfrm>
          <a:prstGeom prst="rect">
            <a:avLst/>
          </a:prstGeom>
        </p:spPr>
      </p:pic>
      <p:sp>
        <p:nvSpPr>
          <p:cNvPr id="370" name="Rectangle 369">
            <a:extLst>
              <a:ext uri="{FF2B5EF4-FFF2-40B4-BE49-F238E27FC236}">
                <a16:creationId xmlns:a16="http://schemas.microsoft.com/office/drawing/2014/main" id="{92AFC398-9263-43B8-98C4-6D97765B8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1200" y="3427200"/>
            <a:ext cx="3430800" cy="3430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72" name="Graphic 371">
            <a:extLst>
              <a:ext uri="{FF2B5EF4-FFF2-40B4-BE49-F238E27FC236}">
                <a16:creationId xmlns:a16="http://schemas.microsoft.com/office/drawing/2014/main" id="{C3F180D0-951F-4FB1-8AC1-0CB70C61EF5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67754" y="3429000"/>
            <a:ext cx="3429000" cy="3429000"/>
          </a:xfrm>
          <a:prstGeom prst="rect">
            <a:avLst/>
          </a:prstGeom>
        </p:spPr>
      </p:pic>
      <p:graphicFrame>
        <p:nvGraphicFramePr>
          <p:cNvPr id="6" name="Content Placeholder">
            <a:extLst>
              <a:ext uri="{FF2B5EF4-FFF2-40B4-BE49-F238E27FC236}">
                <a16:creationId xmlns:a16="http://schemas.microsoft.com/office/drawing/2014/main" id="{5D29EB5C-F9B8-361E-2FA1-8E57B7107E4D}"/>
              </a:ext>
            </a:extLst>
          </p:cNvPr>
          <p:cNvGraphicFramePr>
            <a:graphicFrameLocks noGrp="1"/>
          </p:cNvGraphicFramePr>
          <p:nvPr>
            <p:ph idx="1"/>
            <p:extLst>
              <p:ext uri="{D42A27DB-BD31-4B8C-83A1-F6EECF244321}">
                <p14:modId xmlns:p14="http://schemas.microsoft.com/office/powerpoint/2010/main" val="3644462602"/>
              </p:ext>
            </p:extLst>
          </p:nvPr>
        </p:nvGraphicFramePr>
        <p:xfrm>
          <a:off x="777240" y="2786743"/>
          <a:ext cx="7059598" cy="339022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346" name="TextBox 345">
            <a:extLst>
              <a:ext uri="{FF2B5EF4-FFF2-40B4-BE49-F238E27FC236}">
                <a16:creationId xmlns:a16="http://schemas.microsoft.com/office/drawing/2014/main" id="{315C75D1-3932-695D-3F61-5D115C828F6E}"/>
              </a:ext>
            </a:extLst>
          </p:cNvPr>
          <p:cNvSpPr txBox="1"/>
          <p:nvPr/>
        </p:nvSpPr>
        <p:spPr>
          <a:xfrm>
            <a:off x="9990756" y="3227145"/>
            <a:ext cx="220124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11">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35043872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4" name="Rectangle 23">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0ED9E5B2-7AC3-3016-FF97-09C947D13C9C}"/>
              </a:ext>
            </a:extLst>
          </p:cNvPr>
          <p:cNvSpPr>
            <a:spLocks noGrp="1"/>
          </p:cNvSpPr>
          <p:nvPr>
            <p:ph type="title"/>
          </p:nvPr>
        </p:nvSpPr>
        <p:spPr>
          <a:xfrm>
            <a:off x="777240" y="777240"/>
            <a:ext cx="7059598" cy="1867769"/>
          </a:xfrm>
        </p:spPr>
        <p:txBody>
          <a:bodyPr anchor="b">
            <a:normAutofit/>
          </a:bodyPr>
          <a:lstStyle/>
          <a:p>
            <a:r>
              <a:rPr lang="en-US" sz="4400"/>
              <a:t>Basic Appeal</a:t>
            </a:r>
          </a:p>
        </p:txBody>
      </p:sp>
      <p:sp>
        <p:nvSpPr>
          <p:cNvPr id="3" name="Content Placeholder 2">
            <a:extLst>
              <a:ext uri="{FF2B5EF4-FFF2-40B4-BE49-F238E27FC236}">
                <a16:creationId xmlns:a16="http://schemas.microsoft.com/office/drawing/2014/main" id="{91006241-57C6-AAED-D592-634473BB69DE}"/>
              </a:ext>
            </a:extLst>
          </p:cNvPr>
          <p:cNvSpPr>
            <a:spLocks noGrp="1"/>
          </p:cNvSpPr>
          <p:nvPr>
            <p:ph idx="1"/>
          </p:nvPr>
        </p:nvSpPr>
        <p:spPr>
          <a:xfrm>
            <a:off x="777240" y="2786743"/>
            <a:ext cx="7059598" cy="3390220"/>
          </a:xfrm>
        </p:spPr>
        <p:txBody>
          <a:bodyPr vert="horz" lIns="91440" tIns="45720" rIns="91440" bIns="45720" rtlCol="0" anchor="t">
            <a:normAutofit/>
          </a:bodyPr>
          <a:lstStyle/>
          <a:p>
            <a:pPr>
              <a:spcBef>
                <a:spcPts val="0"/>
              </a:spcBef>
            </a:pPr>
            <a:r>
              <a:rPr lang="en-US" sz="2800" dirty="0">
                <a:cs typeface="Calibri"/>
              </a:rPr>
              <a:t>Resources Availability: </a:t>
            </a:r>
          </a:p>
          <a:p>
            <a:pPr lvl="1">
              <a:spcBef>
                <a:spcPts val="0"/>
              </a:spcBef>
              <a:buClr>
                <a:srgbClr val="7FACF1"/>
              </a:buClr>
              <a:buFont typeface="Courier New" panose="020B0604020202020204" pitchFamily="34" charset="0"/>
              <a:buChar char="o"/>
            </a:pPr>
            <a:r>
              <a:rPr lang="en-US" sz="2800" dirty="0">
                <a:cs typeface="Calibri"/>
              </a:rPr>
              <a:t>Are raw materials available or will be imported?</a:t>
            </a:r>
          </a:p>
          <a:p>
            <a:pPr lvl="1">
              <a:spcBef>
                <a:spcPts val="0"/>
              </a:spcBef>
              <a:buClr>
                <a:srgbClr val="7FACF1"/>
              </a:buClr>
              <a:buFont typeface="Courier New" panose="020B0604020202020204" pitchFamily="34" charset="0"/>
              <a:buChar char="o"/>
            </a:pPr>
            <a:r>
              <a:rPr lang="en-US" sz="2800" dirty="0">
                <a:cs typeface="Calibri"/>
              </a:rPr>
              <a:t>Is labor available?</a:t>
            </a:r>
          </a:p>
          <a:p>
            <a:pPr lvl="1">
              <a:spcBef>
                <a:spcPts val="0"/>
              </a:spcBef>
              <a:buClr>
                <a:srgbClr val="7FACF1"/>
              </a:buClr>
              <a:buFont typeface="Courier New" panose="020B0604020202020204" pitchFamily="34" charset="0"/>
              <a:buChar char="o"/>
            </a:pPr>
            <a:r>
              <a:rPr lang="en-US" sz="2800" dirty="0">
                <a:cs typeface="Calibri"/>
              </a:rPr>
              <a:t>Is local financing available and at what cost?</a:t>
            </a:r>
          </a:p>
          <a:p>
            <a:pPr>
              <a:buClr>
                <a:srgbClr val="7FACF1"/>
              </a:buClr>
            </a:pPr>
            <a:endParaRPr lang="en-US">
              <a:cs typeface="Calibri"/>
            </a:endParaRPr>
          </a:p>
        </p:txBody>
      </p:sp>
      <p:sp>
        <p:nvSpPr>
          <p:cNvPr id="26" name="Rectangle 25">
            <a:extLst>
              <a:ext uri="{FF2B5EF4-FFF2-40B4-BE49-F238E27FC236}">
                <a16:creationId xmlns:a16="http://schemas.microsoft.com/office/drawing/2014/main" id="{9F3CB34B-2F8F-4442-91D1-923678282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3000" y="0"/>
            <a:ext cx="3429000" cy="3429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oxes On Rack In Warehouse">
            <a:extLst>
              <a:ext uri="{FF2B5EF4-FFF2-40B4-BE49-F238E27FC236}">
                <a16:creationId xmlns:a16="http://schemas.microsoft.com/office/drawing/2014/main" id="{FFE62FDB-0F26-DC15-A84B-7D24621EEC8C}"/>
              </a:ext>
            </a:extLst>
          </p:cNvPr>
          <p:cNvPicPr>
            <a:picLocks noChangeAspect="1"/>
          </p:cNvPicPr>
          <p:nvPr/>
        </p:nvPicPr>
        <p:blipFill rotWithShape="1">
          <a:blip r:embed="rId2"/>
          <a:srcRect l="21372" r="11879" b="2"/>
          <a:stretch/>
        </p:blipFill>
        <p:spPr>
          <a:xfrm>
            <a:off x="8763000" y="-1800"/>
            <a:ext cx="3429000" cy="3429000"/>
          </a:xfrm>
          <a:prstGeom prst="rect">
            <a:avLst/>
          </a:prstGeom>
        </p:spPr>
      </p:pic>
      <p:sp>
        <p:nvSpPr>
          <p:cNvPr id="28" name="Rectangle 27">
            <a:extLst>
              <a:ext uri="{FF2B5EF4-FFF2-40B4-BE49-F238E27FC236}">
                <a16:creationId xmlns:a16="http://schemas.microsoft.com/office/drawing/2014/main" id="{92AFC398-9263-43B8-98C4-6D97765B8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1200" y="3427200"/>
            <a:ext cx="3430800" cy="3430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Graphic 29">
            <a:extLst>
              <a:ext uri="{FF2B5EF4-FFF2-40B4-BE49-F238E27FC236}">
                <a16:creationId xmlns:a16="http://schemas.microsoft.com/office/drawing/2014/main" id="{C3F180D0-951F-4FB1-8AC1-0CB70C61EF5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67754" y="3429000"/>
            <a:ext cx="3429000" cy="3429000"/>
          </a:xfrm>
          <a:prstGeom prst="rect">
            <a:avLst/>
          </a:prstGeom>
        </p:spPr>
      </p:pic>
    </p:spTree>
    <p:extLst>
      <p:ext uri="{BB962C8B-B14F-4D97-AF65-F5344CB8AC3E}">
        <p14:creationId xmlns:p14="http://schemas.microsoft.com/office/powerpoint/2010/main" val="23953770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1" name="Rectangle 10">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7FA9959E-6111-8605-4B99-2F4D715970E9}"/>
              </a:ext>
            </a:extLst>
          </p:cNvPr>
          <p:cNvSpPr>
            <a:spLocks noGrp="1"/>
          </p:cNvSpPr>
          <p:nvPr>
            <p:ph type="title"/>
          </p:nvPr>
        </p:nvSpPr>
        <p:spPr>
          <a:xfrm>
            <a:off x="777240" y="777240"/>
            <a:ext cx="7059598" cy="1867769"/>
          </a:xfrm>
        </p:spPr>
        <p:txBody>
          <a:bodyPr anchor="b">
            <a:normAutofit/>
          </a:bodyPr>
          <a:lstStyle/>
          <a:p>
            <a:r>
              <a:rPr lang="en-US" sz="4400"/>
              <a:t>Basic Appeal conclusion</a:t>
            </a:r>
          </a:p>
        </p:txBody>
      </p:sp>
      <p:sp>
        <p:nvSpPr>
          <p:cNvPr id="3" name="Content Placeholder 2">
            <a:extLst>
              <a:ext uri="{FF2B5EF4-FFF2-40B4-BE49-F238E27FC236}">
                <a16:creationId xmlns:a16="http://schemas.microsoft.com/office/drawing/2014/main" id="{0569DA17-BF32-2B52-C4D2-18D9F24EB659}"/>
              </a:ext>
            </a:extLst>
          </p:cNvPr>
          <p:cNvSpPr>
            <a:spLocks noGrp="1"/>
          </p:cNvSpPr>
          <p:nvPr>
            <p:ph idx="1"/>
          </p:nvPr>
        </p:nvSpPr>
        <p:spPr>
          <a:xfrm>
            <a:off x="777240" y="2786743"/>
            <a:ext cx="7059598" cy="3390220"/>
          </a:xfrm>
        </p:spPr>
        <p:txBody>
          <a:bodyPr vert="horz" lIns="91440" tIns="45720" rIns="91440" bIns="45720" rtlCol="0" anchor="t">
            <a:normAutofit/>
          </a:bodyPr>
          <a:lstStyle/>
          <a:p>
            <a:r>
              <a:rPr lang="en-US" sz="2800" dirty="0">
                <a:cs typeface="Calibri"/>
              </a:rPr>
              <a:t>Countries that fail on these two tests are struck from the list of options, those that are left can proceed to step two </a:t>
            </a:r>
          </a:p>
        </p:txBody>
      </p:sp>
      <p:sp>
        <p:nvSpPr>
          <p:cNvPr id="13" name="Rectangle 12">
            <a:extLst>
              <a:ext uri="{FF2B5EF4-FFF2-40B4-BE49-F238E27FC236}">
                <a16:creationId xmlns:a16="http://schemas.microsoft.com/office/drawing/2014/main" id="{9F3CB34B-2F8F-4442-91D1-923678282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3000" y="0"/>
            <a:ext cx="3429000" cy="3429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hand holding a pen and shading circles on a sheet">
            <a:extLst>
              <a:ext uri="{FF2B5EF4-FFF2-40B4-BE49-F238E27FC236}">
                <a16:creationId xmlns:a16="http://schemas.microsoft.com/office/drawing/2014/main" id="{55992F20-895A-2EE1-8C55-41A167728050}"/>
              </a:ext>
            </a:extLst>
          </p:cNvPr>
          <p:cNvPicPr>
            <a:picLocks noChangeAspect="1"/>
          </p:cNvPicPr>
          <p:nvPr/>
        </p:nvPicPr>
        <p:blipFill rotWithShape="1">
          <a:blip r:embed="rId2"/>
          <a:srcRect l="26676" r="14965" b="-16"/>
          <a:stretch/>
        </p:blipFill>
        <p:spPr>
          <a:xfrm>
            <a:off x="8763000" y="-1800"/>
            <a:ext cx="3429000" cy="3429000"/>
          </a:xfrm>
          <a:prstGeom prst="rect">
            <a:avLst/>
          </a:prstGeom>
        </p:spPr>
      </p:pic>
      <p:sp>
        <p:nvSpPr>
          <p:cNvPr id="15" name="Rectangle 14">
            <a:extLst>
              <a:ext uri="{FF2B5EF4-FFF2-40B4-BE49-F238E27FC236}">
                <a16:creationId xmlns:a16="http://schemas.microsoft.com/office/drawing/2014/main" id="{92AFC398-9263-43B8-98C4-6D97765B8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1200" y="3427200"/>
            <a:ext cx="3430800" cy="3430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16">
            <a:extLst>
              <a:ext uri="{FF2B5EF4-FFF2-40B4-BE49-F238E27FC236}">
                <a16:creationId xmlns:a16="http://schemas.microsoft.com/office/drawing/2014/main" id="{C3F180D0-951F-4FB1-8AC1-0CB70C61EF5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67754" y="3429000"/>
            <a:ext cx="3429000" cy="3429000"/>
          </a:xfrm>
          <a:prstGeom prst="rect">
            <a:avLst/>
          </a:prstGeom>
        </p:spPr>
      </p:pic>
    </p:spTree>
    <p:extLst>
      <p:ext uri="{BB962C8B-B14F-4D97-AF65-F5344CB8AC3E}">
        <p14:creationId xmlns:p14="http://schemas.microsoft.com/office/powerpoint/2010/main" val="232217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2" name="Rectangle 1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7721719" y="377789"/>
            <a:ext cx="3948953" cy="3739992"/>
          </a:xfrm>
        </p:spPr>
        <p:txBody>
          <a:bodyPr anchor="ctr">
            <a:normAutofit/>
          </a:bodyPr>
          <a:lstStyle/>
          <a:p>
            <a:r>
              <a:rPr lang="en-US" sz="3600" dirty="0"/>
              <a:t>2. Assess the Country’s Business Environment</a:t>
            </a:r>
          </a:p>
        </p:txBody>
      </p:sp>
      <p:graphicFrame>
        <p:nvGraphicFramePr>
          <p:cNvPr id="6" name="Content Placeholder">
            <a:extLst>
              <a:ext uri="{FF2B5EF4-FFF2-40B4-BE49-F238E27FC236}">
                <a16:creationId xmlns:a16="http://schemas.microsoft.com/office/drawing/2014/main" id="{D656F589-763F-DBE1-7217-893A9B979A95}"/>
              </a:ext>
            </a:extLst>
          </p:cNvPr>
          <p:cNvGraphicFramePr>
            <a:graphicFrameLocks noGrp="1"/>
          </p:cNvGraphicFramePr>
          <p:nvPr>
            <p:ph idx="1"/>
            <p:extLst>
              <p:ext uri="{D42A27DB-BD31-4B8C-83A1-F6EECF244321}">
                <p14:modId xmlns:p14="http://schemas.microsoft.com/office/powerpoint/2010/main" val="743265639"/>
              </p:ext>
            </p:extLst>
          </p:nvPr>
        </p:nvGraphicFramePr>
        <p:xfrm>
          <a:off x="237332" y="374030"/>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33859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584777-B08E-7F87-7EDB-887C3855EAF2}"/>
              </a:ext>
            </a:extLst>
          </p:cNvPr>
          <p:cNvPicPr>
            <a:picLocks noChangeAspect="1"/>
          </p:cNvPicPr>
          <p:nvPr/>
        </p:nvPicPr>
        <p:blipFill>
          <a:blip r:embed="rId2"/>
          <a:stretch>
            <a:fillRect/>
          </a:stretch>
        </p:blipFill>
        <p:spPr>
          <a:xfrm>
            <a:off x="480442" y="152400"/>
            <a:ext cx="10981735" cy="6038572"/>
          </a:xfrm>
          <a:prstGeom prst="rect">
            <a:avLst/>
          </a:prstGeom>
        </p:spPr>
      </p:pic>
      <p:sp>
        <p:nvSpPr>
          <p:cNvPr id="3" name="TextBox 2">
            <a:extLst>
              <a:ext uri="{FF2B5EF4-FFF2-40B4-BE49-F238E27FC236}">
                <a16:creationId xmlns:a16="http://schemas.microsoft.com/office/drawing/2014/main" id="{E5308F3B-A4CD-8327-051D-02259D45C4BE}"/>
              </a:ext>
            </a:extLst>
          </p:cNvPr>
          <p:cNvSpPr txBox="1"/>
          <p:nvPr/>
        </p:nvSpPr>
        <p:spPr>
          <a:xfrm>
            <a:off x="4795637" y="6308106"/>
            <a:ext cx="494319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ea typeface="+mn-lt"/>
                <a:cs typeface="+mn-lt"/>
              </a:rPr>
              <a:t>Source: douglasbaseball.com</a:t>
            </a:r>
            <a:endParaRPr lang="en-US">
              <a:ea typeface="+mn-lt"/>
              <a:cs typeface="+mn-lt"/>
            </a:endParaRPr>
          </a:p>
        </p:txBody>
      </p:sp>
    </p:spTree>
    <p:extLst>
      <p:ext uri="{BB962C8B-B14F-4D97-AF65-F5344CB8AC3E}">
        <p14:creationId xmlns:p14="http://schemas.microsoft.com/office/powerpoint/2010/main" val="28284884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9" name="Rectangle 18">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777240" y="777240"/>
            <a:ext cx="7059598" cy="482315"/>
          </a:xfrm>
        </p:spPr>
        <p:txBody>
          <a:bodyPr anchor="b">
            <a:normAutofit fontScale="90000"/>
          </a:bodyPr>
          <a:lstStyle/>
          <a:p>
            <a:r>
              <a:rPr lang="en-US" sz="4400"/>
              <a:t>Political</a:t>
            </a:r>
          </a:p>
        </p:txBody>
      </p:sp>
      <p:sp>
        <p:nvSpPr>
          <p:cNvPr id="21" name="Rectangle 20">
            <a:extLst>
              <a:ext uri="{FF2B5EF4-FFF2-40B4-BE49-F238E27FC236}">
                <a16:creationId xmlns:a16="http://schemas.microsoft.com/office/drawing/2014/main" id="{9F3CB34B-2F8F-4442-91D1-923678282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3000" y="0"/>
            <a:ext cx="3429000" cy="3429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92AFC398-9263-43B8-98C4-6D97765B8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1200" y="3427200"/>
            <a:ext cx="3430800" cy="3430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Graphic 24">
            <a:extLst>
              <a:ext uri="{FF2B5EF4-FFF2-40B4-BE49-F238E27FC236}">
                <a16:creationId xmlns:a16="http://schemas.microsoft.com/office/drawing/2014/main" id="{C3F180D0-951F-4FB1-8AC1-0CB70C61EF5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767754" y="3429000"/>
            <a:ext cx="3429000" cy="3429000"/>
          </a:xfrm>
          <a:prstGeom prst="rect">
            <a:avLst/>
          </a:prstGeom>
        </p:spPr>
      </p:pic>
      <p:graphicFrame>
        <p:nvGraphicFramePr>
          <p:cNvPr id="6" name="Content Placeholder">
            <a:extLst>
              <a:ext uri="{FF2B5EF4-FFF2-40B4-BE49-F238E27FC236}">
                <a16:creationId xmlns:a16="http://schemas.microsoft.com/office/drawing/2014/main" id="{A956E7F6-1863-1F81-26B1-CA3FCBB4630D}"/>
              </a:ext>
            </a:extLst>
          </p:cNvPr>
          <p:cNvGraphicFramePr>
            <a:graphicFrameLocks noGrp="1"/>
          </p:cNvGraphicFramePr>
          <p:nvPr>
            <p:ph idx="1"/>
            <p:extLst>
              <p:ext uri="{D42A27DB-BD31-4B8C-83A1-F6EECF244321}">
                <p14:modId xmlns:p14="http://schemas.microsoft.com/office/powerpoint/2010/main" val="769060676"/>
              </p:ext>
            </p:extLst>
          </p:nvPr>
        </p:nvGraphicFramePr>
        <p:xfrm>
          <a:off x="777240" y="1539834"/>
          <a:ext cx="7059598" cy="46371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120806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8" name="Rectangle 27">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88AAF1F7-058F-4FAC-055E-D5D621F4B476}"/>
              </a:ext>
            </a:extLst>
          </p:cNvPr>
          <p:cNvSpPr>
            <a:spLocks noGrp="1"/>
          </p:cNvSpPr>
          <p:nvPr>
            <p:ph type="title"/>
          </p:nvPr>
        </p:nvSpPr>
        <p:spPr>
          <a:xfrm>
            <a:off x="777240" y="777240"/>
            <a:ext cx="4459295" cy="939701"/>
          </a:xfrm>
        </p:spPr>
        <p:txBody>
          <a:bodyPr anchor="b">
            <a:normAutofit/>
          </a:bodyPr>
          <a:lstStyle/>
          <a:p>
            <a:r>
              <a:rPr lang="en-US" sz="4400"/>
              <a:t>Political</a:t>
            </a:r>
          </a:p>
        </p:txBody>
      </p:sp>
      <p:sp>
        <p:nvSpPr>
          <p:cNvPr id="3" name="Content Placeholder 2">
            <a:extLst>
              <a:ext uri="{FF2B5EF4-FFF2-40B4-BE49-F238E27FC236}">
                <a16:creationId xmlns:a16="http://schemas.microsoft.com/office/drawing/2014/main" id="{8B1B7731-BFB3-5ACC-AB02-8AABA2003984}"/>
              </a:ext>
            </a:extLst>
          </p:cNvPr>
          <p:cNvSpPr>
            <a:spLocks noGrp="1"/>
          </p:cNvSpPr>
          <p:nvPr>
            <p:ph idx="1"/>
          </p:nvPr>
        </p:nvSpPr>
        <p:spPr>
          <a:xfrm>
            <a:off x="777240" y="1872343"/>
            <a:ext cx="4459295" cy="4304620"/>
          </a:xfrm>
        </p:spPr>
        <p:txBody>
          <a:bodyPr vert="horz" lIns="91440" tIns="45720" rIns="91440" bIns="45720" rtlCol="0" anchor="t">
            <a:normAutofit/>
          </a:bodyPr>
          <a:lstStyle/>
          <a:p>
            <a:r>
              <a:rPr lang="en-US" sz="2800" dirty="0">
                <a:cs typeface="Calibri"/>
              </a:rPr>
              <a:t>For businesses investing in foreign countries, they are concerned about the political environment since it presents one of the risks that they must address</a:t>
            </a:r>
          </a:p>
        </p:txBody>
      </p:sp>
      <p:sp>
        <p:nvSpPr>
          <p:cNvPr id="30" name="Rectangle 29">
            <a:extLst>
              <a:ext uri="{FF2B5EF4-FFF2-40B4-BE49-F238E27FC236}">
                <a16:creationId xmlns:a16="http://schemas.microsoft.com/office/drawing/2014/main" id="{6988DF46-BB01-4433-86D4-321BC88CE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167" y="476600"/>
            <a:ext cx="5888959" cy="58874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xclamation mark on a yellow background">
            <a:extLst>
              <a:ext uri="{FF2B5EF4-FFF2-40B4-BE49-F238E27FC236}">
                <a16:creationId xmlns:a16="http://schemas.microsoft.com/office/drawing/2014/main" id="{BC8C14BB-5AE4-022E-AFF6-2944BE51166B}"/>
              </a:ext>
            </a:extLst>
          </p:cNvPr>
          <p:cNvPicPr>
            <a:picLocks noChangeAspect="1"/>
          </p:cNvPicPr>
          <p:nvPr/>
        </p:nvPicPr>
        <p:blipFill rotWithShape="1">
          <a:blip r:embed="rId2"/>
          <a:srcRect l="12500" r="12501" b="1"/>
          <a:stretch/>
        </p:blipFill>
        <p:spPr>
          <a:xfrm>
            <a:off x="5821119" y="493987"/>
            <a:ext cx="5888959" cy="5888959"/>
          </a:xfrm>
          <a:prstGeom prst="rect">
            <a:avLst/>
          </a:prstGeom>
        </p:spPr>
      </p:pic>
    </p:spTree>
    <p:extLst>
      <p:ext uri="{BB962C8B-B14F-4D97-AF65-F5344CB8AC3E}">
        <p14:creationId xmlns:p14="http://schemas.microsoft.com/office/powerpoint/2010/main" val="35256485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32" name="Rectangle 3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A5608B39-01C5-B590-AF1F-1F9012B2DBA7}"/>
              </a:ext>
            </a:extLst>
          </p:cNvPr>
          <p:cNvSpPr>
            <a:spLocks noGrp="1"/>
          </p:cNvSpPr>
          <p:nvPr>
            <p:ph type="title"/>
          </p:nvPr>
        </p:nvSpPr>
        <p:spPr>
          <a:xfrm>
            <a:off x="777240" y="777240"/>
            <a:ext cx="4459295" cy="583505"/>
          </a:xfrm>
        </p:spPr>
        <p:txBody>
          <a:bodyPr anchor="b">
            <a:normAutofit fontScale="90000"/>
          </a:bodyPr>
          <a:lstStyle/>
          <a:p>
            <a:r>
              <a:rPr lang="en-US" sz="4400"/>
              <a:t>Political</a:t>
            </a:r>
          </a:p>
        </p:txBody>
      </p:sp>
      <p:sp>
        <p:nvSpPr>
          <p:cNvPr id="3" name="Content Placeholder 2">
            <a:extLst>
              <a:ext uri="{FF2B5EF4-FFF2-40B4-BE49-F238E27FC236}">
                <a16:creationId xmlns:a16="http://schemas.microsoft.com/office/drawing/2014/main" id="{F4B5A9A2-9D8A-A5D2-831E-589FFDB301F2}"/>
              </a:ext>
            </a:extLst>
          </p:cNvPr>
          <p:cNvSpPr>
            <a:spLocks noGrp="1"/>
          </p:cNvSpPr>
          <p:nvPr>
            <p:ph idx="1"/>
          </p:nvPr>
        </p:nvSpPr>
        <p:spPr>
          <a:xfrm>
            <a:off x="334789" y="1717485"/>
            <a:ext cx="5196713" cy="4459478"/>
          </a:xfrm>
        </p:spPr>
        <p:txBody>
          <a:bodyPr vert="horz" lIns="91440" tIns="45720" rIns="91440" bIns="45720" rtlCol="0" anchor="t">
            <a:normAutofit/>
          </a:bodyPr>
          <a:lstStyle/>
          <a:p>
            <a:r>
              <a:rPr lang="en-US" sz="2400" dirty="0">
                <a:cs typeface="Calibri"/>
              </a:rPr>
              <a:t>In a country where the government of the day has a negative attitude towards foreign investment, corruption is high and there is red tape bureaucracy especially in starting a business, unless otherwise should be ranked low as an option</a:t>
            </a:r>
          </a:p>
        </p:txBody>
      </p:sp>
      <p:sp>
        <p:nvSpPr>
          <p:cNvPr id="34" name="Rectangle 33">
            <a:extLst>
              <a:ext uri="{FF2B5EF4-FFF2-40B4-BE49-F238E27FC236}">
                <a16:creationId xmlns:a16="http://schemas.microsoft.com/office/drawing/2014/main" id="{6988DF46-BB01-4433-86D4-321BC88CE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167" y="476600"/>
            <a:ext cx="5888959" cy="58874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ifferent coloured tags">
            <a:extLst>
              <a:ext uri="{FF2B5EF4-FFF2-40B4-BE49-F238E27FC236}">
                <a16:creationId xmlns:a16="http://schemas.microsoft.com/office/drawing/2014/main" id="{4452AD38-31D0-DA98-B692-1F9286DA5CE1}"/>
              </a:ext>
            </a:extLst>
          </p:cNvPr>
          <p:cNvPicPr>
            <a:picLocks noChangeAspect="1"/>
          </p:cNvPicPr>
          <p:nvPr/>
        </p:nvPicPr>
        <p:blipFill rotWithShape="1">
          <a:blip r:embed="rId2"/>
          <a:srcRect l="20364" r="13136"/>
          <a:stretch/>
        </p:blipFill>
        <p:spPr>
          <a:xfrm>
            <a:off x="5821119" y="481697"/>
            <a:ext cx="5888959" cy="5888959"/>
          </a:xfrm>
          <a:prstGeom prst="rect">
            <a:avLst/>
          </a:prstGeom>
        </p:spPr>
      </p:pic>
    </p:spTree>
    <p:extLst>
      <p:ext uri="{BB962C8B-B14F-4D97-AF65-F5344CB8AC3E}">
        <p14:creationId xmlns:p14="http://schemas.microsoft.com/office/powerpoint/2010/main" val="1240919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1" name="Rectangle 10">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2360D793-719E-238A-2B81-A0988C3EE162}"/>
              </a:ext>
            </a:extLst>
          </p:cNvPr>
          <p:cNvSpPr>
            <a:spLocks noGrp="1"/>
          </p:cNvSpPr>
          <p:nvPr>
            <p:ph type="title"/>
          </p:nvPr>
        </p:nvSpPr>
        <p:spPr>
          <a:xfrm>
            <a:off x="777240" y="292331"/>
            <a:ext cx="7059598" cy="1230460"/>
          </a:xfrm>
        </p:spPr>
        <p:txBody>
          <a:bodyPr anchor="b">
            <a:normAutofit/>
          </a:bodyPr>
          <a:lstStyle/>
          <a:p>
            <a:r>
              <a:rPr lang="en-US" sz="4400" dirty="0"/>
              <a:t>Economic Factors</a:t>
            </a:r>
          </a:p>
        </p:txBody>
      </p:sp>
      <p:sp>
        <p:nvSpPr>
          <p:cNvPr id="3" name="Content Placeholder 2">
            <a:extLst>
              <a:ext uri="{FF2B5EF4-FFF2-40B4-BE49-F238E27FC236}">
                <a16:creationId xmlns:a16="http://schemas.microsoft.com/office/drawing/2014/main" id="{768C34B6-38C9-48C1-F0C6-53148EB2A2AE}"/>
              </a:ext>
            </a:extLst>
          </p:cNvPr>
          <p:cNvSpPr>
            <a:spLocks noGrp="1"/>
          </p:cNvSpPr>
          <p:nvPr>
            <p:ph idx="1"/>
          </p:nvPr>
        </p:nvSpPr>
        <p:spPr>
          <a:xfrm>
            <a:off x="777240" y="2786743"/>
            <a:ext cx="7059598" cy="3390220"/>
          </a:xfrm>
        </p:spPr>
        <p:txBody>
          <a:bodyPr vert="horz" lIns="91440" tIns="45720" rIns="91440" bIns="45720" rtlCol="0" anchor="t">
            <a:normAutofit/>
          </a:bodyPr>
          <a:lstStyle/>
          <a:p>
            <a:r>
              <a:rPr lang="en-US" sz="2800" dirty="0">
                <a:ea typeface="+mn-lt"/>
                <a:cs typeface="+mn-lt"/>
              </a:rPr>
              <a:t>economic growth, </a:t>
            </a:r>
          </a:p>
          <a:p>
            <a:pPr>
              <a:buClr>
                <a:srgbClr val="7FACF1"/>
              </a:buClr>
            </a:pPr>
            <a:r>
              <a:rPr lang="en-US" sz="2800" dirty="0">
                <a:ea typeface="+mn-lt"/>
                <a:cs typeface="+mn-lt"/>
              </a:rPr>
              <a:t>exchange rate, </a:t>
            </a:r>
          </a:p>
          <a:p>
            <a:pPr>
              <a:buClr>
                <a:srgbClr val="7FACF1"/>
              </a:buClr>
            </a:pPr>
            <a:r>
              <a:rPr lang="en-US" sz="2800" dirty="0">
                <a:ea typeface="+mn-lt"/>
                <a:cs typeface="+mn-lt"/>
              </a:rPr>
              <a:t>interest rate, </a:t>
            </a:r>
          </a:p>
          <a:p>
            <a:pPr>
              <a:buClr>
                <a:srgbClr val="7FACF1"/>
              </a:buClr>
            </a:pPr>
            <a:r>
              <a:rPr lang="en-US" sz="2800" dirty="0">
                <a:ea typeface="+mn-lt"/>
                <a:cs typeface="+mn-lt"/>
              </a:rPr>
              <a:t>disposable income, </a:t>
            </a:r>
          </a:p>
          <a:p>
            <a:pPr>
              <a:buClr>
                <a:srgbClr val="7FACF1"/>
              </a:buClr>
            </a:pPr>
            <a:r>
              <a:rPr lang="en-US" sz="2800" dirty="0">
                <a:ea typeface="+mn-lt"/>
                <a:cs typeface="+mn-lt"/>
              </a:rPr>
              <a:t>employment rate, </a:t>
            </a:r>
          </a:p>
          <a:p>
            <a:pPr>
              <a:buClr>
                <a:srgbClr val="7FACF1"/>
              </a:buClr>
            </a:pPr>
            <a:r>
              <a:rPr lang="en-US" sz="2800" dirty="0">
                <a:ea typeface="+mn-lt"/>
                <a:cs typeface="+mn-lt"/>
              </a:rPr>
              <a:t>fiscal policies</a:t>
            </a:r>
            <a:endParaRPr lang="en-US" sz="2800">
              <a:cs typeface="Calibri"/>
            </a:endParaRPr>
          </a:p>
        </p:txBody>
      </p:sp>
      <p:sp>
        <p:nvSpPr>
          <p:cNvPr id="13" name="Rectangle 12">
            <a:extLst>
              <a:ext uri="{FF2B5EF4-FFF2-40B4-BE49-F238E27FC236}">
                <a16:creationId xmlns:a16="http://schemas.microsoft.com/office/drawing/2014/main" id="{9F3CB34B-2F8F-4442-91D1-923678282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3000" y="0"/>
            <a:ext cx="3429000" cy="3429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des on papers">
            <a:extLst>
              <a:ext uri="{FF2B5EF4-FFF2-40B4-BE49-F238E27FC236}">
                <a16:creationId xmlns:a16="http://schemas.microsoft.com/office/drawing/2014/main" id="{C9B79853-18E0-A6F5-737C-CEEC75BF020C}"/>
              </a:ext>
            </a:extLst>
          </p:cNvPr>
          <p:cNvPicPr>
            <a:picLocks noChangeAspect="1"/>
          </p:cNvPicPr>
          <p:nvPr/>
        </p:nvPicPr>
        <p:blipFill rotWithShape="1">
          <a:blip r:embed="rId2"/>
          <a:srcRect l="11122" r="22226" b="-3"/>
          <a:stretch/>
        </p:blipFill>
        <p:spPr>
          <a:xfrm>
            <a:off x="8763000" y="-1800"/>
            <a:ext cx="3429000" cy="3429000"/>
          </a:xfrm>
          <a:prstGeom prst="rect">
            <a:avLst/>
          </a:prstGeom>
        </p:spPr>
      </p:pic>
      <p:sp>
        <p:nvSpPr>
          <p:cNvPr id="15" name="Rectangle 14">
            <a:extLst>
              <a:ext uri="{FF2B5EF4-FFF2-40B4-BE49-F238E27FC236}">
                <a16:creationId xmlns:a16="http://schemas.microsoft.com/office/drawing/2014/main" id="{92AFC398-9263-43B8-98C4-6D97765B8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1200" y="3427200"/>
            <a:ext cx="3430800" cy="3430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16">
            <a:extLst>
              <a:ext uri="{FF2B5EF4-FFF2-40B4-BE49-F238E27FC236}">
                <a16:creationId xmlns:a16="http://schemas.microsoft.com/office/drawing/2014/main" id="{C3F180D0-951F-4FB1-8AC1-0CB70C61EF5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67754" y="3429000"/>
            <a:ext cx="3429000" cy="3429000"/>
          </a:xfrm>
          <a:prstGeom prst="rect">
            <a:avLst/>
          </a:prstGeom>
        </p:spPr>
      </p:pic>
    </p:spTree>
    <p:extLst>
      <p:ext uri="{BB962C8B-B14F-4D97-AF65-F5344CB8AC3E}">
        <p14:creationId xmlns:p14="http://schemas.microsoft.com/office/powerpoint/2010/main" val="20295870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32" name="Rectangle 3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E11C54A3-308F-F96D-E41D-FC46EE60B949}"/>
              </a:ext>
            </a:extLst>
          </p:cNvPr>
          <p:cNvSpPr>
            <a:spLocks noGrp="1"/>
          </p:cNvSpPr>
          <p:nvPr>
            <p:ph type="title"/>
          </p:nvPr>
        </p:nvSpPr>
        <p:spPr>
          <a:xfrm>
            <a:off x="777240" y="777240"/>
            <a:ext cx="4459295" cy="1136570"/>
          </a:xfrm>
        </p:spPr>
        <p:txBody>
          <a:bodyPr anchor="b">
            <a:normAutofit/>
          </a:bodyPr>
          <a:lstStyle/>
          <a:p>
            <a:r>
              <a:rPr lang="en-US" sz="4400" dirty="0"/>
              <a:t>Economic </a:t>
            </a:r>
          </a:p>
        </p:txBody>
      </p:sp>
      <p:sp>
        <p:nvSpPr>
          <p:cNvPr id="3" name="Content Placeholder 2">
            <a:extLst>
              <a:ext uri="{FF2B5EF4-FFF2-40B4-BE49-F238E27FC236}">
                <a16:creationId xmlns:a16="http://schemas.microsoft.com/office/drawing/2014/main" id="{F6E9F564-2181-4E23-7776-C29EE294CB45}"/>
              </a:ext>
            </a:extLst>
          </p:cNvPr>
          <p:cNvSpPr>
            <a:spLocks noGrp="1"/>
          </p:cNvSpPr>
          <p:nvPr>
            <p:ph idx="1"/>
          </p:nvPr>
        </p:nvSpPr>
        <p:spPr>
          <a:xfrm>
            <a:off x="777240" y="2307421"/>
            <a:ext cx="4459295" cy="3869542"/>
          </a:xfrm>
        </p:spPr>
        <p:txBody>
          <a:bodyPr vert="horz" lIns="91440" tIns="45720" rIns="91440" bIns="45720" rtlCol="0" anchor="t">
            <a:noAutofit/>
          </a:bodyPr>
          <a:lstStyle/>
          <a:p>
            <a:r>
              <a:rPr lang="en-US" sz="2800" dirty="0">
                <a:cs typeface="Calibri"/>
              </a:rPr>
              <a:t>Economic growth rate or cycle being witnessed in a country is likely to be replicated in business growth and therefore, a country that is experiencing a boom or bust may be ranked high in the list of choices</a:t>
            </a:r>
          </a:p>
        </p:txBody>
      </p:sp>
      <p:sp>
        <p:nvSpPr>
          <p:cNvPr id="34" name="Rectangle 33">
            <a:extLst>
              <a:ext uri="{FF2B5EF4-FFF2-40B4-BE49-F238E27FC236}">
                <a16:creationId xmlns:a16="http://schemas.microsoft.com/office/drawing/2014/main" id="{6988DF46-BB01-4433-86D4-321BC88CE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167" y="476600"/>
            <a:ext cx="5888959" cy="58874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Yellow paper folded as graph">
            <a:extLst>
              <a:ext uri="{FF2B5EF4-FFF2-40B4-BE49-F238E27FC236}">
                <a16:creationId xmlns:a16="http://schemas.microsoft.com/office/drawing/2014/main" id="{040DD908-CAFF-58D9-CA3C-D41C65BE9F75}"/>
              </a:ext>
            </a:extLst>
          </p:cNvPr>
          <p:cNvPicPr>
            <a:picLocks noChangeAspect="1"/>
          </p:cNvPicPr>
          <p:nvPr/>
        </p:nvPicPr>
        <p:blipFill rotWithShape="1">
          <a:blip r:embed="rId2"/>
          <a:srcRect l="17485" r="15765"/>
          <a:stretch/>
        </p:blipFill>
        <p:spPr>
          <a:xfrm>
            <a:off x="5821119" y="493987"/>
            <a:ext cx="5888959" cy="5888959"/>
          </a:xfrm>
          <a:prstGeom prst="rect">
            <a:avLst/>
          </a:prstGeom>
        </p:spPr>
      </p:pic>
    </p:spTree>
    <p:extLst>
      <p:ext uri="{BB962C8B-B14F-4D97-AF65-F5344CB8AC3E}">
        <p14:creationId xmlns:p14="http://schemas.microsoft.com/office/powerpoint/2010/main" val="2046704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4" name="Rectangle 23">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20CFD986-2522-54A3-7C9E-96004C91B84A}"/>
              </a:ext>
            </a:extLst>
          </p:cNvPr>
          <p:cNvSpPr>
            <a:spLocks noGrp="1"/>
          </p:cNvSpPr>
          <p:nvPr>
            <p:ph type="title"/>
          </p:nvPr>
        </p:nvSpPr>
        <p:spPr>
          <a:xfrm>
            <a:off x="777240" y="777240"/>
            <a:ext cx="4459295" cy="1111989"/>
          </a:xfrm>
        </p:spPr>
        <p:txBody>
          <a:bodyPr anchor="b">
            <a:normAutofit/>
          </a:bodyPr>
          <a:lstStyle/>
          <a:p>
            <a:r>
              <a:rPr lang="en-US" sz="4400"/>
              <a:t>Economic</a:t>
            </a:r>
          </a:p>
        </p:txBody>
      </p:sp>
      <p:sp>
        <p:nvSpPr>
          <p:cNvPr id="3" name="Content Placeholder 2">
            <a:extLst>
              <a:ext uri="{FF2B5EF4-FFF2-40B4-BE49-F238E27FC236}">
                <a16:creationId xmlns:a16="http://schemas.microsoft.com/office/drawing/2014/main" id="{1940A036-D8A0-BC8A-D862-4EF6247BC6BB}"/>
              </a:ext>
            </a:extLst>
          </p:cNvPr>
          <p:cNvSpPr>
            <a:spLocks noGrp="1"/>
          </p:cNvSpPr>
          <p:nvPr>
            <p:ph idx="1"/>
          </p:nvPr>
        </p:nvSpPr>
        <p:spPr>
          <a:xfrm>
            <a:off x="617466" y="2110776"/>
            <a:ext cx="4619069" cy="4066187"/>
          </a:xfrm>
        </p:spPr>
        <p:txBody>
          <a:bodyPr vert="horz" lIns="91440" tIns="45720" rIns="91440" bIns="45720" rtlCol="0" anchor="t">
            <a:normAutofit/>
          </a:bodyPr>
          <a:lstStyle/>
          <a:p>
            <a:r>
              <a:rPr lang="en-US" sz="2800" dirty="0">
                <a:cs typeface="Calibri"/>
              </a:rPr>
              <a:t>The interest in Africa by businesses from the north is largely because of the economic transformations its leadership is carrying out with the results being out there for all to see</a:t>
            </a:r>
          </a:p>
        </p:txBody>
      </p:sp>
      <p:sp>
        <p:nvSpPr>
          <p:cNvPr id="26" name="Rectangle 25">
            <a:extLst>
              <a:ext uri="{FF2B5EF4-FFF2-40B4-BE49-F238E27FC236}">
                <a16:creationId xmlns:a16="http://schemas.microsoft.com/office/drawing/2014/main" id="{6988DF46-BB01-4433-86D4-321BC88CE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167" y="476600"/>
            <a:ext cx="5888959" cy="58874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hand holding ball">
            <a:extLst>
              <a:ext uri="{FF2B5EF4-FFF2-40B4-BE49-F238E27FC236}">
                <a16:creationId xmlns:a16="http://schemas.microsoft.com/office/drawing/2014/main" id="{D254078C-6508-743E-E3D7-E4BFE82CDAE5}"/>
              </a:ext>
            </a:extLst>
          </p:cNvPr>
          <p:cNvPicPr>
            <a:picLocks noChangeAspect="1"/>
          </p:cNvPicPr>
          <p:nvPr/>
        </p:nvPicPr>
        <p:blipFill rotWithShape="1">
          <a:blip r:embed="rId2"/>
          <a:srcRect l="19623" r="13878"/>
          <a:stretch/>
        </p:blipFill>
        <p:spPr>
          <a:xfrm>
            <a:off x="5759668" y="481697"/>
            <a:ext cx="5950410" cy="5888959"/>
          </a:xfrm>
          <a:prstGeom prst="rect">
            <a:avLst/>
          </a:prstGeom>
        </p:spPr>
      </p:pic>
    </p:spTree>
    <p:extLst>
      <p:ext uri="{BB962C8B-B14F-4D97-AF65-F5344CB8AC3E}">
        <p14:creationId xmlns:p14="http://schemas.microsoft.com/office/powerpoint/2010/main" val="28809175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32" name="Rectangle 3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70C789B1-6068-4226-1304-AB46E20091B5}"/>
              </a:ext>
            </a:extLst>
          </p:cNvPr>
          <p:cNvSpPr>
            <a:spLocks noGrp="1"/>
          </p:cNvSpPr>
          <p:nvPr>
            <p:ph type="title"/>
          </p:nvPr>
        </p:nvSpPr>
        <p:spPr>
          <a:xfrm>
            <a:off x="777240" y="777240"/>
            <a:ext cx="4459295" cy="632667"/>
          </a:xfrm>
        </p:spPr>
        <p:txBody>
          <a:bodyPr anchor="b">
            <a:normAutofit fontScale="90000"/>
          </a:bodyPr>
          <a:lstStyle/>
          <a:p>
            <a:r>
              <a:rPr lang="en-US" sz="4400"/>
              <a:t>Economic</a:t>
            </a:r>
          </a:p>
        </p:txBody>
      </p:sp>
      <p:sp>
        <p:nvSpPr>
          <p:cNvPr id="3" name="Content Placeholder 2">
            <a:extLst>
              <a:ext uri="{FF2B5EF4-FFF2-40B4-BE49-F238E27FC236}">
                <a16:creationId xmlns:a16="http://schemas.microsoft.com/office/drawing/2014/main" id="{262F659F-181B-1C53-5E93-38E654117416}"/>
              </a:ext>
            </a:extLst>
          </p:cNvPr>
          <p:cNvSpPr>
            <a:spLocks noGrp="1"/>
          </p:cNvSpPr>
          <p:nvPr>
            <p:ph idx="1"/>
          </p:nvPr>
        </p:nvSpPr>
        <p:spPr>
          <a:xfrm>
            <a:off x="580595" y="1705195"/>
            <a:ext cx="4655940" cy="4471768"/>
          </a:xfrm>
        </p:spPr>
        <p:txBody>
          <a:bodyPr vert="horz" lIns="91440" tIns="45720" rIns="91440" bIns="45720" rtlCol="0" anchor="t">
            <a:normAutofit/>
          </a:bodyPr>
          <a:lstStyle/>
          <a:p>
            <a:r>
              <a:rPr lang="en-US" sz="2800" dirty="0">
                <a:cs typeface="Calibri"/>
              </a:rPr>
              <a:t>The Macroeconomic transformation in most of Africa’s countries is bearing fruit in attracting foreign investment coupled with a relatively stable political environment</a:t>
            </a:r>
          </a:p>
        </p:txBody>
      </p:sp>
      <p:sp>
        <p:nvSpPr>
          <p:cNvPr id="34" name="Rectangle 33">
            <a:extLst>
              <a:ext uri="{FF2B5EF4-FFF2-40B4-BE49-F238E27FC236}">
                <a16:creationId xmlns:a16="http://schemas.microsoft.com/office/drawing/2014/main" id="{6988DF46-BB01-4433-86D4-321BC88CE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167" y="476600"/>
            <a:ext cx="5888959" cy="58874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variety cacao pods">
            <a:extLst>
              <a:ext uri="{FF2B5EF4-FFF2-40B4-BE49-F238E27FC236}">
                <a16:creationId xmlns:a16="http://schemas.microsoft.com/office/drawing/2014/main" id="{C29A9EF1-6971-D79B-0009-7D4967F662A9}"/>
              </a:ext>
            </a:extLst>
          </p:cNvPr>
          <p:cNvPicPr>
            <a:picLocks noChangeAspect="1"/>
          </p:cNvPicPr>
          <p:nvPr/>
        </p:nvPicPr>
        <p:blipFill rotWithShape="1">
          <a:blip r:embed="rId2"/>
          <a:srcRect l="17804" r="15446"/>
          <a:stretch/>
        </p:blipFill>
        <p:spPr>
          <a:xfrm>
            <a:off x="5821119" y="481697"/>
            <a:ext cx="5888959" cy="5888959"/>
          </a:xfrm>
          <a:prstGeom prst="rect">
            <a:avLst/>
          </a:prstGeom>
        </p:spPr>
      </p:pic>
    </p:spTree>
    <p:extLst>
      <p:ext uri="{BB962C8B-B14F-4D97-AF65-F5344CB8AC3E}">
        <p14:creationId xmlns:p14="http://schemas.microsoft.com/office/powerpoint/2010/main" val="1548086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D62DB5A-5AA0-4E7E-94AB-AD20F02CA8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1" name="Rectangle 10">
            <a:extLst>
              <a:ext uri="{FF2B5EF4-FFF2-40B4-BE49-F238E27FC236}">
                <a16:creationId xmlns:a16="http://schemas.microsoft.com/office/drawing/2014/main" id="{0F086ECE-EF43-4B07-9DD0-59679471A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useBgFill="1">
        <p:nvSpPr>
          <p:cNvPr id="13" name="Rectangle 12">
            <a:extLst>
              <a:ext uri="{FF2B5EF4-FFF2-40B4-BE49-F238E27FC236}">
                <a16:creationId xmlns:a16="http://schemas.microsoft.com/office/drawing/2014/main" id="{5DB84597-3185-4C7A-A2CB-6413E167EE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userDrawn="1">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useBgFill="1">
        <p:nvSpPr>
          <p:cNvPr id="15" name="Rectangle 14">
            <a:extLst>
              <a:ext uri="{FF2B5EF4-FFF2-40B4-BE49-F238E27FC236}">
                <a16:creationId xmlns:a16="http://schemas.microsoft.com/office/drawing/2014/main" id="{D6A5485D-4AF6-47BA-8BB1-44D0639B9F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5" name="Picture 4" descr="Small plant growing on soil">
            <a:extLst>
              <a:ext uri="{FF2B5EF4-FFF2-40B4-BE49-F238E27FC236}">
                <a16:creationId xmlns:a16="http://schemas.microsoft.com/office/drawing/2014/main" id="{4DC21F11-CEC7-1AC4-0D5E-01635D4F0BE6}"/>
              </a:ext>
            </a:extLst>
          </p:cNvPr>
          <p:cNvPicPr>
            <a:picLocks noChangeAspect="1"/>
          </p:cNvPicPr>
          <p:nvPr/>
        </p:nvPicPr>
        <p:blipFill rotWithShape="1">
          <a:blip r:embed="rId2">
            <a:alphaModFix/>
          </a:blip>
          <a:srcRect t="12790" r="-2" b="2813"/>
          <a:stretch/>
        </p:blipFill>
        <p:spPr>
          <a:xfrm>
            <a:off x="20" y="10"/>
            <a:ext cx="12191980" cy="6857990"/>
          </a:xfrm>
          <a:prstGeom prst="rect">
            <a:avLst/>
          </a:prstGeom>
        </p:spPr>
      </p:pic>
      <p:sp>
        <p:nvSpPr>
          <p:cNvPr id="17" name="Rectangle 16">
            <a:extLst>
              <a:ext uri="{FF2B5EF4-FFF2-40B4-BE49-F238E27FC236}">
                <a16:creationId xmlns:a16="http://schemas.microsoft.com/office/drawing/2014/main" id="{E9B141D4-C8D6-48AA-95E4-9D7277D2A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0"/>
            <a:ext cx="12188952" cy="47811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C17523-832B-0F40-AA76-AD8581002416}"/>
              </a:ext>
            </a:extLst>
          </p:cNvPr>
          <p:cNvSpPr>
            <a:spLocks noGrp="1"/>
          </p:cNvSpPr>
          <p:nvPr>
            <p:ph type="title"/>
          </p:nvPr>
        </p:nvSpPr>
        <p:spPr>
          <a:xfrm>
            <a:off x="777240" y="532995"/>
            <a:ext cx="7207683" cy="1515091"/>
          </a:xfrm>
        </p:spPr>
        <p:txBody>
          <a:bodyPr vert="horz" lIns="91440" tIns="45720" rIns="91440" bIns="45720" rtlCol="0" anchor="b">
            <a:normAutofit/>
          </a:bodyPr>
          <a:lstStyle/>
          <a:p>
            <a:r>
              <a:rPr lang="en-US" sz="5100">
                <a:solidFill>
                  <a:srgbClr val="FFFFFF"/>
                </a:solidFill>
              </a:rPr>
              <a:t>Economic Factors conclusion</a:t>
            </a:r>
          </a:p>
        </p:txBody>
      </p:sp>
      <p:sp>
        <p:nvSpPr>
          <p:cNvPr id="3" name="Content Placeholder 2">
            <a:extLst>
              <a:ext uri="{FF2B5EF4-FFF2-40B4-BE49-F238E27FC236}">
                <a16:creationId xmlns:a16="http://schemas.microsoft.com/office/drawing/2014/main" id="{34E9BF10-FD11-6F03-9C5B-0FFF1DB43F70}"/>
              </a:ext>
            </a:extLst>
          </p:cNvPr>
          <p:cNvSpPr>
            <a:spLocks noGrp="1"/>
          </p:cNvSpPr>
          <p:nvPr>
            <p:ph idx="1"/>
          </p:nvPr>
        </p:nvSpPr>
        <p:spPr>
          <a:xfrm>
            <a:off x="777240" y="2228727"/>
            <a:ext cx="7207683" cy="891941"/>
          </a:xfrm>
        </p:spPr>
        <p:txBody>
          <a:bodyPr vert="horz" lIns="91440" tIns="45720" rIns="91440" bIns="45720" rtlCol="0" anchor="t">
            <a:normAutofit/>
          </a:bodyPr>
          <a:lstStyle/>
          <a:p>
            <a:pPr marL="0" indent="0">
              <a:buNone/>
            </a:pPr>
            <a:r>
              <a:rPr lang="en-US" sz="2200">
                <a:solidFill>
                  <a:srgbClr val="FFFFFF"/>
                </a:solidFill>
              </a:rPr>
              <a:t>The ideal environment would be that which support the demand and growth of the form's product </a:t>
            </a:r>
          </a:p>
        </p:txBody>
      </p:sp>
    </p:spTree>
    <p:extLst>
      <p:ext uri="{BB962C8B-B14F-4D97-AF65-F5344CB8AC3E}">
        <p14:creationId xmlns:p14="http://schemas.microsoft.com/office/powerpoint/2010/main" val="24502048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1" name="Rectangle 10">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62886B53-9190-F989-C0E1-8F03FC782E45}"/>
              </a:ext>
            </a:extLst>
          </p:cNvPr>
          <p:cNvSpPr>
            <a:spLocks noGrp="1"/>
          </p:cNvSpPr>
          <p:nvPr>
            <p:ph type="title"/>
          </p:nvPr>
        </p:nvSpPr>
        <p:spPr>
          <a:xfrm>
            <a:off x="777240" y="777240"/>
            <a:ext cx="7059598" cy="933705"/>
          </a:xfrm>
        </p:spPr>
        <p:txBody>
          <a:bodyPr anchor="b">
            <a:normAutofit/>
          </a:bodyPr>
          <a:lstStyle/>
          <a:p>
            <a:r>
              <a:rPr lang="en-US" sz="4400"/>
              <a:t>Social Cultural Factors</a:t>
            </a:r>
          </a:p>
        </p:txBody>
      </p:sp>
      <p:sp>
        <p:nvSpPr>
          <p:cNvPr id="3" name="Content Placeholder 2">
            <a:extLst>
              <a:ext uri="{FF2B5EF4-FFF2-40B4-BE49-F238E27FC236}">
                <a16:creationId xmlns:a16="http://schemas.microsoft.com/office/drawing/2014/main" id="{2EB86D22-CA48-0AF1-CB5A-332F1A7B76AC}"/>
              </a:ext>
            </a:extLst>
          </p:cNvPr>
          <p:cNvSpPr>
            <a:spLocks noGrp="1"/>
          </p:cNvSpPr>
          <p:nvPr>
            <p:ph idx="1"/>
          </p:nvPr>
        </p:nvSpPr>
        <p:spPr>
          <a:xfrm>
            <a:off x="850982" y="2037033"/>
            <a:ext cx="7059598" cy="3390220"/>
          </a:xfrm>
        </p:spPr>
        <p:txBody>
          <a:bodyPr vert="horz" lIns="91440" tIns="45720" rIns="91440" bIns="45720" rtlCol="0" anchor="t">
            <a:noAutofit/>
          </a:bodyPr>
          <a:lstStyle/>
          <a:p>
            <a:r>
              <a:rPr lang="en-US" sz="2800" dirty="0">
                <a:cs typeface="Calibri"/>
              </a:rPr>
              <a:t>These factors encompass:</a:t>
            </a:r>
          </a:p>
          <a:p>
            <a:pPr>
              <a:buClr>
                <a:srgbClr val="7FACF1"/>
              </a:buClr>
            </a:pPr>
            <a:r>
              <a:rPr lang="en-US" sz="2800" dirty="0">
                <a:cs typeface="Calibri"/>
              </a:rPr>
              <a:t>Beliefs, </a:t>
            </a:r>
          </a:p>
          <a:p>
            <a:pPr>
              <a:buClr>
                <a:srgbClr val="7FACF1"/>
              </a:buClr>
            </a:pPr>
            <a:r>
              <a:rPr lang="en-US" sz="2800" dirty="0">
                <a:cs typeface="Calibri"/>
              </a:rPr>
              <a:t>Norms, </a:t>
            </a:r>
          </a:p>
          <a:p>
            <a:pPr>
              <a:buClr>
                <a:srgbClr val="7FACF1"/>
              </a:buClr>
            </a:pPr>
            <a:r>
              <a:rPr lang="en-US" sz="2800" dirty="0">
                <a:cs typeface="Calibri"/>
              </a:rPr>
              <a:t>Traditions, </a:t>
            </a:r>
          </a:p>
          <a:p>
            <a:pPr>
              <a:buClr>
                <a:srgbClr val="7FACF1"/>
              </a:buClr>
            </a:pPr>
            <a:r>
              <a:rPr lang="en-US" sz="2800" dirty="0">
                <a:cs typeface="Calibri"/>
              </a:rPr>
              <a:t>Values, </a:t>
            </a:r>
          </a:p>
          <a:p>
            <a:pPr>
              <a:buClr>
                <a:srgbClr val="7FACF1"/>
              </a:buClr>
            </a:pPr>
            <a:r>
              <a:rPr lang="en-US" sz="2800" dirty="0">
                <a:cs typeface="Calibri"/>
              </a:rPr>
              <a:t>Lifestyles, </a:t>
            </a:r>
          </a:p>
          <a:p>
            <a:pPr>
              <a:buClr>
                <a:srgbClr val="7FACF1"/>
              </a:buClr>
            </a:pPr>
            <a:r>
              <a:rPr lang="en-US" sz="2800" dirty="0">
                <a:cs typeface="Calibri"/>
              </a:rPr>
              <a:t>Demographics</a:t>
            </a:r>
          </a:p>
          <a:p>
            <a:pPr>
              <a:buClr>
                <a:srgbClr val="7FACF1"/>
              </a:buClr>
            </a:pPr>
            <a:r>
              <a:rPr lang="en-US" sz="2800" dirty="0">
                <a:cs typeface="Calibri"/>
              </a:rPr>
              <a:t>Behaviors among others</a:t>
            </a:r>
          </a:p>
        </p:txBody>
      </p:sp>
      <p:sp>
        <p:nvSpPr>
          <p:cNvPr id="13" name="Rectangle 12">
            <a:extLst>
              <a:ext uri="{FF2B5EF4-FFF2-40B4-BE49-F238E27FC236}">
                <a16:creationId xmlns:a16="http://schemas.microsoft.com/office/drawing/2014/main" id="{9F3CB34B-2F8F-4442-91D1-923678282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3000" y="0"/>
            <a:ext cx="3429000" cy="3429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Free photo: Person, Relaxing, Resting, People - Free Image on Pixabay ...">
            <a:extLst>
              <a:ext uri="{FF2B5EF4-FFF2-40B4-BE49-F238E27FC236}">
                <a16:creationId xmlns:a16="http://schemas.microsoft.com/office/drawing/2014/main" id="{EEE48651-7D9B-77C6-895F-ABAB14EA2EA8}"/>
              </a:ext>
            </a:extLst>
          </p:cNvPr>
          <p:cNvPicPr>
            <a:picLocks noChangeAspect="1"/>
          </p:cNvPicPr>
          <p:nvPr/>
        </p:nvPicPr>
        <p:blipFill rotWithShape="1">
          <a:blip r:embed="rId2"/>
          <a:srcRect l="9988" r="15012"/>
          <a:stretch/>
        </p:blipFill>
        <p:spPr>
          <a:xfrm>
            <a:off x="8763000" y="-1800"/>
            <a:ext cx="3429000" cy="3429000"/>
          </a:xfrm>
          <a:prstGeom prst="rect">
            <a:avLst/>
          </a:prstGeom>
        </p:spPr>
      </p:pic>
      <p:sp>
        <p:nvSpPr>
          <p:cNvPr id="15" name="Rectangle 14">
            <a:extLst>
              <a:ext uri="{FF2B5EF4-FFF2-40B4-BE49-F238E27FC236}">
                <a16:creationId xmlns:a16="http://schemas.microsoft.com/office/drawing/2014/main" id="{92AFC398-9263-43B8-98C4-6D97765B8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1200" y="3427200"/>
            <a:ext cx="3430800" cy="3430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16">
            <a:extLst>
              <a:ext uri="{FF2B5EF4-FFF2-40B4-BE49-F238E27FC236}">
                <a16:creationId xmlns:a16="http://schemas.microsoft.com/office/drawing/2014/main" id="{C3F180D0-951F-4FB1-8AC1-0CB70C61EF5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67754" y="3429000"/>
            <a:ext cx="3429000" cy="3429000"/>
          </a:xfrm>
          <a:prstGeom prst="rect">
            <a:avLst/>
          </a:prstGeom>
        </p:spPr>
      </p:pic>
    </p:spTree>
    <p:extLst>
      <p:ext uri="{BB962C8B-B14F-4D97-AF65-F5344CB8AC3E}">
        <p14:creationId xmlns:p14="http://schemas.microsoft.com/office/powerpoint/2010/main" val="8239693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2" name="Rectangle 2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FC068B9C-B0DF-F4FB-2830-A2A7ED2288CF}"/>
              </a:ext>
            </a:extLst>
          </p:cNvPr>
          <p:cNvSpPr>
            <a:spLocks noGrp="1"/>
          </p:cNvSpPr>
          <p:nvPr>
            <p:ph type="title"/>
          </p:nvPr>
        </p:nvSpPr>
        <p:spPr>
          <a:xfrm>
            <a:off x="777240" y="777240"/>
            <a:ext cx="4114800" cy="1296344"/>
          </a:xfrm>
        </p:spPr>
        <p:txBody>
          <a:bodyPr anchor="b">
            <a:normAutofit/>
          </a:bodyPr>
          <a:lstStyle/>
          <a:p>
            <a:r>
              <a:rPr lang="en-US" sz="4400"/>
              <a:t>Social Cultural</a:t>
            </a:r>
          </a:p>
        </p:txBody>
      </p:sp>
      <p:sp>
        <p:nvSpPr>
          <p:cNvPr id="3" name="Content Placeholder 2">
            <a:extLst>
              <a:ext uri="{FF2B5EF4-FFF2-40B4-BE49-F238E27FC236}">
                <a16:creationId xmlns:a16="http://schemas.microsoft.com/office/drawing/2014/main" id="{2B8333B4-3612-B736-CE62-7A5F3E467EE9}"/>
              </a:ext>
            </a:extLst>
          </p:cNvPr>
          <p:cNvSpPr>
            <a:spLocks noGrp="1"/>
          </p:cNvSpPr>
          <p:nvPr>
            <p:ph idx="1"/>
          </p:nvPr>
        </p:nvSpPr>
        <p:spPr>
          <a:xfrm>
            <a:off x="777240" y="2786743"/>
            <a:ext cx="4114800" cy="3390220"/>
          </a:xfrm>
        </p:spPr>
        <p:txBody>
          <a:bodyPr vert="horz" lIns="91440" tIns="45720" rIns="91440" bIns="45720" rtlCol="0" anchor="t">
            <a:normAutofit/>
          </a:bodyPr>
          <a:lstStyle/>
          <a:p>
            <a:r>
              <a:rPr lang="en-US" sz="2400" dirty="0">
                <a:cs typeface="Calibri"/>
              </a:rPr>
              <a:t>The extent to which these factors are different from the home country of the firm will determine the extent to which the firm must adopt its products and marketing strategies as they venture in a new market</a:t>
            </a:r>
          </a:p>
        </p:txBody>
      </p:sp>
      <p:sp>
        <p:nvSpPr>
          <p:cNvPr id="23" name="Rectangle 22">
            <a:extLst>
              <a:ext uri="{FF2B5EF4-FFF2-40B4-BE49-F238E27FC236}">
                <a16:creationId xmlns:a16="http://schemas.microsoft.com/office/drawing/2014/main" id="{B561DE1A-F39F-46D4-BA9A-9DAB77A48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32199" y="0"/>
            <a:ext cx="6859801" cy="3429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descr="White bulbs with a yellow one standing out">
            <a:extLst>
              <a:ext uri="{FF2B5EF4-FFF2-40B4-BE49-F238E27FC236}">
                <a16:creationId xmlns:a16="http://schemas.microsoft.com/office/drawing/2014/main" id="{DC14DDC1-FB4B-C252-9D57-E2D77A2D92D0}"/>
              </a:ext>
            </a:extLst>
          </p:cNvPr>
          <p:cNvPicPr>
            <a:picLocks noChangeAspect="1"/>
          </p:cNvPicPr>
          <p:nvPr/>
        </p:nvPicPr>
        <p:blipFill rotWithShape="1">
          <a:blip r:embed="rId2"/>
          <a:srcRect r="-4" b="25024"/>
          <a:stretch/>
        </p:blipFill>
        <p:spPr>
          <a:xfrm>
            <a:off x="5407741" y="10"/>
            <a:ext cx="6854951" cy="3425390"/>
          </a:xfrm>
          <a:prstGeom prst="rect">
            <a:avLst/>
          </a:prstGeom>
        </p:spPr>
      </p:pic>
      <p:sp>
        <p:nvSpPr>
          <p:cNvPr id="25" name="Rectangle 24">
            <a:extLst>
              <a:ext uri="{FF2B5EF4-FFF2-40B4-BE49-F238E27FC236}">
                <a16:creationId xmlns:a16="http://schemas.microsoft.com/office/drawing/2014/main" id="{C6105A24-81C0-4B45-99A5-311F3B74A7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32199" y="3427200"/>
            <a:ext cx="3430800" cy="34308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Graphic 25">
            <a:extLst>
              <a:ext uri="{FF2B5EF4-FFF2-40B4-BE49-F238E27FC236}">
                <a16:creationId xmlns:a16="http://schemas.microsoft.com/office/drawing/2014/main" id="{3C851273-7FAC-413A-B5CA-083F7AECDF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duotone>
              <a:schemeClr val="accent3">
                <a:shade val="45000"/>
                <a:satMod val="135000"/>
              </a:schemeClr>
              <a:prstClr val="white"/>
            </a:duotone>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33999" y="3427200"/>
            <a:ext cx="3429000" cy="3429000"/>
          </a:xfrm>
          <a:prstGeom prst="rect">
            <a:avLst/>
          </a:prstGeom>
        </p:spPr>
      </p:pic>
      <p:sp>
        <p:nvSpPr>
          <p:cNvPr id="19" name="Rectangle 18">
            <a:extLst>
              <a:ext uri="{FF2B5EF4-FFF2-40B4-BE49-F238E27FC236}">
                <a16:creationId xmlns:a16="http://schemas.microsoft.com/office/drawing/2014/main" id="{C3B21356-601F-4761-B3FB-16E3D4A5C0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1200" y="3427200"/>
            <a:ext cx="3430800" cy="3430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Graphic 20">
            <a:extLst>
              <a:ext uri="{FF2B5EF4-FFF2-40B4-BE49-F238E27FC236}">
                <a16:creationId xmlns:a16="http://schemas.microsoft.com/office/drawing/2014/main" id="{004EF464-0C9E-4D7E-B8B3-86528581926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767754" y="3427200"/>
            <a:ext cx="3429000" cy="3429000"/>
          </a:xfrm>
          <a:prstGeom prst="rect">
            <a:avLst/>
          </a:prstGeom>
        </p:spPr>
      </p:pic>
    </p:spTree>
    <p:extLst>
      <p:ext uri="{BB962C8B-B14F-4D97-AF65-F5344CB8AC3E}">
        <p14:creationId xmlns:p14="http://schemas.microsoft.com/office/powerpoint/2010/main" val="1744963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1" name="Rectangle 10">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544EEDE5-39F7-9CEA-80BA-971C20390333}"/>
              </a:ext>
            </a:extLst>
          </p:cNvPr>
          <p:cNvSpPr>
            <a:spLocks noGrp="1"/>
          </p:cNvSpPr>
          <p:nvPr>
            <p:ph type="title"/>
          </p:nvPr>
        </p:nvSpPr>
        <p:spPr>
          <a:xfrm>
            <a:off x="777240" y="777240"/>
            <a:ext cx="4459295" cy="1136570"/>
          </a:xfrm>
        </p:spPr>
        <p:txBody>
          <a:bodyPr anchor="b">
            <a:normAutofit/>
          </a:bodyPr>
          <a:lstStyle/>
          <a:p>
            <a:r>
              <a:rPr lang="en-US" sz="4400"/>
              <a:t>Social Cultural</a:t>
            </a:r>
          </a:p>
        </p:txBody>
      </p:sp>
      <p:sp>
        <p:nvSpPr>
          <p:cNvPr id="3" name="Content Placeholder 2">
            <a:extLst>
              <a:ext uri="{FF2B5EF4-FFF2-40B4-BE49-F238E27FC236}">
                <a16:creationId xmlns:a16="http://schemas.microsoft.com/office/drawing/2014/main" id="{446084CE-5EF9-7A13-2AA4-B41B607AF2B1}"/>
              </a:ext>
            </a:extLst>
          </p:cNvPr>
          <p:cNvSpPr>
            <a:spLocks noGrp="1"/>
          </p:cNvSpPr>
          <p:nvPr>
            <p:ph idx="1"/>
          </p:nvPr>
        </p:nvSpPr>
        <p:spPr>
          <a:xfrm>
            <a:off x="777240" y="2123066"/>
            <a:ext cx="4459295" cy="4053897"/>
          </a:xfrm>
        </p:spPr>
        <p:txBody>
          <a:bodyPr vert="horz" lIns="91440" tIns="45720" rIns="91440" bIns="45720" rtlCol="0" anchor="t">
            <a:normAutofit/>
          </a:bodyPr>
          <a:lstStyle/>
          <a:p>
            <a:pPr>
              <a:spcBef>
                <a:spcPts val="0"/>
              </a:spcBef>
            </a:pPr>
            <a:r>
              <a:rPr lang="en-US" sz="2800" dirty="0">
                <a:cs typeface="Calibri"/>
              </a:rPr>
              <a:t>Countries where health consciousness is high, products and marketing campaigns must mirror such if they are to be successful.</a:t>
            </a:r>
          </a:p>
          <a:p>
            <a:pPr>
              <a:buClr>
                <a:srgbClr val="7FACF1"/>
              </a:buClr>
            </a:pPr>
            <a:endParaRPr lang="en-US" sz="2800" dirty="0">
              <a:cs typeface="Calibri"/>
            </a:endParaRPr>
          </a:p>
        </p:txBody>
      </p:sp>
      <p:sp>
        <p:nvSpPr>
          <p:cNvPr id="13" name="Rectangle 12">
            <a:extLst>
              <a:ext uri="{FF2B5EF4-FFF2-40B4-BE49-F238E27FC236}">
                <a16:creationId xmlns:a16="http://schemas.microsoft.com/office/drawing/2014/main" id="{6988DF46-BB01-4433-86D4-321BC88CE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167" y="476600"/>
            <a:ext cx="5888959" cy="58874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Healthy Lifestyle Woman Holding Green Apple Standing Behind Table of ...">
            <a:extLst>
              <a:ext uri="{FF2B5EF4-FFF2-40B4-BE49-F238E27FC236}">
                <a16:creationId xmlns:a16="http://schemas.microsoft.com/office/drawing/2014/main" id="{14A59D1F-2A1D-C2A2-4D7D-A01115A00B16}"/>
              </a:ext>
            </a:extLst>
          </p:cNvPr>
          <p:cNvPicPr>
            <a:picLocks noChangeAspect="1"/>
          </p:cNvPicPr>
          <p:nvPr/>
        </p:nvPicPr>
        <p:blipFill rotWithShape="1">
          <a:blip r:embed="rId2"/>
          <a:srcRect l="16250" r="17000"/>
          <a:stretch/>
        </p:blipFill>
        <p:spPr>
          <a:xfrm>
            <a:off x="5821119" y="480133"/>
            <a:ext cx="5888959" cy="5985940"/>
          </a:xfrm>
          <a:prstGeom prst="rect">
            <a:avLst/>
          </a:prstGeom>
        </p:spPr>
      </p:pic>
    </p:spTree>
    <p:extLst>
      <p:ext uri="{BB962C8B-B14F-4D97-AF65-F5344CB8AC3E}">
        <p14:creationId xmlns:p14="http://schemas.microsoft.com/office/powerpoint/2010/main" val="29421322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9" name="Rectangle 28">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31" name="Rectangle 30">
            <a:extLst>
              <a:ext uri="{FF2B5EF4-FFF2-40B4-BE49-F238E27FC236}">
                <a16:creationId xmlns:a16="http://schemas.microsoft.com/office/drawing/2014/main" id="{E68DDE59-49D5-42AA-8D35-B178B726A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tx2">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33" name="Rectangle 32">
            <a:extLst>
              <a:ext uri="{FF2B5EF4-FFF2-40B4-BE49-F238E27FC236}">
                <a16:creationId xmlns:a16="http://schemas.microsoft.com/office/drawing/2014/main" id="{FE620889-6AF6-4B45-8AFF-DF8FFDDB37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1F106FE1-3F52-39FA-D5B0-1156DB145583}"/>
              </a:ext>
            </a:extLst>
          </p:cNvPr>
          <p:cNvSpPr>
            <a:spLocks noGrp="1"/>
          </p:cNvSpPr>
          <p:nvPr>
            <p:ph type="title"/>
          </p:nvPr>
        </p:nvSpPr>
        <p:spPr>
          <a:xfrm>
            <a:off x="777240" y="493988"/>
            <a:ext cx="10935886" cy="1147376"/>
          </a:xfrm>
        </p:spPr>
        <p:txBody>
          <a:bodyPr anchor="ctr">
            <a:normAutofit/>
          </a:bodyPr>
          <a:lstStyle/>
          <a:p>
            <a:r>
              <a:rPr lang="en-US" sz="4400">
                <a:solidFill>
                  <a:schemeClr val="bg1"/>
                </a:solidFill>
              </a:rPr>
              <a:t>Conclusion on Social Cultural Factors</a:t>
            </a:r>
          </a:p>
        </p:txBody>
      </p:sp>
      <p:sp useBgFill="1">
        <p:nvSpPr>
          <p:cNvPr id="35" name="Rectangle 34">
            <a:extLst>
              <a:ext uri="{FF2B5EF4-FFF2-40B4-BE49-F238E27FC236}">
                <a16:creationId xmlns:a16="http://schemas.microsoft.com/office/drawing/2014/main" id="{46A7E952-C162-4E5A-9AD1-83F7465653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2681786"/>
            <a:ext cx="12192001" cy="417621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CEFB13EF-18C5-E5FD-4B28-75AC718E6131}"/>
              </a:ext>
            </a:extLst>
          </p:cNvPr>
          <p:cNvGraphicFramePr>
            <a:graphicFrameLocks noGrp="1"/>
          </p:cNvGraphicFramePr>
          <p:nvPr>
            <p:ph idx="1"/>
            <p:extLst>
              <p:ext uri="{D42A27DB-BD31-4B8C-83A1-F6EECF244321}">
                <p14:modId xmlns:p14="http://schemas.microsoft.com/office/powerpoint/2010/main" val="1555263556"/>
              </p:ext>
            </p:extLst>
          </p:nvPr>
        </p:nvGraphicFramePr>
        <p:xfrm>
          <a:off x="777875" y="2419103"/>
          <a:ext cx="10636250" cy="37578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71174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30" name="Rectangle 29">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777240" y="306186"/>
            <a:ext cx="7059598" cy="1410569"/>
          </a:xfrm>
        </p:spPr>
        <p:txBody>
          <a:bodyPr anchor="b">
            <a:normAutofit/>
          </a:bodyPr>
          <a:lstStyle/>
          <a:p>
            <a:r>
              <a:rPr lang="en-US" sz="4400"/>
              <a:t>Technological Factors</a:t>
            </a:r>
          </a:p>
        </p:txBody>
      </p:sp>
      <p:sp>
        <p:nvSpPr>
          <p:cNvPr id="31" name="Rectangle 30">
            <a:extLst>
              <a:ext uri="{FF2B5EF4-FFF2-40B4-BE49-F238E27FC236}">
                <a16:creationId xmlns:a16="http://schemas.microsoft.com/office/drawing/2014/main" id="{9F3CB34B-2F8F-4442-91D1-923678282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3000" y="0"/>
            <a:ext cx="3429000" cy="3429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Idea Symbol Innovation · Free image on Pixabay">
            <a:extLst>
              <a:ext uri="{FF2B5EF4-FFF2-40B4-BE49-F238E27FC236}">
                <a16:creationId xmlns:a16="http://schemas.microsoft.com/office/drawing/2014/main" id="{703EC09F-9316-E047-85F3-EB47B4E7E287}"/>
              </a:ext>
            </a:extLst>
          </p:cNvPr>
          <p:cNvPicPr>
            <a:picLocks noChangeAspect="1"/>
          </p:cNvPicPr>
          <p:nvPr/>
        </p:nvPicPr>
        <p:blipFill rotWithShape="1">
          <a:blip r:embed="rId2"/>
          <a:srcRect l="21892" r="21858"/>
          <a:stretch/>
        </p:blipFill>
        <p:spPr>
          <a:xfrm>
            <a:off x="8763000" y="-1800"/>
            <a:ext cx="3429000" cy="3429000"/>
          </a:xfrm>
          <a:prstGeom prst="rect">
            <a:avLst/>
          </a:prstGeom>
        </p:spPr>
      </p:pic>
      <p:sp>
        <p:nvSpPr>
          <p:cNvPr id="27" name="Rectangle 26">
            <a:extLst>
              <a:ext uri="{FF2B5EF4-FFF2-40B4-BE49-F238E27FC236}">
                <a16:creationId xmlns:a16="http://schemas.microsoft.com/office/drawing/2014/main" id="{92AFC398-9263-43B8-98C4-6D97765B8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1200" y="3427200"/>
            <a:ext cx="3430800" cy="3430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Graphic 28">
            <a:extLst>
              <a:ext uri="{FF2B5EF4-FFF2-40B4-BE49-F238E27FC236}">
                <a16:creationId xmlns:a16="http://schemas.microsoft.com/office/drawing/2014/main" id="{C3F180D0-951F-4FB1-8AC1-0CB70C61EF5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67754" y="3429000"/>
            <a:ext cx="3429000" cy="3429000"/>
          </a:xfrm>
          <a:prstGeom prst="rect">
            <a:avLst/>
          </a:prstGeom>
        </p:spPr>
      </p:pic>
      <p:graphicFrame>
        <p:nvGraphicFramePr>
          <p:cNvPr id="6" name="Content Placeholder">
            <a:extLst>
              <a:ext uri="{FF2B5EF4-FFF2-40B4-BE49-F238E27FC236}">
                <a16:creationId xmlns:a16="http://schemas.microsoft.com/office/drawing/2014/main" id="{34120B34-9963-B836-EC0D-3EF62EC49CB5}"/>
              </a:ext>
            </a:extLst>
          </p:cNvPr>
          <p:cNvGraphicFramePr>
            <a:graphicFrameLocks noGrp="1"/>
          </p:cNvGraphicFramePr>
          <p:nvPr>
            <p:ph idx="1"/>
            <p:extLst>
              <p:ext uri="{D42A27DB-BD31-4B8C-83A1-F6EECF244321}">
                <p14:modId xmlns:p14="http://schemas.microsoft.com/office/powerpoint/2010/main" val="293889790"/>
              </p:ext>
            </p:extLst>
          </p:nvPr>
        </p:nvGraphicFramePr>
        <p:xfrm>
          <a:off x="777240" y="2080162"/>
          <a:ext cx="7059598" cy="454014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4182317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D62DB5A-5AA0-4E7E-94AB-AD20F02CA8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1" name="Rectangle 10">
            <a:extLst>
              <a:ext uri="{FF2B5EF4-FFF2-40B4-BE49-F238E27FC236}">
                <a16:creationId xmlns:a16="http://schemas.microsoft.com/office/drawing/2014/main" id="{0F086ECE-EF43-4B07-9DD0-59679471A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useBgFill="1">
        <p:nvSpPr>
          <p:cNvPr id="13" name="Rectangle 12">
            <a:extLst>
              <a:ext uri="{FF2B5EF4-FFF2-40B4-BE49-F238E27FC236}">
                <a16:creationId xmlns:a16="http://schemas.microsoft.com/office/drawing/2014/main" id="{5DB84597-3185-4C7A-A2CB-6413E167EE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userDrawn="1">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useBgFill="1">
        <p:nvSpPr>
          <p:cNvPr id="15" name="Rectangle 14">
            <a:extLst>
              <a:ext uri="{FF2B5EF4-FFF2-40B4-BE49-F238E27FC236}">
                <a16:creationId xmlns:a16="http://schemas.microsoft.com/office/drawing/2014/main" id="{E2748806-3AF5-4078-830A-C1F26BF1B2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5" name="Picture 4" descr="Light bulb on yellow background with sketched light beams and cord">
            <a:extLst>
              <a:ext uri="{FF2B5EF4-FFF2-40B4-BE49-F238E27FC236}">
                <a16:creationId xmlns:a16="http://schemas.microsoft.com/office/drawing/2014/main" id="{F2CEC89D-C251-7841-C75F-31E2670A0C33}"/>
              </a:ext>
            </a:extLst>
          </p:cNvPr>
          <p:cNvPicPr>
            <a:picLocks noChangeAspect="1"/>
          </p:cNvPicPr>
          <p:nvPr/>
        </p:nvPicPr>
        <p:blipFill rotWithShape="1">
          <a:blip r:embed="rId2">
            <a:alphaModFix/>
          </a:blip>
          <a:srcRect t="8572" r="-2" b="-2"/>
          <a:stretch/>
        </p:blipFill>
        <p:spPr>
          <a:xfrm>
            <a:off x="20" y="10"/>
            <a:ext cx="12191980" cy="6857990"/>
          </a:xfrm>
          <a:prstGeom prst="rect">
            <a:avLst/>
          </a:prstGeom>
        </p:spPr>
      </p:pic>
      <p:sp>
        <p:nvSpPr>
          <p:cNvPr id="17" name="Rectangle 16">
            <a:extLst>
              <a:ext uri="{FF2B5EF4-FFF2-40B4-BE49-F238E27FC236}">
                <a16:creationId xmlns:a16="http://schemas.microsoft.com/office/drawing/2014/main" id="{34FBEBF3-C941-4CB0-8AC2-3B50E1371B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52153" y="-1181847"/>
            <a:ext cx="6858000" cy="9221694"/>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E83E9CD-9D22-1C80-9702-0006BCAAA45D}"/>
              </a:ext>
            </a:extLst>
          </p:cNvPr>
          <p:cNvSpPr>
            <a:spLocks noGrp="1"/>
          </p:cNvSpPr>
          <p:nvPr>
            <p:ph type="title"/>
          </p:nvPr>
        </p:nvSpPr>
        <p:spPr>
          <a:xfrm>
            <a:off x="583815" y="295459"/>
            <a:ext cx="5770281" cy="2536096"/>
          </a:xfrm>
        </p:spPr>
        <p:txBody>
          <a:bodyPr vert="horz" lIns="91440" tIns="45720" rIns="91440" bIns="45720" rtlCol="0" anchor="b">
            <a:normAutofit fontScale="90000"/>
          </a:bodyPr>
          <a:lstStyle/>
          <a:p>
            <a:pPr algn="r"/>
            <a:r>
              <a:rPr lang="en-US" sz="6000">
                <a:solidFill>
                  <a:srgbClr val="FFFFFF"/>
                </a:solidFill>
              </a:rPr>
              <a:t>Conclusion on Technological Factors</a:t>
            </a:r>
          </a:p>
        </p:txBody>
      </p:sp>
      <p:sp>
        <p:nvSpPr>
          <p:cNvPr id="3" name="Content Placeholder 2">
            <a:extLst>
              <a:ext uri="{FF2B5EF4-FFF2-40B4-BE49-F238E27FC236}">
                <a16:creationId xmlns:a16="http://schemas.microsoft.com/office/drawing/2014/main" id="{23BB0E19-532D-53C4-502D-E1F039A68BEE}"/>
              </a:ext>
            </a:extLst>
          </p:cNvPr>
          <p:cNvSpPr>
            <a:spLocks noGrp="1"/>
          </p:cNvSpPr>
          <p:nvPr>
            <p:ph idx="1"/>
          </p:nvPr>
        </p:nvSpPr>
        <p:spPr>
          <a:xfrm>
            <a:off x="755879" y="3227112"/>
            <a:ext cx="6126700" cy="2556452"/>
          </a:xfrm>
        </p:spPr>
        <p:txBody>
          <a:bodyPr vert="horz" lIns="91440" tIns="45720" rIns="91440" bIns="45720" rtlCol="0" anchor="t">
            <a:normAutofit/>
          </a:bodyPr>
          <a:lstStyle/>
          <a:p>
            <a:pPr marL="0" indent="0">
              <a:buNone/>
            </a:pPr>
            <a:r>
              <a:rPr lang="en-US" sz="2800" dirty="0">
                <a:solidFill>
                  <a:srgbClr val="FFFFFF"/>
                </a:solidFill>
              </a:rPr>
              <a:t>A firm will be  better off where the four questions are favorable or positive.</a:t>
            </a:r>
            <a:endParaRPr lang="en-US" sz="2800" dirty="0">
              <a:solidFill>
                <a:srgbClr val="FFFFFF"/>
              </a:solidFill>
              <a:cs typeface="Calibri"/>
            </a:endParaRPr>
          </a:p>
        </p:txBody>
      </p:sp>
    </p:spTree>
    <p:extLst>
      <p:ext uri="{BB962C8B-B14F-4D97-AF65-F5344CB8AC3E}">
        <p14:creationId xmlns:p14="http://schemas.microsoft.com/office/powerpoint/2010/main" val="16283028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32" name="Rectangle 3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8053111" y="641472"/>
            <a:ext cx="3948953" cy="3297540"/>
          </a:xfrm>
        </p:spPr>
        <p:txBody>
          <a:bodyPr anchor="ctr">
            <a:normAutofit/>
          </a:bodyPr>
          <a:lstStyle/>
          <a:p>
            <a:r>
              <a:rPr lang="en-US" sz="4400"/>
              <a:t>Environmental Factors</a:t>
            </a:r>
          </a:p>
        </p:txBody>
      </p:sp>
      <p:graphicFrame>
        <p:nvGraphicFramePr>
          <p:cNvPr id="6" name="Content Placeholder">
            <a:extLst>
              <a:ext uri="{FF2B5EF4-FFF2-40B4-BE49-F238E27FC236}">
                <a16:creationId xmlns:a16="http://schemas.microsoft.com/office/drawing/2014/main" id="{A7DF9CCD-EBCB-B6A7-E33B-645F72E3B932}"/>
              </a:ext>
            </a:extLst>
          </p:cNvPr>
          <p:cNvGraphicFramePr>
            <a:graphicFrameLocks noGrp="1"/>
          </p:cNvGraphicFramePr>
          <p:nvPr>
            <p:ph idx="1"/>
            <p:extLst>
              <p:ext uri="{D42A27DB-BD31-4B8C-83A1-F6EECF244321}">
                <p14:modId xmlns:p14="http://schemas.microsoft.com/office/powerpoint/2010/main" val="599275092"/>
              </p:ext>
            </p:extLst>
          </p:nvPr>
        </p:nvGraphicFramePr>
        <p:xfrm>
          <a:off x="188170" y="263417"/>
          <a:ext cx="7279408" cy="60760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70145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32" name="Rectangle 3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FD9B49AB-1DAA-9F1B-8FC6-C7793736E039}"/>
              </a:ext>
            </a:extLst>
          </p:cNvPr>
          <p:cNvSpPr>
            <a:spLocks noGrp="1"/>
          </p:cNvSpPr>
          <p:nvPr>
            <p:ph type="title"/>
          </p:nvPr>
        </p:nvSpPr>
        <p:spPr>
          <a:xfrm>
            <a:off x="777240" y="777240"/>
            <a:ext cx="4459295" cy="1075118"/>
          </a:xfrm>
        </p:spPr>
        <p:txBody>
          <a:bodyPr anchor="b">
            <a:normAutofit/>
          </a:bodyPr>
          <a:lstStyle/>
          <a:p>
            <a:r>
              <a:rPr lang="en-US" sz="4400"/>
              <a:t>Environmental </a:t>
            </a:r>
          </a:p>
        </p:txBody>
      </p:sp>
      <p:sp>
        <p:nvSpPr>
          <p:cNvPr id="3" name="Content Placeholder 2">
            <a:extLst>
              <a:ext uri="{FF2B5EF4-FFF2-40B4-BE49-F238E27FC236}">
                <a16:creationId xmlns:a16="http://schemas.microsoft.com/office/drawing/2014/main" id="{E4D57D2F-98CA-ED05-DB89-3D847FBD40EC}"/>
              </a:ext>
            </a:extLst>
          </p:cNvPr>
          <p:cNvSpPr>
            <a:spLocks noGrp="1"/>
          </p:cNvSpPr>
          <p:nvPr>
            <p:ph idx="1"/>
          </p:nvPr>
        </p:nvSpPr>
        <p:spPr>
          <a:xfrm>
            <a:off x="777240" y="2786743"/>
            <a:ext cx="4459295" cy="3390220"/>
          </a:xfrm>
        </p:spPr>
        <p:txBody>
          <a:bodyPr vert="horz" lIns="91440" tIns="45720" rIns="91440" bIns="45720" rtlCol="0" anchor="t">
            <a:normAutofit/>
          </a:bodyPr>
          <a:lstStyle/>
          <a:p>
            <a:pPr>
              <a:spcBef>
                <a:spcPts val="0"/>
              </a:spcBef>
            </a:pPr>
            <a:r>
              <a:rPr lang="en-US" sz="2800" dirty="0">
                <a:cs typeface="Calibri"/>
              </a:rPr>
              <a:t>Different countries are at different levels as far as these issues are concerned</a:t>
            </a:r>
            <a:endParaRPr lang="en-US" sz="2800" dirty="0">
              <a:ea typeface="+mn-lt"/>
              <a:cs typeface="+mn-lt"/>
            </a:endParaRPr>
          </a:p>
          <a:p>
            <a:pPr>
              <a:buClr>
                <a:srgbClr val="7FACF1"/>
              </a:buClr>
            </a:pPr>
            <a:endParaRPr lang="en-US" sz="2800" dirty="0">
              <a:cs typeface="Calibri"/>
            </a:endParaRPr>
          </a:p>
        </p:txBody>
      </p:sp>
      <p:sp>
        <p:nvSpPr>
          <p:cNvPr id="34" name="Rectangle 33">
            <a:extLst>
              <a:ext uri="{FF2B5EF4-FFF2-40B4-BE49-F238E27FC236}">
                <a16:creationId xmlns:a16="http://schemas.microsoft.com/office/drawing/2014/main" id="{6988DF46-BB01-4433-86D4-321BC88CE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167" y="476600"/>
            <a:ext cx="5888959" cy="58874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hotograph of the earth">
            <a:extLst>
              <a:ext uri="{FF2B5EF4-FFF2-40B4-BE49-F238E27FC236}">
                <a16:creationId xmlns:a16="http://schemas.microsoft.com/office/drawing/2014/main" id="{8B77C66C-284A-086D-A1AF-E783DCA00338}"/>
              </a:ext>
            </a:extLst>
          </p:cNvPr>
          <p:cNvPicPr>
            <a:picLocks noChangeAspect="1"/>
          </p:cNvPicPr>
          <p:nvPr/>
        </p:nvPicPr>
        <p:blipFill rotWithShape="1">
          <a:blip r:embed="rId2"/>
          <a:srcRect l="17494" r="26256" b="-1"/>
          <a:stretch/>
        </p:blipFill>
        <p:spPr>
          <a:xfrm>
            <a:off x="5821119" y="493987"/>
            <a:ext cx="5888959" cy="5888959"/>
          </a:xfrm>
          <a:prstGeom prst="rect">
            <a:avLst/>
          </a:prstGeom>
        </p:spPr>
      </p:pic>
    </p:spTree>
    <p:extLst>
      <p:ext uri="{BB962C8B-B14F-4D97-AF65-F5344CB8AC3E}">
        <p14:creationId xmlns:p14="http://schemas.microsoft.com/office/powerpoint/2010/main" val="35143164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1" name="Rectangle 10">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B71FA92D-8609-AC51-9421-D7B4D04D760F}"/>
              </a:ext>
            </a:extLst>
          </p:cNvPr>
          <p:cNvSpPr>
            <a:spLocks noGrp="1"/>
          </p:cNvSpPr>
          <p:nvPr>
            <p:ph type="title"/>
          </p:nvPr>
        </p:nvSpPr>
        <p:spPr>
          <a:xfrm>
            <a:off x="777240" y="777240"/>
            <a:ext cx="7059598" cy="786221"/>
          </a:xfrm>
        </p:spPr>
        <p:txBody>
          <a:bodyPr anchor="b">
            <a:normAutofit/>
          </a:bodyPr>
          <a:lstStyle/>
          <a:p>
            <a:r>
              <a:rPr lang="en-US" sz="4400"/>
              <a:t>Conclusion on Environmental</a:t>
            </a:r>
          </a:p>
        </p:txBody>
      </p:sp>
      <p:sp>
        <p:nvSpPr>
          <p:cNvPr id="3" name="Content Placeholder 2">
            <a:extLst>
              <a:ext uri="{FF2B5EF4-FFF2-40B4-BE49-F238E27FC236}">
                <a16:creationId xmlns:a16="http://schemas.microsoft.com/office/drawing/2014/main" id="{45901B73-D7B7-D3B0-87E2-BAC33D2A828C}"/>
              </a:ext>
            </a:extLst>
          </p:cNvPr>
          <p:cNvSpPr>
            <a:spLocks noGrp="1"/>
          </p:cNvSpPr>
          <p:nvPr>
            <p:ph idx="1"/>
          </p:nvPr>
        </p:nvSpPr>
        <p:spPr>
          <a:xfrm>
            <a:off x="777240" y="2786743"/>
            <a:ext cx="7059598" cy="3390220"/>
          </a:xfrm>
        </p:spPr>
        <p:txBody>
          <a:bodyPr vert="horz" lIns="91440" tIns="45720" rIns="91440" bIns="45720" rtlCol="0" anchor="t">
            <a:normAutofit/>
          </a:bodyPr>
          <a:lstStyle/>
          <a:p>
            <a:r>
              <a:rPr lang="en-US" sz="2800" dirty="0">
                <a:cs typeface="Calibri"/>
              </a:rPr>
              <a:t>When analyzing the business environment in respect to this factor, firms would be interested in a country where the government is supporting such efforts</a:t>
            </a:r>
          </a:p>
        </p:txBody>
      </p:sp>
      <p:sp>
        <p:nvSpPr>
          <p:cNvPr id="13" name="Rectangle 12">
            <a:extLst>
              <a:ext uri="{FF2B5EF4-FFF2-40B4-BE49-F238E27FC236}">
                <a16:creationId xmlns:a16="http://schemas.microsoft.com/office/drawing/2014/main" id="{9F3CB34B-2F8F-4442-91D1-923678282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3000" y="0"/>
            <a:ext cx="3429000" cy="3429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ne glowing fluorescent bulb amonst unlit incandescent bulbs">
            <a:extLst>
              <a:ext uri="{FF2B5EF4-FFF2-40B4-BE49-F238E27FC236}">
                <a16:creationId xmlns:a16="http://schemas.microsoft.com/office/drawing/2014/main" id="{59D6819D-B152-3DB2-0DA1-29C4B05ED632}"/>
              </a:ext>
            </a:extLst>
          </p:cNvPr>
          <p:cNvPicPr>
            <a:picLocks noChangeAspect="1"/>
          </p:cNvPicPr>
          <p:nvPr/>
        </p:nvPicPr>
        <p:blipFill rotWithShape="1">
          <a:blip r:embed="rId2"/>
          <a:srcRect l="12654" r="12332" b="-19"/>
          <a:stretch/>
        </p:blipFill>
        <p:spPr>
          <a:xfrm>
            <a:off x="8763000" y="-1800"/>
            <a:ext cx="3429000" cy="3429000"/>
          </a:xfrm>
          <a:prstGeom prst="rect">
            <a:avLst/>
          </a:prstGeom>
        </p:spPr>
      </p:pic>
      <p:sp>
        <p:nvSpPr>
          <p:cNvPr id="15" name="Rectangle 14">
            <a:extLst>
              <a:ext uri="{FF2B5EF4-FFF2-40B4-BE49-F238E27FC236}">
                <a16:creationId xmlns:a16="http://schemas.microsoft.com/office/drawing/2014/main" id="{92AFC398-9263-43B8-98C4-6D97765B8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1200" y="3427200"/>
            <a:ext cx="3430800" cy="3430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16">
            <a:extLst>
              <a:ext uri="{FF2B5EF4-FFF2-40B4-BE49-F238E27FC236}">
                <a16:creationId xmlns:a16="http://schemas.microsoft.com/office/drawing/2014/main" id="{C3F180D0-951F-4FB1-8AC1-0CB70C61EF5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67754" y="3429000"/>
            <a:ext cx="3429000" cy="3429000"/>
          </a:xfrm>
          <a:prstGeom prst="rect">
            <a:avLst/>
          </a:prstGeom>
        </p:spPr>
      </p:pic>
    </p:spTree>
    <p:extLst>
      <p:ext uri="{BB962C8B-B14F-4D97-AF65-F5344CB8AC3E}">
        <p14:creationId xmlns:p14="http://schemas.microsoft.com/office/powerpoint/2010/main" val="7451682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1" name="Rectangle 80">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83" name="Rectangle 82">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777240" y="777240"/>
            <a:ext cx="4459295" cy="510210"/>
          </a:xfrm>
        </p:spPr>
        <p:txBody>
          <a:bodyPr anchor="b">
            <a:normAutofit fontScale="90000"/>
          </a:bodyPr>
          <a:lstStyle/>
          <a:p>
            <a:r>
              <a:rPr lang="en-US" sz="4400"/>
              <a:t>Legal Factors</a:t>
            </a:r>
          </a:p>
        </p:txBody>
      </p:sp>
      <p:sp>
        <p:nvSpPr>
          <p:cNvPr id="85" name="Rectangle 84">
            <a:extLst>
              <a:ext uri="{FF2B5EF4-FFF2-40B4-BE49-F238E27FC236}">
                <a16:creationId xmlns:a16="http://schemas.microsoft.com/office/drawing/2014/main" id="{6988DF46-BB01-4433-86D4-321BC88CE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167" y="476600"/>
            <a:ext cx="5888959" cy="58874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6" name="Picture 75" descr="Judge Gavel Free Stock Photo - Public Domain Pictures">
            <a:extLst>
              <a:ext uri="{FF2B5EF4-FFF2-40B4-BE49-F238E27FC236}">
                <a16:creationId xmlns:a16="http://schemas.microsoft.com/office/drawing/2014/main" id="{749C4E90-B0D2-4F14-148A-A967CF6A42BB}"/>
              </a:ext>
            </a:extLst>
          </p:cNvPr>
          <p:cNvPicPr>
            <a:picLocks noChangeAspect="1"/>
          </p:cNvPicPr>
          <p:nvPr/>
        </p:nvPicPr>
        <p:blipFill rotWithShape="1">
          <a:blip r:embed="rId2"/>
          <a:srcRect l="5644" r="27606"/>
          <a:stretch/>
        </p:blipFill>
        <p:spPr>
          <a:xfrm>
            <a:off x="5821119" y="480133"/>
            <a:ext cx="5888959" cy="5888959"/>
          </a:xfrm>
          <a:prstGeom prst="rect">
            <a:avLst/>
          </a:prstGeom>
        </p:spPr>
      </p:pic>
      <p:graphicFrame>
        <p:nvGraphicFramePr>
          <p:cNvPr id="6" name="Content Placeholder">
            <a:extLst>
              <a:ext uri="{FF2B5EF4-FFF2-40B4-BE49-F238E27FC236}">
                <a16:creationId xmlns:a16="http://schemas.microsoft.com/office/drawing/2014/main" id="{59F6AC88-D2B9-3CE5-6523-A44374739895}"/>
              </a:ext>
            </a:extLst>
          </p:cNvPr>
          <p:cNvGraphicFramePr>
            <a:graphicFrameLocks noGrp="1"/>
          </p:cNvGraphicFramePr>
          <p:nvPr>
            <p:ph idx="1"/>
            <p:extLst>
              <p:ext uri="{D42A27DB-BD31-4B8C-83A1-F6EECF244321}">
                <p14:modId xmlns:p14="http://schemas.microsoft.com/office/powerpoint/2010/main" val="3362084770"/>
              </p:ext>
            </p:extLst>
          </p:nvPr>
        </p:nvGraphicFramePr>
        <p:xfrm>
          <a:off x="278476" y="-247402"/>
          <a:ext cx="4958058" cy="68400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53326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32" name="Rectangle 3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E3AF8DC0-3914-1C55-E98B-CBDA63A80DB1}"/>
              </a:ext>
            </a:extLst>
          </p:cNvPr>
          <p:cNvSpPr>
            <a:spLocks noGrp="1"/>
          </p:cNvSpPr>
          <p:nvPr>
            <p:ph type="title"/>
          </p:nvPr>
        </p:nvSpPr>
        <p:spPr>
          <a:xfrm>
            <a:off x="777240" y="777240"/>
            <a:ext cx="3948953" cy="676465"/>
          </a:xfrm>
        </p:spPr>
        <p:txBody>
          <a:bodyPr anchor="b">
            <a:normAutofit fontScale="90000"/>
          </a:bodyPr>
          <a:lstStyle/>
          <a:p>
            <a:r>
              <a:rPr lang="en-US" sz="4400"/>
              <a:t>Legal Factors</a:t>
            </a:r>
          </a:p>
        </p:txBody>
      </p:sp>
      <p:sp>
        <p:nvSpPr>
          <p:cNvPr id="3" name="Content Placeholder 2">
            <a:extLst>
              <a:ext uri="{FF2B5EF4-FFF2-40B4-BE49-F238E27FC236}">
                <a16:creationId xmlns:a16="http://schemas.microsoft.com/office/drawing/2014/main" id="{C36EF82E-D166-8C1E-6B1D-7613A68E74CC}"/>
              </a:ext>
            </a:extLst>
          </p:cNvPr>
          <p:cNvSpPr>
            <a:spLocks noGrp="1"/>
          </p:cNvSpPr>
          <p:nvPr>
            <p:ph idx="1"/>
          </p:nvPr>
        </p:nvSpPr>
        <p:spPr>
          <a:xfrm>
            <a:off x="777240" y="1901840"/>
            <a:ext cx="3948953" cy="4275123"/>
          </a:xfrm>
        </p:spPr>
        <p:txBody>
          <a:bodyPr vert="horz" lIns="91440" tIns="45720" rIns="91440" bIns="45720" rtlCol="0" anchor="t">
            <a:normAutofit/>
          </a:bodyPr>
          <a:lstStyle/>
          <a:p>
            <a:r>
              <a:rPr lang="en-US" sz="2800" dirty="0">
                <a:cs typeface="Calibri"/>
              </a:rPr>
              <a:t>Laws, </a:t>
            </a:r>
          </a:p>
          <a:p>
            <a:pPr>
              <a:buClr>
                <a:srgbClr val="7FACF1"/>
              </a:buClr>
            </a:pPr>
            <a:r>
              <a:rPr lang="en-US" sz="2800" dirty="0">
                <a:cs typeface="Calibri"/>
              </a:rPr>
              <a:t>Regulations,</a:t>
            </a:r>
          </a:p>
          <a:p>
            <a:pPr>
              <a:buClr>
                <a:srgbClr val="7FACF1"/>
              </a:buClr>
            </a:pPr>
            <a:r>
              <a:rPr lang="en-US" sz="2800" dirty="0">
                <a:cs typeface="Calibri"/>
              </a:rPr>
              <a:t>Intellectual property protection, </a:t>
            </a:r>
          </a:p>
          <a:p>
            <a:pPr>
              <a:buClr>
                <a:srgbClr val="7FACF1"/>
              </a:buClr>
            </a:pPr>
            <a:r>
              <a:rPr lang="en-US" sz="2800" dirty="0">
                <a:cs typeface="Calibri"/>
              </a:rPr>
              <a:t>Labor laws, </a:t>
            </a:r>
          </a:p>
          <a:p>
            <a:pPr>
              <a:buClr>
                <a:srgbClr val="7FACF1"/>
              </a:buClr>
            </a:pPr>
            <a:r>
              <a:rPr lang="en-US" sz="2800" dirty="0">
                <a:cs typeface="Calibri"/>
              </a:rPr>
              <a:t>Taxation, </a:t>
            </a:r>
          </a:p>
          <a:p>
            <a:pPr>
              <a:buClr>
                <a:srgbClr val="7FACF1"/>
              </a:buClr>
            </a:pPr>
            <a:r>
              <a:rPr lang="en-US" sz="2800" dirty="0">
                <a:cs typeface="Calibri"/>
              </a:rPr>
              <a:t>Trade policies governing business operation in a country</a:t>
            </a:r>
          </a:p>
        </p:txBody>
      </p:sp>
      <p:sp>
        <p:nvSpPr>
          <p:cNvPr id="34" name="Rectangle 33">
            <a:extLst>
              <a:ext uri="{FF2B5EF4-FFF2-40B4-BE49-F238E27FC236}">
                <a16:creationId xmlns:a16="http://schemas.microsoft.com/office/drawing/2014/main" id="{6988DF46-BB01-4433-86D4-321BC88CE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167" y="476600"/>
            <a:ext cx="5888959" cy="59063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vintage weighing scales">
            <a:extLst>
              <a:ext uri="{FF2B5EF4-FFF2-40B4-BE49-F238E27FC236}">
                <a16:creationId xmlns:a16="http://schemas.microsoft.com/office/drawing/2014/main" id="{919A676B-66A7-3E2B-DD7C-4D890FF52F47}"/>
              </a:ext>
            </a:extLst>
          </p:cNvPr>
          <p:cNvPicPr>
            <a:picLocks noChangeAspect="1"/>
          </p:cNvPicPr>
          <p:nvPr/>
        </p:nvPicPr>
        <p:blipFill rotWithShape="1">
          <a:blip r:embed="rId2"/>
          <a:srcRect t="4041" r="-19" b="29315"/>
          <a:stretch/>
        </p:blipFill>
        <p:spPr>
          <a:xfrm>
            <a:off x="5821119" y="499222"/>
            <a:ext cx="5888959" cy="5878489"/>
          </a:xfrm>
          <a:prstGeom prst="rect">
            <a:avLst/>
          </a:prstGeom>
        </p:spPr>
      </p:pic>
    </p:spTree>
    <p:extLst>
      <p:ext uri="{BB962C8B-B14F-4D97-AF65-F5344CB8AC3E}">
        <p14:creationId xmlns:p14="http://schemas.microsoft.com/office/powerpoint/2010/main" val="21070330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32" name="Rectangle 3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68F77CF1-2DF0-BA4F-AE18-E5EE4054B19E}"/>
              </a:ext>
            </a:extLst>
          </p:cNvPr>
          <p:cNvSpPr>
            <a:spLocks noGrp="1"/>
          </p:cNvSpPr>
          <p:nvPr>
            <p:ph type="title"/>
          </p:nvPr>
        </p:nvSpPr>
        <p:spPr>
          <a:xfrm>
            <a:off x="777240" y="777240"/>
            <a:ext cx="4459295" cy="1022828"/>
          </a:xfrm>
        </p:spPr>
        <p:txBody>
          <a:bodyPr anchor="b">
            <a:normAutofit/>
          </a:bodyPr>
          <a:lstStyle/>
          <a:p>
            <a:r>
              <a:rPr lang="en-US" sz="4400"/>
              <a:t>Legal Framework</a:t>
            </a:r>
          </a:p>
        </p:txBody>
      </p:sp>
      <p:sp>
        <p:nvSpPr>
          <p:cNvPr id="3" name="Content Placeholder 2">
            <a:extLst>
              <a:ext uri="{FF2B5EF4-FFF2-40B4-BE49-F238E27FC236}">
                <a16:creationId xmlns:a16="http://schemas.microsoft.com/office/drawing/2014/main" id="{7E0B755D-41DE-9643-70F0-B9C25FCB1D85}"/>
              </a:ext>
            </a:extLst>
          </p:cNvPr>
          <p:cNvSpPr>
            <a:spLocks noGrp="1"/>
          </p:cNvSpPr>
          <p:nvPr>
            <p:ph idx="1"/>
          </p:nvPr>
        </p:nvSpPr>
        <p:spPr>
          <a:xfrm>
            <a:off x="777240" y="2786743"/>
            <a:ext cx="4459295" cy="3390220"/>
          </a:xfrm>
        </p:spPr>
        <p:txBody>
          <a:bodyPr vert="horz" lIns="91440" tIns="45720" rIns="91440" bIns="45720" rtlCol="0" anchor="t">
            <a:normAutofit/>
          </a:bodyPr>
          <a:lstStyle/>
          <a:p>
            <a:pPr>
              <a:spcBef>
                <a:spcPts val="0"/>
              </a:spcBef>
            </a:pPr>
            <a:r>
              <a:rPr lang="en-US" sz="2800" dirty="0">
                <a:cs typeface="Calibri"/>
              </a:rPr>
              <a:t>The implication of explicit legal framework in a country is for the business community to have a predictable environment to operate in</a:t>
            </a:r>
            <a:endParaRPr lang="en-US" sz="2800" dirty="0">
              <a:ea typeface="+mn-lt"/>
              <a:cs typeface="+mn-lt"/>
            </a:endParaRPr>
          </a:p>
          <a:p>
            <a:pPr>
              <a:buClr>
                <a:srgbClr val="7FACF1"/>
              </a:buClr>
            </a:pPr>
            <a:endParaRPr lang="en-US" sz="2800" dirty="0">
              <a:cs typeface="Calibri"/>
            </a:endParaRPr>
          </a:p>
        </p:txBody>
      </p:sp>
      <p:sp>
        <p:nvSpPr>
          <p:cNvPr id="34" name="Rectangle 33">
            <a:extLst>
              <a:ext uri="{FF2B5EF4-FFF2-40B4-BE49-F238E27FC236}">
                <a16:creationId xmlns:a16="http://schemas.microsoft.com/office/drawing/2014/main" id="{6988DF46-BB01-4433-86D4-321BC88CE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167" y="476600"/>
            <a:ext cx="5888959" cy="58874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ne orange paper boat leading a group of white paper boats">
            <a:extLst>
              <a:ext uri="{FF2B5EF4-FFF2-40B4-BE49-F238E27FC236}">
                <a16:creationId xmlns:a16="http://schemas.microsoft.com/office/drawing/2014/main" id="{5BEAC56F-D315-E396-6A5C-5F3DDE99C54F}"/>
              </a:ext>
            </a:extLst>
          </p:cNvPr>
          <p:cNvPicPr>
            <a:picLocks noChangeAspect="1"/>
          </p:cNvPicPr>
          <p:nvPr/>
        </p:nvPicPr>
        <p:blipFill rotWithShape="1">
          <a:blip r:embed="rId2"/>
          <a:srcRect l="3587" r="29663"/>
          <a:stretch/>
        </p:blipFill>
        <p:spPr>
          <a:xfrm>
            <a:off x="5821119" y="493987"/>
            <a:ext cx="5888959" cy="5888959"/>
          </a:xfrm>
          <a:prstGeom prst="rect">
            <a:avLst/>
          </a:prstGeom>
        </p:spPr>
      </p:pic>
    </p:spTree>
    <p:extLst>
      <p:ext uri="{BB962C8B-B14F-4D97-AF65-F5344CB8AC3E}">
        <p14:creationId xmlns:p14="http://schemas.microsoft.com/office/powerpoint/2010/main" val="32817163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2" name="Rectangle 1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7586079" y="125278"/>
            <a:ext cx="3948953" cy="3457315"/>
          </a:xfrm>
        </p:spPr>
        <p:txBody>
          <a:bodyPr anchor="ctr">
            <a:normAutofit/>
          </a:bodyPr>
          <a:lstStyle/>
          <a:p>
            <a:r>
              <a:rPr lang="en-US" sz="4400" dirty="0"/>
              <a:t>3. Measure the Market Potential</a:t>
            </a:r>
          </a:p>
        </p:txBody>
      </p:sp>
      <p:graphicFrame>
        <p:nvGraphicFramePr>
          <p:cNvPr id="6" name="Content Placeholder">
            <a:extLst>
              <a:ext uri="{FF2B5EF4-FFF2-40B4-BE49-F238E27FC236}">
                <a16:creationId xmlns:a16="http://schemas.microsoft.com/office/drawing/2014/main" id="{BFDBCE3E-6AA8-BAA4-EA15-012A41138387}"/>
              </a:ext>
            </a:extLst>
          </p:cNvPr>
          <p:cNvGraphicFramePr>
            <a:graphicFrameLocks noGrp="1"/>
          </p:cNvGraphicFramePr>
          <p:nvPr>
            <p:ph idx="1"/>
            <p:extLst>
              <p:ext uri="{D42A27DB-BD31-4B8C-83A1-F6EECF244321}">
                <p14:modId xmlns:p14="http://schemas.microsoft.com/office/powerpoint/2010/main" val="4115999396"/>
              </p:ext>
            </p:extLst>
          </p:nvPr>
        </p:nvGraphicFramePr>
        <p:xfrm>
          <a:off x="323364" y="423191"/>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6006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2" name="Rectangle 1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7940040" y="272315"/>
            <a:ext cx="3948953" cy="2782911"/>
          </a:xfrm>
        </p:spPr>
        <p:txBody>
          <a:bodyPr anchor="ctr">
            <a:normAutofit/>
          </a:bodyPr>
          <a:lstStyle/>
          <a:p>
            <a:r>
              <a:rPr lang="en-US" sz="4400" dirty="0"/>
              <a:t>4. Market Selection</a:t>
            </a:r>
          </a:p>
        </p:txBody>
      </p:sp>
      <p:graphicFrame>
        <p:nvGraphicFramePr>
          <p:cNvPr id="6" name="Content Placeholder">
            <a:extLst>
              <a:ext uri="{FF2B5EF4-FFF2-40B4-BE49-F238E27FC236}">
                <a16:creationId xmlns:a16="http://schemas.microsoft.com/office/drawing/2014/main" id="{88C64A34-A298-14A0-F130-7D73C7B59977}"/>
              </a:ext>
            </a:extLst>
          </p:cNvPr>
          <p:cNvGraphicFramePr>
            <a:graphicFrameLocks noGrp="1"/>
          </p:cNvGraphicFramePr>
          <p:nvPr>
            <p:ph idx="1"/>
            <p:extLst>
              <p:ext uri="{D42A27DB-BD31-4B8C-83A1-F6EECF244321}">
                <p14:modId xmlns:p14="http://schemas.microsoft.com/office/powerpoint/2010/main" val="2496304212"/>
              </p:ext>
            </p:extLst>
          </p:nvPr>
        </p:nvGraphicFramePr>
        <p:xfrm>
          <a:off x="304593" y="377381"/>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164883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2" name="Rectangle 1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777240" y="493988"/>
            <a:ext cx="10935886" cy="815537"/>
          </a:xfrm>
        </p:spPr>
        <p:txBody>
          <a:bodyPr anchor="ctr">
            <a:normAutofit/>
          </a:bodyPr>
          <a:lstStyle/>
          <a:p>
            <a:r>
              <a:rPr lang="en-US" sz="4400"/>
              <a:t>Topic Review</a:t>
            </a:r>
          </a:p>
        </p:txBody>
      </p:sp>
      <p:graphicFrame>
        <p:nvGraphicFramePr>
          <p:cNvPr id="6" name="Content Placeholder">
            <a:extLst>
              <a:ext uri="{FF2B5EF4-FFF2-40B4-BE49-F238E27FC236}">
                <a16:creationId xmlns:a16="http://schemas.microsoft.com/office/drawing/2014/main" id="{7F5D2C86-733E-C48C-F29A-9B47146F08EC}"/>
              </a:ext>
            </a:extLst>
          </p:cNvPr>
          <p:cNvGraphicFramePr>
            <a:graphicFrameLocks noGrp="1"/>
          </p:cNvGraphicFramePr>
          <p:nvPr>
            <p:ph idx="1"/>
            <p:extLst>
              <p:ext uri="{D42A27DB-BD31-4B8C-83A1-F6EECF244321}">
                <p14:modId xmlns:p14="http://schemas.microsoft.com/office/powerpoint/2010/main" val="694787392"/>
              </p:ext>
            </p:extLst>
          </p:nvPr>
        </p:nvGraphicFramePr>
        <p:xfrm>
          <a:off x="-635512" y="1710813"/>
          <a:ext cx="10636250" cy="3433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361173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1" name="Rectangle 10">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AA8CC2FF-7428-D013-ED1F-C71C2BB02BB2}"/>
              </a:ext>
            </a:extLst>
          </p:cNvPr>
          <p:cNvSpPr>
            <a:spLocks noGrp="1"/>
          </p:cNvSpPr>
          <p:nvPr>
            <p:ph type="title"/>
          </p:nvPr>
        </p:nvSpPr>
        <p:spPr>
          <a:xfrm>
            <a:off x="777240" y="777240"/>
            <a:ext cx="7059598" cy="1142640"/>
          </a:xfrm>
        </p:spPr>
        <p:txBody>
          <a:bodyPr anchor="b">
            <a:normAutofit/>
          </a:bodyPr>
          <a:lstStyle/>
          <a:p>
            <a:r>
              <a:rPr lang="en-US" sz="4400"/>
              <a:t>Topic Review</a:t>
            </a:r>
          </a:p>
        </p:txBody>
      </p:sp>
      <p:sp>
        <p:nvSpPr>
          <p:cNvPr id="3" name="Content Placeholder 2">
            <a:extLst>
              <a:ext uri="{FF2B5EF4-FFF2-40B4-BE49-F238E27FC236}">
                <a16:creationId xmlns:a16="http://schemas.microsoft.com/office/drawing/2014/main" id="{4C08F884-BE29-1754-CE6C-2EFD0997BDAC}"/>
              </a:ext>
            </a:extLst>
          </p:cNvPr>
          <p:cNvSpPr>
            <a:spLocks noGrp="1"/>
          </p:cNvSpPr>
          <p:nvPr>
            <p:ph idx="1"/>
          </p:nvPr>
        </p:nvSpPr>
        <p:spPr>
          <a:xfrm>
            <a:off x="777240" y="2786743"/>
            <a:ext cx="7059598" cy="3390220"/>
          </a:xfrm>
        </p:spPr>
        <p:txBody>
          <a:bodyPr vert="horz" lIns="91440" tIns="45720" rIns="91440" bIns="45720" rtlCol="0" anchor="t">
            <a:normAutofit/>
          </a:bodyPr>
          <a:lstStyle/>
          <a:p>
            <a:r>
              <a:rPr lang="en-US" sz="2800" dirty="0">
                <a:cs typeface="Calibri"/>
              </a:rPr>
              <a:t>Having settled on a market, the next topic will now be about strategy formulation where we will now start answering the how question</a:t>
            </a:r>
          </a:p>
        </p:txBody>
      </p:sp>
      <p:sp>
        <p:nvSpPr>
          <p:cNvPr id="13" name="Rectangle 12">
            <a:extLst>
              <a:ext uri="{FF2B5EF4-FFF2-40B4-BE49-F238E27FC236}">
                <a16:creationId xmlns:a16="http://schemas.microsoft.com/office/drawing/2014/main" id="{9F3CB34B-2F8F-4442-91D1-923678282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3000" y="0"/>
            <a:ext cx="3429000" cy="3429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ngled shot of pen on a graph">
            <a:extLst>
              <a:ext uri="{FF2B5EF4-FFF2-40B4-BE49-F238E27FC236}">
                <a16:creationId xmlns:a16="http://schemas.microsoft.com/office/drawing/2014/main" id="{C4F3F92F-66E4-C184-8C84-1F829DE52BA7}"/>
              </a:ext>
            </a:extLst>
          </p:cNvPr>
          <p:cNvPicPr>
            <a:picLocks noChangeAspect="1"/>
          </p:cNvPicPr>
          <p:nvPr/>
        </p:nvPicPr>
        <p:blipFill rotWithShape="1">
          <a:blip r:embed="rId2"/>
          <a:srcRect r="33347" b="-3"/>
          <a:stretch/>
        </p:blipFill>
        <p:spPr>
          <a:xfrm>
            <a:off x="8763000" y="-1800"/>
            <a:ext cx="3429000" cy="3429000"/>
          </a:xfrm>
          <a:prstGeom prst="rect">
            <a:avLst/>
          </a:prstGeom>
        </p:spPr>
      </p:pic>
      <p:sp>
        <p:nvSpPr>
          <p:cNvPr id="15" name="Rectangle 14">
            <a:extLst>
              <a:ext uri="{FF2B5EF4-FFF2-40B4-BE49-F238E27FC236}">
                <a16:creationId xmlns:a16="http://schemas.microsoft.com/office/drawing/2014/main" id="{92AFC398-9263-43B8-98C4-6D97765B8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1200" y="3427200"/>
            <a:ext cx="3430800" cy="3430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16">
            <a:extLst>
              <a:ext uri="{FF2B5EF4-FFF2-40B4-BE49-F238E27FC236}">
                <a16:creationId xmlns:a16="http://schemas.microsoft.com/office/drawing/2014/main" id="{C3F180D0-951F-4FB1-8AC1-0CB70C61EF5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67754" y="3429000"/>
            <a:ext cx="3429000" cy="3429000"/>
          </a:xfrm>
          <a:prstGeom prst="rect">
            <a:avLst/>
          </a:prstGeom>
        </p:spPr>
      </p:pic>
    </p:spTree>
    <p:extLst>
      <p:ext uri="{BB962C8B-B14F-4D97-AF65-F5344CB8AC3E}">
        <p14:creationId xmlns:p14="http://schemas.microsoft.com/office/powerpoint/2010/main" val="18331088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1" name="Rectangle 10">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1">
            <a:extLst>
              <a:ext uri="{FF2B5EF4-FFF2-40B4-BE49-F238E27FC236}">
                <a16:creationId xmlns:a16="http://schemas.microsoft.com/office/drawing/2014/main" id="{C8389A84-ECD6-65D8-9CBF-C827B61E968B}"/>
              </a:ext>
            </a:extLst>
          </p:cNvPr>
          <p:cNvSpPr>
            <a:spLocks noGrp="1"/>
          </p:cNvSpPr>
          <p:nvPr>
            <p:ph type="title"/>
          </p:nvPr>
        </p:nvSpPr>
        <p:spPr>
          <a:xfrm>
            <a:off x="777240" y="777240"/>
            <a:ext cx="7059598" cy="1867769"/>
          </a:xfrm>
        </p:spPr>
        <p:txBody>
          <a:bodyPr anchor="b">
            <a:normAutofit/>
          </a:bodyPr>
          <a:lstStyle/>
          <a:p>
            <a:r>
              <a:rPr lang="en-US" sz="4400">
                <a:ea typeface="+mj-lt"/>
                <a:cs typeface="+mj-lt"/>
              </a:rPr>
              <a:t>References</a:t>
            </a:r>
          </a:p>
        </p:txBody>
      </p:sp>
      <p:sp>
        <p:nvSpPr>
          <p:cNvPr id="3" name="Content Placeholder 2">
            <a:extLst>
              <a:ext uri="{FF2B5EF4-FFF2-40B4-BE49-F238E27FC236}">
                <a16:creationId xmlns:a16="http://schemas.microsoft.com/office/drawing/2014/main" id="{D3D61135-324D-1AC0-7234-EDAFA599037D}"/>
              </a:ext>
            </a:extLst>
          </p:cNvPr>
          <p:cNvSpPr>
            <a:spLocks noGrp="1"/>
          </p:cNvSpPr>
          <p:nvPr>
            <p:ph idx="1"/>
          </p:nvPr>
        </p:nvSpPr>
        <p:spPr>
          <a:xfrm>
            <a:off x="777240" y="2786743"/>
            <a:ext cx="7059598" cy="3390220"/>
          </a:xfrm>
        </p:spPr>
        <p:txBody>
          <a:bodyPr vert="horz" lIns="91440" tIns="45720" rIns="91440" bIns="45720" rtlCol="0" anchor="t">
            <a:normAutofit/>
          </a:bodyPr>
          <a:lstStyle/>
          <a:p>
            <a:r>
              <a:rPr lang="en-US">
                <a:latin typeface="Segoe UI"/>
                <a:cs typeface="Segoe UI"/>
              </a:rPr>
              <a:t>Collier, P. (2010, June 1). </a:t>
            </a:r>
            <a:r>
              <a:rPr lang="en-US" i="1">
                <a:latin typeface="Segoe UI"/>
                <a:cs typeface="Segoe UI"/>
              </a:rPr>
              <a:t>The case for investing in Africa</a:t>
            </a:r>
            <a:r>
              <a:rPr lang="en-US">
                <a:latin typeface="Segoe UI"/>
                <a:cs typeface="Segoe UI"/>
              </a:rPr>
              <a:t>. McKinsey &amp; Company. </a:t>
            </a:r>
            <a:r>
              <a:rPr lang="en-US" u="sng">
                <a:latin typeface="Segoe UI"/>
                <a:cs typeface="Segoe UI"/>
                <a:hlinkClick r:id="rId2">
                  <a:extLst>
                    <a:ext uri="{A12FA001-AC4F-418D-AE19-62706E023703}">
                      <ahyp:hlinkClr xmlns:ahyp="http://schemas.microsoft.com/office/drawing/2018/hyperlinkcolor" val="tx"/>
                    </a:ext>
                  </a:extLst>
                </a:hlinkClick>
              </a:rPr>
              <a:t>https://www.mckinsey.com/featured-insights/middle-east-and-africa/the-case-for-investing-in-africa</a:t>
            </a:r>
            <a:endParaRPr lang="en-US">
              <a:latin typeface="Segoe UI"/>
              <a:cs typeface="Segoe UI"/>
              <a:hlinkClick r:id="" action="ppaction://noaction">
                <a:extLst>
                  <a:ext uri="{A12FA001-AC4F-418D-AE19-62706E023703}">
                    <ahyp:hlinkClr xmlns:ahyp="http://schemas.microsoft.com/office/drawing/2018/hyperlinkcolor" val="tx"/>
                  </a:ext>
                </a:extLst>
              </a:hlinkClick>
            </a:endParaRPr>
          </a:p>
          <a:p>
            <a:pPr>
              <a:buClr>
                <a:srgbClr val="7FACF1"/>
              </a:buClr>
            </a:pPr>
            <a:r>
              <a:rPr lang="en-US" i="1">
                <a:latin typeface="Segoe UI"/>
                <a:cs typeface="Segoe UI"/>
              </a:rPr>
              <a:t>Rankings</a:t>
            </a:r>
            <a:r>
              <a:rPr lang="en-US">
                <a:latin typeface="Segoe UI"/>
                <a:cs typeface="Segoe UI"/>
              </a:rPr>
              <a:t>. World Bank. (n.d.). </a:t>
            </a:r>
            <a:r>
              <a:rPr lang="en-US" u="sng">
                <a:latin typeface="Segoe UI"/>
                <a:cs typeface="Segoe UI"/>
                <a:hlinkClick r:id="rId3">
                  <a:extLst>
                    <a:ext uri="{A12FA001-AC4F-418D-AE19-62706E023703}">
                      <ahyp:hlinkClr xmlns:ahyp="http://schemas.microsoft.com/office/drawing/2018/hyperlinkcolor" val="tx"/>
                    </a:ext>
                  </a:extLst>
                </a:hlinkClick>
              </a:rPr>
              <a:t>https://archive.doingbusiness.org/en/rankings</a:t>
            </a:r>
            <a:endParaRPr lang="en-US">
              <a:latin typeface="Segoe UI"/>
              <a:cs typeface="Segoe UI"/>
              <a:hlinkClick r:id="" action="ppaction://noaction">
                <a:extLst>
                  <a:ext uri="{A12FA001-AC4F-418D-AE19-62706E023703}">
                    <ahyp:hlinkClr xmlns:ahyp="http://schemas.microsoft.com/office/drawing/2018/hyperlinkcolor" val="tx"/>
                  </a:ext>
                </a:extLst>
              </a:hlinkClick>
            </a:endParaRPr>
          </a:p>
          <a:p>
            <a:pPr>
              <a:buClr>
                <a:srgbClr val="7FACF1"/>
              </a:buClr>
            </a:pPr>
            <a:r>
              <a:rPr lang="en-US">
                <a:cs typeface="Calibri"/>
              </a:rPr>
              <a:t>Wild, J., Wild, K., &amp; Han, J. (2010). </a:t>
            </a:r>
            <a:r>
              <a:rPr lang="en-US" i="1">
                <a:cs typeface="Calibri"/>
              </a:rPr>
              <a:t>International Business</a:t>
            </a:r>
            <a:r>
              <a:rPr lang="en-US">
                <a:cs typeface="Calibri"/>
              </a:rPr>
              <a:t> (5th ed.). Pearson Education, Inc.</a:t>
            </a:r>
          </a:p>
          <a:p>
            <a:pPr>
              <a:buClr>
                <a:srgbClr val="7FACF1"/>
              </a:buClr>
            </a:pPr>
            <a:endParaRPr lang="en-US">
              <a:cs typeface="Calibri"/>
            </a:endParaRPr>
          </a:p>
        </p:txBody>
      </p:sp>
      <p:sp>
        <p:nvSpPr>
          <p:cNvPr id="13" name="Rectangle 12">
            <a:extLst>
              <a:ext uri="{FF2B5EF4-FFF2-40B4-BE49-F238E27FC236}">
                <a16:creationId xmlns:a16="http://schemas.microsoft.com/office/drawing/2014/main" id="{9F3CB34B-2F8F-4442-91D1-923678282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3000" y="0"/>
            <a:ext cx="3429000" cy="3429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ffice building overlayed with stock market graphs">
            <a:extLst>
              <a:ext uri="{FF2B5EF4-FFF2-40B4-BE49-F238E27FC236}">
                <a16:creationId xmlns:a16="http://schemas.microsoft.com/office/drawing/2014/main" id="{92A41FA0-C58D-B5A9-DBE4-1ACF9B9B6B5C}"/>
              </a:ext>
            </a:extLst>
          </p:cNvPr>
          <p:cNvPicPr>
            <a:picLocks noChangeAspect="1"/>
          </p:cNvPicPr>
          <p:nvPr/>
        </p:nvPicPr>
        <p:blipFill rotWithShape="1">
          <a:blip r:embed="rId4"/>
          <a:srcRect l="33444" r="9" b="9"/>
          <a:stretch/>
        </p:blipFill>
        <p:spPr>
          <a:xfrm>
            <a:off x="8763000" y="-1800"/>
            <a:ext cx="3429000" cy="3429000"/>
          </a:xfrm>
          <a:prstGeom prst="rect">
            <a:avLst/>
          </a:prstGeom>
        </p:spPr>
      </p:pic>
      <p:sp>
        <p:nvSpPr>
          <p:cNvPr id="15" name="Rectangle 14">
            <a:extLst>
              <a:ext uri="{FF2B5EF4-FFF2-40B4-BE49-F238E27FC236}">
                <a16:creationId xmlns:a16="http://schemas.microsoft.com/office/drawing/2014/main" id="{92AFC398-9263-43B8-98C4-6D97765B8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1200" y="3427200"/>
            <a:ext cx="3430800" cy="3430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16">
            <a:extLst>
              <a:ext uri="{FF2B5EF4-FFF2-40B4-BE49-F238E27FC236}">
                <a16:creationId xmlns:a16="http://schemas.microsoft.com/office/drawing/2014/main" id="{C3F180D0-951F-4FB1-8AC1-0CB70C61EF5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767754" y="3429000"/>
            <a:ext cx="3429000" cy="3429000"/>
          </a:xfrm>
          <a:prstGeom prst="rect">
            <a:avLst/>
          </a:prstGeom>
        </p:spPr>
      </p:pic>
    </p:spTree>
    <p:extLst>
      <p:ext uri="{BB962C8B-B14F-4D97-AF65-F5344CB8AC3E}">
        <p14:creationId xmlns:p14="http://schemas.microsoft.com/office/powerpoint/2010/main" val="1447017385"/>
      </p:ext>
    </p:extLst>
  </p:cSld>
  <p:clrMapOvr>
    <a:masterClrMapping/>
  </p:clrMapOvr>
</p:sld>
</file>

<file path=ppt/theme/theme1.xml><?xml version="1.0" encoding="utf-8"?>
<a:theme xmlns:a="http://schemas.openxmlformats.org/drawingml/2006/main" name="CelebrationVTI">
  <a:themeElements>
    <a:clrScheme name="AnalogousFromDarkSeedLeftStep">
      <a:dk1>
        <a:srgbClr val="000000"/>
      </a:dk1>
      <a:lt1>
        <a:srgbClr val="FFFFFF"/>
      </a:lt1>
      <a:dk2>
        <a:srgbClr val="412F24"/>
      </a:dk2>
      <a:lt2>
        <a:srgbClr val="E8E6E2"/>
      </a:lt2>
      <a:accent1>
        <a:srgbClr val="2975E7"/>
      </a:accent1>
      <a:accent2>
        <a:srgbClr val="17B2D5"/>
      </a:accent2>
      <a:accent3>
        <a:srgbClr val="20B693"/>
      </a:accent3>
      <a:accent4>
        <a:srgbClr val="14BC4F"/>
      </a:accent4>
      <a:accent5>
        <a:srgbClr val="2BBA21"/>
      </a:accent5>
      <a:accent6>
        <a:srgbClr val="62B614"/>
      </a:accent6>
      <a:hlink>
        <a:srgbClr val="32963C"/>
      </a:hlink>
      <a:folHlink>
        <a:srgbClr val="7F7F7F"/>
      </a:folHlink>
    </a:clrScheme>
    <a:fontScheme name="Custom 10">
      <a:majorFont>
        <a:latin typeface="Gill Sans Nova"/>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elebrationVTI" id="{BAD6E4D6-FB5F-472A-BAD2-154760D77BE0}" vid="{59D360FE-6438-46F1-A5A6-11415132A23A}"/>
    </a:ext>
  </a:extLst>
</a:theme>
</file>

<file path=docProps/app.xml><?xml version="1.0" encoding="utf-8"?>
<Properties xmlns="http://schemas.openxmlformats.org/officeDocument/2006/extended-properties" xmlns:vt="http://schemas.openxmlformats.org/officeDocument/2006/docPropsVTypes">
  <TotalTime>4</TotalTime>
  <Words>1147</Words>
  <Application>Microsoft Office PowerPoint</Application>
  <PresentationFormat>Widescreen</PresentationFormat>
  <Paragraphs>125</Paragraphs>
  <Slides>35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AvenirNext LT Pro Medium</vt:lpstr>
      <vt:lpstr>Calibri</vt:lpstr>
      <vt:lpstr>Courier New</vt:lpstr>
      <vt:lpstr>Gill Sans Nova</vt:lpstr>
      <vt:lpstr>Segoe UI</vt:lpstr>
      <vt:lpstr>CelebrationVTI</vt:lpstr>
      <vt:lpstr>International Business Strategy Lecture Three: Analyzing Foreign Environment Lecturer: Githii. S.K</vt:lpstr>
      <vt:lpstr>Introduction </vt:lpstr>
      <vt:lpstr>Learning Outcomes</vt:lpstr>
      <vt:lpstr>Screening Potential Foreign Environments or Markets</vt:lpstr>
      <vt:lpstr>Analysis Steps</vt:lpstr>
      <vt:lpstr>Identifying the Basic Appeal</vt:lpstr>
      <vt:lpstr>Basic Appeal</vt:lpstr>
      <vt:lpstr>Basic Appeal conclusion</vt:lpstr>
      <vt:lpstr>2. Assess the Country’s Business Environment</vt:lpstr>
      <vt:lpstr>PowerPoint Presentation</vt:lpstr>
      <vt:lpstr>Political</vt:lpstr>
      <vt:lpstr>Political</vt:lpstr>
      <vt:lpstr>Political</vt:lpstr>
      <vt:lpstr>Economic Factors</vt:lpstr>
      <vt:lpstr>Economic </vt:lpstr>
      <vt:lpstr>Economic</vt:lpstr>
      <vt:lpstr>Economic</vt:lpstr>
      <vt:lpstr>Economic Factors conclusion</vt:lpstr>
      <vt:lpstr>Social Cultural Factors</vt:lpstr>
      <vt:lpstr>Social Cultural</vt:lpstr>
      <vt:lpstr>Social Cultural</vt:lpstr>
      <vt:lpstr>Conclusion on Social Cultural Factors</vt:lpstr>
      <vt:lpstr>Technological Factors</vt:lpstr>
      <vt:lpstr>Conclusion on Technological Factors</vt:lpstr>
      <vt:lpstr>Environmental Factors</vt:lpstr>
      <vt:lpstr>Environmental </vt:lpstr>
      <vt:lpstr>Conclusion on Environmental</vt:lpstr>
      <vt:lpstr>Legal Factors</vt:lpstr>
      <vt:lpstr>Legal Factors</vt:lpstr>
      <vt:lpstr>Legal Framework</vt:lpstr>
      <vt:lpstr>3. Measure the Market Potential</vt:lpstr>
      <vt:lpstr>4. Market Selection</vt:lpstr>
      <vt:lpstr>Topic Review</vt:lpstr>
      <vt:lpstr>Topic Review</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Stephen G. Kagwathi</cp:lastModifiedBy>
  <cp:revision>487</cp:revision>
  <dcterms:created xsi:type="dcterms:W3CDTF">2024-03-25T14:07:39Z</dcterms:created>
  <dcterms:modified xsi:type="dcterms:W3CDTF">2024-03-25T16:58:47Z</dcterms:modified>
</cp:coreProperties>
</file>