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6"/>
  </p:notesMasterIdLst>
  <p:sldIdLst>
    <p:sldId id="256" r:id="rId2"/>
    <p:sldId id="257" r:id="rId3"/>
    <p:sldId id="258" r:id="rId4"/>
    <p:sldId id="289" r:id="rId5"/>
    <p:sldId id="259" r:id="rId6"/>
    <p:sldId id="290"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7" r:id="rId34"/>
    <p:sldId id="288" r:id="rId35"/>
  </p:sldIdLst>
  <p:sldSz cx="9144000" cy="5143500" type="screen16x9"/>
  <p:notesSz cx="6858000" cy="9144000"/>
  <p:embeddedFontLst>
    <p:embeddedFont>
      <p:font typeface="Poor Richard" panose="02080502050505020702" pitchFamily="18" charset="0"/>
      <p:regular r:id="rId37"/>
    </p:embeddedFont>
    <p:embeddedFont>
      <p:font typeface="Poiret One" panose="020B0604020202020204" charset="0"/>
      <p:regular r:id="rId38"/>
    </p:embeddedFont>
    <p:embeddedFont>
      <p:font typeface="Oxygen" panose="020B0604020202020204" charset="0"/>
      <p:regular r:id="rId39"/>
      <p:bold r:id="rId40"/>
    </p:embeddedFont>
    <p:embeddedFont>
      <p:font typeface="Oxygen Light" panose="020B0604020202020204" charset="0"/>
      <p:regular r:id="rId41"/>
      <p:bold r:id="rId42"/>
    </p:embeddedFont>
    <p:embeddedFont>
      <p:font typeface="Bebas Neue" panose="020B0604020202020204" charset="0"/>
      <p:regular r:id="rId43"/>
    </p:embeddedFont>
    <p:embeddedFont>
      <p:font typeface="Calibri" panose="020F0502020204030204" pitchFamily="34" charset="0"/>
      <p:regular r:id="rId44"/>
      <p:bold r:id="rId45"/>
      <p:italic r:id="rId46"/>
      <p:boldItalic r:id="rId47"/>
    </p:embeddedFont>
    <p:embeddedFont>
      <p:font typeface="Segoe UI" panose="020B0502040204020203" pitchFamily="34" charset="0"/>
      <p:regular r:id="rId48"/>
      <p:bold r:id="rId49"/>
      <p:italic r:id="rId50"/>
      <p:boldItalic r:id="rId5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000000"/>
          </p15:clr>
        </p15:guide>
        <p15:guide id="2" pos="288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2" roundtripDataSignature="AMtx7mjieb4sKMUQJYSIAgk1Gn4R6NShJ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204"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customschemas.google.com/relationships/presentationmetadata" Target="meta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font" Target="fonts/font15.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font" Target="fonts/font5.fntdata"/><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371682323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
        <p:cNvGrpSpPr/>
        <p:nvPr/>
      </p:nvGrpSpPr>
      <p:grpSpPr>
        <a:xfrm>
          <a:off x="0" y="0"/>
          <a:ext cx="0" cy="0"/>
          <a:chOff x="0" y="0"/>
          <a:chExt cx="0" cy="0"/>
        </a:xfrm>
      </p:grpSpPr>
      <p:sp>
        <p:nvSpPr>
          <p:cNvPr id="78" name="Google Shape;78;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9" name="Google Shape;79;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5" name="Google Shape;85;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7" name="Google Shape;9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1" name="Google Shape;11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6" name="Google Shape;13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 name="Google Shape;16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 name="Google Shape;17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 name="Google Shape;19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 name="Google Shape;19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1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 name="Google Shape;211;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 name="Google Shape;22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
        <p:cNvGrpSpPr/>
        <p:nvPr/>
      </p:nvGrpSpPr>
      <p:grpSpPr>
        <a:xfrm>
          <a:off x="0" y="0"/>
          <a:ext cx="0" cy="0"/>
          <a:chOff x="0" y="0"/>
          <a:chExt cx="0" cy="0"/>
        </a:xfrm>
      </p:grpSpPr>
      <p:sp>
        <p:nvSpPr>
          <p:cNvPr id="230" name="Google Shape;23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1" name="Google Shape;231;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
        <p:cNvGrpSpPr/>
        <p:nvPr/>
      </p:nvGrpSpPr>
      <p:grpSpPr>
        <a:xfrm>
          <a:off x="0" y="0"/>
          <a:ext cx="0" cy="0"/>
          <a:chOff x="0" y="0"/>
          <a:chExt cx="0" cy="0"/>
        </a:xfrm>
      </p:grpSpPr>
      <p:sp>
        <p:nvSpPr>
          <p:cNvPr id="236" name="Google Shape;236;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 name="Google Shape;237;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 name="Google Shape;255;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 name="Google Shape;26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 name="Google Shape;267;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 name="Google Shape;27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 name="Google Shape;28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1" name="Google Shape;29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pic>
        <p:nvPicPr>
          <p:cNvPr id="9" name="Google Shape;9;p35"/>
          <p:cNvPicPr preferRelativeResize="0"/>
          <p:nvPr/>
        </p:nvPicPr>
        <p:blipFill rotWithShape="1">
          <a:blip r:embed="rId2">
            <a:alphaModFix/>
          </a:blip>
          <a:srcRect/>
          <a:stretch/>
        </p:blipFill>
        <p:spPr>
          <a:xfrm>
            <a:off x="0" y="0"/>
            <a:ext cx="9143999" cy="5144006"/>
          </a:xfrm>
          <a:prstGeom prst="rect">
            <a:avLst/>
          </a:prstGeom>
          <a:noFill/>
          <a:ln>
            <a:noFill/>
          </a:ln>
        </p:spPr>
      </p:pic>
      <p:sp>
        <p:nvSpPr>
          <p:cNvPr id="10" name="Google Shape;10;p35"/>
          <p:cNvSpPr txBox="1">
            <a:spLocks noGrp="1"/>
          </p:cNvSpPr>
          <p:nvPr>
            <p:ph type="ctrTitle"/>
          </p:nvPr>
        </p:nvSpPr>
        <p:spPr>
          <a:xfrm>
            <a:off x="4149000" y="970200"/>
            <a:ext cx="3852000" cy="24105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5200"/>
              <a:buNone/>
              <a:defRPr sz="4400" b="1">
                <a:latin typeface="Poiret One"/>
                <a:ea typeface="Poiret One"/>
                <a:cs typeface="Poiret One"/>
                <a:sym typeface="Poiret One"/>
              </a:defRPr>
            </a:lvl1pPr>
            <a:lvl2pPr lvl="1" algn="ctr">
              <a:lnSpc>
                <a:spcPct val="100000"/>
              </a:lnSpc>
              <a:spcBef>
                <a:spcPts val="0"/>
              </a:spcBef>
              <a:spcAft>
                <a:spcPts val="0"/>
              </a:spcAft>
              <a:buClr>
                <a:srgbClr val="191919"/>
              </a:buClr>
              <a:buSzPts val="5200"/>
              <a:buNone/>
              <a:defRPr sz="5200">
                <a:solidFill>
                  <a:srgbClr val="191919"/>
                </a:solidFill>
              </a:defRPr>
            </a:lvl2pPr>
            <a:lvl3pPr lvl="2" algn="ctr">
              <a:lnSpc>
                <a:spcPct val="100000"/>
              </a:lnSpc>
              <a:spcBef>
                <a:spcPts val="0"/>
              </a:spcBef>
              <a:spcAft>
                <a:spcPts val="0"/>
              </a:spcAft>
              <a:buClr>
                <a:srgbClr val="191919"/>
              </a:buClr>
              <a:buSzPts val="5200"/>
              <a:buNone/>
              <a:defRPr sz="5200">
                <a:solidFill>
                  <a:srgbClr val="191919"/>
                </a:solidFill>
              </a:defRPr>
            </a:lvl3pPr>
            <a:lvl4pPr lvl="3" algn="ctr">
              <a:lnSpc>
                <a:spcPct val="100000"/>
              </a:lnSpc>
              <a:spcBef>
                <a:spcPts val="0"/>
              </a:spcBef>
              <a:spcAft>
                <a:spcPts val="0"/>
              </a:spcAft>
              <a:buClr>
                <a:srgbClr val="191919"/>
              </a:buClr>
              <a:buSzPts val="5200"/>
              <a:buNone/>
              <a:defRPr sz="5200">
                <a:solidFill>
                  <a:srgbClr val="191919"/>
                </a:solidFill>
              </a:defRPr>
            </a:lvl4pPr>
            <a:lvl5pPr lvl="4" algn="ctr">
              <a:lnSpc>
                <a:spcPct val="100000"/>
              </a:lnSpc>
              <a:spcBef>
                <a:spcPts val="0"/>
              </a:spcBef>
              <a:spcAft>
                <a:spcPts val="0"/>
              </a:spcAft>
              <a:buClr>
                <a:srgbClr val="191919"/>
              </a:buClr>
              <a:buSzPts val="5200"/>
              <a:buNone/>
              <a:defRPr sz="5200">
                <a:solidFill>
                  <a:srgbClr val="191919"/>
                </a:solidFill>
              </a:defRPr>
            </a:lvl5pPr>
            <a:lvl6pPr lvl="5" algn="ctr">
              <a:lnSpc>
                <a:spcPct val="100000"/>
              </a:lnSpc>
              <a:spcBef>
                <a:spcPts val="0"/>
              </a:spcBef>
              <a:spcAft>
                <a:spcPts val="0"/>
              </a:spcAft>
              <a:buClr>
                <a:srgbClr val="191919"/>
              </a:buClr>
              <a:buSzPts val="5200"/>
              <a:buNone/>
              <a:defRPr sz="5200">
                <a:solidFill>
                  <a:srgbClr val="191919"/>
                </a:solidFill>
              </a:defRPr>
            </a:lvl6pPr>
            <a:lvl7pPr lvl="6" algn="ctr">
              <a:lnSpc>
                <a:spcPct val="100000"/>
              </a:lnSpc>
              <a:spcBef>
                <a:spcPts val="0"/>
              </a:spcBef>
              <a:spcAft>
                <a:spcPts val="0"/>
              </a:spcAft>
              <a:buClr>
                <a:srgbClr val="191919"/>
              </a:buClr>
              <a:buSzPts val="5200"/>
              <a:buNone/>
              <a:defRPr sz="5200">
                <a:solidFill>
                  <a:srgbClr val="191919"/>
                </a:solidFill>
              </a:defRPr>
            </a:lvl7pPr>
            <a:lvl8pPr lvl="7" algn="ctr">
              <a:lnSpc>
                <a:spcPct val="100000"/>
              </a:lnSpc>
              <a:spcBef>
                <a:spcPts val="0"/>
              </a:spcBef>
              <a:spcAft>
                <a:spcPts val="0"/>
              </a:spcAft>
              <a:buClr>
                <a:srgbClr val="191919"/>
              </a:buClr>
              <a:buSzPts val="5200"/>
              <a:buNone/>
              <a:defRPr sz="5200">
                <a:solidFill>
                  <a:srgbClr val="191919"/>
                </a:solidFill>
              </a:defRPr>
            </a:lvl8pPr>
            <a:lvl9pPr lvl="8" algn="ctr">
              <a:lnSpc>
                <a:spcPct val="100000"/>
              </a:lnSpc>
              <a:spcBef>
                <a:spcPts val="0"/>
              </a:spcBef>
              <a:spcAft>
                <a:spcPts val="0"/>
              </a:spcAft>
              <a:buClr>
                <a:srgbClr val="191919"/>
              </a:buClr>
              <a:buSzPts val="5200"/>
              <a:buNone/>
              <a:defRPr sz="5200">
                <a:solidFill>
                  <a:srgbClr val="191919"/>
                </a:solidFill>
              </a:defRPr>
            </a:lvl9pPr>
          </a:lstStyle>
          <a:p>
            <a:endParaRPr/>
          </a:p>
        </p:txBody>
      </p:sp>
      <p:sp>
        <p:nvSpPr>
          <p:cNvPr id="11" name="Google Shape;11;p35"/>
          <p:cNvSpPr txBox="1">
            <a:spLocks noGrp="1"/>
          </p:cNvSpPr>
          <p:nvPr>
            <p:ph type="subTitle" idx="1"/>
          </p:nvPr>
        </p:nvSpPr>
        <p:spPr>
          <a:xfrm>
            <a:off x="4149000" y="3380700"/>
            <a:ext cx="3852000" cy="7926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a:latin typeface="Oxygen"/>
                <a:ea typeface="Oxygen"/>
                <a:cs typeface="Oxygen"/>
                <a:sym typeface="Oxygen"/>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2"/>
        <p:cNvGrpSpPr/>
        <p:nvPr/>
      </p:nvGrpSpPr>
      <p:grpSpPr>
        <a:xfrm>
          <a:off x="0" y="0"/>
          <a:ext cx="0" cy="0"/>
          <a:chOff x="0" y="0"/>
          <a:chExt cx="0" cy="0"/>
        </a:xfrm>
      </p:grpSpPr>
      <p:pic>
        <p:nvPicPr>
          <p:cNvPr id="13" name="Google Shape;13;p36"/>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4" name="Google Shape;14;p3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36"/>
          <p:cNvSpPr txBox="1">
            <a:spLocks noGrp="1"/>
          </p:cNvSpPr>
          <p:nvPr>
            <p:ph type="body" idx="1"/>
          </p:nvPr>
        </p:nvSpPr>
        <p:spPr>
          <a:xfrm>
            <a:off x="720000" y="1152475"/>
            <a:ext cx="77040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Font typeface="Oxygen"/>
              <a:buChar char="●"/>
              <a:defRPr sz="1400">
                <a:latin typeface="Oxygen"/>
                <a:ea typeface="Oxygen"/>
                <a:cs typeface="Oxygen"/>
                <a:sym typeface="Oxygen"/>
              </a:defRPr>
            </a:lvl1pPr>
            <a:lvl2pPr marL="914400" lvl="1" indent="-317500" algn="l">
              <a:lnSpc>
                <a:spcPct val="115000"/>
              </a:lnSpc>
              <a:spcBef>
                <a:spcPts val="1600"/>
              </a:spcBef>
              <a:spcAft>
                <a:spcPts val="0"/>
              </a:spcAft>
              <a:buSzPts val="1400"/>
              <a:buFont typeface="Oxygen"/>
              <a:buChar char="○"/>
              <a:defRPr>
                <a:latin typeface="Oxygen"/>
                <a:ea typeface="Oxygen"/>
                <a:cs typeface="Oxygen"/>
                <a:sym typeface="Oxygen"/>
              </a:defRPr>
            </a:lvl2pPr>
            <a:lvl3pPr marL="1371600" lvl="2" indent="-317500" algn="l">
              <a:lnSpc>
                <a:spcPct val="115000"/>
              </a:lnSpc>
              <a:spcBef>
                <a:spcPts val="1600"/>
              </a:spcBef>
              <a:spcAft>
                <a:spcPts val="0"/>
              </a:spcAft>
              <a:buSzPts val="1400"/>
              <a:buFont typeface="Oxygen"/>
              <a:buChar char="■"/>
              <a:defRPr>
                <a:latin typeface="Oxygen"/>
                <a:ea typeface="Oxygen"/>
                <a:cs typeface="Oxygen"/>
                <a:sym typeface="Oxygen"/>
              </a:defRPr>
            </a:lvl3pPr>
            <a:lvl4pPr marL="1828800" lvl="3" indent="-317500" algn="l">
              <a:lnSpc>
                <a:spcPct val="115000"/>
              </a:lnSpc>
              <a:spcBef>
                <a:spcPts val="1600"/>
              </a:spcBef>
              <a:spcAft>
                <a:spcPts val="0"/>
              </a:spcAft>
              <a:buSzPts val="1400"/>
              <a:buFont typeface="Oxygen"/>
              <a:buChar char="●"/>
              <a:defRPr>
                <a:latin typeface="Oxygen"/>
                <a:ea typeface="Oxygen"/>
                <a:cs typeface="Oxygen"/>
                <a:sym typeface="Oxygen"/>
              </a:defRPr>
            </a:lvl4pPr>
            <a:lvl5pPr marL="2286000" lvl="4" indent="-317500" algn="l">
              <a:lnSpc>
                <a:spcPct val="115000"/>
              </a:lnSpc>
              <a:spcBef>
                <a:spcPts val="1600"/>
              </a:spcBef>
              <a:spcAft>
                <a:spcPts val="0"/>
              </a:spcAft>
              <a:buSzPts val="1400"/>
              <a:buFont typeface="Oxygen"/>
              <a:buChar char="○"/>
              <a:defRPr>
                <a:latin typeface="Oxygen"/>
                <a:ea typeface="Oxygen"/>
                <a:cs typeface="Oxygen"/>
                <a:sym typeface="Oxygen"/>
              </a:defRPr>
            </a:lvl5pPr>
            <a:lvl6pPr marL="2743200" lvl="5" indent="-317500" algn="l">
              <a:lnSpc>
                <a:spcPct val="115000"/>
              </a:lnSpc>
              <a:spcBef>
                <a:spcPts val="1600"/>
              </a:spcBef>
              <a:spcAft>
                <a:spcPts val="0"/>
              </a:spcAft>
              <a:buSzPts val="1400"/>
              <a:buFont typeface="Oxygen"/>
              <a:buChar char="■"/>
              <a:defRPr>
                <a:latin typeface="Oxygen"/>
                <a:ea typeface="Oxygen"/>
                <a:cs typeface="Oxygen"/>
                <a:sym typeface="Oxygen"/>
              </a:defRPr>
            </a:lvl6pPr>
            <a:lvl7pPr marL="3200400" lvl="6" indent="-317500" algn="l">
              <a:lnSpc>
                <a:spcPct val="115000"/>
              </a:lnSpc>
              <a:spcBef>
                <a:spcPts val="1600"/>
              </a:spcBef>
              <a:spcAft>
                <a:spcPts val="0"/>
              </a:spcAft>
              <a:buSzPts val="1400"/>
              <a:buFont typeface="Oxygen"/>
              <a:buChar char="●"/>
              <a:defRPr>
                <a:latin typeface="Oxygen"/>
                <a:ea typeface="Oxygen"/>
                <a:cs typeface="Oxygen"/>
                <a:sym typeface="Oxygen"/>
              </a:defRPr>
            </a:lvl7pPr>
            <a:lvl8pPr marL="3657600" lvl="7" indent="-317500" algn="l">
              <a:lnSpc>
                <a:spcPct val="115000"/>
              </a:lnSpc>
              <a:spcBef>
                <a:spcPts val="1600"/>
              </a:spcBef>
              <a:spcAft>
                <a:spcPts val="0"/>
              </a:spcAft>
              <a:buSzPts val="1400"/>
              <a:buFont typeface="Oxygen"/>
              <a:buChar char="○"/>
              <a:defRPr>
                <a:latin typeface="Oxygen"/>
                <a:ea typeface="Oxygen"/>
                <a:cs typeface="Oxygen"/>
                <a:sym typeface="Oxygen"/>
              </a:defRPr>
            </a:lvl8pPr>
            <a:lvl9pPr marL="4114800" lvl="8" indent="-317500" algn="l">
              <a:lnSpc>
                <a:spcPct val="115000"/>
              </a:lnSpc>
              <a:spcBef>
                <a:spcPts val="1600"/>
              </a:spcBef>
              <a:spcAft>
                <a:spcPts val="1600"/>
              </a:spcAft>
              <a:buSzPts val="1400"/>
              <a:buFont typeface="Oxygen"/>
              <a:buChar char="■"/>
              <a:defRPr>
                <a:latin typeface="Oxygen"/>
                <a:ea typeface="Oxygen"/>
                <a:cs typeface="Oxygen"/>
                <a:sym typeface="Oxygen"/>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s">
  <p:cSld name="BLANK_1">
    <p:spTree>
      <p:nvGrpSpPr>
        <p:cNvPr id="1" name="Shape 16"/>
        <p:cNvGrpSpPr/>
        <p:nvPr/>
      </p:nvGrpSpPr>
      <p:grpSpPr>
        <a:xfrm>
          <a:off x="0" y="0"/>
          <a:ext cx="0" cy="0"/>
          <a:chOff x="0" y="0"/>
          <a:chExt cx="0" cy="0"/>
        </a:xfrm>
      </p:grpSpPr>
      <p:pic>
        <p:nvPicPr>
          <p:cNvPr id="17" name="Google Shape;17;p37"/>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18" name="Google Shape;18;p37"/>
          <p:cNvSpPr txBox="1">
            <a:spLocks noGrp="1"/>
          </p:cNvSpPr>
          <p:nvPr>
            <p:ph type="title"/>
          </p:nvPr>
        </p:nvSpPr>
        <p:spPr>
          <a:xfrm>
            <a:off x="7200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19" name="Google Shape;19;p37"/>
          <p:cNvSpPr txBox="1">
            <a:spLocks noGrp="1"/>
          </p:cNvSpPr>
          <p:nvPr>
            <p:ph type="title" idx="2"/>
          </p:nvPr>
        </p:nvSpPr>
        <p:spPr>
          <a:xfrm>
            <a:off x="7200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0" name="Google Shape;20;p37"/>
          <p:cNvSpPr txBox="1">
            <a:spLocks noGrp="1"/>
          </p:cNvSpPr>
          <p:nvPr>
            <p:ph type="subTitle" idx="1"/>
          </p:nvPr>
        </p:nvSpPr>
        <p:spPr>
          <a:xfrm>
            <a:off x="7200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1" name="Google Shape;21;p37"/>
          <p:cNvSpPr txBox="1">
            <a:spLocks noGrp="1"/>
          </p:cNvSpPr>
          <p:nvPr>
            <p:ph type="title" idx="3"/>
          </p:nvPr>
        </p:nvSpPr>
        <p:spPr>
          <a:xfrm>
            <a:off x="34038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2" name="Google Shape;22;p37"/>
          <p:cNvSpPr txBox="1">
            <a:spLocks noGrp="1"/>
          </p:cNvSpPr>
          <p:nvPr>
            <p:ph type="title" idx="4"/>
          </p:nvPr>
        </p:nvSpPr>
        <p:spPr>
          <a:xfrm>
            <a:off x="34038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3" name="Google Shape;23;p37"/>
          <p:cNvSpPr txBox="1">
            <a:spLocks noGrp="1"/>
          </p:cNvSpPr>
          <p:nvPr>
            <p:ph type="subTitle" idx="5"/>
          </p:nvPr>
        </p:nvSpPr>
        <p:spPr>
          <a:xfrm>
            <a:off x="34038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4" name="Google Shape;24;p37"/>
          <p:cNvSpPr txBox="1">
            <a:spLocks noGrp="1"/>
          </p:cNvSpPr>
          <p:nvPr>
            <p:ph type="title" idx="6"/>
          </p:nvPr>
        </p:nvSpPr>
        <p:spPr>
          <a:xfrm>
            <a:off x="6087600" y="28044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5" name="Google Shape;25;p37"/>
          <p:cNvSpPr txBox="1">
            <a:spLocks noGrp="1"/>
          </p:cNvSpPr>
          <p:nvPr>
            <p:ph type="title" idx="7"/>
          </p:nvPr>
        </p:nvSpPr>
        <p:spPr>
          <a:xfrm>
            <a:off x="6087600" y="1589526"/>
            <a:ext cx="2336400" cy="593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000"/>
              <a:buNone/>
              <a:defRPr sz="3000" b="1"/>
            </a:lvl1pPr>
            <a:lvl2pPr lvl="1" algn="l">
              <a:lnSpc>
                <a:spcPct val="100000"/>
              </a:lnSpc>
              <a:spcBef>
                <a:spcPts val="0"/>
              </a:spcBef>
              <a:spcAft>
                <a:spcPts val="0"/>
              </a:spcAft>
              <a:buSzPts val="3000"/>
              <a:buNone/>
              <a:defRPr sz="3000"/>
            </a:lvl2pPr>
            <a:lvl3pPr lvl="2" algn="l">
              <a:lnSpc>
                <a:spcPct val="100000"/>
              </a:lnSpc>
              <a:spcBef>
                <a:spcPts val="0"/>
              </a:spcBef>
              <a:spcAft>
                <a:spcPts val="0"/>
              </a:spcAft>
              <a:buSzPts val="3000"/>
              <a:buNone/>
              <a:defRPr sz="3000"/>
            </a:lvl3pPr>
            <a:lvl4pPr lvl="3" algn="l">
              <a:lnSpc>
                <a:spcPct val="100000"/>
              </a:lnSpc>
              <a:spcBef>
                <a:spcPts val="0"/>
              </a:spcBef>
              <a:spcAft>
                <a:spcPts val="0"/>
              </a:spcAft>
              <a:buSzPts val="3000"/>
              <a:buNone/>
              <a:defRPr sz="3000"/>
            </a:lvl4pPr>
            <a:lvl5pPr lvl="4" algn="l">
              <a:lnSpc>
                <a:spcPct val="100000"/>
              </a:lnSpc>
              <a:spcBef>
                <a:spcPts val="0"/>
              </a:spcBef>
              <a:spcAft>
                <a:spcPts val="0"/>
              </a:spcAft>
              <a:buSzPts val="3000"/>
              <a:buNone/>
              <a:defRPr sz="3000"/>
            </a:lvl5pPr>
            <a:lvl6pPr lvl="5" algn="l">
              <a:lnSpc>
                <a:spcPct val="100000"/>
              </a:lnSpc>
              <a:spcBef>
                <a:spcPts val="0"/>
              </a:spcBef>
              <a:spcAft>
                <a:spcPts val="0"/>
              </a:spcAft>
              <a:buSzPts val="3000"/>
              <a:buNone/>
              <a:defRPr sz="3000"/>
            </a:lvl6pPr>
            <a:lvl7pPr lvl="6" algn="l">
              <a:lnSpc>
                <a:spcPct val="100000"/>
              </a:lnSpc>
              <a:spcBef>
                <a:spcPts val="0"/>
              </a:spcBef>
              <a:spcAft>
                <a:spcPts val="0"/>
              </a:spcAft>
              <a:buSzPts val="3000"/>
              <a:buNone/>
              <a:defRPr sz="3000"/>
            </a:lvl7pPr>
            <a:lvl8pPr lvl="7" algn="l">
              <a:lnSpc>
                <a:spcPct val="100000"/>
              </a:lnSpc>
              <a:spcBef>
                <a:spcPts val="0"/>
              </a:spcBef>
              <a:spcAft>
                <a:spcPts val="0"/>
              </a:spcAft>
              <a:buSzPts val="3000"/>
              <a:buNone/>
              <a:defRPr sz="3000"/>
            </a:lvl8pPr>
            <a:lvl9pPr lvl="8" algn="l">
              <a:lnSpc>
                <a:spcPct val="100000"/>
              </a:lnSpc>
              <a:spcBef>
                <a:spcPts val="0"/>
              </a:spcBef>
              <a:spcAft>
                <a:spcPts val="0"/>
              </a:spcAft>
              <a:buSzPts val="3000"/>
              <a:buNone/>
              <a:defRPr sz="3000"/>
            </a:lvl9pPr>
          </a:lstStyle>
          <a:p>
            <a:endParaRPr/>
          </a:p>
        </p:txBody>
      </p:sp>
      <p:sp>
        <p:nvSpPr>
          <p:cNvPr id="26" name="Google Shape;26;p37"/>
          <p:cNvSpPr txBox="1">
            <a:spLocks noGrp="1"/>
          </p:cNvSpPr>
          <p:nvPr>
            <p:ph type="subTitle" idx="8"/>
          </p:nvPr>
        </p:nvSpPr>
        <p:spPr>
          <a:xfrm>
            <a:off x="6087600" y="3177110"/>
            <a:ext cx="2336400" cy="873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l">
              <a:lnSpc>
                <a:spcPct val="100000"/>
              </a:lnSpc>
              <a:spcBef>
                <a:spcPts val="1600"/>
              </a:spcBef>
              <a:spcAft>
                <a:spcPts val="0"/>
              </a:spcAft>
              <a:buSzPts val="1400"/>
              <a:buNone/>
              <a:defRPr/>
            </a:lvl2pPr>
            <a:lvl3pPr lvl="2" algn="l">
              <a:lnSpc>
                <a:spcPct val="100000"/>
              </a:lnSpc>
              <a:spcBef>
                <a:spcPts val="1600"/>
              </a:spcBef>
              <a:spcAft>
                <a:spcPts val="0"/>
              </a:spcAft>
              <a:buSzPts val="1400"/>
              <a:buNone/>
              <a:defRPr/>
            </a:lvl3pPr>
            <a:lvl4pPr lvl="3" algn="l">
              <a:lnSpc>
                <a:spcPct val="100000"/>
              </a:lnSpc>
              <a:spcBef>
                <a:spcPts val="1600"/>
              </a:spcBef>
              <a:spcAft>
                <a:spcPts val="0"/>
              </a:spcAft>
              <a:buSzPts val="1400"/>
              <a:buNone/>
              <a:defRPr/>
            </a:lvl4pPr>
            <a:lvl5pPr lvl="4" algn="l">
              <a:lnSpc>
                <a:spcPct val="100000"/>
              </a:lnSpc>
              <a:spcBef>
                <a:spcPts val="1600"/>
              </a:spcBef>
              <a:spcAft>
                <a:spcPts val="0"/>
              </a:spcAft>
              <a:buSzPts val="1400"/>
              <a:buNone/>
              <a:defRPr/>
            </a:lvl5pPr>
            <a:lvl6pPr lvl="5" algn="l">
              <a:lnSpc>
                <a:spcPct val="100000"/>
              </a:lnSpc>
              <a:spcBef>
                <a:spcPts val="1600"/>
              </a:spcBef>
              <a:spcAft>
                <a:spcPts val="0"/>
              </a:spcAft>
              <a:buSzPts val="1400"/>
              <a:buNone/>
              <a:defRPr/>
            </a:lvl6pPr>
            <a:lvl7pPr lvl="6" algn="l">
              <a:lnSpc>
                <a:spcPct val="100000"/>
              </a:lnSpc>
              <a:spcBef>
                <a:spcPts val="1600"/>
              </a:spcBef>
              <a:spcAft>
                <a:spcPts val="0"/>
              </a:spcAft>
              <a:buSzPts val="1400"/>
              <a:buNone/>
              <a:defRPr/>
            </a:lvl7pPr>
            <a:lvl8pPr lvl="7" algn="l">
              <a:lnSpc>
                <a:spcPct val="100000"/>
              </a:lnSpc>
              <a:spcBef>
                <a:spcPts val="1600"/>
              </a:spcBef>
              <a:spcAft>
                <a:spcPts val="0"/>
              </a:spcAft>
              <a:buSzPts val="1400"/>
              <a:buNone/>
              <a:defRPr/>
            </a:lvl8pPr>
            <a:lvl9pPr lvl="8" algn="l">
              <a:lnSpc>
                <a:spcPct val="100000"/>
              </a:lnSpc>
              <a:spcBef>
                <a:spcPts val="1600"/>
              </a:spcBef>
              <a:spcAft>
                <a:spcPts val="1600"/>
              </a:spcAft>
              <a:buSzPts val="1400"/>
              <a:buNone/>
              <a:defRPr/>
            </a:lvl9pPr>
          </a:lstStyle>
          <a:p>
            <a:endParaRPr/>
          </a:p>
        </p:txBody>
      </p:sp>
      <p:sp>
        <p:nvSpPr>
          <p:cNvPr id="27" name="Google Shape;27;p37"/>
          <p:cNvSpPr txBox="1">
            <a:spLocks noGrp="1"/>
          </p:cNvSpPr>
          <p:nvPr>
            <p:ph type="title" idx="9"/>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8"/>
        <p:cNvGrpSpPr/>
        <p:nvPr/>
      </p:nvGrpSpPr>
      <p:grpSpPr>
        <a:xfrm>
          <a:off x="0" y="0"/>
          <a:ext cx="0" cy="0"/>
          <a:chOff x="0" y="0"/>
          <a:chExt cx="0" cy="0"/>
        </a:xfrm>
      </p:grpSpPr>
      <p:pic>
        <p:nvPicPr>
          <p:cNvPr id="29" name="Google Shape;29;p38"/>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30" name="Google Shape;30;p38"/>
          <p:cNvSpPr txBox="1">
            <a:spLocks noGrp="1"/>
          </p:cNvSpPr>
          <p:nvPr>
            <p:ph type="title"/>
          </p:nvPr>
        </p:nvSpPr>
        <p:spPr>
          <a:xfrm>
            <a:off x="2433000" y="1330038"/>
            <a:ext cx="4278000" cy="1611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87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1" name="Google Shape;31;p38"/>
          <p:cNvSpPr txBox="1">
            <a:spLocks noGrp="1"/>
          </p:cNvSpPr>
          <p:nvPr>
            <p:ph type="subTitle" idx="1"/>
          </p:nvPr>
        </p:nvSpPr>
        <p:spPr>
          <a:xfrm>
            <a:off x="2775600" y="3100075"/>
            <a:ext cx="35928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BLANK_1_1">
    <p:spTree>
      <p:nvGrpSpPr>
        <p:cNvPr id="1" name="Shape 32"/>
        <p:cNvGrpSpPr/>
        <p:nvPr/>
      </p:nvGrpSpPr>
      <p:grpSpPr>
        <a:xfrm>
          <a:off x="0" y="0"/>
          <a:ext cx="0" cy="0"/>
          <a:chOff x="0" y="0"/>
          <a:chExt cx="0" cy="0"/>
        </a:xfrm>
      </p:grpSpPr>
      <p:pic>
        <p:nvPicPr>
          <p:cNvPr id="33" name="Google Shape;33;p39"/>
          <p:cNvPicPr preferRelativeResize="0"/>
          <p:nvPr/>
        </p:nvPicPr>
        <p:blipFill rotWithShape="1">
          <a:blip r:embed="rId2">
            <a:alphaModFix/>
          </a:blip>
          <a:srcRect/>
          <a:stretch/>
        </p:blipFill>
        <p:spPr>
          <a:xfrm>
            <a:off x="0" y="0"/>
            <a:ext cx="9144000" cy="5143505"/>
          </a:xfrm>
          <a:prstGeom prst="rect">
            <a:avLst/>
          </a:prstGeom>
          <a:noFill/>
          <a:ln>
            <a:noFill/>
          </a:ln>
        </p:spPr>
      </p:pic>
      <p:sp>
        <p:nvSpPr>
          <p:cNvPr id="34" name="Google Shape;34;p39"/>
          <p:cNvSpPr txBox="1">
            <a:spLocks noGrp="1"/>
          </p:cNvSpPr>
          <p:nvPr>
            <p:ph type="title"/>
          </p:nvPr>
        </p:nvSpPr>
        <p:spPr>
          <a:xfrm>
            <a:off x="2290025" y="3353475"/>
            <a:ext cx="4563900" cy="5319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1800" b="1"/>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a:p>
        </p:txBody>
      </p:sp>
      <p:sp>
        <p:nvSpPr>
          <p:cNvPr id="35" name="Google Shape;35;p39"/>
          <p:cNvSpPr txBox="1">
            <a:spLocks noGrp="1"/>
          </p:cNvSpPr>
          <p:nvPr>
            <p:ph type="subTitle" idx="1"/>
          </p:nvPr>
        </p:nvSpPr>
        <p:spPr>
          <a:xfrm>
            <a:off x="1454700" y="2052475"/>
            <a:ext cx="6234600" cy="12492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800"/>
              <a:buNone/>
              <a:defRPr sz="25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pic>
        <p:nvPicPr>
          <p:cNvPr id="37" name="Google Shape;37;p40"/>
          <p:cNvPicPr preferRelativeResize="0"/>
          <p:nvPr/>
        </p:nvPicPr>
        <p:blipFill rotWithShape="1">
          <a:blip r:embed="rId2">
            <a:alphaModFix/>
          </a:blip>
          <a:srcRect/>
          <a:stretch/>
        </p:blipFill>
        <p:spPr>
          <a:xfrm flipH="1">
            <a:off x="0" y="0"/>
            <a:ext cx="9144000" cy="5143500"/>
          </a:xfrm>
          <a:prstGeom prst="rect">
            <a:avLst/>
          </a:prstGeom>
          <a:noFill/>
          <a:ln>
            <a:noFill/>
          </a:ln>
        </p:spPr>
      </p:pic>
      <p:sp>
        <p:nvSpPr>
          <p:cNvPr id="38" name="Google Shape;38;p40"/>
          <p:cNvSpPr txBox="1">
            <a:spLocks noGrp="1"/>
          </p:cNvSpPr>
          <p:nvPr>
            <p:ph type="title"/>
          </p:nvPr>
        </p:nvSpPr>
        <p:spPr>
          <a:xfrm>
            <a:off x="2433000" y="1371169"/>
            <a:ext cx="4278000" cy="860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45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39" name="Google Shape;39;p40"/>
          <p:cNvSpPr txBox="1">
            <a:spLocks noGrp="1"/>
          </p:cNvSpPr>
          <p:nvPr>
            <p:ph type="subTitle" idx="1"/>
          </p:nvPr>
        </p:nvSpPr>
        <p:spPr>
          <a:xfrm>
            <a:off x="2433000" y="2441425"/>
            <a:ext cx="4278000" cy="12693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0"/>
        <p:cNvGrpSpPr/>
        <p:nvPr/>
      </p:nvGrpSpPr>
      <p:grpSpPr>
        <a:xfrm>
          <a:off x="0" y="0"/>
          <a:ext cx="0" cy="0"/>
          <a:chOff x="0" y="0"/>
          <a:chExt cx="0" cy="0"/>
        </a:xfrm>
      </p:grpSpPr>
      <p:pic>
        <p:nvPicPr>
          <p:cNvPr id="41" name="Google Shape;41;p41"/>
          <p:cNvPicPr preferRelativeResize="0"/>
          <p:nvPr/>
        </p:nvPicPr>
        <p:blipFill rotWithShape="1">
          <a:blip r:embed="rId2">
            <a:alphaModFix/>
          </a:blip>
          <a:srcRect/>
          <a:stretch/>
        </p:blipFill>
        <p:spPr>
          <a:xfrm>
            <a:off x="0" y="0"/>
            <a:ext cx="9144000" cy="5143484"/>
          </a:xfrm>
          <a:prstGeom prst="rect">
            <a:avLst/>
          </a:prstGeom>
          <a:noFill/>
          <a:ln>
            <a:noFill/>
          </a:ln>
        </p:spPr>
      </p:pic>
      <p:sp>
        <p:nvSpPr>
          <p:cNvPr id="42" name="Google Shape;42;p41"/>
          <p:cNvSpPr txBox="1">
            <a:spLocks noGrp="1"/>
          </p:cNvSpPr>
          <p:nvPr>
            <p:ph type="title"/>
          </p:nvPr>
        </p:nvSpPr>
        <p:spPr>
          <a:xfrm>
            <a:off x="5139007" y="2342625"/>
            <a:ext cx="3285000" cy="841800"/>
          </a:xfrm>
          <a:prstGeom prst="rect">
            <a:avLst/>
          </a:prstGeom>
          <a:noFill/>
          <a:ln>
            <a:noFill/>
          </a:ln>
        </p:spPr>
        <p:txBody>
          <a:bodyPr spcFirstLastPara="1" wrap="square" lIns="91425" tIns="91425" rIns="91425" bIns="91425" anchor="ctr" anchorCtr="0">
            <a:noAutofit/>
          </a:bodyPr>
          <a:lstStyle>
            <a:lvl1pPr lvl="0" algn="r">
              <a:lnSpc>
                <a:spcPct val="100000"/>
              </a:lnSpc>
              <a:spcBef>
                <a:spcPts val="0"/>
              </a:spcBef>
              <a:spcAft>
                <a:spcPts val="0"/>
              </a:spcAft>
              <a:buSzPts val="3600"/>
              <a:buNone/>
              <a:defRPr sz="4500" b="1"/>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43" name="Google Shape;43;p41"/>
          <p:cNvSpPr txBox="1">
            <a:spLocks noGrp="1"/>
          </p:cNvSpPr>
          <p:nvPr>
            <p:ph type="title" idx="2"/>
          </p:nvPr>
        </p:nvSpPr>
        <p:spPr>
          <a:xfrm>
            <a:off x="5138900" y="1106175"/>
            <a:ext cx="3285000" cy="1265100"/>
          </a:xfrm>
          <a:prstGeom prst="rect">
            <a:avLst/>
          </a:prstGeom>
          <a:noFill/>
          <a:ln>
            <a:noFill/>
          </a:ln>
        </p:spPr>
        <p:txBody>
          <a:bodyPr spcFirstLastPara="1" wrap="square" lIns="91425" tIns="91425" rIns="91425" bIns="91425" anchor="b" anchorCtr="0">
            <a:noAutofit/>
          </a:bodyPr>
          <a:lstStyle>
            <a:lvl1pPr lvl="0" algn="r">
              <a:lnSpc>
                <a:spcPct val="100000"/>
              </a:lnSpc>
              <a:spcBef>
                <a:spcPts val="0"/>
              </a:spcBef>
              <a:spcAft>
                <a:spcPts val="0"/>
              </a:spcAft>
              <a:buSzPts val="6000"/>
              <a:buNone/>
              <a:defRPr sz="7000" b="1"/>
            </a:lvl1pPr>
            <a:lvl2pPr lvl="1" algn="ctr">
              <a:lnSpc>
                <a:spcPct val="100000"/>
              </a:lnSpc>
              <a:spcBef>
                <a:spcPts val="0"/>
              </a:spcBef>
              <a:spcAft>
                <a:spcPts val="0"/>
              </a:spcAft>
              <a:buSzPts val="6000"/>
              <a:buNone/>
              <a:defRPr sz="6000"/>
            </a:lvl2pPr>
            <a:lvl3pPr lvl="2" algn="ctr">
              <a:lnSpc>
                <a:spcPct val="100000"/>
              </a:lnSpc>
              <a:spcBef>
                <a:spcPts val="0"/>
              </a:spcBef>
              <a:spcAft>
                <a:spcPts val="0"/>
              </a:spcAft>
              <a:buSzPts val="6000"/>
              <a:buNone/>
              <a:defRPr sz="6000"/>
            </a:lvl3pPr>
            <a:lvl4pPr lvl="3" algn="ctr">
              <a:lnSpc>
                <a:spcPct val="100000"/>
              </a:lnSpc>
              <a:spcBef>
                <a:spcPts val="0"/>
              </a:spcBef>
              <a:spcAft>
                <a:spcPts val="0"/>
              </a:spcAft>
              <a:buSzPts val="6000"/>
              <a:buNone/>
              <a:defRPr sz="6000"/>
            </a:lvl4pPr>
            <a:lvl5pPr lvl="4" algn="ctr">
              <a:lnSpc>
                <a:spcPct val="100000"/>
              </a:lnSpc>
              <a:spcBef>
                <a:spcPts val="0"/>
              </a:spcBef>
              <a:spcAft>
                <a:spcPts val="0"/>
              </a:spcAft>
              <a:buSzPts val="6000"/>
              <a:buNone/>
              <a:defRPr sz="6000"/>
            </a:lvl5pPr>
            <a:lvl6pPr lvl="5" algn="ctr">
              <a:lnSpc>
                <a:spcPct val="100000"/>
              </a:lnSpc>
              <a:spcBef>
                <a:spcPts val="0"/>
              </a:spcBef>
              <a:spcAft>
                <a:spcPts val="0"/>
              </a:spcAft>
              <a:buSzPts val="6000"/>
              <a:buNone/>
              <a:defRPr sz="6000"/>
            </a:lvl6pPr>
            <a:lvl7pPr lvl="6" algn="ctr">
              <a:lnSpc>
                <a:spcPct val="100000"/>
              </a:lnSpc>
              <a:spcBef>
                <a:spcPts val="0"/>
              </a:spcBef>
              <a:spcAft>
                <a:spcPts val="0"/>
              </a:spcAft>
              <a:buSzPts val="6000"/>
              <a:buNone/>
              <a:defRPr sz="6000"/>
            </a:lvl7pPr>
            <a:lvl8pPr lvl="7" algn="ctr">
              <a:lnSpc>
                <a:spcPct val="100000"/>
              </a:lnSpc>
              <a:spcBef>
                <a:spcPts val="0"/>
              </a:spcBef>
              <a:spcAft>
                <a:spcPts val="0"/>
              </a:spcAft>
              <a:buSzPts val="6000"/>
              <a:buNone/>
              <a:defRPr sz="6000"/>
            </a:lvl8pPr>
            <a:lvl9pPr lvl="8" algn="ctr">
              <a:lnSpc>
                <a:spcPct val="100000"/>
              </a:lnSpc>
              <a:spcBef>
                <a:spcPts val="0"/>
              </a:spcBef>
              <a:spcAft>
                <a:spcPts val="0"/>
              </a:spcAft>
              <a:buSzPts val="6000"/>
              <a:buNone/>
              <a:defRPr sz="6000"/>
            </a:lvl9pPr>
          </a:lstStyle>
          <a:p>
            <a:endParaRPr/>
          </a:p>
        </p:txBody>
      </p:sp>
      <p:sp>
        <p:nvSpPr>
          <p:cNvPr id="44" name="Google Shape;44;p41"/>
          <p:cNvSpPr txBox="1">
            <a:spLocks noGrp="1"/>
          </p:cNvSpPr>
          <p:nvPr>
            <p:ph type="subTitle" idx="1"/>
          </p:nvPr>
        </p:nvSpPr>
        <p:spPr>
          <a:xfrm>
            <a:off x="5139001" y="3323950"/>
            <a:ext cx="3285000" cy="713400"/>
          </a:xfrm>
          <a:prstGeom prst="rect">
            <a:avLst/>
          </a:prstGeom>
          <a:noFill/>
          <a:ln>
            <a:noFill/>
          </a:ln>
        </p:spPr>
        <p:txBody>
          <a:bodyPr spcFirstLastPara="1" wrap="square" lIns="91425" tIns="91425" rIns="91425" bIns="91425" anchor="t" anchorCtr="0">
            <a:noAutofit/>
          </a:bodyPr>
          <a:lstStyle>
            <a:lvl1pPr lvl="0" algn="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text">
  <p:cSld name="CUSTOM">
    <p:spTree>
      <p:nvGrpSpPr>
        <p:cNvPr id="1" name="Shape 45"/>
        <p:cNvGrpSpPr/>
        <p:nvPr/>
      </p:nvGrpSpPr>
      <p:grpSpPr>
        <a:xfrm>
          <a:off x="0" y="0"/>
          <a:ext cx="0" cy="0"/>
          <a:chOff x="0" y="0"/>
          <a:chExt cx="0" cy="0"/>
        </a:xfrm>
      </p:grpSpPr>
      <p:pic>
        <p:nvPicPr>
          <p:cNvPr id="46" name="Google Shape;46;p42"/>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47" name="Google Shape;47;p42"/>
          <p:cNvSpPr txBox="1">
            <a:spLocks noGrp="1"/>
          </p:cNvSpPr>
          <p:nvPr>
            <p:ph type="subTitle" idx="1"/>
          </p:nvPr>
        </p:nvSpPr>
        <p:spPr>
          <a:xfrm>
            <a:off x="720000" y="1452575"/>
            <a:ext cx="4461600" cy="28461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1800"/>
              <a:buFont typeface="Maven Pro"/>
              <a:buChar char="●"/>
              <a:defRPr sz="1600">
                <a:latin typeface="Oxygen"/>
                <a:ea typeface="Oxygen"/>
                <a:cs typeface="Oxygen"/>
                <a:sym typeface="Oxygen"/>
              </a:defRPr>
            </a:lvl1pPr>
            <a:lvl2pPr lvl="1" algn="l">
              <a:lnSpc>
                <a:spcPct val="115000"/>
              </a:lnSpc>
              <a:spcBef>
                <a:spcPts val="1600"/>
              </a:spcBef>
              <a:spcAft>
                <a:spcPts val="0"/>
              </a:spcAft>
              <a:buClr>
                <a:srgbClr val="024427"/>
              </a:buClr>
              <a:buSzPts val="1400"/>
              <a:buFont typeface="Maven Pro"/>
              <a:buChar char="○"/>
              <a:defRPr/>
            </a:lvl2pPr>
            <a:lvl3pPr lvl="2" algn="l">
              <a:lnSpc>
                <a:spcPct val="115000"/>
              </a:lnSpc>
              <a:spcBef>
                <a:spcPts val="1600"/>
              </a:spcBef>
              <a:spcAft>
                <a:spcPts val="0"/>
              </a:spcAft>
              <a:buClr>
                <a:srgbClr val="024427"/>
              </a:buClr>
              <a:buSzPts val="1400"/>
              <a:buFont typeface="Maven Pro"/>
              <a:buChar char="■"/>
              <a:defRPr/>
            </a:lvl3pPr>
            <a:lvl4pPr lvl="3" algn="l">
              <a:lnSpc>
                <a:spcPct val="115000"/>
              </a:lnSpc>
              <a:spcBef>
                <a:spcPts val="1600"/>
              </a:spcBef>
              <a:spcAft>
                <a:spcPts val="0"/>
              </a:spcAft>
              <a:buClr>
                <a:srgbClr val="024427"/>
              </a:buClr>
              <a:buSzPts val="1400"/>
              <a:buFont typeface="Maven Pro"/>
              <a:buChar char="●"/>
              <a:defRPr/>
            </a:lvl4pPr>
            <a:lvl5pPr lvl="4" algn="l">
              <a:lnSpc>
                <a:spcPct val="115000"/>
              </a:lnSpc>
              <a:spcBef>
                <a:spcPts val="1600"/>
              </a:spcBef>
              <a:spcAft>
                <a:spcPts val="0"/>
              </a:spcAft>
              <a:buClr>
                <a:srgbClr val="024427"/>
              </a:buClr>
              <a:buSzPts val="1400"/>
              <a:buFont typeface="Maven Pro"/>
              <a:buChar char="○"/>
              <a:defRPr/>
            </a:lvl5pPr>
            <a:lvl6pPr lvl="5" algn="l">
              <a:lnSpc>
                <a:spcPct val="115000"/>
              </a:lnSpc>
              <a:spcBef>
                <a:spcPts val="1600"/>
              </a:spcBef>
              <a:spcAft>
                <a:spcPts val="0"/>
              </a:spcAft>
              <a:buClr>
                <a:srgbClr val="024427"/>
              </a:buClr>
              <a:buSzPts val="1400"/>
              <a:buFont typeface="Maven Pro"/>
              <a:buChar char="■"/>
              <a:defRPr/>
            </a:lvl6pPr>
            <a:lvl7pPr lvl="6" algn="l">
              <a:lnSpc>
                <a:spcPct val="115000"/>
              </a:lnSpc>
              <a:spcBef>
                <a:spcPts val="1600"/>
              </a:spcBef>
              <a:spcAft>
                <a:spcPts val="0"/>
              </a:spcAft>
              <a:buClr>
                <a:srgbClr val="024427"/>
              </a:buClr>
              <a:buSzPts val="1400"/>
              <a:buFont typeface="Maven Pro"/>
              <a:buChar char="●"/>
              <a:defRPr/>
            </a:lvl7pPr>
            <a:lvl8pPr lvl="7" algn="l">
              <a:lnSpc>
                <a:spcPct val="115000"/>
              </a:lnSpc>
              <a:spcBef>
                <a:spcPts val="1600"/>
              </a:spcBef>
              <a:spcAft>
                <a:spcPts val="0"/>
              </a:spcAft>
              <a:buClr>
                <a:srgbClr val="024427"/>
              </a:buClr>
              <a:buSzPts val="1400"/>
              <a:buFont typeface="Maven Pro"/>
              <a:buChar char="○"/>
              <a:defRPr/>
            </a:lvl8pPr>
            <a:lvl9pPr lvl="8" algn="l">
              <a:lnSpc>
                <a:spcPct val="115000"/>
              </a:lnSpc>
              <a:spcBef>
                <a:spcPts val="1600"/>
              </a:spcBef>
              <a:spcAft>
                <a:spcPts val="1600"/>
              </a:spcAft>
              <a:buClr>
                <a:srgbClr val="024427"/>
              </a:buClr>
              <a:buSzPts val="1400"/>
              <a:buFont typeface="Maven Pro"/>
              <a:buChar char="■"/>
              <a:defRPr/>
            </a:lvl9pPr>
          </a:lstStyle>
          <a:p>
            <a:endParaRPr/>
          </a:p>
        </p:txBody>
      </p:sp>
      <p:sp>
        <p:nvSpPr>
          <p:cNvPr id="48" name="Google Shape;48;p42"/>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9"/>
        <p:cNvGrpSpPr/>
        <p:nvPr/>
      </p:nvGrpSpPr>
      <p:grpSpPr>
        <a:xfrm>
          <a:off x="0" y="0"/>
          <a:ext cx="0" cy="0"/>
          <a:chOff x="0" y="0"/>
          <a:chExt cx="0" cy="0"/>
        </a:xfrm>
      </p:grpSpPr>
      <p:pic>
        <p:nvPicPr>
          <p:cNvPr id="50" name="Google Shape;50;p43"/>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1" name="Google Shape;51;p43"/>
          <p:cNvSpPr txBox="1">
            <a:spLocks noGrp="1"/>
          </p:cNvSpPr>
          <p:nvPr>
            <p:ph type="subTitle" idx="1"/>
          </p:nvPr>
        </p:nvSpPr>
        <p:spPr>
          <a:xfrm>
            <a:off x="703800" y="2491350"/>
            <a:ext cx="34941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2" name="Google Shape;52;p43"/>
          <p:cNvSpPr txBox="1">
            <a:spLocks noGrp="1"/>
          </p:cNvSpPr>
          <p:nvPr>
            <p:ph type="subTitle" idx="2"/>
          </p:nvPr>
        </p:nvSpPr>
        <p:spPr>
          <a:xfrm>
            <a:off x="4913600" y="2491350"/>
            <a:ext cx="3510300" cy="7134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Font typeface="Bebas Neue"/>
              <a:buNone/>
              <a:defRPr sz="2000" b="1">
                <a:solidFill>
                  <a:schemeClr val="dk1"/>
                </a:solidFill>
                <a:latin typeface="Poiret One"/>
                <a:ea typeface="Poiret One"/>
                <a:cs typeface="Poiret One"/>
                <a:sym typeface="Poiret One"/>
              </a:defRPr>
            </a:lvl1pPr>
            <a:lvl2pPr lvl="1" algn="ctr">
              <a:lnSpc>
                <a:spcPct val="100000"/>
              </a:lnSpc>
              <a:spcBef>
                <a:spcPts val="1600"/>
              </a:spcBef>
              <a:spcAft>
                <a:spcPts val="0"/>
              </a:spcAft>
              <a:buSzPts val="1400"/>
              <a:buFont typeface="Bebas Neue"/>
              <a:buNone/>
              <a:defRPr>
                <a:latin typeface="Bebas Neue"/>
                <a:ea typeface="Bebas Neue"/>
                <a:cs typeface="Bebas Neue"/>
                <a:sym typeface="Bebas Neue"/>
              </a:defRPr>
            </a:lvl2pPr>
            <a:lvl3pPr lvl="2" algn="ctr">
              <a:lnSpc>
                <a:spcPct val="100000"/>
              </a:lnSpc>
              <a:spcBef>
                <a:spcPts val="1600"/>
              </a:spcBef>
              <a:spcAft>
                <a:spcPts val="0"/>
              </a:spcAft>
              <a:buSzPts val="1400"/>
              <a:buFont typeface="Bebas Neue"/>
              <a:buNone/>
              <a:defRPr>
                <a:latin typeface="Bebas Neue"/>
                <a:ea typeface="Bebas Neue"/>
                <a:cs typeface="Bebas Neue"/>
                <a:sym typeface="Bebas Neue"/>
              </a:defRPr>
            </a:lvl3pPr>
            <a:lvl4pPr lvl="3" algn="ctr">
              <a:lnSpc>
                <a:spcPct val="100000"/>
              </a:lnSpc>
              <a:spcBef>
                <a:spcPts val="1600"/>
              </a:spcBef>
              <a:spcAft>
                <a:spcPts val="0"/>
              </a:spcAft>
              <a:buSzPts val="1400"/>
              <a:buFont typeface="Bebas Neue"/>
              <a:buNone/>
              <a:defRPr>
                <a:latin typeface="Bebas Neue"/>
                <a:ea typeface="Bebas Neue"/>
                <a:cs typeface="Bebas Neue"/>
                <a:sym typeface="Bebas Neue"/>
              </a:defRPr>
            </a:lvl4pPr>
            <a:lvl5pPr lvl="4" algn="ctr">
              <a:lnSpc>
                <a:spcPct val="100000"/>
              </a:lnSpc>
              <a:spcBef>
                <a:spcPts val="1600"/>
              </a:spcBef>
              <a:spcAft>
                <a:spcPts val="0"/>
              </a:spcAft>
              <a:buSzPts val="1400"/>
              <a:buFont typeface="Bebas Neue"/>
              <a:buNone/>
              <a:defRPr>
                <a:latin typeface="Bebas Neue"/>
                <a:ea typeface="Bebas Neue"/>
                <a:cs typeface="Bebas Neue"/>
                <a:sym typeface="Bebas Neue"/>
              </a:defRPr>
            </a:lvl5pPr>
            <a:lvl6pPr lvl="5" algn="ctr">
              <a:lnSpc>
                <a:spcPct val="100000"/>
              </a:lnSpc>
              <a:spcBef>
                <a:spcPts val="1600"/>
              </a:spcBef>
              <a:spcAft>
                <a:spcPts val="0"/>
              </a:spcAft>
              <a:buSzPts val="1400"/>
              <a:buFont typeface="Bebas Neue"/>
              <a:buNone/>
              <a:defRPr>
                <a:latin typeface="Bebas Neue"/>
                <a:ea typeface="Bebas Neue"/>
                <a:cs typeface="Bebas Neue"/>
                <a:sym typeface="Bebas Neue"/>
              </a:defRPr>
            </a:lvl6pPr>
            <a:lvl7pPr lvl="6" algn="ctr">
              <a:lnSpc>
                <a:spcPct val="100000"/>
              </a:lnSpc>
              <a:spcBef>
                <a:spcPts val="1600"/>
              </a:spcBef>
              <a:spcAft>
                <a:spcPts val="0"/>
              </a:spcAft>
              <a:buSzPts val="1400"/>
              <a:buFont typeface="Bebas Neue"/>
              <a:buNone/>
              <a:defRPr>
                <a:latin typeface="Bebas Neue"/>
                <a:ea typeface="Bebas Neue"/>
                <a:cs typeface="Bebas Neue"/>
                <a:sym typeface="Bebas Neue"/>
              </a:defRPr>
            </a:lvl7pPr>
            <a:lvl8pPr lvl="7" algn="ctr">
              <a:lnSpc>
                <a:spcPct val="100000"/>
              </a:lnSpc>
              <a:spcBef>
                <a:spcPts val="1600"/>
              </a:spcBef>
              <a:spcAft>
                <a:spcPts val="0"/>
              </a:spcAft>
              <a:buSzPts val="1400"/>
              <a:buFont typeface="Bebas Neue"/>
              <a:buNone/>
              <a:defRPr>
                <a:latin typeface="Bebas Neue"/>
                <a:ea typeface="Bebas Neue"/>
                <a:cs typeface="Bebas Neue"/>
                <a:sym typeface="Bebas Neue"/>
              </a:defRPr>
            </a:lvl8pPr>
            <a:lvl9pPr lvl="8" algn="ctr">
              <a:lnSpc>
                <a:spcPct val="100000"/>
              </a:lnSpc>
              <a:spcBef>
                <a:spcPts val="1600"/>
              </a:spcBef>
              <a:spcAft>
                <a:spcPts val="1600"/>
              </a:spcAft>
              <a:buSzPts val="1400"/>
              <a:buFont typeface="Bebas Neue"/>
              <a:buNone/>
              <a:defRPr>
                <a:latin typeface="Bebas Neue"/>
                <a:ea typeface="Bebas Neue"/>
                <a:cs typeface="Bebas Neue"/>
                <a:sym typeface="Bebas Neue"/>
              </a:defRPr>
            </a:lvl9pPr>
          </a:lstStyle>
          <a:p>
            <a:endParaRPr/>
          </a:p>
        </p:txBody>
      </p:sp>
      <p:sp>
        <p:nvSpPr>
          <p:cNvPr id="53" name="Google Shape;53;p43"/>
          <p:cNvSpPr txBox="1">
            <a:spLocks noGrp="1"/>
          </p:cNvSpPr>
          <p:nvPr>
            <p:ph type="subTitle" idx="3"/>
          </p:nvPr>
        </p:nvSpPr>
        <p:spPr>
          <a:xfrm>
            <a:off x="703800" y="3001175"/>
            <a:ext cx="34941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4" name="Google Shape;54;p43"/>
          <p:cNvSpPr txBox="1">
            <a:spLocks noGrp="1"/>
          </p:cNvSpPr>
          <p:nvPr>
            <p:ph type="subTitle" idx="4"/>
          </p:nvPr>
        </p:nvSpPr>
        <p:spPr>
          <a:xfrm>
            <a:off x="4913600" y="3001175"/>
            <a:ext cx="35103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8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55" name="Google Shape;55;p4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three columns">
  <p:cSld name="BLANK_1_1_1_2">
    <p:spTree>
      <p:nvGrpSpPr>
        <p:cNvPr id="1" name="Shape 56"/>
        <p:cNvGrpSpPr/>
        <p:nvPr/>
      </p:nvGrpSpPr>
      <p:grpSpPr>
        <a:xfrm>
          <a:off x="0" y="0"/>
          <a:ext cx="0" cy="0"/>
          <a:chOff x="0" y="0"/>
          <a:chExt cx="0" cy="0"/>
        </a:xfrm>
      </p:grpSpPr>
      <p:pic>
        <p:nvPicPr>
          <p:cNvPr id="57" name="Google Shape;57;p44"/>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58" name="Google Shape;58;p44"/>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59" name="Google Shape;59;p44"/>
          <p:cNvSpPr txBox="1">
            <a:spLocks noGrp="1"/>
          </p:cNvSpPr>
          <p:nvPr>
            <p:ph type="title" idx="2"/>
          </p:nvPr>
        </p:nvSpPr>
        <p:spPr>
          <a:xfrm>
            <a:off x="7200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0" name="Google Shape;60;p44"/>
          <p:cNvSpPr txBox="1">
            <a:spLocks noGrp="1"/>
          </p:cNvSpPr>
          <p:nvPr>
            <p:ph type="subTitle" idx="1"/>
          </p:nvPr>
        </p:nvSpPr>
        <p:spPr>
          <a:xfrm>
            <a:off x="7200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1" name="Google Shape;61;p44"/>
          <p:cNvSpPr txBox="1">
            <a:spLocks noGrp="1"/>
          </p:cNvSpPr>
          <p:nvPr>
            <p:ph type="title" idx="3"/>
          </p:nvPr>
        </p:nvSpPr>
        <p:spPr>
          <a:xfrm>
            <a:off x="34038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2" name="Google Shape;62;p44"/>
          <p:cNvSpPr txBox="1">
            <a:spLocks noGrp="1"/>
          </p:cNvSpPr>
          <p:nvPr>
            <p:ph type="subTitle" idx="4"/>
          </p:nvPr>
        </p:nvSpPr>
        <p:spPr>
          <a:xfrm>
            <a:off x="34038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
        <p:nvSpPr>
          <p:cNvPr id="63" name="Google Shape;63;p44"/>
          <p:cNvSpPr txBox="1">
            <a:spLocks noGrp="1"/>
          </p:cNvSpPr>
          <p:nvPr>
            <p:ph type="title" idx="5"/>
          </p:nvPr>
        </p:nvSpPr>
        <p:spPr>
          <a:xfrm>
            <a:off x="6087600" y="2948538"/>
            <a:ext cx="2336400" cy="5277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2400"/>
              <a:buNone/>
              <a:defRPr sz="2000" b="1"/>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64" name="Google Shape;64;p44"/>
          <p:cNvSpPr txBox="1">
            <a:spLocks noGrp="1"/>
          </p:cNvSpPr>
          <p:nvPr>
            <p:ph type="subTitle" idx="6"/>
          </p:nvPr>
        </p:nvSpPr>
        <p:spPr>
          <a:xfrm>
            <a:off x="6087600" y="3315275"/>
            <a:ext cx="2336400" cy="9315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1400"/>
              <a:buNone/>
              <a:defRPr sz="1600">
                <a:latin typeface="Oxygen"/>
                <a:ea typeface="Oxygen"/>
                <a:cs typeface="Oxygen"/>
                <a:sym typeface="Oxygen"/>
              </a:defRPr>
            </a:lvl1pPr>
            <a:lvl2pPr lvl="1" algn="ctr">
              <a:lnSpc>
                <a:spcPct val="100000"/>
              </a:lnSpc>
              <a:spcBef>
                <a:spcPts val="1600"/>
              </a:spcBef>
              <a:spcAft>
                <a:spcPts val="0"/>
              </a:spcAft>
              <a:buSzPts val="1400"/>
              <a:buNone/>
              <a:defRPr/>
            </a:lvl2pPr>
            <a:lvl3pPr lvl="2" algn="ctr">
              <a:lnSpc>
                <a:spcPct val="100000"/>
              </a:lnSpc>
              <a:spcBef>
                <a:spcPts val="1600"/>
              </a:spcBef>
              <a:spcAft>
                <a:spcPts val="0"/>
              </a:spcAft>
              <a:buSzPts val="1400"/>
              <a:buNone/>
              <a:defRPr/>
            </a:lvl3pPr>
            <a:lvl4pPr lvl="3" algn="ctr">
              <a:lnSpc>
                <a:spcPct val="100000"/>
              </a:lnSpc>
              <a:spcBef>
                <a:spcPts val="1600"/>
              </a:spcBef>
              <a:spcAft>
                <a:spcPts val="0"/>
              </a:spcAft>
              <a:buSzPts val="1400"/>
              <a:buNone/>
              <a:defRPr/>
            </a:lvl4pPr>
            <a:lvl5pPr lvl="4" algn="ctr">
              <a:lnSpc>
                <a:spcPct val="100000"/>
              </a:lnSpc>
              <a:spcBef>
                <a:spcPts val="1600"/>
              </a:spcBef>
              <a:spcAft>
                <a:spcPts val="0"/>
              </a:spcAft>
              <a:buSzPts val="1400"/>
              <a:buNone/>
              <a:defRPr/>
            </a:lvl5pPr>
            <a:lvl6pPr lvl="5" algn="ctr">
              <a:lnSpc>
                <a:spcPct val="100000"/>
              </a:lnSpc>
              <a:spcBef>
                <a:spcPts val="1600"/>
              </a:spcBef>
              <a:spcAft>
                <a:spcPts val="0"/>
              </a:spcAft>
              <a:buSzPts val="1400"/>
              <a:buNone/>
              <a:defRPr/>
            </a:lvl6pPr>
            <a:lvl7pPr lvl="6" algn="ctr">
              <a:lnSpc>
                <a:spcPct val="100000"/>
              </a:lnSpc>
              <a:spcBef>
                <a:spcPts val="1600"/>
              </a:spcBef>
              <a:spcAft>
                <a:spcPts val="0"/>
              </a:spcAft>
              <a:buSzPts val="1400"/>
              <a:buNone/>
              <a:defRPr/>
            </a:lvl7pPr>
            <a:lvl8pPr lvl="7" algn="ctr">
              <a:lnSpc>
                <a:spcPct val="100000"/>
              </a:lnSpc>
              <a:spcBef>
                <a:spcPts val="1600"/>
              </a:spcBef>
              <a:spcAft>
                <a:spcPts val="0"/>
              </a:spcAft>
              <a:buSzPts val="1400"/>
              <a:buNone/>
              <a:defRPr/>
            </a:lvl8pPr>
            <a:lvl9pPr lvl="8" algn="ctr">
              <a:lnSpc>
                <a:spcPct val="100000"/>
              </a:lnSpc>
              <a:spcBef>
                <a:spcPts val="1600"/>
              </a:spcBef>
              <a:spcAft>
                <a:spcPts val="1600"/>
              </a:spcAft>
              <a:buSzPts val="1400"/>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5"/>
        <p:cNvGrpSpPr/>
        <p:nvPr/>
      </p:nvGrpSpPr>
      <p:grpSpPr>
        <a:xfrm>
          <a:off x="0" y="0"/>
          <a:ext cx="0" cy="0"/>
          <a:chOff x="0" y="0"/>
          <a:chExt cx="0" cy="0"/>
        </a:xfrm>
      </p:grpSpPr>
      <p:pic>
        <p:nvPicPr>
          <p:cNvPr id="66" name="Google Shape;66;p45"/>
          <p:cNvPicPr preferRelativeResize="0"/>
          <p:nvPr/>
        </p:nvPicPr>
        <p:blipFill rotWithShape="1">
          <a:blip r:embed="rId2">
            <a:alphaModFix/>
          </a:blip>
          <a:srcRect/>
          <a:stretch/>
        </p:blipFill>
        <p:spPr>
          <a:xfrm>
            <a:off x="0" y="0"/>
            <a:ext cx="9144000" cy="5143500"/>
          </a:xfrm>
          <a:prstGeom prst="rect">
            <a:avLst/>
          </a:prstGeom>
          <a:noFill/>
          <a:ln>
            <a:noFill/>
          </a:ln>
        </p:spPr>
      </p:pic>
      <p:sp>
        <p:nvSpPr>
          <p:cNvPr id="67" name="Google Shape;67;p45"/>
          <p:cNvSpPr txBox="1">
            <a:spLocks noGrp="1"/>
          </p:cNvSpPr>
          <p:nvPr>
            <p:ph type="title"/>
          </p:nvPr>
        </p:nvSpPr>
        <p:spPr>
          <a:xfrm>
            <a:off x="1388100" y="1693050"/>
            <a:ext cx="6367800" cy="1757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4800"/>
              <a:buNone/>
              <a:defRPr sz="7000" b="1"/>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pic>
        <p:nvPicPr>
          <p:cNvPr id="69" name="Google Shape;69;p46"/>
          <p:cNvPicPr preferRelativeResize="0"/>
          <p:nvPr/>
        </p:nvPicPr>
        <p:blipFill rotWithShape="1">
          <a:blip r:embed="rId2">
            <a:alphaModFix/>
          </a:blip>
          <a:srcRect/>
          <a:stretch/>
        </p:blipFill>
        <p:spPr>
          <a:xfrm>
            <a:off x="0" y="0"/>
            <a:ext cx="9144010" cy="5143500"/>
          </a:xfrm>
          <a:prstGeom prst="rect">
            <a:avLst/>
          </a:prstGeom>
          <a:noFill/>
          <a:ln>
            <a:noFill/>
          </a:ln>
        </p:spPr>
      </p:pic>
      <p:sp>
        <p:nvSpPr>
          <p:cNvPr id="70" name="Google Shape;70;p46"/>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400" b="1"/>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71"/>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ackground">
  <p:cSld name="BLANK_1_1_1_1_1_1_1">
    <p:spTree>
      <p:nvGrpSpPr>
        <p:cNvPr id="1" name="Shape 72"/>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ackground 1">
  <p:cSld name="BLANK_1_1_1_1_1_1_3">
    <p:spTree>
      <p:nvGrpSpPr>
        <p:cNvPr id="1" name="Shape 73"/>
        <p:cNvGrpSpPr/>
        <p:nvPr/>
      </p:nvGrpSpPr>
      <p:grpSpPr>
        <a:xfrm>
          <a:off x="0" y="0"/>
          <a:ext cx="0" cy="0"/>
          <a:chOff x="0" y="0"/>
          <a:chExt cx="0" cy="0"/>
        </a:xfrm>
      </p:grpSpPr>
      <p:pic>
        <p:nvPicPr>
          <p:cNvPr id="74" name="Google Shape;74;p49"/>
          <p:cNvPicPr preferRelativeResize="0"/>
          <p:nvPr/>
        </p:nvPicPr>
        <p:blipFill rotWithShape="1">
          <a:blip r:embed="rId2">
            <a:alphaModFix/>
          </a:blip>
          <a:srcRect/>
          <a:stretch/>
        </p:blipFill>
        <p:spPr>
          <a:xfrm>
            <a:off x="0" y="0"/>
            <a:ext cx="9144000" cy="51435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ackground 2">
  <p:cSld name="CUSTOM_4_1">
    <p:spTree>
      <p:nvGrpSpPr>
        <p:cNvPr id="1" name="Shape 75"/>
        <p:cNvGrpSpPr/>
        <p:nvPr/>
      </p:nvGrpSpPr>
      <p:grpSpPr>
        <a:xfrm>
          <a:off x="0" y="0"/>
          <a:ext cx="0" cy="0"/>
          <a:chOff x="0" y="0"/>
          <a:chExt cx="0" cy="0"/>
        </a:xfrm>
      </p:grpSpPr>
      <p:pic>
        <p:nvPicPr>
          <p:cNvPr id="76" name="Google Shape;76;p50"/>
          <p:cNvPicPr preferRelativeResize="0"/>
          <p:nvPr/>
        </p:nvPicPr>
        <p:blipFill rotWithShape="1">
          <a:blip r:embed="rId2">
            <a:alphaModFix/>
          </a:blip>
          <a:srcRect/>
          <a:stretch/>
        </p:blipFill>
        <p:spPr>
          <a:xfrm>
            <a:off x="0" y="0"/>
            <a:ext cx="9144000" cy="5143513"/>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3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Poiret One"/>
              <a:buNone/>
              <a:defRPr sz="2800" b="0" i="0" u="none" strike="noStrike" cap="none">
                <a:solidFill>
                  <a:schemeClr val="dk1"/>
                </a:solidFill>
                <a:latin typeface="Poiret One"/>
                <a:ea typeface="Poiret One"/>
                <a:cs typeface="Poiret One"/>
                <a:sym typeface="Poiret One"/>
              </a:defRPr>
            </a:lvl1pPr>
            <a:lvl2pPr marR="0" lvl="1"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2pPr>
            <a:lvl3pPr marR="0" lvl="2"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3pPr>
            <a:lvl4pPr marR="0" lvl="3"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4pPr>
            <a:lvl5pPr marR="0" lvl="4"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5pPr>
            <a:lvl6pPr marR="0" lvl="5"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6pPr>
            <a:lvl7pPr marR="0" lvl="6"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7pPr>
            <a:lvl8pPr marR="0" lvl="7"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8pPr>
            <a:lvl9pPr marR="0" lvl="8" algn="l" rtl="0">
              <a:lnSpc>
                <a:spcPct val="100000"/>
              </a:lnSpc>
              <a:spcBef>
                <a:spcPts val="0"/>
              </a:spcBef>
              <a:spcAft>
                <a:spcPts val="0"/>
              </a:spcAft>
              <a:buClr>
                <a:schemeClr val="dk1"/>
              </a:buClr>
              <a:buSzPts val="2800"/>
              <a:buFont typeface="Bebas Neue"/>
              <a:buNone/>
              <a:defRPr sz="2800" b="0" i="0" u="none" strike="noStrike" cap="none">
                <a:solidFill>
                  <a:schemeClr val="dk1"/>
                </a:solidFill>
                <a:latin typeface="Bebas Neue"/>
                <a:ea typeface="Bebas Neue"/>
                <a:cs typeface="Bebas Neue"/>
                <a:sym typeface="Bebas Neue"/>
              </a:defRPr>
            </a:lvl9pPr>
          </a:lstStyle>
          <a:p>
            <a:endParaRPr/>
          </a:p>
        </p:txBody>
      </p:sp>
      <p:sp>
        <p:nvSpPr>
          <p:cNvPr id="7" name="Google Shape;7;p3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Oxygen Light"/>
              <a:buChar char="●"/>
              <a:defRPr sz="1800" b="0" i="0" u="none" strike="noStrike" cap="none">
                <a:solidFill>
                  <a:schemeClr val="lt2"/>
                </a:solidFill>
                <a:latin typeface="Oxygen Light"/>
                <a:ea typeface="Oxygen Light"/>
                <a:cs typeface="Oxygen Light"/>
                <a:sym typeface="Oxygen Light"/>
              </a:defRPr>
            </a:lvl1pPr>
            <a:lvl2pPr marL="914400" marR="0" lvl="1"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2pPr>
            <a:lvl3pPr marL="1371600" marR="0" lvl="2"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3pPr>
            <a:lvl4pPr marL="1828800" marR="0" lvl="3"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4pPr>
            <a:lvl5pPr marL="2286000" marR="0" lvl="4"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5pPr>
            <a:lvl6pPr marL="2743200" marR="0" lvl="5"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6pPr>
            <a:lvl7pPr marL="3200400" marR="0" lvl="6"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7pPr>
            <a:lvl8pPr marL="3657600" marR="0" lvl="7" indent="-317500" algn="l" rtl="0">
              <a:lnSpc>
                <a:spcPct val="115000"/>
              </a:lnSpc>
              <a:spcBef>
                <a:spcPts val="1600"/>
              </a:spcBef>
              <a:spcAft>
                <a:spcPts val="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8pPr>
            <a:lvl9pPr marL="4114800" marR="0" lvl="8" indent="-317500" algn="l" rtl="0">
              <a:lnSpc>
                <a:spcPct val="115000"/>
              </a:lnSpc>
              <a:spcBef>
                <a:spcPts val="1600"/>
              </a:spcBef>
              <a:spcAft>
                <a:spcPts val="1600"/>
              </a:spcAft>
              <a:buClr>
                <a:schemeClr val="lt2"/>
              </a:buClr>
              <a:buSzPts val="1400"/>
              <a:buFont typeface="Oxygen Light"/>
              <a:buChar char="■"/>
              <a:defRPr sz="1400" b="0" i="0" u="none" strike="noStrike" cap="none">
                <a:solidFill>
                  <a:schemeClr val="lt2"/>
                </a:solidFill>
                <a:latin typeface="Oxygen Light"/>
                <a:ea typeface="Oxygen Light"/>
                <a:cs typeface="Oxygen Light"/>
                <a:sym typeface="Oxygen Light"/>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24.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4.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10.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0.xml"/><Relationship Id="rId4" Type="http://schemas.openxmlformats.org/officeDocument/2006/relationships/image" Target="../media/image37.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41.png"/><Relationship Id="rId4" Type="http://schemas.openxmlformats.org/officeDocument/2006/relationships/image" Target="../media/image40.png"/></Relationships>
</file>

<file path=ppt/slides/_rels/slide2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0"/>
        <p:cNvGrpSpPr/>
        <p:nvPr/>
      </p:nvGrpSpPr>
      <p:grpSpPr>
        <a:xfrm>
          <a:off x="0" y="0"/>
          <a:ext cx="0" cy="0"/>
          <a:chOff x="0" y="0"/>
          <a:chExt cx="0" cy="0"/>
        </a:xfrm>
      </p:grpSpPr>
      <p:sp>
        <p:nvSpPr>
          <p:cNvPr id="81" name="Google Shape;81;p1"/>
          <p:cNvSpPr txBox="1">
            <a:spLocks noGrp="1"/>
          </p:cNvSpPr>
          <p:nvPr>
            <p:ph type="ctrTitle"/>
          </p:nvPr>
        </p:nvSpPr>
        <p:spPr>
          <a:xfrm>
            <a:off x="1331640" y="915566"/>
            <a:ext cx="6192688" cy="24105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US">
                <a:solidFill>
                  <a:srgbClr val="55301C"/>
                </a:solidFill>
              </a:rPr>
              <a:t>VISUAL COMMUNICATION</a:t>
            </a:r>
            <a:endParaRPr>
              <a:solidFill>
                <a:srgbClr val="55301C"/>
              </a:solidFill>
            </a:endParaRPr>
          </a:p>
        </p:txBody>
      </p:sp>
      <p:sp>
        <p:nvSpPr>
          <p:cNvPr id="82" name="Google Shape;82;p1"/>
          <p:cNvSpPr txBox="1">
            <a:spLocks noGrp="1"/>
          </p:cNvSpPr>
          <p:nvPr>
            <p:ph type="subTitle" idx="1"/>
          </p:nvPr>
        </p:nvSpPr>
        <p:spPr>
          <a:xfrm>
            <a:off x="1691680" y="3380700"/>
            <a:ext cx="6309320" cy="792600"/>
          </a:xfrm>
          <a:prstGeom prst="rect">
            <a:avLst/>
          </a:prstGeom>
          <a:noFill/>
          <a:ln>
            <a:noFill/>
          </a:ln>
        </p:spPr>
        <p:txBody>
          <a:bodyPr spcFirstLastPara="1" wrap="square" lIns="91425" tIns="91425" rIns="91425" bIns="91425" anchor="t" anchorCtr="0">
            <a:noAutofit/>
          </a:bodyPr>
          <a:lstStyle/>
          <a:p>
            <a:pPr marL="0" lvl="0" indent="0" algn="ctr"/>
            <a:r>
              <a:rPr lang="en-US" b="1" smtClean="0">
                <a:solidFill>
                  <a:srgbClr val="55301C"/>
                </a:solidFill>
                <a:latin typeface="Arial"/>
                <a:ea typeface="Arial"/>
                <a:cs typeface="Arial"/>
                <a:sym typeface="Arial"/>
              </a:rPr>
              <a:t>WEEK 10 </a:t>
            </a:r>
            <a:r>
              <a:rPr lang="en-US" b="1" dirty="0">
                <a:solidFill>
                  <a:srgbClr val="55301C"/>
                </a:solidFill>
                <a:latin typeface="Arial"/>
                <a:ea typeface="Arial"/>
                <a:cs typeface="Arial"/>
                <a:sym typeface="Arial"/>
              </a:rPr>
              <a:t>Creating Publications using Ms. Publisher</a:t>
            </a:r>
            <a:endParaRPr lang="en-US" b="1" dirty="0" smtClean="0">
              <a:solidFill>
                <a:srgbClr val="55301C"/>
              </a:solidFill>
              <a:latin typeface="Arial"/>
              <a:ea typeface="Arial"/>
              <a:cs typeface="Arial"/>
              <a:sym typeface="Arial"/>
            </a:endParaRPr>
          </a:p>
          <a:p>
            <a:pPr marL="0" lvl="0" indent="0" algn="ctr"/>
            <a:r>
              <a:rPr lang="en-US" b="1" dirty="0" smtClean="0">
                <a:solidFill>
                  <a:srgbClr val="55301C"/>
                </a:solidFill>
                <a:latin typeface="Arial"/>
                <a:ea typeface="Arial"/>
                <a:cs typeface="Arial"/>
                <a:sym typeface="Arial"/>
              </a:rPr>
              <a:t>By </a:t>
            </a:r>
            <a:r>
              <a:rPr lang="en-US" b="1" dirty="0">
                <a:solidFill>
                  <a:srgbClr val="55301C"/>
                </a:solidFill>
                <a:latin typeface="Arial"/>
                <a:ea typeface="Arial"/>
                <a:cs typeface="Arial"/>
                <a:sym typeface="Arial"/>
              </a:rPr>
              <a:t>Dr. Raphael </a:t>
            </a:r>
            <a:r>
              <a:rPr lang="en-US" b="1" dirty="0" err="1">
                <a:solidFill>
                  <a:srgbClr val="55301C"/>
                </a:solidFill>
                <a:latin typeface="Arial"/>
                <a:ea typeface="Arial"/>
                <a:cs typeface="Arial"/>
                <a:sym typeface="Arial"/>
              </a:rPr>
              <a:t>Ogutu</a:t>
            </a:r>
            <a:endParaRPr b="1" dirty="0">
              <a:solidFill>
                <a:srgbClr val="55301C"/>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2"/>
          <p:cNvSpPr txBox="1">
            <a:spLocks noGrp="1"/>
          </p:cNvSpPr>
          <p:nvPr>
            <p:ph type="title"/>
          </p:nvPr>
        </p:nvSpPr>
        <p:spPr>
          <a:xfrm>
            <a:off x="720000" y="123478"/>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2800">
                <a:solidFill>
                  <a:srgbClr val="55301C"/>
                </a:solidFill>
                <a:latin typeface="Arial"/>
                <a:ea typeface="Arial"/>
                <a:cs typeface="Arial"/>
                <a:sym typeface="Arial"/>
              </a:rPr>
              <a:t>VISUAL COMMUNICATION</a:t>
            </a:r>
            <a:endParaRPr sz="2800">
              <a:solidFill>
                <a:srgbClr val="55301C"/>
              </a:solidFill>
              <a:latin typeface="Arial"/>
              <a:ea typeface="Arial"/>
              <a:cs typeface="Arial"/>
              <a:sym typeface="Arial"/>
            </a:endParaRPr>
          </a:p>
        </p:txBody>
      </p:sp>
      <p:sp>
        <p:nvSpPr>
          <p:cNvPr id="88" name="Google Shape;88;p2"/>
          <p:cNvSpPr txBox="1">
            <a:spLocks noGrp="1"/>
          </p:cNvSpPr>
          <p:nvPr>
            <p:ph type="body" idx="1"/>
          </p:nvPr>
        </p:nvSpPr>
        <p:spPr>
          <a:xfrm>
            <a:off x="647263" y="1282161"/>
            <a:ext cx="7704000" cy="3416400"/>
          </a:xfrm>
          <a:prstGeom prst="rect">
            <a:avLst/>
          </a:prstGeom>
          <a:noFill/>
          <a:ln>
            <a:noFill/>
          </a:ln>
        </p:spPr>
        <p:txBody>
          <a:bodyPr spcFirstLastPara="1" wrap="square" lIns="91425" tIns="91425" rIns="91425" bIns="91425" anchor="t" anchorCtr="0">
            <a:noAutofit/>
          </a:bodyPr>
          <a:lstStyle/>
          <a:p>
            <a:pPr lvl="0" algn="just"/>
            <a:r>
              <a:rPr lang="en-US" sz="2400" b="1" dirty="0">
                <a:solidFill>
                  <a:srgbClr val="55301C"/>
                </a:solidFill>
                <a:latin typeface="Poor Richard" panose="02080502050505020702" pitchFamily="18" charset="0"/>
                <a:ea typeface="Arial"/>
                <a:cs typeface="Arial"/>
                <a:sym typeface="Arial"/>
              </a:rPr>
              <a:t>Creating Publications using Ms. </a:t>
            </a:r>
            <a:r>
              <a:rPr lang="en-US" sz="2400" b="1" dirty="0" smtClean="0">
                <a:solidFill>
                  <a:srgbClr val="55301C"/>
                </a:solidFill>
                <a:latin typeface="Poor Richard" panose="02080502050505020702" pitchFamily="18" charset="0"/>
                <a:ea typeface="Arial"/>
                <a:cs typeface="Arial"/>
                <a:sym typeface="Arial"/>
              </a:rPr>
              <a:t>Publisher</a:t>
            </a:r>
          </a:p>
          <a:p>
            <a:pPr lvl="0" algn="just"/>
            <a:r>
              <a:rPr lang="en-US" sz="2000" dirty="0" smtClean="0">
                <a:solidFill>
                  <a:srgbClr val="55301C"/>
                </a:solidFill>
                <a:latin typeface="Arial"/>
                <a:ea typeface="Arial"/>
                <a:cs typeface="Arial"/>
                <a:sym typeface="Arial"/>
              </a:rPr>
              <a:t>Intended </a:t>
            </a:r>
            <a:r>
              <a:rPr lang="en-US" sz="2000" dirty="0">
                <a:solidFill>
                  <a:srgbClr val="55301C"/>
                </a:solidFill>
                <a:latin typeface="Arial"/>
                <a:ea typeface="Arial"/>
                <a:cs typeface="Arial"/>
                <a:sym typeface="Arial"/>
              </a:rPr>
              <a:t>Learning Outcome</a:t>
            </a:r>
            <a:endParaRPr dirty="0"/>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At end of this week lesson the students should be able to:</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1.	Show an understanding Ms. Publisher’s basics </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2.	Create a publication in Ms. Publisher</a:t>
            </a:r>
          </a:p>
          <a:p>
            <a:pPr marL="342900" lvl="0" indent="-342900" algn="just">
              <a:lnSpc>
                <a:spcPct val="100000"/>
              </a:lnSpc>
              <a:spcBef>
                <a:spcPts val="1000"/>
              </a:spcBef>
              <a:buSzPts val="1000"/>
              <a:buFont typeface="Noto Sans Symbols"/>
              <a:buChar char="∙"/>
            </a:pPr>
            <a:r>
              <a:rPr lang="en-US" sz="2000" dirty="0">
                <a:solidFill>
                  <a:srgbClr val="55301C"/>
                </a:solidFill>
                <a:latin typeface="Arial"/>
                <a:ea typeface="Arial"/>
                <a:cs typeface="Arial"/>
                <a:sym typeface="Arial"/>
              </a:rPr>
              <a:t>3.     </a:t>
            </a:r>
            <a:r>
              <a:rPr lang="en-US" sz="2000" dirty="0" smtClean="0">
                <a:solidFill>
                  <a:srgbClr val="55301C"/>
                </a:solidFill>
                <a:latin typeface="Arial"/>
                <a:ea typeface="Arial"/>
                <a:cs typeface="Arial"/>
                <a:sym typeface="Arial"/>
              </a:rPr>
              <a:t> Application </a:t>
            </a:r>
            <a:r>
              <a:rPr lang="en-US" sz="2000" dirty="0">
                <a:solidFill>
                  <a:srgbClr val="55301C"/>
                </a:solidFill>
                <a:latin typeface="Arial"/>
                <a:ea typeface="Arial"/>
                <a:cs typeface="Arial"/>
                <a:sym typeface="Arial"/>
              </a:rPr>
              <a:t>of Ms. Publisher step-by-step</a:t>
            </a:r>
          </a:p>
          <a:p>
            <a:pPr marL="0" lvl="0" indent="0" algn="l" rtl="0">
              <a:lnSpc>
                <a:spcPct val="115000"/>
              </a:lnSpc>
              <a:spcBef>
                <a:spcPts val="1000"/>
              </a:spcBef>
              <a:spcAft>
                <a:spcPts val="1600"/>
              </a:spcAft>
              <a:buSzPts val="1400"/>
              <a:buNone/>
            </a:pP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3"/>
          <p:cNvSpPr txBox="1">
            <a:spLocks noGrp="1"/>
          </p:cNvSpPr>
          <p:nvPr>
            <p:ph type="title" idx="9"/>
          </p:nvPr>
        </p:nvSpPr>
        <p:spPr>
          <a:xfrm>
            <a:off x="0" y="0"/>
            <a:ext cx="7704000" cy="572700"/>
          </a:xfrm>
          <a:prstGeom prst="rect">
            <a:avLst/>
          </a:prstGeom>
          <a:noFill/>
          <a:ln>
            <a:noFill/>
          </a:ln>
        </p:spPr>
        <p:txBody>
          <a:bodyPr spcFirstLastPara="1" wrap="square" lIns="91425" tIns="91425" rIns="91425" bIns="91425" anchor="t" anchorCtr="0">
            <a:noAutofit/>
          </a:bodyPr>
          <a:lstStyle/>
          <a:p>
            <a:pPr lvl="0"/>
            <a:r>
              <a:rPr lang="en-US" dirty="0">
                <a:latin typeface="Poor Richard" panose="02080502050505020702" pitchFamily="18" charset="0"/>
                <a:ea typeface="Arial"/>
                <a:cs typeface="Arial"/>
                <a:sym typeface="Arial"/>
              </a:rPr>
              <a:t>What Is Microsoft Publisher Used For?</a:t>
            </a:r>
            <a:endParaRPr dirty="0">
              <a:latin typeface="Poor Richard" panose="02080502050505020702" pitchFamily="18" charset="0"/>
            </a:endParaRPr>
          </a:p>
        </p:txBody>
      </p:sp>
      <p:sp>
        <p:nvSpPr>
          <p:cNvPr id="94" name="Google Shape;94;p3"/>
          <p:cNvSpPr txBox="1">
            <a:spLocks noGrp="1"/>
          </p:cNvSpPr>
          <p:nvPr>
            <p:ph type="subTitle" idx="1"/>
          </p:nvPr>
        </p:nvSpPr>
        <p:spPr>
          <a:xfrm>
            <a:off x="162232" y="714378"/>
            <a:ext cx="8666018" cy="873600"/>
          </a:xfrm>
          <a:prstGeom prst="rect">
            <a:avLst/>
          </a:prstGeom>
          <a:noFill/>
          <a:ln>
            <a:noFill/>
          </a:ln>
        </p:spPr>
        <p:txBody>
          <a:bodyPr spcFirstLastPara="1" wrap="square" lIns="91425" tIns="91425" rIns="91425" bIns="91425" anchor="t" anchorCtr="0">
            <a:noAutofit/>
          </a:bodyPr>
          <a:lstStyle/>
          <a:p>
            <a:pPr marL="285750" lvl="0" indent="-285750" algn="l">
              <a:buFont typeface="Arial"/>
              <a:buChar char="•"/>
            </a:pPr>
            <a:r>
              <a:rPr lang="en-US" sz="2000" dirty="0">
                <a:solidFill>
                  <a:srgbClr val="55301C"/>
                </a:solidFill>
                <a:latin typeface="+mn-lt"/>
                <a:ea typeface="Arial"/>
                <a:cs typeface="Arial"/>
                <a:sym typeface="Arial"/>
              </a:rPr>
              <a:t>Microsoft Publisher lets you work as easily as you do in Microsoft Word, but instead of using tools for text, you’ll be using tools for editing page layouts and visual content. What are the things you can do in Microsoft Publisher?</a:t>
            </a:r>
          </a:p>
          <a:p>
            <a:pPr marL="285750" lvl="0" indent="-285750" algn="l">
              <a:buFont typeface="Arial"/>
              <a:buChar char="•"/>
            </a:pPr>
            <a:r>
              <a:rPr lang="en-US" sz="2000" dirty="0">
                <a:solidFill>
                  <a:srgbClr val="55301C"/>
                </a:solidFill>
                <a:latin typeface="+mn-lt"/>
                <a:ea typeface="Arial"/>
                <a:cs typeface="Arial"/>
                <a:sym typeface="Arial"/>
              </a:rPr>
              <a:t>The answer: almost anything you need to professionally design and publish your material. Some examples include:</a:t>
            </a:r>
          </a:p>
          <a:p>
            <a:pPr marL="285750" lvl="0" indent="-285750" algn="l">
              <a:buFont typeface="Arial"/>
              <a:buChar char="•"/>
            </a:pPr>
            <a:r>
              <a:rPr lang="en-US" sz="2000" dirty="0">
                <a:solidFill>
                  <a:srgbClr val="55301C"/>
                </a:solidFill>
                <a:latin typeface="+mn-lt"/>
                <a:ea typeface="Arial"/>
                <a:cs typeface="Arial"/>
                <a:sym typeface="Arial"/>
              </a:rPr>
              <a:t>•	Personalized birthday cards </a:t>
            </a:r>
          </a:p>
          <a:p>
            <a:pPr marL="285750" lvl="0" indent="-285750" algn="l">
              <a:buFont typeface="Arial"/>
              <a:buChar char="•"/>
            </a:pPr>
            <a:r>
              <a:rPr lang="en-US" sz="2000" dirty="0">
                <a:solidFill>
                  <a:srgbClr val="55301C"/>
                </a:solidFill>
                <a:latin typeface="+mn-lt"/>
                <a:ea typeface="Arial"/>
                <a:cs typeface="Arial"/>
                <a:sym typeface="Arial"/>
              </a:rPr>
              <a:t>•	Event posters </a:t>
            </a:r>
          </a:p>
          <a:p>
            <a:pPr marL="285750" lvl="0" indent="-285750" algn="l">
              <a:buFont typeface="Arial"/>
              <a:buChar char="•"/>
            </a:pPr>
            <a:r>
              <a:rPr lang="en-US" sz="2000" dirty="0">
                <a:solidFill>
                  <a:srgbClr val="55301C"/>
                </a:solidFill>
                <a:latin typeface="+mn-lt"/>
                <a:ea typeface="Arial"/>
                <a:cs typeface="Arial"/>
                <a:sym typeface="Arial"/>
              </a:rPr>
              <a:t>•	Newsletters for small businesses and organizations</a:t>
            </a:r>
          </a:p>
          <a:p>
            <a:pPr marL="285750" lvl="0" indent="-285750" algn="l">
              <a:buFont typeface="Arial"/>
              <a:buChar char="•"/>
            </a:pPr>
            <a:r>
              <a:rPr lang="en-US" sz="2000" dirty="0">
                <a:solidFill>
                  <a:srgbClr val="55301C"/>
                </a:solidFill>
                <a:latin typeface="+mn-lt"/>
                <a:ea typeface="Arial"/>
                <a:cs typeface="Arial"/>
                <a:sym typeface="Arial"/>
              </a:rPr>
              <a:t>•	Professional business cards</a:t>
            </a:r>
          </a:p>
          <a:p>
            <a:pPr marL="285750" lvl="0" indent="-285750" algn="l">
              <a:buFont typeface="Arial"/>
              <a:buChar char="•"/>
            </a:pPr>
            <a:r>
              <a:rPr lang="en-US" sz="2000" dirty="0">
                <a:solidFill>
                  <a:srgbClr val="55301C"/>
                </a:solidFill>
                <a:latin typeface="+mn-lt"/>
                <a:ea typeface="Arial"/>
                <a:cs typeface="Arial"/>
                <a:sym typeface="Arial"/>
              </a:rPr>
              <a:t>•	Flyers and programs</a:t>
            </a:r>
          </a:p>
          <a:p>
            <a:pPr marL="285750" lvl="0" indent="-285750" algn="l">
              <a:buFont typeface="Arial"/>
              <a:buChar char="•"/>
            </a:pPr>
            <a:r>
              <a:rPr lang="en-US" sz="2000" dirty="0">
                <a:solidFill>
                  <a:srgbClr val="55301C"/>
                </a:solidFill>
                <a:latin typeface="+mn-lt"/>
                <a:ea typeface="Arial"/>
                <a:cs typeface="Arial"/>
                <a:sym typeface="Arial"/>
              </a:rPr>
              <a:t>•	Postcards and brochures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p:cNvSpPr>
            <a:spLocks noGrp="1"/>
          </p:cNvSpPr>
          <p:nvPr>
            <p:ph type="subTitle" idx="1"/>
          </p:nvPr>
        </p:nvSpPr>
        <p:spPr>
          <a:xfrm>
            <a:off x="77119" y="809907"/>
            <a:ext cx="7326216" cy="3514635"/>
          </a:xfrm>
        </p:spPr>
        <p:txBody>
          <a:bodyPr/>
          <a:lstStyle/>
          <a:p>
            <a:pPr algn="l">
              <a:buFont typeface="Wingdings" panose="05000000000000000000" pitchFamily="2" charset="2"/>
              <a:buChar char="§"/>
            </a:pPr>
            <a:r>
              <a:rPr lang="en-US" sz="1800" dirty="0" smtClean="0">
                <a:solidFill>
                  <a:schemeClr val="bg1">
                    <a:lumMod val="10000"/>
                  </a:schemeClr>
                </a:solidFill>
                <a:latin typeface="+mn-lt"/>
              </a:rPr>
              <a:t>It </a:t>
            </a:r>
            <a:r>
              <a:rPr lang="en-US" sz="1800" dirty="0">
                <a:solidFill>
                  <a:schemeClr val="bg1">
                    <a:lumMod val="10000"/>
                  </a:schemeClr>
                </a:solidFill>
                <a:latin typeface="+mn-lt"/>
              </a:rPr>
              <a:t>is part of the Microsoft Office suite of productivity software and is designed for creating various types of publications, such as brochures, newsletters, flyers, posters, and business cards. </a:t>
            </a:r>
            <a:endParaRPr lang="en-US" sz="1800" dirty="0" smtClean="0">
              <a:solidFill>
                <a:schemeClr val="bg1">
                  <a:lumMod val="10000"/>
                </a:schemeClr>
              </a:solidFill>
              <a:latin typeface="+mn-lt"/>
            </a:endParaRPr>
          </a:p>
          <a:p>
            <a:pPr algn="l">
              <a:buFont typeface="Wingdings" panose="05000000000000000000" pitchFamily="2" charset="2"/>
              <a:buChar char="§"/>
            </a:pPr>
            <a:r>
              <a:rPr lang="en-US" sz="1800" dirty="0" smtClean="0">
                <a:solidFill>
                  <a:schemeClr val="bg1">
                    <a:lumMod val="10000"/>
                  </a:schemeClr>
                </a:solidFill>
                <a:latin typeface="+mn-lt"/>
              </a:rPr>
              <a:t>Publisher </a:t>
            </a:r>
            <a:r>
              <a:rPr lang="en-US" sz="1800" dirty="0">
                <a:solidFill>
                  <a:schemeClr val="bg1">
                    <a:lumMod val="10000"/>
                  </a:schemeClr>
                </a:solidFill>
                <a:latin typeface="+mn-lt"/>
              </a:rPr>
              <a:t>provides users with a range of tools and templates to design and customize their publications, including text formatting options, graphic elements, layout tools, and pre-designed templates. </a:t>
            </a:r>
            <a:endParaRPr lang="en-US" sz="1800" dirty="0" smtClean="0">
              <a:solidFill>
                <a:schemeClr val="bg1">
                  <a:lumMod val="10000"/>
                </a:schemeClr>
              </a:solidFill>
              <a:latin typeface="+mn-lt"/>
            </a:endParaRPr>
          </a:p>
          <a:p>
            <a:pPr algn="l">
              <a:buFont typeface="Wingdings" panose="05000000000000000000" pitchFamily="2" charset="2"/>
              <a:buChar char="§"/>
            </a:pPr>
            <a:r>
              <a:rPr lang="en-US" sz="1800" dirty="0" smtClean="0">
                <a:solidFill>
                  <a:schemeClr val="bg1">
                    <a:lumMod val="10000"/>
                  </a:schemeClr>
                </a:solidFill>
                <a:latin typeface="+mn-lt"/>
              </a:rPr>
              <a:t>Users </a:t>
            </a:r>
            <a:r>
              <a:rPr lang="en-US" sz="1800" dirty="0">
                <a:solidFill>
                  <a:schemeClr val="bg1">
                    <a:lumMod val="10000"/>
                  </a:schemeClr>
                </a:solidFill>
                <a:latin typeface="+mn-lt"/>
              </a:rPr>
              <a:t>can add images, shapes, tables, and other objects to their publications and manipulate them to create professional-looking designs. </a:t>
            </a:r>
            <a:endParaRPr lang="en-US" sz="1800" dirty="0" smtClean="0">
              <a:solidFill>
                <a:schemeClr val="bg1">
                  <a:lumMod val="10000"/>
                </a:schemeClr>
              </a:solidFill>
              <a:latin typeface="+mn-lt"/>
            </a:endParaRPr>
          </a:p>
          <a:p>
            <a:pPr algn="l">
              <a:buFont typeface="Wingdings" panose="05000000000000000000" pitchFamily="2" charset="2"/>
              <a:buChar char="§"/>
            </a:pPr>
            <a:r>
              <a:rPr lang="en-US" sz="1800" dirty="0" smtClean="0">
                <a:solidFill>
                  <a:schemeClr val="bg1">
                    <a:lumMod val="10000"/>
                  </a:schemeClr>
                </a:solidFill>
                <a:latin typeface="+mn-lt"/>
              </a:rPr>
              <a:t>Publisher </a:t>
            </a:r>
            <a:r>
              <a:rPr lang="en-US" sz="1800" dirty="0">
                <a:solidFill>
                  <a:schemeClr val="bg1">
                    <a:lumMod val="10000"/>
                  </a:schemeClr>
                </a:solidFill>
                <a:latin typeface="+mn-lt"/>
              </a:rPr>
              <a:t>also offers features for managing page layout, arranging text and images, and preparing documents for print or digital distribution. </a:t>
            </a:r>
          </a:p>
        </p:txBody>
      </p:sp>
      <p:sp>
        <p:nvSpPr>
          <p:cNvPr id="11" name="Title 10"/>
          <p:cNvSpPr>
            <a:spLocks noGrp="1"/>
          </p:cNvSpPr>
          <p:nvPr>
            <p:ph type="title" idx="9"/>
          </p:nvPr>
        </p:nvSpPr>
        <p:spPr>
          <a:xfrm>
            <a:off x="-637528" y="237207"/>
            <a:ext cx="7704000" cy="572700"/>
          </a:xfrm>
        </p:spPr>
        <p:txBody>
          <a:bodyPr/>
          <a:lstStyle/>
          <a:p>
            <a:r>
              <a:rPr lang="en-US" dirty="0">
                <a:solidFill>
                  <a:schemeClr val="bg1">
                    <a:lumMod val="25000"/>
                  </a:schemeClr>
                </a:solidFill>
                <a:latin typeface="Poor Richard" panose="02080502050505020702" pitchFamily="18" charset="0"/>
              </a:rPr>
              <a:t>Why Create Publications using Ms. Publisher?</a:t>
            </a:r>
          </a:p>
        </p:txBody>
      </p:sp>
    </p:spTree>
    <p:extLst>
      <p:ext uri="{BB962C8B-B14F-4D97-AF65-F5344CB8AC3E}">
        <p14:creationId xmlns:p14="http://schemas.microsoft.com/office/powerpoint/2010/main" val="10205606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sp>
        <p:nvSpPr>
          <p:cNvPr id="99" name="Google Shape;99;p4"/>
          <p:cNvSpPr txBox="1">
            <a:spLocks noGrp="1"/>
          </p:cNvSpPr>
          <p:nvPr>
            <p:ph type="title"/>
          </p:nvPr>
        </p:nvSpPr>
        <p:spPr>
          <a:xfrm>
            <a:off x="484742" y="123478"/>
            <a:ext cx="7083846" cy="648072"/>
          </a:xfrm>
          <a:prstGeom prst="rect">
            <a:avLst/>
          </a:prstGeom>
          <a:noFill/>
          <a:ln>
            <a:noFill/>
          </a:ln>
        </p:spPr>
        <p:txBody>
          <a:bodyPr spcFirstLastPara="1" wrap="square" lIns="91425" tIns="91425" rIns="91425" bIns="91425" anchor="t" anchorCtr="0">
            <a:noAutofit/>
          </a:bodyPr>
          <a:lstStyle/>
          <a:p>
            <a:pPr lvl="0"/>
            <a:r>
              <a:rPr lang="en-US" sz="2400" dirty="0" smtClean="0">
                <a:solidFill>
                  <a:srgbClr val="55301C"/>
                </a:solidFill>
                <a:latin typeface="Poor Richard" panose="02080502050505020702" pitchFamily="18" charset="0"/>
                <a:ea typeface="Arial"/>
                <a:cs typeface="Arial"/>
                <a:sym typeface="Arial"/>
              </a:rPr>
              <a:t>Summarized steps to create a Publication in MS Publisher</a:t>
            </a:r>
            <a:endParaRPr sz="2400" dirty="0">
              <a:solidFill>
                <a:srgbClr val="55301C"/>
              </a:solidFill>
              <a:latin typeface="Poor Richard" panose="02080502050505020702" pitchFamily="18" charset="0"/>
              <a:ea typeface="Arial"/>
              <a:cs typeface="Arial"/>
              <a:sym typeface="Arial"/>
            </a:endParaRPr>
          </a:p>
        </p:txBody>
      </p:sp>
      <p:sp>
        <p:nvSpPr>
          <p:cNvPr id="4" name="Rectangle 3"/>
          <p:cNvSpPr/>
          <p:nvPr/>
        </p:nvSpPr>
        <p:spPr>
          <a:xfrm>
            <a:off x="192795" y="630571"/>
            <a:ext cx="7667740" cy="4524315"/>
          </a:xfrm>
          <a:prstGeom prst="rect">
            <a:avLst/>
          </a:prstGeom>
        </p:spPr>
        <p:txBody>
          <a:bodyPr wrap="square">
            <a:spAutoFit/>
          </a:bodyPr>
          <a:lstStyle/>
          <a:p>
            <a:r>
              <a:rPr lang="en-US" sz="1800" dirty="0"/>
              <a:t>When you open Publisher, you’ll see a selection of design templates to jump-start your publication, as well as a blank template if you want to start from </a:t>
            </a:r>
            <a:r>
              <a:rPr lang="en-US" sz="1800" dirty="0" smtClean="0"/>
              <a:t>scratch. Here are the steps to create a greetings card:</a:t>
            </a:r>
            <a:endParaRPr lang="en-US" sz="1800" dirty="0"/>
          </a:p>
          <a:p>
            <a:r>
              <a:rPr lang="en-US" sz="1800" dirty="0" smtClean="0"/>
              <a:t>1. </a:t>
            </a:r>
            <a:r>
              <a:rPr lang="en-US" sz="1800" i="1" dirty="0" smtClean="0"/>
              <a:t>Open </a:t>
            </a:r>
            <a:r>
              <a:rPr lang="en-US" sz="1800" i="1" dirty="0"/>
              <a:t>Microsoft Publisher: </a:t>
            </a:r>
            <a:r>
              <a:rPr lang="en-US" sz="1800" dirty="0"/>
              <a:t>Launch the Microsoft Publisher application on your computer. You can typically find it in the Microsoft Office folder or by searching for it in your computer's applications.</a:t>
            </a:r>
          </a:p>
          <a:p>
            <a:r>
              <a:rPr lang="en-US" sz="1800" dirty="0" smtClean="0"/>
              <a:t>2. </a:t>
            </a:r>
            <a:r>
              <a:rPr lang="en-US" sz="1800" i="1" dirty="0" smtClean="0"/>
              <a:t>Choose </a:t>
            </a:r>
            <a:r>
              <a:rPr lang="en-US" sz="1800" i="1" dirty="0"/>
              <a:t>a Template or Blank Document: </a:t>
            </a:r>
            <a:r>
              <a:rPr lang="en-US" sz="1800" dirty="0"/>
              <a:t>Publisher offers a variety of pre-designed templates for different types of publications, such as brochures, flyers, newsletters, and business cards. You can select a template that closely matches your intended design or start with a blank document if you prefer to create your layout from scratch.</a:t>
            </a:r>
          </a:p>
          <a:p>
            <a:r>
              <a:rPr lang="en-US" sz="1800" dirty="0" smtClean="0"/>
              <a:t>3. </a:t>
            </a:r>
            <a:r>
              <a:rPr lang="en-US" sz="1800" i="1" dirty="0" smtClean="0"/>
              <a:t>Customize </a:t>
            </a:r>
            <a:r>
              <a:rPr lang="en-US" sz="1800" i="1" dirty="0"/>
              <a:t>the Layout: </a:t>
            </a:r>
            <a:r>
              <a:rPr lang="en-US" sz="1800" dirty="0"/>
              <a:t>Once you have selected a template or opened a blank document, you can begin customizing the layout to suit your needs. This may involve adjusting the size and orientation of the page, adding or removing text boxes and graphic elements, and rearranging the placement of objects on the page.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6218" y="32937"/>
            <a:ext cx="7279526" cy="841662"/>
          </a:xfrm>
        </p:spPr>
        <p:txBody>
          <a:bodyPr/>
          <a:lstStyle/>
          <a:p>
            <a:r>
              <a:rPr lang="en-US" sz="2400" dirty="0">
                <a:solidFill>
                  <a:srgbClr val="55301C"/>
                </a:solidFill>
                <a:latin typeface="Poor Richard" panose="02080502050505020702" pitchFamily="18" charset="0"/>
                <a:ea typeface="Arial"/>
                <a:cs typeface="Arial"/>
                <a:sym typeface="Arial"/>
              </a:rPr>
              <a:t>Summarized steps to create a Publication in MS Publisher</a:t>
            </a:r>
            <a:endParaRPr lang="en-US" dirty="0"/>
          </a:p>
        </p:txBody>
      </p:sp>
      <p:sp>
        <p:nvSpPr>
          <p:cNvPr id="6" name="Google Shape;100;p4"/>
          <p:cNvSpPr txBox="1">
            <a:spLocks noGrp="1"/>
          </p:cNvSpPr>
          <p:nvPr>
            <p:ph type="subTitle" idx="1"/>
          </p:nvPr>
        </p:nvSpPr>
        <p:spPr>
          <a:xfrm>
            <a:off x="5277081" y="4858439"/>
            <a:ext cx="3866920" cy="222716"/>
          </a:xfrm>
          <a:prstGeom prst="rect">
            <a:avLst/>
          </a:prstGeom>
          <a:noFill/>
          <a:ln>
            <a:noFill/>
          </a:ln>
        </p:spPr>
        <p:txBody>
          <a:bodyPr spcFirstLastPara="1" wrap="square" lIns="91425" tIns="91425" rIns="91425" bIns="91425" anchor="t" anchorCtr="0">
            <a:noAutofit/>
          </a:bodyPr>
          <a:lstStyle/>
          <a:p>
            <a:pPr lvl="0"/>
            <a:r>
              <a:rPr lang="en-US" sz="800" dirty="0">
                <a:solidFill>
                  <a:srgbClr val="AB6039"/>
                </a:solidFill>
              </a:rPr>
              <a:t>Sources: https://www.lifewire.com/microsoft-publisher-basics-4138207</a:t>
            </a:r>
            <a:endParaRPr dirty="0"/>
          </a:p>
        </p:txBody>
      </p:sp>
      <p:pic>
        <p:nvPicPr>
          <p:cNvPr id="3" name="Picture 2"/>
          <p:cNvPicPr>
            <a:picLocks noChangeAspect="1"/>
          </p:cNvPicPr>
          <p:nvPr/>
        </p:nvPicPr>
        <p:blipFill>
          <a:blip r:embed="rId2"/>
          <a:stretch>
            <a:fillRect/>
          </a:stretch>
        </p:blipFill>
        <p:spPr>
          <a:xfrm>
            <a:off x="261994" y="637580"/>
            <a:ext cx="7143750" cy="4143375"/>
          </a:xfrm>
          <a:prstGeom prst="rect">
            <a:avLst/>
          </a:prstGeom>
        </p:spPr>
      </p:pic>
      <p:sp>
        <p:nvSpPr>
          <p:cNvPr id="7" name="Rectangle 6"/>
          <p:cNvSpPr/>
          <p:nvPr/>
        </p:nvSpPr>
        <p:spPr>
          <a:xfrm>
            <a:off x="7405744" y="4021534"/>
            <a:ext cx="1837408" cy="738664"/>
          </a:xfrm>
          <a:prstGeom prst="rect">
            <a:avLst/>
          </a:prstGeom>
        </p:spPr>
        <p:txBody>
          <a:bodyPr wrap="square">
            <a:spAutoFit/>
          </a:bodyPr>
          <a:lstStyle/>
          <a:p>
            <a:r>
              <a:rPr lang="en-US" dirty="0"/>
              <a:t>Select the Built-In tab above the templates shown.</a:t>
            </a:r>
          </a:p>
        </p:txBody>
      </p:sp>
    </p:spTree>
    <p:extLst>
      <p:ext uri="{BB962C8B-B14F-4D97-AF65-F5344CB8AC3E}">
        <p14:creationId xmlns:p14="http://schemas.microsoft.com/office/powerpoint/2010/main" val="2168986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5"/>
          <p:cNvSpPr txBox="1">
            <a:spLocks noGrp="1"/>
          </p:cNvSpPr>
          <p:nvPr>
            <p:ph type="subTitle" idx="1"/>
          </p:nvPr>
        </p:nvSpPr>
        <p:spPr>
          <a:xfrm>
            <a:off x="-1058270" y="0"/>
            <a:ext cx="9043633" cy="613064"/>
          </a:xfrm>
          <a:prstGeom prst="rect">
            <a:avLst/>
          </a:prstGeom>
          <a:noFill/>
          <a:ln>
            <a:noFill/>
          </a:ln>
        </p:spPr>
        <p:txBody>
          <a:bodyPr spcFirstLastPara="1" wrap="square" lIns="91425" tIns="91425" rIns="91425" bIns="91425" anchor="ctr" anchorCtr="0">
            <a:noAutofit/>
          </a:bodyPr>
          <a:lstStyle/>
          <a:p>
            <a:pPr lvl="0"/>
            <a:r>
              <a:rPr lang="en-US" sz="2400" b="1" dirty="0">
                <a:solidFill>
                  <a:srgbClr val="55301C"/>
                </a:solidFill>
                <a:latin typeface="Poor Richard" panose="02080502050505020702" pitchFamily="18" charset="0"/>
                <a:ea typeface="Arial"/>
                <a:cs typeface="Arial"/>
                <a:sym typeface="Arial"/>
              </a:rPr>
              <a:t>Summarized steps to create a Publication in MS Publisher</a:t>
            </a:r>
            <a:endParaRPr dirty="0">
              <a:solidFill>
                <a:srgbClr val="55301C"/>
              </a:solidFill>
              <a:latin typeface="Arial"/>
              <a:ea typeface="Arial"/>
              <a:cs typeface="Arial"/>
              <a:sym typeface="Arial"/>
            </a:endParaRPr>
          </a:p>
        </p:txBody>
      </p:sp>
      <p:pic>
        <p:nvPicPr>
          <p:cNvPr id="4" name="Picture 3"/>
          <p:cNvPicPr>
            <a:picLocks noChangeAspect="1"/>
          </p:cNvPicPr>
          <p:nvPr/>
        </p:nvPicPr>
        <p:blipFill>
          <a:blip r:embed="rId3"/>
          <a:stretch>
            <a:fillRect/>
          </a:stretch>
        </p:blipFill>
        <p:spPr>
          <a:xfrm>
            <a:off x="394198" y="613064"/>
            <a:ext cx="7143750" cy="4143375"/>
          </a:xfrm>
          <a:prstGeom prst="rect">
            <a:avLst/>
          </a:prstGeom>
        </p:spPr>
      </p:pic>
      <p:sp>
        <p:nvSpPr>
          <p:cNvPr id="5" name="Rectangle 4"/>
          <p:cNvSpPr/>
          <p:nvPr/>
        </p:nvSpPr>
        <p:spPr>
          <a:xfrm>
            <a:off x="2000690" y="4928056"/>
            <a:ext cx="3578223" cy="215444"/>
          </a:xfrm>
          <a:prstGeom prst="rect">
            <a:avLst/>
          </a:prstGeom>
        </p:spPr>
        <p:txBody>
          <a:bodyPr wrap="none">
            <a:spAutoFit/>
          </a:bodyPr>
          <a:lstStyle/>
          <a:p>
            <a:pPr marL="457200" lvl="0" indent="-342900" algn="ctr">
              <a:buClr>
                <a:srgbClr val="B08980"/>
              </a:buClr>
              <a:buSzPts val="1800"/>
            </a:pPr>
            <a:r>
              <a:rPr lang="en-US" sz="800" dirty="0">
                <a:solidFill>
                  <a:srgbClr val="AB6039"/>
                </a:solidFill>
                <a:latin typeface="Oxygen"/>
                <a:sym typeface="Oxygen"/>
              </a:rPr>
              <a:t>Sources: https://www.lifewire.com/microsoft-publisher-basics-4138207</a:t>
            </a:r>
            <a:endParaRPr lang="en-US" sz="1600" dirty="0">
              <a:solidFill>
                <a:srgbClr val="B08980"/>
              </a:solidFill>
              <a:latin typeface="Oxygen"/>
              <a:sym typeface="Oxygen"/>
            </a:endParaRPr>
          </a:p>
        </p:txBody>
      </p:sp>
      <p:sp>
        <p:nvSpPr>
          <p:cNvPr id="6" name="Rectangle 5"/>
          <p:cNvSpPr/>
          <p:nvPr/>
        </p:nvSpPr>
        <p:spPr>
          <a:xfrm>
            <a:off x="7537948" y="3387346"/>
            <a:ext cx="1630136" cy="738664"/>
          </a:xfrm>
          <a:prstGeom prst="rect">
            <a:avLst/>
          </a:prstGeom>
        </p:spPr>
        <p:txBody>
          <a:bodyPr wrap="square">
            <a:spAutoFit/>
          </a:bodyPr>
          <a:lstStyle/>
          <a:p>
            <a:r>
              <a:rPr lang="en-US" dirty="0"/>
              <a:t>Scroll down a bit and select Greeting Cards.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2" name="Rectangle 1"/>
          <p:cNvSpPr/>
          <p:nvPr/>
        </p:nvSpPr>
        <p:spPr>
          <a:xfrm>
            <a:off x="258915" y="222752"/>
            <a:ext cx="6626627"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Summarized steps to create a Publication in MS Publisher</a:t>
            </a:r>
          </a:p>
        </p:txBody>
      </p:sp>
      <p:pic>
        <p:nvPicPr>
          <p:cNvPr id="5" name="Picture 4"/>
          <p:cNvPicPr>
            <a:picLocks noChangeAspect="1"/>
          </p:cNvPicPr>
          <p:nvPr/>
        </p:nvPicPr>
        <p:blipFill>
          <a:blip r:embed="rId3"/>
          <a:stretch>
            <a:fillRect/>
          </a:stretch>
        </p:blipFill>
        <p:spPr>
          <a:xfrm>
            <a:off x="372164" y="684417"/>
            <a:ext cx="7143750" cy="4143375"/>
          </a:xfrm>
          <a:prstGeom prst="rect">
            <a:avLst/>
          </a:prstGeom>
        </p:spPr>
      </p:pic>
      <p:pic>
        <p:nvPicPr>
          <p:cNvPr id="6" name="Picture 5"/>
          <p:cNvPicPr>
            <a:picLocks noChangeAspect="1"/>
          </p:cNvPicPr>
          <p:nvPr/>
        </p:nvPicPr>
        <p:blipFill>
          <a:blip r:embed="rId4"/>
          <a:stretch>
            <a:fillRect/>
          </a:stretch>
        </p:blipFill>
        <p:spPr>
          <a:xfrm>
            <a:off x="711498" y="4911832"/>
            <a:ext cx="3578662" cy="231668"/>
          </a:xfrm>
          <a:prstGeom prst="rect">
            <a:avLst/>
          </a:prstGeom>
        </p:spPr>
      </p:pic>
      <p:sp>
        <p:nvSpPr>
          <p:cNvPr id="7" name="Rectangle 6"/>
          <p:cNvSpPr/>
          <p:nvPr/>
        </p:nvSpPr>
        <p:spPr>
          <a:xfrm>
            <a:off x="7515914" y="3662768"/>
            <a:ext cx="1939281" cy="738664"/>
          </a:xfrm>
          <a:prstGeom prst="rect">
            <a:avLst/>
          </a:prstGeom>
        </p:spPr>
        <p:txBody>
          <a:bodyPr wrap="square">
            <a:spAutoFit/>
          </a:bodyPr>
          <a:lstStyle/>
          <a:p>
            <a:r>
              <a:rPr lang="en-US" dirty="0"/>
              <a:t>Select a template from the Birthday section at the top.</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261995" y="764467"/>
            <a:ext cx="7143750" cy="4143375"/>
          </a:xfrm>
          <a:prstGeom prst="rect">
            <a:avLst/>
          </a:prstGeom>
        </p:spPr>
      </p:pic>
      <p:sp>
        <p:nvSpPr>
          <p:cNvPr id="10" name="Rectangle 9"/>
          <p:cNvSpPr/>
          <p:nvPr/>
        </p:nvSpPr>
        <p:spPr>
          <a:xfrm>
            <a:off x="258915" y="222752"/>
            <a:ext cx="6626627"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Summarized </a:t>
            </a:r>
            <a:r>
              <a:rPr lang="en-US" sz="2400" b="1" dirty="0">
                <a:solidFill>
                  <a:schemeClr val="bg1">
                    <a:lumMod val="75000"/>
                  </a:schemeClr>
                </a:solidFill>
                <a:latin typeface="Poor Richard" panose="02080502050505020702" pitchFamily="18" charset="0"/>
              </a:rPr>
              <a:t>steps to create a Publication </a:t>
            </a:r>
            <a:r>
              <a:rPr lang="en-US" sz="2400" b="1" dirty="0">
                <a:solidFill>
                  <a:srgbClr val="55301C"/>
                </a:solidFill>
                <a:latin typeface="Poor Richard" panose="02080502050505020702" pitchFamily="18" charset="0"/>
              </a:rPr>
              <a:t>in MS Publisher</a:t>
            </a:r>
          </a:p>
        </p:txBody>
      </p:sp>
      <p:pic>
        <p:nvPicPr>
          <p:cNvPr id="8" name="Picture 7"/>
          <p:cNvPicPr>
            <a:picLocks noChangeAspect="1"/>
          </p:cNvPicPr>
          <p:nvPr/>
        </p:nvPicPr>
        <p:blipFill>
          <a:blip r:embed="rId4"/>
          <a:stretch>
            <a:fillRect/>
          </a:stretch>
        </p:blipFill>
        <p:spPr>
          <a:xfrm>
            <a:off x="2584365" y="4911832"/>
            <a:ext cx="3578662" cy="231668"/>
          </a:xfrm>
          <a:prstGeom prst="rect">
            <a:avLst/>
          </a:prstGeom>
        </p:spPr>
      </p:pic>
      <p:sp>
        <p:nvSpPr>
          <p:cNvPr id="9" name="Rectangle 8"/>
          <p:cNvSpPr/>
          <p:nvPr/>
        </p:nvSpPr>
        <p:spPr>
          <a:xfrm>
            <a:off x="7560541" y="3530566"/>
            <a:ext cx="1286003" cy="738664"/>
          </a:xfrm>
          <a:prstGeom prst="rect">
            <a:avLst/>
          </a:prstGeom>
        </p:spPr>
        <p:txBody>
          <a:bodyPr wrap="square">
            <a:spAutoFit/>
          </a:bodyPr>
          <a:lstStyle/>
          <a:p>
            <a:r>
              <a:rPr lang="en-US" dirty="0"/>
              <a:t>Choose Create in the right pane.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8"/>
          <p:cNvSpPr txBox="1">
            <a:spLocks noGrp="1"/>
          </p:cNvSpPr>
          <p:nvPr>
            <p:ph type="subTitle" idx="1"/>
          </p:nvPr>
        </p:nvSpPr>
        <p:spPr>
          <a:xfrm>
            <a:off x="179512" y="694800"/>
            <a:ext cx="7113654" cy="3567447"/>
          </a:xfrm>
          <a:prstGeom prst="rect">
            <a:avLst/>
          </a:prstGeom>
          <a:noFill/>
          <a:ln>
            <a:noFill/>
          </a:ln>
        </p:spPr>
        <p:txBody>
          <a:bodyPr spcFirstLastPara="1" wrap="square" lIns="91425" tIns="91425" rIns="91425" bIns="91425" anchor="t" anchorCtr="0">
            <a:noAutofit/>
          </a:bodyPr>
          <a:lstStyle/>
          <a:p>
            <a:pPr marL="285750" indent="-285750">
              <a:buFont typeface="Arial" panose="020B0604020202020204" pitchFamily="34" charset="0"/>
              <a:buChar char="•"/>
            </a:pPr>
            <a:r>
              <a:rPr lang="en-US" sz="2000" b="1" dirty="0">
                <a:solidFill>
                  <a:srgbClr val="22130B"/>
                </a:solidFill>
                <a:latin typeface="Arial"/>
                <a:ea typeface="Arial"/>
                <a:cs typeface="Arial"/>
                <a:sym typeface="Arial"/>
              </a:rPr>
              <a:t>4.	Add Text and Images: </a:t>
            </a:r>
            <a:r>
              <a:rPr lang="en-US" sz="2000" dirty="0">
                <a:solidFill>
                  <a:srgbClr val="22130B"/>
                </a:solidFill>
                <a:latin typeface="Arial"/>
                <a:ea typeface="Arial"/>
                <a:cs typeface="Arial"/>
                <a:sym typeface="Arial"/>
              </a:rPr>
              <a:t>Enter your text content into the appropriate text boxes in the publication. </a:t>
            </a:r>
            <a:endParaRPr lang="en-US" sz="2000" dirty="0" smtClean="0">
              <a:solidFill>
                <a:srgbClr val="22130B"/>
              </a:solidFill>
              <a:latin typeface="Arial"/>
              <a:ea typeface="Arial"/>
              <a:cs typeface="Arial"/>
              <a:sym typeface="Arial"/>
            </a:endParaRPr>
          </a:p>
          <a:p>
            <a:pPr marL="285750" indent="-285750">
              <a:buFont typeface="Arial" panose="020B0604020202020204" pitchFamily="34" charset="0"/>
              <a:buChar char="•"/>
            </a:pPr>
            <a:r>
              <a:rPr lang="en-US" sz="2000" dirty="0" smtClean="0">
                <a:solidFill>
                  <a:srgbClr val="22130B"/>
                </a:solidFill>
                <a:latin typeface="Arial"/>
                <a:ea typeface="Arial"/>
                <a:cs typeface="Arial"/>
                <a:sym typeface="Arial"/>
              </a:rPr>
              <a:t>You </a:t>
            </a:r>
            <a:r>
              <a:rPr lang="en-US" sz="2000" dirty="0">
                <a:solidFill>
                  <a:srgbClr val="22130B"/>
                </a:solidFill>
                <a:latin typeface="Arial"/>
                <a:ea typeface="Arial"/>
                <a:cs typeface="Arial"/>
                <a:sym typeface="Arial"/>
              </a:rPr>
              <a:t>can format the text using options such as font, size, color, alignment, and style. </a:t>
            </a:r>
            <a:endParaRPr lang="en-US" sz="2000" dirty="0" smtClean="0">
              <a:solidFill>
                <a:srgbClr val="22130B"/>
              </a:solidFill>
              <a:latin typeface="Arial"/>
              <a:ea typeface="Arial"/>
              <a:cs typeface="Arial"/>
              <a:sym typeface="Arial"/>
            </a:endParaRPr>
          </a:p>
          <a:p>
            <a:pPr marL="285750" indent="-285750">
              <a:buFont typeface="Arial" panose="020B0604020202020204" pitchFamily="34" charset="0"/>
              <a:buChar char="•"/>
            </a:pPr>
            <a:r>
              <a:rPr lang="en-US" sz="2000" dirty="0" smtClean="0">
                <a:solidFill>
                  <a:srgbClr val="22130B"/>
                </a:solidFill>
                <a:latin typeface="Arial"/>
                <a:ea typeface="Arial"/>
                <a:cs typeface="Arial"/>
                <a:sym typeface="Arial"/>
              </a:rPr>
              <a:t>Additionally</a:t>
            </a:r>
            <a:r>
              <a:rPr lang="en-US" sz="2000" dirty="0">
                <a:solidFill>
                  <a:srgbClr val="22130B"/>
                </a:solidFill>
                <a:latin typeface="Arial"/>
                <a:ea typeface="Arial"/>
                <a:cs typeface="Arial"/>
                <a:sym typeface="Arial"/>
              </a:rPr>
              <a:t>, you can insert images, shapes, icons, and other graphic elements into your publication to enhance its visual appeal.</a:t>
            </a:r>
          </a:p>
          <a:p>
            <a:pPr marL="285750" indent="-285750">
              <a:buFont typeface="Arial" panose="020B0604020202020204" pitchFamily="34" charset="0"/>
              <a:buChar char="•"/>
            </a:pPr>
            <a:r>
              <a:rPr lang="en-US" sz="2000" b="1" dirty="0">
                <a:solidFill>
                  <a:srgbClr val="22130B"/>
                </a:solidFill>
                <a:latin typeface="Arial"/>
                <a:ea typeface="Arial"/>
                <a:cs typeface="Arial"/>
                <a:sym typeface="Arial"/>
              </a:rPr>
              <a:t>5.	Modify Design Elements: </a:t>
            </a:r>
            <a:r>
              <a:rPr lang="en-US" sz="2000" dirty="0">
                <a:solidFill>
                  <a:srgbClr val="22130B"/>
                </a:solidFill>
                <a:latin typeface="Arial"/>
                <a:ea typeface="Arial"/>
                <a:cs typeface="Arial"/>
                <a:sym typeface="Arial"/>
              </a:rPr>
              <a:t>Customize the appearance of your publication by modifying design elements such as colors, fonts, backgrounds, borders, and effects. </a:t>
            </a:r>
            <a:endParaRPr lang="en-US" sz="2000" dirty="0" smtClean="0">
              <a:solidFill>
                <a:srgbClr val="22130B"/>
              </a:solidFill>
              <a:latin typeface="Arial"/>
              <a:ea typeface="Arial"/>
              <a:cs typeface="Arial"/>
              <a:sym typeface="Arial"/>
            </a:endParaRPr>
          </a:p>
          <a:p>
            <a:pPr marL="285750" indent="-285750">
              <a:buFont typeface="Arial" panose="020B0604020202020204" pitchFamily="34" charset="0"/>
              <a:buChar char="•"/>
            </a:pPr>
            <a:r>
              <a:rPr lang="en-US" sz="2000" dirty="0" smtClean="0">
                <a:solidFill>
                  <a:srgbClr val="22130B"/>
                </a:solidFill>
                <a:latin typeface="Arial"/>
                <a:ea typeface="Arial"/>
                <a:cs typeface="Arial"/>
                <a:sym typeface="Arial"/>
              </a:rPr>
              <a:t>Publisher </a:t>
            </a:r>
            <a:r>
              <a:rPr lang="en-US" sz="2000" dirty="0">
                <a:solidFill>
                  <a:srgbClr val="22130B"/>
                </a:solidFill>
                <a:latin typeface="Arial"/>
                <a:ea typeface="Arial"/>
                <a:cs typeface="Arial"/>
                <a:sym typeface="Arial"/>
              </a:rPr>
              <a:t>provides various tools and options for adjusting the visual style of your publication to achieve the desired look and feel.</a:t>
            </a:r>
          </a:p>
        </p:txBody>
      </p:sp>
      <p:sp>
        <p:nvSpPr>
          <p:cNvPr id="7" name="Rectangle 6"/>
          <p:cNvSpPr/>
          <p:nvPr/>
        </p:nvSpPr>
        <p:spPr>
          <a:xfrm>
            <a:off x="435165" y="0"/>
            <a:ext cx="6769865" cy="461665"/>
          </a:xfrm>
          <a:prstGeom prst="rect">
            <a:avLst/>
          </a:prstGeom>
        </p:spPr>
        <p:txBody>
          <a:bodyPr wrap="square">
            <a:spAutoFit/>
          </a:bodyPr>
          <a:lstStyle/>
          <a:p>
            <a:pPr lvl="0">
              <a:buSzPts val="2000"/>
            </a:pPr>
            <a:r>
              <a:rPr lang="en-US" sz="2400" b="1" dirty="0">
                <a:solidFill>
                  <a:srgbClr val="55301C"/>
                </a:solidFill>
                <a:latin typeface="Poor Richard" panose="02080502050505020702" pitchFamily="18" charset="0"/>
              </a:rPr>
              <a:t>Summarized steps to create a Publication in MS Publisher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9"/>
          <p:cNvSpPr txBox="1">
            <a:spLocks noGrp="1"/>
          </p:cNvSpPr>
          <p:nvPr>
            <p:ph type="title"/>
          </p:nvPr>
        </p:nvSpPr>
        <p:spPr>
          <a:xfrm>
            <a:off x="179512" y="-54723"/>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Summarized steps to create a Publication in MS Publisher</a:t>
            </a:r>
          </a:p>
        </p:txBody>
      </p:sp>
      <p:sp>
        <p:nvSpPr>
          <p:cNvPr id="139" name="Google Shape;139;p9"/>
          <p:cNvSpPr/>
          <p:nvPr/>
        </p:nvSpPr>
        <p:spPr>
          <a:xfrm rot="10800000">
            <a:off x="-10193962" y="-4404443"/>
            <a:ext cx="97828" cy="71043"/>
          </a:xfrm>
          <a:custGeom>
            <a:avLst/>
            <a:gdLst/>
            <a:ahLst/>
            <a:cxnLst/>
            <a:rect l="l" t="t" r="r" b="b"/>
            <a:pathLst>
              <a:path w="10891" h="7909" extrusionOk="0">
                <a:moveTo>
                  <a:pt x="1188" y="1567"/>
                </a:moveTo>
                <a:lnTo>
                  <a:pt x="1289" y="1580"/>
                </a:lnTo>
                <a:lnTo>
                  <a:pt x="1390" y="1592"/>
                </a:lnTo>
                <a:lnTo>
                  <a:pt x="1516" y="1618"/>
                </a:lnTo>
                <a:lnTo>
                  <a:pt x="1643" y="1668"/>
                </a:lnTo>
                <a:lnTo>
                  <a:pt x="1782" y="1719"/>
                </a:lnTo>
                <a:lnTo>
                  <a:pt x="1946" y="1794"/>
                </a:lnTo>
                <a:lnTo>
                  <a:pt x="2034" y="1908"/>
                </a:lnTo>
                <a:lnTo>
                  <a:pt x="2123" y="2009"/>
                </a:lnTo>
                <a:lnTo>
                  <a:pt x="2199" y="2136"/>
                </a:lnTo>
                <a:lnTo>
                  <a:pt x="2274" y="2249"/>
                </a:lnTo>
                <a:lnTo>
                  <a:pt x="2337" y="2376"/>
                </a:lnTo>
                <a:lnTo>
                  <a:pt x="2401" y="2502"/>
                </a:lnTo>
                <a:lnTo>
                  <a:pt x="2451" y="2628"/>
                </a:lnTo>
                <a:lnTo>
                  <a:pt x="2489" y="2767"/>
                </a:lnTo>
                <a:lnTo>
                  <a:pt x="2578" y="3020"/>
                </a:lnTo>
                <a:lnTo>
                  <a:pt x="2653" y="3285"/>
                </a:lnTo>
                <a:lnTo>
                  <a:pt x="2716" y="3550"/>
                </a:lnTo>
                <a:lnTo>
                  <a:pt x="2767" y="3816"/>
                </a:lnTo>
                <a:lnTo>
                  <a:pt x="2805" y="4081"/>
                </a:lnTo>
                <a:lnTo>
                  <a:pt x="2843" y="4359"/>
                </a:lnTo>
                <a:lnTo>
                  <a:pt x="2881" y="4889"/>
                </a:lnTo>
                <a:lnTo>
                  <a:pt x="2893" y="4990"/>
                </a:lnTo>
                <a:lnTo>
                  <a:pt x="2931" y="5066"/>
                </a:lnTo>
                <a:lnTo>
                  <a:pt x="2982" y="5129"/>
                </a:lnTo>
                <a:lnTo>
                  <a:pt x="3032" y="5193"/>
                </a:lnTo>
                <a:lnTo>
                  <a:pt x="3057" y="5208"/>
                </a:lnTo>
                <a:lnTo>
                  <a:pt x="3057" y="5208"/>
                </a:lnTo>
                <a:lnTo>
                  <a:pt x="2994" y="5231"/>
                </a:lnTo>
                <a:lnTo>
                  <a:pt x="2843" y="5294"/>
                </a:lnTo>
                <a:lnTo>
                  <a:pt x="2679" y="5369"/>
                </a:lnTo>
                <a:lnTo>
                  <a:pt x="2620" y="5404"/>
                </a:lnTo>
                <a:lnTo>
                  <a:pt x="2620" y="5404"/>
                </a:lnTo>
                <a:lnTo>
                  <a:pt x="2274" y="4978"/>
                </a:lnTo>
                <a:lnTo>
                  <a:pt x="1895" y="4498"/>
                </a:lnTo>
                <a:lnTo>
                  <a:pt x="1554" y="4005"/>
                </a:lnTo>
                <a:lnTo>
                  <a:pt x="1390" y="3752"/>
                </a:lnTo>
                <a:lnTo>
                  <a:pt x="1226" y="3500"/>
                </a:lnTo>
                <a:lnTo>
                  <a:pt x="1112" y="3348"/>
                </a:lnTo>
                <a:lnTo>
                  <a:pt x="1011" y="3171"/>
                </a:lnTo>
                <a:lnTo>
                  <a:pt x="923" y="2982"/>
                </a:lnTo>
                <a:lnTo>
                  <a:pt x="847" y="2792"/>
                </a:lnTo>
                <a:lnTo>
                  <a:pt x="784" y="2590"/>
                </a:lnTo>
                <a:lnTo>
                  <a:pt x="746" y="2401"/>
                </a:lnTo>
                <a:lnTo>
                  <a:pt x="720" y="2211"/>
                </a:lnTo>
                <a:lnTo>
                  <a:pt x="720" y="2047"/>
                </a:lnTo>
                <a:lnTo>
                  <a:pt x="733" y="1959"/>
                </a:lnTo>
                <a:lnTo>
                  <a:pt x="746" y="1895"/>
                </a:lnTo>
                <a:lnTo>
                  <a:pt x="771" y="1820"/>
                </a:lnTo>
                <a:lnTo>
                  <a:pt x="809" y="1757"/>
                </a:lnTo>
                <a:lnTo>
                  <a:pt x="847" y="1706"/>
                </a:lnTo>
                <a:lnTo>
                  <a:pt x="897" y="1655"/>
                </a:lnTo>
                <a:lnTo>
                  <a:pt x="960" y="1618"/>
                </a:lnTo>
                <a:lnTo>
                  <a:pt x="1024" y="1592"/>
                </a:lnTo>
                <a:lnTo>
                  <a:pt x="1099" y="1580"/>
                </a:lnTo>
                <a:lnTo>
                  <a:pt x="1188" y="1567"/>
                </a:lnTo>
                <a:close/>
                <a:moveTo>
                  <a:pt x="4498" y="759"/>
                </a:moveTo>
                <a:lnTo>
                  <a:pt x="4536" y="784"/>
                </a:lnTo>
                <a:lnTo>
                  <a:pt x="4586" y="809"/>
                </a:lnTo>
                <a:lnTo>
                  <a:pt x="4637" y="847"/>
                </a:lnTo>
                <a:lnTo>
                  <a:pt x="4675" y="898"/>
                </a:lnTo>
                <a:lnTo>
                  <a:pt x="4763" y="1011"/>
                </a:lnTo>
                <a:lnTo>
                  <a:pt x="4839" y="1163"/>
                </a:lnTo>
                <a:lnTo>
                  <a:pt x="4902" y="1327"/>
                </a:lnTo>
                <a:lnTo>
                  <a:pt x="4965" y="1504"/>
                </a:lnTo>
                <a:lnTo>
                  <a:pt x="5066" y="1832"/>
                </a:lnTo>
                <a:lnTo>
                  <a:pt x="5130" y="2085"/>
                </a:lnTo>
                <a:lnTo>
                  <a:pt x="5155" y="2199"/>
                </a:lnTo>
                <a:lnTo>
                  <a:pt x="5155" y="2502"/>
                </a:lnTo>
                <a:lnTo>
                  <a:pt x="5130" y="2792"/>
                </a:lnTo>
                <a:lnTo>
                  <a:pt x="5104" y="3096"/>
                </a:lnTo>
                <a:lnTo>
                  <a:pt x="5066" y="3399"/>
                </a:lnTo>
                <a:lnTo>
                  <a:pt x="5016" y="3715"/>
                </a:lnTo>
                <a:lnTo>
                  <a:pt x="4967" y="4018"/>
                </a:lnTo>
                <a:lnTo>
                  <a:pt x="4940" y="4131"/>
                </a:lnTo>
                <a:lnTo>
                  <a:pt x="4826" y="4662"/>
                </a:lnTo>
                <a:lnTo>
                  <a:pt x="4814" y="4763"/>
                </a:lnTo>
                <a:lnTo>
                  <a:pt x="4826" y="4852"/>
                </a:lnTo>
                <a:lnTo>
                  <a:pt x="4852" y="4927"/>
                </a:lnTo>
                <a:lnTo>
                  <a:pt x="4889" y="4990"/>
                </a:lnTo>
                <a:lnTo>
                  <a:pt x="4940" y="5054"/>
                </a:lnTo>
                <a:lnTo>
                  <a:pt x="5003" y="5092"/>
                </a:lnTo>
                <a:lnTo>
                  <a:pt x="5066" y="5129"/>
                </a:lnTo>
                <a:lnTo>
                  <a:pt x="5142" y="5155"/>
                </a:lnTo>
                <a:lnTo>
                  <a:pt x="5218" y="5167"/>
                </a:lnTo>
                <a:lnTo>
                  <a:pt x="5294" y="5167"/>
                </a:lnTo>
                <a:lnTo>
                  <a:pt x="5370" y="5155"/>
                </a:lnTo>
                <a:lnTo>
                  <a:pt x="5433" y="5117"/>
                </a:lnTo>
                <a:lnTo>
                  <a:pt x="5509" y="5079"/>
                </a:lnTo>
                <a:lnTo>
                  <a:pt x="5559" y="5016"/>
                </a:lnTo>
                <a:lnTo>
                  <a:pt x="5610" y="4940"/>
                </a:lnTo>
                <a:lnTo>
                  <a:pt x="5635" y="4852"/>
                </a:lnTo>
                <a:lnTo>
                  <a:pt x="5761" y="4334"/>
                </a:lnTo>
                <a:lnTo>
                  <a:pt x="5790" y="4175"/>
                </a:lnTo>
                <a:lnTo>
                  <a:pt x="5790" y="4175"/>
                </a:lnTo>
                <a:lnTo>
                  <a:pt x="5862" y="3929"/>
                </a:lnTo>
                <a:lnTo>
                  <a:pt x="5963" y="3626"/>
                </a:lnTo>
                <a:lnTo>
                  <a:pt x="6064" y="3323"/>
                </a:lnTo>
                <a:lnTo>
                  <a:pt x="6191" y="3032"/>
                </a:lnTo>
                <a:lnTo>
                  <a:pt x="6317" y="2742"/>
                </a:lnTo>
                <a:lnTo>
                  <a:pt x="6456" y="2451"/>
                </a:lnTo>
                <a:lnTo>
                  <a:pt x="6519" y="2338"/>
                </a:lnTo>
                <a:lnTo>
                  <a:pt x="6582" y="2211"/>
                </a:lnTo>
                <a:lnTo>
                  <a:pt x="6658" y="2098"/>
                </a:lnTo>
                <a:lnTo>
                  <a:pt x="6734" y="1984"/>
                </a:lnTo>
                <a:lnTo>
                  <a:pt x="6822" y="1870"/>
                </a:lnTo>
                <a:lnTo>
                  <a:pt x="6911" y="1782"/>
                </a:lnTo>
                <a:lnTo>
                  <a:pt x="7012" y="1719"/>
                </a:lnTo>
                <a:lnTo>
                  <a:pt x="7100" y="1668"/>
                </a:lnTo>
                <a:lnTo>
                  <a:pt x="7189" y="1655"/>
                </a:lnTo>
                <a:lnTo>
                  <a:pt x="7227" y="1655"/>
                </a:lnTo>
                <a:lnTo>
                  <a:pt x="7277" y="1668"/>
                </a:lnTo>
                <a:lnTo>
                  <a:pt x="7315" y="1693"/>
                </a:lnTo>
                <a:lnTo>
                  <a:pt x="7353" y="1719"/>
                </a:lnTo>
                <a:lnTo>
                  <a:pt x="7391" y="1757"/>
                </a:lnTo>
                <a:lnTo>
                  <a:pt x="7416" y="1807"/>
                </a:lnTo>
                <a:lnTo>
                  <a:pt x="7479" y="1946"/>
                </a:lnTo>
                <a:lnTo>
                  <a:pt x="7530" y="2136"/>
                </a:lnTo>
                <a:lnTo>
                  <a:pt x="7555" y="2363"/>
                </a:lnTo>
                <a:lnTo>
                  <a:pt x="7568" y="2666"/>
                </a:lnTo>
                <a:lnTo>
                  <a:pt x="7543" y="2818"/>
                </a:lnTo>
                <a:lnTo>
                  <a:pt x="7492" y="2969"/>
                </a:lnTo>
                <a:lnTo>
                  <a:pt x="7441" y="3121"/>
                </a:lnTo>
                <a:lnTo>
                  <a:pt x="7378" y="3272"/>
                </a:lnTo>
                <a:lnTo>
                  <a:pt x="7227" y="3563"/>
                </a:lnTo>
                <a:lnTo>
                  <a:pt x="7062" y="3841"/>
                </a:lnTo>
                <a:lnTo>
                  <a:pt x="6886" y="4157"/>
                </a:lnTo>
                <a:lnTo>
                  <a:pt x="6671" y="4460"/>
                </a:lnTo>
                <a:lnTo>
                  <a:pt x="6456" y="4750"/>
                </a:lnTo>
                <a:lnTo>
                  <a:pt x="6229" y="5041"/>
                </a:lnTo>
                <a:lnTo>
                  <a:pt x="6178" y="5117"/>
                </a:lnTo>
                <a:lnTo>
                  <a:pt x="6140" y="5205"/>
                </a:lnTo>
                <a:lnTo>
                  <a:pt x="6128" y="5281"/>
                </a:lnTo>
                <a:lnTo>
                  <a:pt x="6128" y="5357"/>
                </a:lnTo>
                <a:lnTo>
                  <a:pt x="6153" y="5433"/>
                </a:lnTo>
                <a:lnTo>
                  <a:pt x="6178" y="5496"/>
                </a:lnTo>
                <a:lnTo>
                  <a:pt x="6216" y="5572"/>
                </a:lnTo>
                <a:lnTo>
                  <a:pt x="6267" y="5622"/>
                </a:lnTo>
                <a:lnTo>
                  <a:pt x="6317" y="5673"/>
                </a:lnTo>
                <a:lnTo>
                  <a:pt x="6393" y="5698"/>
                </a:lnTo>
                <a:lnTo>
                  <a:pt x="6456" y="5723"/>
                </a:lnTo>
                <a:lnTo>
                  <a:pt x="6532" y="5736"/>
                </a:lnTo>
                <a:lnTo>
                  <a:pt x="6608" y="5736"/>
                </a:lnTo>
                <a:lnTo>
                  <a:pt x="6683" y="5711"/>
                </a:lnTo>
                <a:lnTo>
                  <a:pt x="6759" y="5673"/>
                </a:lnTo>
                <a:lnTo>
                  <a:pt x="6835" y="5609"/>
                </a:lnTo>
                <a:lnTo>
                  <a:pt x="7265" y="5180"/>
                </a:lnTo>
                <a:lnTo>
                  <a:pt x="7694" y="4776"/>
                </a:lnTo>
                <a:lnTo>
                  <a:pt x="7922" y="4586"/>
                </a:lnTo>
                <a:lnTo>
                  <a:pt x="8149" y="4397"/>
                </a:lnTo>
                <a:lnTo>
                  <a:pt x="8402" y="4207"/>
                </a:lnTo>
                <a:lnTo>
                  <a:pt x="8654" y="4030"/>
                </a:lnTo>
                <a:lnTo>
                  <a:pt x="8831" y="3967"/>
                </a:lnTo>
                <a:lnTo>
                  <a:pt x="8995" y="3904"/>
                </a:lnTo>
                <a:lnTo>
                  <a:pt x="9147" y="3866"/>
                </a:lnTo>
                <a:lnTo>
                  <a:pt x="9286" y="3828"/>
                </a:lnTo>
                <a:lnTo>
                  <a:pt x="9412" y="3803"/>
                </a:lnTo>
                <a:lnTo>
                  <a:pt x="9539" y="3790"/>
                </a:lnTo>
                <a:lnTo>
                  <a:pt x="9640" y="3790"/>
                </a:lnTo>
                <a:lnTo>
                  <a:pt x="9728" y="3803"/>
                </a:lnTo>
                <a:lnTo>
                  <a:pt x="9817" y="3828"/>
                </a:lnTo>
                <a:lnTo>
                  <a:pt x="9892" y="3854"/>
                </a:lnTo>
                <a:lnTo>
                  <a:pt x="9956" y="3879"/>
                </a:lnTo>
                <a:lnTo>
                  <a:pt x="10006" y="3917"/>
                </a:lnTo>
                <a:lnTo>
                  <a:pt x="10044" y="3967"/>
                </a:lnTo>
                <a:lnTo>
                  <a:pt x="10082" y="4018"/>
                </a:lnTo>
                <a:lnTo>
                  <a:pt x="10107" y="4081"/>
                </a:lnTo>
                <a:lnTo>
                  <a:pt x="10132" y="4131"/>
                </a:lnTo>
                <a:lnTo>
                  <a:pt x="10132" y="4207"/>
                </a:lnTo>
                <a:lnTo>
                  <a:pt x="10132" y="4270"/>
                </a:lnTo>
                <a:lnTo>
                  <a:pt x="10120" y="4409"/>
                </a:lnTo>
                <a:lnTo>
                  <a:pt x="10069" y="4561"/>
                </a:lnTo>
                <a:lnTo>
                  <a:pt x="9993" y="4700"/>
                </a:lnTo>
                <a:lnTo>
                  <a:pt x="9905" y="4839"/>
                </a:lnTo>
                <a:lnTo>
                  <a:pt x="9791" y="4965"/>
                </a:lnTo>
                <a:lnTo>
                  <a:pt x="9665" y="5066"/>
                </a:lnTo>
                <a:lnTo>
                  <a:pt x="9513" y="5155"/>
                </a:lnTo>
                <a:lnTo>
                  <a:pt x="9324" y="5268"/>
                </a:lnTo>
                <a:lnTo>
                  <a:pt x="9122" y="5369"/>
                </a:lnTo>
                <a:lnTo>
                  <a:pt x="8920" y="5458"/>
                </a:lnTo>
                <a:lnTo>
                  <a:pt x="8705" y="5546"/>
                </a:lnTo>
                <a:lnTo>
                  <a:pt x="8452" y="5647"/>
                </a:lnTo>
                <a:lnTo>
                  <a:pt x="8187" y="5736"/>
                </a:lnTo>
                <a:lnTo>
                  <a:pt x="7922" y="5824"/>
                </a:lnTo>
                <a:lnTo>
                  <a:pt x="7656" y="5900"/>
                </a:lnTo>
                <a:lnTo>
                  <a:pt x="7126" y="6039"/>
                </a:lnTo>
                <a:lnTo>
                  <a:pt x="6595" y="6153"/>
                </a:lnTo>
                <a:lnTo>
                  <a:pt x="6519" y="6178"/>
                </a:lnTo>
                <a:lnTo>
                  <a:pt x="6431" y="6191"/>
                </a:lnTo>
                <a:lnTo>
                  <a:pt x="6355" y="6228"/>
                </a:lnTo>
                <a:lnTo>
                  <a:pt x="6330" y="6254"/>
                </a:lnTo>
                <a:lnTo>
                  <a:pt x="6325" y="6258"/>
                </a:lnTo>
                <a:lnTo>
                  <a:pt x="6325" y="6258"/>
                </a:lnTo>
                <a:lnTo>
                  <a:pt x="6330" y="6241"/>
                </a:lnTo>
                <a:lnTo>
                  <a:pt x="6342" y="6191"/>
                </a:lnTo>
                <a:lnTo>
                  <a:pt x="6355" y="6140"/>
                </a:lnTo>
                <a:lnTo>
                  <a:pt x="6342" y="6077"/>
                </a:lnTo>
                <a:lnTo>
                  <a:pt x="6330" y="6026"/>
                </a:lnTo>
                <a:lnTo>
                  <a:pt x="6304" y="5976"/>
                </a:lnTo>
                <a:lnTo>
                  <a:pt x="6267" y="5925"/>
                </a:lnTo>
                <a:lnTo>
                  <a:pt x="6216" y="5887"/>
                </a:lnTo>
                <a:lnTo>
                  <a:pt x="5850" y="5660"/>
                </a:lnTo>
                <a:lnTo>
                  <a:pt x="5660" y="5559"/>
                </a:lnTo>
                <a:lnTo>
                  <a:pt x="5483" y="5458"/>
                </a:lnTo>
                <a:lnTo>
                  <a:pt x="5294" y="5369"/>
                </a:lnTo>
                <a:lnTo>
                  <a:pt x="5117" y="5294"/>
                </a:lnTo>
                <a:lnTo>
                  <a:pt x="4927" y="5231"/>
                </a:lnTo>
                <a:lnTo>
                  <a:pt x="4738" y="5167"/>
                </a:lnTo>
                <a:lnTo>
                  <a:pt x="4548" y="5129"/>
                </a:lnTo>
                <a:lnTo>
                  <a:pt x="4359" y="5092"/>
                </a:lnTo>
                <a:lnTo>
                  <a:pt x="4157" y="5066"/>
                </a:lnTo>
                <a:lnTo>
                  <a:pt x="3967" y="5066"/>
                </a:lnTo>
                <a:lnTo>
                  <a:pt x="3765" y="5079"/>
                </a:lnTo>
                <a:lnTo>
                  <a:pt x="3674" y="5084"/>
                </a:lnTo>
                <a:lnTo>
                  <a:pt x="3674" y="5084"/>
                </a:lnTo>
                <a:lnTo>
                  <a:pt x="3702" y="5028"/>
                </a:lnTo>
                <a:lnTo>
                  <a:pt x="3715" y="4953"/>
                </a:lnTo>
                <a:lnTo>
                  <a:pt x="3727" y="4852"/>
                </a:lnTo>
                <a:lnTo>
                  <a:pt x="3689" y="4391"/>
                </a:lnTo>
                <a:lnTo>
                  <a:pt x="3677" y="3942"/>
                </a:lnTo>
                <a:lnTo>
                  <a:pt x="3664" y="3475"/>
                </a:lnTo>
                <a:lnTo>
                  <a:pt x="3689" y="3007"/>
                </a:lnTo>
                <a:lnTo>
                  <a:pt x="3727" y="2540"/>
                </a:lnTo>
                <a:lnTo>
                  <a:pt x="3765" y="2312"/>
                </a:lnTo>
                <a:lnTo>
                  <a:pt x="3803" y="2085"/>
                </a:lnTo>
                <a:lnTo>
                  <a:pt x="3854" y="1870"/>
                </a:lnTo>
                <a:lnTo>
                  <a:pt x="3917" y="1643"/>
                </a:lnTo>
                <a:lnTo>
                  <a:pt x="3980" y="1428"/>
                </a:lnTo>
                <a:lnTo>
                  <a:pt x="4068" y="1213"/>
                </a:lnTo>
                <a:lnTo>
                  <a:pt x="4119" y="1100"/>
                </a:lnTo>
                <a:lnTo>
                  <a:pt x="4182" y="986"/>
                </a:lnTo>
                <a:lnTo>
                  <a:pt x="4233" y="910"/>
                </a:lnTo>
                <a:lnTo>
                  <a:pt x="4283" y="847"/>
                </a:lnTo>
                <a:lnTo>
                  <a:pt x="4346" y="796"/>
                </a:lnTo>
                <a:lnTo>
                  <a:pt x="4397" y="771"/>
                </a:lnTo>
                <a:lnTo>
                  <a:pt x="4447" y="759"/>
                </a:lnTo>
                <a:close/>
                <a:moveTo>
                  <a:pt x="4182" y="5711"/>
                </a:moveTo>
                <a:lnTo>
                  <a:pt x="4346" y="5736"/>
                </a:lnTo>
                <a:lnTo>
                  <a:pt x="4523" y="5761"/>
                </a:lnTo>
                <a:lnTo>
                  <a:pt x="4687" y="5812"/>
                </a:lnTo>
                <a:lnTo>
                  <a:pt x="4852" y="5862"/>
                </a:lnTo>
                <a:lnTo>
                  <a:pt x="5016" y="5925"/>
                </a:lnTo>
                <a:lnTo>
                  <a:pt x="5332" y="6077"/>
                </a:lnTo>
                <a:lnTo>
                  <a:pt x="5647" y="6228"/>
                </a:lnTo>
                <a:lnTo>
                  <a:pt x="5938" y="6405"/>
                </a:lnTo>
                <a:lnTo>
                  <a:pt x="5989" y="6431"/>
                </a:lnTo>
                <a:lnTo>
                  <a:pt x="6052" y="6443"/>
                </a:lnTo>
                <a:lnTo>
                  <a:pt x="6102" y="6443"/>
                </a:lnTo>
                <a:lnTo>
                  <a:pt x="6165" y="6431"/>
                </a:lnTo>
                <a:lnTo>
                  <a:pt x="6186" y="6424"/>
                </a:lnTo>
                <a:lnTo>
                  <a:pt x="6186" y="6424"/>
                </a:lnTo>
                <a:lnTo>
                  <a:pt x="6077" y="6557"/>
                </a:lnTo>
                <a:lnTo>
                  <a:pt x="5963" y="6671"/>
                </a:lnTo>
                <a:lnTo>
                  <a:pt x="5837" y="6772"/>
                </a:lnTo>
                <a:lnTo>
                  <a:pt x="5711" y="6873"/>
                </a:lnTo>
                <a:lnTo>
                  <a:pt x="5572" y="6949"/>
                </a:lnTo>
                <a:lnTo>
                  <a:pt x="5433" y="7024"/>
                </a:lnTo>
                <a:lnTo>
                  <a:pt x="5294" y="7088"/>
                </a:lnTo>
                <a:lnTo>
                  <a:pt x="5155" y="7125"/>
                </a:lnTo>
                <a:lnTo>
                  <a:pt x="5003" y="7163"/>
                </a:lnTo>
                <a:lnTo>
                  <a:pt x="4852" y="7189"/>
                </a:lnTo>
                <a:lnTo>
                  <a:pt x="4687" y="7201"/>
                </a:lnTo>
                <a:lnTo>
                  <a:pt x="4536" y="7214"/>
                </a:lnTo>
                <a:lnTo>
                  <a:pt x="4371" y="7201"/>
                </a:lnTo>
                <a:lnTo>
                  <a:pt x="4195" y="7189"/>
                </a:lnTo>
                <a:lnTo>
                  <a:pt x="4018" y="7151"/>
                </a:lnTo>
                <a:lnTo>
                  <a:pt x="3765" y="7100"/>
                </a:lnTo>
                <a:lnTo>
                  <a:pt x="3550" y="7024"/>
                </a:lnTo>
                <a:lnTo>
                  <a:pt x="3361" y="6949"/>
                </a:lnTo>
                <a:lnTo>
                  <a:pt x="3209" y="6873"/>
                </a:lnTo>
                <a:lnTo>
                  <a:pt x="3083" y="6784"/>
                </a:lnTo>
                <a:lnTo>
                  <a:pt x="2994" y="6683"/>
                </a:lnTo>
                <a:lnTo>
                  <a:pt x="2931" y="6595"/>
                </a:lnTo>
                <a:lnTo>
                  <a:pt x="2893" y="6494"/>
                </a:lnTo>
                <a:lnTo>
                  <a:pt x="2881" y="6393"/>
                </a:lnTo>
                <a:lnTo>
                  <a:pt x="2881" y="6304"/>
                </a:lnTo>
                <a:lnTo>
                  <a:pt x="2919" y="6216"/>
                </a:lnTo>
                <a:lnTo>
                  <a:pt x="2969" y="6127"/>
                </a:lnTo>
                <a:lnTo>
                  <a:pt x="3032" y="6039"/>
                </a:lnTo>
                <a:lnTo>
                  <a:pt x="3121" y="5963"/>
                </a:lnTo>
                <a:lnTo>
                  <a:pt x="3222" y="5900"/>
                </a:lnTo>
                <a:lnTo>
                  <a:pt x="3336" y="5837"/>
                </a:lnTo>
                <a:lnTo>
                  <a:pt x="3500" y="5786"/>
                </a:lnTo>
                <a:lnTo>
                  <a:pt x="3677" y="5736"/>
                </a:lnTo>
                <a:lnTo>
                  <a:pt x="3841" y="5711"/>
                </a:lnTo>
                <a:close/>
                <a:moveTo>
                  <a:pt x="4599" y="1"/>
                </a:moveTo>
                <a:lnTo>
                  <a:pt x="4409" y="13"/>
                </a:lnTo>
                <a:lnTo>
                  <a:pt x="4245" y="38"/>
                </a:lnTo>
                <a:lnTo>
                  <a:pt x="4081" y="89"/>
                </a:lnTo>
                <a:lnTo>
                  <a:pt x="3929" y="165"/>
                </a:lnTo>
                <a:lnTo>
                  <a:pt x="3790" y="241"/>
                </a:lnTo>
                <a:lnTo>
                  <a:pt x="3677" y="342"/>
                </a:lnTo>
                <a:lnTo>
                  <a:pt x="3550" y="455"/>
                </a:lnTo>
                <a:lnTo>
                  <a:pt x="3449" y="582"/>
                </a:lnTo>
                <a:lnTo>
                  <a:pt x="3361" y="721"/>
                </a:lnTo>
                <a:lnTo>
                  <a:pt x="3272" y="872"/>
                </a:lnTo>
                <a:lnTo>
                  <a:pt x="3197" y="1024"/>
                </a:lnTo>
                <a:lnTo>
                  <a:pt x="3133" y="1201"/>
                </a:lnTo>
                <a:lnTo>
                  <a:pt x="3070" y="1378"/>
                </a:lnTo>
                <a:lnTo>
                  <a:pt x="3020" y="1554"/>
                </a:lnTo>
                <a:lnTo>
                  <a:pt x="2969" y="1744"/>
                </a:lnTo>
                <a:lnTo>
                  <a:pt x="2965" y="1766"/>
                </a:lnTo>
                <a:lnTo>
                  <a:pt x="2965" y="1766"/>
                </a:lnTo>
                <a:lnTo>
                  <a:pt x="2944" y="1731"/>
                </a:lnTo>
                <a:lnTo>
                  <a:pt x="2855" y="1592"/>
                </a:lnTo>
                <a:lnTo>
                  <a:pt x="2754" y="1479"/>
                </a:lnTo>
                <a:lnTo>
                  <a:pt x="2653" y="1365"/>
                </a:lnTo>
                <a:lnTo>
                  <a:pt x="2552" y="1251"/>
                </a:lnTo>
                <a:lnTo>
                  <a:pt x="2439" y="1163"/>
                </a:lnTo>
                <a:lnTo>
                  <a:pt x="2312" y="1074"/>
                </a:lnTo>
                <a:lnTo>
                  <a:pt x="2186" y="999"/>
                </a:lnTo>
                <a:lnTo>
                  <a:pt x="2047" y="923"/>
                </a:lnTo>
                <a:lnTo>
                  <a:pt x="1895" y="872"/>
                </a:lnTo>
                <a:lnTo>
                  <a:pt x="1744" y="822"/>
                </a:lnTo>
                <a:lnTo>
                  <a:pt x="1579" y="796"/>
                </a:lnTo>
                <a:lnTo>
                  <a:pt x="1415" y="771"/>
                </a:lnTo>
                <a:lnTo>
                  <a:pt x="1276" y="771"/>
                </a:lnTo>
                <a:lnTo>
                  <a:pt x="1137" y="784"/>
                </a:lnTo>
                <a:lnTo>
                  <a:pt x="998" y="822"/>
                </a:lnTo>
                <a:lnTo>
                  <a:pt x="872" y="860"/>
                </a:lnTo>
                <a:lnTo>
                  <a:pt x="746" y="923"/>
                </a:lnTo>
                <a:lnTo>
                  <a:pt x="632" y="986"/>
                </a:lnTo>
                <a:lnTo>
                  <a:pt x="518" y="1074"/>
                </a:lnTo>
                <a:lnTo>
                  <a:pt x="417" y="1163"/>
                </a:lnTo>
                <a:lnTo>
                  <a:pt x="316" y="1264"/>
                </a:lnTo>
                <a:lnTo>
                  <a:pt x="240" y="1378"/>
                </a:lnTo>
                <a:lnTo>
                  <a:pt x="164" y="1491"/>
                </a:lnTo>
                <a:lnTo>
                  <a:pt x="101" y="1618"/>
                </a:lnTo>
                <a:lnTo>
                  <a:pt x="51" y="1744"/>
                </a:lnTo>
                <a:lnTo>
                  <a:pt x="13" y="1870"/>
                </a:lnTo>
                <a:lnTo>
                  <a:pt x="0" y="2009"/>
                </a:lnTo>
                <a:lnTo>
                  <a:pt x="0" y="2148"/>
                </a:lnTo>
                <a:lnTo>
                  <a:pt x="13" y="2426"/>
                </a:lnTo>
                <a:lnTo>
                  <a:pt x="63" y="2691"/>
                </a:lnTo>
                <a:lnTo>
                  <a:pt x="114" y="2969"/>
                </a:lnTo>
                <a:lnTo>
                  <a:pt x="190" y="3235"/>
                </a:lnTo>
                <a:lnTo>
                  <a:pt x="291" y="3487"/>
                </a:lnTo>
                <a:lnTo>
                  <a:pt x="405" y="3740"/>
                </a:lnTo>
                <a:lnTo>
                  <a:pt x="531" y="3980"/>
                </a:lnTo>
                <a:lnTo>
                  <a:pt x="657" y="4220"/>
                </a:lnTo>
                <a:lnTo>
                  <a:pt x="809" y="4460"/>
                </a:lnTo>
                <a:lnTo>
                  <a:pt x="973" y="4687"/>
                </a:lnTo>
                <a:lnTo>
                  <a:pt x="1137" y="4915"/>
                </a:lnTo>
                <a:lnTo>
                  <a:pt x="1314" y="5129"/>
                </a:lnTo>
                <a:lnTo>
                  <a:pt x="1491" y="5332"/>
                </a:lnTo>
                <a:lnTo>
                  <a:pt x="1681" y="5546"/>
                </a:lnTo>
                <a:lnTo>
                  <a:pt x="2072" y="5938"/>
                </a:lnTo>
                <a:lnTo>
                  <a:pt x="2123" y="5976"/>
                </a:lnTo>
                <a:lnTo>
                  <a:pt x="2186" y="6014"/>
                </a:lnTo>
                <a:lnTo>
                  <a:pt x="2254" y="6025"/>
                </a:lnTo>
                <a:lnTo>
                  <a:pt x="2254" y="6025"/>
                </a:lnTo>
                <a:lnTo>
                  <a:pt x="2287" y="6191"/>
                </a:lnTo>
                <a:lnTo>
                  <a:pt x="2350" y="6380"/>
                </a:lnTo>
                <a:lnTo>
                  <a:pt x="2413" y="6557"/>
                </a:lnTo>
                <a:lnTo>
                  <a:pt x="2502" y="6721"/>
                </a:lnTo>
                <a:lnTo>
                  <a:pt x="2590" y="6873"/>
                </a:lnTo>
                <a:lnTo>
                  <a:pt x="2679" y="7012"/>
                </a:lnTo>
                <a:lnTo>
                  <a:pt x="2792" y="7138"/>
                </a:lnTo>
                <a:lnTo>
                  <a:pt x="2906" y="7264"/>
                </a:lnTo>
                <a:lnTo>
                  <a:pt x="3020" y="7378"/>
                </a:lnTo>
                <a:lnTo>
                  <a:pt x="3146" y="7479"/>
                </a:lnTo>
                <a:lnTo>
                  <a:pt x="3285" y="7568"/>
                </a:lnTo>
                <a:lnTo>
                  <a:pt x="3424" y="7643"/>
                </a:lnTo>
                <a:lnTo>
                  <a:pt x="3576" y="7719"/>
                </a:lnTo>
                <a:lnTo>
                  <a:pt x="3727" y="7770"/>
                </a:lnTo>
                <a:lnTo>
                  <a:pt x="3879" y="7820"/>
                </a:lnTo>
                <a:lnTo>
                  <a:pt x="4030" y="7858"/>
                </a:lnTo>
                <a:lnTo>
                  <a:pt x="4195" y="7883"/>
                </a:lnTo>
                <a:lnTo>
                  <a:pt x="4359" y="7909"/>
                </a:lnTo>
                <a:lnTo>
                  <a:pt x="4687" y="7909"/>
                </a:lnTo>
                <a:lnTo>
                  <a:pt x="4864" y="7896"/>
                </a:lnTo>
                <a:lnTo>
                  <a:pt x="5028" y="7871"/>
                </a:lnTo>
                <a:lnTo>
                  <a:pt x="5193" y="7845"/>
                </a:lnTo>
                <a:lnTo>
                  <a:pt x="5370" y="7795"/>
                </a:lnTo>
                <a:lnTo>
                  <a:pt x="5534" y="7744"/>
                </a:lnTo>
                <a:lnTo>
                  <a:pt x="5698" y="7681"/>
                </a:lnTo>
                <a:lnTo>
                  <a:pt x="5850" y="7605"/>
                </a:lnTo>
                <a:lnTo>
                  <a:pt x="6014" y="7530"/>
                </a:lnTo>
                <a:lnTo>
                  <a:pt x="6165" y="7441"/>
                </a:lnTo>
                <a:lnTo>
                  <a:pt x="6317" y="7328"/>
                </a:lnTo>
                <a:lnTo>
                  <a:pt x="6469" y="7226"/>
                </a:lnTo>
                <a:lnTo>
                  <a:pt x="6608" y="7100"/>
                </a:lnTo>
                <a:lnTo>
                  <a:pt x="6709" y="7024"/>
                </a:lnTo>
                <a:lnTo>
                  <a:pt x="6810" y="6949"/>
                </a:lnTo>
                <a:lnTo>
                  <a:pt x="6923" y="6873"/>
                </a:lnTo>
                <a:lnTo>
                  <a:pt x="7050" y="6810"/>
                </a:lnTo>
                <a:lnTo>
                  <a:pt x="7315" y="6709"/>
                </a:lnTo>
                <a:lnTo>
                  <a:pt x="7618" y="6607"/>
                </a:lnTo>
                <a:lnTo>
                  <a:pt x="7934" y="6519"/>
                </a:lnTo>
                <a:lnTo>
                  <a:pt x="8250" y="6443"/>
                </a:lnTo>
                <a:lnTo>
                  <a:pt x="8920" y="6279"/>
                </a:lnTo>
                <a:lnTo>
                  <a:pt x="9248" y="6178"/>
                </a:lnTo>
                <a:lnTo>
                  <a:pt x="9564" y="6064"/>
                </a:lnTo>
                <a:lnTo>
                  <a:pt x="9854" y="5938"/>
                </a:lnTo>
                <a:lnTo>
                  <a:pt x="9993" y="5862"/>
                </a:lnTo>
                <a:lnTo>
                  <a:pt x="10120" y="5786"/>
                </a:lnTo>
                <a:lnTo>
                  <a:pt x="10246" y="5698"/>
                </a:lnTo>
                <a:lnTo>
                  <a:pt x="10372" y="5609"/>
                </a:lnTo>
                <a:lnTo>
                  <a:pt x="10474" y="5508"/>
                </a:lnTo>
                <a:lnTo>
                  <a:pt x="10575" y="5395"/>
                </a:lnTo>
                <a:lnTo>
                  <a:pt x="10663" y="5268"/>
                </a:lnTo>
                <a:lnTo>
                  <a:pt x="10739" y="5142"/>
                </a:lnTo>
                <a:lnTo>
                  <a:pt x="10802" y="4990"/>
                </a:lnTo>
                <a:lnTo>
                  <a:pt x="10853" y="4839"/>
                </a:lnTo>
                <a:lnTo>
                  <a:pt x="10878" y="4713"/>
                </a:lnTo>
                <a:lnTo>
                  <a:pt x="10890" y="4574"/>
                </a:lnTo>
                <a:lnTo>
                  <a:pt x="10890" y="4435"/>
                </a:lnTo>
                <a:lnTo>
                  <a:pt x="10878" y="4296"/>
                </a:lnTo>
                <a:lnTo>
                  <a:pt x="10853" y="4157"/>
                </a:lnTo>
                <a:lnTo>
                  <a:pt x="10815" y="4018"/>
                </a:lnTo>
                <a:lnTo>
                  <a:pt x="10764" y="3879"/>
                </a:lnTo>
                <a:lnTo>
                  <a:pt x="10701" y="3740"/>
                </a:lnTo>
                <a:lnTo>
                  <a:pt x="10625" y="3614"/>
                </a:lnTo>
                <a:lnTo>
                  <a:pt x="10549" y="3487"/>
                </a:lnTo>
                <a:lnTo>
                  <a:pt x="10448" y="3374"/>
                </a:lnTo>
                <a:lnTo>
                  <a:pt x="10347" y="3285"/>
                </a:lnTo>
                <a:lnTo>
                  <a:pt x="10233" y="3197"/>
                </a:lnTo>
                <a:lnTo>
                  <a:pt x="10107" y="3133"/>
                </a:lnTo>
                <a:lnTo>
                  <a:pt x="9981" y="3083"/>
                </a:lnTo>
                <a:lnTo>
                  <a:pt x="9842" y="3045"/>
                </a:lnTo>
                <a:lnTo>
                  <a:pt x="9703" y="3032"/>
                </a:lnTo>
                <a:lnTo>
                  <a:pt x="9299" y="3032"/>
                </a:lnTo>
                <a:lnTo>
                  <a:pt x="9033" y="3070"/>
                </a:lnTo>
                <a:lnTo>
                  <a:pt x="8781" y="3133"/>
                </a:lnTo>
                <a:lnTo>
                  <a:pt x="8541" y="3222"/>
                </a:lnTo>
                <a:lnTo>
                  <a:pt x="8301" y="3323"/>
                </a:lnTo>
                <a:lnTo>
                  <a:pt x="8220" y="3365"/>
                </a:lnTo>
                <a:lnTo>
                  <a:pt x="8220" y="3365"/>
                </a:lnTo>
                <a:lnTo>
                  <a:pt x="8250" y="3298"/>
                </a:lnTo>
                <a:lnTo>
                  <a:pt x="8313" y="3121"/>
                </a:lnTo>
                <a:lnTo>
                  <a:pt x="8364" y="2957"/>
                </a:lnTo>
                <a:lnTo>
                  <a:pt x="8414" y="2780"/>
                </a:lnTo>
                <a:lnTo>
                  <a:pt x="8440" y="2616"/>
                </a:lnTo>
                <a:lnTo>
                  <a:pt x="8465" y="2451"/>
                </a:lnTo>
                <a:lnTo>
                  <a:pt x="8477" y="2300"/>
                </a:lnTo>
                <a:lnTo>
                  <a:pt x="8465" y="2136"/>
                </a:lnTo>
                <a:lnTo>
                  <a:pt x="8452" y="1997"/>
                </a:lnTo>
                <a:lnTo>
                  <a:pt x="8414" y="1845"/>
                </a:lnTo>
                <a:lnTo>
                  <a:pt x="8364" y="1719"/>
                </a:lnTo>
                <a:lnTo>
                  <a:pt x="8288" y="1592"/>
                </a:lnTo>
                <a:lnTo>
                  <a:pt x="8199" y="1479"/>
                </a:lnTo>
                <a:lnTo>
                  <a:pt x="8086" y="1365"/>
                </a:lnTo>
                <a:lnTo>
                  <a:pt x="7959" y="1264"/>
                </a:lnTo>
                <a:lnTo>
                  <a:pt x="7808" y="1188"/>
                </a:lnTo>
                <a:lnTo>
                  <a:pt x="7631" y="1112"/>
                </a:lnTo>
                <a:lnTo>
                  <a:pt x="7467" y="1062"/>
                </a:lnTo>
                <a:lnTo>
                  <a:pt x="7302" y="1024"/>
                </a:lnTo>
                <a:lnTo>
                  <a:pt x="7138" y="1011"/>
                </a:lnTo>
                <a:lnTo>
                  <a:pt x="6999" y="1024"/>
                </a:lnTo>
                <a:lnTo>
                  <a:pt x="6848" y="1036"/>
                </a:lnTo>
                <a:lnTo>
                  <a:pt x="6709" y="1087"/>
                </a:lnTo>
                <a:lnTo>
                  <a:pt x="6582" y="1138"/>
                </a:lnTo>
                <a:lnTo>
                  <a:pt x="6456" y="1213"/>
                </a:lnTo>
                <a:lnTo>
                  <a:pt x="6330" y="1289"/>
                </a:lnTo>
                <a:lnTo>
                  <a:pt x="6216" y="1390"/>
                </a:lnTo>
                <a:lnTo>
                  <a:pt x="6102" y="1491"/>
                </a:lnTo>
                <a:lnTo>
                  <a:pt x="6001" y="1618"/>
                </a:lnTo>
                <a:lnTo>
                  <a:pt x="5978" y="1647"/>
                </a:lnTo>
                <a:lnTo>
                  <a:pt x="5978" y="1647"/>
                </a:lnTo>
                <a:lnTo>
                  <a:pt x="5976" y="1618"/>
                </a:lnTo>
                <a:lnTo>
                  <a:pt x="5951" y="1428"/>
                </a:lnTo>
                <a:lnTo>
                  <a:pt x="5913" y="1239"/>
                </a:lnTo>
                <a:lnTo>
                  <a:pt x="5875" y="1062"/>
                </a:lnTo>
                <a:lnTo>
                  <a:pt x="5812" y="898"/>
                </a:lnTo>
                <a:lnTo>
                  <a:pt x="5749" y="746"/>
                </a:lnTo>
                <a:lnTo>
                  <a:pt x="5673" y="607"/>
                </a:lnTo>
                <a:lnTo>
                  <a:pt x="5584" y="468"/>
                </a:lnTo>
                <a:lnTo>
                  <a:pt x="5483" y="354"/>
                </a:lnTo>
                <a:lnTo>
                  <a:pt x="5382" y="253"/>
                </a:lnTo>
                <a:lnTo>
                  <a:pt x="5256" y="165"/>
                </a:lnTo>
                <a:lnTo>
                  <a:pt x="5104" y="89"/>
                </a:lnTo>
                <a:lnTo>
                  <a:pt x="4953" y="38"/>
                </a:lnTo>
                <a:lnTo>
                  <a:pt x="4788" y="13"/>
                </a:lnTo>
                <a:lnTo>
                  <a:pt x="4599" y="1"/>
                </a:lnTo>
                <a:close/>
              </a:path>
            </a:pathLst>
          </a:custGeom>
          <a:solidFill>
            <a:srgbClr val="30211D"/>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 name="Rectangle 3"/>
          <p:cNvSpPr/>
          <p:nvPr/>
        </p:nvSpPr>
        <p:spPr>
          <a:xfrm>
            <a:off x="7166610" y="1230218"/>
            <a:ext cx="2022264" cy="3539430"/>
          </a:xfrm>
          <a:prstGeom prst="rect">
            <a:avLst/>
          </a:prstGeom>
        </p:spPr>
        <p:txBody>
          <a:bodyPr wrap="square">
            <a:spAutoFit/>
          </a:bodyPr>
          <a:lstStyle/>
          <a:p>
            <a:r>
              <a:rPr lang="en-US" b="1" dirty="0"/>
              <a:t>How to Edit Existing Text in Publisher</a:t>
            </a:r>
          </a:p>
          <a:p>
            <a:r>
              <a:rPr lang="en-US" dirty="0"/>
              <a:t>The pages of the birthday card display as thumbnails on the left side of Publisher, with the first page ready for you to customize.</a:t>
            </a:r>
          </a:p>
          <a:p>
            <a:endParaRPr lang="en-US" dirty="0"/>
          </a:p>
          <a:p>
            <a:r>
              <a:rPr lang="en-US" dirty="0"/>
              <a:t>To change the text that's already in the template, select a text box to highlight the text, and then start typing to replace it.</a:t>
            </a:r>
          </a:p>
        </p:txBody>
      </p:sp>
      <p:pic>
        <p:nvPicPr>
          <p:cNvPr id="7" name="Picture 6"/>
          <p:cNvPicPr>
            <a:picLocks noChangeAspect="1"/>
          </p:cNvPicPr>
          <p:nvPr/>
        </p:nvPicPr>
        <p:blipFill>
          <a:blip r:embed="rId3"/>
          <a:stretch>
            <a:fillRect/>
          </a:stretch>
        </p:blipFill>
        <p:spPr>
          <a:xfrm>
            <a:off x="179512" y="670589"/>
            <a:ext cx="6895658" cy="3999482"/>
          </a:xfrm>
          <a:prstGeom prst="rect">
            <a:avLst/>
          </a:prstGeom>
        </p:spPr>
      </p:pic>
      <p:pic>
        <p:nvPicPr>
          <p:cNvPr id="12" name="Picture 11"/>
          <p:cNvPicPr>
            <a:picLocks noChangeAspect="1"/>
          </p:cNvPicPr>
          <p:nvPr/>
        </p:nvPicPr>
        <p:blipFill>
          <a:blip r:embed="rId4"/>
          <a:stretch>
            <a:fillRect/>
          </a:stretch>
        </p:blipFill>
        <p:spPr>
          <a:xfrm>
            <a:off x="4698915" y="4822683"/>
            <a:ext cx="3578662" cy="23166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9" name="Google Shape;149;p10"/>
          <p:cNvSpPr txBox="1">
            <a:spLocks noGrp="1"/>
          </p:cNvSpPr>
          <p:nvPr>
            <p:ph type="title"/>
          </p:nvPr>
        </p:nvSpPr>
        <p:spPr>
          <a:xfrm>
            <a:off x="-466817" y="127004"/>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55301C"/>
                </a:solidFill>
                <a:latin typeface="Poor Richard" panose="02080502050505020702" pitchFamily="18" charset="0"/>
                <a:cs typeface="Arial"/>
                <a:sym typeface="Arial"/>
              </a:rPr>
              <a:t>Summarized steps to create a Publication in MS Publisher</a:t>
            </a:r>
          </a:p>
        </p:txBody>
      </p:sp>
      <p:sp>
        <p:nvSpPr>
          <p:cNvPr id="2" name="Rectangle 1"/>
          <p:cNvSpPr/>
          <p:nvPr/>
        </p:nvSpPr>
        <p:spPr>
          <a:xfrm>
            <a:off x="7093964" y="1219011"/>
            <a:ext cx="2050036" cy="3539430"/>
          </a:xfrm>
          <a:prstGeom prst="rect">
            <a:avLst/>
          </a:prstGeom>
        </p:spPr>
        <p:txBody>
          <a:bodyPr wrap="square">
            <a:spAutoFit/>
          </a:bodyPr>
          <a:lstStyle/>
          <a:p>
            <a:pPr marL="285750" indent="-285750">
              <a:buFont typeface="Arial" panose="020B0604020202020204" pitchFamily="34" charset="0"/>
              <a:buChar char="•"/>
            </a:pPr>
            <a:r>
              <a:rPr lang="en-US" dirty="0"/>
              <a:t>From the page you want to add text to, go to </a:t>
            </a:r>
            <a:r>
              <a:rPr lang="en-US" b="1" dirty="0"/>
              <a:t>Insert &gt; Draw Text Box. </a:t>
            </a:r>
            <a:r>
              <a:rPr lang="en-US" dirty="0"/>
              <a:t>The cursor will change to a cross/plus sign.</a:t>
            </a:r>
          </a:p>
          <a:p>
            <a:pPr marL="285750" indent="-285750">
              <a:buFont typeface="Arial" panose="020B0604020202020204" pitchFamily="34" charset="0"/>
              <a:buChar char="•"/>
            </a:pPr>
            <a:r>
              <a:rPr lang="en-US" dirty="0"/>
              <a:t>Select and drag anywhere on the page to draw a text box.</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After releasing the mouse button, the text box will become editable so you can type into it</a:t>
            </a:r>
          </a:p>
        </p:txBody>
      </p:sp>
      <p:pic>
        <p:nvPicPr>
          <p:cNvPr id="5" name="Picture 4"/>
          <p:cNvPicPr>
            <a:picLocks noChangeAspect="1"/>
          </p:cNvPicPr>
          <p:nvPr/>
        </p:nvPicPr>
        <p:blipFill>
          <a:blip r:embed="rId3"/>
          <a:stretch>
            <a:fillRect/>
          </a:stretch>
        </p:blipFill>
        <p:spPr>
          <a:xfrm>
            <a:off x="4638101" y="4874275"/>
            <a:ext cx="3578662" cy="231668"/>
          </a:xfrm>
          <a:prstGeom prst="rect">
            <a:avLst/>
          </a:prstGeom>
        </p:spPr>
      </p:pic>
      <p:pic>
        <p:nvPicPr>
          <p:cNvPr id="6" name="Picture 5"/>
          <p:cNvPicPr>
            <a:picLocks noChangeAspect="1"/>
          </p:cNvPicPr>
          <p:nvPr/>
        </p:nvPicPr>
        <p:blipFill>
          <a:blip r:embed="rId4"/>
          <a:stretch>
            <a:fillRect/>
          </a:stretch>
        </p:blipFill>
        <p:spPr>
          <a:xfrm>
            <a:off x="149999" y="820358"/>
            <a:ext cx="6674335" cy="404909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4" name="Rectangle 3"/>
          <p:cNvSpPr/>
          <p:nvPr/>
        </p:nvSpPr>
        <p:spPr>
          <a:xfrm>
            <a:off x="449981" y="87776"/>
            <a:ext cx="6774611" cy="578685"/>
          </a:xfrm>
          <a:prstGeom prst="rect">
            <a:avLst/>
          </a:prstGeom>
        </p:spPr>
        <p:txBody>
          <a:bodyPr wrap="none">
            <a:spAutoFit/>
          </a:bodyPr>
          <a:lstStyle/>
          <a:p>
            <a:pPr marL="457200" lvl="0" indent="-342900" algn="just">
              <a:lnSpc>
                <a:spcPct val="150000"/>
              </a:lnSpc>
              <a:spcBef>
                <a:spcPts val="1800"/>
              </a:spcBef>
              <a:buClr>
                <a:srgbClr val="B08980"/>
              </a:buClr>
              <a:buSzPts val="1400"/>
            </a:pPr>
            <a:r>
              <a:rPr lang="en-US" sz="2400" dirty="0">
                <a:solidFill>
                  <a:schemeClr val="bg1">
                    <a:lumMod val="10000"/>
                  </a:schemeClr>
                </a:solidFill>
                <a:latin typeface="Poor Richard" panose="02080502050505020702" pitchFamily="18" charset="0"/>
              </a:rPr>
              <a:t>Summarized steps to create a Publication in MS Publisher</a:t>
            </a:r>
          </a:p>
        </p:txBody>
      </p:sp>
      <p:pic>
        <p:nvPicPr>
          <p:cNvPr id="8" name="Picture 7"/>
          <p:cNvPicPr>
            <a:picLocks noChangeAspect="1"/>
          </p:cNvPicPr>
          <p:nvPr/>
        </p:nvPicPr>
        <p:blipFill>
          <a:blip r:embed="rId3"/>
          <a:stretch>
            <a:fillRect/>
          </a:stretch>
        </p:blipFill>
        <p:spPr>
          <a:xfrm>
            <a:off x="184876" y="794201"/>
            <a:ext cx="6579480" cy="4009096"/>
          </a:xfrm>
          <a:prstGeom prst="rect">
            <a:avLst/>
          </a:prstGeom>
        </p:spPr>
      </p:pic>
      <p:sp>
        <p:nvSpPr>
          <p:cNvPr id="9" name="Rectangle 8"/>
          <p:cNvSpPr/>
          <p:nvPr/>
        </p:nvSpPr>
        <p:spPr>
          <a:xfrm>
            <a:off x="6858000" y="2332712"/>
            <a:ext cx="2286000" cy="1815882"/>
          </a:xfrm>
          <a:prstGeom prst="rect">
            <a:avLst/>
          </a:prstGeom>
        </p:spPr>
        <p:txBody>
          <a:bodyPr wrap="square">
            <a:spAutoFit/>
          </a:bodyPr>
          <a:lstStyle/>
          <a:p>
            <a:r>
              <a:rPr lang="en-US" dirty="0"/>
              <a:t>You can edit the text box if it's too big/small or in the wrong place. To resize it, select and drag one of the handles on the corner or edge of the box. Select a non-boxed edge to drag the text box elsewhere.</a:t>
            </a:r>
          </a:p>
        </p:txBody>
      </p:sp>
      <p:pic>
        <p:nvPicPr>
          <p:cNvPr id="10" name="Picture 9"/>
          <p:cNvPicPr>
            <a:picLocks noChangeAspect="1"/>
          </p:cNvPicPr>
          <p:nvPr/>
        </p:nvPicPr>
        <p:blipFill>
          <a:blip r:embed="rId4"/>
          <a:stretch>
            <a:fillRect/>
          </a:stretch>
        </p:blipFill>
        <p:spPr>
          <a:xfrm>
            <a:off x="4501300" y="4911832"/>
            <a:ext cx="3578662" cy="231668"/>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12"/>
          <p:cNvSpPr txBox="1">
            <a:spLocks noGrp="1"/>
          </p:cNvSpPr>
          <p:nvPr>
            <p:ph type="title"/>
          </p:nvPr>
        </p:nvSpPr>
        <p:spPr>
          <a:xfrm>
            <a:off x="251520" y="-286350"/>
            <a:ext cx="7704000" cy="572700"/>
          </a:xfrm>
          <a:prstGeom prst="rect">
            <a:avLst/>
          </a:prstGeom>
          <a:noFill/>
          <a:ln>
            <a:noFill/>
          </a:ln>
        </p:spPr>
        <p:txBody>
          <a:bodyPr spcFirstLastPara="1" wrap="square" lIns="91425" tIns="91425" rIns="91425" bIns="91425" anchor="t" anchorCtr="0">
            <a:noAutofit/>
          </a:bodyPr>
          <a:lstStyle/>
          <a:p>
            <a:pPr marL="457200" lvl="0" indent="-342900" algn="just">
              <a:lnSpc>
                <a:spcPct val="150000"/>
              </a:lnSpc>
              <a:spcBef>
                <a:spcPts val="1800"/>
              </a:spcBef>
              <a:buClr>
                <a:srgbClr val="B08980"/>
              </a:buClr>
              <a:buSzPts val="1400"/>
            </a:pPr>
            <a:r>
              <a:rPr lang="en-US" dirty="0">
                <a:solidFill>
                  <a:schemeClr val="bg1">
                    <a:lumMod val="10000"/>
                  </a:schemeClr>
                </a:solidFill>
                <a:latin typeface="Poor Richard" panose="02080502050505020702" pitchFamily="18" charset="0"/>
              </a:rPr>
              <a:t>Summarized steps to create a Publication in MS Publisher</a:t>
            </a:r>
          </a:p>
        </p:txBody>
      </p:sp>
      <p:sp>
        <p:nvSpPr>
          <p:cNvPr id="2" name="Rectangle 1"/>
          <p:cNvSpPr/>
          <p:nvPr/>
        </p:nvSpPr>
        <p:spPr>
          <a:xfrm>
            <a:off x="115460" y="656533"/>
            <a:ext cx="4572000" cy="4371133"/>
          </a:xfrm>
          <a:prstGeom prst="rect">
            <a:avLst/>
          </a:prstGeom>
        </p:spPr>
        <p:txBody>
          <a:bodyPr>
            <a:spAutoFit/>
          </a:bodyPr>
          <a:lstStyle/>
          <a:p>
            <a:pPr algn="just">
              <a:lnSpc>
                <a:spcPct val="115000"/>
              </a:lnSpc>
              <a:spcAft>
                <a:spcPts val="1000"/>
              </a:spcAft>
            </a:pPr>
            <a:r>
              <a:rPr lang="en-US" sz="2000" b="1" dirty="0">
                <a:latin typeface="+mn-lt"/>
                <a:ea typeface="Calibri" panose="020F0502020204030204" pitchFamily="34" charset="0"/>
                <a:cs typeface="Times New Roman" panose="02020603050405020304" pitchFamily="18" charset="0"/>
              </a:rPr>
              <a:t>Insert a picture</a:t>
            </a:r>
            <a:endParaRPr lang="en-US" sz="18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2000" dirty="0">
                <a:latin typeface="+mn-lt"/>
                <a:ea typeface="Calibri" panose="020F0502020204030204" pitchFamily="34" charset="0"/>
                <a:cs typeface="Times New Roman" panose="02020603050405020304" pitchFamily="18" charset="0"/>
              </a:rPr>
              <a:t>You can insert a picture from your computer, or insert an online picture from OneDrive or the web.</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457200" algn="l"/>
              </a:tabLst>
            </a:pPr>
            <a:r>
              <a:rPr lang="en-US" sz="2000" dirty="0">
                <a:latin typeface="+mn-lt"/>
                <a:ea typeface="Calibri" panose="020F0502020204030204" pitchFamily="34" charset="0"/>
                <a:cs typeface="Times New Roman" panose="02020603050405020304" pitchFamily="18" charset="0"/>
              </a:rPr>
              <a:t>Select </a:t>
            </a:r>
            <a:r>
              <a:rPr lang="en-US" sz="2000" b="1" dirty="0">
                <a:latin typeface="+mn-lt"/>
                <a:ea typeface="Calibri" panose="020F0502020204030204" pitchFamily="34" charset="0"/>
                <a:cs typeface="Times New Roman" panose="02020603050405020304" pitchFamily="18" charset="0"/>
              </a:rPr>
              <a:t>Insert</a:t>
            </a:r>
            <a:r>
              <a:rPr lang="en-US" sz="2000" dirty="0">
                <a:latin typeface="+mn-lt"/>
                <a:ea typeface="Calibri" panose="020F0502020204030204" pitchFamily="34" charset="0"/>
                <a:cs typeface="Times New Roman" panose="02020603050405020304" pitchFamily="18" charset="0"/>
              </a:rPr>
              <a:t> &gt; </a:t>
            </a:r>
            <a:r>
              <a:rPr lang="en-US" sz="2000" b="1" dirty="0">
                <a:latin typeface="+mn-lt"/>
                <a:ea typeface="Calibri" panose="020F0502020204030204" pitchFamily="34" charset="0"/>
                <a:cs typeface="Times New Roman" panose="02020603050405020304" pitchFamily="18" charset="0"/>
              </a:rPr>
              <a:t>Pictures</a:t>
            </a:r>
            <a:r>
              <a:rPr lang="en-US" sz="2000" dirty="0">
                <a:latin typeface="+mn-lt"/>
                <a:ea typeface="Calibri" panose="020F0502020204030204" pitchFamily="34" charset="0"/>
                <a:cs typeface="Times New Roman" panose="02020603050405020304" pitchFamily="18" charset="0"/>
              </a:rPr>
              <a:t> or</a:t>
            </a:r>
            <a:endParaRPr lang="en-US" sz="18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2000" b="1" dirty="0">
                <a:latin typeface="+mn-lt"/>
                <a:ea typeface="Calibri" panose="020F0502020204030204" pitchFamily="34" charset="0"/>
                <a:cs typeface="Times New Roman" panose="02020603050405020304" pitchFamily="18" charset="0"/>
              </a:rPr>
              <a:t>Insert</a:t>
            </a:r>
            <a:r>
              <a:rPr lang="en-US" sz="2000" dirty="0">
                <a:latin typeface="+mn-lt"/>
                <a:ea typeface="Calibri" panose="020F0502020204030204" pitchFamily="34" charset="0"/>
                <a:cs typeface="Times New Roman" panose="02020603050405020304" pitchFamily="18" charset="0"/>
              </a:rPr>
              <a:t> &gt; </a:t>
            </a:r>
            <a:r>
              <a:rPr lang="en-US" sz="2000" b="1" dirty="0">
                <a:latin typeface="+mn-lt"/>
                <a:ea typeface="Calibri" panose="020F0502020204030204" pitchFamily="34" charset="0"/>
                <a:cs typeface="Times New Roman" panose="02020603050405020304" pitchFamily="18" charset="0"/>
              </a:rPr>
              <a:t>Online Pictures</a:t>
            </a:r>
            <a:r>
              <a:rPr lang="en-US" sz="2000" dirty="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457200" algn="l"/>
              </a:tabLst>
            </a:pPr>
            <a:r>
              <a:rPr lang="en-US" sz="2000" dirty="0">
                <a:latin typeface="+mn-lt"/>
                <a:ea typeface="Calibri" panose="020F0502020204030204" pitchFamily="34" charset="0"/>
                <a:cs typeface="Times New Roman" panose="02020603050405020304" pitchFamily="18" charset="0"/>
              </a:rPr>
              <a:t>Find the picture you want and select it.</a:t>
            </a:r>
            <a:endParaRPr lang="en-US" sz="1800" dirty="0">
              <a:latin typeface="+mn-lt"/>
              <a:ea typeface="Calibri" panose="020F0502020204030204" pitchFamily="34" charset="0"/>
              <a:cs typeface="Times New Roman" panose="02020603050405020304" pitchFamily="18" charset="0"/>
            </a:endParaRPr>
          </a:p>
          <a:p>
            <a:pPr marL="342900" lvl="0" indent="-342900" algn="just">
              <a:lnSpc>
                <a:spcPct val="115000"/>
              </a:lnSpc>
              <a:spcAft>
                <a:spcPts val="1000"/>
              </a:spcAft>
              <a:buFont typeface="+mj-lt"/>
              <a:buAutoNum type="arabicPeriod"/>
              <a:tabLst>
                <a:tab pos="457200" algn="l"/>
              </a:tabLst>
            </a:pPr>
            <a:r>
              <a:rPr lang="en-US" sz="2000" dirty="0">
                <a:latin typeface="+mn-lt"/>
                <a:ea typeface="Calibri" panose="020F0502020204030204" pitchFamily="34" charset="0"/>
                <a:cs typeface="Times New Roman" panose="02020603050405020304" pitchFamily="18" charset="0"/>
              </a:rPr>
              <a:t>Select </a:t>
            </a:r>
            <a:r>
              <a:rPr lang="en-US" sz="2000" b="1" dirty="0">
                <a:latin typeface="+mn-lt"/>
                <a:ea typeface="Calibri" panose="020F0502020204030204" pitchFamily="34" charset="0"/>
                <a:cs typeface="Times New Roman" panose="02020603050405020304" pitchFamily="18" charset="0"/>
              </a:rPr>
              <a:t>Insert</a:t>
            </a:r>
            <a:r>
              <a:rPr lang="en-US" sz="2000" dirty="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a:p>
            <a:pPr algn="just">
              <a:lnSpc>
                <a:spcPct val="115000"/>
              </a:lnSpc>
              <a:spcAft>
                <a:spcPts val="1000"/>
              </a:spcAft>
            </a:pPr>
            <a:r>
              <a:rPr lang="en-US" sz="2000" dirty="0">
                <a:latin typeface="+mn-lt"/>
                <a:ea typeface="Calibri" panose="020F0502020204030204" pitchFamily="34" charset="0"/>
                <a:cs typeface="Times New Roman" panose="02020603050405020304" pitchFamily="18" charset="0"/>
              </a:rPr>
              <a:t>Save in Publisher</a:t>
            </a:r>
            <a:endParaRPr lang="en-US" sz="1800" dirty="0">
              <a:effectLst/>
              <a:latin typeface="+mn-lt"/>
              <a:ea typeface="Calibri" panose="020F0502020204030204" pitchFamily="34" charset="0"/>
              <a:cs typeface="Times New Roman" panose="02020603050405020304" pitchFamily="18" charset="0"/>
            </a:endParaRPr>
          </a:p>
        </p:txBody>
      </p:sp>
      <p:pic>
        <p:nvPicPr>
          <p:cNvPr id="7" name="Picture 6"/>
          <p:cNvPicPr>
            <a:picLocks noChangeAspect="1"/>
          </p:cNvPicPr>
          <p:nvPr/>
        </p:nvPicPr>
        <p:blipFill>
          <a:blip r:embed="rId3"/>
          <a:stretch>
            <a:fillRect/>
          </a:stretch>
        </p:blipFill>
        <p:spPr>
          <a:xfrm>
            <a:off x="4687460" y="1707614"/>
            <a:ext cx="4424032" cy="2141231"/>
          </a:xfrm>
          <a:prstGeom prst="rect">
            <a:avLst/>
          </a:prstGeom>
        </p:spPr>
      </p:pic>
      <p:pic>
        <p:nvPicPr>
          <p:cNvPr id="9" name="Picture 8"/>
          <p:cNvPicPr>
            <a:picLocks noChangeAspect="1"/>
          </p:cNvPicPr>
          <p:nvPr/>
        </p:nvPicPr>
        <p:blipFill>
          <a:blip r:embed="rId4"/>
          <a:stretch>
            <a:fillRect/>
          </a:stretch>
        </p:blipFill>
        <p:spPr>
          <a:xfrm>
            <a:off x="4512317" y="4784092"/>
            <a:ext cx="3578662" cy="231668"/>
          </a:xfrm>
          <a:prstGeom prst="rect">
            <a:avLst/>
          </a:prstGeom>
        </p:spPr>
      </p:pic>
      <p:sp>
        <p:nvSpPr>
          <p:cNvPr id="8" name="Rectangle 7"/>
          <p:cNvSpPr/>
          <p:nvPr/>
        </p:nvSpPr>
        <p:spPr>
          <a:xfrm>
            <a:off x="4823520" y="3965530"/>
            <a:ext cx="4572000" cy="738664"/>
          </a:xfrm>
          <a:prstGeom prst="rect">
            <a:avLst/>
          </a:prstGeom>
        </p:spPr>
        <p:txBody>
          <a:bodyPr>
            <a:spAutoFit/>
          </a:bodyPr>
          <a:lstStyle/>
          <a:p>
            <a:r>
              <a:rPr lang="en-US" dirty="0"/>
              <a:t>Select and drag the inserted image to move it where you want, and use the handles on the sides and corners to resize it as desired.</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13"/>
          <p:cNvSpPr txBox="1">
            <a:spLocks noGrp="1"/>
          </p:cNvSpPr>
          <p:nvPr>
            <p:ph type="title"/>
          </p:nvPr>
        </p:nvSpPr>
        <p:spPr>
          <a:xfrm>
            <a:off x="27867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Summarized steps to create a Publication in MS Publisher</a:t>
            </a:r>
            <a:endParaRPr dirty="0"/>
          </a:p>
        </p:txBody>
      </p:sp>
      <p:sp>
        <p:nvSpPr>
          <p:cNvPr id="3" name="Rectangle 2"/>
          <p:cNvSpPr/>
          <p:nvPr/>
        </p:nvSpPr>
        <p:spPr>
          <a:xfrm>
            <a:off x="278676" y="470948"/>
            <a:ext cx="5395011" cy="4991110"/>
          </a:xfrm>
          <a:prstGeom prst="rect">
            <a:avLst/>
          </a:prstGeom>
        </p:spPr>
        <p:txBody>
          <a:bodyPr wrap="square">
            <a:spAutoFit/>
          </a:bodyPr>
          <a:lstStyle/>
          <a:p>
            <a:pPr>
              <a:spcAft>
                <a:spcPts val="1000"/>
              </a:spcAft>
            </a:pPr>
            <a:r>
              <a:rPr lang="en-US" sz="2000" b="1" dirty="0" smtClean="0">
                <a:latin typeface="+mn-lt"/>
                <a:ea typeface="Calibri" panose="020F0502020204030204" pitchFamily="34" charset="0"/>
                <a:cs typeface="Times New Roman" panose="02020603050405020304" pitchFamily="18" charset="0"/>
              </a:rPr>
              <a:t>Save </a:t>
            </a:r>
            <a:r>
              <a:rPr lang="en-US" sz="2000" b="1" dirty="0">
                <a:latin typeface="+mn-lt"/>
                <a:ea typeface="Calibri" panose="020F0502020204030204" pitchFamily="34" charset="0"/>
                <a:cs typeface="Times New Roman" panose="02020603050405020304" pitchFamily="18" charset="0"/>
              </a:rPr>
              <a:t>your business information to re-use</a:t>
            </a:r>
            <a:endParaRPr lang="en-US" sz="1800" dirty="0">
              <a:latin typeface="+mn-lt"/>
              <a:ea typeface="Calibri" panose="020F0502020204030204" pitchFamily="34" charset="0"/>
              <a:cs typeface="Times New Roman" panose="02020603050405020304" pitchFamily="18" charset="0"/>
            </a:endParaRPr>
          </a:p>
          <a:p>
            <a:pPr>
              <a:spcAft>
                <a:spcPts val="1000"/>
              </a:spcAft>
            </a:pPr>
            <a:r>
              <a:rPr lang="en-US" sz="2000" dirty="0">
                <a:latin typeface="+mn-lt"/>
                <a:ea typeface="Calibri" panose="020F0502020204030204" pitchFamily="34" charset="0"/>
                <a:cs typeface="Times New Roman" panose="02020603050405020304" pitchFamily="18" charset="0"/>
              </a:rPr>
              <a:t>Save your business information to pre-populate fields, save time, and ensure consistency.</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en-US" sz="2000" dirty="0" smtClean="0">
                <a:latin typeface="+mn-lt"/>
                <a:ea typeface="Calibri" panose="020F0502020204030204" pitchFamily="34" charset="0"/>
                <a:cs typeface="Times New Roman" panose="02020603050405020304" pitchFamily="18" charset="0"/>
              </a:rPr>
              <a:t>Select </a:t>
            </a:r>
            <a:r>
              <a:rPr lang="en-US" sz="2000" b="1" dirty="0" smtClean="0">
                <a:latin typeface="+mn-lt"/>
                <a:ea typeface="Calibri" panose="020F0502020204030204" pitchFamily="34" charset="0"/>
                <a:cs typeface="Times New Roman" panose="02020603050405020304" pitchFamily="18" charset="0"/>
              </a:rPr>
              <a:t>Insert</a:t>
            </a:r>
            <a:r>
              <a:rPr lang="en-US" sz="2000" dirty="0" smtClean="0">
                <a:latin typeface="+mn-lt"/>
                <a:ea typeface="Calibri" panose="020F0502020204030204" pitchFamily="34" charset="0"/>
                <a:cs typeface="Times New Roman" panose="02020603050405020304" pitchFamily="18" charset="0"/>
              </a:rPr>
              <a:t> &gt;</a:t>
            </a:r>
            <a:r>
              <a:rPr lang="en-US" sz="2000" b="1" dirty="0" smtClean="0">
                <a:latin typeface="+mn-lt"/>
                <a:ea typeface="Calibri" panose="020F0502020204030204" pitchFamily="34" charset="0"/>
                <a:cs typeface="Times New Roman" panose="02020603050405020304" pitchFamily="18" charset="0"/>
              </a:rPr>
              <a:t>Business Information</a:t>
            </a:r>
            <a:endParaRPr lang="en-US" sz="1800" dirty="0" smtClean="0">
              <a:latin typeface="+mn-lt"/>
              <a:ea typeface="Calibri" panose="020F0502020204030204" pitchFamily="34" charset="0"/>
              <a:cs typeface="Times New Roman" panose="02020603050405020304" pitchFamily="18" charset="0"/>
            </a:endParaRPr>
          </a:p>
          <a:p>
            <a:pPr>
              <a:spcAft>
                <a:spcPts val="1000"/>
              </a:spcAft>
            </a:pPr>
            <a:r>
              <a:rPr lang="en-US" sz="2000" dirty="0" smtClean="0">
                <a:latin typeface="+mn-lt"/>
                <a:ea typeface="Calibri" panose="020F0502020204030204" pitchFamily="34" charset="0"/>
                <a:cs typeface="Times New Roman" panose="02020603050405020304" pitchFamily="18" charset="0"/>
              </a:rPr>
              <a:t>&gt;</a:t>
            </a:r>
            <a:r>
              <a:rPr lang="en-US" sz="2000" dirty="0">
                <a:latin typeface="+mn-lt"/>
                <a:ea typeface="Calibri" panose="020F0502020204030204" pitchFamily="34" charset="0"/>
                <a:cs typeface="Times New Roman" panose="02020603050405020304" pitchFamily="18" charset="0"/>
              </a:rPr>
              <a:t> </a:t>
            </a:r>
            <a:r>
              <a:rPr lang="en-US" sz="2000" b="1" dirty="0">
                <a:latin typeface="+mn-lt"/>
                <a:ea typeface="Calibri" panose="020F0502020204030204" pitchFamily="34" charset="0"/>
                <a:cs typeface="Times New Roman" panose="02020603050405020304" pitchFamily="18" charset="0"/>
              </a:rPr>
              <a:t>Edit Business Information</a:t>
            </a:r>
            <a:r>
              <a:rPr lang="en-US" sz="2000" dirty="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en-US" sz="2000" dirty="0">
                <a:latin typeface="+mn-lt"/>
                <a:ea typeface="Calibri" panose="020F0502020204030204" pitchFamily="34" charset="0"/>
                <a:cs typeface="Times New Roman" panose="02020603050405020304" pitchFamily="18" charset="0"/>
              </a:rPr>
              <a:t>Select </a:t>
            </a:r>
            <a:r>
              <a:rPr lang="en-US" sz="2000" b="1" dirty="0">
                <a:latin typeface="+mn-lt"/>
                <a:ea typeface="Calibri" panose="020F0502020204030204" pitchFamily="34" charset="0"/>
                <a:cs typeface="Times New Roman" panose="02020603050405020304" pitchFamily="18" charset="0"/>
              </a:rPr>
              <a:t>Add Logo</a:t>
            </a:r>
            <a:r>
              <a:rPr lang="en-US" sz="2000" dirty="0">
                <a:latin typeface="+mn-lt"/>
                <a:ea typeface="Calibri" panose="020F0502020204030204" pitchFamily="34" charset="0"/>
                <a:cs typeface="Times New Roman" panose="02020603050405020304" pitchFamily="18" charset="0"/>
              </a:rPr>
              <a:t> to add a logo or image. Browse to the logo, and select </a:t>
            </a:r>
            <a:r>
              <a:rPr lang="en-US" sz="2000" b="1" dirty="0">
                <a:latin typeface="+mn-lt"/>
                <a:ea typeface="Calibri" panose="020F0502020204030204" pitchFamily="34" charset="0"/>
                <a:cs typeface="Times New Roman" panose="02020603050405020304" pitchFamily="18" charset="0"/>
              </a:rPr>
              <a:t>Open</a:t>
            </a:r>
            <a:r>
              <a:rPr lang="en-US" sz="2000" dirty="0">
                <a:latin typeface="+mn-lt"/>
                <a:ea typeface="Calibri" panose="020F0502020204030204" pitchFamily="34" charset="0"/>
                <a:cs typeface="Times New Roman" panose="02020603050405020304" pitchFamily="18" charset="0"/>
              </a:rPr>
              <a:t>.</a:t>
            </a:r>
            <a:endParaRPr lang="en-US" sz="1800" dirty="0">
              <a:latin typeface="+mn-lt"/>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en-US" sz="2000" dirty="0">
                <a:latin typeface="+mn-lt"/>
                <a:ea typeface="Calibri" panose="020F0502020204030204" pitchFamily="34" charset="0"/>
                <a:cs typeface="Times New Roman" panose="02020603050405020304" pitchFamily="18" charset="0"/>
              </a:rPr>
              <a:t>For </a:t>
            </a:r>
            <a:r>
              <a:rPr lang="en-US" sz="2000" b="1" dirty="0">
                <a:latin typeface="+mn-lt"/>
                <a:ea typeface="Calibri" panose="020F0502020204030204" pitchFamily="34" charset="0"/>
                <a:cs typeface="Times New Roman" panose="02020603050405020304" pitchFamily="18" charset="0"/>
              </a:rPr>
              <a:t>Business Information set name</a:t>
            </a:r>
            <a:r>
              <a:rPr lang="en-US" sz="2000" dirty="0">
                <a:latin typeface="+mn-lt"/>
                <a:ea typeface="Calibri" panose="020F0502020204030204" pitchFamily="34" charset="0"/>
                <a:cs typeface="Times New Roman" panose="02020603050405020304" pitchFamily="18" charset="0"/>
              </a:rPr>
              <a:t>, type </a:t>
            </a:r>
            <a:r>
              <a:rPr lang="en-US" sz="2000" dirty="0" smtClean="0">
                <a:latin typeface="+mn-lt"/>
                <a:ea typeface="Calibri" panose="020F0502020204030204" pitchFamily="34" charset="0"/>
                <a:cs typeface="Times New Roman" panose="02020603050405020304" pitchFamily="18" charset="0"/>
              </a:rPr>
              <a:t>a name like </a:t>
            </a:r>
            <a:r>
              <a:rPr lang="en-US" sz="2000" i="1" dirty="0" smtClean="0">
                <a:latin typeface="+mn-lt"/>
                <a:ea typeface="Calibri" panose="020F0502020204030204" pitchFamily="34" charset="0"/>
                <a:cs typeface="Times New Roman" panose="02020603050405020304" pitchFamily="18" charset="0"/>
              </a:rPr>
              <a:t>Personal</a:t>
            </a:r>
            <a:r>
              <a:rPr lang="en-US" sz="2000" dirty="0" smtClean="0">
                <a:latin typeface="+mn-lt"/>
                <a:ea typeface="Calibri" panose="020F0502020204030204" pitchFamily="34" charset="0"/>
                <a:cs typeface="Times New Roman" panose="02020603050405020304" pitchFamily="18" charset="0"/>
              </a:rPr>
              <a:t>, </a:t>
            </a:r>
            <a:r>
              <a:rPr lang="en-US" sz="2000" i="1" dirty="0" smtClean="0">
                <a:latin typeface="+mn-lt"/>
                <a:ea typeface="Calibri" panose="020F0502020204030204" pitchFamily="34" charset="0"/>
                <a:cs typeface="Times New Roman" panose="02020603050405020304" pitchFamily="18" charset="0"/>
              </a:rPr>
              <a:t>School</a:t>
            </a:r>
            <a:r>
              <a:rPr lang="en-US" sz="2000" dirty="0" smtClean="0">
                <a:latin typeface="+mn-lt"/>
                <a:ea typeface="Calibri" panose="020F0502020204030204" pitchFamily="34" charset="0"/>
                <a:cs typeface="Times New Roman" panose="02020603050405020304" pitchFamily="18" charset="0"/>
              </a:rPr>
              <a:t>, or </a:t>
            </a:r>
            <a:r>
              <a:rPr lang="en-US" sz="2000" i="1" dirty="0" smtClean="0">
                <a:latin typeface="+mn-lt"/>
                <a:ea typeface="Calibri" panose="020F0502020204030204" pitchFamily="34" charset="0"/>
                <a:cs typeface="Times New Roman" panose="02020603050405020304" pitchFamily="18" charset="0"/>
              </a:rPr>
              <a:t>Company</a:t>
            </a:r>
            <a:r>
              <a:rPr lang="en-US" sz="2000" dirty="0" smtClean="0">
                <a:latin typeface="+mn-lt"/>
                <a:ea typeface="Calibri" panose="020F0502020204030204" pitchFamily="34" charset="0"/>
                <a:cs typeface="Times New Roman" panose="02020603050405020304" pitchFamily="18" charset="0"/>
              </a:rPr>
              <a:t>.</a:t>
            </a:r>
            <a:endParaRPr lang="en-US" sz="1800" dirty="0" smtClean="0">
              <a:latin typeface="+mn-lt"/>
              <a:ea typeface="Calibri" panose="020F0502020204030204" pitchFamily="34" charset="0"/>
              <a:cs typeface="Times New Roman" panose="02020603050405020304" pitchFamily="18" charset="0"/>
            </a:endParaRPr>
          </a:p>
          <a:p>
            <a:pPr marL="342900" lvl="0" indent="-342900">
              <a:spcAft>
                <a:spcPts val="1000"/>
              </a:spcAft>
              <a:buFont typeface="+mj-lt"/>
              <a:buAutoNum type="arabicPeriod"/>
              <a:tabLst>
                <a:tab pos="457200" algn="l"/>
              </a:tabLst>
            </a:pPr>
            <a:r>
              <a:rPr lang="en-US" sz="2000" dirty="0" smtClean="0">
                <a:latin typeface="+mn-lt"/>
                <a:ea typeface="Calibri" panose="020F0502020204030204" pitchFamily="34" charset="0"/>
                <a:cs typeface="Times New Roman" panose="02020603050405020304" pitchFamily="18" charset="0"/>
              </a:rPr>
              <a:t>Select </a:t>
            </a:r>
            <a:r>
              <a:rPr lang="en-US" sz="2000" b="1" dirty="0" smtClean="0">
                <a:latin typeface="+mn-lt"/>
                <a:ea typeface="Calibri" panose="020F0502020204030204" pitchFamily="34" charset="0"/>
                <a:cs typeface="Times New Roman" panose="02020603050405020304" pitchFamily="18" charset="0"/>
              </a:rPr>
              <a:t>Save</a:t>
            </a:r>
            <a:r>
              <a:rPr lang="en-US" sz="2000" dirty="0" smtClean="0">
                <a:latin typeface="+mn-lt"/>
                <a:ea typeface="Calibri" panose="020F0502020204030204" pitchFamily="34" charset="0"/>
                <a:cs typeface="Times New Roman" panose="02020603050405020304" pitchFamily="18" charset="0"/>
              </a:rPr>
              <a:t>.</a:t>
            </a:r>
            <a:endParaRPr lang="en-US" sz="1800" dirty="0" smtClean="0">
              <a:latin typeface="+mn-lt"/>
              <a:ea typeface="Calibri" panose="020F0502020204030204" pitchFamily="34" charset="0"/>
              <a:cs typeface="Times New Roman" panose="02020603050405020304" pitchFamily="18" charset="0"/>
            </a:endParaRPr>
          </a:p>
          <a:p>
            <a:r>
              <a:rPr lang="en-US" sz="2000" dirty="0" smtClean="0"/>
              <a:t>.</a:t>
            </a:r>
            <a:endParaRPr lang="en-US"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14"/>
          <p:cNvSpPr txBox="1">
            <a:spLocks noGrp="1"/>
          </p:cNvSpPr>
          <p:nvPr>
            <p:ph type="title"/>
          </p:nvPr>
        </p:nvSpPr>
        <p:spPr>
          <a:xfrm>
            <a:off x="361147" y="77119"/>
            <a:ext cx="6943035" cy="572700"/>
          </a:xfrm>
          <a:prstGeom prst="rect">
            <a:avLst/>
          </a:prstGeom>
          <a:noFill/>
          <a:ln>
            <a:noFill/>
          </a:ln>
        </p:spPr>
        <p:txBody>
          <a:bodyPr spcFirstLastPara="1" wrap="square" lIns="91425" tIns="91425" rIns="91425" bIns="91425" anchor="t" anchorCtr="0">
            <a:noAutofit/>
          </a:bodyPr>
          <a:lstStyle/>
          <a:p>
            <a:pPr lvl="0"/>
            <a:r>
              <a:rPr lang="en-US" dirty="0">
                <a:solidFill>
                  <a:schemeClr val="bg1">
                    <a:lumMod val="10000"/>
                  </a:schemeClr>
                </a:solidFill>
                <a:latin typeface="Poor Richard" panose="02080502050505020702" pitchFamily="18" charset="0"/>
              </a:rPr>
              <a:t>Summarized steps to create a Publication in MS Publisher</a:t>
            </a:r>
            <a:endParaRPr dirty="0"/>
          </a:p>
        </p:txBody>
      </p:sp>
      <p:pic>
        <p:nvPicPr>
          <p:cNvPr id="7" name="Picture 6"/>
          <p:cNvPicPr>
            <a:picLocks noChangeAspect="1"/>
          </p:cNvPicPr>
          <p:nvPr/>
        </p:nvPicPr>
        <p:blipFill rotWithShape="1">
          <a:blip r:embed="rId3"/>
          <a:srcRect r="21957"/>
          <a:stretch/>
        </p:blipFill>
        <p:spPr>
          <a:xfrm>
            <a:off x="173861" y="825780"/>
            <a:ext cx="4111702" cy="3420995"/>
          </a:xfrm>
          <a:prstGeom prst="rect">
            <a:avLst/>
          </a:prstGeom>
        </p:spPr>
      </p:pic>
      <p:pic>
        <p:nvPicPr>
          <p:cNvPr id="4" name="Picture 3"/>
          <p:cNvPicPr>
            <a:picLocks noChangeAspect="1"/>
          </p:cNvPicPr>
          <p:nvPr/>
        </p:nvPicPr>
        <p:blipFill>
          <a:blip r:embed="rId4"/>
          <a:stretch>
            <a:fillRect/>
          </a:stretch>
        </p:blipFill>
        <p:spPr>
          <a:xfrm>
            <a:off x="4732653" y="4690243"/>
            <a:ext cx="3578662" cy="231668"/>
          </a:xfrm>
          <a:prstGeom prst="rect">
            <a:avLst/>
          </a:prstGeom>
        </p:spPr>
      </p:pic>
      <p:pic>
        <p:nvPicPr>
          <p:cNvPr id="2" name="Picture 1"/>
          <p:cNvPicPr>
            <a:picLocks noChangeAspect="1"/>
          </p:cNvPicPr>
          <p:nvPr/>
        </p:nvPicPr>
        <p:blipFill>
          <a:blip r:embed="rId5"/>
          <a:stretch>
            <a:fillRect/>
          </a:stretch>
        </p:blipFill>
        <p:spPr>
          <a:xfrm>
            <a:off x="4461831" y="1402073"/>
            <a:ext cx="4572000" cy="2767584"/>
          </a:xfrm>
          <a:prstGeom prst="rect">
            <a:avLst/>
          </a:prstGeom>
        </p:spPr>
      </p:pic>
      <p:sp>
        <p:nvSpPr>
          <p:cNvPr id="3" name="Rectangle 2"/>
          <p:cNvSpPr/>
          <p:nvPr/>
        </p:nvSpPr>
        <p:spPr>
          <a:xfrm>
            <a:off x="4913211" y="4246775"/>
            <a:ext cx="3217547" cy="307777"/>
          </a:xfrm>
          <a:prstGeom prst="rect">
            <a:avLst/>
          </a:prstGeom>
        </p:spPr>
        <p:txBody>
          <a:bodyPr wrap="none">
            <a:spAutoFit/>
          </a:bodyPr>
          <a:lstStyle/>
          <a:p>
            <a:r>
              <a:rPr lang="en-US" dirty="0"/>
              <a:t>Select a printer from the Printer menu.</a:t>
            </a:r>
          </a:p>
        </p:txBody>
      </p:sp>
      <p:sp>
        <p:nvSpPr>
          <p:cNvPr id="5" name="Rectangle 4"/>
          <p:cNvSpPr/>
          <p:nvPr/>
        </p:nvSpPr>
        <p:spPr>
          <a:xfrm>
            <a:off x="173862" y="4268847"/>
            <a:ext cx="4111702" cy="738664"/>
          </a:xfrm>
          <a:prstGeom prst="rect">
            <a:avLst/>
          </a:prstGeom>
        </p:spPr>
        <p:txBody>
          <a:bodyPr wrap="square">
            <a:spAutoFit/>
          </a:bodyPr>
          <a:lstStyle/>
          <a:p>
            <a:r>
              <a:rPr lang="en-US" dirty="0">
                <a:latin typeface="Jost"/>
              </a:rPr>
              <a:t>Go to </a:t>
            </a:r>
            <a:r>
              <a:rPr lang="en-US" b="1" dirty="0">
                <a:latin typeface="Jost"/>
              </a:rPr>
              <a:t>File </a:t>
            </a:r>
            <a:r>
              <a:rPr lang="en-US" dirty="0">
                <a:latin typeface="Jost"/>
              </a:rPr>
              <a:t>&gt; </a:t>
            </a:r>
            <a:r>
              <a:rPr lang="en-US" b="1" dirty="0">
                <a:latin typeface="Jost"/>
              </a:rPr>
              <a:t>Save As</a:t>
            </a:r>
            <a:r>
              <a:rPr lang="en-US" dirty="0" smtClean="0">
                <a:latin typeface="Jost"/>
              </a:rPr>
              <a:t>.</a:t>
            </a:r>
            <a:r>
              <a:rPr lang="en-US" dirty="0">
                <a:latin typeface="Jost"/>
              </a:rPr>
              <a:t> </a:t>
            </a:r>
            <a:endParaRPr lang="en-US" dirty="0" smtClean="0">
              <a:latin typeface="Jost"/>
            </a:endParaRPr>
          </a:p>
          <a:p>
            <a:r>
              <a:rPr lang="en-US" dirty="0" smtClean="0">
                <a:latin typeface="Jost"/>
              </a:rPr>
              <a:t>Select</a:t>
            </a:r>
            <a:r>
              <a:rPr lang="en-US" dirty="0">
                <a:latin typeface="Jost"/>
              </a:rPr>
              <a:t> </a:t>
            </a:r>
            <a:r>
              <a:rPr lang="en-US" b="1" dirty="0">
                <a:latin typeface="Jost"/>
              </a:rPr>
              <a:t>This PC</a:t>
            </a:r>
            <a:r>
              <a:rPr lang="en-US" dirty="0">
                <a:latin typeface="Jost"/>
              </a:rPr>
              <a:t> or </a:t>
            </a:r>
            <a:r>
              <a:rPr lang="en-US" b="1" dirty="0">
                <a:latin typeface="Jost"/>
              </a:rPr>
              <a:t>OneDrive</a:t>
            </a:r>
            <a:r>
              <a:rPr lang="en-US" dirty="0">
                <a:latin typeface="Jost"/>
              </a:rPr>
              <a:t>. Choose </a:t>
            </a:r>
            <a:r>
              <a:rPr lang="en-US" b="1" dirty="0">
                <a:latin typeface="Jost"/>
              </a:rPr>
              <a:t>Browse </a:t>
            </a:r>
            <a:r>
              <a:rPr lang="en-US" dirty="0">
                <a:latin typeface="Jost"/>
              </a:rPr>
              <a:t>to manually locate the folder you want to save it to.</a:t>
            </a: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15"/>
          <p:cNvSpPr txBox="1">
            <a:spLocks noGrp="1"/>
          </p:cNvSpPr>
          <p:nvPr>
            <p:ph type="title"/>
          </p:nvPr>
        </p:nvSpPr>
        <p:spPr>
          <a:xfrm>
            <a:off x="-641209" y="13329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Microsoft Publisher, the workspace layout </a:t>
            </a:r>
            <a:endParaRPr dirty="0">
              <a:latin typeface="Poor Richard" panose="02080502050505020702" pitchFamily="18" charset="0"/>
            </a:endParaRPr>
          </a:p>
        </p:txBody>
      </p:sp>
      <p:sp>
        <p:nvSpPr>
          <p:cNvPr id="180" name="Google Shape;180;p15"/>
          <p:cNvSpPr txBox="1">
            <a:spLocks noGrp="1"/>
          </p:cNvSpPr>
          <p:nvPr>
            <p:ph type="subTitle" idx="1"/>
          </p:nvPr>
        </p:nvSpPr>
        <p:spPr>
          <a:xfrm>
            <a:off x="720000" y="3406140"/>
            <a:ext cx="6678327" cy="1325850"/>
          </a:xfrm>
          <a:prstGeom prst="rect">
            <a:avLst/>
          </a:prstGeom>
          <a:noFill/>
          <a:ln>
            <a:noFill/>
          </a:ln>
        </p:spPr>
        <p:txBody>
          <a:bodyPr spcFirstLastPara="1" wrap="square" lIns="91425" tIns="91425" rIns="91425" bIns="91425" anchor="t" anchorCtr="0">
            <a:noAutofit/>
          </a:bodyPr>
          <a:lstStyle/>
          <a:p>
            <a:pPr marL="342900" lvl="0" algn="just">
              <a:buFont typeface="Wingdings" panose="05000000000000000000" pitchFamily="2" charset="2"/>
              <a:buChar char="§"/>
            </a:pPr>
            <a:r>
              <a:rPr lang="en-US" sz="1800" b="1" dirty="0">
                <a:solidFill>
                  <a:srgbClr val="22130B"/>
                </a:solidFill>
                <a:latin typeface="Arial"/>
                <a:ea typeface="Arial"/>
                <a:cs typeface="Arial"/>
                <a:sym typeface="Arial"/>
              </a:rPr>
              <a:t>The Ribbon</a:t>
            </a:r>
          </a:p>
          <a:p>
            <a:pPr marL="342900" lvl="0" algn="just">
              <a:buFont typeface="Wingdings" panose="05000000000000000000" pitchFamily="2" charset="2"/>
              <a:buChar char="§"/>
            </a:pPr>
            <a:r>
              <a:rPr lang="en-US" sz="1800" dirty="0">
                <a:solidFill>
                  <a:srgbClr val="22130B"/>
                </a:solidFill>
                <a:latin typeface="Arial"/>
                <a:ea typeface="Arial"/>
                <a:cs typeface="Arial"/>
                <a:sym typeface="Arial"/>
              </a:rPr>
              <a:t>The Ribbon contains multiple tabs, each with several groups of commands. Some tabs, like Text Box Tools or Picture Tools, may appear only when you're working with certain items like text boxes or images.</a:t>
            </a:r>
            <a:endParaRPr sz="1800" dirty="0"/>
          </a:p>
        </p:txBody>
      </p:sp>
      <p:pic>
        <p:nvPicPr>
          <p:cNvPr id="2" name="Picture 1"/>
          <p:cNvPicPr>
            <a:picLocks noChangeAspect="1"/>
          </p:cNvPicPr>
          <p:nvPr/>
        </p:nvPicPr>
        <p:blipFill>
          <a:blip r:embed="rId3"/>
          <a:stretch>
            <a:fillRect/>
          </a:stretch>
        </p:blipFill>
        <p:spPr>
          <a:xfrm>
            <a:off x="542932" y="705998"/>
            <a:ext cx="6519859" cy="2859424"/>
          </a:xfrm>
          <a:prstGeom prst="rect">
            <a:avLst/>
          </a:prstGeom>
        </p:spPr>
      </p:pic>
      <p:sp>
        <p:nvSpPr>
          <p:cNvPr id="3" name="Rectangle 2"/>
          <p:cNvSpPr/>
          <p:nvPr/>
        </p:nvSpPr>
        <p:spPr>
          <a:xfrm>
            <a:off x="4411980" y="4826020"/>
            <a:ext cx="4572000" cy="230832"/>
          </a:xfrm>
          <a:prstGeom prst="rect">
            <a:avLst/>
          </a:prstGeom>
        </p:spPr>
        <p:txBody>
          <a:bodyPr>
            <a:spAutoFit/>
          </a:bodyPr>
          <a:lstStyle/>
          <a:p>
            <a:r>
              <a:rPr lang="en-US" sz="900" dirty="0" smtClean="0"/>
              <a:t>Source: https</a:t>
            </a:r>
            <a:r>
              <a:rPr lang="en-US" sz="900" dirty="0"/>
              <a:t>://edu.gcfglobal.org/en/publisher2010/getting-to-know-publisher-2010/1/</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16"/>
          <p:cNvSpPr txBox="1">
            <a:spLocks noGrp="1"/>
          </p:cNvSpPr>
          <p:nvPr>
            <p:ph type="title"/>
          </p:nvPr>
        </p:nvSpPr>
        <p:spPr>
          <a:xfrm>
            <a:off x="-144096" y="0"/>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Microsoft Publisher, the workspace layout </a:t>
            </a:r>
            <a:endParaRPr dirty="0">
              <a:latin typeface="Arial"/>
              <a:ea typeface="Arial"/>
              <a:cs typeface="Arial"/>
              <a:sym typeface="Arial"/>
            </a:endParaRPr>
          </a:p>
        </p:txBody>
      </p:sp>
      <p:sp>
        <p:nvSpPr>
          <p:cNvPr id="186" name="Google Shape;186;p16"/>
          <p:cNvSpPr txBox="1">
            <a:spLocks noGrp="1"/>
          </p:cNvSpPr>
          <p:nvPr>
            <p:ph type="subTitle" idx="6"/>
          </p:nvPr>
        </p:nvSpPr>
        <p:spPr>
          <a:xfrm>
            <a:off x="3707904" y="4780146"/>
            <a:ext cx="3960440" cy="527639"/>
          </a:xfrm>
          <a:prstGeom prst="rect">
            <a:avLst/>
          </a:prstGeom>
          <a:noFill/>
          <a:ln>
            <a:noFill/>
          </a:ln>
        </p:spPr>
        <p:txBody>
          <a:bodyPr spcFirstLastPara="1" wrap="square" lIns="91425" tIns="91425" rIns="91425" bIns="91425" anchor="t" anchorCtr="0">
            <a:noAutofit/>
          </a:bodyPr>
          <a:lstStyle/>
          <a:p>
            <a:pPr lvl="0" algn="l"/>
            <a:r>
              <a:rPr lang="en-US" sz="800" dirty="0" smtClean="0">
                <a:solidFill>
                  <a:schemeClr val="bg1">
                    <a:lumMod val="10000"/>
                  </a:schemeClr>
                </a:solidFill>
              </a:rPr>
              <a:t>Source: https</a:t>
            </a:r>
            <a:r>
              <a:rPr lang="en-US" sz="800" dirty="0">
                <a:solidFill>
                  <a:schemeClr val="bg1">
                    <a:lumMod val="10000"/>
                  </a:schemeClr>
                </a:solidFill>
              </a:rPr>
              <a:t>://support.microsoft.com/en-us/office/customize-the-quick-access-toolbar-43fff1c9-ebc4-4963-bdbd-c2b6b0739e52</a:t>
            </a:r>
            <a:endParaRPr dirty="0">
              <a:solidFill>
                <a:schemeClr val="bg1">
                  <a:lumMod val="10000"/>
                </a:schemeClr>
              </a:solidFill>
            </a:endParaRPr>
          </a:p>
        </p:txBody>
      </p:sp>
      <p:sp>
        <p:nvSpPr>
          <p:cNvPr id="4" name="Rectangle 3"/>
          <p:cNvSpPr/>
          <p:nvPr/>
        </p:nvSpPr>
        <p:spPr>
          <a:xfrm>
            <a:off x="182880" y="3456707"/>
            <a:ext cx="8252460" cy="1323439"/>
          </a:xfrm>
          <a:prstGeom prst="rect">
            <a:avLst/>
          </a:prstGeom>
        </p:spPr>
        <p:txBody>
          <a:bodyPr wrap="square">
            <a:spAutoFit/>
          </a:bodyPr>
          <a:lstStyle/>
          <a:p>
            <a:r>
              <a:rPr lang="en-US" sz="1600" b="1" dirty="0"/>
              <a:t>The Quick Access </a:t>
            </a:r>
            <a:r>
              <a:rPr lang="en-US" sz="1600" dirty="0"/>
              <a:t>Toolbar is located above the Ribbon and provides one-click access to frequently used commands and functions. Users can customize the Quick Access Toolbar by adding or removing commands to suit their preferences and workflow. Common commands such as Save, Undo, Redo, and Print are often included by default, but users can customize it according to their needs.</a:t>
            </a:r>
          </a:p>
        </p:txBody>
      </p:sp>
      <p:pic>
        <p:nvPicPr>
          <p:cNvPr id="9" name="Picture 8"/>
          <p:cNvPicPr>
            <a:picLocks noChangeAspect="1"/>
          </p:cNvPicPr>
          <p:nvPr/>
        </p:nvPicPr>
        <p:blipFill>
          <a:blip r:embed="rId3"/>
          <a:stretch>
            <a:fillRect/>
          </a:stretch>
        </p:blipFill>
        <p:spPr>
          <a:xfrm>
            <a:off x="182880" y="804262"/>
            <a:ext cx="4686300" cy="1990725"/>
          </a:xfrm>
          <a:prstGeom prst="rect">
            <a:avLst/>
          </a:prstGeom>
        </p:spPr>
      </p:pic>
      <p:pic>
        <p:nvPicPr>
          <p:cNvPr id="10" name="Picture 9"/>
          <p:cNvPicPr>
            <a:picLocks noChangeAspect="1"/>
          </p:cNvPicPr>
          <p:nvPr/>
        </p:nvPicPr>
        <p:blipFill>
          <a:blip r:embed="rId4"/>
          <a:stretch>
            <a:fillRect/>
          </a:stretch>
        </p:blipFill>
        <p:spPr>
          <a:xfrm>
            <a:off x="5441632" y="1213837"/>
            <a:ext cx="2352675" cy="1581150"/>
          </a:xfrm>
          <a:prstGeom prst="rect">
            <a:avLst/>
          </a:prstGeom>
        </p:spPr>
      </p:pic>
      <p:sp>
        <p:nvSpPr>
          <p:cNvPr id="11" name="Rectangle 10"/>
          <p:cNvSpPr/>
          <p:nvPr/>
        </p:nvSpPr>
        <p:spPr>
          <a:xfrm>
            <a:off x="182880" y="2794987"/>
            <a:ext cx="4572000" cy="461665"/>
          </a:xfrm>
          <a:prstGeom prst="rect">
            <a:avLst/>
          </a:prstGeom>
        </p:spPr>
        <p:txBody>
          <a:bodyPr>
            <a:spAutoFit/>
          </a:bodyPr>
          <a:lstStyle/>
          <a:p>
            <a:r>
              <a:rPr lang="en-US" sz="1200" dirty="0"/>
              <a:t>If the Quick Access Toolbar is shown, select Hide Quick Access Toolbar.</a:t>
            </a:r>
          </a:p>
        </p:txBody>
      </p:sp>
      <p:sp>
        <p:nvSpPr>
          <p:cNvPr id="12" name="Rectangle 11"/>
          <p:cNvSpPr/>
          <p:nvPr/>
        </p:nvSpPr>
        <p:spPr>
          <a:xfrm>
            <a:off x="5166360" y="2895014"/>
            <a:ext cx="3268980" cy="461665"/>
          </a:xfrm>
          <a:prstGeom prst="rect">
            <a:avLst/>
          </a:prstGeom>
        </p:spPr>
        <p:txBody>
          <a:bodyPr wrap="square">
            <a:spAutoFit/>
          </a:bodyPr>
          <a:lstStyle/>
          <a:p>
            <a:r>
              <a:rPr lang="en-US" sz="1200" dirty="0"/>
              <a:t>If the Quick Access Toolbar is hidden, select Show Quick Access Toolbar.</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17"/>
          <p:cNvSpPr txBox="1">
            <a:spLocks noGrp="1"/>
          </p:cNvSpPr>
          <p:nvPr>
            <p:ph type="title"/>
          </p:nvPr>
        </p:nvSpPr>
        <p:spPr>
          <a:xfrm>
            <a:off x="-728868" y="31944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Microsoft Publisher, the workspace layout </a:t>
            </a:r>
            <a:endParaRPr lang="en-US" dirty="0">
              <a:solidFill>
                <a:srgbClr val="22130B"/>
              </a:solidFill>
              <a:latin typeface="Poor Richard" panose="02080502050505020702" pitchFamily="18" charset="0"/>
              <a:ea typeface="Arial"/>
              <a:cs typeface="Arial"/>
              <a:sym typeface="Arial"/>
            </a:endParaRPr>
          </a:p>
        </p:txBody>
      </p:sp>
      <p:sp>
        <p:nvSpPr>
          <p:cNvPr id="194" name="Google Shape;194;p17"/>
          <p:cNvSpPr txBox="1">
            <a:spLocks noGrp="1"/>
          </p:cNvSpPr>
          <p:nvPr>
            <p:ph type="subTitle" idx="1"/>
          </p:nvPr>
        </p:nvSpPr>
        <p:spPr>
          <a:xfrm>
            <a:off x="112511" y="1022175"/>
            <a:ext cx="4276609" cy="3312368"/>
          </a:xfrm>
          <a:prstGeom prst="rect">
            <a:avLst/>
          </a:prstGeom>
          <a:noFill/>
          <a:ln>
            <a:noFill/>
          </a:ln>
        </p:spPr>
        <p:txBody>
          <a:bodyPr spcFirstLastPara="1" wrap="square" lIns="91425" tIns="91425" rIns="91425" bIns="91425" anchor="t" anchorCtr="0">
            <a:noAutofit/>
          </a:bodyPr>
          <a:lstStyle/>
          <a:p>
            <a:pPr marL="0" lvl="0" indent="0" algn="just">
              <a:buClr>
                <a:srgbClr val="B08980"/>
              </a:buClr>
            </a:pPr>
            <a:r>
              <a:rPr lang="en-US" sz="2000" b="1" dirty="0">
                <a:solidFill>
                  <a:srgbClr val="22130B"/>
                </a:solidFill>
                <a:latin typeface="Arial"/>
                <a:ea typeface="Arial"/>
                <a:cs typeface="Arial"/>
                <a:sym typeface="Arial"/>
              </a:rPr>
              <a:t>3.	Page Navigation Pane: </a:t>
            </a:r>
            <a:r>
              <a:rPr lang="en-US" sz="2000" dirty="0">
                <a:solidFill>
                  <a:srgbClr val="22130B"/>
                </a:solidFill>
                <a:latin typeface="Arial"/>
                <a:ea typeface="Arial"/>
                <a:cs typeface="Arial"/>
                <a:sym typeface="Arial"/>
              </a:rPr>
              <a:t>The Page Navigation Pane is typically located on the left side of the Publisher window and displays thumbnails of all pages in the publication. Users can use the Page Navigation Pane to navigate between pages, rearrange page order, and manage page properties. It provides a visual overview of the publication's structure and layout, making it easy to manage multiple pages.</a:t>
            </a:r>
            <a:endParaRPr dirty="0"/>
          </a:p>
        </p:txBody>
      </p:sp>
      <p:pic>
        <p:nvPicPr>
          <p:cNvPr id="2" name="Picture 1"/>
          <p:cNvPicPr>
            <a:picLocks noChangeAspect="1"/>
          </p:cNvPicPr>
          <p:nvPr/>
        </p:nvPicPr>
        <p:blipFill>
          <a:blip r:embed="rId3"/>
          <a:stretch>
            <a:fillRect/>
          </a:stretch>
        </p:blipFill>
        <p:spPr>
          <a:xfrm>
            <a:off x="4446270" y="892148"/>
            <a:ext cx="3131820" cy="3868719"/>
          </a:xfrm>
          <a:prstGeom prst="rect">
            <a:avLst/>
          </a:prstGeom>
        </p:spPr>
      </p:pic>
      <p:sp>
        <p:nvSpPr>
          <p:cNvPr id="3" name="Rectangle 2"/>
          <p:cNvSpPr/>
          <p:nvPr/>
        </p:nvSpPr>
        <p:spPr>
          <a:xfrm>
            <a:off x="3669030" y="4858613"/>
            <a:ext cx="4572000" cy="230832"/>
          </a:xfrm>
          <a:prstGeom prst="rect">
            <a:avLst/>
          </a:prstGeom>
        </p:spPr>
        <p:txBody>
          <a:bodyPr>
            <a:spAutoFit/>
          </a:bodyPr>
          <a:lstStyle/>
          <a:p>
            <a:r>
              <a:rPr lang="en-US" sz="900" dirty="0" smtClean="0"/>
              <a:t>Source: https</a:t>
            </a:r>
            <a:r>
              <a:rPr lang="en-US" sz="900" dirty="0"/>
              <a:t>://edu.gcfglobal.org/en/publisher2010/creating-a-new-publication/1/</a:t>
            </a:r>
          </a:p>
        </p:txBody>
      </p:sp>
      <p:sp>
        <p:nvSpPr>
          <p:cNvPr id="4" name="Rectangle 3"/>
          <p:cNvSpPr/>
          <p:nvPr/>
        </p:nvSpPr>
        <p:spPr>
          <a:xfrm>
            <a:off x="7635240" y="1918922"/>
            <a:ext cx="1417320" cy="2677656"/>
          </a:xfrm>
          <a:prstGeom prst="rect">
            <a:avLst/>
          </a:prstGeom>
        </p:spPr>
        <p:txBody>
          <a:bodyPr wrap="square">
            <a:spAutoFit/>
          </a:bodyPr>
          <a:lstStyle/>
          <a:p>
            <a:r>
              <a:rPr lang="en-US" dirty="0"/>
              <a:t>To open the Page Navigation pane, click the View tab on the Ribbon, then locate the Show group. Select the Page Navigation check box.</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18"/>
          <p:cNvSpPr txBox="1">
            <a:spLocks noGrp="1"/>
          </p:cNvSpPr>
          <p:nvPr>
            <p:ph type="title"/>
          </p:nvPr>
        </p:nvSpPr>
        <p:spPr>
          <a:xfrm>
            <a:off x="-735564" y="24140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Microsoft Publisher, the workspace layout </a:t>
            </a:r>
            <a:endParaRPr dirty="0">
              <a:solidFill>
                <a:srgbClr val="22130B"/>
              </a:solidFill>
              <a:latin typeface="Arial"/>
              <a:ea typeface="Arial"/>
              <a:cs typeface="Arial"/>
              <a:sym typeface="Arial"/>
            </a:endParaRPr>
          </a:p>
        </p:txBody>
      </p:sp>
      <p:sp>
        <p:nvSpPr>
          <p:cNvPr id="200" name="Google Shape;200;p18"/>
          <p:cNvSpPr txBox="1">
            <a:spLocks noGrp="1"/>
          </p:cNvSpPr>
          <p:nvPr>
            <p:ph type="subTitle" idx="6"/>
          </p:nvPr>
        </p:nvSpPr>
        <p:spPr>
          <a:xfrm>
            <a:off x="2192482" y="4665518"/>
            <a:ext cx="5765059" cy="412498"/>
          </a:xfrm>
          <a:prstGeom prst="rect">
            <a:avLst/>
          </a:prstGeom>
          <a:noFill/>
          <a:ln>
            <a:noFill/>
          </a:ln>
        </p:spPr>
        <p:txBody>
          <a:bodyPr spcFirstLastPara="1" wrap="square" lIns="91425" tIns="91425" rIns="91425" bIns="91425" anchor="t" anchorCtr="0">
            <a:noAutofit/>
          </a:bodyPr>
          <a:lstStyle/>
          <a:p>
            <a:pPr lvl="0" algn="l"/>
            <a:r>
              <a:rPr lang="en-US" sz="800" dirty="0">
                <a:solidFill>
                  <a:srgbClr val="22130B"/>
                </a:solidFill>
              </a:rPr>
              <a:t>Sources</a:t>
            </a:r>
            <a:r>
              <a:rPr lang="en-US" sz="800" dirty="0" smtClean="0">
                <a:solidFill>
                  <a:srgbClr val="22130B"/>
                </a:solidFill>
              </a:rPr>
              <a:t>::</a:t>
            </a:r>
            <a:r>
              <a:rPr lang="en-US" dirty="0"/>
              <a:t> </a:t>
            </a:r>
            <a:r>
              <a:rPr lang="en-US" sz="800" u="sng" dirty="0">
                <a:solidFill>
                  <a:srgbClr val="22130B"/>
                </a:solidFill>
              </a:rPr>
              <a:t>https://edu.gcfglobal.org/en/publisher2010/getting-to-know-publisher-2010/1/</a:t>
            </a:r>
            <a:endParaRPr dirty="0"/>
          </a:p>
        </p:txBody>
      </p:sp>
      <p:sp>
        <p:nvSpPr>
          <p:cNvPr id="2" name="Rectangle 1"/>
          <p:cNvSpPr/>
          <p:nvPr/>
        </p:nvSpPr>
        <p:spPr>
          <a:xfrm>
            <a:off x="166254" y="778339"/>
            <a:ext cx="4137983" cy="4093428"/>
          </a:xfrm>
          <a:prstGeom prst="rect">
            <a:avLst/>
          </a:prstGeom>
        </p:spPr>
        <p:txBody>
          <a:bodyPr wrap="square">
            <a:spAutoFit/>
          </a:bodyPr>
          <a:lstStyle/>
          <a:p>
            <a:r>
              <a:rPr lang="en-US" sz="2000" dirty="0"/>
              <a:t>•4.	</a:t>
            </a:r>
            <a:r>
              <a:rPr lang="en-US" sz="2000" b="1" dirty="0"/>
              <a:t>Publication Area: </a:t>
            </a:r>
            <a:r>
              <a:rPr lang="en-US" sz="2000" dirty="0"/>
              <a:t>The central area of the Publisher window is reserved for creating and editing publications. It displays the current page or spread of the publication, allowing users to add and manipulate text, images, shapes, and other design elements. Users can interact directly with the publication area to make changes to their designs using various tools and options available in the Ribbon.</a:t>
            </a:r>
            <a:endParaRPr lang="en-US" sz="2000" dirty="0"/>
          </a:p>
        </p:txBody>
      </p:sp>
      <p:pic>
        <p:nvPicPr>
          <p:cNvPr id="5" name="Picture 4"/>
          <p:cNvPicPr>
            <a:picLocks noChangeAspect="1"/>
          </p:cNvPicPr>
          <p:nvPr/>
        </p:nvPicPr>
        <p:blipFill>
          <a:blip r:embed="rId3"/>
          <a:stretch>
            <a:fillRect/>
          </a:stretch>
        </p:blipFill>
        <p:spPr>
          <a:xfrm>
            <a:off x="4304237" y="956057"/>
            <a:ext cx="4743450" cy="377376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9"/>
          <p:cNvSpPr txBox="1">
            <a:spLocks noGrp="1"/>
          </p:cNvSpPr>
          <p:nvPr>
            <p:ph type="title"/>
          </p:nvPr>
        </p:nvSpPr>
        <p:spPr>
          <a:xfrm>
            <a:off x="-1171146" y="-301336"/>
            <a:ext cx="7704000" cy="572700"/>
          </a:xfrm>
          <a:prstGeom prst="rect">
            <a:avLst/>
          </a:prstGeom>
          <a:noFill/>
          <a:ln>
            <a:noFill/>
          </a:ln>
        </p:spPr>
        <p:txBody>
          <a:bodyPr spcFirstLastPara="1" wrap="square" lIns="91425" tIns="91425" rIns="91425" bIns="91425" anchor="t" anchorCtr="0">
            <a:noAutofit/>
          </a:bodyPr>
          <a:lstStyle/>
          <a:p>
            <a:r>
              <a:rPr lang="en-US" dirty="0"/>
              <a:t/>
            </a:r>
            <a:br>
              <a:rPr lang="en-US" dirty="0"/>
            </a:br>
            <a:r>
              <a:rPr lang="en-US" dirty="0">
                <a:solidFill>
                  <a:srgbClr val="000000"/>
                </a:solidFill>
                <a:latin typeface="Poor Richard" panose="02080502050505020702" pitchFamily="18" charset="0"/>
                <a:ea typeface="Times New Roman" panose="02020603050405020304" pitchFamily="18" charset="0"/>
                <a:cs typeface="Times New Roman" panose="02020603050405020304" pitchFamily="18" charset="0"/>
              </a:rPr>
              <a:t>Microsoft Publisher, the workspace layout </a:t>
            </a:r>
            <a:endParaRPr lang="en-US" sz="2000" dirty="0">
              <a:solidFill>
                <a:srgbClr val="000000"/>
              </a:solidFill>
              <a:effectLst/>
              <a:latin typeface="Poor Richard" panose="02080502050505020702" pitchFamily="18" charset="0"/>
              <a:ea typeface="Calibri" panose="020F0502020204030204" pitchFamily="34" charset="0"/>
              <a:cs typeface="Times New Roman" panose="02020603050405020304" pitchFamily="18" charset="0"/>
            </a:endParaRPr>
          </a:p>
        </p:txBody>
      </p:sp>
      <p:sp>
        <p:nvSpPr>
          <p:cNvPr id="208" name="Google Shape;208;p19"/>
          <p:cNvSpPr txBox="1">
            <a:spLocks noGrp="1"/>
          </p:cNvSpPr>
          <p:nvPr>
            <p:ph type="subTitle" idx="1"/>
          </p:nvPr>
        </p:nvSpPr>
        <p:spPr>
          <a:xfrm>
            <a:off x="-883227" y="224004"/>
            <a:ext cx="4712277" cy="3672408"/>
          </a:xfrm>
          <a:prstGeom prst="rect">
            <a:avLst/>
          </a:prstGeom>
          <a:noFill/>
          <a:ln>
            <a:noFill/>
          </a:ln>
        </p:spPr>
        <p:txBody>
          <a:bodyPr spcFirstLastPara="1" wrap="square" lIns="91425" tIns="91425" rIns="91425" bIns="91425" anchor="t" anchorCtr="0">
            <a:noAutofit/>
          </a:bodyPr>
          <a:lstStyle/>
          <a:p>
            <a:endParaRPr lang="en-US" sz="2000" dirty="0">
              <a:latin typeface="+mn-lt"/>
            </a:endParaRPr>
          </a:p>
          <a:p>
            <a:pPr marL="1143000" lvl="2" indent="-228600" algn="just">
              <a:lnSpc>
                <a:spcPct val="107000"/>
              </a:lnSpc>
              <a:spcBef>
                <a:spcPts val="0"/>
              </a:spcBef>
              <a:spcAft>
                <a:spcPts val="800"/>
              </a:spcAft>
              <a:buSzPts val="1000"/>
              <a:buFont typeface="Symbol" panose="05050102010706020507" pitchFamily="18" charset="2"/>
              <a:buChar char=""/>
              <a:tabLst>
                <a:tab pos="1371600" algn="l"/>
              </a:tabLst>
            </a:pPr>
            <a:r>
              <a:rPr lang="en-US" sz="1800" b="1" dirty="0">
                <a:solidFill>
                  <a:srgbClr val="000000"/>
                </a:solidFill>
                <a:latin typeface="+mn-lt"/>
                <a:ea typeface="Times New Roman" panose="02020603050405020304" pitchFamily="18" charset="0"/>
                <a:cs typeface="Times New Roman" panose="02020603050405020304" pitchFamily="18" charset="0"/>
              </a:rPr>
              <a:t>5.	Task Panes: </a:t>
            </a:r>
            <a:r>
              <a:rPr lang="en-US" sz="1800" dirty="0">
                <a:solidFill>
                  <a:srgbClr val="000000"/>
                </a:solidFill>
                <a:latin typeface="+mn-lt"/>
                <a:ea typeface="Times New Roman" panose="02020603050405020304" pitchFamily="18" charset="0"/>
                <a:cs typeface="Times New Roman" panose="02020603050405020304" pitchFamily="18" charset="0"/>
              </a:rPr>
              <a:t>Task Panes are dynamic panels that provide access to specific tasks or features within Publisher. They can be docked to different areas of the workspace, such as the right side or bottom of the window, or floated freely for convenience. Task Panes display options, settings, and previews related to the current task, such as formatting options, color schemes, and object properties.</a:t>
            </a:r>
            <a:r>
              <a:rPr lang="en-US" sz="1000" dirty="0">
                <a:latin typeface="+mn-lt"/>
              </a:rPr>
              <a:t> </a:t>
            </a:r>
            <a:r>
              <a:rPr lang="en-US" sz="1000" dirty="0" smtClean="0">
                <a:latin typeface="+mn-lt"/>
              </a:rPr>
              <a:t>Source: https</a:t>
            </a:r>
            <a:r>
              <a:rPr lang="en-US" sz="1000" dirty="0">
                <a:latin typeface="+mn-lt"/>
              </a:rPr>
              <a:t>://kb.uwec.edu/articles/microsoft-publisher-2003-the-publisher-environment</a:t>
            </a:r>
            <a:endParaRPr sz="1000" dirty="0">
              <a:solidFill>
                <a:schemeClr val="bg1">
                  <a:lumMod val="10000"/>
                </a:schemeClr>
              </a:solidFill>
              <a:latin typeface="+mn-lt"/>
            </a:endParaRPr>
          </a:p>
        </p:txBody>
      </p:sp>
      <p:pic>
        <p:nvPicPr>
          <p:cNvPr id="3" name="Picture 2"/>
          <p:cNvPicPr>
            <a:picLocks noChangeAspect="1"/>
          </p:cNvPicPr>
          <p:nvPr/>
        </p:nvPicPr>
        <p:blipFill>
          <a:blip r:embed="rId3"/>
          <a:stretch>
            <a:fillRect/>
          </a:stretch>
        </p:blipFill>
        <p:spPr>
          <a:xfrm>
            <a:off x="3943350" y="748234"/>
            <a:ext cx="3691890" cy="3964858"/>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0"/>
          <p:cNvSpPr txBox="1">
            <a:spLocks noGrp="1"/>
          </p:cNvSpPr>
          <p:nvPr>
            <p:ph type="title"/>
          </p:nvPr>
        </p:nvSpPr>
        <p:spPr>
          <a:xfrm>
            <a:off x="611560" y="12347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Microsoft Publisher, the workspace layout </a:t>
            </a:r>
            <a:endParaRPr dirty="0">
              <a:solidFill>
                <a:srgbClr val="22130B"/>
              </a:solidFill>
              <a:latin typeface="Poor Richard" panose="02080502050505020702" pitchFamily="18" charset="0"/>
              <a:ea typeface="Arial"/>
              <a:cs typeface="Arial"/>
              <a:sym typeface="Arial"/>
            </a:endParaRPr>
          </a:p>
        </p:txBody>
      </p:sp>
      <p:sp>
        <p:nvSpPr>
          <p:cNvPr id="214" name="Google Shape;214;p20"/>
          <p:cNvSpPr txBox="1">
            <a:spLocks noGrp="1"/>
          </p:cNvSpPr>
          <p:nvPr>
            <p:ph type="subTitle" idx="6"/>
          </p:nvPr>
        </p:nvSpPr>
        <p:spPr>
          <a:xfrm>
            <a:off x="971600" y="4769426"/>
            <a:ext cx="6264696" cy="245991"/>
          </a:xfrm>
          <a:prstGeom prst="rect">
            <a:avLst/>
          </a:prstGeom>
          <a:noFill/>
          <a:ln>
            <a:noFill/>
          </a:ln>
        </p:spPr>
        <p:txBody>
          <a:bodyPr spcFirstLastPara="1" wrap="square" lIns="91425" tIns="91425" rIns="91425" bIns="91425" anchor="t" anchorCtr="0">
            <a:noAutofit/>
          </a:bodyPr>
          <a:lstStyle/>
          <a:p>
            <a:pPr lvl="0" algn="l"/>
            <a:r>
              <a:rPr lang="en-US" sz="800" dirty="0" smtClean="0"/>
              <a:t>Source </a:t>
            </a:r>
            <a:r>
              <a:rPr lang="en-US" sz="800" dirty="0"/>
              <a:t>: </a:t>
            </a:r>
            <a:r>
              <a:rPr lang="en-US" sz="800" dirty="0"/>
              <a:t>https://www.geeksforgeeks.org/what-is-microsoft-publisher/</a:t>
            </a:r>
            <a:endParaRPr lang="en-US" sz="800" dirty="0"/>
          </a:p>
        </p:txBody>
      </p:sp>
      <p:sp>
        <p:nvSpPr>
          <p:cNvPr id="2" name="Rectangle 1"/>
          <p:cNvSpPr/>
          <p:nvPr/>
        </p:nvSpPr>
        <p:spPr>
          <a:xfrm>
            <a:off x="369065" y="839976"/>
            <a:ext cx="4313104" cy="3785652"/>
          </a:xfrm>
          <a:prstGeom prst="rect">
            <a:avLst/>
          </a:prstGeom>
        </p:spPr>
        <p:txBody>
          <a:bodyPr wrap="square">
            <a:spAutoFit/>
          </a:bodyPr>
          <a:lstStyle/>
          <a:p>
            <a:r>
              <a:rPr lang="en-US" sz="2000" b="1" dirty="0" smtClean="0"/>
              <a:t>6. Status </a:t>
            </a:r>
            <a:r>
              <a:rPr lang="en-US" sz="2000" b="1" dirty="0"/>
              <a:t>Bar: </a:t>
            </a:r>
            <a:r>
              <a:rPr lang="en-US" sz="2000" dirty="0"/>
              <a:t>The Status Bar is located at the bottom of the Publisher window and provides information about the current document, such as page count, zoom level, and status indicators. It also includes shortcuts for adjusting the zoom level, switching between different views (e.g., Normal, Print Preview), and accessing additional options such as ruler and grid settings.</a:t>
            </a:r>
          </a:p>
        </p:txBody>
      </p:sp>
      <p:pic>
        <p:nvPicPr>
          <p:cNvPr id="5" name="Picture 4"/>
          <p:cNvPicPr>
            <a:picLocks noChangeAspect="1"/>
          </p:cNvPicPr>
          <p:nvPr/>
        </p:nvPicPr>
        <p:blipFill>
          <a:blip r:embed="rId3"/>
          <a:stretch>
            <a:fillRect/>
          </a:stretch>
        </p:blipFill>
        <p:spPr>
          <a:xfrm>
            <a:off x="4463561" y="1266940"/>
            <a:ext cx="4511712" cy="322599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1"/>
          <p:cNvSpPr txBox="1">
            <a:spLocks noGrp="1"/>
          </p:cNvSpPr>
          <p:nvPr>
            <p:ph type="title"/>
          </p:nvPr>
        </p:nvSpPr>
        <p:spPr>
          <a:xfrm>
            <a:off x="1440000" y="-18855"/>
            <a:ext cx="7704000" cy="572700"/>
          </a:xfrm>
          <a:prstGeom prst="rect">
            <a:avLst/>
          </a:prstGeom>
          <a:noFill/>
          <a:ln>
            <a:noFill/>
          </a:ln>
        </p:spPr>
        <p:txBody>
          <a:bodyPr spcFirstLastPara="1" wrap="square" lIns="91425" tIns="91425" rIns="91425" bIns="91425" anchor="t" anchorCtr="0">
            <a:noAutofit/>
          </a:bodyPr>
          <a:lstStyle/>
          <a:p>
            <a:pPr>
              <a:lnSpc>
                <a:spcPct val="107000"/>
              </a:lnSpc>
              <a:spcAft>
                <a:spcPts val="800"/>
              </a:spcAft>
            </a:pPr>
            <a:r>
              <a:rPr lang="en-US" dirty="0">
                <a:solidFill>
                  <a:schemeClr val="bg1">
                    <a:lumMod val="25000"/>
                  </a:schemeClr>
                </a:solidFill>
                <a:latin typeface="Poor Richard" panose="02080502050505020702" pitchFamily="18" charset="0"/>
                <a:ea typeface="Calibri" panose="020F0502020204030204" pitchFamily="34" charset="0"/>
                <a:cs typeface="Times New Roman" panose="02020603050405020304" pitchFamily="18" charset="0"/>
              </a:rPr>
              <a:t>Creating blank publications</a:t>
            </a:r>
            <a:endParaRPr lang="en-US" sz="1800" dirty="0">
              <a:solidFill>
                <a:schemeClr val="bg1">
                  <a:lumMod val="25000"/>
                </a:schemeClr>
              </a:solidFill>
              <a:effectLst/>
              <a:latin typeface="Poor Richard" panose="02080502050505020702" pitchFamily="18" charset="0"/>
              <a:ea typeface="Calibri" panose="020F0502020204030204" pitchFamily="34" charset="0"/>
              <a:cs typeface="Times New Roman" panose="02020603050405020304" pitchFamily="18" charset="0"/>
            </a:endParaRPr>
          </a:p>
        </p:txBody>
      </p:sp>
      <p:pic>
        <p:nvPicPr>
          <p:cNvPr id="1026" name="Picture 2" descr="Creating a publication from a blank p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44645" y="1303020"/>
            <a:ext cx="4865417" cy="350551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47015" y="434519"/>
            <a:ext cx="3977640" cy="4708981"/>
          </a:xfrm>
          <a:prstGeom prst="rect">
            <a:avLst/>
          </a:prstGeom>
        </p:spPr>
        <p:txBody>
          <a:bodyPr wrap="square">
            <a:spAutoFit/>
          </a:bodyPr>
          <a:lstStyle/>
          <a:p>
            <a:r>
              <a:rPr lang="en-US" sz="2000" dirty="0"/>
              <a:t>If you don't want to use a template or can't find a template that suits your needs, you can create a </a:t>
            </a:r>
            <a:r>
              <a:rPr lang="en-US" sz="2000" b="1" dirty="0"/>
              <a:t>blank publication</a:t>
            </a:r>
            <a:r>
              <a:rPr lang="en-US" sz="2000" dirty="0"/>
              <a:t>. Remember, when you create a blank publication you will have to set up page margins, add guides, and make all layout and design decisions on your own.</a:t>
            </a:r>
          </a:p>
          <a:p>
            <a:endParaRPr lang="en-US" sz="2000" dirty="0"/>
          </a:p>
          <a:p>
            <a:r>
              <a:rPr lang="en-US" sz="2000" dirty="0"/>
              <a:t>To create a blank publication, click the </a:t>
            </a:r>
            <a:r>
              <a:rPr lang="en-US" sz="2000" b="1" dirty="0"/>
              <a:t>New tab </a:t>
            </a:r>
            <a:r>
              <a:rPr lang="en-US" sz="2000" dirty="0"/>
              <a:t>in Backstage view, then select a </a:t>
            </a:r>
            <a:r>
              <a:rPr lang="en-US" sz="2000" b="1" dirty="0"/>
              <a:t>blank page size</a:t>
            </a:r>
            <a:r>
              <a:rPr lang="en-US" sz="2000" dirty="0"/>
              <a:t> in the Available Templates pane.</a:t>
            </a:r>
          </a:p>
        </p:txBody>
      </p:sp>
      <p:sp>
        <p:nvSpPr>
          <p:cNvPr id="5" name="Rectangle 4"/>
          <p:cNvSpPr/>
          <p:nvPr/>
        </p:nvSpPr>
        <p:spPr>
          <a:xfrm>
            <a:off x="4291353" y="4860603"/>
            <a:ext cx="4572000" cy="230832"/>
          </a:xfrm>
          <a:prstGeom prst="rect">
            <a:avLst/>
          </a:prstGeom>
        </p:spPr>
        <p:txBody>
          <a:bodyPr>
            <a:spAutoFit/>
          </a:bodyPr>
          <a:lstStyle/>
          <a:p>
            <a:r>
              <a:rPr lang="en-US" sz="900" dirty="0" smtClean="0"/>
              <a:t>Source: https</a:t>
            </a:r>
            <a:r>
              <a:rPr lang="en-US" sz="900" dirty="0"/>
              <a:t>://edu.gcfglobal.org/en/publisher2010/creating-a-new-publication/1/</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title"/>
          </p:nvPr>
        </p:nvSpPr>
        <p:spPr>
          <a:xfrm>
            <a:off x="-817287" y="90848"/>
            <a:ext cx="7704000" cy="572700"/>
          </a:xfrm>
          <a:prstGeom prst="rect">
            <a:avLst/>
          </a:prstGeom>
          <a:noFill/>
          <a:ln>
            <a:noFill/>
          </a:ln>
        </p:spPr>
        <p:txBody>
          <a:bodyPr spcFirstLastPara="1" wrap="square" lIns="91425" tIns="91425" rIns="91425" bIns="91425" anchor="t" anchorCtr="0">
            <a:noAutofit/>
          </a:bodyPr>
          <a:lstStyle/>
          <a:p>
            <a:pPr lvl="0"/>
            <a:r>
              <a:rPr lang="en-US" dirty="0">
                <a:solidFill>
                  <a:srgbClr val="22130B"/>
                </a:solidFill>
                <a:latin typeface="Poor Richard" panose="02080502050505020702" pitchFamily="18" charset="0"/>
                <a:ea typeface="Arial"/>
                <a:cs typeface="Arial"/>
                <a:sym typeface="Arial"/>
              </a:rPr>
              <a:t>To modify page margins</a:t>
            </a:r>
            <a:endParaRPr dirty="0">
              <a:latin typeface="Poor Richard" panose="02080502050505020702" pitchFamily="18" charset="0"/>
              <a:ea typeface="Arial"/>
              <a:cs typeface="Arial"/>
              <a:sym typeface="Arial"/>
            </a:endParaRPr>
          </a:p>
        </p:txBody>
      </p:sp>
      <p:sp>
        <p:nvSpPr>
          <p:cNvPr id="227" name="Google Shape;227;p22"/>
          <p:cNvSpPr txBox="1">
            <a:spLocks noGrp="1"/>
          </p:cNvSpPr>
          <p:nvPr>
            <p:ph type="subTitle" idx="6"/>
          </p:nvPr>
        </p:nvSpPr>
        <p:spPr>
          <a:xfrm>
            <a:off x="6291828" y="4443958"/>
            <a:ext cx="2852172" cy="571460"/>
          </a:xfrm>
          <a:prstGeom prst="rect">
            <a:avLst/>
          </a:prstGeom>
          <a:noFill/>
          <a:ln>
            <a:noFill/>
          </a:ln>
        </p:spPr>
        <p:txBody>
          <a:bodyPr spcFirstLastPara="1" wrap="square" lIns="91425" tIns="91425" rIns="91425" bIns="91425" anchor="t" anchorCtr="0">
            <a:noAutofit/>
          </a:bodyPr>
          <a:lstStyle/>
          <a:p>
            <a:pPr lvl="0" algn="l"/>
            <a:r>
              <a:rPr lang="en-US" sz="800" dirty="0" err="1" smtClean="0"/>
              <a:t>Source:</a:t>
            </a:r>
            <a:r>
              <a:rPr lang="en-US" sz="800" dirty="0" err="1" smtClean="0"/>
              <a:t>https</a:t>
            </a:r>
            <a:r>
              <a:rPr lang="en-US" sz="800" dirty="0"/>
              <a:t>://edu.gcfglobal.org/</a:t>
            </a:r>
            <a:r>
              <a:rPr lang="en-US" sz="800" dirty="0" err="1"/>
              <a:t>en</a:t>
            </a:r>
            <a:r>
              <a:rPr lang="en-US" sz="800" dirty="0"/>
              <a:t>/publisher2010/creating-a-new-publication/1/</a:t>
            </a:r>
            <a:endParaRPr dirty="0"/>
          </a:p>
        </p:txBody>
      </p:sp>
      <p:sp>
        <p:nvSpPr>
          <p:cNvPr id="3" name="Rectangle 2"/>
          <p:cNvSpPr/>
          <p:nvPr/>
        </p:nvSpPr>
        <p:spPr>
          <a:xfrm>
            <a:off x="274320" y="3840480"/>
            <a:ext cx="3108960" cy="1169551"/>
          </a:xfrm>
          <a:prstGeom prst="rect">
            <a:avLst/>
          </a:prstGeom>
        </p:spPr>
        <p:txBody>
          <a:bodyPr wrap="square">
            <a:spAutoFit/>
          </a:bodyPr>
          <a:lstStyle/>
          <a:p>
            <a:r>
              <a:rPr lang="en-US" dirty="0"/>
              <a:t>On the Ribbon, select the Page Design tab, then locate the Page Setup group.</a:t>
            </a:r>
          </a:p>
          <a:p>
            <a:r>
              <a:rPr lang="en-US" dirty="0"/>
              <a:t>Click the Margins drop-down command.</a:t>
            </a:r>
          </a:p>
        </p:txBody>
      </p:sp>
      <p:pic>
        <p:nvPicPr>
          <p:cNvPr id="4" name="Picture 3"/>
          <p:cNvPicPr>
            <a:picLocks noChangeAspect="1"/>
          </p:cNvPicPr>
          <p:nvPr/>
        </p:nvPicPr>
        <p:blipFill>
          <a:blip r:embed="rId3"/>
          <a:stretch>
            <a:fillRect/>
          </a:stretch>
        </p:blipFill>
        <p:spPr>
          <a:xfrm>
            <a:off x="243888" y="1032814"/>
            <a:ext cx="2790825" cy="2438400"/>
          </a:xfrm>
          <a:prstGeom prst="rect">
            <a:avLst/>
          </a:prstGeom>
        </p:spPr>
      </p:pic>
      <p:pic>
        <p:nvPicPr>
          <p:cNvPr id="5" name="Picture 4"/>
          <p:cNvPicPr>
            <a:picLocks noChangeAspect="1"/>
          </p:cNvPicPr>
          <p:nvPr/>
        </p:nvPicPr>
        <p:blipFill>
          <a:blip r:embed="rId4"/>
          <a:stretch>
            <a:fillRect/>
          </a:stretch>
        </p:blipFill>
        <p:spPr>
          <a:xfrm>
            <a:off x="3537198" y="929213"/>
            <a:ext cx="2600712" cy="4085370"/>
          </a:xfrm>
          <a:prstGeom prst="rect">
            <a:avLst/>
          </a:prstGeom>
        </p:spPr>
      </p:pic>
      <p:sp>
        <p:nvSpPr>
          <p:cNvPr id="6" name="Rectangle 5"/>
          <p:cNvSpPr/>
          <p:nvPr/>
        </p:nvSpPr>
        <p:spPr>
          <a:xfrm>
            <a:off x="6137910" y="1990404"/>
            <a:ext cx="2725917" cy="523220"/>
          </a:xfrm>
          <a:prstGeom prst="rect">
            <a:avLst/>
          </a:prstGeom>
        </p:spPr>
        <p:txBody>
          <a:bodyPr wrap="square">
            <a:spAutoFit/>
          </a:bodyPr>
          <a:lstStyle/>
          <a:p>
            <a:r>
              <a:rPr lang="en-US" dirty="0"/>
              <a:t>A drop-down list will appear. Select the desired margins.</a:t>
            </a:r>
          </a:p>
        </p:txBody>
      </p:sp>
      <p:sp>
        <p:nvSpPr>
          <p:cNvPr id="7" name="Rectangle 6"/>
          <p:cNvSpPr/>
          <p:nvPr/>
        </p:nvSpPr>
        <p:spPr>
          <a:xfrm>
            <a:off x="6082296" y="3017125"/>
            <a:ext cx="2781531" cy="307777"/>
          </a:xfrm>
          <a:prstGeom prst="rect">
            <a:avLst/>
          </a:prstGeom>
        </p:spPr>
        <p:txBody>
          <a:bodyPr wrap="none">
            <a:spAutoFit/>
          </a:bodyPr>
          <a:lstStyle/>
          <a:p>
            <a:r>
              <a:rPr lang="en-US" dirty="0"/>
              <a:t>The new margins will be applied.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32"/>
        <p:cNvGrpSpPr/>
        <p:nvPr/>
      </p:nvGrpSpPr>
      <p:grpSpPr>
        <a:xfrm>
          <a:off x="0" y="0"/>
          <a:ext cx="0" cy="0"/>
          <a:chOff x="0" y="0"/>
          <a:chExt cx="0" cy="0"/>
        </a:xfrm>
      </p:grpSpPr>
      <p:sp>
        <p:nvSpPr>
          <p:cNvPr id="233" name="Google Shape;233;p23"/>
          <p:cNvSpPr txBox="1">
            <a:spLocks noGrp="1"/>
          </p:cNvSpPr>
          <p:nvPr>
            <p:ph type="title"/>
          </p:nvPr>
        </p:nvSpPr>
        <p:spPr>
          <a:xfrm>
            <a:off x="0" y="123478"/>
            <a:ext cx="6367800" cy="720080"/>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To modify page margins</a:t>
            </a:r>
            <a:endParaRPr sz="2400" dirty="0">
              <a:solidFill>
                <a:srgbClr val="55301C"/>
              </a:solidFill>
              <a:latin typeface="Arial"/>
              <a:ea typeface="Arial"/>
              <a:cs typeface="Arial"/>
              <a:sym typeface="Arial"/>
            </a:endParaRPr>
          </a:p>
        </p:txBody>
      </p:sp>
      <p:sp>
        <p:nvSpPr>
          <p:cNvPr id="2" name="Rectangle 1"/>
          <p:cNvSpPr/>
          <p:nvPr/>
        </p:nvSpPr>
        <p:spPr>
          <a:xfrm>
            <a:off x="914400" y="1008847"/>
            <a:ext cx="2628900" cy="3170099"/>
          </a:xfrm>
          <a:prstGeom prst="rect">
            <a:avLst/>
          </a:prstGeom>
        </p:spPr>
        <p:txBody>
          <a:bodyPr wrap="square">
            <a:spAutoFit/>
          </a:bodyPr>
          <a:lstStyle/>
          <a:p>
            <a:r>
              <a:rPr lang="en-US" sz="2000" dirty="0">
                <a:solidFill>
                  <a:srgbClr val="4E4E4E"/>
                </a:solidFill>
                <a:latin typeface="source sans pro"/>
              </a:rPr>
              <a:t>If you are not satisfied with any of the margin options, select </a:t>
            </a:r>
            <a:r>
              <a:rPr lang="en-US" sz="2000" b="1" dirty="0">
                <a:solidFill>
                  <a:srgbClr val="4E4E4E"/>
                </a:solidFill>
                <a:latin typeface="source sans pro"/>
              </a:rPr>
              <a:t>Custom margins...</a:t>
            </a:r>
            <a:r>
              <a:rPr lang="en-US" sz="2000" dirty="0">
                <a:solidFill>
                  <a:srgbClr val="4E4E4E"/>
                </a:solidFill>
                <a:latin typeface="source sans pro"/>
              </a:rPr>
              <a:t> to open the </a:t>
            </a:r>
            <a:r>
              <a:rPr lang="en-US" sz="2000" b="1" dirty="0">
                <a:solidFill>
                  <a:srgbClr val="4E4E4E"/>
                </a:solidFill>
                <a:latin typeface="source sans pro"/>
              </a:rPr>
              <a:t>Layout Guides</a:t>
            </a:r>
            <a:r>
              <a:rPr lang="en-US" sz="2000" dirty="0">
                <a:solidFill>
                  <a:srgbClr val="4E4E4E"/>
                </a:solidFill>
                <a:latin typeface="source sans pro"/>
              </a:rPr>
              <a:t> dialog box. There, you can specify margin widths.</a:t>
            </a:r>
            <a:endParaRPr lang="en-US" sz="2000" dirty="0"/>
          </a:p>
        </p:txBody>
      </p:sp>
      <p:pic>
        <p:nvPicPr>
          <p:cNvPr id="3" name="Picture 2"/>
          <p:cNvPicPr>
            <a:picLocks noChangeAspect="1"/>
          </p:cNvPicPr>
          <p:nvPr/>
        </p:nvPicPr>
        <p:blipFill>
          <a:blip r:embed="rId3"/>
          <a:stretch>
            <a:fillRect/>
          </a:stretch>
        </p:blipFill>
        <p:spPr>
          <a:xfrm>
            <a:off x="3408998" y="843558"/>
            <a:ext cx="5292718" cy="4134653"/>
          </a:xfrm>
          <a:prstGeom prst="rect">
            <a:avLst/>
          </a:prstGeom>
        </p:spPr>
      </p:pic>
      <p:sp>
        <p:nvSpPr>
          <p:cNvPr id="4" name="Rectangle 3"/>
          <p:cNvSpPr/>
          <p:nvPr/>
        </p:nvSpPr>
        <p:spPr>
          <a:xfrm>
            <a:off x="617220" y="4668194"/>
            <a:ext cx="4572000" cy="230832"/>
          </a:xfrm>
          <a:prstGeom prst="rect">
            <a:avLst/>
          </a:prstGeom>
        </p:spPr>
        <p:txBody>
          <a:bodyPr>
            <a:spAutoFit/>
          </a:bodyPr>
          <a:lstStyle/>
          <a:p>
            <a:r>
              <a:rPr lang="en-US" sz="900" dirty="0" smtClean="0"/>
              <a:t>Source: https</a:t>
            </a:r>
            <a:r>
              <a:rPr lang="en-US" sz="900" dirty="0"/>
              <a:t>://edu.gcfglobal.org/en/publisher2010/creating-a-new-publication/1/</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8"/>
        <p:cNvGrpSpPr/>
        <p:nvPr/>
      </p:nvGrpSpPr>
      <p:grpSpPr>
        <a:xfrm>
          <a:off x="0" y="0"/>
          <a:ext cx="0" cy="0"/>
          <a:chOff x="0" y="0"/>
          <a:chExt cx="0" cy="0"/>
        </a:xfrm>
      </p:grpSpPr>
      <p:sp>
        <p:nvSpPr>
          <p:cNvPr id="239" name="Google Shape;239;p24"/>
          <p:cNvSpPr txBox="1">
            <a:spLocks noGrp="1"/>
          </p:cNvSpPr>
          <p:nvPr>
            <p:ph type="title"/>
          </p:nvPr>
        </p:nvSpPr>
        <p:spPr>
          <a:xfrm>
            <a:off x="1115616" y="195486"/>
            <a:ext cx="6367800" cy="648072"/>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To change page size</a:t>
            </a:r>
            <a:endParaRPr dirty="0"/>
          </a:p>
        </p:txBody>
      </p:sp>
      <p:sp>
        <p:nvSpPr>
          <p:cNvPr id="240" name="Google Shape;240;p24"/>
          <p:cNvSpPr/>
          <p:nvPr/>
        </p:nvSpPr>
        <p:spPr>
          <a:xfrm>
            <a:off x="626202" y="3260294"/>
            <a:ext cx="3421023" cy="1015622"/>
          </a:xfrm>
          <a:prstGeom prst="rect">
            <a:avLst/>
          </a:prstGeom>
          <a:noFill/>
          <a:ln>
            <a:noFill/>
          </a:ln>
        </p:spPr>
        <p:txBody>
          <a:bodyPr spcFirstLastPara="1" wrap="square" lIns="91425" tIns="45700" rIns="91425" bIns="45700" anchor="t" anchorCtr="0">
            <a:spAutoFit/>
          </a:bodyPr>
          <a:lstStyle/>
          <a:p>
            <a:pPr fontAlgn="base">
              <a:buFont typeface="+mj-lt"/>
              <a:buAutoNum type="arabicPeriod"/>
            </a:pPr>
            <a:r>
              <a:rPr lang="en-US" dirty="0">
                <a:solidFill>
                  <a:srgbClr val="4E4E4E"/>
                </a:solidFill>
                <a:latin typeface="inherit"/>
              </a:rPr>
              <a:t>On the Ribbon, select the </a:t>
            </a:r>
            <a:r>
              <a:rPr lang="en-US" b="1" dirty="0">
                <a:solidFill>
                  <a:srgbClr val="4E4E4E"/>
                </a:solidFill>
                <a:latin typeface="inherit"/>
              </a:rPr>
              <a:t>Page Design </a:t>
            </a:r>
            <a:r>
              <a:rPr lang="en-US" dirty="0">
                <a:solidFill>
                  <a:srgbClr val="4E4E4E"/>
                </a:solidFill>
                <a:latin typeface="inherit"/>
              </a:rPr>
              <a:t>tab, then locate the </a:t>
            </a:r>
            <a:r>
              <a:rPr lang="en-US" b="1" dirty="0">
                <a:solidFill>
                  <a:srgbClr val="4E4E4E"/>
                </a:solidFill>
                <a:latin typeface="inherit"/>
              </a:rPr>
              <a:t>Page Setup</a:t>
            </a:r>
            <a:r>
              <a:rPr lang="en-US" dirty="0">
                <a:solidFill>
                  <a:srgbClr val="4E4E4E"/>
                </a:solidFill>
                <a:latin typeface="inherit"/>
              </a:rPr>
              <a:t> group.</a:t>
            </a:r>
          </a:p>
          <a:p>
            <a:pPr fontAlgn="base">
              <a:buFont typeface="+mj-lt"/>
              <a:buAutoNum type="arabicPeriod"/>
            </a:pPr>
            <a:r>
              <a:rPr lang="en-US" dirty="0">
                <a:solidFill>
                  <a:srgbClr val="4E4E4E"/>
                </a:solidFill>
                <a:latin typeface="inherit"/>
              </a:rPr>
              <a:t>Click the </a:t>
            </a:r>
            <a:r>
              <a:rPr lang="en-US" b="1" dirty="0">
                <a:solidFill>
                  <a:srgbClr val="4E4E4E"/>
                </a:solidFill>
                <a:latin typeface="inherit"/>
              </a:rPr>
              <a:t>Size </a:t>
            </a:r>
            <a:r>
              <a:rPr lang="en-US" dirty="0">
                <a:solidFill>
                  <a:srgbClr val="4E4E4E"/>
                </a:solidFill>
                <a:latin typeface="inherit"/>
              </a:rPr>
              <a:t>drop-down command</a:t>
            </a:r>
            <a:r>
              <a:rPr lang="en-US" sz="1800" dirty="0">
                <a:solidFill>
                  <a:srgbClr val="4E4E4E"/>
                </a:solidFill>
                <a:latin typeface="inherit"/>
              </a:rPr>
              <a:t>.</a:t>
            </a:r>
          </a:p>
        </p:txBody>
      </p:sp>
      <p:pic>
        <p:nvPicPr>
          <p:cNvPr id="2" name="Picture 1"/>
          <p:cNvPicPr>
            <a:picLocks noChangeAspect="1"/>
          </p:cNvPicPr>
          <p:nvPr/>
        </p:nvPicPr>
        <p:blipFill>
          <a:blip r:embed="rId3"/>
          <a:stretch>
            <a:fillRect/>
          </a:stretch>
        </p:blipFill>
        <p:spPr>
          <a:xfrm>
            <a:off x="111614" y="843558"/>
            <a:ext cx="3638550" cy="2276475"/>
          </a:xfrm>
          <a:prstGeom prst="rect">
            <a:avLst/>
          </a:prstGeom>
        </p:spPr>
      </p:pic>
      <p:pic>
        <p:nvPicPr>
          <p:cNvPr id="3" name="Picture 2"/>
          <p:cNvPicPr>
            <a:picLocks noChangeAspect="1"/>
          </p:cNvPicPr>
          <p:nvPr/>
        </p:nvPicPr>
        <p:blipFill>
          <a:blip r:embed="rId4"/>
          <a:stretch>
            <a:fillRect/>
          </a:stretch>
        </p:blipFill>
        <p:spPr>
          <a:xfrm>
            <a:off x="3903606" y="843558"/>
            <a:ext cx="2295241" cy="4147083"/>
          </a:xfrm>
          <a:prstGeom prst="rect">
            <a:avLst/>
          </a:prstGeom>
        </p:spPr>
      </p:pic>
      <p:sp>
        <p:nvSpPr>
          <p:cNvPr id="4" name="Rectangle 3"/>
          <p:cNvSpPr/>
          <p:nvPr/>
        </p:nvSpPr>
        <p:spPr>
          <a:xfrm>
            <a:off x="6351889" y="1167278"/>
            <a:ext cx="1949389" cy="1815882"/>
          </a:xfrm>
          <a:prstGeom prst="rect">
            <a:avLst/>
          </a:prstGeom>
        </p:spPr>
        <p:txBody>
          <a:bodyPr wrap="square">
            <a:spAutoFit/>
          </a:bodyPr>
          <a:lstStyle/>
          <a:p>
            <a:r>
              <a:rPr lang="en-US" dirty="0"/>
              <a:t>Select the desired page size from the drop-down list that appears. Remember, you should make sure your printer is capable of handling paper that size.</a:t>
            </a:r>
          </a:p>
        </p:txBody>
      </p:sp>
      <p:pic>
        <p:nvPicPr>
          <p:cNvPr id="5" name="Picture 4"/>
          <p:cNvPicPr>
            <a:picLocks noChangeAspect="1"/>
          </p:cNvPicPr>
          <p:nvPr/>
        </p:nvPicPr>
        <p:blipFill>
          <a:blip r:embed="rId5"/>
          <a:stretch>
            <a:fillRect/>
          </a:stretch>
        </p:blipFill>
        <p:spPr>
          <a:xfrm>
            <a:off x="6352289" y="2962895"/>
            <a:ext cx="2321517" cy="1018361"/>
          </a:xfrm>
          <a:prstGeom prst="rect">
            <a:avLst/>
          </a:prstGeom>
        </p:spPr>
      </p:pic>
      <p:sp>
        <p:nvSpPr>
          <p:cNvPr id="6" name="Rectangle 5"/>
          <p:cNvSpPr/>
          <p:nvPr/>
        </p:nvSpPr>
        <p:spPr>
          <a:xfrm>
            <a:off x="6199247" y="3981256"/>
            <a:ext cx="2944753" cy="1169551"/>
          </a:xfrm>
          <a:prstGeom prst="rect">
            <a:avLst/>
          </a:prstGeom>
        </p:spPr>
        <p:txBody>
          <a:bodyPr wrap="square">
            <a:spAutoFit/>
          </a:bodyPr>
          <a:lstStyle/>
          <a:p>
            <a:r>
              <a:rPr lang="en-US" dirty="0">
                <a:solidFill>
                  <a:srgbClr val="4E4E4E"/>
                </a:solidFill>
                <a:latin typeface="source sans pro"/>
              </a:rPr>
              <a:t>If the desired page size isn't included in the drop-down list, select </a:t>
            </a:r>
            <a:r>
              <a:rPr lang="en-US" b="1" dirty="0">
                <a:solidFill>
                  <a:srgbClr val="4E4E4E"/>
                </a:solidFill>
                <a:latin typeface="source sans pro"/>
              </a:rPr>
              <a:t>More Preset Page Sizes...</a:t>
            </a:r>
            <a:r>
              <a:rPr lang="en-US" dirty="0">
                <a:solidFill>
                  <a:srgbClr val="4E4E4E"/>
                </a:solidFill>
                <a:latin typeface="source sans pro"/>
              </a:rPr>
              <a:t> to view a larger list of page sizes.</a:t>
            </a:r>
            <a:endParaRPr lang="en-US" dirty="0"/>
          </a:p>
        </p:txBody>
      </p:sp>
      <p:sp>
        <p:nvSpPr>
          <p:cNvPr id="9" name="Rectangle 8"/>
          <p:cNvSpPr/>
          <p:nvPr/>
        </p:nvSpPr>
        <p:spPr>
          <a:xfrm>
            <a:off x="333037" y="4919975"/>
            <a:ext cx="4572000" cy="230832"/>
          </a:xfrm>
          <a:prstGeom prst="rect">
            <a:avLst/>
          </a:prstGeom>
        </p:spPr>
        <p:txBody>
          <a:bodyPr>
            <a:spAutoFit/>
          </a:bodyPr>
          <a:lstStyle/>
          <a:p>
            <a:r>
              <a:rPr lang="en-US" sz="900" dirty="0" smtClean="0"/>
              <a:t>Source: https</a:t>
            </a:r>
            <a:r>
              <a:rPr lang="en-US" sz="900" dirty="0"/>
              <a:t>://edu.gcfglobal.org/en/publisher2010/creating-a-new-publication/1/</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25"/>
          <p:cNvSpPr txBox="1">
            <a:spLocks noGrp="1"/>
          </p:cNvSpPr>
          <p:nvPr>
            <p:ph type="title"/>
          </p:nvPr>
        </p:nvSpPr>
        <p:spPr>
          <a:xfrm>
            <a:off x="560527" y="0"/>
            <a:ext cx="5736364"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ea typeface="Arial"/>
                <a:cs typeface="Arial"/>
                <a:sym typeface="Arial"/>
              </a:rPr>
              <a:t>To change page orientation</a:t>
            </a:r>
            <a:endParaRPr dirty="0"/>
          </a:p>
        </p:txBody>
      </p:sp>
      <p:sp>
        <p:nvSpPr>
          <p:cNvPr id="3" name="Rectangle 2"/>
          <p:cNvSpPr/>
          <p:nvPr/>
        </p:nvSpPr>
        <p:spPr>
          <a:xfrm>
            <a:off x="853808" y="1111627"/>
            <a:ext cx="1942729" cy="4031873"/>
          </a:xfrm>
          <a:prstGeom prst="rect">
            <a:avLst/>
          </a:prstGeom>
        </p:spPr>
        <p:txBody>
          <a:bodyPr wrap="square">
            <a:spAutoFit/>
          </a:bodyPr>
          <a:lstStyle/>
          <a:p>
            <a:pPr fontAlgn="base">
              <a:buFont typeface="+mj-lt"/>
              <a:buAutoNum type="arabicPeriod"/>
            </a:pPr>
            <a:r>
              <a:rPr lang="en-US" sz="1600" dirty="0">
                <a:solidFill>
                  <a:schemeClr val="bg1">
                    <a:lumMod val="10000"/>
                  </a:schemeClr>
                </a:solidFill>
                <a:latin typeface="inherit"/>
              </a:rPr>
              <a:t>On the Ribbon, select the </a:t>
            </a:r>
            <a:r>
              <a:rPr lang="en-US" sz="1600" b="1" dirty="0">
                <a:solidFill>
                  <a:schemeClr val="bg1">
                    <a:lumMod val="10000"/>
                  </a:schemeClr>
                </a:solidFill>
                <a:latin typeface="inherit"/>
              </a:rPr>
              <a:t>Page Design </a:t>
            </a:r>
            <a:r>
              <a:rPr lang="en-US" sz="1600" dirty="0">
                <a:solidFill>
                  <a:schemeClr val="bg1">
                    <a:lumMod val="10000"/>
                  </a:schemeClr>
                </a:solidFill>
                <a:latin typeface="inherit"/>
              </a:rPr>
              <a:t>tab, locate the </a:t>
            </a:r>
            <a:r>
              <a:rPr lang="en-US" sz="1600" b="1" dirty="0">
                <a:solidFill>
                  <a:schemeClr val="bg1">
                    <a:lumMod val="10000"/>
                  </a:schemeClr>
                </a:solidFill>
                <a:latin typeface="inherit"/>
              </a:rPr>
              <a:t>Page Setup</a:t>
            </a:r>
            <a:r>
              <a:rPr lang="en-US" sz="1600" dirty="0">
                <a:solidFill>
                  <a:schemeClr val="bg1">
                    <a:lumMod val="10000"/>
                  </a:schemeClr>
                </a:solidFill>
                <a:latin typeface="inherit"/>
              </a:rPr>
              <a:t> group, then click the </a:t>
            </a:r>
            <a:r>
              <a:rPr lang="en-US" sz="1600" b="1" dirty="0">
                <a:solidFill>
                  <a:schemeClr val="bg1">
                    <a:lumMod val="10000"/>
                  </a:schemeClr>
                </a:solidFill>
                <a:latin typeface="inherit"/>
              </a:rPr>
              <a:t>Orientation </a:t>
            </a:r>
            <a:r>
              <a:rPr lang="en-US" sz="1600" dirty="0">
                <a:solidFill>
                  <a:schemeClr val="bg1">
                    <a:lumMod val="10000"/>
                  </a:schemeClr>
                </a:solidFill>
                <a:latin typeface="inherit"/>
              </a:rPr>
              <a:t>drop-down command.</a:t>
            </a:r>
          </a:p>
          <a:p>
            <a:pPr fontAlgn="base">
              <a:buFont typeface="+mj-lt"/>
              <a:buAutoNum type="arabicPeriod"/>
            </a:pPr>
            <a:r>
              <a:rPr lang="en-US" sz="1600" dirty="0">
                <a:solidFill>
                  <a:schemeClr val="bg1">
                    <a:lumMod val="10000"/>
                  </a:schemeClr>
                </a:solidFill>
                <a:latin typeface="inherit"/>
              </a:rPr>
              <a:t>Select </a:t>
            </a:r>
            <a:r>
              <a:rPr lang="en-US" sz="1600" b="1" dirty="0">
                <a:solidFill>
                  <a:schemeClr val="bg1">
                    <a:lumMod val="10000"/>
                  </a:schemeClr>
                </a:solidFill>
                <a:latin typeface="inherit"/>
              </a:rPr>
              <a:t>Portrait</a:t>
            </a:r>
            <a:r>
              <a:rPr lang="en-US" sz="1600" dirty="0">
                <a:solidFill>
                  <a:schemeClr val="bg1">
                    <a:lumMod val="10000"/>
                  </a:schemeClr>
                </a:solidFill>
                <a:latin typeface="inherit"/>
              </a:rPr>
              <a:t> orientation to make your publication taller than wide or </a:t>
            </a:r>
            <a:r>
              <a:rPr lang="en-US" sz="1600" b="1" dirty="0">
                <a:solidFill>
                  <a:schemeClr val="bg1">
                    <a:lumMod val="10000"/>
                  </a:schemeClr>
                </a:solidFill>
                <a:latin typeface="inherit"/>
              </a:rPr>
              <a:t>Landscape</a:t>
            </a:r>
            <a:r>
              <a:rPr lang="en-US" sz="1600" dirty="0">
                <a:solidFill>
                  <a:schemeClr val="bg1">
                    <a:lumMod val="10000"/>
                  </a:schemeClr>
                </a:solidFill>
                <a:latin typeface="inherit"/>
              </a:rPr>
              <a:t> to make it wider than tall</a:t>
            </a:r>
            <a:r>
              <a:rPr lang="en-US" dirty="0">
                <a:solidFill>
                  <a:schemeClr val="bg1">
                    <a:lumMod val="10000"/>
                  </a:schemeClr>
                </a:solidFill>
                <a:latin typeface="inherit"/>
              </a:rPr>
              <a:t>.</a:t>
            </a:r>
          </a:p>
        </p:txBody>
      </p:sp>
      <p:pic>
        <p:nvPicPr>
          <p:cNvPr id="4" name="Picture 3"/>
          <p:cNvPicPr>
            <a:picLocks noChangeAspect="1"/>
          </p:cNvPicPr>
          <p:nvPr/>
        </p:nvPicPr>
        <p:blipFill>
          <a:blip r:embed="rId3"/>
          <a:stretch>
            <a:fillRect/>
          </a:stretch>
        </p:blipFill>
        <p:spPr>
          <a:xfrm>
            <a:off x="2796537" y="1685580"/>
            <a:ext cx="3097434" cy="2809301"/>
          </a:xfrm>
          <a:prstGeom prst="rect">
            <a:avLst/>
          </a:prstGeom>
        </p:spPr>
      </p:pic>
      <p:sp>
        <p:nvSpPr>
          <p:cNvPr id="5" name="Rectangle 4"/>
          <p:cNvSpPr/>
          <p:nvPr/>
        </p:nvSpPr>
        <p:spPr>
          <a:xfrm>
            <a:off x="5893971" y="1767866"/>
            <a:ext cx="2368680" cy="830997"/>
          </a:xfrm>
          <a:prstGeom prst="rect">
            <a:avLst/>
          </a:prstGeom>
        </p:spPr>
        <p:txBody>
          <a:bodyPr wrap="square">
            <a:spAutoFit/>
          </a:bodyPr>
          <a:lstStyle/>
          <a:p>
            <a:r>
              <a:rPr lang="en-US" sz="1600" dirty="0" smtClean="0"/>
              <a:t>3. Your </a:t>
            </a:r>
            <a:r>
              <a:rPr lang="en-US" sz="1600" dirty="0"/>
              <a:t>publication's page </a:t>
            </a:r>
            <a:r>
              <a:rPr lang="en-US" sz="1600" b="1" dirty="0"/>
              <a:t>orientation</a:t>
            </a:r>
            <a:r>
              <a:rPr lang="en-US" sz="1600" dirty="0"/>
              <a:t> will be changed</a:t>
            </a:r>
            <a:r>
              <a:rPr lang="en-US" dirty="0"/>
              <a:t>.</a:t>
            </a:r>
          </a:p>
        </p:txBody>
      </p:sp>
      <p:sp>
        <p:nvSpPr>
          <p:cNvPr id="6" name="Rectangle 5"/>
          <p:cNvSpPr/>
          <p:nvPr/>
        </p:nvSpPr>
        <p:spPr>
          <a:xfrm>
            <a:off x="5976651" y="2716431"/>
            <a:ext cx="2710149" cy="2308324"/>
          </a:xfrm>
          <a:prstGeom prst="rect">
            <a:avLst/>
          </a:prstGeom>
        </p:spPr>
        <p:txBody>
          <a:bodyPr wrap="square">
            <a:spAutoFit/>
          </a:bodyPr>
          <a:lstStyle/>
          <a:p>
            <a:r>
              <a:rPr lang="en-US" sz="1600" dirty="0" smtClean="0"/>
              <a:t>4. Depending </a:t>
            </a:r>
            <a:r>
              <a:rPr lang="en-US" sz="1600" dirty="0"/>
              <a:t>on the </a:t>
            </a:r>
            <a:r>
              <a:rPr lang="en-US" sz="1600" b="1" dirty="0"/>
              <a:t>template</a:t>
            </a:r>
            <a:r>
              <a:rPr lang="en-US" sz="1600" dirty="0"/>
              <a:t> you chose, changing the page orientation may have a negative effect on your presentation. While some templates work equally well in both </a:t>
            </a:r>
            <a:r>
              <a:rPr lang="en-US" sz="1600" b="1" dirty="0"/>
              <a:t>orientations</a:t>
            </a:r>
            <a:r>
              <a:rPr lang="en-US" sz="1600" dirty="0"/>
              <a:t>, others do not</a:t>
            </a:r>
          </a:p>
        </p:txBody>
      </p:sp>
      <p:sp>
        <p:nvSpPr>
          <p:cNvPr id="9" name="Rectangle 8"/>
          <p:cNvSpPr/>
          <p:nvPr/>
        </p:nvSpPr>
        <p:spPr>
          <a:xfrm>
            <a:off x="1487552" y="4856036"/>
            <a:ext cx="4572000" cy="230832"/>
          </a:xfrm>
          <a:prstGeom prst="rect">
            <a:avLst/>
          </a:prstGeom>
        </p:spPr>
        <p:txBody>
          <a:bodyPr>
            <a:spAutoFit/>
          </a:bodyPr>
          <a:lstStyle/>
          <a:p>
            <a:r>
              <a:rPr lang="en-US" sz="900" dirty="0" smtClean="0"/>
              <a:t>Source: https</a:t>
            </a:r>
            <a:r>
              <a:rPr lang="en-US" sz="900" dirty="0"/>
              <a:t>://edu.gcfglobal.org/en/publisher2010/creating-a-new-publication/1/</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2" name="Google Shape;252;p26"/>
          <p:cNvSpPr/>
          <p:nvPr/>
        </p:nvSpPr>
        <p:spPr>
          <a:xfrm>
            <a:off x="1973146" y="207242"/>
            <a:ext cx="5370553" cy="461624"/>
          </a:xfrm>
          <a:prstGeom prst="rect">
            <a:avLst/>
          </a:prstGeom>
          <a:noFill/>
          <a:ln>
            <a:noFill/>
          </a:ln>
        </p:spPr>
        <p:txBody>
          <a:bodyPr spcFirstLastPara="1" wrap="square" lIns="91425" tIns="45700" rIns="91425" bIns="45700" anchor="t" anchorCtr="0">
            <a:spAutoFit/>
          </a:bodyPr>
          <a:lstStyle/>
          <a:p>
            <a:pPr lvl="0"/>
            <a:r>
              <a:rPr lang="en-US" sz="2400" b="1" dirty="0">
                <a:solidFill>
                  <a:srgbClr val="22130B"/>
                </a:solidFill>
                <a:latin typeface="Poor Richard" panose="02080502050505020702" pitchFamily="18" charset="0"/>
              </a:rPr>
              <a:t>Create a publication</a:t>
            </a:r>
            <a:endParaRPr sz="2400" b="0" i="0" u="none" strike="noStrike" cap="none" dirty="0">
              <a:solidFill>
                <a:srgbClr val="000000"/>
              </a:solidFill>
              <a:latin typeface="Arial"/>
              <a:ea typeface="Arial"/>
              <a:cs typeface="Arial"/>
              <a:sym typeface="Arial"/>
            </a:endParaRPr>
          </a:p>
        </p:txBody>
      </p:sp>
      <p:sp>
        <p:nvSpPr>
          <p:cNvPr id="3" name="Rectangle 2"/>
          <p:cNvSpPr/>
          <p:nvPr/>
        </p:nvSpPr>
        <p:spPr>
          <a:xfrm>
            <a:off x="5579833" y="1631987"/>
            <a:ext cx="3186977" cy="2862322"/>
          </a:xfrm>
          <a:prstGeom prst="rect">
            <a:avLst/>
          </a:prstGeom>
        </p:spPr>
        <p:txBody>
          <a:bodyPr wrap="square">
            <a:spAutoFit/>
          </a:bodyPr>
          <a:lstStyle/>
          <a:p>
            <a:r>
              <a:rPr lang="en-US" sz="2000" dirty="0"/>
              <a:t>All publications begin with a template, even if it’s a blank template. The trick is to find a template that looks like the vision you have for your final publication. Publisher comes with built-in templates.</a:t>
            </a:r>
          </a:p>
        </p:txBody>
      </p:sp>
      <p:pic>
        <p:nvPicPr>
          <p:cNvPr id="4" name="Picture 3"/>
          <p:cNvPicPr>
            <a:picLocks noChangeAspect="1"/>
          </p:cNvPicPr>
          <p:nvPr/>
        </p:nvPicPr>
        <p:blipFill>
          <a:blip r:embed="rId3"/>
          <a:stretch>
            <a:fillRect/>
          </a:stretch>
        </p:blipFill>
        <p:spPr>
          <a:xfrm>
            <a:off x="285988" y="735058"/>
            <a:ext cx="5172870" cy="3928382"/>
          </a:xfrm>
          <a:prstGeom prst="rect">
            <a:avLst/>
          </a:prstGeom>
        </p:spPr>
      </p:pic>
      <p:sp>
        <p:nvSpPr>
          <p:cNvPr id="7" name="Rectangle 6"/>
          <p:cNvSpPr/>
          <p:nvPr/>
        </p:nvSpPr>
        <p:spPr>
          <a:xfrm>
            <a:off x="3233450" y="4757162"/>
            <a:ext cx="4572000" cy="369332"/>
          </a:xfrm>
          <a:prstGeom prst="rect">
            <a:avLst/>
          </a:prstGeom>
        </p:spPr>
        <p:txBody>
          <a:bodyPr>
            <a:spAutoFit/>
          </a:bodyPr>
          <a:lstStyle/>
          <a:p>
            <a:r>
              <a:rPr lang="en-US" sz="900" dirty="0" smtClean="0"/>
              <a:t>Source: https</a:t>
            </a:r>
            <a:r>
              <a:rPr lang="en-US" sz="900" dirty="0"/>
              <a:t>://support.microsoft.com/en-us/office/basic-tasks-in-publisher-0e5ed249-1927-433f-a35c-63beb8216fcf</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27"/>
          <p:cNvSpPr txBox="1">
            <a:spLocks noGrp="1"/>
          </p:cNvSpPr>
          <p:nvPr>
            <p:ph type="title"/>
          </p:nvPr>
        </p:nvSpPr>
        <p:spPr>
          <a:xfrm>
            <a:off x="500367" y="90120"/>
            <a:ext cx="6367800" cy="648072"/>
          </a:xfrm>
          <a:prstGeom prst="rect">
            <a:avLst/>
          </a:prstGeom>
          <a:noFill/>
          <a:ln>
            <a:noFill/>
          </a:ln>
        </p:spPr>
        <p:txBody>
          <a:bodyPr spcFirstLastPara="1" wrap="square" lIns="91425" tIns="91425" rIns="91425" bIns="91425" anchor="ctr" anchorCtr="0">
            <a:noAutofit/>
          </a:bodyPr>
          <a:lstStyle/>
          <a:p>
            <a:pPr lvl="0" algn="l">
              <a:buClr>
                <a:srgbClr val="000000"/>
              </a:buClr>
              <a:buSzTx/>
            </a:pPr>
            <a:r>
              <a:rPr lang="en-US" sz="2400" dirty="0">
                <a:solidFill>
                  <a:srgbClr val="22130B"/>
                </a:solidFill>
                <a:latin typeface="Poor Richard" panose="02080502050505020702" pitchFamily="18" charset="0"/>
                <a:cs typeface="Arial"/>
                <a:sym typeface="Arial"/>
              </a:rPr>
              <a:t>Save your publication</a:t>
            </a:r>
          </a:p>
        </p:txBody>
      </p:sp>
      <p:sp>
        <p:nvSpPr>
          <p:cNvPr id="3" name="Rectangle 2"/>
          <p:cNvSpPr/>
          <p:nvPr/>
        </p:nvSpPr>
        <p:spPr>
          <a:xfrm>
            <a:off x="880475" y="2896731"/>
            <a:ext cx="3294961" cy="2246769"/>
          </a:xfrm>
          <a:prstGeom prst="rect">
            <a:avLst/>
          </a:prstGeom>
        </p:spPr>
        <p:txBody>
          <a:bodyPr wrap="square">
            <a:spAutoFit/>
          </a:bodyPr>
          <a:lstStyle/>
          <a:p>
            <a:r>
              <a:rPr lang="en-US" sz="2000" dirty="0" smtClean="0">
                <a:solidFill>
                  <a:srgbClr val="1E1E1E"/>
                </a:solidFill>
                <a:latin typeface="Segoe UI" panose="020B0502040204020203" pitchFamily="34" charset="0"/>
              </a:rPr>
              <a:t>Save </a:t>
            </a:r>
            <a:r>
              <a:rPr lang="en-US" sz="2000" dirty="0">
                <a:solidFill>
                  <a:srgbClr val="1E1E1E"/>
                </a:solidFill>
                <a:latin typeface="Segoe UI" panose="020B0502040204020203" pitchFamily="34" charset="0"/>
              </a:rPr>
              <a:t>your publication the first time by following these steps.</a:t>
            </a:r>
          </a:p>
          <a:p>
            <a:pPr>
              <a:buFont typeface="+mj-lt"/>
              <a:buAutoNum type="arabicPeriod"/>
            </a:pPr>
            <a:r>
              <a:rPr lang="en-US" sz="2000" dirty="0">
                <a:solidFill>
                  <a:srgbClr val="1E1E1E"/>
                </a:solidFill>
                <a:latin typeface="Segoe UI" panose="020B0502040204020203" pitchFamily="34" charset="0"/>
              </a:rPr>
              <a:t>Click </a:t>
            </a:r>
            <a:r>
              <a:rPr lang="en-US" sz="2000" b="1" dirty="0">
                <a:solidFill>
                  <a:srgbClr val="1E1E1E"/>
                </a:solidFill>
                <a:latin typeface="Segoe UI" panose="020B0502040204020203" pitchFamily="34" charset="0"/>
              </a:rPr>
              <a:t>File</a:t>
            </a:r>
            <a:r>
              <a:rPr lang="en-US" sz="2000" dirty="0">
                <a:solidFill>
                  <a:srgbClr val="1E1E1E"/>
                </a:solidFill>
                <a:latin typeface="Segoe UI" panose="020B0502040204020203" pitchFamily="34" charset="0"/>
              </a:rPr>
              <a:t> &gt; </a:t>
            </a:r>
            <a:r>
              <a:rPr lang="en-US" sz="2000" b="1" dirty="0">
                <a:solidFill>
                  <a:srgbClr val="1E1E1E"/>
                </a:solidFill>
                <a:latin typeface="Segoe UI" panose="020B0502040204020203" pitchFamily="34" charset="0"/>
              </a:rPr>
              <a:t>Save As</a:t>
            </a:r>
            <a:r>
              <a:rPr lang="en-US" sz="2000" dirty="0">
                <a:solidFill>
                  <a:srgbClr val="1E1E1E"/>
                </a:solidFill>
                <a:latin typeface="Segoe UI" panose="020B0502040204020203" pitchFamily="34" charset="0"/>
              </a:rPr>
              <a:t>.</a:t>
            </a:r>
          </a:p>
          <a:p>
            <a:pPr>
              <a:buFont typeface="+mj-lt"/>
              <a:buAutoNum type="arabicPeriod"/>
            </a:pPr>
            <a:r>
              <a:rPr lang="en-US" sz="2000" dirty="0">
                <a:solidFill>
                  <a:srgbClr val="1E1E1E"/>
                </a:solidFill>
                <a:latin typeface="Segoe UI" panose="020B0502040204020203" pitchFamily="34" charset="0"/>
              </a:rPr>
              <a:t>In </a:t>
            </a:r>
            <a:r>
              <a:rPr lang="en-US" sz="2000" b="1" dirty="0">
                <a:solidFill>
                  <a:srgbClr val="1E1E1E"/>
                </a:solidFill>
                <a:latin typeface="Segoe UI" panose="020B0502040204020203" pitchFamily="34" charset="0"/>
              </a:rPr>
              <a:t>Save As</a:t>
            </a:r>
            <a:r>
              <a:rPr lang="en-US" sz="2000" dirty="0">
                <a:solidFill>
                  <a:srgbClr val="1E1E1E"/>
                </a:solidFill>
                <a:latin typeface="Segoe UI" panose="020B0502040204020203" pitchFamily="34" charset="0"/>
              </a:rPr>
              <a:t>, choose where you want to save your publication</a:t>
            </a:r>
          </a:p>
        </p:txBody>
      </p:sp>
      <p:pic>
        <p:nvPicPr>
          <p:cNvPr id="4" name="Picture 3"/>
          <p:cNvPicPr>
            <a:picLocks noChangeAspect="1"/>
          </p:cNvPicPr>
          <p:nvPr/>
        </p:nvPicPr>
        <p:blipFill>
          <a:blip r:embed="rId3"/>
          <a:stretch>
            <a:fillRect/>
          </a:stretch>
        </p:blipFill>
        <p:spPr>
          <a:xfrm>
            <a:off x="1084286" y="738192"/>
            <a:ext cx="2667000" cy="2066925"/>
          </a:xfrm>
          <a:prstGeom prst="rect">
            <a:avLst/>
          </a:prstGeom>
        </p:spPr>
      </p:pic>
      <p:sp>
        <p:nvSpPr>
          <p:cNvPr id="5" name="Rectangle 4"/>
          <p:cNvSpPr/>
          <p:nvPr/>
        </p:nvSpPr>
        <p:spPr>
          <a:xfrm>
            <a:off x="4313104" y="1064562"/>
            <a:ext cx="4572000" cy="3785652"/>
          </a:xfrm>
          <a:prstGeom prst="rect">
            <a:avLst/>
          </a:prstGeom>
        </p:spPr>
        <p:txBody>
          <a:bodyPr>
            <a:spAutoFit/>
          </a:bodyPr>
          <a:lstStyle/>
          <a:p>
            <a:pPr>
              <a:buFont typeface="Arial" panose="020B0604020202020204" pitchFamily="34" charset="0"/>
              <a:buChar char="•"/>
            </a:pPr>
            <a:r>
              <a:rPr lang="en-US" sz="2000" b="1" dirty="0">
                <a:solidFill>
                  <a:srgbClr val="1E1E1E"/>
                </a:solidFill>
                <a:latin typeface="Segoe UI" panose="020B0502040204020203" pitchFamily="34" charset="0"/>
              </a:rPr>
              <a:t>OneDrive </a:t>
            </a:r>
            <a:r>
              <a:rPr lang="en-US" sz="2000" dirty="0">
                <a:solidFill>
                  <a:srgbClr val="1E1E1E"/>
                </a:solidFill>
                <a:latin typeface="Segoe UI" panose="020B0502040204020203" pitchFamily="34" charset="0"/>
              </a:rPr>
              <a:t>is a free Microsoft service that provides password-protected online file storage.</a:t>
            </a:r>
          </a:p>
          <a:p>
            <a:pPr>
              <a:buFont typeface="Arial" panose="020B0604020202020204" pitchFamily="34" charset="0"/>
              <a:buChar char="•"/>
            </a:pPr>
            <a:r>
              <a:rPr lang="en-US" sz="2000" b="1" dirty="0">
                <a:solidFill>
                  <a:srgbClr val="1E1E1E"/>
                </a:solidFill>
                <a:latin typeface="Segoe UI" panose="020B0502040204020203" pitchFamily="34" charset="0"/>
              </a:rPr>
              <a:t>Other Web Locations</a:t>
            </a:r>
            <a:r>
              <a:rPr lang="en-US" sz="2000" dirty="0">
                <a:solidFill>
                  <a:srgbClr val="1E1E1E"/>
                </a:solidFill>
                <a:latin typeface="Segoe UI" panose="020B0502040204020203" pitchFamily="34" charset="0"/>
              </a:rPr>
              <a:t> includes websites you’ve used recently, and a </a:t>
            </a:r>
            <a:r>
              <a:rPr lang="en-US" sz="2000" b="1" dirty="0">
                <a:solidFill>
                  <a:srgbClr val="1E1E1E"/>
                </a:solidFill>
                <a:latin typeface="Segoe UI" panose="020B0502040204020203" pitchFamily="34" charset="0"/>
              </a:rPr>
              <a:t>Browse</a:t>
            </a:r>
            <a:r>
              <a:rPr lang="en-US" sz="2000" dirty="0">
                <a:solidFill>
                  <a:srgbClr val="1E1E1E"/>
                </a:solidFill>
                <a:latin typeface="Segoe UI" panose="020B0502040204020203" pitchFamily="34" charset="0"/>
              </a:rPr>
              <a:t> button to save your publication to any website you have access to.</a:t>
            </a:r>
          </a:p>
          <a:p>
            <a:pPr>
              <a:buFont typeface="Arial" panose="020B0604020202020204" pitchFamily="34" charset="0"/>
              <a:buChar char="•"/>
            </a:pPr>
            <a:r>
              <a:rPr lang="en-US" sz="2000" b="1" dirty="0">
                <a:solidFill>
                  <a:srgbClr val="1E1E1E"/>
                </a:solidFill>
                <a:latin typeface="Segoe UI" panose="020B0502040204020203" pitchFamily="34" charset="0"/>
              </a:rPr>
              <a:t>Computer</a:t>
            </a:r>
            <a:r>
              <a:rPr lang="en-US" sz="2000" dirty="0">
                <a:solidFill>
                  <a:srgbClr val="1E1E1E"/>
                </a:solidFill>
                <a:latin typeface="Segoe UI" panose="020B0502040204020203" pitchFamily="34" charset="0"/>
              </a:rPr>
              <a:t> includes any folder on your computer.</a:t>
            </a:r>
          </a:p>
          <a:p>
            <a:pPr>
              <a:buFont typeface="Arial" panose="020B0604020202020204" pitchFamily="34" charset="0"/>
              <a:buChar char="•"/>
            </a:pPr>
            <a:r>
              <a:rPr lang="en-US" sz="2000" b="1" dirty="0">
                <a:solidFill>
                  <a:srgbClr val="1E1E1E"/>
                </a:solidFill>
                <a:latin typeface="Segoe UI" panose="020B0502040204020203" pitchFamily="34" charset="0"/>
              </a:rPr>
              <a:t>Add a Place</a:t>
            </a:r>
            <a:r>
              <a:rPr lang="en-US" sz="2000" dirty="0">
                <a:solidFill>
                  <a:srgbClr val="1E1E1E"/>
                </a:solidFill>
                <a:latin typeface="Segoe UI" panose="020B0502040204020203" pitchFamily="34" charset="0"/>
              </a:rPr>
              <a:t> lets you add an online location to save your publication.</a:t>
            </a:r>
          </a:p>
        </p:txBody>
      </p:sp>
      <p:sp>
        <p:nvSpPr>
          <p:cNvPr id="6" name="Rectangle 5"/>
          <p:cNvSpPr/>
          <p:nvPr/>
        </p:nvSpPr>
        <p:spPr>
          <a:xfrm>
            <a:off x="3233450" y="4757162"/>
            <a:ext cx="4572000" cy="369332"/>
          </a:xfrm>
          <a:prstGeom prst="rect">
            <a:avLst/>
          </a:prstGeom>
        </p:spPr>
        <p:txBody>
          <a:bodyPr>
            <a:spAutoFit/>
          </a:bodyPr>
          <a:lstStyle/>
          <a:p>
            <a:r>
              <a:rPr lang="en-US" sz="900" dirty="0" smtClean="0"/>
              <a:t>Source: https</a:t>
            </a:r>
            <a:r>
              <a:rPr lang="en-US" sz="900" dirty="0"/>
              <a:t>://support.microsoft.com/en-us/office/basic-tasks-in-publisher-0e5ed249-1927-433f-a35c-63beb8216fcf</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8"/>
          <p:cNvSpPr txBox="1">
            <a:spLocks noGrp="1"/>
          </p:cNvSpPr>
          <p:nvPr>
            <p:ph type="title"/>
          </p:nvPr>
        </p:nvSpPr>
        <p:spPr>
          <a:xfrm>
            <a:off x="-407624" y="60955"/>
            <a:ext cx="6367800" cy="696191"/>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Add pictures to your publication</a:t>
            </a:r>
            <a:endParaRPr lang="en-US" sz="2400" dirty="0">
              <a:solidFill>
                <a:srgbClr val="22130B"/>
              </a:solidFill>
              <a:latin typeface="Poor Richard" panose="02080502050505020702" pitchFamily="18" charset="0"/>
              <a:cs typeface="Arial"/>
              <a:sym typeface="Arial"/>
            </a:endParaRPr>
          </a:p>
        </p:txBody>
      </p:sp>
      <p:sp>
        <p:nvSpPr>
          <p:cNvPr id="2" name="Rectangle 1"/>
          <p:cNvSpPr/>
          <p:nvPr/>
        </p:nvSpPr>
        <p:spPr>
          <a:xfrm>
            <a:off x="776713" y="1862738"/>
            <a:ext cx="5535952" cy="3226524"/>
          </a:xfrm>
          <a:prstGeom prst="rect">
            <a:avLst/>
          </a:prstGeom>
        </p:spPr>
        <p:txBody>
          <a:bodyPr wrap="square">
            <a:spAutoFit/>
          </a:bodyPr>
          <a:lstStyle/>
          <a:p>
            <a:pPr algn="just">
              <a:spcAft>
                <a:spcPts val="1000"/>
              </a:spcAft>
            </a:pPr>
            <a:r>
              <a:rPr lang="en-US" sz="1800" b="1" dirty="0">
                <a:latin typeface="+mn-lt"/>
                <a:ea typeface="Calibri" panose="020F0502020204030204" pitchFamily="34" charset="0"/>
                <a:cs typeface="Times New Roman" panose="02020603050405020304" pitchFamily="18" charset="0"/>
              </a:rPr>
              <a:t>Add effects to pictures</a:t>
            </a:r>
            <a:endParaRPr lang="en-US" sz="1800" dirty="0">
              <a:latin typeface="+mn-lt"/>
              <a:ea typeface="Calibri" panose="020F0502020204030204" pitchFamily="34" charset="0"/>
              <a:cs typeface="Times New Roman" panose="02020603050405020304" pitchFamily="18" charset="0"/>
            </a:endParaRPr>
          </a:p>
          <a:p>
            <a:pPr algn="just">
              <a:spcAft>
                <a:spcPts val="1000"/>
              </a:spcAft>
            </a:pPr>
            <a:r>
              <a:rPr lang="en-US" sz="1800" dirty="0">
                <a:latin typeface="+mn-lt"/>
                <a:ea typeface="Calibri" panose="020F0502020204030204" pitchFamily="34" charset="0"/>
                <a:cs typeface="Times New Roman" panose="02020603050405020304" pitchFamily="18" charset="0"/>
              </a:rPr>
              <a:t>You can add effects like shadow, reflection, glow, soft edges, bevel, and 3-D rotation to pictures.</a:t>
            </a:r>
          </a:p>
          <a:p>
            <a:pPr marL="342900" lvl="0" indent="-342900" algn="just">
              <a:spcAft>
                <a:spcPts val="1000"/>
              </a:spcAft>
              <a:buFont typeface="+mj-lt"/>
              <a:buAutoNum type="arabicPeriod"/>
              <a:tabLst>
                <a:tab pos="457200" algn="l"/>
              </a:tabLst>
            </a:pPr>
            <a:r>
              <a:rPr lang="en-US" sz="1800" dirty="0">
                <a:latin typeface="+mn-lt"/>
                <a:ea typeface="Calibri" panose="020F0502020204030204" pitchFamily="34" charset="0"/>
                <a:cs typeface="Times New Roman" panose="02020603050405020304" pitchFamily="18" charset="0"/>
              </a:rPr>
              <a:t>Select a picture.</a:t>
            </a:r>
          </a:p>
          <a:p>
            <a:pPr marL="342900" lvl="0" indent="-342900" algn="just">
              <a:spcAft>
                <a:spcPts val="1000"/>
              </a:spcAft>
              <a:buFont typeface="+mj-lt"/>
              <a:buAutoNum type="arabicPeriod"/>
              <a:tabLst>
                <a:tab pos="457200" algn="l"/>
              </a:tabLst>
            </a:pPr>
            <a:r>
              <a:rPr lang="en-US" sz="1800" dirty="0">
                <a:latin typeface="+mn-lt"/>
                <a:ea typeface="Calibri" panose="020F0502020204030204" pitchFamily="34" charset="0"/>
                <a:cs typeface="Times New Roman" panose="02020603050405020304" pitchFamily="18" charset="0"/>
              </a:rPr>
              <a:t>Select </a:t>
            </a:r>
            <a:r>
              <a:rPr lang="en-US" sz="1800" b="1" dirty="0">
                <a:latin typeface="+mn-lt"/>
                <a:ea typeface="Calibri" panose="020F0502020204030204" pitchFamily="34" charset="0"/>
                <a:cs typeface="Times New Roman" panose="02020603050405020304" pitchFamily="18" charset="0"/>
              </a:rPr>
              <a:t>Picture Tools Format</a:t>
            </a:r>
            <a:r>
              <a:rPr lang="en-US" sz="1800" dirty="0">
                <a:latin typeface="+mn-lt"/>
                <a:ea typeface="Calibri" panose="020F0502020204030204" pitchFamily="34" charset="0"/>
                <a:cs typeface="Times New Roman" panose="02020603050405020304" pitchFamily="18" charset="0"/>
              </a:rPr>
              <a:t> &gt; </a:t>
            </a:r>
            <a:r>
              <a:rPr lang="en-US" sz="1800" b="1" dirty="0">
                <a:latin typeface="+mn-lt"/>
                <a:ea typeface="Calibri" panose="020F0502020204030204" pitchFamily="34" charset="0"/>
                <a:cs typeface="Times New Roman" panose="02020603050405020304" pitchFamily="18" charset="0"/>
              </a:rPr>
              <a:t>Picture Effects</a:t>
            </a:r>
            <a:r>
              <a:rPr lang="en-US" sz="1800" dirty="0">
                <a:latin typeface="+mn-lt"/>
                <a:ea typeface="Calibri" panose="020F0502020204030204" pitchFamily="34" charset="0"/>
                <a:cs typeface="Times New Roman" panose="02020603050405020304" pitchFamily="18" charset="0"/>
              </a:rPr>
              <a:t>.</a:t>
            </a:r>
          </a:p>
          <a:p>
            <a:pPr marL="342900" lvl="0" indent="-342900" algn="just">
              <a:spcAft>
                <a:spcPts val="1000"/>
              </a:spcAft>
              <a:buFont typeface="+mj-lt"/>
              <a:buAutoNum type="arabicPeriod"/>
              <a:tabLst>
                <a:tab pos="457200" algn="l"/>
              </a:tabLst>
            </a:pPr>
            <a:r>
              <a:rPr lang="en-US" sz="1800" dirty="0">
                <a:latin typeface="+mn-lt"/>
                <a:ea typeface="Calibri" panose="020F0502020204030204" pitchFamily="34" charset="0"/>
                <a:cs typeface="Times New Roman" panose="02020603050405020304" pitchFamily="18" charset="0"/>
              </a:rPr>
              <a:t>Select an effect: </a:t>
            </a:r>
            <a:r>
              <a:rPr lang="en-US" sz="1800" b="1" dirty="0">
                <a:latin typeface="+mn-lt"/>
                <a:ea typeface="Calibri" panose="020F0502020204030204" pitchFamily="34" charset="0"/>
                <a:cs typeface="Times New Roman" panose="02020603050405020304" pitchFamily="18" charset="0"/>
              </a:rPr>
              <a:t>Shadow</a:t>
            </a:r>
            <a:r>
              <a:rPr lang="en-US" sz="1800" dirty="0">
                <a:latin typeface="+mn-lt"/>
                <a:ea typeface="Calibri" panose="020F0502020204030204" pitchFamily="34" charset="0"/>
                <a:cs typeface="Times New Roman" panose="02020603050405020304" pitchFamily="18" charset="0"/>
              </a:rPr>
              <a:t>, </a:t>
            </a:r>
            <a:r>
              <a:rPr lang="en-US" sz="1800" b="1" dirty="0">
                <a:latin typeface="+mn-lt"/>
                <a:ea typeface="Calibri" panose="020F0502020204030204" pitchFamily="34" charset="0"/>
                <a:cs typeface="Times New Roman" panose="02020603050405020304" pitchFamily="18" charset="0"/>
              </a:rPr>
              <a:t>Reflection</a:t>
            </a:r>
            <a:r>
              <a:rPr lang="en-US" sz="1800" dirty="0">
                <a:latin typeface="+mn-lt"/>
                <a:ea typeface="Calibri" panose="020F0502020204030204" pitchFamily="34" charset="0"/>
                <a:cs typeface="Times New Roman" panose="02020603050405020304" pitchFamily="18" charset="0"/>
              </a:rPr>
              <a:t>, </a:t>
            </a:r>
            <a:r>
              <a:rPr lang="en-US" sz="1800" b="1" dirty="0">
                <a:latin typeface="+mn-lt"/>
                <a:ea typeface="Calibri" panose="020F0502020204030204" pitchFamily="34" charset="0"/>
                <a:cs typeface="Times New Roman" panose="02020603050405020304" pitchFamily="18" charset="0"/>
              </a:rPr>
              <a:t>Glow</a:t>
            </a:r>
            <a:r>
              <a:rPr lang="en-US" sz="1800" dirty="0">
                <a:latin typeface="+mn-lt"/>
                <a:ea typeface="Calibri" panose="020F0502020204030204" pitchFamily="34" charset="0"/>
                <a:cs typeface="Times New Roman" panose="02020603050405020304" pitchFamily="18" charset="0"/>
              </a:rPr>
              <a:t>, </a:t>
            </a:r>
            <a:r>
              <a:rPr lang="en-US" sz="1800" b="1" dirty="0">
                <a:latin typeface="+mn-lt"/>
                <a:ea typeface="Calibri" panose="020F0502020204030204" pitchFamily="34" charset="0"/>
                <a:cs typeface="Times New Roman" panose="02020603050405020304" pitchFamily="18" charset="0"/>
              </a:rPr>
              <a:t>Soft Edges</a:t>
            </a:r>
            <a:r>
              <a:rPr lang="en-US" sz="1800" dirty="0">
                <a:latin typeface="+mn-lt"/>
                <a:ea typeface="Calibri" panose="020F0502020204030204" pitchFamily="34" charset="0"/>
                <a:cs typeface="Times New Roman" panose="02020603050405020304" pitchFamily="18" charset="0"/>
              </a:rPr>
              <a:t>, </a:t>
            </a:r>
            <a:r>
              <a:rPr lang="en-US" sz="1800" b="1" dirty="0">
                <a:latin typeface="+mn-lt"/>
                <a:ea typeface="Calibri" panose="020F0502020204030204" pitchFamily="34" charset="0"/>
                <a:cs typeface="Times New Roman" panose="02020603050405020304" pitchFamily="18" charset="0"/>
              </a:rPr>
              <a:t>Bevel</a:t>
            </a:r>
            <a:r>
              <a:rPr lang="en-US" sz="1800" dirty="0">
                <a:latin typeface="+mn-lt"/>
                <a:ea typeface="Calibri" panose="020F0502020204030204" pitchFamily="34" charset="0"/>
                <a:cs typeface="Times New Roman" panose="02020603050405020304" pitchFamily="18" charset="0"/>
              </a:rPr>
              <a:t>, or </a:t>
            </a:r>
            <a:r>
              <a:rPr lang="en-US" sz="1800" b="1" dirty="0">
                <a:latin typeface="+mn-lt"/>
                <a:ea typeface="Calibri" panose="020F0502020204030204" pitchFamily="34" charset="0"/>
                <a:cs typeface="Times New Roman" panose="02020603050405020304" pitchFamily="18" charset="0"/>
              </a:rPr>
              <a:t>3-D Rotation</a:t>
            </a:r>
            <a:r>
              <a:rPr lang="en-US" sz="1800" dirty="0">
                <a:latin typeface="+mn-lt"/>
                <a:ea typeface="Calibri" panose="020F0502020204030204" pitchFamily="34" charset="0"/>
                <a:cs typeface="Times New Roman" panose="02020603050405020304" pitchFamily="18" charset="0"/>
              </a:rPr>
              <a:t>.</a:t>
            </a:r>
          </a:p>
          <a:p>
            <a:pPr marL="342900" lvl="0" indent="-342900" algn="just">
              <a:spcAft>
                <a:spcPts val="1000"/>
              </a:spcAft>
              <a:buFont typeface="+mj-lt"/>
              <a:buAutoNum type="arabicPeriod"/>
              <a:tabLst>
                <a:tab pos="457200" algn="l"/>
              </a:tabLst>
            </a:pPr>
            <a:r>
              <a:rPr lang="en-US" sz="1800" dirty="0">
                <a:latin typeface="+mn-lt"/>
                <a:ea typeface="Calibri" panose="020F0502020204030204" pitchFamily="34" charset="0"/>
                <a:cs typeface="Times New Roman" panose="02020603050405020304" pitchFamily="18" charset="0"/>
              </a:rPr>
              <a:t>Select the effect you want.</a:t>
            </a:r>
            <a:endParaRPr lang="en-US" sz="1800" dirty="0">
              <a:effectLst/>
              <a:latin typeface="+mn-lt"/>
              <a:ea typeface="Calibri" panose="020F0502020204030204" pitchFamily="34" charset="0"/>
              <a:cs typeface="Times New Roman" panose="02020603050405020304" pitchFamily="18" charset="0"/>
            </a:endParaRPr>
          </a:p>
        </p:txBody>
      </p:sp>
      <p:sp>
        <p:nvSpPr>
          <p:cNvPr id="3" name="Rectangle 2"/>
          <p:cNvSpPr/>
          <p:nvPr/>
        </p:nvSpPr>
        <p:spPr>
          <a:xfrm>
            <a:off x="776713" y="848277"/>
            <a:ext cx="4874939" cy="923330"/>
          </a:xfrm>
          <a:prstGeom prst="rect">
            <a:avLst/>
          </a:prstGeom>
        </p:spPr>
        <p:txBody>
          <a:bodyPr wrap="square">
            <a:spAutoFit/>
          </a:bodyPr>
          <a:lstStyle/>
          <a:p>
            <a:pPr>
              <a:buFont typeface="+mj-lt"/>
              <a:buAutoNum type="arabicPeriod"/>
            </a:pPr>
            <a:r>
              <a:rPr lang="en-US" sz="1800" dirty="0" smtClean="0">
                <a:solidFill>
                  <a:srgbClr val="1E1E1E"/>
                </a:solidFill>
                <a:latin typeface="Segoe UI" panose="020B0502040204020203" pitchFamily="34" charset="0"/>
              </a:rPr>
              <a:t>Click</a:t>
            </a:r>
            <a:r>
              <a:rPr lang="en-US" sz="1800" dirty="0">
                <a:solidFill>
                  <a:srgbClr val="1E1E1E"/>
                </a:solidFill>
                <a:latin typeface="Segoe UI" panose="020B0502040204020203" pitchFamily="34" charset="0"/>
              </a:rPr>
              <a:t> </a:t>
            </a:r>
            <a:r>
              <a:rPr lang="en-US" sz="1800" b="1" dirty="0">
                <a:solidFill>
                  <a:srgbClr val="1E1E1E"/>
                </a:solidFill>
                <a:latin typeface="Segoe UI" panose="020B0502040204020203" pitchFamily="34" charset="0"/>
              </a:rPr>
              <a:t>Home</a:t>
            </a:r>
            <a:r>
              <a:rPr lang="en-US" sz="1800" dirty="0">
                <a:solidFill>
                  <a:srgbClr val="1E1E1E"/>
                </a:solidFill>
                <a:latin typeface="Segoe UI" panose="020B0502040204020203" pitchFamily="34" charset="0"/>
              </a:rPr>
              <a:t> &gt; </a:t>
            </a:r>
            <a:r>
              <a:rPr lang="en-US" sz="1800" b="1" dirty="0">
                <a:solidFill>
                  <a:srgbClr val="1E1E1E"/>
                </a:solidFill>
                <a:latin typeface="Segoe UI" panose="020B0502040204020203" pitchFamily="34" charset="0"/>
              </a:rPr>
              <a:t>Pictures</a:t>
            </a:r>
            <a:r>
              <a:rPr lang="en-US" sz="1800" dirty="0">
                <a:solidFill>
                  <a:srgbClr val="1E1E1E"/>
                </a:solidFill>
                <a:latin typeface="Segoe UI" panose="020B0502040204020203" pitchFamily="34" charset="0"/>
              </a:rPr>
              <a:t>.</a:t>
            </a:r>
          </a:p>
          <a:p>
            <a:pPr>
              <a:buFont typeface="+mj-lt"/>
              <a:buAutoNum type="arabicPeriod"/>
            </a:pPr>
            <a:r>
              <a:rPr lang="en-US" sz="1800" dirty="0">
                <a:solidFill>
                  <a:srgbClr val="1E1E1E"/>
                </a:solidFill>
                <a:latin typeface="Segoe UI" panose="020B0502040204020203" pitchFamily="34" charset="0"/>
              </a:rPr>
              <a:t>Use the options in the </a:t>
            </a:r>
            <a:r>
              <a:rPr lang="en-US" sz="1800" b="1" dirty="0">
                <a:solidFill>
                  <a:srgbClr val="1E1E1E"/>
                </a:solidFill>
                <a:latin typeface="Segoe UI" panose="020B0502040204020203" pitchFamily="34" charset="0"/>
              </a:rPr>
              <a:t>Insert Pictures</a:t>
            </a:r>
            <a:r>
              <a:rPr lang="en-US" sz="1800" dirty="0">
                <a:solidFill>
                  <a:srgbClr val="1E1E1E"/>
                </a:solidFill>
                <a:latin typeface="Segoe UI" panose="020B0502040204020203" pitchFamily="34" charset="0"/>
              </a:rPr>
              <a:t> dialog box to find the picture you want to use.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29"/>
          <p:cNvSpPr txBox="1">
            <a:spLocks noGrp="1"/>
          </p:cNvSpPr>
          <p:nvPr>
            <p:ph type="title"/>
          </p:nvPr>
        </p:nvSpPr>
        <p:spPr>
          <a:xfrm>
            <a:off x="0" y="0"/>
            <a:ext cx="6367800" cy="792088"/>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Add pictures to your publication</a:t>
            </a:r>
            <a:endParaRPr dirty="0"/>
          </a:p>
        </p:txBody>
      </p:sp>
      <p:pic>
        <p:nvPicPr>
          <p:cNvPr id="2" name="Picture 1"/>
          <p:cNvPicPr>
            <a:picLocks noChangeAspect="1"/>
          </p:cNvPicPr>
          <p:nvPr/>
        </p:nvPicPr>
        <p:blipFill>
          <a:blip r:embed="rId3"/>
          <a:stretch>
            <a:fillRect/>
          </a:stretch>
        </p:blipFill>
        <p:spPr>
          <a:xfrm>
            <a:off x="694979" y="670903"/>
            <a:ext cx="4405829" cy="4086406"/>
          </a:xfrm>
          <a:prstGeom prst="rect">
            <a:avLst/>
          </a:prstGeom>
        </p:spPr>
      </p:pic>
      <p:sp>
        <p:nvSpPr>
          <p:cNvPr id="4" name="Rectangle 3"/>
          <p:cNvSpPr/>
          <p:nvPr/>
        </p:nvSpPr>
        <p:spPr>
          <a:xfrm>
            <a:off x="897900" y="4757309"/>
            <a:ext cx="4572000" cy="369332"/>
          </a:xfrm>
          <a:prstGeom prst="rect">
            <a:avLst/>
          </a:prstGeom>
        </p:spPr>
        <p:txBody>
          <a:bodyPr>
            <a:spAutoFit/>
          </a:bodyPr>
          <a:lstStyle/>
          <a:p>
            <a:r>
              <a:rPr lang="en-US" sz="900" dirty="0"/>
              <a:t>https://support.microsoft.com/en-us/office/add-or-change-an-effect-for-a-picture-d9f0f1f2-5227-450f-95b4-25ffdddbd965</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p30"/>
          <p:cNvSpPr txBox="1">
            <a:spLocks noGrp="1"/>
          </p:cNvSpPr>
          <p:nvPr>
            <p:ph type="title"/>
          </p:nvPr>
        </p:nvSpPr>
        <p:spPr>
          <a:xfrm>
            <a:off x="1564396" y="-148393"/>
            <a:ext cx="5787736" cy="602673"/>
          </a:xfrm>
          <a:prstGeom prst="rect">
            <a:avLst/>
          </a:prstGeom>
          <a:noFill/>
          <a:ln>
            <a:noFill/>
          </a:ln>
        </p:spPr>
        <p:txBody>
          <a:bodyPr spcFirstLastPara="1" wrap="square" lIns="91425" tIns="91425" rIns="91425" bIns="91425" anchor="ctr" anchorCtr="0">
            <a:noAutofit/>
          </a:bodyPr>
          <a:lstStyle/>
          <a:p>
            <a:pPr lvl="0"/>
            <a:r>
              <a:rPr lang="en-US" sz="2400" dirty="0">
                <a:solidFill>
                  <a:srgbClr val="22130B"/>
                </a:solidFill>
                <a:latin typeface="Poor Richard" panose="02080502050505020702" pitchFamily="18" charset="0"/>
                <a:cs typeface="Arial"/>
                <a:sym typeface="Arial"/>
              </a:rPr>
              <a:t>Print your publication</a:t>
            </a:r>
            <a:endParaRPr lang="en-US" sz="2400" dirty="0">
              <a:solidFill>
                <a:srgbClr val="22130B"/>
              </a:solidFill>
              <a:latin typeface="Poor Richard" panose="02080502050505020702" pitchFamily="18" charset="0"/>
              <a:cs typeface="Arial"/>
              <a:sym typeface="Arial"/>
            </a:endParaRPr>
          </a:p>
        </p:txBody>
      </p:sp>
      <p:sp>
        <p:nvSpPr>
          <p:cNvPr id="2" name="Rectangle 1"/>
          <p:cNvSpPr/>
          <p:nvPr/>
        </p:nvSpPr>
        <p:spPr>
          <a:xfrm>
            <a:off x="596852" y="434835"/>
            <a:ext cx="4572000" cy="5016758"/>
          </a:xfrm>
          <a:prstGeom prst="rect">
            <a:avLst/>
          </a:prstGeom>
        </p:spPr>
        <p:txBody>
          <a:bodyPr>
            <a:spAutoFit/>
          </a:bodyPr>
          <a:lstStyle/>
          <a:p>
            <a:pPr>
              <a:buFont typeface="+mj-lt"/>
              <a:buAutoNum type="arabicPeriod"/>
            </a:pPr>
            <a:r>
              <a:rPr lang="en-US" sz="1600" dirty="0" smtClean="0">
                <a:solidFill>
                  <a:schemeClr val="bg1">
                    <a:lumMod val="10000"/>
                  </a:schemeClr>
                </a:solidFill>
                <a:latin typeface="Segoe UI" panose="020B0502040204020203" pitchFamily="34" charset="0"/>
              </a:rPr>
              <a:t>Click</a:t>
            </a:r>
            <a:r>
              <a:rPr lang="en-US" sz="1600" dirty="0">
                <a:solidFill>
                  <a:schemeClr val="bg1">
                    <a:lumMod val="10000"/>
                  </a:schemeClr>
                </a:solidFill>
                <a:latin typeface="Segoe UI" panose="020B0502040204020203" pitchFamily="34" charset="0"/>
              </a:rPr>
              <a:t> </a:t>
            </a:r>
            <a:r>
              <a:rPr lang="en-US" sz="1600" b="1" dirty="0">
                <a:solidFill>
                  <a:schemeClr val="bg1">
                    <a:lumMod val="10000"/>
                  </a:schemeClr>
                </a:solidFill>
                <a:latin typeface="Segoe UI" panose="020B0502040204020203" pitchFamily="34" charset="0"/>
              </a:rPr>
              <a:t>File</a:t>
            </a:r>
            <a:r>
              <a:rPr lang="en-US" sz="1600" dirty="0">
                <a:solidFill>
                  <a:schemeClr val="bg1">
                    <a:lumMod val="10000"/>
                  </a:schemeClr>
                </a:solidFill>
                <a:latin typeface="Segoe UI" panose="020B0502040204020203" pitchFamily="34" charset="0"/>
              </a:rPr>
              <a:t> &gt; </a:t>
            </a:r>
            <a:r>
              <a:rPr lang="en-US" sz="1600" b="1" dirty="0">
                <a:solidFill>
                  <a:schemeClr val="bg1">
                    <a:lumMod val="10000"/>
                  </a:schemeClr>
                </a:solidFill>
                <a:latin typeface="Segoe UI" panose="020B0502040204020203" pitchFamily="34" charset="0"/>
              </a:rPr>
              <a:t>Print</a:t>
            </a:r>
            <a:r>
              <a:rPr lang="en-US" sz="1600" dirty="0" smtClean="0">
                <a:solidFill>
                  <a:schemeClr val="bg1">
                    <a:lumMod val="10000"/>
                  </a:schemeClr>
                </a:solidFill>
                <a:latin typeface="Segoe UI" panose="020B0502040204020203" pitchFamily="34" charset="0"/>
              </a:rPr>
              <a:t>.</a:t>
            </a:r>
          </a:p>
          <a:p>
            <a:pPr>
              <a:buFont typeface="+mj-lt"/>
              <a:buAutoNum type="arabicPeriod"/>
            </a:pPr>
            <a:r>
              <a:rPr lang="en-US" sz="1600" dirty="0">
                <a:solidFill>
                  <a:schemeClr val="bg1">
                    <a:lumMod val="10000"/>
                  </a:schemeClr>
                </a:solidFill>
                <a:latin typeface="Segoe UI" panose="020B0502040204020203" pitchFamily="34" charset="0"/>
              </a:rPr>
              <a:t>Under </a:t>
            </a:r>
            <a:r>
              <a:rPr lang="en-US" sz="1600" b="1" dirty="0">
                <a:solidFill>
                  <a:schemeClr val="bg1">
                    <a:lumMod val="10000"/>
                  </a:schemeClr>
                </a:solidFill>
                <a:latin typeface="Segoe UI" panose="020B0502040204020203" pitchFamily="34" charset="0"/>
              </a:rPr>
              <a:t>Print</a:t>
            </a:r>
            <a:r>
              <a:rPr lang="en-US" sz="1600" dirty="0">
                <a:solidFill>
                  <a:schemeClr val="bg1">
                    <a:lumMod val="10000"/>
                  </a:schemeClr>
                </a:solidFill>
                <a:latin typeface="Segoe UI" panose="020B0502040204020203" pitchFamily="34" charset="0"/>
              </a:rPr>
              <a:t>, enter the number of copies to print in </a:t>
            </a:r>
            <a:r>
              <a:rPr lang="en-US" sz="1600" b="1" dirty="0">
                <a:solidFill>
                  <a:schemeClr val="bg1">
                    <a:lumMod val="10000"/>
                  </a:schemeClr>
                </a:solidFill>
                <a:latin typeface="Segoe UI" panose="020B0502040204020203" pitchFamily="34" charset="0"/>
              </a:rPr>
              <a:t>Copies of print job</a:t>
            </a:r>
            <a:r>
              <a:rPr lang="en-US" sz="1600" dirty="0">
                <a:solidFill>
                  <a:schemeClr val="bg1">
                    <a:lumMod val="10000"/>
                  </a:schemeClr>
                </a:solidFill>
                <a:latin typeface="Segoe UI" panose="020B0502040204020203" pitchFamily="34" charset="0"/>
              </a:rPr>
              <a:t> box.</a:t>
            </a:r>
          </a:p>
          <a:p>
            <a:pPr>
              <a:buFont typeface="+mj-lt"/>
              <a:buAutoNum type="arabicPeriod"/>
            </a:pPr>
            <a:r>
              <a:rPr lang="en-US" sz="1600" dirty="0">
                <a:solidFill>
                  <a:schemeClr val="bg1">
                    <a:lumMod val="10000"/>
                  </a:schemeClr>
                </a:solidFill>
                <a:latin typeface="Segoe UI" panose="020B0502040204020203" pitchFamily="34" charset="0"/>
              </a:rPr>
              <a:t>Make sure the correct printer is selected.</a:t>
            </a:r>
          </a:p>
          <a:p>
            <a:pPr>
              <a:buFont typeface="+mj-lt"/>
              <a:buAutoNum type="arabicPeriod"/>
            </a:pPr>
            <a:r>
              <a:rPr lang="en-US" sz="1600" b="1" dirty="0">
                <a:solidFill>
                  <a:schemeClr val="bg1">
                    <a:lumMod val="10000"/>
                  </a:schemeClr>
                </a:solidFill>
                <a:latin typeface="Segoe UI" panose="020B0502040204020203" pitchFamily="34" charset="0"/>
              </a:rPr>
              <a:t>Note: </a:t>
            </a:r>
            <a:r>
              <a:rPr lang="en-US" sz="1600" dirty="0">
                <a:solidFill>
                  <a:schemeClr val="bg1">
                    <a:lumMod val="10000"/>
                  </a:schemeClr>
                </a:solidFill>
                <a:latin typeface="Segoe UI" panose="020B0502040204020203" pitchFamily="34" charset="0"/>
              </a:rPr>
              <a:t>The properties for your default printer are automatically entered for you.</a:t>
            </a:r>
          </a:p>
          <a:p>
            <a:pPr>
              <a:buFont typeface="+mj-lt"/>
              <a:buAutoNum type="arabicPeriod"/>
            </a:pPr>
            <a:r>
              <a:rPr lang="en-US" sz="1600" dirty="0">
                <a:solidFill>
                  <a:schemeClr val="bg1">
                    <a:lumMod val="10000"/>
                  </a:schemeClr>
                </a:solidFill>
                <a:latin typeface="Segoe UI" panose="020B0502040204020203" pitchFamily="34" charset="0"/>
              </a:rPr>
              <a:t>Under </a:t>
            </a:r>
            <a:r>
              <a:rPr lang="en-US" sz="1600" b="1" dirty="0">
                <a:solidFill>
                  <a:schemeClr val="bg1">
                    <a:lumMod val="10000"/>
                  </a:schemeClr>
                </a:solidFill>
                <a:latin typeface="Segoe UI" panose="020B0502040204020203" pitchFamily="34" charset="0"/>
              </a:rPr>
              <a:t>Settings</a:t>
            </a:r>
            <a:r>
              <a:rPr lang="en-US" sz="1600" dirty="0">
                <a:solidFill>
                  <a:schemeClr val="bg1">
                    <a:lumMod val="10000"/>
                  </a:schemeClr>
                </a:solidFill>
                <a:latin typeface="Segoe UI" panose="020B0502040204020203" pitchFamily="34" charset="0"/>
              </a:rPr>
              <a:t>, do the following:</a:t>
            </a:r>
          </a:p>
          <a:p>
            <a:pPr marL="742950" lvl="1" indent="-285750">
              <a:buFont typeface="+mj-lt"/>
              <a:buAutoNum type="arabicPeriod"/>
            </a:pPr>
            <a:r>
              <a:rPr lang="en-US" sz="1600" dirty="0">
                <a:solidFill>
                  <a:schemeClr val="bg1">
                    <a:lumMod val="10000"/>
                  </a:schemeClr>
                </a:solidFill>
                <a:latin typeface="Segoe UI" panose="020B0502040204020203" pitchFamily="34" charset="0"/>
              </a:rPr>
              <a:t>Make sure the correct range of pages or sections is selected.</a:t>
            </a:r>
          </a:p>
          <a:p>
            <a:pPr marL="742950" lvl="1" indent="-285750">
              <a:buFont typeface="+mj-lt"/>
              <a:buAutoNum type="arabicPeriod"/>
            </a:pPr>
            <a:r>
              <a:rPr lang="en-US" sz="1600" dirty="0">
                <a:solidFill>
                  <a:schemeClr val="bg1">
                    <a:lumMod val="10000"/>
                  </a:schemeClr>
                </a:solidFill>
                <a:latin typeface="Segoe UI" panose="020B0502040204020203" pitchFamily="34" charset="0"/>
              </a:rPr>
              <a:t>Select the layout format for printing.</a:t>
            </a:r>
          </a:p>
          <a:p>
            <a:pPr marL="742950" lvl="1" indent="-285750">
              <a:buFont typeface="+mj-lt"/>
              <a:buAutoNum type="arabicPeriod"/>
            </a:pPr>
            <a:r>
              <a:rPr lang="en-US" sz="1600" dirty="0">
                <a:solidFill>
                  <a:schemeClr val="bg1">
                    <a:lumMod val="10000"/>
                  </a:schemeClr>
                </a:solidFill>
                <a:latin typeface="Segoe UI" panose="020B0502040204020203" pitchFamily="34" charset="0"/>
              </a:rPr>
              <a:t>Set the paper size.</a:t>
            </a:r>
          </a:p>
          <a:p>
            <a:pPr marL="742950" lvl="1" indent="-285750">
              <a:buFont typeface="+mj-lt"/>
              <a:buAutoNum type="arabicPeriod"/>
            </a:pPr>
            <a:r>
              <a:rPr lang="en-US" sz="1600" dirty="0">
                <a:solidFill>
                  <a:schemeClr val="bg1">
                    <a:lumMod val="10000"/>
                  </a:schemeClr>
                </a:solidFill>
                <a:latin typeface="Segoe UI" panose="020B0502040204020203" pitchFamily="34" charset="0"/>
              </a:rPr>
              <a:t>Set whether to print on one side of the paper or on both sides.</a:t>
            </a:r>
          </a:p>
          <a:p>
            <a:pPr marL="742950" lvl="1" indent="-285750">
              <a:buFont typeface="+mj-lt"/>
              <a:buAutoNum type="arabicPeriod"/>
            </a:pPr>
            <a:r>
              <a:rPr lang="en-US" sz="1600" dirty="0">
                <a:solidFill>
                  <a:schemeClr val="bg1">
                    <a:lumMod val="10000"/>
                  </a:schemeClr>
                </a:solidFill>
                <a:latin typeface="Segoe UI" panose="020B0502040204020203" pitchFamily="34" charset="0"/>
              </a:rPr>
              <a:t>If your printer is capable of color printing, choose whether you want to print color or grayscale.</a:t>
            </a:r>
          </a:p>
          <a:p>
            <a:pPr marL="742950" lvl="1" indent="-285750">
              <a:buFont typeface="+mj-lt"/>
              <a:buAutoNum type="arabicPeriod"/>
            </a:pPr>
            <a:r>
              <a:rPr lang="en-US" sz="1600" dirty="0">
                <a:solidFill>
                  <a:schemeClr val="bg1">
                    <a:lumMod val="10000"/>
                  </a:schemeClr>
                </a:solidFill>
                <a:latin typeface="Segoe UI" panose="020B0502040204020203" pitchFamily="34" charset="0"/>
              </a:rPr>
              <a:t>Click the </a:t>
            </a:r>
            <a:r>
              <a:rPr lang="en-US" sz="1600" b="1" dirty="0">
                <a:solidFill>
                  <a:schemeClr val="bg1">
                    <a:lumMod val="10000"/>
                  </a:schemeClr>
                </a:solidFill>
                <a:latin typeface="Segoe UI" panose="020B0502040204020203" pitchFamily="34" charset="0"/>
              </a:rPr>
              <a:t>Print</a:t>
            </a:r>
            <a:r>
              <a:rPr lang="en-US" sz="1600" dirty="0">
                <a:solidFill>
                  <a:schemeClr val="bg1">
                    <a:lumMod val="10000"/>
                  </a:schemeClr>
                </a:solidFill>
                <a:latin typeface="Segoe UI" panose="020B0502040204020203" pitchFamily="34" charset="0"/>
              </a:rPr>
              <a:t> button when you are ready to print.</a:t>
            </a:r>
          </a:p>
          <a:p>
            <a:pPr lvl="0"/>
            <a:r>
              <a:rPr lang="en-US" sz="900" dirty="0"/>
              <a:t>Source: https://support.microsoft.com/en-us/office/basic-tasks-in-publisher-0e5ed249-1927-433f-a35c-63beb8216fcf</a:t>
            </a:r>
          </a:p>
          <a:p>
            <a:pPr>
              <a:buFont typeface="+mj-lt"/>
              <a:buAutoNum type="arabicPeriod"/>
            </a:pPr>
            <a:endParaRPr lang="en-US" dirty="0">
              <a:solidFill>
                <a:srgbClr val="1E1E1E"/>
              </a:solidFill>
              <a:latin typeface="Segoe UI" panose="020B0502040204020203" pitchFamily="34" charset="0"/>
            </a:endParaRPr>
          </a:p>
        </p:txBody>
      </p:sp>
      <p:pic>
        <p:nvPicPr>
          <p:cNvPr id="3" name="Picture 2"/>
          <p:cNvPicPr>
            <a:picLocks noChangeAspect="1"/>
          </p:cNvPicPr>
          <p:nvPr/>
        </p:nvPicPr>
        <p:blipFill>
          <a:blip r:embed="rId3"/>
          <a:stretch>
            <a:fillRect/>
          </a:stretch>
        </p:blipFill>
        <p:spPr>
          <a:xfrm>
            <a:off x="5359706" y="997264"/>
            <a:ext cx="3681577" cy="3930791"/>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2"/>
          <p:cNvSpPr txBox="1">
            <a:spLocks noGrp="1"/>
          </p:cNvSpPr>
          <p:nvPr>
            <p:ph type="title"/>
          </p:nvPr>
        </p:nvSpPr>
        <p:spPr>
          <a:xfrm>
            <a:off x="277788" y="600916"/>
            <a:ext cx="4536504" cy="432048"/>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4800"/>
              <a:buNone/>
            </a:pPr>
            <a:r>
              <a:rPr lang="en-US" sz="2400" dirty="0">
                <a:latin typeface="Poor Richard" panose="02080502050505020702" pitchFamily="18" charset="0"/>
                <a:ea typeface="Arial"/>
                <a:cs typeface="Arial"/>
                <a:sym typeface="Arial"/>
              </a:rPr>
              <a:t>Summary</a:t>
            </a:r>
            <a:r>
              <a:rPr lang="en-US" dirty="0"/>
              <a:t/>
            </a:r>
            <a:br>
              <a:rPr lang="en-US" dirty="0"/>
            </a:br>
            <a:endParaRPr dirty="0"/>
          </a:p>
        </p:txBody>
      </p:sp>
      <p:sp>
        <p:nvSpPr>
          <p:cNvPr id="288" name="Google Shape;288;p32"/>
          <p:cNvSpPr/>
          <p:nvPr/>
        </p:nvSpPr>
        <p:spPr>
          <a:xfrm>
            <a:off x="86721" y="882347"/>
            <a:ext cx="7900507" cy="4247276"/>
          </a:xfrm>
          <a:prstGeom prst="rect">
            <a:avLst/>
          </a:prstGeom>
          <a:noFill/>
          <a:ln>
            <a:noFill/>
          </a:ln>
        </p:spPr>
        <p:txBody>
          <a:bodyPr spcFirstLastPara="1" wrap="square" lIns="91425" tIns="45700" rIns="91425" bIns="45700" anchor="t" anchorCtr="0">
            <a:spAutoFit/>
          </a:bodyPr>
          <a:lstStyle/>
          <a:p>
            <a:pPr marL="285750" lvl="0" indent="-285750">
              <a:buSzPts val="1800"/>
              <a:buFont typeface="Noto Sans Symbols"/>
              <a:buChar char="▪"/>
            </a:pPr>
            <a:r>
              <a:rPr lang="en-US" sz="1800" dirty="0"/>
              <a:t>Microsoft Publisher is a desktop publishing application which allows you to professionally design and layout pages, whether they be for the Web, print publications, or both. </a:t>
            </a:r>
          </a:p>
          <a:p>
            <a:pPr marL="285750" lvl="0" indent="-285750">
              <a:buSzPts val="1800"/>
              <a:buFont typeface="Noto Sans Symbols"/>
              <a:buChar char="▪"/>
            </a:pPr>
            <a:r>
              <a:rPr lang="en-US" sz="1800" dirty="0" smtClean="0"/>
              <a:t>It </a:t>
            </a:r>
            <a:r>
              <a:rPr lang="en-US" sz="1800" dirty="0"/>
              <a:t>caters to all aspects of publishing, allowing you to create everything from business cards to brochures and </a:t>
            </a:r>
            <a:r>
              <a:rPr lang="en-US" sz="1800" dirty="0" smtClean="0"/>
              <a:t>posters.</a:t>
            </a:r>
          </a:p>
          <a:p>
            <a:pPr marL="285750" lvl="0" indent="-285750">
              <a:buSzPts val="1800"/>
              <a:buFont typeface="Noto Sans Symbols"/>
              <a:buChar char="▪"/>
            </a:pPr>
            <a:r>
              <a:rPr lang="en-US" sz="1800" dirty="0" smtClean="0"/>
              <a:t>Traditionally </a:t>
            </a:r>
            <a:r>
              <a:rPr lang="en-US" sz="1800" dirty="0"/>
              <a:t>aimed at entry-level users, it attempts to simplify much of the process at the expense of high-end functionality. (In other words, while beginners will be able to tackle the application with considerable success, advanced users may be hamstrung by the limited tools on offer.) </a:t>
            </a:r>
            <a:endParaRPr lang="en-US" sz="1800" dirty="0" smtClean="0"/>
          </a:p>
          <a:p>
            <a:pPr marL="285750" lvl="0" indent="-285750">
              <a:buSzPts val="1800"/>
              <a:buFont typeface="Noto Sans Symbols"/>
              <a:buChar char="▪"/>
            </a:pPr>
            <a:r>
              <a:rPr lang="en-US" sz="1800" dirty="0" smtClean="0"/>
              <a:t>It </a:t>
            </a:r>
            <a:r>
              <a:rPr lang="en-US" sz="1800" dirty="0"/>
              <a:t>is still significantly underpowered when compared to the likes of Adobe InDesign or QuarkXPress. </a:t>
            </a:r>
            <a:endParaRPr lang="en-US" sz="1800" dirty="0" smtClean="0"/>
          </a:p>
          <a:p>
            <a:pPr marL="285750" lvl="0" indent="-285750">
              <a:buSzPts val="1800"/>
              <a:buFont typeface="Noto Sans Symbols"/>
              <a:buChar char="▪"/>
            </a:pPr>
            <a:r>
              <a:rPr lang="en-US" sz="1800" dirty="0" smtClean="0"/>
              <a:t>Users </a:t>
            </a:r>
            <a:r>
              <a:rPr lang="en-US" sz="1800" dirty="0"/>
              <a:t>can add images, shapes, tables, and other objects to their publications and manipulate them to create professional-looking </a:t>
            </a:r>
            <a:r>
              <a:rPr lang="en-US" sz="1800" dirty="0" smtClean="0"/>
              <a:t>designs.</a:t>
            </a:r>
          </a:p>
          <a:p>
            <a:pPr marL="285750" lvl="0" indent="-285750">
              <a:buSzPts val="1800"/>
              <a:buFont typeface="Noto Sans Symbols"/>
              <a:buChar char="▪"/>
            </a:pPr>
            <a:r>
              <a:rPr lang="en-US" sz="1800" dirty="0" smtClean="0"/>
              <a:t>Publisher </a:t>
            </a:r>
            <a:r>
              <a:rPr lang="en-US" sz="1800" dirty="0"/>
              <a:t>also offers features for managing page layout, arranging text and images, and preparing documents for print or digital distribution. </a:t>
            </a:r>
            <a:endParaRPr lang="en-US" sz="9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92"/>
        <p:cNvGrpSpPr/>
        <p:nvPr/>
      </p:nvGrpSpPr>
      <p:grpSpPr>
        <a:xfrm>
          <a:off x="0" y="0"/>
          <a:ext cx="0" cy="0"/>
          <a:chOff x="0" y="0"/>
          <a:chExt cx="0" cy="0"/>
        </a:xfrm>
      </p:grpSpPr>
      <p:sp>
        <p:nvSpPr>
          <p:cNvPr id="293" name="Google Shape;293;p33"/>
          <p:cNvSpPr txBox="1">
            <a:spLocks noGrp="1"/>
          </p:cNvSpPr>
          <p:nvPr>
            <p:ph type="title"/>
          </p:nvPr>
        </p:nvSpPr>
        <p:spPr>
          <a:xfrm>
            <a:off x="720000" y="445025"/>
            <a:ext cx="7704000" cy="5727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SzPts val="2800"/>
              <a:buNone/>
            </a:pPr>
            <a:r>
              <a:rPr lang="en-US" sz="4000">
                <a:solidFill>
                  <a:srgbClr val="22130B"/>
                </a:solidFill>
                <a:latin typeface="Arial"/>
                <a:ea typeface="Arial"/>
                <a:cs typeface="Arial"/>
                <a:sym typeface="Arial"/>
              </a:rPr>
              <a:t>THANK YOU</a:t>
            </a:r>
            <a:endParaRPr/>
          </a:p>
        </p:txBody>
      </p:sp>
      <p:sp>
        <p:nvSpPr>
          <p:cNvPr id="294" name="Google Shape;294;p33"/>
          <p:cNvSpPr txBox="1"/>
          <p:nvPr/>
        </p:nvSpPr>
        <p:spPr>
          <a:xfrm>
            <a:off x="2699792" y="2427734"/>
            <a:ext cx="3653400" cy="1656184"/>
          </a:xfrm>
          <a:prstGeom prst="rect">
            <a:avLst/>
          </a:prstGeom>
          <a:noFill/>
          <a:ln>
            <a:noFill/>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None/>
            </a:pPr>
            <a:r>
              <a:rPr lang="en-US" sz="2000" b="1" i="0" u="none" strike="noStrike" cap="none" dirty="0" smtClean="0">
                <a:solidFill>
                  <a:srgbClr val="22130B"/>
                </a:solidFill>
                <a:latin typeface="Arial"/>
                <a:ea typeface="Arial"/>
                <a:cs typeface="Arial"/>
                <a:sym typeface="Arial"/>
              </a:rPr>
              <a:t>LECTURE 10</a:t>
            </a:r>
            <a:endParaRPr sz="2000" b="1" i="0" u="none" strike="noStrike" cap="none" dirty="0">
              <a:solidFill>
                <a:srgbClr val="22130B"/>
              </a:solidFill>
              <a:latin typeface="Arial"/>
              <a:ea typeface="Arial"/>
              <a:cs typeface="Arial"/>
              <a:sym typeface="Arial"/>
            </a:endParaRPr>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BY DR. RAPHAEL OGUTU,</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Mass Communication Department, </a:t>
            </a:r>
            <a:endParaRPr dirty="0"/>
          </a:p>
          <a:p>
            <a:pPr marL="0" marR="0" lvl="0" indent="0" algn="ctr" rtl="0">
              <a:lnSpc>
                <a:spcPct val="100000"/>
              </a:lnSpc>
              <a:spcBef>
                <a:spcPts val="0"/>
              </a:spcBef>
              <a:spcAft>
                <a:spcPts val="0"/>
              </a:spcAft>
              <a:buNone/>
            </a:pPr>
            <a:r>
              <a:rPr lang="en-US" sz="2000" b="1" i="0" u="none" strike="noStrike" cap="none" dirty="0">
                <a:solidFill>
                  <a:srgbClr val="22130B"/>
                </a:solidFill>
                <a:latin typeface="Arial"/>
                <a:ea typeface="Arial"/>
                <a:cs typeface="Arial"/>
                <a:sym typeface="Arial"/>
              </a:rPr>
              <a:t>AFRICA NAZARENE UNIVERSITY</a:t>
            </a:r>
            <a:endParaRPr sz="2000" b="1" i="0" u="none" strike="noStrike" cap="none" dirty="0">
              <a:solidFill>
                <a:srgbClr val="22130B"/>
              </a:solidFill>
              <a:latin typeface="Arial"/>
              <a:ea typeface="Arial"/>
              <a:cs typeface="Arial"/>
              <a:sym typeface="Arial"/>
            </a:endParaRPr>
          </a:p>
        </p:txBody>
      </p:sp>
    </p:spTree>
  </p:cSld>
  <p:clrMapOvr>
    <a:masterClrMapping/>
  </p:clrMapOvr>
</p:sld>
</file>

<file path=ppt/theme/theme1.xml><?xml version="1.0" encoding="utf-8"?>
<a:theme xmlns:a="http://schemas.openxmlformats.org/drawingml/2006/main" name="Minimalist Aesthetic Slideshow by Slidesgo">
  <a:themeElements>
    <a:clrScheme name="Simple Light">
      <a:dk1>
        <a:srgbClr val="6D5B57"/>
      </a:dk1>
      <a:lt1>
        <a:srgbClr val="F2E1D8"/>
      </a:lt1>
      <a:dk2>
        <a:srgbClr val="595959"/>
      </a:dk2>
      <a:lt2>
        <a:srgbClr val="B08980"/>
      </a:lt2>
      <a:accent1>
        <a:srgbClr val="6D5B57"/>
      </a:accent1>
      <a:accent2>
        <a:srgbClr val="F2E1D8"/>
      </a:accent2>
      <a:accent3>
        <a:srgbClr val="595959"/>
      </a:accent3>
      <a:accent4>
        <a:srgbClr val="B08980"/>
      </a:accent4>
      <a:accent5>
        <a:srgbClr val="F2E1D8"/>
      </a:accent5>
      <a:accent6>
        <a:srgbClr val="595959"/>
      </a:accent6>
      <a:hlink>
        <a:srgbClr val="595959"/>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703</TotalTime>
  <Words>1716</Words>
  <Application>Microsoft Office PowerPoint</Application>
  <PresentationFormat>On-screen Show (16:9)</PresentationFormat>
  <Paragraphs>175</Paragraphs>
  <Slides>34</Slides>
  <Notes>32</Notes>
  <HiddenSlides>0</HiddenSlides>
  <MMClips>0</MMClips>
  <ScaleCrop>false</ScaleCrop>
  <HeadingPairs>
    <vt:vector size="6" baseType="variant">
      <vt:variant>
        <vt:lpstr>Fonts Used</vt:lpstr>
      </vt:variant>
      <vt:variant>
        <vt:i4>16</vt:i4>
      </vt:variant>
      <vt:variant>
        <vt:lpstr>Theme</vt:lpstr>
      </vt:variant>
      <vt:variant>
        <vt:i4>1</vt:i4>
      </vt:variant>
      <vt:variant>
        <vt:lpstr>Slide Titles</vt:lpstr>
      </vt:variant>
      <vt:variant>
        <vt:i4>34</vt:i4>
      </vt:variant>
    </vt:vector>
  </HeadingPairs>
  <TitlesOfParts>
    <vt:vector size="51" baseType="lpstr">
      <vt:lpstr>Maven Pro</vt:lpstr>
      <vt:lpstr>inherit</vt:lpstr>
      <vt:lpstr>Symbol</vt:lpstr>
      <vt:lpstr>Poor Richard</vt:lpstr>
      <vt:lpstr>Poiret One</vt:lpstr>
      <vt:lpstr>Times New Roman</vt:lpstr>
      <vt:lpstr>source sans pro</vt:lpstr>
      <vt:lpstr>Arial</vt:lpstr>
      <vt:lpstr>Oxygen</vt:lpstr>
      <vt:lpstr>Oxygen Light</vt:lpstr>
      <vt:lpstr>Bebas Neue</vt:lpstr>
      <vt:lpstr>Calibri</vt:lpstr>
      <vt:lpstr>Jost</vt:lpstr>
      <vt:lpstr>Segoe UI</vt:lpstr>
      <vt:lpstr>Noto Sans Symbols</vt:lpstr>
      <vt:lpstr>Wingdings</vt:lpstr>
      <vt:lpstr>Minimalist Aesthetic Slideshow by Slidesgo</vt:lpstr>
      <vt:lpstr>VISUAL COMMUNICATION</vt:lpstr>
      <vt:lpstr>VISUAL COMMUNICATION</vt:lpstr>
      <vt:lpstr>What Is Microsoft Publisher Used For?</vt:lpstr>
      <vt:lpstr>Why Create Publications using Ms. Publisher?</vt:lpstr>
      <vt:lpstr>Summarized steps to create a Publication in MS Publisher</vt:lpstr>
      <vt:lpstr>Summarized steps to create a Publication in MS Publisher</vt:lpstr>
      <vt:lpstr>PowerPoint Presentation</vt:lpstr>
      <vt:lpstr>PowerPoint Presentation</vt:lpstr>
      <vt:lpstr>PowerPoint Presentation</vt:lpstr>
      <vt:lpstr>PowerPoint Presentation</vt:lpstr>
      <vt:lpstr>Summarized steps to create a Publication in MS Publisher</vt:lpstr>
      <vt:lpstr>Summarized steps to create a Publication in MS Publisher</vt:lpstr>
      <vt:lpstr>PowerPoint Presentation</vt:lpstr>
      <vt:lpstr>Summarized steps to create a Publication in MS Publisher</vt:lpstr>
      <vt:lpstr>Summarized steps to create a Publication in MS Publisher</vt:lpstr>
      <vt:lpstr>Summarized steps to create a Publication in MS Publisher</vt:lpstr>
      <vt:lpstr>Microsoft Publisher, the workspace layout </vt:lpstr>
      <vt:lpstr>Microsoft Publisher, the workspace layout </vt:lpstr>
      <vt:lpstr>Microsoft Publisher, the workspace layout </vt:lpstr>
      <vt:lpstr>Microsoft Publisher, the workspace layout </vt:lpstr>
      <vt:lpstr> Microsoft Publisher, the workspace layout </vt:lpstr>
      <vt:lpstr>Microsoft Publisher, the workspace layout </vt:lpstr>
      <vt:lpstr>Creating blank publications</vt:lpstr>
      <vt:lpstr>To modify page margins</vt:lpstr>
      <vt:lpstr>To modify page margins</vt:lpstr>
      <vt:lpstr>To change page size</vt:lpstr>
      <vt:lpstr>To change page orientation</vt:lpstr>
      <vt:lpstr>PowerPoint Presentation</vt:lpstr>
      <vt:lpstr>Save your publication</vt:lpstr>
      <vt:lpstr>Add pictures to your publication</vt:lpstr>
      <vt:lpstr>Add pictures to your publication</vt:lpstr>
      <vt:lpstr>Print your publication</vt:lpstr>
      <vt:lpstr>Summary </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COMMUNICATION</dc:title>
  <dc:creator>Dr</dc:creator>
  <cp:lastModifiedBy>user</cp:lastModifiedBy>
  <cp:revision>98</cp:revision>
  <dcterms:modified xsi:type="dcterms:W3CDTF">2024-05-18T17:23:54Z</dcterms:modified>
</cp:coreProperties>
</file>