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37.xml"/>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41.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42.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4.xml"/>
  <Override ContentType="application/vnd.openxmlformats-officedocument.presentationml.notesSlide+xml" PartName="/ppt/notesSlides/notesSlide3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43.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9.xml"/>
  <Override ContentType="application/vnd.openxmlformats-officedocument.presentationml.notesSlide+xml" PartName="/ppt/notesSlides/notesSlide31.xml"/>
  <Override ContentType="application/vnd.openxmlformats-officedocument.presentationml.notesSlide+xml" PartName="/ppt/notesSlides/notesSlide36.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40.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5.xml"/>
  <Override ContentType="application/vnd.openxmlformats-officedocument.presentationml.slideLayout+xml" PartName="/ppt/slideLayouts/slideLayout11.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7.xml"/>
  <Override ContentType="application/vnd.openxmlformats-officedocument.presentationml.slideLayout+xml" PartName="/ppt/slideLayouts/slideLayout16.xml"/>
  <Override ContentType="application/vnd.openxmlformats-officedocument.presentationml.slideLayout+xml" PartName="/ppt/slideLayouts/slideLayout9.xml"/>
  <Override ContentType="application/vnd.openxmlformats-officedocument.presentationml.slideLayout+xml" PartName="/ppt/slideLayouts/slideLayout4.xml"/>
  <Override ContentType="application/vnd.openxmlformats-officedocument.presentationml.slideLayout+xml" PartName="/ppt/slideLayouts/slideLayout17.xml"/>
  <Override ContentType="application/vnd.openxmlformats-officedocument.presentationml.slideLayout+xml" PartName="/ppt/slideLayouts/slideLayout14.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43.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5.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42.xml"/>
  <Override ContentType="application/vnd.openxmlformats-officedocument.presentationml.slide+xml" PartName="/ppt/slides/slide25.xml"/>
  <Override ContentType="application/vnd.openxmlformats-officedocument.presentationml.slide+xml" PartName="/ppt/slides/slide34.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38.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37.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41.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6.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slide+xml" PartName="/ppt/slides/slide40.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 id="282" r:id="rId32"/>
    <p:sldId id="283" r:id="rId33"/>
    <p:sldId id="284" r:id="rId34"/>
    <p:sldId id="285" r:id="rId35"/>
    <p:sldId id="286" r:id="rId36"/>
    <p:sldId id="287" r:id="rId37"/>
    <p:sldId id="288" r:id="rId38"/>
    <p:sldId id="289" r:id="rId39"/>
    <p:sldId id="290" r:id="rId40"/>
    <p:sldId id="291" r:id="rId41"/>
    <p:sldId id="292" r:id="rId42"/>
    <p:sldId id="293" r:id="rId43"/>
    <p:sldId id="294" r:id="rId44"/>
    <p:sldId id="295" r:id="rId45"/>
    <p:sldId id="296" r:id="rId46"/>
    <p:sldId id="297" r:id="rId47"/>
    <p:sldId id="298" r:id="rId48"/>
  </p:sldIdLst>
  <p:sldSz cy="6858000" cx="9144000"/>
  <p:notesSz cx="6858000" cy="9144000"/>
  <p:embeddedFontLst>
    <p:embeddedFont>
      <p:font typeface="Garamond"/>
      <p:regular r:id="rId49"/>
      <p:bold r:id="rId50"/>
      <p:italic r:id="rId51"/>
      <p:boldItalic r:id="rId52"/>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160">
          <p15:clr>
            <a:srgbClr val="A4A3A4"/>
          </p15:clr>
        </p15:guide>
        <p15:guide id="2" pos="2880">
          <p15:clr>
            <a:srgbClr val="A4A3A4"/>
          </p15:clr>
        </p15:guide>
      </p15:sldGuideLst>
    </p:ext>
    <p:ext uri="GoogleSlidesCustomDataVersion2">
      <go:slidesCustomData xmlns:go="http://customooxmlschemas.google.com/" r:id="rId53" roundtripDataSignature="AMtx7miZfvZogULaDYqcLBrLTbxJu2n65A=="/>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160" orient="horz"/>
        <p:guide pos="2880"/>
      </p:guideLst>
    </p:cSldViewPr>
  </p:slideViewPr>
</p:viewPr>
</file>

<file path=ppt/_rels/presentation.xml.rels><?xml version="1.0" encoding="UTF-8" standalone="yes"?><Relationships xmlns="http://schemas.openxmlformats.org/package/2006/relationships"><Relationship Id="rId40" Type="http://schemas.openxmlformats.org/officeDocument/2006/relationships/slide" Target="slides/slide35.xml"/><Relationship Id="rId42" Type="http://schemas.openxmlformats.org/officeDocument/2006/relationships/slide" Target="slides/slide37.xml"/><Relationship Id="rId41" Type="http://schemas.openxmlformats.org/officeDocument/2006/relationships/slide" Target="slides/slide36.xml"/><Relationship Id="rId44" Type="http://schemas.openxmlformats.org/officeDocument/2006/relationships/slide" Target="slides/slide39.xml"/><Relationship Id="rId43" Type="http://schemas.openxmlformats.org/officeDocument/2006/relationships/slide" Target="slides/slide38.xml"/><Relationship Id="rId46" Type="http://schemas.openxmlformats.org/officeDocument/2006/relationships/slide" Target="slides/slide41.xml"/><Relationship Id="rId45" Type="http://schemas.openxmlformats.org/officeDocument/2006/relationships/slide" Target="slides/slide40.xml"/><Relationship Id="rId1" Type="http://schemas.openxmlformats.org/officeDocument/2006/relationships/theme" Target="theme/theme2.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48" Type="http://schemas.openxmlformats.org/officeDocument/2006/relationships/slide" Target="slides/slide43.xml"/><Relationship Id="rId47" Type="http://schemas.openxmlformats.org/officeDocument/2006/relationships/slide" Target="slides/slide42.xml"/><Relationship Id="rId49" Type="http://schemas.openxmlformats.org/officeDocument/2006/relationships/font" Target="fonts/Garamond-regular.fntdata"/><Relationship Id="rId5" Type="http://schemas.openxmlformats.org/officeDocument/2006/relationships/notesMaster" Target="notesMasters/notesMaster1.xml"/><Relationship Id="rId6" Type="http://schemas.openxmlformats.org/officeDocument/2006/relationships/slide" Target="slides/slide1.xml"/><Relationship Id="rId7" Type="http://schemas.openxmlformats.org/officeDocument/2006/relationships/slide" Target="slides/slide2.xml"/><Relationship Id="rId8" Type="http://schemas.openxmlformats.org/officeDocument/2006/relationships/slide" Target="slides/slide3.xml"/><Relationship Id="rId31" Type="http://schemas.openxmlformats.org/officeDocument/2006/relationships/slide" Target="slides/slide26.xml"/><Relationship Id="rId30" Type="http://schemas.openxmlformats.org/officeDocument/2006/relationships/slide" Target="slides/slide25.xml"/><Relationship Id="rId33" Type="http://schemas.openxmlformats.org/officeDocument/2006/relationships/slide" Target="slides/slide28.xml"/><Relationship Id="rId32" Type="http://schemas.openxmlformats.org/officeDocument/2006/relationships/slide" Target="slides/slide27.xml"/><Relationship Id="rId35" Type="http://schemas.openxmlformats.org/officeDocument/2006/relationships/slide" Target="slides/slide30.xml"/><Relationship Id="rId34" Type="http://schemas.openxmlformats.org/officeDocument/2006/relationships/slide" Target="slides/slide29.xml"/><Relationship Id="rId37" Type="http://schemas.openxmlformats.org/officeDocument/2006/relationships/slide" Target="slides/slide32.xml"/><Relationship Id="rId36" Type="http://schemas.openxmlformats.org/officeDocument/2006/relationships/slide" Target="slides/slide31.xml"/><Relationship Id="rId39" Type="http://schemas.openxmlformats.org/officeDocument/2006/relationships/slide" Target="slides/slide34.xml"/><Relationship Id="rId38" Type="http://schemas.openxmlformats.org/officeDocument/2006/relationships/slide" Target="slides/slide33.xml"/><Relationship Id="rId20" Type="http://schemas.openxmlformats.org/officeDocument/2006/relationships/slide" Target="slides/slide15.xml"/><Relationship Id="rId22" Type="http://schemas.openxmlformats.org/officeDocument/2006/relationships/slide" Target="slides/slide17.xml"/><Relationship Id="rId21" Type="http://schemas.openxmlformats.org/officeDocument/2006/relationships/slide" Target="slides/slide16.xml"/><Relationship Id="rId24" Type="http://schemas.openxmlformats.org/officeDocument/2006/relationships/slide" Target="slides/slide19.xml"/><Relationship Id="rId23" Type="http://schemas.openxmlformats.org/officeDocument/2006/relationships/slide" Target="slides/slide18.xml"/><Relationship Id="rId26" Type="http://schemas.openxmlformats.org/officeDocument/2006/relationships/slide" Target="slides/slide21.xml"/><Relationship Id="rId25" Type="http://schemas.openxmlformats.org/officeDocument/2006/relationships/slide" Target="slides/slide20.xml"/><Relationship Id="rId28" Type="http://schemas.openxmlformats.org/officeDocument/2006/relationships/slide" Target="slides/slide23.xml"/><Relationship Id="rId27" Type="http://schemas.openxmlformats.org/officeDocument/2006/relationships/slide" Target="slides/slide22.xml"/><Relationship Id="rId29" Type="http://schemas.openxmlformats.org/officeDocument/2006/relationships/slide" Target="slides/slide24.xml"/><Relationship Id="rId51" Type="http://schemas.openxmlformats.org/officeDocument/2006/relationships/font" Target="fonts/Garamond-italic.fntdata"/><Relationship Id="rId50" Type="http://schemas.openxmlformats.org/officeDocument/2006/relationships/font" Target="fonts/Garamond-bold.fntdata"/><Relationship Id="rId53" Type="http://customschemas.google.com/relationships/presentationmetadata" Target="metadata"/><Relationship Id="rId52" Type="http://schemas.openxmlformats.org/officeDocument/2006/relationships/font" Target="fonts/Garamond-boldItalic.fntdata"/><Relationship Id="rId11" Type="http://schemas.openxmlformats.org/officeDocument/2006/relationships/slide" Target="slides/slide6.xml"/><Relationship Id="rId10" Type="http://schemas.openxmlformats.org/officeDocument/2006/relationships/slide" Target="slides/slide5.xml"/><Relationship Id="rId13" Type="http://schemas.openxmlformats.org/officeDocument/2006/relationships/slide" Target="slides/slide8.xml"/><Relationship Id="rId12" Type="http://schemas.openxmlformats.org/officeDocument/2006/relationships/slide" Target="slides/slide7.xml"/><Relationship Id="rId15" Type="http://schemas.openxmlformats.org/officeDocument/2006/relationships/slide" Target="slides/slide10.xml"/><Relationship Id="rId14" Type="http://schemas.openxmlformats.org/officeDocument/2006/relationships/slide" Target="slides/slide9.xml"/><Relationship Id="rId17" Type="http://schemas.openxmlformats.org/officeDocument/2006/relationships/slide" Target="slides/slide12.xml"/><Relationship Id="rId16" Type="http://schemas.openxmlformats.org/officeDocument/2006/relationships/slide" Target="slides/slide11.xml"/><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8788"/>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84613" y="0"/>
            <a:ext cx="2971800" cy="458788"/>
          </a:xfrm>
          <a:prstGeom prst="rect">
            <a:avLst/>
          </a:prstGeom>
          <a:noFill/>
          <a:ln>
            <a:noFill/>
          </a:ln>
        </p:spPr>
        <p:txBody>
          <a:bodyPr anchorCtr="0" anchor="t" bIns="45700" lIns="91425" spcFirstLastPara="1" rIns="91425" wrap="square" tIns="45700">
            <a:noAutofit/>
          </a:bodyPr>
          <a:lstStyle>
            <a:lvl1pPr lvl="0" marR="0" rtl="0" algn="r">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lvl1pPr indent="-228600" lvl="0" marL="457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indent="-228600" lvl="1" marL="914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2pPr>
            <a:lvl3pPr indent="-228600" lvl="2" marL="1371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3pPr>
            <a:lvl4pPr indent="-228600" lvl="3" marL="1828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4pPr>
            <a:lvl5pPr indent="-228600" lvl="4" marL="22860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5pPr>
            <a:lvl6pPr indent="-228600" lvl="5" marL="2743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6pPr>
            <a:lvl7pPr indent="-228600" lvl="6" marL="3200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7pPr>
            <a:lvl8pPr indent="-228600" lvl="7" marL="3657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8pPr>
            <a:lvl9pPr indent="-228600" lvl="8" marL="4114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b="0" i="0" lang="mn-MN"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1" name="Shape 151"/>
        <p:cNvGrpSpPr/>
        <p:nvPr/>
      </p:nvGrpSpPr>
      <p:grpSpPr>
        <a:xfrm>
          <a:off x="0" y="0"/>
          <a:ext cx="0" cy="0"/>
          <a:chOff x="0" y="0"/>
          <a:chExt cx="0" cy="0"/>
        </a:xfrm>
      </p:grpSpPr>
      <p:sp>
        <p:nvSpPr>
          <p:cNvPr id="152" name="Google Shape;152;p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53" name="Google Shape;153;p2: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7" name="Shape 157"/>
        <p:cNvGrpSpPr/>
        <p:nvPr/>
      </p:nvGrpSpPr>
      <p:grpSpPr>
        <a:xfrm>
          <a:off x="0" y="0"/>
          <a:ext cx="0" cy="0"/>
          <a:chOff x="0" y="0"/>
          <a:chExt cx="0" cy="0"/>
        </a:xfrm>
      </p:grpSpPr>
      <p:sp>
        <p:nvSpPr>
          <p:cNvPr id="158" name="Google Shape;158;p1: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59" name="Google Shape;159;p1: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60" name="Google Shape;160;p1: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mn-MN"/>
              <a:t>‹#›</a:t>
            </a:fld>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5" name="Shape 165"/>
        <p:cNvGrpSpPr/>
        <p:nvPr/>
      </p:nvGrpSpPr>
      <p:grpSpPr>
        <a:xfrm>
          <a:off x="0" y="0"/>
          <a:ext cx="0" cy="0"/>
          <a:chOff x="0" y="0"/>
          <a:chExt cx="0" cy="0"/>
        </a:xfrm>
      </p:grpSpPr>
      <p:sp>
        <p:nvSpPr>
          <p:cNvPr id="166" name="Google Shape;166;p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67" name="Google Shape;167;p3: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1" name="Shape 171"/>
        <p:cNvGrpSpPr/>
        <p:nvPr/>
      </p:nvGrpSpPr>
      <p:grpSpPr>
        <a:xfrm>
          <a:off x="0" y="0"/>
          <a:ext cx="0" cy="0"/>
          <a:chOff x="0" y="0"/>
          <a:chExt cx="0" cy="0"/>
        </a:xfrm>
      </p:grpSpPr>
      <p:sp>
        <p:nvSpPr>
          <p:cNvPr id="172" name="Google Shape;172;p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73" name="Google Shape;173;p4: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7" name="Shape 177"/>
        <p:cNvGrpSpPr/>
        <p:nvPr/>
      </p:nvGrpSpPr>
      <p:grpSpPr>
        <a:xfrm>
          <a:off x="0" y="0"/>
          <a:ext cx="0" cy="0"/>
          <a:chOff x="0" y="0"/>
          <a:chExt cx="0" cy="0"/>
        </a:xfrm>
      </p:grpSpPr>
      <p:sp>
        <p:nvSpPr>
          <p:cNvPr id="178" name="Google Shape;178;p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79" name="Google Shape;179;p5: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3" name="Shape 183"/>
        <p:cNvGrpSpPr/>
        <p:nvPr/>
      </p:nvGrpSpPr>
      <p:grpSpPr>
        <a:xfrm>
          <a:off x="0" y="0"/>
          <a:ext cx="0" cy="0"/>
          <a:chOff x="0" y="0"/>
          <a:chExt cx="0" cy="0"/>
        </a:xfrm>
      </p:grpSpPr>
      <p:sp>
        <p:nvSpPr>
          <p:cNvPr id="184" name="Google Shape;184;p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85" name="Google Shape;185;p6: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9" name="Shape 189"/>
        <p:cNvGrpSpPr/>
        <p:nvPr/>
      </p:nvGrpSpPr>
      <p:grpSpPr>
        <a:xfrm>
          <a:off x="0" y="0"/>
          <a:ext cx="0" cy="0"/>
          <a:chOff x="0" y="0"/>
          <a:chExt cx="0" cy="0"/>
        </a:xfrm>
      </p:grpSpPr>
      <p:sp>
        <p:nvSpPr>
          <p:cNvPr id="190" name="Google Shape;190;p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91" name="Google Shape;191;p7: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5" name="Shape 195"/>
        <p:cNvGrpSpPr/>
        <p:nvPr/>
      </p:nvGrpSpPr>
      <p:grpSpPr>
        <a:xfrm>
          <a:off x="0" y="0"/>
          <a:ext cx="0" cy="0"/>
          <a:chOff x="0" y="0"/>
          <a:chExt cx="0" cy="0"/>
        </a:xfrm>
      </p:grpSpPr>
      <p:sp>
        <p:nvSpPr>
          <p:cNvPr id="196" name="Google Shape;196;p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97" name="Google Shape;197;p8: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1" name="Shape 201"/>
        <p:cNvGrpSpPr/>
        <p:nvPr/>
      </p:nvGrpSpPr>
      <p:grpSpPr>
        <a:xfrm>
          <a:off x="0" y="0"/>
          <a:ext cx="0" cy="0"/>
          <a:chOff x="0" y="0"/>
          <a:chExt cx="0" cy="0"/>
        </a:xfrm>
      </p:grpSpPr>
      <p:sp>
        <p:nvSpPr>
          <p:cNvPr id="202" name="Google Shape;202;p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03" name="Google Shape;203;p9: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9" name="Shape 209"/>
        <p:cNvGrpSpPr/>
        <p:nvPr/>
      </p:nvGrpSpPr>
      <p:grpSpPr>
        <a:xfrm>
          <a:off x="0" y="0"/>
          <a:ext cx="0" cy="0"/>
          <a:chOff x="0" y="0"/>
          <a:chExt cx="0" cy="0"/>
        </a:xfrm>
      </p:grpSpPr>
      <p:sp>
        <p:nvSpPr>
          <p:cNvPr id="210" name="Google Shape;210;p1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11" name="Google Shape;211;p10: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5" name="Shape 215"/>
        <p:cNvGrpSpPr/>
        <p:nvPr/>
      </p:nvGrpSpPr>
      <p:grpSpPr>
        <a:xfrm>
          <a:off x="0" y="0"/>
          <a:ext cx="0" cy="0"/>
          <a:chOff x="0" y="0"/>
          <a:chExt cx="0" cy="0"/>
        </a:xfrm>
      </p:grpSpPr>
      <p:sp>
        <p:nvSpPr>
          <p:cNvPr id="216" name="Google Shape;216;p1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17" name="Google Shape;217;p11: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3" name="Shape 223"/>
        <p:cNvGrpSpPr/>
        <p:nvPr/>
      </p:nvGrpSpPr>
      <p:grpSpPr>
        <a:xfrm>
          <a:off x="0" y="0"/>
          <a:ext cx="0" cy="0"/>
          <a:chOff x="0" y="0"/>
          <a:chExt cx="0" cy="0"/>
        </a:xfrm>
      </p:grpSpPr>
      <p:sp>
        <p:nvSpPr>
          <p:cNvPr id="224" name="Google Shape;224;p1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25" name="Google Shape;225;p12: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2" name="Shape 232"/>
        <p:cNvGrpSpPr/>
        <p:nvPr/>
      </p:nvGrpSpPr>
      <p:grpSpPr>
        <a:xfrm>
          <a:off x="0" y="0"/>
          <a:ext cx="0" cy="0"/>
          <a:chOff x="0" y="0"/>
          <a:chExt cx="0" cy="0"/>
        </a:xfrm>
      </p:grpSpPr>
      <p:sp>
        <p:nvSpPr>
          <p:cNvPr id="233" name="Google Shape;233;p1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34" name="Google Shape;234;p13: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8" name="Shape 238"/>
        <p:cNvGrpSpPr/>
        <p:nvPr/>
      </p:nvGrpSpPr>
      <p:grpSpPr>
        <a:xfrm>
          <a:off x="0" y="0"/>
          <a:ext cx="0" cy="0"/>
          <a:chOff x="0" y="0"/>
          <a:chExt cx="0" cy="0"/>
        </a:xfrm>
      </p:grpSpPr>
      <p:sp>
        <p:nvSpPr>
          <p:cNvPr id="239" name="Google Shape;239;p1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40" name="Google Shape;240;p14: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4" name="Shape 244"/>
        <p:cNvGrpSpPr/>
        <p:nvPr/>
      </p:nvGrpSpPr>
      <p:grpSpPr>
        <a:xfrm>
          <a:off x="0" y="0"/>
          <a:ext cx="0" cy="0"/>
          <a:chOff x="0" y="0"/>
          <a:chExt cx="0" cy="0"/>
        </a:xfrm>
      </p:grpSpPr>
      <p:sp>
        <p:nvSpPr>
          <p:cNvPr id="245" name="Google Shape;245;p1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46" name="Google Shape;246;p15: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0" name="Shape 250"/>
        <p:cNvGrpSpPr/>
        <p:nvPr/>
      </p:nvGrpSpPr>
      <p:grpSpPr>
        <a:xfrm>
          <a:off x="0" y="0"/>
          <a:ext cx="0" cy="0"/>
          <a:chOff x="0" y="0"/>
          <a:chExt cx="0" cy="0"/>
        </a:xfrm>
      </p:grpSpPr>
      <p:sp>
        <p:nvSpPr>
          <p:cNvPr id="251" name="Google Shape;251;p1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52" name="Google Shape;252;p16: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8" name="Shape 258"/>
        <p:cNvGrpSpPr/>
        <p:nvPr/>
      </p:nvGrpSpPr>
      <p:grpSpPr>
        <a:xfrm>
          <a:off x="0" y="0"/>
          <a:ext cx="0" cy="0"/>
          <a:chOff x="0" y="0"/>
          <a:chExt cx="0" cy="0"/>
        </a:xfrm>
      </p:grpSpPr>
      <p:sp>
        <p:nvSpPr>
          <p:cNvPr id="259" name="Google Shape;259;p1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60" name="Google Shape;260;p17: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4" name="Shape 264"/>
        <p:cNvGrpSpPr/>
        <p:nvPr/>
      </p:nvGrpSpPr>
      <p:grpSpPr>
        <a:xfrm>
          <a:off x="0" y="0"/>
          <a:ext cx="0" cy="0"/>
          <a:chOff x="0" y="0"/>
          <a:chExt cx="0" cy="0"/>
        </a:xfrm>
      </p:grpSpPr>
      <p:sp>
        <p:nvSpPr>
          <p:cNvPr id="265" name="Google Shape;265;p1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66" name="Google Shape;266;p18: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0" name="Shape 270"/>
        <p:cNvGrpSpPr/>
        <p:nvPr/>
      </p:nvGrpSpPr>
      <p:grpSpPr>
        <a:xfrm>
          <a:off x="0" y="0"/>
          <a:ext cx="0" cy="0"/>
          <a:chOff x="0" y="0"/>
          <a:chExt cx="0" cy="0"/>
        </a:xfrm>
      </p:grpSpPr>
      <p:sp>
        <p:nvSpPr>
          <p:cNvPr id="271" name="Google Shape;271;p1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72" name="Google Shape;272;p19: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6" name="Shape 276"/>
        <p:cNvGrpSpPr/>
        <p:nvPr/>
      </p:nvGrpSpPr>
      <p:grpSpPr>
        <a:xfrm>
          <a:off x="0" y="0"/>
          <a:ext cx="0" cy="0"/>
          <a:chOff x="0" y="0"/>
          <a:chExt cx="0" cy="0"/>
        </a:xfrm>
      </p:grpSpPr>
      <p:sp>
        <p:nvSpPr>
          <p:cNvPr id="277" name="Google Shape;277;p2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78" name="Google Shape;278;p20: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2" name="Shape 282"/>
        <p:cNvGrpSpPr/>
        <p:nvPr/>
      </p:nvGrpSpPr>
      <p:grpSpPr>
        <a:xfrm>
          <a:off x="0" y="0"/>
          <a:ext cx="0" cy="0"/>
          <a:chOff x="0" y="0"/>
          <a:chExt cx="0" cy="0"/>
        </a:xfrm>
      </p:grpSpPr>
      <p:sp>
        <p:nvSpPr>
          <p:cNvPr id="283" name="Google Shape;283;p2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84" name="Google Shape;284;p21: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8" name="Shape 288"/>
        <p:cNvGrpSpPr/>
        <p:nvPr/>
      </p:nvGrpSpPr>
      <p:grpSpPr>
        <a:xfrm>
          <a:off x="0" y="0"/>
          <a:ext cx="0" cy="0"/>
          <a:chOff x="0" y="0"/>
          <a:chExt cx="0" cy="0"/>
        </a:xfrm>
      </p:grpSpPr>
      <p:sp>
        <p:nvSpPr>
          <p:cNvPr id="289" name="Google Shape;289;p2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90" name="Google Shape;290;p22: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4" name="Shape 294"/>
        <p:cNvGrpSpPr/>
        <p:nvPr/>
      </p:nvGrpSpPr>
      <p:grpSpPr>
        <a:xfrm>
          <a:off x="0" y="0"/>
          <a:ext cx="0" cy="0"/>
          <a:chOff x="0" y="0"/>
          <a:chExt cx="0" cy="0"/>
        </a:xfrm>
      </p:grpSpPr>
      <p:sp>
        <p:nvSpPr>
          <p:cNvPr id="295" name="Google Shape;295;p2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96" name="Google Shape;296;p23: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0" name="Shape 300"/>
        <p:cNvGrpSpPr/>
        <p:nvPr/>
      </p:nvGrpSpPr>
      <p:grpSpPr>
        <a:xfrm>
          <a:off x="0" y="0"/>
          <a:ext cx="0" cy="0"/>
          <a:chOff x="0" y="0"/>
          <a:chExt cx="0" cy="0"/>
        </a:xfrm>
      </p:grpSpPr>
      <p:sp>
        <p:nvSpPr>
          <p:cNvPr id="301" name="Google Shape;301;p2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02" name="Google Shape;302;p24: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6" name="Shape 306"/>
        <p:cNvGrpSpPr/>
        <p:nvPr/>
      </p:nvGrpSpPr>
      <p:grpSpPr>
        <a:xfrm>
          <a:off x="0" y="0"/>
          <a:ext cx="0" cy="0"/>
          <a:chOff x="0" y="0"/>
          <a:chExt cx="0" cy="0"/>
        </a:xfrm>
      </p:grpSpPr>
      <p:sp>
        <p:nvSpPr>
          <p:cNvPr id="307" name="Google Shape;307;p2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08" name="Google Shape;308;p25: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2" name="Shape 312"/>
        <p:cNvGrpSpPr/>
        <p:nvPr/>
      </p:nvGrpSpPr>
      <p:grpSpPr>
        <a:xfrm>
          <a:off x="0" y="0"/>
          <a:ext cx="0" cy="0"/>
          <a:chOff x="0" y="0"/>
          <a:chExt cx="0" cy="0"/>
        </a:xfrm>
      </p:grpSpPr>
      <p:sp>
        <p:nvSpPr>
          <p:cNvPr id="313" name="Google Shape;313;p2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14" name="Google Shape;314;p26: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8" name="Shape 318"/>
        <p:cNvGrpSpPr/>
        <p:nvPr/>
      </p:nvGrpSpPr>
      <p:grpSpPr>
        <a:xfrm>
          <a:off x="0" y="0"/>
          <a:ext cx="0" cy="0"/>
          <a:chOff x="0" y="0"/>
          <a:chExt cx="0" cy="0"/>
        </a:xfrm>
      </p:grpSpPr>
      <p:sp>
        <p:nvSpPr>
          <p:cNvPr id="319" name="Google Shape;319;p2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20" name="Google Shape;320;p27: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4" name="Shape 324"/>
        <p:cNvGrpSpPr/>
        <p:nvPr/>
      </p:nvGrpSpPr>
      <p:grpSpPr>
        <a:xfrm>
          <a:off x="0" y="0"/>
          <a:ext cx="0" cy="0"/>
          <a:chOff x="0" y="0"/>
          <a:chExt cx="0" cy="0"/>
        </a:xfrm>
      </p:grpSpPr>
      <p:sp>
        <p:nvSpPr>
          <p:cNvPr id="325" name="Google Shape;325;p2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26" name="Google Shape;326;p28: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0" name="Shape 330"/>
        <p:cNvGrpSpPr/>
        <p:nvPr/>
      </p:nvGrpSpPr>
      <p:grpSpPr>
        <a:xfrm>
          <a:off x="0" y="0"/>
          <a:ext cx="0" cy="0"/>
          <a:chOff x="0" y="0"/>
          <a:chExt cx="0" cy="0"/>
        </a:xfrm>
      </p:grpSpPr>
      <p:sp>
        <p:nvSpPr>
          <p:cNvPr id="331" name="Google Shape;331;p2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32" name="Google Shape;332;p29: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6" name="Shape 336"/>
        <p:cNvGrpSpPr/>
        <p:nvPr/>
      </p:nvGrpSpPr>
      <p:grpSpPr>
        <a:xfrm>
          <a:off x="0" y="0"/>
          <a:ext cx="0" cy="0"/>
          <a:chOff x="0" y="0"/>
          <a:chExt cx="0" cy="0"/>
        </a:xfrm>
      </p:grpSpPr>
      <p:sp>
        <p:nvSpPr>
          <p:cNvPr id="337" name="Google Shape;337;p30: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38" name="Google Shape;338;p30: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39" name="Google Shape;339;p30: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mn-MN"/>
              <a:t>‹#›</a:t>
            </a:fld>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3" name="Shape 343"/>
        <p:cNvGrpSpPr/>
        <p:nvPr/>
      </p:nvGrpSpPr>
      <p:grpSpPr>
        <a:xfrm>
          <a:off x="0" y="0"/>
          <a:ext cx="0" cy="0"/>
          <a:chOff x="0" y="0"/>
          <a:chExt cx="0" cy="0"/>
        </a:xfrm>
      </p:grpSpPr>
      <p:sp>
        <p:nvSpPr>
          <p:cNvPr id="344" name="Google Shape;344;p3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45" name="Google Shape;345;p31: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9" name="Shape 349"/>
        <p:cNvGrpSpPr/>
        <p:nvPr/>
      </p:nvGrpSpPr>
      <p:grpSpPr>
        <a:xfrm>
          <a:off x="0" y="0"/>
          <a:ext cx="0" cy="0"/>
          <a:chOff x="0" y="0"/>
          <a:chExt cx="0" cy="0"/>
        </a:xfrm>
      </p:grpSpPr>
      <p:sp>
        <p:nvSpPr>
          <p:cNvPr id="350" name="Google Shape;350;p3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51" name="Google Shape;351;p32: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5" name="Shape 355"/>
        <p:cNvGrpSpPr/>
        <p:nvPr/>
      </p:nvGrpSpPr>
      <p:grpSpPr>
        <a:xfrm>
          <a:off x="0" y="0"/>
          <a:ext cx="0" cy="0"/>
          <a:chOff x="0" y="0"/>
          <a:chExt cx="0" cy="0"/>
        </a:xfrm>
      </p:grpSpPr>
      <p:sp>
        <p:nvSpPr>
          <p:cNvPr id="356" name="Google Shape;356;p3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57" name="Google Shape;357;p33: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1" name="Shape 361"/>
        <p:cNvGrpSpPr/>
        <p:nvPr/>
      </p:nvGrpSpPr>
      <p:grpSpPr>
        <a:xfrm>
          <a:off x="0" y="0"/>
          <a:ext cx="0" cy="0"/>
          <a:chOff x="0" y="0"/>
          <a:chExt cx="0" cy="0"/>
        </a:xfrm>
      </p:grpSpPr>
      <p:sp>
        <p:nvSpPr>
          <p:cNvPr id="362" name="Google Shape;362;p3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63" name="Google Shape;363;p34: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7" name="Shape 367"/>
        <p:cNvGrpSpPr/>
        <p:nvPr/>
      </p:nvGrpSpPr>
      <p:grpSpPr>
        <a:xfrm>
          <a:off x="0" y="0"/>
          <a:ext cx="0" cy="0"/>
          <a:chOff x="0" y="0"/>
          <a:chExt cx="0" cy="0"/>
        </a:xfrm>
      </p:grpSpPr>
      <p:sp>
        <p:nvSpPr>
          <p:cNvPr id="368" name="Google Shape;368;p3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69" name="Google Shape;369;p35: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3" name="Shape 373"/>
        <p:cNvGrpSpPr/>
        <p:nvPr/>
      </p:nvGrpSpPr>
      <p:grpSpPr>
        <a:xfrm>
          <a:off x="0" y="0"/>
          <a:ext cx="0" cy="0"/>
          <a:chOff x="0" y="0"/>
          <a:chExt cx="0" cy="0"/>
        </a:xfrm>
      </p:grpSpPr>
      <p:sp>
        <p:nvSpPr>
          <p:cNvPr id="374" name="Google Shape;374;p3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75" name="Google Shape;375;p36: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9" name="Shape 379"/>
        <p:cNvGrpSpPr/>
        <p:nvPr/>
      </p:nvGrpSpPr>
      <p:grpSpPr>
        <a:xfrm>
          <a:off x="0" y="0"/>
          <a:ext cx="0" cy="0"/>
          <a:chOff x="0" y="0"/>
          <a:chExt cx="0" cy="0"/>
        </a:xfrm>
      </p:grpSpPr>
      <p:sp>
        <p:nvSpPr>
          <p:cNvPr id="380" name="Google Shape;380;p3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81" name="Google Shape;381;p37: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5" name="Shape 385"/>
        <p:cNvGrpSpPr/>
        <p:nvPr/>
      </p:nvGrpSpPr>
      <p:grpSpPr>
        <a:xfrm>
          <a:off x="0" y="0"/>
          <a:ext cx="0" cy="0"/>
          <a:chOff x="0" y="0"/>
          <a:chExt cx="0" cy="0"/>
        </a:xfrm>
      </p:grpSpPr>
      <p:sp>
        <p:nvSpPr>
          <p:cNvPr id="386" name="Google Shape;386;p3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87" name="Google Shape;387;p38: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1" name="Shape 391"/>
        <p:cNvGrpSpPr/>
        <p:nvPr/>
      </p:nvGrpSpPr>
      <p:grpSpPr>
        <a:xfrm>
          <a:off x="0" y="0"/>
          <a:ext cx="0" cy="0"/>
          <a:chOff x="0" y="0"/>
          <a:chExt cx="0" cy="0"/>
        </a:xfrm>
      </p:grpSpPr>
      <p:sp>
        <p:nvSpPr>
          <p:cNvPr id="392" name="Google Shape;392;p3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93" name="Google Shape;393;p39: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7" name="Shape 397"/>
        <p:cNvGrpSpPr/>
        <p:nvPr/>
      </p:nvGrpSpPr>
      <p:grpSpPr>
        <a:xfrm>
          <a:off x="0" y="0"/>
          <a:ext cx="0" cy="0"/>
          <a:chOff x="0" y="0"/>
          <a:chExt cx="0" cy="0"/>
        </a:xfrm>
      </p:grpSpPr>
      <p:sp>
        <p:nvSpPr>
          <p:cNvPr id="398" name="Google Shape;398;p4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99" name="Google Shape;399;p40: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3" name="Shape 403"/>
        <p:cNvGrpSpPr/>
        <p:nvPr/>
      </p:nvGrpSpPr>
      <p:grpSpPr>
        <a:xfrm>
          <a:off x="0" y="0"/>
          <a:ext cx="0" cy="0"/>
          <a:chOff x="0" y="0"/>
          <a:chExt cx="0" cy="0"/>
        </a:xfrm>
      </p:grpSpPr>
      <p:sp>
        <p:nvSpPr>
          <p:cNvPr id="404" name="Google Shape;404;p4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05" name="Google Shape;405;p41: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9" name="Shape 409"/>
        <p:cNvGrpSpPr/>
        <p:nvPr/>
      </p:nvGrpSpPr>
      <p:grpSpPr>
        <a:xfrm>
          <a:off x="0" y="0"/>
          <a:ext cx="0" cy="0"/>
          <a:chOff x="0" y="0"/>
          <a:chExt cx="0" cy="0"/>
        </a:xfrm>
      </p:grpSpPr>
      <p:sp>
        <p:nvSpPr>
          <p:cNvPr id="410" name="Google Shape;410;p4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11" name="Google Shape;411;p42: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5" name="Shape 415"/>
        <p:cNvGrpSpPr/>
        <p:nvPr/>
      </p:nvGrpSpPr>
      <p:grpSpPr>
        <a:xfrm>
          <a:off x="0" y="0"/>
          <a:ext cx="0" cy="0"/>
          <a:chOff x="0" y="0"/>
          <a:chExt cx="0" cy="0"/>
        </a:xfrm>
      </p:grpSpPr>
      <p:sp>
        <p:nvSpPr>
          <p:cNvPr id="416" name="Google Shape;416;p43: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417" name="Google Shape;417;p43: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18" name="Google Shape;418;p43: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mn-MN"/>
              <a:t>‹#›</a:t>
            </a:fld>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6.png"/><Relationship Id="rId3" Type="http://schemas.openxmlformats.org/officeDocument/2006/relationships/image" Target="../media/image4.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showMasterSp="0" type="title">
  <p:cSld name="TITLE">
    <p:spTree>
      <p:nvGrpSpPr>
        <p:cNvPr id="20" name="Shape 20"/>
        <p:cNvGrpSpPr/>
        <p:nvPr/>
      </p:nvGrpSpPr>
      <p:grpSpPr>
        <a:xfrm>
          <a:off x="0" y="0"/>
          <a:ext cx="0" cy="0"/>
          <a:chOff x="0" y="0"/>
          <a:chExt cx="0" cy="0"/>
        </a:xfrm>
      </p:grpSpPr>
      <p:grpSp>
        <p:nvGrpSpPr>
          <p:cNvPr id="21" name="Google Shape;21;p45"/>
          <p:cNvGrpSpPr/>
          <p:nvPr/>
        </p:nvGrpSpPr>
        <p:grpSpPr>
          <a:xfrm>
            <a:off x="0" y="0"/>
            <a:ext cx="9144677" cy="6858000"/>
            <a:chOff x="0" y="0"/>
            <a:chExt cx="9144677" cy="6858000"/>
          </a:xfrm>
        </p:grpSpPr>
        <p:pic>
          <p:nvPicPr>
            <p:cNvPr descr="SD-PanelTitle-R1.png" id="22" name="Google Shape;22;p45"/>
            <p:cNvPicPr preferRelativeResize="0"/>
            <p:nvPr/>
          </p:nvPicPr>
          <p:blipFill rotWithShape="1">
            <a:blip r:embed="rId2">
              <a:alphaModFix/>
            </a:blip>
            <a:srcRect b="0" l="0" r="0" t="0"/>
            <a:stretch/>
          </p:blipFill>
          <p:spPr>
            <a:xfrm>
              <a:off x="0" y="0"/>
              <a:ext cx="9144000" cy="6858000"/>
            </a:xfrm>
            <a:prstGeom prst="rect">
              <a:avLst/>
            </a:prstGeom>
            <a:noFill/>
            <a:ln>
              <a:noFill/>
            </a:ln>
          </p:spPr>
        </p:pic>
        <p:sp>
          <p:nvSpPr>
            <p:cNvPr id="23" name="Google Shape;23;p45"/>
            <p:cNvSpPr/>
            <p:nvPr/>
          </p:nvSpPr>
          <p:spPr>
            <a:xfrm>
              <a:off x="1515532" y="1520422"/>
              <a:ext cx="6112935" cy="3818468"/>
            </a:xfrm>
            <a:prstGeom prst="rect">
              <a:avLst/>
            </a:prstGeom>
            <a:noFill/>
            <a:ln cap="flat" cmpd="sng" w="15875">
              <a:solidFill>
                <a:schemeClr val="accen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descr="HDRibbonTitle-UniformTrim.png" id="24" name="Google Shape;24;p45"/>
            <p:cNvPicPr preferRelativeResize="0"/>
            <p:nvPr/>
          </p:nvPicPr>
          <p:blipFill rotWithShape="1">
            <a:blip r:embed="rId3">
              <a:alphaModFix/>
            </a:blip>
            <a:srcRect b="0" l="-2" r="47958" t="0"/>
            <a:stretch/>
          </p:blipFill>
          <p:spPr>
            <a:xfrm>
              <a:off x="0" y="3128434"/>
              <a:ext cx="1664208" cy="612648"/>
            </a:xfrm>
            <a:prstGeom prst="rect">
              <a:avLst/>
            </a:prstGeom>
            <a:noFill/>
            <a:ln>
              <a:noFill/>
            </a:ln>
          </p:spPr>
        </p:pic>
        <p:pic>
          <p:nvPicPr>
            <p:cNvPr descr="HDRibbonTitle-UniformTrim.png" id="25" name="Google Shape;25;p45"/>
            <p:cNvPicPr preferRelativeResize="0"/>
            <p:nvPr/>
          </p:nvPicPr>
          <p:blipFill rotWithShape="1">
            <a:blip r:embed="rId3">
              <a:alphaModFix/>
            </a:blip>
            <a:srcRect b="0" l="-2" r="47958" t="0"/>
            <a:stretch/>
          </p:blipFill>
          <p:spPr>
            <a:xfrm>
              <a:off x="7480469" y="3128434"/>
              <a:ext cx="1664208" cy="612648"/>
            </a:xfrm>
            <a:prstGeom prst="rect">
              <a:avLst/>
            </a:prstGeom>
            <a:noFill/>
            <a:ln>
              <a:noFill/>
            </a:ln>
          </p:spPr>
        </p:pic>
      </p:grpSp>
      <p:sp>
        <p:nvSpPr>
          <p:cNvPr id="26" name="Google Shape;26;p45"/>
          <p:cNvSpPr txBox="1"/>
          <p:nvPr>
            <p:ph type="ctrTitle"/>
          </p:nvPr>
        </p:nvSpPr>
        <p:spPr>
          <a:xfrm>
            <a:off x="1921934" y="1811863"/>
            <a:ext cx="5308866" cy="1515533"/>
          </a:xfrm>
          <a:prstGeom prst="rect">
            <a:avLst/>
          </a:prstGeom>
          <a:noFill/>
          <a:ln>
            <a:noFill/>
          </a:ln>
        </p:spPr>
        <p:txBody>
          <a:bodyPr anchorCtr="0" anchor="b" bIns="45700" lIns="91425" spcFirstLastPara="1" rIns="91425" wrap="square" tIns="45700">
            <a:noAutofit/>
          </a:bodyPr>
          <a:lstStyle>
            <a:lvl1pPr lvl="0" algn="ctr">
              <a:spcBef>
                <a:spcPts val="0"/>
              </a:spcBef>
              <a:spcAft>
                <a:spcPts val="0"/>
              </a:spcAft>
              <a:buClr>
                <a:srgbClr val="262626"/>
              </a:buClr>
              <a:buSzPts val="4800"/>
              <a:buFont typeface="Garamond"/>
              <a:buNone/>
              <a:defRPr sz="48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7" name="Google Shape;27;p45"/>
          <p:cNvSpPr txBox="1"/>
          <p:nvPr>
            <p:ph idx="1" type="subTitle"/>
          </p:nvPr>
        </p:nvSpPr>
        <p:spPr>
          <a:xfrm>
            <a:off x="1921934" y="3598327"/>
            <a:ext cx="5308866" cy="1377651"/>
          </a:xfrm>
          <a:prstGeom prst="rect">
            <a:avLst/>
          </a:prstGeom>
          <a:noFill/>
          <a:ln>
            <a:noFill/>
          </a:ln>
        </p:spPr>
        <p:txBody>
          <a:bodyPr anchorCtr="0" anchor="t" bIns="45700" lIns="91425" spcFirstLastPara="1" rIns="91425" wrap="square" tIns="45700">
            <a:normAutofit/>
          </a:bodyPr>
          <a:lstStyle>
            <a:lvl1pPr lvl="0" algn="ctr">
              <a:spcBef>
                <a:spcPts val="400"/>
              </a:spcBef>
              <a:spcAft>
                <a:spcPts val="0"/>
              </a:spcAft>
              <a:buSzPts val="2300"/>
              <a:buNone/>
              <a:defRPr sz="2000">
                <a:solidFill>
                  <a:schemeClr val="dk1"/>
                </a:solidFill>
              </a:defRPr>
            </a:lvl1pPr>
            <a:lvl2pPr lvl="1" algn="ctr">
              <a:spcBef>
                <a:spcPts val="600"/>
              </a:spcBef>
              <a:spcAft>
                <a:spcPts val="0"/>
              </a:spcAft>
              <a:buSzPts val="2300"/>
              <a:buNone/>
              <a:defRPr>
                <a:solidFill>
                  <a:srgbClr val="888888"/>
                </a:solidFill>
              </a:defRPr>
            </a:lvl2pPr>
            <a:lvl3pPr lvl="2" algn="ctr">
              <a:spcBef>
                <a:spcPts val="600"/>
              </a:spcBef>
              <a:spcAft>
                <a:spcPts val="0"/>
              </a:spcAft>
              <a:buSzPts val="2070"/>
              <a:buNone/>
              <a:defRPr>
                <a:solidFill>
                  <a:srgbClr val="888888"/>
                </a:solidFill>
              </a:defRPr>
            </a:lvl3pPr>
            <a:lvl4pPr lvl="3" algn="ctr">
              <a:spcBef>
                <a:spcPts val="600"/>
              </a:spcBef>
              <a:spcAft>
                <a:spcPts val="0"/>
              </a:spcAft>
              <a:buSzPts val="1840"/>
              <a:buNone/>
              <a:defRPr>
                <a:solidFill>
                  <a:srgbClr val="888888"/>
                </a:solidFill>
              </a:defRPr>
            </a:lvl4pPr>
            <a:lvl5pPr lvl="4" algn="ctr">
              <a:spcBef>
                <a:spcPts val="600"/>
              </a:spcBef>
              <a:spcAft>
                <a:spcPts val="0"/>
              </a:spcAft>
              <a:buSzPts val="1610"/>
              <a:buNone/>
              <a:defRPr>
                <a:solidFill>
                  <a:srgbClr val="888888"/>
                </a:solidFill>
              </a:defRPr>
            </a:lvl5pPr>
            <a:lvl6pPr lvl="5" algn="ctr">
              <a:spcBef>
                <a:spcPts val="600"/>
              </a:spcBef>
              <a:spcAft>
                <a:spcPts val="0"/>
              </a:spcAft>
              <a:buSzPts val="1610"/>
              <a:buNone/>
              <a:defRPr>
                <a:solidFill>
                  <a:srgbClr val="888888"/>
                </a:solidFill>
              </a:defRPr>
            </a:lvl6pPr>
            <a:lvl7pPr lvl="6" algn="ctr">
              <a:spcBef>
                <a:spcPts val="600"/>
              </a:spcBef>
              <a:spcAft>
                <a:spcPts val="0"/>
              </a:spcAft>
              <a:buSzPts val="1610"/>
              <a:buNone/>
              <a:defRPr>
                <a:solidFill>
                  <a:srgbClr val="888888"/>
                </a:solidFill>
              </a:defRPr>
            </a:lvl7pPr>
            <a:lvl8pPr lvl="7" algn="ctr">
              <a:spcBef>
                <a:spcPts val="600"/>
              </a:spcBef>
              <a:spcAft>
                <a:spcPts val="0"/>
              </a:spcAft>
              <a:buSzPts val="1610"/>
              <a:buNone/>
              <a:defRPr>
                <a:solidFill>
                  <a:srgbClr val="888888"/>
                </a:solidFill>
              </a:defRPr>
            </a:lvl8pPr>
            <a:lvl9pPr lvl="8" algn="ctr">
              <a:spcBef>
                <a:spcPts val="600"/>
              </a:spcBef>
              <a:spcAft>
                <a:spcPts val="600"/>
              </a:spcAft>
              <a:buSzPts val="1610"/>
              <a:buNone/>
              <a:defRPr>
                <a:solidFill>
                  <a:srgbClr val="888888"/>
                </a:solidFill>
              </a:defRPr>
            </a:lvl9pPr>
          </a:lstStyle>
          <a:p/>
        </p:txBody>
      </p:sp>
      <p:sp>
        <p:nvSpPr>
          <p:cNvPr id="28" name="Google Shape;28;p45"/>
          <p:cNvSpPr txBox="1"/>
          <p:nvPr>
            <p:ph idx="10" type="dt"/>
          </p:nvPr>
        </p:nvSpPr>
        <p:spPr>
          <a:xfrm>
            <a:off x="6065417" y="5054602"/>
            <a:ext cx="673276" cy="27940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9" name="Google Shape;29;p45"/>
          <p:cNvSpPr txBox="1"/>
          <p:nvPr>
            <p:ph idx="11" type="ftr"/>
          </p:nvPr>
        </p:nvSpPr>
        <p:spPr>
          <a:xfrm>
            <a:off x="1921934" y="5054602"/>
            <a:ext cx="4064860" cy="2794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0" name="Google Shape;30;p45"/>
          <p:cNvSpPr txBox="1"/>
          <p:nvPr>
            <p:ph idx="12" type="sldNum"/>
          </p:nvPr>
        </p:nvSpPr>
        <p:spPr>
          <a:xfrm>
            <a:off x="6817317" y="5054602"/>
            <a:ext cx="413483" cy="279400"/>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mn-MN"/>
              <a:t>‹#›</a:t>
            </a:fld>
            <a:endParaRPr/>
          </a:p>
        </p:txBody>
      </p:sp>
      <p:cxnSp>
        <p:nvCxnSpPr>
          <p:cNvPr id="31" name="Google Shape;31;p45"/>
          <p:cNvCxnSpPr/>
          <p:nvPr/>
        </p:nvCxnSpPr>
        <p:spPr>
          <a:xfrm>
            <a:off x="2019825" y="3471329"/>
            <a:ext cx="5113083" cy="0"/>
          </a:xfrm>
          <a:prstGeom prst="straightConnector1">
            <a:avLst/>
          </a:prstGeom>
          <a:noFill/>
          <a:ln cap="flat" cmpd="sng" w="15875">
            <a:solidFill>
              <a:schemeClr val="accent1"/>
            </a:solidFill>
            <a:prstDash val="solid"/>
            <a:round/>
            <a:headEnd len="sm" w="sm" type="none"/>
            <a:tailEnd len="sm" w="sm" type="none"/>
          </a:ln>
        </p:spPr>
      </p:cxn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32" name="Shape 32"/>
        <p:cNvGrpSpPr/>
        <p:nvPr/>
      </p:nvGrpSpPr>
      <p:grpSpPr>
        <a:xfrm>
          <a:off x="0" y="0"/>
          <a:ext cx="0" cy="0"/>
          <a:chOff x="0" y="0"/>
          <a:chExt cx="0" cy="0"/>
        </a:xfrm>
      </p:grpSpPr>
      <p:cxnSp>
        <p:nvCxnSpPr>
          <p:cNvPr id="33" name="Google Shape;33;p46"/>
          <p:cNvCxnSpPr/>
          <p:nvPr/>
        </p:nvCxnSpPr>
        <p:spPr>
          <a:xfrm>
            <a:off x="1278465" y="2356260"/>
            <a:ext cx="6595534" cy="0"/>
          </a:xfrm>
          <a:prstGeom prst="straightConnector1">
            <a:avLst/>
          </a:prstGeom>
          <a:noFill/>
          <a:ln cap="flat" cmpd="sng" w="15875">
            <a:solidFill>
              <a:schemeClr val="accent1"/>
            </a:solidFill>
            <a:prstDash val="solid"/>
            <a:round/>
            <a:headEnd len="sm" w="sm" type="none"/>
            <a:tailEnd len="sm" w="sm" type="none"/>
          </a:ln>
        </p:spPr>
      </p:cxnSp>
      <p:sp>
        <p:nvSpPr>
          <p:cNvPr id="34" name="Google Shape;34;p46"/>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rgbClr val="262626"/>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5" name="Google Shape;35;p46"/>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a:bodyPr>
          <a:lstStyle>
            <a:lvl1pPr indent="-360045" lvl="0" marL="457200" algn="l">
              <a:spcBef>
                <a:spcPts val="360"/>
              </a:spcBef>
              <a:spcAft>
                <a:spcPts val="0"/>
              </a:spcAft>
              <a:buSzPts val="2070"/>
              <a:buChar char="•"/>
              <a:defRPr/>
            </a:lvl1pPr>
            <a:lvl2pPr indent="-360044" lvl="1" marL="914400" algn="l">
              <a:spcBef>
                <a:spcPts val="600"/>
              </a:spcBef>
              <a:spcAft>
                <a:spcPts val="0"/>
              </a:spcAft>
              <a:buSzPts val="2070"/>
              <a:buChar char="•"/>
              <a:defRPr/>
            </a:lvl2pPr>
            <a:lvl3pPr indent="-360044" lvl="2" marL="1371600" algn="l">
              <a:spcBef>
                <a:spcPts val="600"/>
              </a:spcBef>
              <a:spcAft>
                <a:spcPts val="0"/>
              </a:spcAft>
              <a:buSzPts val="2070"/>
              <a:buChar char="•"/>
              <a:defRPr/>
            </a:lvl3pPr>
            <a:lvl4pPr indent="-360044" lvl="3" marL="1828800" algn="l">
              <a:spcBef>
                <a:spcPts val="600"/>
              </a:spcBef>
              <a:spcAft>
                <a:spcPts val="0"/>
              </a:spcAft>
              <a:buSzPts val="2070"/>
              <a:buChar char="•"/>
              <a:defRPr/>
            </a:lvl4pPr>
            <a:lvl5pPr indent="-360045" lvl="4" marL="2286000" algn="l">
              <a:spcBef>
                <a:spcPts val="600"/>
              </a:spcBef>
              <a:spcAft>
                <a:spcPts val="0"/>
              </a:spcAft>
              <a:buSzPts val="2070"/>
              <a:buChar char="•"/>
              <a:defRPr/>
            </a:lvl5pPr>
            <a:lvl6pPr indent="-360045" lvl="5" marL="2743200" algn="l">
              <a:spcBef>
                <a:spcPts val="600"/>
              </a:spcBef>
              <a:spcAft>
                <a:spcPts val="0"/>
              </a:spcAft>
              <a:buSzPts val="2070"/>
              <a:buChar char="•"/>
              <a:defRPr/>
            </a:lvl6pPr>
            <a:lvl7pPr indent="-360045" lvl="6" marL="3200400" algn="l">
              <a:spcBef>
                <a:spcPts val="600"/>
              </a:spcBef>
              <a:spcAft>
                <a:spcPts val="0"/>
              </a:spcAft>
              <a:buSzPts val="2070"/>
              <a:buChar char="•"/>
              <a:defRPr/>
            </a:lvl7pPr>
            <a:lvl8pPr indent="-360045" lvl="7" marL="3657600" algn="l">
              <a:spcBef>
                <a:spcPts val="600"/>
              </a:spcBef>
              <a:spcAft>
                <a:spcPts val="0"/>
              </a:spcAft>
              <a:buSzPts val="2070"/>
              <a:buChar char="•"/>
              <a:defRPr/>
            </a:lvl8pPr>
            <a:lvl9pPr indent="-360045" lvl="8" marL="4114800" algn="l">
              <a:spcBef>
                <a:spcPts val="600"/>
              </a:spcBef>
              <a:spcAft>
                <a:spcPts val="600"/>
              </a:spcAft>
              <a:buSzPts val="2070"/>
              <a:buChar char="•"/>
              <a:defRPr/>
            </a:lvl9pPr>
          </a:lstStyle>
          <a:p/>
        </p:txBody>
      </p:sp>
      <p:sp>
        <p:nvSpPr>
          <p:cNvPr id="36" name="Google Shape;36;p46"/>
          <p:cNvSpPr txBox="1"/>
          <p:nvPr>
            <p:ph idx="10" type="dt"/>
          </p:nvPr>
        </p:nvSpPr>
        <p:spPr>
          <a:xfrm>
            <a:off x="6356670" y="5960533"/>
            <a:ext cx="1148283" cy="27940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7" name="Google Shape;37;p46"/>
          <p:cNvSpPr txBox="1"/>
          <p:nvPr>
            <p:ph idx="11" type="ftr"/>
          </p:nvPr>
        </p:nvSpPr>
        <p:spPr>
          <a:xfrm>
            <a:off x="1176865" y="5960533"/>
            <a:ext cx="5104667" cy="2794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8" name="Google Shape;38;p46"/>
          <p:cNvSpPr txBox="1"/>
          <p:nvPr>
            <p:ph idx="12" type="sldNum"/>
          </p:nvPr>
        </p:nvSpPr>
        <p:spPr>
          <a:xfrm>
            <a:off x="7580091" y="5960533"/>
            <a:ext cx="395510" cy="279400"/>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mn-M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39" name="Shape 39"/>
        <p:cNvGrpSpPr/>
        <p:nvPr/>
      </p:nvGrpSpPr>
      <p:grpSpPr>
        <a:xfrm>
          <a:off x="0" y="0"/>
          <a:ext cx="0" cy="0"/>
          <a:chOff x="0" y="0"/>
          <a:chExt cx="0" cy="0"/>
        </a:xfrm>
      </p:grpSpPr>
      <p:sp>
        <p:nvSpPr>
          <p:cNvPr id="40" name="Google Shape;40;p47"/>
          <p:cNvSpPr txBox="1"/>
          <p:nvPr>
            <p:ph type="title"/>
          </p:nvPr>
        </p:nvSpPr>
        <p:spPr>
          <a:xfrm>
            <a:off x="1278465" y="1641413"/>
            <a:ext cx="6595534" cy="1822514"/>
          </a:xfrm>
          <a:prstGeom prst="rect">
            <a:avLst/>
          </a:prstGeom>
          <a:noFill/>
          <a:ln>
            <a:noFill/>
          </a:ln>
        </p:spPr>
        <p:txBody>
          <a:bodyPr anchorCtr="0" anchor="b" bIns="45700" lIns="91425" spcFirstLastPara="1" rIns="91425" wrap="square" tIns="45700">
            <a:normAutofit/>
          </a:bodyPr>
          <a:lstStyle>
            <a:lvl1pPr lvl="0" algn="ctr">
              <a:spcBef>
                <a:spcPts val="0"/>
              </a:spcBef>
              <a:spcAft>
                <a:spcPts val="0"/>
              </a:spcAft>
              <a:buClr>
                <a:srgbClr val="262626"/>
              </a:buClr>
              <a:buSzPts val="4000"/>
              <a:buFont typeface="Garamond"/>
              <a:buNone/>
              <a:defRPr b="0" sz="4000" cap="none"/>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1" name="Google Shape;41;p47"/>
          <p:cNvSpPr txBox="1"/>
          <p:nvPr>
            <p:ph idx="1" type="body"/>
          </p:nvPr>
        </p:nvSpPr>
        <p:spPr>
          <a:xfrm>
            <a:off x="1278465" y="3734859"/>
            <a:ext cx="6595534" cy="1090015"/>
          </a:xfrm>
          <a:prstGeom prst="rect">
            <a:avLst/>
          </a:prstGeom>
          <a:noFill/>
          <a:ln>
            <a:noFill/>
          </a:ln>
        </p:spPr>
        <p:txBody>
          <a:bodyPr anchorCtr="0" anchor="t" bIns="45700" lIns="91425" spcFirstLastPara="1" rIns="91425" wrap="square" tIns="45700">
            <a:normAutofit/>
          </a:bodyPr>
          <a:lstStyle>
            <a:lvl1pPr indent="-228600" lvl="0" marL="457200" algn="ctr">
              <a:spcBef>
                <a:spcPts val="480"/>
              </a:spcBef>
              <a:spcAft>
                <a:spcPts val="0"/>
              </a:spcAft>
              <a:buSzPts val="2760"/>
              <a:buNone/>
              <a:defRPr sz="2400">
                <a:solidFill>
                  <a:schemeClr val="dk1"/>
                </a:solidFill>
              </a:defRPr>
            </a:lvl1pPr>
            <a:lvl2pPr indent="-228600" lvl="1" marL="914400" algn="l">
              <a:spcBef>
                <a:spcPts val="600"/>
              </a:spcBef>
              <a:spcAft>
                <a:spcPts val="0"/>
              </a:spcAft>
              <a:buSzPts val="2070"/>
              <a:buNone/>
              <a:defRPr sz="1800">
                <a:solidFill>
                  <a:srgbClr val="888888"/>
                </a:solidFill>
              </a:defRPr>
            </a:lvl2pPr>
            <a:lvl3pPr indent="-228600" lvl="2" marL="1371600" algn="l">
              <a:spcBef>
                <a:spcPts val="600"/>
              </a:spcBef>
              <a:spcAft>
                <a:spcPts val="0"/>
              </a:spcAft>
              <a:buSzPts val="1840"/>
              <a:buNone/>
              <a:defRPr sz="1600">
                <a:solidFill>
                  <a:srgbClr val="888888"/>
                </a:solidFill>
              </a:defRPr>
            </a:lvl3pPr>
            <a:lvl4pPr indent="-228600" lvl="3" marL="1828800" algn="l">
              <a:spcBef>
                <a:spcPts val="600"/>
              </a:spcBef>
              <a:spcAft>
                <a:spcPts val="0"/>
              </a:spcAft>
              <a:buSzPts val="1610"/>
              <a:buNone/>
              <a:defRPr sz="1400">
                <a:solidFill>
                  <a:srgbClr val="888888"/>
                </a:solidFill>
              </a:defRPr>
            </a:lvl4pPr>
            <a:lvl5pPr indent="-228600" lvl="4" marL="2286000" algn="l">
              <a:spcBef>
                <a:spcPts val="600"/>
              </a:spcBef>
              <a:spcAft>
                <a:spcPts val="0"/>
              </a:spcAft>
              <a:buSzPts val="1610"/>
              <a:buNone/>
              <a:defRPr sz="1400">
                <a:solidFill>
                  <a:srgbClr val="888888"/>
                </a:solidFill>
              </a:defRPr>
            </a:lvl5pPr>
            <a:lvl6pPr indent="-228600" lvl="5" marL="2743200" algn="l">
              <a:spcBef>
                <a:spcPts val="600"/>
              </a:spcBef>
              <a:spcAft>
                <a:spcPts val="0"/>
              </a:spcAft>
              <a:buSzPts val="1610"/>
              <a:buNone/>
              <a:defRPr sz="1400">
                <a:solidFill>
                  <a:srgbClr val="888888"/>
                </a:solidFill>
              </a:defRPr>
            </a:lvl6pPr>
            <a:lvl7pPr indent="-228600" lvl="6" marL="3200400" algn="l">
              <a:spcBef>
                <a:spcPts val="600"/>
              </a:spcBef>
              <a:spcAft>
                <a:spcPts val="0"/>
              </a:spcAft>
              <a:buSzPts val="1610"/>
              <a:buNone/>
              <a:defRPr sz="1400">
                <a:solidFill>
                  <a:srgbClr val="888888"/>
                </a:solidFill>
              </a:defRPr>
            </a:lvl7pPr>
            <a:lvl8pPr indent="-228600" lvl="7" marL="3657600" algn="l">
              <a:spcBef>
                <a:spcPts val="600"/>
              </a:spcBef>
              <a:spcAft>
                <a:spcPts val="0"/>
              </a:spcAft>
              <a:buSzPts val="1610"/>
              <a:buNone/>
              <a:defRPr sz="1400">
                <a:solidFill>
                  <a:srgbClr val="888888"/>
                </a:solidFill>
              </a:defRPr>
            </a:lvl8pPr>
            <a:lvl9pPr indent="-228600" lvl="8" marL="4114800" algn="l">
              <a:spcBef>
                <a:spcPts val="600"/>
              </a:spcBef>
              <a:spcAft>
                <a:spcPts val="600"/>
              </a:spcAft>
              <a:buSzPts val="1610"/>
              <a:buNone/>
              <a:defRPr sz="1400">
                <a:solidFill>
                  <a:srgbClr val="888888"/>
                </a:solidFill>
              </a:defRPr>
            </a:lvl9pPr>
          </a:lstStyle>
          <a:p/>
        </p:txBody>
      </p:sp>
      <p:sp>
        <p:nvSpPr>
          <p:cNvPr id="42" name="Google Shape;42;p47"/>
          <p:cNvSpPr txBox="1"/>
          <p:nvPr>
            <p:ph idx="10" type="dt"/>
          </p:nvPr>
        </p:nvSpPr>
        <p:spPr>
          <a:xfrm>
            <a:off x="6356670" y="5960533"/>
            <a:ext cx="1148283" cy="27940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3" name="Google Shape;43;p47"/>
          <p:cNvSpPr txBox="1"/>
          <p:nvPr>
            <p:ph idx="11" type="ftr"/>
          </p:nvPr>
        </p:nvSpPr>
        <p:spPr>
          <a:xfrm>
            <a:off x="1176865" y="5960533"/>
            <a:ext cx="5104667" cy="2794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4" name="Google Shape;44;p47"/>
          <p:cNvSpPr txBox="1"/>
          <p:nvPr>
            <p:ph idx="12" type="sldNum"/>
          </p:nvPr>
        </p:nvSpPr>
        <p:spPr>
          <a:xfrm>
            <a:off x="7580091" y="5960533"/>
            <a:ext cx="395510" cy="279400"/>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mn-MN"/>
              <a:t>‹#›</a:t>
            </a:fld>
            <a:endParaRPr/>
          </a:p>
        </p:txBody>
      </p:sp>
      <p:cxnSp>
        <p:nvCxnSpPr>
          <p:cNvPr id="45" name="Google Shape;45;p47"/>
          <p:cNvCxnSpPr/>
          <p:nvPr/>
        </p:nvCxnSpPr>
        <p:spPr>
          <a:xfrm>
            <a:off x="1278466" y="3599392"/>
            <a:ext cx="6595533" cy="0"/>
          </a:xfrm>
          <a:prstGeom prst="straightConnector1">
            <a:avLst/>
          </a:prstGeom>
          <a:noFill/>
          <a:ln cap="flat" cmpd="sng" w="15875">
            <a:solidFill>
              <a:schemeClr val="accent1"/>
            </a:solidFill>
            <a:prstDash val="solid"/>
            <a:round/>
            <a:headEnd len="sm" w="sm" type="none"/>
            <a:tailEnd len="sm" w="sm" type="none"/>
          </a:ln>
        </p:spPr>
      </p:cxn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46" name="Shape 46"/>
        <p:cNvGrpSpPr/>
        <p:nvPr/>
      </p:nvGrpSpPr>
      <p:grpSpPr>
        <a:xfrm>
          <a:off x="0" y="0"/>
          <a:ext cx="0" cy="0"/>
          <a:chOff x="0" y="0"/>
          <a:chExt cx="0" cy="0"/>
        </a:xfrm>
      </p:grpSpPr>
      <p:cxnSp>
        <p:nvCxnSpPr>
          <p:cNvPr id="47" name="Google Shape;47;p48"/>
          <p:cNvCxnSpPr/>
          <p:nvPr/>
        </p:nvCxnSpPr>
        <p:spPr>
          <a:xfrm>
            <a:off x="1278465" y="2356260"/>
            <a:ext cx="6595534" cy="0"/>
          </a:xfrm>
          <a:prstGeom prst="straightConnector1">
            <a:avLst/>
          </a:prstGeom>
          <a:noFill/>
          <a:ln cap="flat" cmpd="sng" w="15875">
            <a:solidFill>
              <a:schemeClr val="accent1"/>
            </a:solidFill>
            <a:prstDash val="solid"/>
            <a:round/>
            <a:headEnd len="sm" w="sm" type="none"/>
            <a:tailEnd len="sm" w="sm" type="none"/>
          </a:ln>
        </p:spPr>
      </p:cxnSp>
      <p:sp>
        <p:nvSpPr>
          <p:cNvPr id="48" name="Google Shape;48;p48"/>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rgbClr val="262626"/>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9" name="Google Shape;49;p48"/>
          <p:cNvSpPr txBox="1"/>
          <p:nvPr>
            <p:ph idx="1" type="body"/>
          </p:nvPr>
        </p:nvSpPr>
        <p:spPr>
          <a:xfrm>
            <a:off x="1176866" y="2487168"/>
            <a:ext cx="3337560" cy="3447288"/>
          </a:xfrm>
          <a:prstGeom prst="rect">
            <a:avLst/>
          </a:prstGeom>
          <a:noFill/>
          <a:ln>
            <a:noFill/>
          </a:ln>
        </p:spPr>
        <p:txBody>
          <a:bodyPr anchorCtr="0" anchor="t" bIns="45700" lIns="91425" spcFirstLastPara="1" rIns="91425" wrap="square" tIns="45700">
            <a:normAutofit/>
          </a:bodyPr>
          <a:lstStyle>
            <a:lvl1pPr indent="-360045" lvl="0" marL="457200" algn="l">
              <a:spcBef>
                <a:spcPts val="360"/>
              </a:spcBef>
              <a:spcAft>
                <a:spcPts val="0"/>
              </a:spcAft>
              <a:buSzPts val="2070"/>
              <a:buChar char="•"/>
              <a:defRPr/>
            </a:lvl1pPr>
            <a:lvl2pPr indent="-360044" lvl="1" marL="914400" algn="l">
              <a:spcBef>
                <a:spcPts val="600"/>
              </a:spcBef>
              <a:spcAft>
                <a:spcPts val="0"/>
              </a:spcAft>
              <a:buSzPts val="2070"/>
              <a:buChar char="•"/>
              <a:defRPr/>
            </a:lvl2pPr>
            <a:lvl3pPr indent="-360044" lvl="2" marL="1371600" algn="l">
              <a:spcBef>
                <a:spcPts val="600"/>
              </a:spcBef>
              <a:spcAft>
                <a:spcPts val="0"/>
              </a:spcAft>
              <a:buSzPts val="2070"/>
              <a:buChar char="•"/>
              <a:defRPr/>
            </a:lvl3pPr>
            <a:lvl4pPr indent="-360044" lvl="3" marL="1828800" algn="l">
              <a:spcBef>
                <a:spcPts val="600"/>
              </a:spcBef>
              <a:spcAft>
                <a:spcPts val="0"/>
              </a:spcAft>
              <a:buSzPts val="2070"/>
              <a:buChar char="•"/>
              <a:defRPr/>
            </a:lvl4pPr>
            <a:lvl5pPr indent="-360045" lvl="4" marL="2286000" algn="l">
              <a:spcBef>
                <a:spcPts val="600"/>
              </a:spcBef>
              <a:spcAft>
                <a:spcPts val="0"/>
              </a:spcAft>
              <a:buSzPts val="2070"/>
              <a:buChar char="•"/>
              <a:defRPr/>
            </a:lvl5pPr>
            <a:lvl6pPr indent="-360045" lvl="5" marL="2743200" algn="l">
              <a:spcBef>
                <a:spcPts val="600"/>
              </a:spcBef>
              <a:spcAft>
                <a:spcPts val="0"/>
              </a:spcAft>
              <a:buSzPts val="2070"/>
              <a:buChar char="•"/>
              <a:defRPr/>
            </a:lvl6pPr>
            <a:lvl7pPr indent="-360045" lvl="6" marL="3200400" algn="l">
              <a:spcBef>
                <a:spcPts val="600"/>
              </a:spcBef>
              <a:spcAft>
                <a:spcPts val="0"/>
              </a:spcAft>
              <a:buSzPts val="2070"/>
              <a:buChar char="•"/>
              <a:defRPr/>
            </a:lvl7pPr>
            <a:lvl8pPr indent="-360045" lvl="7" marL="3657600" algn="l">
              <a:spcBef>
                <a:spcPts val="600"/>
              </a:spcBef>
              <a:spcAft>
                <a:spcPts val="0"/>
              </a:spcAft>
              <a:buSzPts val="2070"/>
              <a:buChar char="•"/>
              <a:defRPr/>
            </a:lvl8pPr>
            <a:lvl9pPr indent="-360045" lvl="8" marL="4114800" algn="l">
              <a:spcBef>
                <a:spcPts val="600"/>
              </a:spcBef>
              <a:spcAft>
                <a:spcPts val="600"/>
              </a:spcAft>
              <a:buSzPts val="2070"/>
              <a:buChar char="•"/>
              <a:defRPr/>
            </a:lvl9pPr>
          </a:lstStyle>
          <a:p/>
        </p:txBody>
      </p:sp>
      <p:sp>
        <p:nvSpPr>
          <p:cNvPr id="50" name="Google Shape;50;p48"/>
          <p:cNvSpPr txBox="1"/>
          <p:nvPr>
            <p:ph idx="2" type="body"/>
          </p:nvPr>
        </p:nvSpPr>
        <p:spPr>
          <a:xfrm>
            <a:off x="4645152" y="2487168"/>
            <a:ext cx="3337560" cy="3447288"/>
          </a:xfrm>
          <a:prstGeom prst="rect">
            <a:avLst/>
          </a:prstGeom>
          <a:noFill/>
          <a:ln>
            <a:noFill/>
          </a:ln>
        </p:spPr>
        <p:txBody>
          <a:bodyPr anchorCtr="0" anchor="t" bIns="45700" lIns="91425" spcFirstLastPara="1" rIns="91425" wrap="square" tIns="45700">
            <a:normAutofit/>
          </a:bodyPr>
          <a:lstStyle>
            <a:lvl1pPr indent="-360045" lvl="0" marL="457200" algn="l">
              <a:spcBef>
                <a:spcPts val="360"/>
              </a:spcBef>
              <a:spcAft>
                <a:spcPts val="0"/>
              </a:spcAft>
              <a:buSzPts val="2070"/>
              <a:buChar char="•"/>
              <a:defRPr/>
            </a:lvl1pPr>
            <a:lvl2pPr indent="-360044" lvl="1" marL="914400" algn="l">
              <a:spcBef>
                <a:spcPts val="600"/>
              </a:spcBef>
              <a:spcAft>
                <a:spcPts val="0"/>
              </a:spcAft>
              <a:buSzPts val="2070"/>
              <a:buChar char="•"/>
              <a:defRPr/>
            </a:lvl2pPr>
            <a:lvl3pPr indent="-360044" lvl="2" marL="1371600" algn="l">
              <a:spcBef>
                <a:spcPts val="600"/>
              </a:spcBef>
              <a:spcAft>
                <a:spcPts val="0"/>
              </a:spcAft>
              <a:buSzPts val="2070"/>
              <a:buChar char="•"/>
              <a:defRPr/>
            </a:lvl3pPr>
            <a:lvl4pPr indent="-360044" lvl="3" marL="1828800" algn="l">
              <a:spcBef>
                <a:spcPts val="600"/>
              </a:spcBef>
              <a:spcAft>
                <a:spcPts val="0"/>
              </a:spcAft>
              <a:buSzPts val="2070"/>
              <a:buChar char="•"/>
              <a:defRPr/>
            </a:lvl4pPr>
            <a:lvl5pPr indent="-360045" lvl="4" marL="2286000" algn="l">
              <a:spcBef>
                <a:spcPts val="600"/>
              </a:spcBef>
              <a:spcAft>
                <a:spcPts val="0"/>
              </a:spcAft>
              <a:buSzPts val="2070"/>
              <a:buChar char="•"/>
              <a:defRPr/>
            </a:lvl5pPr>
            <a:lvl6pPr indent="-360045" lvl="5" marL="2743200" algn="l">
              <a:spcBef>
                <a:spcPts val="600"/>
              </a:spcBef>
              <a:spcAft>
                <a:spcPts val="0"/>
              </a:spcAft>
              <a:buSzPts val="2070"/>
              <a:buChar char="•"/>
              <a:defRPr/>
            </a:lvl6pPr>
            <a:lvl7pPr indent="-360045" lvl="6" marL="3200400" algn="l">
              <a:spcBef>
                <a:spcPts val="600"/>
              </a:spcBef>
              <a:spcAft>
                <a:spcPts val="0"/>
              </a:spcAft>
              <a:buSzPts val="2070"/>
              <a:buChar char="•"/>
              <a:defRPr/>
            </a:lvl7pPr>
            <a:lvl8pPr indent="-360045" lvl="7" marL="3657600" algn="l">
              <a:spcBef>
                <a:spcPts val="600"/>
              </a:spcBef>
              <a:spcAft>
                <a:spcPts val="0"/>
              </a:spcAft>
              <a:buSzPts val="2070"/>
              <a:buChar char="•"/>
              <a:defRPr/>
            </a:lvl8pPr>
            <a:lvl9pPr indent="-360045" lvl="8" marL="4114800" algn="l">
              <a:spcBef>
                <a:spcPts val="600"/>
              </a:spcBef>
              <a:spcAft>
                <a:spcPts val="600"/>
              </a:spcAft>
              <a:buSzPts val="2070"/>
              <a:buChar char="•"/>
              <a:defRPr/>
            </a:lvl9pPr>
          </a:lstStyle>
          <a:p/>
        </p:txBody>
      </p:sp>
      <p:sp>
        <p:nvSpPr>
          <p:cNvPr id="51" name="Google Shape;51;p48"/>
          <p:cNvSpPr txBox="1"/>
          <p:nvPr>
            <p:ph idx="10" type="dt"/>
          </p:nvPr>
        </p:nvSpPr>
        <p:spPr>
          <a:xfrm>
            <a:off x="6356670" y="5960533"/>
            <a:ext cx="1148283" cy="27940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2" name="Google Shape;52;p48"/>
          <p:cNvSpPr txBox="1"/>
          <p:nvPr>
            <p:ph idx="11" type="ftr"/>
          </p:nvPr>
        </p:nvSpPr>
        <p:spPr>
          <a:xfrm>
            <a:off x="1176865" y="5960533"/>
            <a:ext cx="5104667" cy="2794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3" name="Google Shape;53;p48"/>
          <p:cNvSpPr txBox="1"/>
          <p:nvPr>
            <p:ph idx="12" type="sldNum"/>
          </p:nvPr>
        </p:nvSpPr>
        <p:spPr>
          <a:xfrm>
            <a:off x="7580091" y="5960533"/>
            <a:ext cx="395510" cy="279400"/>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mn-M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54" name="Shape 54"/>
        <p:cNvGrpSpPr/>
        <p:nvPr/>
      </p:nvGrpSpPr>
      <p:grpSpPr>
        <a:xfrm>
          <a:off x="0" y="0"/>
          <a:ext cx="0" cy="0"/>
          <a:chOff x="0" y="0"/>
          <a:chExt cx="0" cy="0"/>
        </a:xfrm>
      </p:grpSpPr>
      <p:sp>
        <p:nvSpPr>
          <p:cNvPr id="55" name="Google Shape;55;p49"/>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rgbClr val="262626"/>
              </a:buClr>
              <a:buSzPts val="4000"/>
              <a:buFont typeface="Garamond"/>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6" name="Google Shape;56;p49"/>
          <p:cNvSpPr txBox="1"/>
          <p:nvPr>
            <p:ph idx="1" type="body"/>
          </p:nvPr>
        </p:nvSpPr>
        <p:spPr>
          <a:xfrm>
            <a:off x="1176868" y="2658533"/>
            <a:ext cx="3337560" cy="576262"/>
          </a:xfrm>
          <a:prstGeom prst="rect">
            <a:avLst/>
          </a:prstGeom>
          <a:noFill/>
          <a:ln>
            <a:noFill/>
          </a:ln>
        </p:spPr>
        <p:txBody>
          <a:bodyPr anchorCtr="0" anchor="b" bIns="45700" lIns="91425" spcFirstLastPara="1" rIns="91425" wrap="square" tIns="45700">
            <a:noAutofit/>
          </a:bodyPr>
          <a:lstStyle>
            <a:lvl1pPr indent="-228600" lvl="0" marL="457200" algn="l">
              <a:spcBef>
                <a:spcPts val="480"/>
              </a:spcBef>
              <a:spcAft>
                <a:spcPts val="0"/>
              </a:spcAft>
              <a:buSzPts val="2760"/>
              <a:buNone/>
              <a:defRPr b="0" sz="2400">
                <a:solidFill>
                  <a:schemeClr val="accent1"/>
                </a:solidFill>
              </a:defRPr>
            </a:lvl1pPr>
            <a:lvl2pPr indent="-228600" lvl="1" marL="914400" algn="l">
              <a:spcBef>
                <a:spcPts val="600"/>
              </a:spcBef>
              <a:spcAft>
                <a:spcPts val="0"/>
              </a:spcAft>
              <a:buSzPts val="2300"/>
              <a:buNone/>
              <a:defRPr b="1" sz="2000"/>
            </a:lvl2pPr>
            <a:lvl3pPr indent="-228600" lvl="2" marL="1371600" algn="l">
              <a:spcBef>
                <a:spcPts val="600"/>
              </a:spcBef>
              <a:spcAft>
                <a:spcPts val="0"/>
              </a:spcAft>
              <a:buSzPts val="2070"/>
              <a:buNone/>
              <a:defRPr b="1" sz="1800"/>
            </a:lvl3pPr>
            <a:lvl4pPr indent="-228600" lvl="3" marL="1828800" algn="l">
              <a:spcBef>
                <a:spcPts val="600"/>
              </a:spcBef>
              <a:spcAft>
                <a:spcPts val="0"/>
              </a:spcAft>
              <a:buSzPts val="1840"/>
              <a:buNone/>
              <a:defRPr b="1" sz="1600"/>
            </a:lvl4pPr>
            <a:lvl5pPr indent="-228600" lvl="4" marL="2286000" algn="l">
              <a:spcBef>
                <a:spcPts val="600"/>
              </a:spcBef>
              <a:spcAft>
                <a:spcPts val="0"/>
              </a:spcAft>
              <a:buSzPts val="1840"/>
              <a:buNone/>
              <a:defRPr b="1" sz="1600"/>
            </a:lvl5pPr>
            <a:lvl6pPr indent="-228600" lvl="5" marL="2743200" algn="l">
              <a:spcBef>
                <a:spcPts val="600"/>
              </a:spcBef>
              <a:spcAft>
                <a:spcPts val="0"/>
              </a:spcAft>
              <a:buSzPts val="1840"/>
              <a:buNone/>
              <a:defRPr b="1" sz="1600"/>
            </a:lvl6pPr>
            <a:lvl7pPr indent="-228600" lvl="6" marL="3200400" algn="l">
              <a:spcBef>
                <a:spcPts val="600"/>
              </a:spcBef>
              <a:spcAft>
                <a:spcPts val="0"/>
              </a:spcAft>
              <a:buSzPts val="1840"/>
              <a:buNone/>
              <a:defRPr b="1" sz="1600"/>
            </a:lvl7pPr>
            <a:lvl8pPr indent="-228600" lvl="7" marL="3657600" algn="l">
              <a:spcBef>
                <a:spcPts val="600"/>
              </a:spcBef>
              <a:spcAft>
                <a:spcPts val="0"/>
              </a:spcAft>
              <a:buSzPts val="1840"/>
              <a:buNone/>
              <a:defRPr b="1" sz="1600"/>
            </a:lvl8pPr>
            <a:lvl9pPr indent="-228600" lvl="8" marL="4114800" algn="l">
              <a:spcBef>
                <a:spcPts val="600"/>
              </a:spcBef>
              <a:spcAft>
                <a:spcPts val="600"/>
              </a:spcAft>
              <a:buSzPts val="1840"/>
              <a:buNone/>
              <a:defRPr b="1" sz="1600"/>
            </a:lvl9pPr>
          </a:lstStyle>
          <a:p/>
        </p:txBody>
      </p:sp>
      <p:sp>
        <p:nvSpPr>
          <p:cNvPr id="57" name="Google Shape;57;p49"/>
          <p:cNvSpPr txBox="1"/>
          <p:nvPr>
            <p:ph idx="2" type="body"/>
          </p:nvPr>
        </p:nvSpPr>
        <p:spPr>
          <a:xfrm>
            <a:off x="1176868" y="3243263"/>
            <a:ext cx="3337560" cy="2706624"/>
          </a:xfrm>
          <a:prstGeom prst="rect">
            <a:avLst/>
          </a:prstGeom>
          <a:noFill/>
          <a:ln>
            <a:noFill/>
          </a:ln>
        </p:spPr>
        <p:txBody>
          <a:bodyPr anchorCtr="0" anchor="t" bIns="45700" lIns="91425" spcFirstLastPara="1" rIns="91425" wrap="square" tIns="45700">
            <a:normAutofit/>
          </a:bodyPr>
          <a:lstStyle>
            <a:lvl1pPr indent="-360045" lvl="0" marL="457200" algn="l">
              <a:spcBef>
                <a:spcPts val="360"/>
              </a:spcBef>
              <a:spcAft>
                <a:spcPts val="0"/>
              </a:spcAft>
              <a:buSzPts val="2070"/>
              <a:buChar char="•"/>
              <a:defRPr/>
            </a:lvl1pPr>
            <a:lvl2pPr indent="-360044" lvl="1" marL="914400" algn="l">
              <a:spcBef>
                <a:spcPts val="600"/>
              </a:spcBef>
              <a:spcAft>
                <a:spcPts val="0"/>
              </a:spcAft>
              <a:buSzPts val="2070"/>
              <a:buChar char="•"/>
              <a:defRPr/>
            </a:lvl2pPr>
            <a:lvl3pPr indent="-360044" lvl="2" marL="1371600" algn="l">
              <a:spcBef>
                <a:spcPts val="600"/>
              </a:spcBef>
              <a:spcAft>
                <a:spcPts val="0"/>
              </a:spcAft>
              <a:buSzPts val="2070"/>
              <a:buChar char="•"/>
              <a:defRPr/>
            </a:lvl3pPr>
            <a:lvl4pPr indent="-360044" lvl="3" marL="1828800" algn="l">
              <a:spcBef>
                <a:spcPts val="600"/>
              </a:spcBef>
              <a:spcAft>
                <a:spcPts val="0"/>
              </a:spcAft>
              <a:buSzPts val="2070"/>
              <a:buChar char="•"/>
              <a:defRPr/>
            </a:lvl4pPr>
            <a:lvl5pPr indent="-360045" lvl="4" marL="2286000" algn="l">
              <a:spcBef>
                <a:spcPts val="600"/>
              </a:spcBef>
              <a:spcAft>
                <a:spcPts val="0"/>
              </a:spcAft>
              <a:buSzPts val="2070"/>
              <a:buChar char="•"/>
              <a:defRPr/>
            </a:lvl5pPr>
            <a:lvl6pPr indent="-360045" lvl="5" marL="2743200" algn="l">
              <a:spcBef>
                <a:spcPts val="600"/>
              </a:spcBef>
              <a:spcAft>
                <a:spcPts val="0"/>
              </a:spcAft>
              <a:buSzPts val="2070"/>
              <a:buChar char="•"/>
              <a:defRPr/>
            </a:lvl6pPr>
            <a:lvl7pPr indent="-360045" lvl="6" marL="3200400" algn="l">
              <a:spcBef>
                <a:spcPts val="600"/>
              </a:spcBef>
              <a:spcAft>
                <a:spcPts val="0"/>
              </a:spcAft>
              <a:buSzPts val="2070"/>
              <a:buChar char="•"/>
              <a:defRPr/>
            </a:lvl7pPr>
            <a:lvl8pPr indent="-360045" lvl="7" marL="3657600" algn="l">
              <a:spcBef>
                <a:spcPts val="600"/>
              </a:spcBef>
              <a:spcAft>
                <a:spcPts val="0"/>
              </a:spcAft>
              <a:buSzPts val="2070"/>
              <a:buChar char="•"/>
              <a:defRPr/>
            </a:lvl8pPr>
            <a:lvl9pPr indent="-360045" lvl="8" marL="4114800" algn="l">
              <a:spcBef>
                <a:spcPts val="600"/>
              </a:spcBef>
              <a:spcAft>
                <a:spcPts val="600"/>
              </a:spcAft>
              <a:buSzPts val="2070"/>
              <a:buChar char="•"/>
              <a:defRPr/>
            </a:lvl9pPr>
          </a:lstStyle>
          <a:p/>
        </p:txBody>
      </p:sp>
      <p:sp>
        <p:nvSpPr>
          <p:cNvPr id="58" name="Google Shape;58;p49"/>
          <p:cNvSpPr txBox="1"/>
          <p:nvPr>
            <p:ph idx="3" type="body"/>
          </p:nvPr>
        </p:nvSpPr>
        <p:spPr>
          <a:xfrm>
            <a:off x="4641832" y="2658533"/>
            <a:ext cx="3337560" cy="576262"/>
          </a:xfrm>
          <a:prstGeom prst="rect">
            <a:avLst/>
          </a:prstGeom>
          <a:noFill/>
          <a:ln>
            <a:noFill/>
          </a:ln>
        </p:spPr>
        <p:txBody>
          <a:bodyPr anchorCtr="0" anchor="b" bIns="45700" lIns="91425" spcFirstLastPara="1" rIns="91425" wrap="square" tIns="45700">
            <a:noAutofit/>
          </a:bodyPr>
          <a:lstStyle>
            <a:lvl1pPr indent="-228600" lvl="0" marL="457200" algn="l">
              <a:spcBef>
                <a:spcPts val="480"/>
              </a:spcBef>
              <a:spcAft>
                <a:spcPts val="0"/>
              </a:spcAft>
              <a:buSzPts val="2760"/>
              <a:buNone/>
              <a:defRPr b="0" sz="2400">
                <a:solidFill>
                  <a:schemeClr val="accent1"/>
                </a:solidFill>
              </a:defRPr>
            </a:lvl1pPr>
            <a:lvl2pPr indent="-228600" lvl="1" marL="914400" algn="l">
              <a:spcBef>
                <a:spcPts val="600"/>
              </a:spcBef>
              <a:spcAft>
                <a:spcPts val="0"/>
              </a:spcAft>
              <a:buSzPts val="2300"/>
              <a:buNone/>
              <a:defRPr b="1" sz="2000"/>
            </a:lvl2pPr>
            <a:lvl3pPr indent="-228600" lvl="2" marL="1371600" algn="l">
              <a:spcBef>
                <a:spcPts val="600"/>
              </a:spcBef>
              <a:spcAft>
                <a:spcPts val="0"/>
              </a:spcAft>
              <a:buSzPts val="2070"/>
              <a:buNone/>
              <a:defRPr b="1" sz="1800"/>
            </a:lvl3pPr>
            <a:lvl4pPr indent="-228600" lvl="3" marL="1828800" algn="l">
              <a:spcBef>
                <a:spcPts val="600"/>
              </a:spcBef>
              <a:spcAft>
                <a:spcPts val="0"/>
              </a:spcAft>
              <a:buSzPts val="1840"/>
              <a:buNone/>
              <a:defRPr b="1" sz="1600"/>
            </a:lvl4pPr>
            <a:lvl5pPr indent="-228600" lvl="4" marL="2286000" algn="l">
              <a:spcBef>
                <a:spcPts val="600"/>
              </a:spcBef>
              <a:spcAft>
                <a:spcPts val="0"/>
              </a:spcAft>
              <a:buSzPts val="1840"/>
              <a:buNone/>
              <a:defRPr b="1" sz="1600"/>
            </a:lvl5pPr>
            <a:lvl6pPr indent="-228600" lvl="5" marL="2743200" algn="l">
              <a:spcBef>
                <a:spcPts val="600"/>
              </a:spcBef>
              <a:spcAft>
                <a:spcPts val="0"/>
              </a:spcAft>
              <a:buSzPts val="1840"/>
              <a:buNone/>
              <a:defRPr b="1" sz="1600"/>
            </a:lvl6pPr>
            <a:lvl7pPr indent="-228600" lvl="6" marL="3200400" algn="l">
              <a:spcBef>
                <a:spcPts val="600"/>
              </a:spcBef>
              <a:spcAft>
                <a:spcPts val="0"/>
              </a:spcAft>
              <a:buSzPts val="1840"/>
              <a:buNone/>
              <a:defRPr b="1" sz="1600"/>
            </a:lvl7pPr>
            <a:lvl8pPr indent="-228600" lvl="7" marL="3657600" algn="l">
              <a:spcBef>
                <a:spcPts val="600"/>
              </a:spcBef>
              <a:spcAft>
                <a:spcPts val="0"/>
              </a:spcAft>
              <a:buSzPts val="1840"/>
              <a:buNone/>
              <a:defRPr b="1" sz="1600"/>
            </a:lvl8pPr>
            <a:lvl9pPr indent="-228600" lvl="8" marL="4114800" algn="l">
              <a:spcBef>
                <a:spcPts val="600"/>
              </a:spcBef>
              <a:spcAft>
                <a:spcPts val="600"/>
              </a:spcAft>
              <a:buSzPts val="1840"/>
              <a:buNone/>
              <a:defRPr b="1" sz="1600"/>
            </a:lvl9pPr>
          </a:lstStyle>
          <a:p/>
        </p:txBody>
      </p:sp>
      <p:sp>
        <p:nvSpPr>
          <p:cNvPr id="59" name="Google Shape;59;p49"/>
          <p:cNvSpPr txBox="1"/>
          <p:nvPr>
            <p:ph idx="4" type="body"/>
          </p:nvPr>
        </p:nvSpPr>
        <p:spPr>
          <a:xfrm>
            <a:off x="4641832" y="3243263"/>
            <a:ext cx="3337560" cy="2706624"/>
          </a:xfrm>
          <a:prstGeom prst="rect">
            <a:avLst/>
          </a:prstGeom>
          <a:noFill/>
          <a:ln>
            <a:noFill/>
          </a:ln>
        </p:spPr>
        <p:txBody>
          <a:bodyPr anchorCtr="0" anchor="t" bIns="45700" lIns="91425" spcFirstLastPara="1" rIns="91425" wrap="square" tIns="45700">
            <a:normAutofit/>
          </a:bodyPr>
          <a:lstStyle>
            <a:lvl1pPr indent="-360045" lvl="0" marL="457200" algn="l">
              <a:spcBef>
                <a:spcPts val="360"/>
              </a:spcBef>
              <a:spcAft>
                <a:spcPts val="0"/>
              </a:spcAft>
              <a:buSzPts val="2070"/>
              <a:buChar char="•"/>
              <a:defRPr/>
            </a:lvl1pPr>
            <a:lvl2pPr indent="-360044" lvl="1" marL="914400" algn="l">
              <a:spcBef>
                <a:spcPts val="600"/>
              </a:spcBef>
              <a:spcAft>
                <a:spcPts val="0"/>
              </a:spcAft>
              <a:buSzPts val="2070"/>
              <a:buChar char="•"/>
              <a:defRPr/>
            </a:lvl2pPr>
            <a:lvl3pPr indent="-360044" lvl="2" marL="1371600" algn="l">
              <a:spcBef>
                <a:spcPts val="600"/>
              </a:spcBef>
              <a:spcAft>
                <a:spcPts val="0"/>
              </a:spcAft>
              <a:buSzPts val="2070"/>
              <a:buChar char="•"/>
              <a:defRPr/>
            </a:lvl3pPr>
            <a:lvl4pPr indent="-360044" lvl="3" marL="1828800" algn="l">
              <a:spcBef>
                <a:spcPts val="600"/>
              </a:spcBef>
              <a:spcAft>
                <a:spcPts val="0"/>
              </a:spcAft>
              <a:buSzPts val="2070"/>
              <a:buChar char="•"/>
              <a:defRPr/>
            </a:lvl4pPr>
            <a:lvl5pPr indent="-360045" lvl="4" marL="2286000" algn="l">
              <a:spcBef>
                <a:spcPts val="600"/>
              </a:spcBef>
              <a:spcAft>
                <a:spcPts val="0"/>
              </a:spcAft>
              <a:buSzPts val="2070"/>
              <a:buChar char="•"/>
              <a:defRPr/>
            </a:lvl5pPr>
            <a:lvl6pPr indent="-360045" lvl="5" marL="2743200" algn="l">
              <a:spcBef>
                <a:spcPts val="600"/>
              </a:spcBef>
              <a:spcAft>
                <a:spcPts val="0"/>
              </a:spcAft>
              <a:buSzPts val="2070"/>
              <a:buChar char="•"/>
              <a:defRPr/>
            </a:lvl6pPr>
            <a:lvl7pPr indent="-360045" lvl="6" marL="3200400" algn="l">
              <a:spcBef>
                <a:spcPts val="600"/>
              </a:spcBef>
              <a:spcAft>
                <a:spcPts val="0"/>
              </a:spcAft>
              <a:buSzPts val="2070"/>
              <a:buChar char="•"/>
              <a:defRPr/>
            </a:lvl7pPr>
            <a:lvl8pPr indent="-360045" lvl="7" marL="3657600" algn="l">
              <a:spcBef>
                <a:spcPts val="600"/>
              </a:spcBef>
              <a:spcAft>
                <a:spcPts val="0"/>
              </a:spcAft>
              <a:buSzPts val="2070"/>
              <a:buChar char="•"/>
              <a:defRPr/>
            </a:lvl8pPr>
            <a:lvl9pPr indent="-360045" lvl="8" marL="4114800" algn="l">
              <a:spcBef>
                <a:spcPts val="600"/>
              </a:spcBef>
              <a:spcAft>
                <a:spcPts val="600"/>
              </a:spcAft>
              <a:buSzPts val="2070"/>
              <a:buChar char="•"/>
              <a:defRPr/>
            </a:lvl9pPr>
          </a:lstStyle>
          <a:p/>
        </p:txBody>
      </p:sp>
      <p:sp>
        <p:nvSpPr>
          <p:cNvPr id="60" name="Google Shape;60;p49"/>
          <p:cNvSpPr txBox="1"/>
          <p:nvPr>
            <p:ph idx="10" type="dt"/>
          </p:nvPr>
        </p:nvSpPr>
        <p:spPr>
          <a:xfrm>
            <a:off x="6356670" y="5960533"/>
            <a:ext cx="1148283" cy="27940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1" name="Google Shape;61;p49"/>
          <p:cNvSpPr txBox="1"/>
          <p:nvPr>
            <p:ph idx="11" type="ftr"/>
          </p:nvPr>
        </p:nvSpPr>
        <p:spPr>
          <a:xfrm>
            <a:off x="1176865" y="5960533"/>
            <a:ext cx="5104667" cy="2794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2" name="Google Shape;62;p49"/>
          <p:cNvSpPr txBox="1"/>
          <p:nvPr>
            <p:ph idx="12" type="sldNum"/>
          </p:nvPr>
        </p:nvSpPr>
        <p:spPr>
          <a:xfrm>
            <a:off x="7580091" y="5960533"/>
            <a:ext cx="395510" cy="279400"/>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mn-MN"/>
              <a:t>‹#›</a:t>
            </a:fld>
            <a:endParaRPr/>
          </a:p>
        </p:txBody>
      </p:sp>
      <p:cxnSp>
        <p:nvCxnSpPr>
          <p:cNvPr id="63" name="Google Shape;63;p49"/>
          <p:cNvCxnSpPr/>
          <p:nvPr/>
        </p:nvCxnSpPr>
        <p:spPr>
          <a:xfrm>
            <a:off x="1278466" y="2354670"/>
            <a:ext cx="6595534" cy="0"/>
          </a:xfrm>
          <a:prstGeom prst="straightConnector1">
            <a:avLst/>
          </a:prstGeom>
          <a:noFill/>
          <a:ln cap="flat" cmpd="sng" w="15875">
            <a:solidFill>
              <a:schemeClr val="accent1"/>
            </a:solidFill>
            <a:prstDash val="solid"/>
            <a:round/>
            <a:headEnd len="sm" w="sm" type="none"/>
            <a:tailEnd len="sm" w="sm" type="none"/>
          </a:ln>
        </p:spPr>
      </p:cxn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64" name="Shape 64"/>
        <p:cNvGrpSpPr/>
        <p:nvPr/>
      </p:nvGrpSpPr>
      <p:grpSpPr>
        <a:xfrm>
          <a:off x="0" y="0"/>
          <a:ext cx="0" cy="0"/>
          <a:chOff x="0" y="0"/>
          <a:chExt cx="0" cy="0"/>
        </a:xfrm>
      </p:grpSpPr>
      <p:sp>
        <p:nvSpPr>
          <p:cNvPr id="65" name="Google Shape;65;p50"/>
          <p:cNvSpPr txBox="1"/>
          <p:nvPr>
            <p:ph type="title"/>
          </p:nvPr>
        </p:nvSpPr>
        <p:spPr>
          <a:xfrm>
            <a:off x="1176865" y="915337"/>
            <a:ext cx="6798735" cy="1303867"/>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rgbClr val="262626"/>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6" name="Google Shape;66;p50"/>
          <p:cNvSpPr txBox="1"/>
          <p:nvPr>
            <p:ph idx="10" type="dt"/>
          </p:nvPr>
        </p:nvSpPr>
        <p:spPr>
          <a:xfrm>
            <a:off x="6356670" y="5960533"/>
            <a:ext cx="1148283" cy="27940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7" name="Google Shape;67;p50"/>
          <p:cNvSpPr txBox="1"/>
          <p:nvPr>
            <p:ph idx="11" type="ftr"/>
          </p:nvPr>
        </p:nvSpPr>
        <p:spPr>
          <a:xfrm>
            <a:off x="1176865" y="5960533"/>
            <a:ext cx="5104667" cy="2794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8" name="Google Shape;68;p50"/>
          <p:cNvSpPr txBox="1"/>
          <p:nvPr>
            <p:ph idx="12" type="sldNum"/>
          </p:nvPr>
        </p:nvSpPr>
        <p:spPr>
          <a:xfrm>
            <a:off x="7580091" y="5960533"/>
            <a:ext cx="395510" cy="279400"/>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mn-MN"/>
              <a:t>‹#›</a:t>
            </a:fld>
            <a:endParaRPr/>
          </a:p>
        </p:txBody>
      </p:sp>
      <p:cxnSp>
        <p:nvCxnSpPr>
          <p:cNvPr id="69" name="Google Shape;69;p50"/>
          <p:cNvCxnSpPr/>
          <p:nvPr/>
        </p:nvCxnSpPr>
        <p:spPr>
          <a:xfrm>
            <a:off x="1278466" y="2354670"/>
            <a:ext cx="6595534" cy="0"/>
          </a:xfrm>
          <a:prstGeom prst="straightConnector1">
            <a:avLst/>
          </a:prstGeom>
          <a:noFill/>
          <a:ln cap="flat" cmpd="sng" w="15875">
            <a:solidFill>
              <a:schemeClr val="accent1"/>
            </a:solidFill>
            <a:prstDash val="solid"/>
            <a:round/>
            <a:headEnd len="sm" w="sm" type="none"/>
            <a:tailEnd len="sm" w="sm" type="none"/>
          </a:ln>
        </p:spPr>
      </p:cxn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70" name="Shape 70"/>
        <p:cNvGrpSpPr/>
        <p:nvPr/>
      </p:nvGrpSpPr>
      <p:grpSpPr>
        <a:xfrm>
          <a:off x="0" y="0"/>
          <a:ext cx="0" cy="0"/>
          <a:chOff x="0" y="0"/>
          <a:chExt cx="0" cy="0"/>
        </a:xfrm>
      </p:grpSpPr>
      <p:sp>
        <p:nvSpPr>
          <p:cNvPr id="71" name="Google Shape;71;p51"/>
          <p:cNvSpPr txBox="1"/>
          <p:nvPr>
            <p:ph idx="10" type="dt"/>
          </p:nvPr>
        </p:nvSpPr>
        <p:spPr>
          <a:xfrm>
            <a:off x="6356670" y="5960533"/>
            <a:ext cx="1148283" cy="27940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2" name="Google Shape;72;p51"/>
          <p:cNvSpPr txBox="1"/>
          <p:nvPr>
            <p:ph idx="11" type="ftr"/>
          </p:nvPr>
        </p:nvSpPr>
        <p:spPr>
          <a:xfrm>
            <a:off x="1176865" y="5960533"/>
            <a:ext cx="5104667" cy="2794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3" name="Google Shape;73;p51"/>
          <p:cNvSpPr txBox="1"/>
          <p:nvPr>
            <p:ph idx="12" type="sldNum"/>
          </p:nvPr>
        </p:nvSpPr>
        <p:spPr>
          <a:xfrm>
            <a:off x="7580091" y="5960533"/>
            <a:ext cx="395510" cy="279400"/>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mn-M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74" name="Shape 74"/>
        <p:cNvGrpSpPr/>
        <p:nvPr/>
      </p:nvGrpSpPr>
      <p:grpSpPr>
        <a:xfrm>
          <a:off x="0" y="0"/>
          <a:ext cx="0" cy="0"/>
          <a:chOff x="0" y="0"/>
          <a:chExt cx="0" cy="0"/>
        </a:xfrm>
      </p:grpSpPr>
      <p:sp>
        <p:nvSpPr>
          <p:cNvPr id="75" name="Google Shape;75;p52"/>
          <p:cNvSpPr txBox="1"/>
          <p:nvPr>
            <p:ph type="title"/>
          </p:nvPr>
        </p:nvSpPr>
        <p:spPr>
          <a:xfrm>
            <a:off x="1176865" y="1388534"/>
            <a:ext cx="2536798" cy="1371600"/>
          </a:xfrm>
          <a:prstGeom prst="rect">
            <a:avLst/>
          </a:prstGeom>
          <a:noFill/>
          <a:ln>
            <a:noFill/>
          </a:ln>
        </p:spPr>
        <p:txBody>
          <a:bodyPr anchorCtr="0" anchor="b" bIns="45700" lIns="91425" spcFirstLastPara="1" rIns="91425" wrap="square" tIns="45700">
            <a:normAutofit/>
          </a:bodyPr>
          <a:lstStyle>
            <a:lvl1pPr lvl="0" algn="ctr">
              <a:spcBef>
                <a:spcPts val="0"/>
              </a:spcBef>
              <a:spcAft>
                <a:spcPts val="0"/>
              </a:spcAft>
              <a:buClr>
                <a:srgbClr val="262626"/>
              </a:buClr>
              <a:buSzPts val="2400"/>
              <a:buFont typeface="Garamond"/>
              <a:buNone/>
              <a:defRPr b="0" sz="24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6" name="Google Shape;76;p52"/>
          <p:cNvSpPr txBox="1"/>
          <p:nvPr>
            <p:ph idx="1" type="body"/>
          </p:nvPr>
        </p:nvSpPr>
        <p:spPr>
          <a:xfrm>
            <a:off x="4120062" y="982132"/>
            <a:ext cx="3855539" cy="4893735"/>
          </a:xfrm>
          <a:prstGeom prst="rect">
            <a:avLst/>
          </a:prstGeom>
          <a:noFill/>
          <a:ln>
            <a:noFill/>
          </a:ln>
        </p:spPr>
        <p:txBody>
          <a:bodyPr anchorCtr="0" anchor="ctr" bIns="45700" lIns="91425" spcFirstLastPara="1" rIns="91425" wrap="square" tIns="45700">
            <a:normAutofit/>
          </a:bodyPr>
          <a:lstStyle>
            <a:lvl1pPr indent="-360045" lvl="0" marL="457200" algn="l">
              <a:spcBef>
                <a:spcPts val="360"/>
              </a:spcBef>
              <a:spcAft>
                <a:spcPts val="0"/>
              </a:spcAft>
              <a:buSzPts val="2070"/>
              <a:buChar char="•"/>
              <a:defRPr/>
            </a:lvl1pPr>
            <a:lvl2pPr indent="-360044" lvl="1" marL="914400" algn="l">
              <a:spcBef>
                <a:spcPts val="600"/>
              </a:spcBef>
              <a:spcAft>
                <a:spcPts val="0"/>
              </a:spcAft>
              <a:buSzPts val="2070"/>
              <a:buChar char="•"/>
              <a:defRPr/>
            </a:lvl2pPr>
            <a:lvl3pPr indent="-360044" lvl="2" marL="1371600" algn="l">
              <a:spcBef>
                <a:spcPts val="600"/>
              </a:spcBef>
              <a:spcAft>
                <a:spcPts val="0"/>
              </a:spcAft>
              <a:buSzPts val="2070"/>
              <a:buChar char="•"/>
              <a:defRPr/>
            </a:lvl3pPr>
            <a:lvl4pPr indent="-360044" lvl="3" marL="1828800" algn="l">
              <a:spcBef>
                <a:spcPts val="600"/>
              </a:spcBef>
              <a:spcAft>
                <a:spcPts val="0"/>
              </a:spcAft>
              <a:buSzPts val="2070"/>
              <a:buChar char="•"/>
              <a:defRPr/>
            </a:lvl4pPr>
            <a:lvl5pPr indent="-360045" lvl="4" marL="2286000" algn="l">
              <a:spcBef>
                <a:spcPts val="600"/>
              </a:spcBef>
              <a:spcAft>
                <a:spcPts val="0"/>
              </a:spcAft>
              <a:buSzPts val="2070"/>
              <a:buChar char="•"/>
              <a:defRPr/>
            </a:lvl5pPr>
            <a:lvl6pPr indent="-360045" lvl="5" marL="2743200" algn="l">
              <a:spcBef>
                <a:spcPts val="600"/>
              </a:spcBef>
              <a:spcAft>
                <a:spcPts val="0"/>
              </a:spcAft>
              <a:buSzPts val="2070"/>
              <a:buChar char="•"/>
              <a:defRPr/>
            </a:lvl6pPr>
            <a:lvl7pPr indent="-360045" lvl="6" marL="3200400" algn="l">
              <a:spcBef>
                <a:spcPts val="600"/>
              </a:spcBef>
              <a:spcAft>
                <a:spcPts val="0"/>
              </a:spcAft>
              <a:buSzPts val="2070"/>
              <a:buChar char="•"/>
              <a:defRPr/>
            </a:lvl7pPr>
            <a:lvl8pPr indent="-360045" lvl="7" marL="3657600" algn="l">
              <a:spcBef>
                <a:spcPts val="600"/>
              </a:spcBef>
              <a:spcAft>
                <a:spcPts val="0"/>
              </a:spcAft>
              <a:buSzPts val="2070"/>
              <a:buChar char="•"/>
              <a:defRPr/>
            </a:lvl8pPr>
            <a:lvl9pPr indent="-360045" lvl="8" marL="4114800" algn="l">
              <a:spcBef>
                <a:spcPts val="600"/>
              </a:spcBef>
              <a:spcAft>
                <a:spcPts val="600"/>
              </a:spcAft>
              <a:buSzPts val="2070"/>
              <a:buChar char="•"/>
              <a:defRPr/>
            </a:lvl9pPr>
          </a:lstStyle>
          <a:p/>
        </p:txBody>
      </p:sp>
      <p:sp>
        <p:nvSpPr>
          <p:cNvPr id="77" name="Google Shape;77;p52"/>
          <p:cNvSpPr txBox="1"/>
          <p:nvPr>
            <p:ph idx="2" type="body"/>
          </p:nvPr>
        </p:nvSpPr>
        <p:spPr>
          <a:xfrm>
            <a:off x="1176865" y="3031065"/>
            <a:ext cx="2536798" cy="2438404"/>
          </a:xfrm>
          <a:prstGeom prst="rect">
            <a:avLst/>
          </a:prstGeom>
          <a:noFill/>
          <a:ln>
            <a:noFill/>
          </a:ln>
        </p:spPr>
        <p:txBody>
          <a:bodyPr anchorCtr="0" anchor="t" bIns="45700" lIns="91425" spcFirstLastPara="1" rIns="91425" wrap="square" tIns="45700">
            <a:normAutofit/>
          </a:bodyPr>
          <a:lstStyle>
            <a:lvl1pPr indent="-228600" lvl="0" marL="457200" algn="ctr">
              <a:spcBef>
                <a:spcPts val="320"/>
              </a:spcBef>
              <a:spcAft>
                <a:spcPts val="0"/>
              </a:spcAft>
              <a:buSzPts val="1840"/>
              <a:buNone/>
              <a:defRPr sz="1600"/>
            </a:lvl1pPr>
            <a:lvl2pPr indent="-228600" lvl="1" marL="914400" algn="l">
              <a:spcBef>
                <a:spcPts val="600"/>
              </a:spcBef>
              <a:spcAft>
                <a:spcPts val="0"/>
              </a:spcAft>
              <a:buSzPts val="1380"/>
              <a:buNone/>
              <a:defRPr sz="1200"/>
            </a:lvl2pPr>
            <a:lvl3pPr indent="-228600" lvl="2" marL="1371600" algn="l">
              <a:spcBef>
                <a:spcPts val="600"/>
              </a:spcBef>
              <a:spcAft>
                <a:spcPts val="0"/>
              </a:spcAft>
              <a:buSzPts val="1150"/>
              <a:buNone/>
              <a:defRPr sz="1000"/>
            </a:lvl3pPr>
            <a:lvl4pPr indent="-228600" lvl="3" marL="1828800" algn="l">
              <a:spcBef>
                <a:spcPts val="600"/>
              </a:spcBef>
              <a:spcAft>
                <a:spcPts val="0"/>
              </a:spcAft>
              <a:buSzPts val="1035"/>
              <a:buNone/>
              <a:defRPr sz="900"/>
            </a:lvl4pPr>
            <a:lvl5pPr indent="-228600" lvl="4" marL="2286000" algn="l">
              <a:spcBef>
                <a:spcPts val="600"/>
              </a:spcBef>
              <a:spcAft>
                <a:spcPts val="0"/>
              </a:spcAft>
              <a:buSzPts val="1035"/>
              <a:buNone/>
              <a:defRPr sz="900"/>
            </a:lvl5pPr>
            <a:lvl6pPr indent="-228600" lvl="5" marL="2743200" algn="l">
              <a:spcBef>
                <a:spcPts val="600"/>
              </a:spcBef>
              <a:spcAft>
                <a:spcPts val="0"/>
              </a:spcAft>
              <a:buSzPts val="1035"/>
              <a:buNone/>
              <a:defRPr sz="900"/>
            </a:lvl6pPr>
            <a:lvl7pPr indent="-228600" lvl="6" marL="3200400" algn="l">
              <a:spcBef>
                <a:spcPts val="600"/>
              </a:spcBef>
              <a:spcAft>
                <a:spcPts val="0"/>
              </a:spcAft>
              <a:buSzPts val="1035"/>
              <a:buNone/>
              <a:defRPr sz="900"/>
            </a:lvl7pPr>
            <a:lvl8pPr indent="-228600" lvl="7" marL="3657600" algn="l">
              <a:spcBef>
                <a:spcPts val="600"/>
              </a:spcBef>
              <a:spcAft>
                <a:spcPts val="0"/>
              </a:spcAft>
              <a:buSzPts val="1035"/>
              <a:buNone/>
              <a:defRPr sz="900"/>
            </a:lvl8pPr>
            <a:lvl9pPr indent="-228600" lvl="8" marL="4114800" algn="l">
              <a:spcBef>
                <a:spcPts val="600"/>
              </a:spcBef>
              <a:spcAft>
                <a:spcPts val="600"/>
              </a:spcAft>
              <a:buSzPts val="1035"/>
              <a:buNone/>
              <a:defRPr sz="900"/>
            </a:lvl9pPr>
          </a:lstStyle>
          <a:p/>
        </p:txBody>
      </p:sp>
      <p:sp>
        <p:nvSpPr>
          <p:cNvPr id="78" name="Google Shape;78;p52"/>
          <p:cNvSpPr txBox="1"/>
          <p:nvPr>
            <p:ph idx="10" type="dt"/>
          </p:nvPr>
        </p:nvSpPr>
        <p:spPr>
          <a:xfrm>
            <a:off x="6356670" y="5960533"/>
            <a:ext cx="1148283" cy="27940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9" name="Google Shape;79;p52"/>
          <p:cNvSpPr txBox="1"/>
          <p:nvPr>
            <p:ph idx="11" type="ftr"/>
          </p:nvPr>
        </p:nvSpPr>
        <p:spPr>
          <a:xfrm>
            <a:off x="1176865" y="5960533"/>
            <a:ext cx="5104667" cy="2794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0" name="Google Shape;80;p52"/>
          <p:cNvSpPr txBox="1"/>
          <p:nvPr>
            <p:ph idx="12" type="sldNum"/>
          </p:nvPr>
        </p:nvSpPr>
        <p:spPr>
          <a:xfrm>
            <a:off x="7580091" y="5960533"/>
            <a:ext cx="395510" cy="279400"/>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mn-MN"/>
              <a:t>‹#›</a:t>
            </a:fld>
            <a:endParaRPr/>
          </a:p>
        </p:txBody>
      </p:sp>
      <p:cxnSp>
        <p:nvCxnSpPr>
          <p:cNvPr id="81" name="Google Shape;81;p52"/>
          <p:cNvCxnSpPr/>
          <p:nvPr/>
        </p:nvCxnSpPr>
        <p:spPr>
          <a:xfrm>
            <a:off x="1278466" y="2912533"/>
            <a:ext cx="2333594" cy="0"/>
          </a:xfrm>
          <a:prstGeom prst="straightConnector1">
            <a:avLst/>
          </a:prstGeom>
          <a:noFill/>
          <a:ln cap="flat" cmpd="sng" w="15875">
            <a:solidFill>
              <a:schemeClr val="accent1"/>
            </a:solidFill>
            <a:prstDash val="solid"/>
            <a:round/>
            <a:headEnd len="sm" w="sm" type="none"/>
            <a:tailEnd len="sm" w="sm" type="none"/>
          </a:ln>
        </p:spPr>
      </p:cxn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82" name="Shape 82"/>
        <p:cNvGrpSpPr/>
        <p:nvPr/>
      </p:nvGrpSpPr>
      <p:grpSpPr>
        <a:xfrm>
          <a:off x="0" y="0"/>
          <a:ext cx="0" cy="0"/>
          <a:chOff x="0" y="0"/>
          <a:chExt cx="0" cy="0"/>
        </a:xfrm>
      </p:grpSpPr>
      <p:sp>
        <p:nvSpPr>
          <p:cNvPr id="83" name="Google Shape;83;p53"/>
          <p:cNvSpPr txBox="1"/>
          <p:nvPr>
            <p:ph type="title"/>
          </p:nvPr>
        </p:nvSpPr>
        <p:spPr>
          <a:xfrm>
            <a:off x="1176865" y="1883832"/>
            <a:ext cx="3632202" cy="1371600"/>
          </a:xfrm>
          <a:prstGeom prst="rect">
            <a:avLst/>
          </a:prstGeom>
          <a:noFill/>
          <a:ln>
            <a:noFill/>
          </a:ln>
        </p:spPr>
        <p:txBody>
          <a:bodyPr anchorCtr="0" anchor="b" bIns="45700" lIns="91425" spcFirstLastPara="1" rIns="91425" wrap="square" tIns="45700">
            <a:normAutofit/>
          </a:bodyPr>
          <a:lstStyle>
            <a:lvl1pPr lvl="0" algn="ctr">
              <a:spcBef>
                <a:spcPts val="0"/>
              </a:spcBef>
              <a:spcAft>
                <a:spcPts val="0"/>
              </a:spcAft>
              <a:buClr>
                <a:srgbClr val="262626"/>
              </a:buClr>
              <a:buSzPts val="2400"/>
              <a:buFont typeface="Garamond"/>
              <a:buNone/>
              <a:defRPr b="0" sz="24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4" name="Google Shape;84;p53"/>
          <p:cNvSpPr/>
          <p:nvPr>
            <p:ph idx="2" type="pic"/>
          </p:nvPr>
        </p:nvSpPr>
        <p:spPr>
          <a:xfrm>
            <a:off x="5183069" y="1032933"/>
            <a:ext cx="2929463" cy="4792136"/>
          </a:xfrm>
          <a:prstGeom prst="roundRect">
            <a:avLst>
              <a:gd fmla="val 0" name="adj"/>
            </a:avLst>
          </a:prstGeom>
          <a:noFill/>
          <a:ln cap="flat" cmpd="thickThin" w="57150">
            <a:solidFill>
              <a:srgbClr val="7F7F7F"/>
            </a:solidFill>
            <a:prstDash val="solid"/>
            <a:round/>
            <a:headEnd len="sm" w="sm" type="none"/>
            <a:tailEnd len="sm" w="sm" type="none"/>
          </a:ln>
        </p:spPr>
      </p:sp>
      <p:sp>
        <p:nvSpPr>
          <p:cNvPr id="85" name="Google Shape;85;p53"/>
          <p:cNvSpPr txBox="1"/>
          <p:nvPr>
            <p:ph idx="1" type="body"/>
          </p:nvPr>
        </p:nvSpPr>
        <p:spPr>
          <a:xfrm>
            <a:off x="1176865" y="3255432"/>
            <a:ext cx="3632201" cy="1828800"/>
          </a:xfrm>
          <a:prstGeom prst="rect">
            <a:avLst/>
          </a:prstGeom>
          <a:noFill/>
          <a:ln>
            <a:noFill/>
          </a:ln>
        </p:spPr>
        <p:txBody>
          <a:bodyPr anchorCtr="0" anchor="t" bIns="45700" lIns="91425" spcFirstLastPara="1" rIns="91425" wrap="square" tIns="45700">
            <a:normAutofit/>
          </a:bodyPr>
          <a:lstStyle>
            <a:lvl1pPr indent="-228600" lvl="0" marL="457200" algn="ctr">
              <a:spcBef>
                <a:spcPts val="320"/>
              </a:spcBef>
              <a:spcAft>
                <a:spcPts val="0"/>
              </a:spcAft>
              <a:buSzPts val="1840"/>
              <a:buNone/>
              <a:defRPr sz="1600"/>
            </a:lvl1pPr>
            <a:lvl2pPr indent="-228600" lvl="1" marL="914400" algn="l">
              <a:spcBef>
                <a:spcPts val="600"/>
              </a:spcBef>
              <a:spcAft>
                <a:spcPts val="0"/>
              </a:spcAft>
              <a:buSzPts val="1380"/>
              <a:buNone/>
              <a:defRPr sz="1200"/>
            </a:lvl2pPr>
            <a:lvl3pPr indent="-228600" lvl="2" marL="1371600" algn="l">
              <a:spcBef>
                <a:spcPts val="600"/>
              </a:spcBef>
              <a:spcAft>
                <a:spcPts val="0"/>
              </a:spcAft>
              <a:buSzPts val="1150"/>
              <a:buNone/>
              <a:defRPr sz="1000"/>
            </a:lvl3pPr>
            <a:lvl4pPr indent="-228600" lvl="3" marL="1828800" algn="l">
              <a:spcBef>
                <a:spcPts val="600"/>
              </a:spcBef>
              <a:spcAft>
                <a:spcPts val="0"/>
              </a:spcAft>
              <a:buSzPts val="1035"/>
              <a:buNone/>
              <a:defRPr sz="900"/>
            </a:lvl4pPr>
            <a:lvl5pPr indent="-228600" lvl="4" marL="2286000" algn="l">
              <a:spcBef>
                <a:spcPts val="600"/>
              </a:spcBef>
              <a:spcAft>
                <a:spcPts val="0"/>
              </a:spcAft>
              <a:buSzPts val="1035"/>
              <a:buNone/>
              <a:defRPr sz="900"/>
            </a:lvl5pPr>
            <a:lvl6pPr indent="-228600" lvl="5" marL="2743200" algn="l">
              <a:spcBef>
                <a:spcPts val="600"/>
              </a:spcBef>
              <a:spcAft>
                <a:spcPts val="0"/>
              </a:spcAft>
              <a:buSzPts val="1035"/>
              <a:buNone/>
              <a:defRPr sz="900"/>
            </a:lvl6pPr>
            <a:lvl7pPr indent="-228600" lvl="6" marL="3200400" algn="l">
              <a:spcBef>
                <a:spcPts val="600"/>
              </a:spcBef>
              <a:spcAft>
                <a:spcPts val="0"/>
              </a:spcAft>
              <a:buSzPts val="1035"/>
              <a:buNone/>
              <a:defRPr sz="900"/>
            </a:lvl7pPr>
            <a:lvl8pPr indent="-228600" lvl="7" marL="3657600" algn="l">
              <a:spcBef>
                <a:spcPts val="600"/>
              </a:spcBef>
              <a:spcAft>
                <a:spcPts val="0"/>
              </a:spcAft>
              <a:buSzPts val="1035"/>
              <a:buNone/>
              <a:defRPr sz="900"/>
            </a:lvl8pPr>
            <a:lvl9pPr indent="-228600" lvl="8" marL="4114800" algn="l">
              <a:spcBef>
                <a:spcPts val="600"/>
              </a:spcBef>
              <a:spcAft>
                <a:spcPts val="600"/>
              </a:spcAft>
              <a:buSzPts val="1035"/>
              <a:buNone/>
              <a:defRPr sz="900"/>
            </a:lvl9pPr>
          </a:lstStyle>
          <a:p/>
        </p:txBody>
      </p:sp>
      <p:sp>
        <p:nvSpPr>
          <p:cNvPr id="86" name="Google Shape;86;p53"/>
          <p:cNvSpPr txBox="1"/>
          <p:nvPr>
            <p:ph idx="10" type="dt"/>
          </p:nvPr>
        </p:nvSpPr>
        <p:spPr>
          <a:xfrm>
            <a:off x="6356670" y="5960533"/>
            <a:ext cx="1148283" cy="27940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7" name="Google Shape;87;p53"/>
          <p:cNvSpPr txBox="1"/>
          <p:nvPr>
            <p:ph idx="11" type="ftr"/>
          </p:nvPr>
        </p:nvSpPr>
        <p:spPr>
          <a:xfrm>
            <a:off x="1176865" y="5960533"/>
            <a:ext cx="5104667" cy="2794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8" name="Google Shape;88;p53"/>
          <p:cNvSpPr txBox="1"/>
          <p:nvPr>
            <p:ph idx="12" type="sldNum"/>
          </p:nvPr>
        </p:nvSpPr>
        <p:spPr>
          <a:xfrm>
            <a:off x="7580091" y="5960533"/>
            <a:ext cx="395510" cy="279400"/>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mn-M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anoramic Picture with Caption">
  <p:cSld name="Panoramic Picture with Caption">
    <p:spTree>
      <p:nvGrpSpPr>
        <p:cNvPr id="89" name="Shape 89"/>
        <p:cNvGrpSpPr/>
        <p:nvPr/>
      </p:nvGrpSpPr>
      <p:grpSpPr>
        <a:xfrm>
          <a:off x="0" y="0"/>
          <a:ext cx="0" cy="0"/>
          <a:chOff x="0" y="0"/>
          <a:chExt cx="0" cy="0"/>
        </a:xfrm>
      </p:grpSpPr>
      <p:sp>
        <p:nvSpPr>
          <p:cNvPr id="90" name="Google Shape;90;p54"/>
          <p:cNvSpPr txBox="1"/>
          <p:nvPr>
            <p:ph type="title"/>
          </p:nvPr>
        </p:nvSpPr>
        <p:spPr>
          <a:xfrm>
            <a:off x="1176866" y="4815415"/>
            <a:ext cx="6798734" cy="566738"/>
          </a:xfrm>
          <a:prstGeom prst="rect">
            <a:avLst/>
          </a:prstGeom>
          <a:noFill/>
          <a:ln>
            <a:noFill/>
          </a:ln>
        </p:spPr>
        <p:txBody>
          <a:bodyPr anchorCtr="0" anchor="b" bIns="45700" lIns="91425" spcFirstLastPara="1" rIns="91425" wrap="square" tIns="45700">
            <a:normAutofit/>
          </a:bodyPr>
          <a:lstStyle>
            <a:lvl1pPr lvl="0" algn="ctr">
              <a:spcBef>
                <a:spcPts val="0"/>
              </a:spcBef>
              <a:spcAft>
                <a:spcPts val="0"/>
              </a:spcAft>
              <a:buClr>
                <a:srgbClr val="262626"/>
              </a:buClr>
              <a:buSzPts val="2400"/>
              <a:buFont typeface="Garamond"/>
              <a:buNone/>
              <a:defRPr b="0" sz="24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1" name="Google Shape;91;p54"/>
          <p:cNvSpPr/>
          <p:nvPr>
            <p:ph idx="2" type="pic"/>
          </p:nvPr>
        </p:nvSpPr>
        <p:spPr>
          <a:xfrm>
            <a:off x="1026260" y="1032933"/>
            <a:ext cx="7091482" cy="3361269"/>
          </a:xfrm>
          <a:prstGeom prst="roundRect">
            <a:avLst>
              <a:gd fmla="val 0" name="adj"/>
            </a:avLst>
          </a:prstGeom>
          <a:noFill/>
          <a:ln cap="flat" cmpd="thickThin" w="57150">
            <a:solidFill>
              <a:srgbClr val="7F7F7F"/>
            </a:solidFill>
            <a:prstDash val="solid"/>
            <a:round/>
            <a:headEnd len="sm" w="sm" type="none"/>
            <a:tailEnd len="sm" w="sm" type="none"/>
          </a:ln>
        </p:spPr>
      </p:sp>
      <p:sp>
        <p:nvSpPr>
          <p:cNvPr id="92" name="Google Shape;92;p54"/>
          <p:cNvSpPr txBox="1"/>
          <p:nvPr>
            <p:ph idx="1" type="body"/>
          </p:nvPr>
        </p:nvSpPr>
        <p:spPr>
          <a:xfrm>
            <a:off x="1176866" y="5382153"/>
            <a:ext cx="6798734" cy="493712"/>
          </a:xfrm>
          <a:prstGeom prst="rect">
            <a:avLst/>
          </a:prstGeom>
          <a:noFill/>
          <a:ln>
            <a:noFill/>
          </a:ln>
        </p:spPr>
        <p:txBody>
          <a:bodyPr anchorCtr="0" anchor="t" bIns="45700" lIns="91425" spcFirstLastPara="1" rIns="91425" wrap="square" tIns="45700">
            <a:normAutofit/>
          </a:bodyPr>
          <a:lstStyle>
            <a:lvl1pPr indent="-228600" lvl="0" marL="457200" algn="ctr">
              <a:spcBef>
                <a:spcPts val="320"/>
              </a:spcBef>
              <a:spcAft>
                <a:spcPts val="0"/>
              </a:spcAft>
              <a:buSzPts val="1840"/>
              <a:buNone/>
              <a:defRPr sz="1600"/>
            </a:lvl1pPr>
            <a:lvl2pPr indent="-228600" lvl="1" marL="914400" algn="l">
              <a:spcBef>
                <a:spcPts val="600"/>
              </a:spcBef>
              <a:spcAft>
                <a:spcPts val="0"/>
              </a:spcAft>
              <a:buSzPts val="1380"/>
              <a:buNone/>
              <a:defRPr sz="1200"/>
            </a:lvl2pPr>
            <a:lvl3pPr indent="-228600" lvl="2" marL="1371600" algn="l">
              <a:spcBef>
                <a:spcPts val="600"/>
              </a:spcBef>
              <a:spcAft>
                <a:spcPts val="0"/>
              </a:spcAft>
              <a:buSzPts val="1150"/>
              <a:buNone/>
              <a:defRPr sz="1000"/>
            </a:lvl3pPr>
            <a:lvl4pPr indent="-228600" lvl="3" marL="1828800" algn="l">
              <a:spcBef>
                <a:spcPts val="600"/>
              </a:spcBef>
              <a:spcAft>
                <a:spcPts val="0"/>
              </a:spcAft>
              <a:buSzPts val="1035"/>
              <a:buNone/>
              <a:defRPr sz="900"/>
            </a:lvl4pPr>
            <a:lvl5pPr indent="-228600" lvl="4" marL="2286000" algn="l">
              <a:spcBef>
                <a:spcPts val="600"/>
              </a:spcBef>
              <a:spcAft>
                <a:spcPts val="0"/>
              </a:spcAft>
              <a:buSzPts val="1035"/>
              <a:buNone/>
              <a:defRPr sz="900"/>
            </a:lvl5pPr>
            <a:lvl6pPr indent="-228600" lvl="5" marL="2743200" algn="l">
              <a:spcBef>
                <a:spcPts val="600"/>
              </a:spcBef>
              <a:spcAft>
                <a:spcPts val="0"/>
              </a:spcAft>
              <a:buSzPts val="1035"/>
              <a:buNone/>
              <a:defRPr sz="900"/>
            </a:lvl6pPr>
            <a:lvl7pPr indent="-228600" lvl="6" marL="3200400" algn="l">
              <a:spcBef>
                <a:spcPts val="600"/>
              </a:spcBef>
              <a:spcAft>
                <a:spcPts val="0"/>
              </a:spcAft>
              <a:buSzPts val="1035"/>
              <a:buNone/>
              <a:defRPr sz="900"/>
            </a:lvl7pPr>
            <a:lvl8pPr indent="-228600" lvl="7" marL="3657600" algn="l">
              <a:spcBef>
                <a:spcPts val="600"/>
              </a:spcBef>
              <a:spcAft>
                <a:spcPts val="0"/>
              </a:spcAft>
              <a:buSzPts val="1035"/>
              <a:buNone/>
              <a:defRPr sz="900"/>
            </a:lvl8pPr>
            <a:lvl9pPr indent="-228600" lvl="8" marL="4114800" algn="l">
              <a:spcBef>
                <a:spcPts val="600"/>
              </a:spcBef>
              <a:spcAft>
                <a:spcPts val="600"/>
              </a:spcAft>
              <a:buSzPts val="1035"/>
              <a:buNone/>
              <a:defRPr sz="900"/>
            </a:lvl9pPr>
          </a:lstStyle>
          <a:p/>
        </p:txBody>
      </p:sp>
      <p:sp>
        <p:nvSpPr>
          <p:cNvPr id="93" name="Google Shape;93;p54"/>
          <p:cNvSpPr txBox="1"/>
          <p:nvPr>
            <p:ph idx="10" type="dt"/>
          </p:nvPr>
        </p:nvSpPr>
        <p:spPr>
          <a:xfrm>
            <a:off x="6356670" y="5960533"/>
            <a:ext cx="1148283" cy="27940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4" name="Google Shape;94;p54"/>
          <p:cNvSpPr txBox="1"/>
          <p:nvPr>
            <p:ph idx="11" type="ftr"/>
          </p:nvPr>
        </p:nvSpPr>
        <p:spPr>
          <a:xfrm>
            <a:off x="1176865" y="5960533"/>
            <a:ext cx="5104667" cy="2794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5" name="Google Shape;95;p54"/>
          <p:cNvSpPr txBox="1"/>
          <p:nvPr>
            <p:ph idx="12" type="sldNum"/>
          </p:nvPr>
        </p:nvSpPr>
        <p:spPr>
          <a:xfrm>
            <a:off x="7580091" y="5960533"/>
            <a:ext cx="395510" cy="279400"/>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mn-M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aption">
  <p:cSld name="Title and Caption">
    <p:spTree>
      <p:nvGrpSpPr>
        <p:cNvPr id="96" name="Shape 96"/>
        <p:cNvGrpSpPr/>
        <p:nvPr/>
      </p:nvGrpSpPr>
      <p:grpSpPr>
        <a:xfrm>
          <a:off x="0" y="0"/>
          <a:ext cx="0" cy="0"/>
          <a:chOff x="0" y="0"/>
          <a:chExt cx="0" cy="0"/>
        </a:xfrm>
      </p:grpSpPr>
      <p:sp>
        <p:nvSpPr>
          <p:cNvPr id="97" name="Google Shape;97;p55"/>
          <p:cNvSpPr txBox="1"/>
          <p:nvPr>
            <p:ph type="title"/>
          </p:nvPr>
        </p:nvSpPr>
        <p:spPr>
          <a:xfrm>
            <a:off x="1176866" y="906873"/>
            <a:ext cx="6798734" cy="3097860"/>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rgbClr val="262626"/>
              </a:buClr>
              <a:buSzPts val="3200"/>
              <a:buFont typeface="Garamond"/>
              <a:buNone/>
              <a:defRPr b="0" sz="3200" cap="none"/>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8" name="Google Shape;98;p55"/>
          <p:cNvSpPr txBox="1"/>
          <p:nvPr>
            <p:ph idx="1" type="body"/>
          </p:nvPr>
        </p:nvSpPr>
        <p:spPr>
          <a:xfrm>
            <a:off x="1176865" y="4275666"/>
            <a:ext cx="6798736" cy="1600202"/>
          </a:xfrm>
          <a:prstGeom prst="rect">
            <a:avLst/>
          </a:prstGeom>
          <a:noFill/>
          <a:ln>
            <a:noFill/>
          </a:ln>
        </p:spPr>
        <p:txBody>
          <a:bodyPr anchorCtr="0" anchor="ctr" bIns="45700" lIns="91425" spcFirstLastPara="1" rIns="91425" wrap="square" tIns="45700">
            <a:normAutofit/>
          </a:bodyPr>
          <a:lstStyle>
            <a:lvl1pPr indent="-228600" lvl="0" marL="457200" algn="ctr">
              <a:spcBef>
                <a:spcPts val="400"/>
              </a:spcBef>
              <a:spcAft>
                <a:spcPts val="0"/>
              </a:spcAft>
              <a:buSzPts val="2300"/>
              <a:buNone/>
              <a:defRPr sz="2000">
                <a:solidFill>
                  <a:schemeClr val="dk1"/>
                </a:solidFill>
              </a:defRPr>
            </a:lvl1pPr>
            <a:lvl2pPr indent="-228600" lvl="1" marL="914400" algn="l">
              <a:spcBef>
                <a:spcPts val="600"/>
              </a:spcBef>
              <a:spcAft>
                <a:spcPts val="0"/>
              </a:spcAft>
              <a:buSzPts val="2070"/>
              <a:buNone/>
              <a:defRPr sz="1800">
                <a:solidFill>
                  <a:srgbClr val="888888"/>
                </a:solidFill>
              </a:defRPr>
            </a:lvl2pPr>
            <a:lvl3pPr indent="-228600" lvl="2" marL="1371600" algn="l">
              <a:spcBef>
                <a:spcPts val="600"/>
              </a:spcBef>
              <a:spcAft>
                <a:spcPts val="0"/>
              </a:spcAft>
              <a:buSzPts val="1840"/>
              <a:buNone/>
              <a:defRPr sz="1600">
                <a:solidFill>
                  <a:srgbClr val="888888"/>
                </a:solidFill>
              </a:defRPr>
            </a:lvl3pPr>
            <a:lvl4pPr indent="-228600" lvl="3" marL="1828800" algn="l">
              <a:spcBef>
                <a:spcPts val="600"/>
              </a:spcBef>
              <a:spcAft>
                <a:spcPts val="0"/>
              </a:spcAft>
              <a:buSzPts val="1610"/>
              <a:buNone/>
              <a:defRPr sz="1400">
                <a:solidFill>
                  <a:srgbClr val="888888"/>
                </a:solidFill>
              </a:defRPr>
            </a:lvl4pPr>
            <a:lvl5pPr indent="-228600" lvl="4" marL="2286000" algn="l">
              <a:spcBef>
                <a:spcPts val="600"/>
              </a:spcBef>
              <a:spcAft>
                <a:spcPts val="0"/>
              </a:spcAft>
              <a:buSzPts val="1610"/>
              <a:buNone/>
              <a:defRPr sz="1400">
                <a:solidFill>
                  <a:srgbClr val="888888"/>
                </a:solidFill>
              </a:defRPr>
            </a:lvl5pPr>
            <a:lvl6pPr indent="-228600" lvl="5" marL="2743200" algn="l">
              <a:spcBef>
                <a:spcPts val="600"/>
              </a:spcBef>
              <a:spcAft>
                <a:spcPts val="0"/>
              </a:spcAft>
              <a:buSzPts val="1610"/>
              <a:buNone/>
              <a:defRPr sz="1400">
                <a:solidFill>
                  <a:srgbClr val="888888"/>
                </a:solidFill>
              </a:defRPr>
            </a:lvl6pPr>
            <a:lvl7pPr indent="-228600" lvl="6" marL="3200400" algn="l">
              <a:spcBef>
                <a:spcPts val="600"/>
              </a:spcBef>
              <a:spcAft>
                <a:spcPts val="0"/>
              </a:spcAft>
              <a:buSzPts val="1610"/>
              <a:buNone/>
              <a:defRPr sz="1400">
                <a:solidFill>
                  <a:srgbClr val="888888"/>
                </a:solidFill>
              </a:defRPr>
            </a:lvl7pPr>
            <a:lvl8pPr indent="-228600" lvl="7" marL="3657600" algn="l">
              <a:spcBef>
                <a:spcPts val="600"/>
              </a:spcBef>
              <a:spcAft>
                <a:spcPts val="0"/>
              </a:spcAft>
              <a:buSzPts val="1610"/>
              <a:buNone/>
              <a:defRPr sz="1400">
                <a:solidFill>
                  <a:srgbClr val="888888"/>
                </a:solidFill>
              </a:defRPr>
            </a:lvl8pPr>
            <a:lvl9pPr indent="-228600" lvl="8" marL="4114800" algn="l">
              <a:spcBef>
                <a:spcPts val="600"/>
              </a:spcBef>
              <a:spcAft>
                <a:spcPts val="600"/>
              </a:spcAft>
              <a:buSzPts val="1610"/>
              <a:buNone/>
              <a:defRPr sz="1400">
                <a:solidFill>
                  <a:srgbClr val="888888"/>
                </a:solidFill>
              </a:defRPr>
            </a:lvl9pPr>
          </a:lstStyle>
          <a:p/>
        </p:txBody>
      </p:sp>
      <p:sp>
        <p:nvSpPr>
          <p:cNvPr id="99" name="Google Shape;99;p55"/>
          <p:cNvSpPr txBox="1"/>
          <p:nvPr>
            <p:ph idx="10" type="dt"/>
          </p:nvPr>
        </p:nvSpPr>
        <p:spPr>
          <a:xfrm>
            <a:off x="6356670" y="5960533"/>
            <a:ext cx="1148283" cy="27940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0" name="Google Shape;100;p55"/>
          <p:cNvSpPr txBox="1"/>
          <p:nvPr>
            <p:ph idx="11" type="ftr"/>
          </p:nvPr>
        </p:nvSpPr>
        <p:spPr>
          <a:xfrm>
            <a:off x="1176865" y="5960533"/>
            <a:ext cx="5104667" cy="2794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1" name="Google Shape;101;p55"/>
          <p:cNvSpPr txBox="1"/>
          <p:nvPr>
            <p:ph idx="12" type="sldNum"/>
          </p:nvPr>
        </p:nvSpPr>
        <p:spPr>
          <a:xfrm>
            <a:off x="7580091" y="5960533"/>
            <a:ext cx="395510" cy="279400"/>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mn-MN"/>
              <a:t>‹#›</a:t>
            </a:fld>
            <a:endParaRPr/>
          </a:p>
        </p:txBody>
      </p:sp>
      <p:cxnSp>
        <p:nvCxnSpPr>
          <p:cNvPr id="102" name="Google Shape;102;p55"/>
          <p:cNvCxnSpPr/>
          <p:nvPr/>
        </p:nvCxnSpPr>
        <p:spPr>
          <a:xfrm>
            <a:off x="1278465" y="4140199"/>
            <a:ext cx="6606425" cy="0"/>
          </a:xfrm>
          <a:prstGeom prst="straightConnector1">
            <a:avLst/>
          </a:prstGeom>
          <a:noFill/>
          <a:ln cap="flat" cmpd="sng" w="15875">
            <a:solidFill>
              <a:schemeClr val="accent1"/>
            </a:solidFill>
            <a:prstDash val="solid"/>
            <a:round/>
            <a:headEnd len="sm" w="sm" type="none"/>
            <a:tailEnd len="sm" w="sm" type="none"/>
          </a:ln>
        </p:spPr>
      </p:cxn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Quote with Caption">
  <p:cSld name="Quote with Caption">
    <p:spTree>
      <p:nvGrpSpPr>
        <p:cNvPr id="103" name="Shape 103"/>
        <p:cNvGrpSpPr/>
        <p:nvPr/>
      </p:nvGrpSpPr>
      <p:grpSpPr>
        <a:xfrm>
          <a:off x="0" y="0"/>
          <a:ext cx="0" cy="0"/>
          <a:chOff x="0" y="0"/>
          <a:chExt cx="0" cy="0"/>
        </a:xfrm>
      </p:grpSpPr>
      <p:sp>
        <p:nvSpPr>
          <p:cNvPr id="104" name="Google Shape;104;p56"/>
          <p:cNvSpPr txBox="1"/>
          <p:nvPr>
            <p:ph type="title"/>
          </p:nvPr>
        </p:nvSpPr>
        <p:spPr>
          <a:xfrm>
            <a:off x="1334333" y="982132"/>
            <a:ext cx="6400250" cy="2370668"/>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chemeClr val="dk1"/>
              </a:buClr>
              <a:buSzPts val="3200"/>
              <a:buFont typeface="Garamond"/>
              <a:buNone/>
              <a:defRPr b="0" sz="3200" cap="none">
                <a:solidFill>
                  <a:schemeClr val="dk1"/>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5" name="Google Shape;105;p56"/>
          <p:cNvSpPr txBox="1"/>
          <p:nvPr>
            <p:ph idx="1" type="body"/>
          </p:nvPr>
        </p:nvSpPr>
        <p:spPr>
          <a:xfrm>
            <a:off x="1600200" y="3352799"/>
            <a:ext cx="5892798" cy="651933"/>
          </a:xfrm>
          <a:prstGeom prst="rect">
            <a:avLst/>
          </a:prstGeom>
          <a:noFill/>
          <a:ln>
            <a:noFill/>
          </a:ln>
        </p:spPr>
        <p:txBody>
          <a:bodyPr anchorCtr="0" anchor="ctr" bIns="45700" lIns="91425" spcFirstLastPara="1" rIns="91425" wrap="square" tIns="45700">
            <a:normAutofit/>
          </a:bodyPr>
          <a:lstStyle>
            <a:lvl1pPr indent="-228600" lvl="0" marL="457200" algn="r">
              <a:spcBef>
                <a:spcPts val="360"/>
              </a:spcBef>
              <a:spcAft>
                <a:spcPts val="0"/>
              </a:spcAft>
              <a:buSzPts val="2070"/>
              <a:buFont typeface="Garamond"/>
              <a:buNone/>
              <a:defRPr sz="1800"/>
            </a:lvl1pPr>
            <a:lvl2pPr indent="-228600" lvl="1" marL="914400" algn="l">
              <a:spcBef>
                <a:spcPts val="600"/>
              </a:spcBef>
              <a:spcAft>
                <a:spcPts val="0"/>
              </a:spcAft>
              <a:buSzPts val="2300"/>
              <a:buFont typeface="Garamond"/>
              <a:buNone/>
              <a:defRPr/>
            </a:lvl2pPr>
            <a:lvl3pPr indent="-228600" lvl="2" marL="1371600" algn="l">
              <a:spcBef>
                <a:spcPts val="600"/>
              </a:spcBef>
              <a:spcAft>
                <a:spcPts val="0"/>
              </a:spcAft>
              <a:buSzPts val="2070"/>
              <a:buFont typeface="Garamond"/>
              <a:buNone/>
              <a:defRPr/>
            </a:lvl3pPr>
            <a:lvl4pPr indent="-228600" lvl="3" marL="1828800" algn="l">
              <a:spcBef>
                <a:spcPts val="600"/>
              </a:spcBef>
              <a:spcAft>
                <a:spcPts val="0"/>
              </a:spcAft>
              <a:buSzPts val="1840"/>
              <a:buFont typeface="Garamond"/>
              <a:buNone/>
              <a:defRPr/>
            </a:lvl4pPr>
            <a:lvl5pPr indent="-228600" lvl="4" marL="2286000" algn="l">
              <a:spcBef>
                <a:spcPts val="600"/>
              </a:spcBef>
              <a:spcAft>
                <a:spcPts val="0"/>
              </a:spcAft>
              <a:buSzPts val="1610"/>
              <a:buFont typeface="Garamond"/>
              <a:buNone/>
              <a:defRPr/>
            </a:lvl5pPr>
            <a:lvl6pPr indent="-360045" lvl="5" marL="2743200" algn="l">
              <a:spcBef>
                <a:spcPts val="600"/>
              </a:spcBef>
              <a:spcAft>
                <a:spcPts val="0"/>
              </a:spcAft>
              <a:buSzPts val="2070"/>
              <a:buChar char="•"/>
              <a:defRPr/>
            </a:lvl6pPr>
            <a:lvl7pPr indent="-360045" lvl="6" marL="3200400" algn="l">
              <a:spcBef>
                <a:spcPts val="600"/>
              </a:spcBef>
              <a:spcAft>
                <a:spcPts val="0"/>
              </a:spcAft>
              <a:buSzPts val="2070"/>
              <a:buChar char="•"/>
              <a:defRPr/>
            </a:lvl7pPr>
            <a:lvl8pPr indent="-360045" lvl="7" marL="3657600" algn="l">
              <a:spcBef>
                <a:spcPts val="600"/>
              </a:spcBef>
              <a:spcAft>
                <a:spcPts val="0"/>
              </a:spcAft>
              <a:buSzPts val="2070"/>
              <a:buChar char="•"/>
              <a:defRPr/>
            </a:lvl8pPr>
            <a:lvl9pPr indent="-360045" lvl="8" marL="4114800" algn="l">
              <a:spcBef>
                <a:spcPts val="600"/>
              </a:spcBef>
              <a:spcAft>
                <a:spcPts val="600"/>
              </a:spcAft>
              <a:buSzPts val="2070"/>
              <a:buChar char="•"/>
              <a:defRPr/>
            </a:lvl9pPr>
          </a:lstStyle>
          <a:p/>
        </p:txBody>
      </p:sp>
      <p:sp>
        <p:nvSpPr>
          <p:cNvPr id="106" name="Google Shape;106;p56"/>
          <p:cNvSpPr txBox="1"/>
          <p:nvPr>
            <p:ph idx="2" type="body"/>
          </p:nvPr>
        </p:nvSpPr>
        <p:spPr>
          <a:xfrm>
            <a:off x="1176863" y="4343400"/>
            <a:ext cx="6798738" cy="1532467"/>
          </a:xfrm>
          <a:prstGeom prst="rect">
            <a:avLst/>
          </a:prstGeom>
          <a:noFill/>
          <a:ln>
            <a:noFill/>
          </a:ln>
        </p:spPr>
        <p:txBody>
          <a:bodyPr anchorCtr="0" anchor="ctr" bIns="45700" lIns="91425" spcFirstLastPara="1" rIns="91425" wrap="square" tIns="45700">
            <a:normAutofit/>
          </a:bodyPr>
          <a:lstStyle>
            <a:lvl1pPr indent="-228600" lvl="0" marL="457200" algn="ctr">
              <a:spcBef>
                <a:spcPts val="400"/>
              </a:spcBef>
              <a:spcAft>
                <a:spcPts val="0"/>
              </a:spcAft>
              <a:buSzPts val="2300"/>
              <a:buNone/>
              <a:defRPr sz="2000">
                <a:solidFill>
                  <a:schemeClr val="dk1"/>
                </a:solidFill>
              </a:defRPr>
            </a:lvl1pPr>
            <a:lvl2pPr indent="-228600" lvl="1" marL="914400" algn="l">
              <a:spcBef>
                <a:spcPts val="600"/>
              </a:spcBef>
              <a:spcAft>
                <a:spcPts val="0"/>
              </a:spcAft>
              <a:buSzPts val="2070"/>
              <a:buNone/>
              <a:defRPr sz="1800">
                <a:solidFill>
                  <a:srgbClr val="888888"/>
                </a:solidFill>
              </a:defRPr>
            </a:lvl2pPr>
            <a:lvl3pPr indent="-228600" lvl="2" marL="1371600" algn="l">
              <a:spcBef>
                <a:spcPts val="600"/>
              </a:spcBef>
              <a:spcAft>
                <a:spcPts val="0"/>
              </a:spcAft>
              <a:buSzPts val="1840"/>
              <a:buNone/>
              <a:defRPr sz="1600">
                <a:solidFill>
                  <a:srgbClr val="888888"/>
                </a:solidFill>
              </a:defRPr>
            </a:lvl3pPr>
            <a:lvl4pPr indent="-228600" lvl="3" marL="1828800" algn="l">
              <a:spcBef>
                <a:spcPts val="600"/>
              </a:spcBef>
              <a:spcAft>
                <a:spcPts val="0"/>
              </a:spcAft>
              <a:buSzPts val="1610"/>
              <a:buNone/>
              <a:defRPr sz="1400">
                <a:solidFill>
                  <a:srgbClr val="888888"/>
                </a:solidFill>
              </a:defRPr>
            </a:lvl4pPr>
            <a:lvl5pPr indent="-228600" lvl="4" marL="2286000" algn="l">
              <a:spcBef>
                <a:spcPts val="600"/>
              </a:spcBef>
              <a:spcAft>
                <a:spcPts val="0"/>
              </a:spcAft>
              <a:buSzPts val="1610"/>
              <a:buNone/>
              <a:defRPr sz="1400">
                <a:solidFill>
                  <a:srgbClr val="888888"/>
                </a:solidFill>
              </a:defRPr>
            </a:lvl5pPr>
            <a:lvl6pPr indent="-228600" lvl="5" marL="2743200" algn="l">
              <a:spcBef>
                <a:spcPts val="600"/>
              </a:spcBef>
              <a:spcAft>
                <a:spcPts val="0"/>
              </a:spcAft>
              <a:buSzPts val="1610"/>
              <a:buNone/>
              <a:defRPr sz="1400">
                <a:solidFill>
                  <a:srgbClr val="888888"/>
                </a:solidFill>
              </a:defRPr>
            </a:lvl6pPr>
            <a:lvl7pPr indent="-228600" lvl="6" marL="3200400" algn="l">
              <a:spcBef>
                <a:spcPts val="600"/>
              </a:spcBef>
              <a:spcAft>
                <a:spcPts val="0"/>
              </a:spcAft>
              <a:buSzPts val="1610"/>
              <a:buNone/>
              <a:defRPr sz="1400">
                <a:solidFill>
                  <a:srgbClr val="888888"/>
                </a:solidFill>
              </a:defRPr>
            </a:lvl7pPr>
            <a:lvl8pPr indent="-228600" lvl="7" marL="3657600" algn="l">
              <a:spcBef>
                <a:spcPts val="600"/>
              </a:spcBef>
              <a:spcAft>
                <a:spcPts val="0"/>
              </a:spcAft>
              <a:buSzPts val="1610"/>
              <a:buNone/>
              <a:defRPr sz="1400">
                <a:solidFill>
                  <a:srgbClr val="888888"/>
                </a:solidFill>
              </a:defRPr>
            </a:lvl8pPr>
            <a:lvl9pPr indent="-228600" lvl="8" marL="4114800" algn="l">
              <a:spcBef>
                <a:spcPts val="600"/>
              </a:spcBef>
              <a:spcAft>
                <a:spcPts val="600"/>
              </a:spcAft>
              <a:buSzPts val="1610"/>
              <a:buNone/>
              <a:defRPr sz="1400">
                <a:solidFill>
                  <a:srgbClr val="888888"/>
                </a:solidFill>
              </a:defRPr>
            </a:lvl9pPr>
          </a:lstStyle>
          <a:p/>
        </p:txBody>
      </p:sp>
      <p:sp>
        <p:nvSpPr>
          <p:cNvPr id="107" name="Google Shape;107;p56"/>
          <p:cNvSpPr txBox="1"/>
          <p:nvPr>
            <p:ph idx="10" type="dt"/>
          </p:nvPr>
        </p:nvSpPr>
        <p:spPr>
          <a:xfrm>
            <a:off x="6356670" y="5960533"/>
            <a:ext cx="1148283" cy="27940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8" name="Google Shape;108;p56"/>
          <p:cNvSpPr txBox="1"/>
          <p:nvPr>
            <p:ph idx="11" type="ftr"/>
          </p:nvPr>
        </p:nvSpPr>
        <p:spPr>
          <a:xfrm>
            <a:off x="1176865" y="5960533"/>
            <a:ext cx="5104667" cy="2794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9" name="Google Shape;109;p56"/>
          <p:cNvSpPr txBox="1"/>
          <p:nvPr>
            <p:ph idx="12" type="sldNum"/>
          </p:nvPr>
        </p:nvSpPr>
        <p:spPr>
          <a:xfrm>
            <a:off x="7580091" y="5960533"/>
            <a:ext cx="395510" cy="279400"/>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mn-MN"/>
              <a:t>‹#›</a:t>
            </a:fld>
            <a:endParaRPr/>
          </a:p>
        </p:txBody>
      </p:sp>
      <p:sp>
        <p:nvSpPr>
          <p:cNvPr id="110" name="Google Shape;110;p56"/>
          <p:cNvSpPr txBox="1"/>
          <p:nvPr/>
        </p:nvSpPr>
        <p:spPr>
          <a:xfrm>
            <a:off x="849969" y="905362"/>
            <a:ext cx="457319" cy="584776"/>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rPr lang="mn-MN" sz="7200">
                <a:solidFill>
                  <a:schemeClr val="dk1"/>
                </a:solidFill>
                <a:latin typeface="Garamond"/>
                <a:ea typeface="Garamond"/>
                <a:cs typeface="Garamond"/>
                <a:sym typeface="Garamond"/>
              </a:rPr>
              <a:t>“</a:t>
            </a:r>
            <a:endParaRPr/>
          </a:p>
        </p:txBody>
      </p:sp>
      <p:sp>
        <p:nvSpPr>
          <p:cNvPr id="111" name="Google Shape;111;p56"/>
          <p:cNvSpPr txBox="1"/>
          <p:nvPr/>
        </p:nvSpPr>
        <p:spPr>
          <a:xfrm>
            <a:off x="7633503" y="2827870"/>
            <a:ext cx="457319" cy="584776"/>
          </a:xfrm>
          <a:prstGeom prst="rect">
            <a:avLst/>
          </a:prstGeom>
          <a:noFill/>
          <a:ln>
            <a:noFill/>
          </a:ln>
        </p:spPr>
        <p:txBody>
          <a:bodyPr anchorCtr="0" anchor="ctr" bIns="45700" lIns="91425" spcFirstLastPara="1" rIns="91425" wrap="square" tIns="45700">
            <a:noAutofit/>
          </a:bodyPr>
          <a:lstStyle/>
          <a:p>
            <a:pPr indent="0" lvl="0" marL="0" marR="0" rtl="0" algn="r">
              <a:spcBef>
                <a:spcPts val="0"/>
              </a:spcBef>
              <a:spcAft>
                <a:spcPts val="0"/>
              </a:spcAft>
              <a:buNone/>
            </a:pPr>
            <a:r>
              <a:rPr lang="mn-MN" sz="7200">
                <a:solidFill>
                  <a:schemeClr val="dk1"/>
                </a:solidFill>
                <a:latin typeface="Garamond"/>
                <a:ea typeface="Garamond"/>
                <a:cs typeface="Garamond"/>
                <a:sym typeface="Garamond"/>
              </a:rPr>
              <a:t>”</a:t>
            </a:r>
            <a:endParaRPr/>
          </a:p>
        </p:txBody>
      </p:sp>
      <p:cxnSp>
        <p:nvCxnSpPr>
          <p:cNvPr id="112" name="Google Shape;112;p56"/>
          <p:cNvCxnSpPr/>
          <p:nvPr/>
        </p:nvCxnSpPr>
        <p:spPr>
          <a:xfrm>
            <a:off x="1278466" y="4140199"/>
            <a:ext cx="6595534" cy="0"/>
          </a:xfrm>
          <a:prstGeom prst="straightConnector1">
            <a:avLst/>
          </a:prstGeom>
          <a:noFill/>
          <a:ln cap="flat" cmpd="sng" w="15875">
            <a:solidFill>
              <a:schemeClr val="accent1"/>
            </a:solidFill>
            <a:prstDash val="solid"/>
            <a:round/>
            <a:headEnd len="sm" w="sm" type="none"/>
            <a:tailEnd len="sm" w="sm" type="none"/>
          </a:ln>
        </p:spPr>
      </p:cxn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Name Card">
  <p:cSld name="Name Card">
    <p:spTree>
      <p:nvGrpSpPr>
        <p:cNvPr id="113" name="Shape 113"/>
        <p:cNvGrpSpPr/>
        <p:nvPr/>
      </p:nvGrpSpPr>
      <p:grpSpPr>
        <a:xfrm>
          <a:off x="0" y="0"/>
          <a:ext cx="0" cy="0"/>
          <a:chOff x="0" y="0"/>
          <a:chExt cx="0" cy="0"/>
        </a:xfrm>
      </p:grpSpPr>
      <p:sp>
        <p:nvSpPr>
          <p:cNvPr id="114" name="Google Shape;114;p57"/>
          <p:cNvSpPr txBox="1"/>
          <p:nvPr>
            <p:ph type="title"/>
          </p:nvPr>
        </p:nvSpPr>
        <p:spPr>
          <a:xfrm>
            <a:off x="1176869" y="3308581"/>
            <a:ext cx="6798728" cy="1468800"/>
          </a:xfrm>
          <a:prstGeom prst="rect">
            <a:avLst/>
          </a:prstGeom>
          <a:noFill/>
          <a:ln>
            <a:noFill/>
          </a:ln>
        </p:spPr>
        <p:txBody>
          <a:bodyPr anchorCtr="0" anchor="b" bIns="45700" lIns="91425" spcFirstLastPara="1" rIns="91425" wrap="square" tIns="45700">
            <a:normAutofit/>
          </a:bodyPr>
          <a:lstStyle>
            <a:lvl1pPr lvl="0" algn="l">
              <a:spcBef>
                <a:spcPts val="0"/>
              </a:spcBef>
              <a:spcAft>
                <a:spcPts val="0"/>
              </a:spcAft>
              <a:buClr>
                <a:srgbClr val="262626"/>
              </a:buClr>
              <a:buSzPts val="3200"/>
              <a:buFont typeface="Garamond"/>
              <a:buNone/>
              <a:defRPr b="0" sz="3200" cap="none"/>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15" name="Google Shape;115;p57"/>
          <p:cNvSpPr txBox="1"/>
          <p:nvPr>
            <p:ph idx="1" type="body"/>
          </p:nvPr>
        </p:nvSpPr>
        <p:spPr>
          <a:xfrm>
            <a:off x="1176868" y="4777381"/>
            <a:ext cx="6798730" cy="860400"/>
          </a:xfrm>
          <a:prstGeom prst="rect">
            <a:avLst/>
          </a:prstGeom>
          <a:noFill/>
          <a:ln>
            <a:noFill/>
          </a:ln>
        </p:spPr>
        <p:txBody>
          <a:bodyPr anchorCtr="0" anchor="t" bIns="45700" lIns="91425" spcFirstLastPara="1" rIns="91425" wrap="square" tIns="45700">
            <a:normAutofit/>
          </a:bodyPr>
          <a:lstStyle>
            <a:lvl1pPr indent="-228600" lvl="0" marL="457200" algn="l">
              <a:spcBef>
                <a:spcPts val="360"/>
              </a:spcBef>
              <a:spcAft>
                <a:spcPts val="0"/>
              </a:spcAft>
              <a:buSzPts val="2070"/>
              <a:buNone/>
              <a:defRPr sz="1800">
                <a:solidFill>
                  <a:schemeClr val="dk1"/>
                </a:solidFill>
              </a:defRPr>
            </a:lvl1pPr>
            <a:lvl2pPr indent="-228600" lvl="1" marL="914400" algn="l">
              <a:spcBef>
                <a:spcPts val="600"/>
              </a:spcBef>
              <a:spcAft>
                <a:spcPts val="0"/>
              </a:spcAft>
              <a:buSzPts val="2070"/>
              <a:buNone/>
              <a:defRPr sz="1800">
                <a:solidFill>
                  <a:srgbClr val="888888"/>
                </a:solidFill>
              </a:defRPr>
            </a:lvl2pPr>
            <a:lvl3pPr indent="-228600" lvl="2" marL="1371600" algn="l">
              <a:spcBef>
                <a:spcPts val="600"/>
              </a:spcBef>
              <a:spcAft>
                <a:spcPts val="0"/>
              </a:spcAft>
              <a:buSzPts val="1840"/>
              <a:buNone/>
              <a:defRPr sz="1600">
                <a:solidFill>
                  <a:srgbClr val="888888"/>
                </a:solidFill>
              </a:defRPr>
            </a:lvl3pPr>
            <a:lvl4pPr indent="-228600" lvl="3" marL="1828800" algn="l">
              <a:spcBef>
                <a:spcPts val="600"/>
              </a:spcBef>
              <a:spcAft>
                <a:spcPts val="0"/>
              </a:spcAft>
              <a:buSzPts val="1610"/>
              <a:buNone/>
              <a:defRPr sz="1400">
                <a:solidFill>
                  <a:srgbClr val="888888"/>
                </a:solidFill>
              </a:defRPr>
            </a:lvl4pPr>
            <a:lvl5pPr indent="-228600" lvl="4" marL="2286000" algn="l">
              <a:spcBef>
                <a:spcPts val="600"/>
              </a:spcBef>
              <a:spcAft>
                <a:spcPts val="0"/>
              </a:spcAft>
              <a:buSzPts val="1610"/>
              <a:buNone/>
              <a:defRPr sz="1400">
                <a:solidFill>
                  <a:srgbClr val="888888"/>
                </a:solidFill>
              </a:defRPr>
            </a:lvl5pPr>
            <a:lvl6pPr indent="-228600" lvl="5" marL="2743200" algn="l">
              <a:spcBef>
                <a:spcPts val="600"/>
              </a:spcBef>
              <a:spcAft>
                <a:spcPts val="0"/>
              </a:spcAft>
              <a:buSzPts val="1610"/>
              <a:buNone/>
              <a:defRPr sz="1400">
                <a:solidFill>
                  <a:srgbClr val="888888"/>
                </a:solidFill>
              </a:defRPr>
            </a:lvl6pPr>
            <a:lvl7pPr indent="-228600" lvl="6" marL="3200400" algn="l">
              <a:spcBef>
                <a:spcPts val="600"/>
              </a:spcBef>
              <a:spcAft>
                <a:spcPts val="0"/>
              </a:spcAft>
              <a:buSzPts val="1610"/>
              <a:buNone/>
              <a:defRPr sz="1400">
                <a:solidFill>
                  <a:srgbClr val="888888"/>
                </a:solidFill>
              </a:defRPr>
            </a:lvl7pPr>
            <a:lvl8pPr indent="-228600" lvl="7" marL="3657600" algn="l">
              <a:spcBef>
                <a:spcPts val="600"/>
              </a:spcBef>
              <a:spcAft>
                <a:spcPts val="0"/>
              </a:spcAft>
              <a:buSzPts val="1610"/>
              <a:buNone/>
              <a:defRPr sz="1400">
                <a:solidFill>
                  <a:srgbClr val="888888"/>
                </a:solidFill>
              </a:defRPr>
            </a:lvl8pPr>
            <a:lvl9pPr indent="-228600" lvl="8" marL="4114800" algn="l">
              <a:spcBef>
                <a:spcPts val="600"/>
              </a:spcBef>
              <a:spcAft>
                <a:spcPts val="600"/>
              </a:spcAft>
              <a:buSzPts val="1610"/>
              <a:buNone/>
              <a:defRPr sz="1400">
                <a:solidFill>
                  <a:srgbClr val="888888"/>
                </a:solidFill>
              </a:defRPr>
            </a:lvl9pPr>
          </a:lstStyle>
          <a:p/>
        </p:txBody>
      </p:sp>
      <p:sp>
        <p:nvSpPr>
          <p:cNvPr id="116" name="Google Shape;116;p57"/>
          <p:cNvSpPr txBox="1"/>
          <p:nvPr>
            <p:ph idx="10" type="dt"/>
          </p:nvPr>
        </p:nvSpPr>
        <p:spPr>
          <a:xfrm>
            <a:off x="6356670" y="5960533"/>
            <a:ext cx="1148283" cy="27940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17" name="Google Shape;117;p57"/>
          <p:cNvSpPr txBox="1"/>
          <p:nvPr>
            <p:ph idx="11" type="ftr"/>
          </p:nvPr>
        </p:nvSpPr>
        <p:spPr>
          <a:xfrm>
            <a:off x="1176865" y="5960533"/>
            <a:ext cx="5104667" cy="2794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18" name="Google Shape;118;p57"/>
          <p:cNvSpPr txBox="1"/>
          <p:nvPr>
            <p:ph idx="12" type="sldNum"/>
          </p:nvPr>
        </p:nvSpPr>
        <p:spPr>
          <a:xfrm>
            <a:off x="7580091" y="5960533"/>
            <a:ext cx="395510" cy="279400"/>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mn-MN"/>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Quote Name Card">
  <p:cSld name="Quote Name Card">
    <p:spTree>
      <p:nvGrpSpPr>
        <p:cNvPr id="119" name="Shape 119"/>
        <p:cNvGrpSpPr/>
        <p:nvPr/>
      </p:nvGrpSpPr>
      <p:grpSpPr>
        <a:xfrm>
          <a:off x="0" y="0"/>
          <a:ext cx="0" cy="0"/>
          <a:chOff x="0" y="0"/>
          <a:chExt cx="0" cy="0"/>
        </a:xfrm>
      </p:grpSpPr>
      <p:sp>
        <p:nvSpPr>
          <p:cNvPr id="120" name="Google Shape;120;p58"/>
          <p:cNvSpPr txBox="1"/>
          <p:nvPr>
            <p:ph type="title"/>
          </p:nvPr>
        </p:nvSpPr>
        <p:spPr>
          <a:xfrm>
            <a:off x="1409416" y="982132"/>
            <a:ext cx="6325168" cy="2243668"/>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chemeClr val="dk1"/>
              </a:buClr>
              <a:buSzPts val="3200"/>
              <a:buFont typeface="Garamond"/>
              <a:buNone/>
              <a:defRPr b="0" sz="3200" cap="none">
                <a:solidFill>
                  <a:schemeClr val="dk1"/>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21" name="Google Shape;121;p58"/>
          <p:cNvSpPr txBox="1"/>
          <p:nvPr>
            <p:ph idx="1" type="body"/>
          </p:nvPr>
        </p:nvSpPr>
        <p:spPr>
          <a:xfrm>
            <a:off x="1176868" y="3639312"/>
            <a:ext cx="6798730" cy="886968"/>
          </a:xfrm>
          <a:prstGeom prst="rect">
            <a:avLst/>
          </a:prstGeom>
          <a:noFill/>
          <a:ln>
            <a:noFill/>
          </a:ln>
        </p:spPr>
        <p:txBody>
          <a:bodyPr anchorCtr="0" anchor="b" bIns="45700" lIns="91425" spcFirstLastPara="1" rIns="91425" wrap="square" tIns="45700">
            <a:normAutofit/>
          </a:bodyPr>
          <a:lstStyle>
            <a:lvl1pPr indent="-228600" lvl="0" marL="457200" algn="l">
              <a:spcBef>
                <a:spcPts val="0"/>
              </a:spcBef>
              <a:spcAft>
                <a:spcPts val="0"/>
              </a:spcAft>
              <a:buSzPts val="2300"/>
              <a:buNone/>
              <a:defRPr sz="2000">
                <a:solidFill>
                  <a:schemeClr val="dk1"/>
                </a:solidFill>
              </a:defRPr>
            </a:lvl1pPr>
            <a:lvl2pPr indent="-228600" lvl="1" marL="914400" algn="l">
              <a:spcBef>
                <a:spcPts val="600"/>
              </a:spcBef>
              <a:spcAft>
                <a:spcPts val="0"/>
              </a:spcAft>
              <a:buSzPts val="2070"/>
              <a:buNone/>
              <a:defRPr sz="1800">
                <a:solidFill>
                  <a:srgbClr val="888888"/>
                </a:solidFill>
              </a:defRPr>
            </a:lvl2pPr>
            <a:lvl3pPr indent="-228600" lvl="2" marL="1371600" algn="l">
              <a:spcBef>
                <a:spcPts val="600"/>
              </a:spcBef>
              <a:spcAft>
                <a:spcPts val="0"/>
              </a:spcAft>
              <a:buSzPts val="1840"/>
              <a:buNone/>
              <a:defRPr sz="1600">
                <a:solidFill>
                  <a:srgbClr val="888888"/>
                </a:solidFill>
              </a:defRPr>
            </a:lvl3pPr>
            <a:lvl4pPr indent="-228600" lvl="3" marL="1828800" algn="l">
              <a:spcBef>
                <a:spcPts val="600"/>
              </a:spcBef>
              <a:spcAft>
                <a:spcPts val="0"/>
              </a:spcAft>
              <a:buSzPts val="1610"/>
              <a:buNone/>
              <a:defRPr sz="1400">
                <a:solidFill>
                  <a:srgbClr val="888888"/>
                </a:solidFill>
              </a:defRPr>
            </a:lvl4pPr>
            <a:lvl5pPr indent="-228600" lvl="4" marL="2286000" algn="l">
              <a:spcBef>
                <a:spcPts val="600"/>
              </a:spcBef>
              <a:spcAft>
                <a:spcPts val="0"/>
              </a:spcAft>
              <a:buSzPts val="1610"/>
              <a:buNone/>
              <a:defRPr sz="1400">
                <a:solidFill>
                  <a:srgbClr val="888888"/>
                </a:solidFill>
              </a:defRPr>
            </a:lvl5pPr>
            <a:lvl6pPr indent="-228600" lvl="5" marL="2743200" algn="l">
              <a:spcBef>
                <a:spcPts val="600"/>
              </a:spcBef>
              <a:spcAft>
                <a:spcPts val="0"/>
              </a:spcAft>
              <a:buSzPts val="1610"/>
              <a:buNone/>
              <a:defRPr sz="1400">
                <a:solidFill>
                  <a:srgbClr val="888888"/>
                </a:solidFill>
              </a:defRPr>
            </a:lvl6pPr>
            <a:lvl7pPr indent="-228600" lvl="6" marL="3200400" algn="l">
              <a:spcBef>
                <a:spcPts val="600"/>
              </a:spcBef>
              <a:spcAft>
                <a:spcPts val="0"/>
              </a:spcAft>
              <a:buSzPts val="1610"/>
              <a:buNone/>
              <a:defRPr sz="1400">
                <a:solidFill>
                  <a:srgbClr val="888888"/>
                </a:solidFill>
              </a:defRPr>
            </a:lvl7pPr>
            <a:lvl8pPr indent="-228600" lvl="7" marL="3657600" algn="l">
              <a:spcBef>
                <a:spcPts val="600"/>
              </a:spcBef>
              <a:spcAft>
                <a:spcPts val="0"/>
              </a:spcAft>
              <a:buSzPts val="1610"/>
              <a:buNone/>
              <a:defRPr sz="1400">
                <a:solidFill>
                  <a:srgbClr val="888888"/>
                </a:solidFill>
              </a:defRPr>
            </a:lvl8pPr>
            <a:lvl9pPr indent="-228600" lvl="8" marL="4114800" algn="l">
              <a:spcBef>
                <a:spcPts val="600"/>
              </a:spcBef>
              <a:spcAft>
                <a:spcPts val="600"/>
              </a:spcAft>
              <a:buSzPts val="1610"/>
              <a:buNone/>
              <a:defRPr sz="1400">
                <a:solidFill>
                  <a:srgbClr val="888888"/>
                </a:solidFill>
              </a:defRPr>
            </a:lvl9pPr>
          </a:lstStyle>
          <a:p/>
        </p:txBody>
      </p:sp>
      <p:sp>
        <p:nvSpPr>
          <p:cNvPr id="122" name="Google Shape;122;p58"/>
          <p:cNvSpPr txBox="1"/>
          <p:nvPr>
            <p:ph idx="2" type="body"/>
          </p:nvPr>
        </p:nvSpPr>
        <p:spPr>
          <a:xfrm>
            <a:off x="1176865" y="4529667"/>
            <a:ext cx="6798736" cy="1346200"/>
          </a:xfrm>
          <a:prstGeom prst="rect">
            <a:avLst/>
          </a:prstGeom>
          <a:noFill/>
          <a:ln>
            <a:noFill/>
          </a:ln>
        </p:spPr>
        <p:txBody>
          <a:bodyPr anchorCtr="0" anchor="t" bIns="45700" lIns="91425" spcFirstLastPara="1" rIns="91425" wrap="square" tIns="45700">
            <a:normAutofit/>
          </a:bodyPr>
          <a:lstStyle>
            <a:lvl1pPr indent="-228600" lvl="0" marL="457200" algn="l">
              <a:spcBef>
                <a:spcPts val="320"/>
              </a:spcBef>
              <a:spcAft>
                <a:spcPts val="0"/>
              </a:spcAft>
              <a:buSzPts val="1840"/>
              <a:buNone/>
              <a:defRPr sz="1600">
                <a:solidFill>
                  <a:schemeClr val="dk1"/>
                </a:solidFill>
              </a:defRPr>
            </a:lvl1pPr>
            <a:lvl2pPr indent="-228600" lvl="1" marL="914400" algn="l">
              <a:spcBef>
                <a:spcPts val="600"/>
              </a:spcBef>
              <a:spcAft>
                <a:spcPts val="0"/>
              </a:spcAft>
              <a:buSzPts val="1840"/>
              <a:buNone/>
              <a:defRPr sz="1600">
                <a:solidFill>
                  <a:srgbClr val="888888"/>
                </a:solidFill>
              </a:defRPr>
            </a:lvl2pPr>
            <a:lvl3pPr indent="-228600" lvl="2" marL="1371600" algn="l">
              <a:spcBef>
                <a:spcPts val="600"/>
              </a:spcBef>
              <a:spcAft>
                <a:spcPts val="0"/>
              </a:spcAft>
              <a:buSzPts val="1840"/>
              <a:buNone/>
              <a:defRPr sz="1600">
                <a:solidFill>
                  <a:srgbClr val="888888"/>
                </a:solidFill>
              </a:defRPr>
            </a:lvl3pPr>
            <a:lvl4pPr indent="-228600" lvl="3" marL="1828800" algn="l">
              <a:spcBef>
                <a:spcPts val="600"/>
              </a:spcBef>
              <a:spcAft>
                <a:spcPts val="0"/>
              </a:spcAft>
              <a:buSzPts val="1610"/>
              <a:buNone/>
              <a:defRPr sz="1400">
                <a:solidFill>
                  <a:srgbClr val="888888"/>
                </a:solidFill>
              </a:defRPr>
            </a:lvl4pPr>
            <a:lvl5pPr indent="-228600" lvl="4" marL="2286000" algn="l">
              <a:spcBef>
                <a:spcPts val="600"/>
              </a:spcBef>
              <a:spcAft>
                <a:spcPts val="0"/>
              </a:spcAft>
              <a:buSzPts val="1610"/>
              <a:buNone/>
              <a:defRPr sz="1400">
                <a:solidFill>
                  <a:srgbClr val="888888"/>
                </a:solidFill>
              </a:defRPr>
            </a:lvl5pPr>
            <a:lvl6pPr indent="-228600" lvl="5" marL="2743200" algn="l">
              <a:spcBef>
                <a:spcPts val="600"/>
              </a:spcBef>
              <a:spcAft>
                <a:spcPts val="0"/>
              </a:spcAft>
              <a:buSzPts val="1610"/>
              <a:buNone/>
              <a:defRPr sz="1400">
                <a:solidFill>
                  <a:srgbClr val="888888"/>
                </a:solidFill>
              </a:defRPr>
            </a:lvl6pPr>
            <a:lvl7pPr indent="-228600" lvl="6" marL="3200400" algn="l">
              <a:spcBef>
                <a:spcPts val="600"/>
              </a:spcBef>
              <a:spcAft>
                <a:spcPts val="0"/>
              </a:spcAft>
              <a:buSzPts val="1610"/>
              <a:buNone/>
              <a:defRPr sz="1400">
                <a:solidFill>
                  <a:srgbClr val="888888"/>
                </a:solidFill>
              </a:defRPr>
            </a:lvl7pPr>
            <a:lvl8pPr indent="-228600" lvl="7" marL="3657600" algn="l">
              <a:spcBef>
                <a:spcPts val="600"/>
              </a:spcBef>
              <a:spcAft>
                <a:spcPts val="0"/>
              </a:spcAft>
              <a:buSzPts val="1610"/>
              <a:buNone/>
              <a:defRPr sz="1400">
                <a:solidFill>
                  <a:srgbClr val="888888"/>
                </a:solidFill>
              </a:defRPr>
            </a:lvl8pPr>
            <a:lvl9pPr indent="-228600" lvl="8" marL="4114800" algn="l">
              <a:spcBef>
                <a:spcPts val="600"/>
              </a:spcBef>
              <a:spcAft>
                <a:spcPts val="600"/>
              </a:spcAft>
              <a:buSzPts val="1610"/>
              <a:buNone/>
              <a:defRPr sz="1400">
                <a:solidFill>
                  <a:srgbClr val="888888"/>
                </a:solidFill>
              </a:defRPr>
            </a:lvl9pPr>
          </a:lstStyle>
          <a:p/>
        </p:txBody>
      </p:sp>
      <p:sp>
        <p:nvSpPr>
          <p:cNvPr id="123" name="Google Shape;123;p58"/>
          <p:cNvSpPr txBox="1"/>
          <p:nvPr>
            <p:ph idx="10" type="dt"/>
          </p:nvPr>
        </p:nvSpPr>
        <p:spPr>
          <a:xfrm>
            <a:off x="6356670" y="5960533"/>
            <a:ext cx="1148283" cy="27940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24" name="Google Shape;124;p58"/>
          <p:cNvSpPr txBox="1"/>
          <p:nvPr>
            <p:ph idx="11" type="ftr"/>
          </p:nvPr>
        </p:nvSpPr>
        <p:spPr>
          <a:xfrm>
            <a:off x="1176865" y="5960533"/>
            <a:ext cx="5104667" cy="2794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25" name="Google Shape;125;p58"/>
          <p:cNvSpPr txBox="1"/>
          <p:nvPr>
            <p:ph idx="12" type="sldNum"/>
          </p:nvPr>
        </p:nvSpPr>
        <p:spPr>
          <a:xfrm>
            <a:off x="7580091" y="5960533"/>
            <a:ext cx="395510" cy="279400"/>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mn-MN"/>
              <a:t>‹#›</a:t>
            </a:fld>
            <a:endParaRPr/>
          </a:p>
        </p:txBody>
      </p:sp>
      <p:sp>
        <p:nvSpPr>
          <p:cNvPr id="126" name="Google Shape;126;p58"/>
          <p:cNvSpPr txBox="1"/>
          <p:nvPr/>
        </p:nvSpPr>
        <p:spPr>
          <a:xfrm>
            <a:off x="878060" y="896895"/>
            <a:ext cx="457319" cy="584776"/>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rPr lang="mn-MN" sz="8000">
                <a:solidFill>
                  <a:schemeClr val="dk1"/>
                </a:solidFill>
                <a:latin typeface="Garamond"/>
                <a:ea typeface="Garamond"/>
                <a:cs typeface="Garamond"/>
                <a:sym typeface="Garamond"/>
              </a:rPr>
              <a:t>“</a:t>
            </a:r>
            <a:endParaRPr/>
          </a:p>
        </p:txBody>
      </p:sp>
      <p:sp>
        <p:nvSpPr>
          <p:cNvPr id="127" name="Google Shape;127;p58"/>
          <p:cNvSpPr txBox="1"/>
          <p:nvPr/>
        </p:nvSpPr>
        <p:spPr>
          <a:xfrm>
            <a:off x="7649796" y="2607728"/>
            <a:ext cx="457319" cy="584776"/>
          </a:xfrm>
          <a:prstGeom prst="rect">
            <a:avLst/>
          </a:prstGeom>
          <a:noFill/>
          <a:ln>
            <a:noFill/>
          </a:ln>
        </p:spPr>
        <p:txBody>
          <a:bodyPr anchorCtr="0" anchor="ctr" bIns="45700" lIns="91425" spcFirstLastPara="1" rIns="91425" wrap="square" tIns="45700">
            <a:noAutofit/>
          </a:bodyPr>
          <a:lstStyle/>
          <a:p>
            <a:pPr indent="0" lvl="0" marL="0" marR="0" rtl="0" algn="r">
              <a:spcBef>
                <a:spcPts val="0"/>
              </a:spcBef>
              <a:spcAft>
                <a:spcPts val="0"/>
              </a:spcAft>
              <a:buNone/>
            </a:pPr>
            <a:r>
              <a:rPr lang="mn-MN" sz="8000">
                <a:solidFill>
                  <a:schemeClr val="dk1"/>
                </a:solidFill>
                <a:latin typeface="Garamond"/>
                <a:ea typeface="Garamond"/>
                <a:cs typeface="Garamond"/>
                <a:sym typeface="Garamond"/>
              </a:rPr>
              <a:t>”</a:t>
            </a:r>
            <a:endParaRPr/>
          </a:p>
        </p:txBody>
      </p:sp>
      <p:cxnSp>
        <p:nvCxnSpPr>
          <p:cNvPr id="128" name="Google Shape;128;p58"/>
          <p:cNvCxnSpPr/>
          <p:nvPr/>
        </p:nvCxnSpPr>
        <p:spPr>
          <a:xfrm>
            <a:off x="1278466" y="3429000"/>
            <a:ext cx="6595534" cy="0"/>
          </a:xfrm>
          <a:prstGeom prst="straightConnector1">
            <a:avLst/>
          </a:prstGeom>
          <a:noFill/>
          <a:ln cap="flat" cmpd="sng" w="15875">
            <a:solidFill>
              <a:schemeClr val="accent1"/>
            </a:solidFill>
            <a:prstDash val="solid"/>
            <a:round/>
            <a:headEnd len="sm" w="sm" type="none"/>
            <a:tailEnd len="sm" w="sm" type="none"/>
          </a:ln>
        </p:spPr>
      </p:cxn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rue or False">
  <p:cSld name="True or False">
    <p:spTree>
      <p:nvGrpSpPr>
        <p:cNvPr id="129" name="Shape 129"/>
        <p:cNvGrpSpPr/>
        <p:nvPr/>
      </p:nvGrpSpPr>
      <p:grpSpPr>
        <a:xfrm>
          <a:off x="0" y="0"/>
          <a:ext cx="0" cy="0"/>
          <a:chOff x="0" y="0"/>
          <a:chExt cx="0" cy="0"/>
        </a:xfrm>
      </p:grpSpPr>
      <p:sp>
        <p:nvSpPr>
          <p:cNvPr id="130" name="Google Shape;130;p59"/>
          <p:cNvSpPr txBox="1"/>
          <p:nvPr>
            <p:ph type="title"/>
          </p:nvPr>
        </p:nvSpPr>
        <p:spPr>
          <a:xfrm>
            <a:off x="1176865" y="982131"/>
            <a:ext cx="6798734" cy="2294467"/>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rgbClr val="262626"/>
              </a:buClr>
              <a:buSzPts val="3200"/>
              <a:buFont typeface="Garamond"/>
              <a:buNone/>
              <a:defRPr b="0" sz="32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31" name="Google Shape;131;p59"/>
          <p:cNvSpPr txBox="1"/>
          <p:nvPr>
            <p:ph idx="1" type="body"/>
          </p:nvPr>
        </p:nvSpPr>
        <p:spPr>
          <a:xfrm>
            <a:off x="1176868" y="3566160"/>
            <a:ext cx="6798730" cy="905256"/>
          </a:xfrm>
          <a:prstGeom prst="rect">
            <a:avLst/>
          </a:prstGeom>
          <a:noFill/>
          <a:ln>
            <a:noFill/>
          </a:ln>
        </p:spPr>
        <p:txBody>
          <a:bodyPr anchorCtr="0" anchor="b" bIns="45700" lIns="91425" spcFirstLastPara="1" rIns="91425" wrap="square" tIns="45700">
            <a:normAutofit/>
          </a:bodyPr>
          <a:lstStyle>
            <a:lvl1pPr indent="-228600" lvl="0" marL="457200" algn="l">
              <a:spcBef>
                <a:spcPts val="0"/>
              </a:spcBef>
              <a:spcAft>
                <a:spcPts val="0"/>
              </a:spcAft>
              <a:buSzPts val="2300"/>
              <a:buNone/>
              <a:defRPr sz="2000">
                <a:solidFill>
                  <a:schemeClr val="dk1"/>
                </a:solidFill>
              </a:defRPr>
            </a:lvl1pPr>
            <a:lvl2pPr indent="-228600" lvl="1" marL="914400" algn="l">
              <a:spcBef>
                <a:spcPts val="600"/>
              </a:spcBef>
              <a:spcAft>
                <a:spcPts val="0"/>
              </a:spcAft>
              <a:buSzPts val="2070"/>
              <a:buNone/>
              <a:defRPr sz="1800">
                <a:solidFill>
                  <a:srgbClr val="888888"/>
                </a:solidFill>
              </a:defRPr>
            </a:lvl2pPr>
            <a:lvl3pPr indent="-228600" lvl="2" marL="1371600" algn="l">
              <a:spcBef>
                <a:spcPts val="600"/>
              </a:spcBef>
              <a:spcAft>
                <a:spcPts val="0"/>
              </a:spcAft>
              <a:buSzPts val="1840"/>
              <a:buNone/>
              <a:defRPr sz="1600">
                <a:solidFill>
                  <a:srgbClr val="888888"/>
                </a:solidFill>
              </a:defRPr>
            </a:lvl3pPr>
            <a:lvl4pPr indent="-228600" lvl="3" marL="1828800" algn="l">
              <a:spcBef>
                <a:spcPts val="600"/>
              </a:spcBef>
              <a:spcAft>
                <a:spcPts val="0"/>
              </a:spcAft>
              <a:buSzPts val="1610"/>
              <a:buNone/>
              <a:defRPr sz="1400">
                <a:solidFill>
                  <a:srgbClr val="888888"/>
                </a:solidFill>
              </a:defRPr>
            </a:lvl4pPr>
            <a:lvl5pPr indent="-228600" lvl="4" marL="2286000" algn="l">
              <a:spcBef>
                <a:spcPts val="600"/>
              </a:spcBef>
              <a:spcAft>
                <a:spcPts val="0"/>
              </a:spcAft>
              <a:buSzPts val="1610"/>
              <a:buNone/>
              <a:defRPr sz="1400">
                <a:solidFill>
                  <a:srgbClr val="888888"/>
                </a:solidFill>
              </a:defRPr>
            </a:lvl5pPr>
            <a:lvl6pPr indent="-228600" lvl="5" marL="2743200" algn="l">
              <a:spcBef>
                <a:spcPts val="600"/>
              </a:spcBef>
              <a:spcAft>
                <a:spcPts val="0"/>
              </a:spcAft>
              <a:buSzPts val="1610"/>
              <a:buNone/>
              <a:defRPr sz="1400">
                <a:solidFill>
                  <a:srgbClr val="888888"/>
                </a:solidFill>
              </a:defRPr>
            </a:lvl6pPr>
            <a:lvl7pPr indent="-228600" lvl="6" marL="3200400" algn="l">
              <a:spcBef>
                <a:spcPts val="600"/>
              </a:spcBef>
              <a:spcAft>
                <a:spcPts val="0"/>
              </a:spcAft>
              <a:buSzPts val="1610"/>
              <a:buNone/>
              <a:defRPr sz="1400">
                <a:solidFill>
                  <a:srgbClr val="888888"/>
                </a:solidFill>
              </a:defRPr>
            </a:lvl7pPr>
            <a:lvl8pPr indent="-228600" lvl="7" marL="3657600" algn="l">
              <a:spcBef>
                <a:spcPts val="600"/>
              </a:spcBef>
              <a:spcAft>
                <a:spcPts val="0"/>
              </a:spcAft>
              <a:buSzPts val="1610"/>
              <a:buNone/>
              <a:defRPr sz="1400">
                <a:solidFill>
                  <a:srgbClr val="888888"/>
                </a:solidFill>
              </a:defRPr>
            </a:lvl8pPr>
            <a:lvl9pPr indent="-228600" lvl="8" marL="4114800" algn="l">
              <a:spcBef>
                <a:spcPts val="600"/>
              </a:spcBef>
              <a:spcAft>
                <a:spcPts val="600"/>
              </a:spcAft>
              <a:buSzPts val="1610"/>
              <a:buNone/>
              <a:defRPr sz="1400">
                <a:solidFill>
                  <a:srgbClr val="888888"/>
                </a:solidFill>
              </a:defRPr>
            </a:lvl9pPr>
          </a:lstStyle>
          <a:p/>
        </p:txBody>
      </p:sp>
      <p:sp>
        <p:nvSpPr>
          <p:cNvPr id="132" name="Google Shape;132;p59"/>
          <p:cNvSpPr txBox="1"/>
          <p:nvPr>
            <p:ph idx="2" type="body"/>
          </p:nvPr>
        </p:nvSpPr>
        <p:spPr>
          <a:xfrm>
            <a:off x="1176866" y="4470400"/>
            <a:ext cx="6798734" cy="1405467"/>
          </a:xfrm>
          <a:prstGeom prst="rect">
            <a:avLst/>
          </a:prstGeom>
          <a:noFill/>
          <a:ln>
            <a:noFill/>
          </a:ln>
        </p:spPr>
        <p:txBody>
          <a:bodyPr anchorCtr="0" anchor="t" bIns="45700" lIns="91425" spcFirstLastPara="1" rIns="91425" wrap="square" tIns="45700">
            <a:normAutofit/>
          </a:bodyPr>
          <a:lstStyle>
            <a:lvl1pPr indent="-228600" lvl="0" marL="457200" algn="l">
              <a:spcBef>
                <a:spcPts val="320"/>
              </a:spcBef>
              <a:spcAft>
                <a:spcPts val="0"/>
              </a:spcAft>
              <a:buSzPts val="1840"/>
              <a:buNone/>
              <a:defRPr sz="1600">
                <a:solidFill>
                  <a:schemeClr val="dk1"/>
                </a:solidFill>
              </a:defRPr>
            </a:lvl1pPr>
            <a:lvl2pPr indent="-228600" lvl="1" marL="914400" algn="l">
              <a:spcBef>
                <a:spcPts val="600"/>
              </a:spcBef>
              <a:spcAft>
                <a:spcPts val="0"/>
              </a:spcAft>
              <a:buSzPts val="1840"/>
              <a:buNone/>
              <a:defRPr sz="1600">
                <a:solidFill>
                  <a:srgbClr val="888888"/>
                </a:solidFill>
              </a:defRPr>
            </a:lvl2pPr>
            <a:lvl3pPr indent="-228600" lvl="2" marL="1371600" algn="l">
              <a:spcBef>
                <a:spcPts val="600"/>
              </a:spcBef>
              <a:spcAft>
                <a:spcPts val="0"/>
              </a:spcAft>
              <a:buSzPts val="1840"/>
              <a:buNone/>
              <a:defRPr sz="1600">
                <a:solidFill>
                  <a:srgbClr val="888888"/>
                </a:solidFill>
              </a:defRPr>
            </a:lvl3pPr>
            <a:lvl4pPr indent="-228600" lvl="3" marL="1828800" algn="l">
              <a:spcBef>
                <a:spcPts val="600"/>
              </a:spcBef>
              <a:spcAft>
                <a:spcPts val="0"/>
              </a:spcAft>
              <a:buSzPts val="1610"/>
              <a:buNone/>
              <a:defRPr sz="1400">
                <a:solidFill>
                  <a:srgbClr val="888888"/>
                </a:solidFill>
              </a:defRPr>
            </a:lvl4pPr>
            <a:lvl5pPr indent="-228600" lvl="4" marL="2286000" algn="l">
              <a:spcBef>
                <a:spcPts val="600"/>
              </a:spcBef>
              <a:spcAft>
                <a:spcPts val="0"/>
              </a:spcAft>
              <a:buSzPts val="1610"/>
              <a:buNone/>
              <a:defRPr sz="1400">
                <a:solidFill>
                  <a:srgbClr val="888888"/>
                </a:solidFill>
              </a:defRPr>
            </a:lvl5pPr>
            <a:lvl6pPr indent="-228600" lvl="5" marL="2743200" algn="l">
              <a:spcBef>
                <a:spcPts val="600"/>
              </a:spcBef>
              <a:spcAft>
                <a:spcPts val="0"/>
              </a:spcAft>
              <a:buSzPts val="1610"/>
              <a:buNone/>
              <a:defRPr sz="1400">
                <a:solidFill>
                  <a:srgbClr val="888888"/>
                </a:solidFill>
              </a:defRPr>
            </a:lvl6pPr>
            <a:lvl7pPr indent="-228600" lvl="6" marL="3200400" algn="l">
              <a:spcBef>
                <a:spcPts val="600"/>
              </a:spcBef>
              <a:spcAft>
                <a:spcPts val="0"/>
              </a:spcAft>
              <a:buSzPts val="1610"/>
              <a:buNone/>
              <a:defRPr sz="1400">
                <a:solidFill>
                  <a:srgbClr val="888888"/>
                </a:solidFill>
              </a:defRPr>
            </a:lvl7pPr>
            <a:lvl8pPr indent="-228600" lvl="7" marL="3657600" algn="l">
              <a:spcBef>
                <a:spcPts val="600"/>
              </a:spcBef>
              <a:spcAft>
                <a:spcPts val="0"/>
              </a:spcAft>
              <a:buSzPts val="1610"/>
              <a:buNone/>
              <a:defRPr sz="1400">
                <a:solidFill>
                  <a:srgbClr val="888888"/>
                </a:solidFill>
              </a:defRPr>
            </a:lvl8pPr>
            <a:lvl9pPr indent="-228600" lvl="8" marL="4114800" algn="l">
              <a:spcBef>
                <a:spcPts val="600"/>
              </a:spcBef>
              <a:spcAft>
                <a:spcPts val="600"/>
              </a:spcAft>
              <a:buSzPts val="1610"/>
              <a:buNone/>
              <a:defRPr sz="1400">
                <a:solidFill>
                  <a:srgbClr val="888888"/>
                </a:solidFill>
              </a:defRPr>
            </a:lvl9pPr>
          </a:lstStyle>
          <a:p/>
        </p:txBody>
      </p:sp>
      <p:sp>
        <p:nvSpPr>
          <p:cNvPr id="133" name="Google Shape;133;p59"/>
          <p:cNvSpPr txBox="1"/>
          <p:nvPr>
            <p:ph idx="10" type="dt"/>
          </p:nvPr>
        </p:nvSpPr>
        <p:spPr>
          <a:xfrm>
            <a:off x="6356670" y="5960533"/>
            <a:ext cx="1148283" cy="27940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34" name="Google Shape;134;p59"/>
          <p:cNvSpPr txBox="1"/>
          <p:nvPr>
            <p:ph idx="11" type="ftr"/>
          </p:nvPr>
        </p:nvSpPr>
        <p:spPr>
          <a:xfrm>
            <a:off x="1176865" y="5960533"/>
            <a:ext cx="5104667" cy="2794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35" name="Google Shape;135;p59"/>
          <p:cNvSpPr txBox="1"/>
          <p:nvPr>
            <p:ph idx="12" type="sldNum"/>
          </p:nvPr>
        </p:nvSpPr>
        <p:spPr>
          <a:xfrm>
            <a:off x="7580091" y="5960533"/>
            <a:ext cx="395510" cy="279400"/>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mn-MN"/>
              <a:t>‹#›</a:t>
            </a:fld>
            <a:endParaRPr/>
          </a:p>
        </p:txBody>
      </p:sp>
      <p:cxnSp>
        <p:nvCxnSpPr>
          <p:cNvPr id="136" name="Google Shape;136;p59"/>
          <p:cNvCxnSpPr/>
          <p:nvPr/>
        </p:nvCxnSpPr>
        <p:spPr>
          <a:xfrm>
            <a:off x="1278469" y="3429000"/>
            <a:ext cx="6606421" cy="0"/>
          </a:xfrm>
          <a:prstGeom prst="straightConnector1">
            <a:avLst/>
          </a:prstGeom>
          <a:noFill/>
          <a:ln cap="flat" cmpd="sng" w="15875">
            <a:solidFill>
              <a:schemeClr val="accent1"/>
            </a:solidFill>
            <a:prstDash val="solid"/>
            <a:round/>
            <a:headEnd len="sm" w="sm" type="none"/>
            <a:tailEnd len="sm" w="sm" type="none"/>
          </a:ln>
        </p:spPr>
      </p:cxn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137" name="Shape 137"/>
        <p:cNvGrpSpPr/>
        <p:nvPr/>
      </p:nvGrpSpPr>
      <p:grpSpPr>
        <a:xfrm>
          <a:off x="0" y="0"/>
          <a:ext cx="0" cy="0"/>
          <a:chOff x="0" y="0"/>
          <a:chExt cx="0" cy="0"/>
        </a:xfrm>
      </p:grpSpPr>
      <p:sp>
        <p:nvSpPr>
          <p:cNvPr id="138" name="Google Shape;138;p60"/>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rgbClr val="262626"/>
              </a:buClr>
              <a:buSzPts val="4000"/>
              <a:buFont typeface="Garamond"/>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39" name="Google Shape;139;p60"/>
          <p:cNvSpPr txBox="1"/>
          <p:nvPr>
            <p:ph idx="1" type="body"/>
          </p:nvPr>
        </p:nvSpPr>
        <p:spPr>
          <a:xfrm rot="5400000">
            <a:off x="2883366" y="783633"/>
            <a:ext cx="3385733" cy="6798736"/>
          </a:xfrm>
          <a:prstGeom prst="rect">
            <a:avLst/>
          </a:prstGeom>
          <a:noFill/>
          <a:ln>
            <a:noFill/>
          </a:ln>
        </p:spPr>
        <p:txBody>
          <a:bodyPr anchorCtr="0" anchor="t" bIns="45700" lIns="91425" spcFirstLastPara="1" rIns="91425" wrap="square" tIns="45700">
            <a:normAutofit/>
          </a:bodyPr>
          <a:lstStyle>
            <a:lvl1pPr indent="-360045" lvl="0" marL="457200" algn="l">
              <a:spcBef>
                <a:spcPts val="360"/>
              </a:spcBef>
              <a:spcAft>
                <a:spcPts val="0"/>
              </a:spcAft>
              <a:buSzPts val="2070"/>
              <a:buChar char="•"/>
              <a:defRPr/>
            </a:lvl1pPr>
            <a:lvl2pPr indent="-360044" lvl="1" marL="914400" algn="l">
              <a:spcBef>
                <a:spcPts val="600"/>
              </a:spcBef>
              <a:spcAft>
                <a:spcPts val="0"/>
              </a:spcAft>
              <a:buSzPts val="2070"/>
              <a:buChar char="•"/>
              <a:defRPr/>
            </a:lvl2pPr>
            <a:lvl3pPr indent="-360044" lvl="2" marL="1371600" algn="l">
              <a:spcBef>
                <a:spcPts val="600"/>
              </a:spcBef>
              <a:spcAft>
                <a:spcPts val="0"/>
              </a:spcAft>
              <a:buSzPts val="2070"/>
              <a:buChar char="•"/>
              <a:defRPr/>
            </a:lvl3pPr>
            <a:lvl4pPr indent="-360044" lvl="3" marL="1828800" algn="l">
              <a:spcBef>
                <a:spcPts val="600"/>
              </a:spcBef>
              <a:spcAft>
                <a:spcPts val="0"/>
              </a:spcAft>
              <a:buSzPts val="2070"/>
              <a:buChar char="•"/>
              <a:defRPr/>
            </a:lvl4pPr>
            <a:lvl5pPr indent="-360045" lvl="4" marL="2286000" algn="l">
              <a:spcBef>
                <a:spcPts val="600"/>
              </a:spcBef>
              <a:spcAft>
                <a:spcPts val="0"/>
              </a:spcAft>
              <a:buSzPts val="2070"/>
              <a:buChar char="•"/>
              <a:defRPr/>
            </a:lvl5pPr>
            <a:lvl6pPr indent="-360045" lvl="5" marL="2743200" algn="l">
              <a:spcBef>
                <a:spcPts val="600"/>
              </a:spcBef>
              <a:spcAft>
                <a:spcPts val="0"/>
              </a:spcAft>
              <a:buSzPts val="2070"/>
              <a:buChar char="•"/>
              <a:defRPr/>
            </a:lvl6pPr>
            <a:lvl7pPr indent="-360045" lvl="6" marL="3200400" algn="l">
              <a:spcBef>
                <a:spcPts val="600"/>
              </a:spcBef>
              <a:spcAft>
                <a:spcPts val="0"/>
              </a:spcAft>
              <a:buSzPts val="2070"/>
              <a:buChar char="•"/>
              <a:defRPr/>
            </a:lvl7pPr>
            <a:lvl8pPr indent="-360045" lvl="7" marL="3657600" algn="l">
              <a:spcBef>
                <a:spcPts val="600"/>
              </a:spcBef>
              <a:spcAft>
                <a:spcPts val="0"/>
              </a:spcAft>
              <a:buSzPts val="2070"/>
              <a:buChar char="•"/>
              <a:defRPr/>
            </a:lvl8pPr>
            <a:lvl9pPr indent="-360045" lvl="8" marL="4114800" algn="l">
              <a:spcBef>
                <a:spcPts val="600"/>
              </a:spcBef>
              <a:spcAft>
                <a:spcPts val="600"/>
              </a:spcAft>
              <a:buSzPts val="2070"/>
              <a:buChar char="•"/>
              <a:defRPr/>
            </a:lvl9pPr>
          </a:lstStyle>
          <a:p/>
        </p:txBody>
      </p:sp>
      <p:sp>
        <p:nvSpPr>
          <p:cNvPr id="140" name="Google Shape;140;p60"/>
          <p:cNvSpPr txBox="1"/>
          <p:nvPr>
            <p:ph idx="10" type="dt"/>
          </p:nvPr>
        </p:nvSpPr>
        <p:spPr>
          <a:xfrm>
            <a:off x="6356670" y="5960533"/>
            <a:ext cx="1148283" cy="27940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41" name="Google Shape;141;p60"/>
          <p:cNvSpPr txBox="1"/>
          <p:nvPr>
            <p:ph idx="11" type="ftr"/>
          </p:nvPr>
        </p:nvSpPr>
        <p:spPr>
          <a:xfrm>
            <a:off x="1176865" y="5960533"/>
            <a:ext cx="5104667" cy="2794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42" name="Google Shape;142;p60"/>
          <p:cNvSpPr txBox="1"/>
          <p:nvPr>
            <p:ph idx="12" type="sldNum"/>
          </p:nvPr>
        </p:nvSpPr>
        <p:spPr>
          <a:xfrm>
            <a:off x="7580091" y="5960533"/>
            <a:ext cx="395510" cy="279400"/>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mn-MN"/>
              <a:t>‹#›</a:t>
            </a:fld>
            <a:endParaRPr/>
          </a:p>
        </p:txBody>
      </p:sp>
      <p:cxnSp>
        <p:nvCxnSpPr>
          <p:cNvPr id="143" name="Google Shape;143;p60"/>
          <p:cNvCxnSpPr/>
          <p:nvPr/>
        </p:nvCxnSpPr>
        <p:spPr>
          <a:xfrm>
            <a:off x="1278466" y="2354670"/>
            <a:ext cx="6606424" cy="0"/>
          </a:xfrm>
          <a:prstGeom prst="straightConnector1">
            <a:avLst/>
          </a:prstGeom>
          <a:noFill/>
          <a:ln cap="flat" cmpd="sng" w="15875">
            <a:solidFill>
              <a:schemeClr val="accent1"/>
            </a:solidFill>
            <a:prstDash val="solid"/>
            <a:round/>
            <a:headEnd len="sm" w="sm" type="none"/>
            <a:tailEnd len="sm" w="sm" type="none"/>
          </a:ln>
        </p:spPr>
      </p:cxnSp>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144" name="Shape 144"/>
        <p:cNvGrpSpPr/>
        <p:nvPr/>
      </p:nvGrpSpPr>
      <p:grpSpPr>
        <a:xfrm>
          <a:off x="0" y="0"/>
          <a:ext cx="0" cy="0"/>
          <a:chOff x="0" y="0"/>
          <a:chExt cx="0" cy="0"/>
        </a:xfrm>
      </p:grpSpPr>
      <p:sp>
        <p:nvSpPr>
          <p:cNvPr id="145" name="Google Shape;145;p61"/>
          <p:cNvSpPr txBox="1"/>
          <p:nvPr>
            <p:ph type="title"/>
          </p:nvPr>
        </p:nvSpPr>
        <p:spPr>
          <a:xfrm rot="5400000">
            <a:off x="4681635" y="2581906"/>
            <a:ext cx="4968995" cy="1618930"/>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rgbClr val="262626"/>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46" name="Google Shape;146;p61"/>
          <p:cNvSpPr txBox="1"/>
          <p:nvPr>
            <p:ph idx="1" type="body"/>
          </p:nvPr>
        </p:nvSpPr>
        <p:spPr>
          <a:xfrm rot="5400000">
            <a:off x="1150125" y="933615"/>
            <a:ext cx="4968993" cy="4915509"/>
          </a:xfrm>
          <a:prstGeom prst="rect">
            <a:avLst/>
          </a:prstGeom>
          <a:noFill/>
          <a:ln>
            <a:noFill/>
          </a:ln>
        </p:spPr>
        <p:txBody>
          <a:bodyPr anchorCtr="0" anchor="t" bIns="45700" lIns="91425" spcFirstLastPara="1" rIns="91425" wrap="square" tIns="45700">
            <a:normAutofit/>
          </a:bodyPr>
          <a:lstStyle>
            <a:lvl1pPr indent="-360045" lvl="0" marL="457200" algn="l">
              <a:spcBef>
                <a:spcPts val="360"/>
              </a:spcBef>
              <a:spcAft>
                <a:spcPts val="0"/>
              </a:spcAft>
              <a:buSzPts val="2070"/>
              <a:buChar char="•"/>
              <a:defRPr/>
            </a:lvl1pPr>
            <a:lvl2pPr indent="-360044" lvl="1" marL="914400" algn="l">
              <a:spcBef>
                <a:spcPts val="600"/>
              </a:spcBef>
              <a:spcAft>
                <a:spcPts val="0"/>
              </a:spcAft>
              <a:buSzPts val="2070"/>
              <a:buChar char="•"/>
              <a:defRPr/>
            </a:lvl2pPr>
            <a:lvl3pPr indent="-360044" lvl="2" marL="1371600" algn="l">
              <a:spcBef>
                <a:spcPts val="600"/>
              </a:spcBef>
              <a:spcAft>
                <a:spcPts val="0"/>
              </a:spcAft>
              <a:buSzPts val="2070"/>
              <a:buChar char="•"/>
              <a:defRPr/>
            </a:lvl3pPr>
            <a:lvl4pPr indent="-360044" lvl="3" marL="1828800" algn="l">
              <a:spcBef>
                <a:spcPts val="600"/>
              </a:spcBef>
              <a:spcAft>
                <a:spcPts val="0"/>
              </a:spcAft>
              <a:buSzPts val="2070"/>
              <a:buChar char="•"/>
              <a:defRPr/>
            </a:lvl4pPr>
            <a:lvl5pPr indent="-360045" lvl="4" marL="2286000" algn="l">
              <a:spcBef>
                <a:spcPts val="600"/>
              </a:spcBef>
              <a:spcAft>
                <a:spcPts val="0"/>
              </a:spcAft>
              <a:buSzPts val="2070"/>
              <a:buChar char="•"/>
              <a:defRPr/>
            </a:lvl5pPr>
            <a:lvl6pPr indent="-360045" lvl="5" marL="2743200" algn="l">
              <a:spcBef>
                <a:spcPts val="600"/>
              </a:spcBef>
              <a:spcAft>
                <a:spcPts val="0"/>
              </a:spcAft>
              <a:buSzPts val="2070"/>
              <a:buChar char="•"/>
              <a:defRPr/>
            </a:lvl6pPr>
            <a:lvl7pPr indent="-360045" lvl="6" marL="3200400" algn="l">
              <a:spcBef>
                <a:spcPts val="600"/>
              </a:spcBef>
              <a:spcAft>
                <a:spcPts val="0"/>
              </a:spcAft>
              <a:buSzPts val="2070"/>
              <a:buChar char="•"/>
              <a:defRPr/>
            </a:lvl7pPr>
            <a:lvl8pPr indent="-360045" lvl="7" marL="3657600" algn="l">
              <a:spcBef>
                <a:spcPts val="600"/>
              </a:spcBef>
              <a:spcAft>
                <a:spcPts val="0"/>
              </a:spcAft>
              <a:buSzPts val="2070"/>
              <a:buChar char="•"/>
              <a:defRPr/>
            </a:lvl8pPr>
            <a:lvl9pPr indent="-360045" lvl="8" marL="4114800" algn="l">
              <a:spcBef>
                <a:spcPts val="600"/>
              </a:spcBef>
              <a:spcAft>
                <a:spcPts val="600"/>
              </a:spcAft>
              <a:buSzPts val="2070"/>
              <a:buChar char="•"/>
              <a:defRPr/>
            </a:lvl9pPr>
          </a:lstStyle>
          <a:p/>
        </p:txBody>
      </p:sp>
      <p:sp>
        <p:nvSpPr>
          <p:cNvPr id="147" name="Google Shape;147;p61"/>
          <p:cNvSpPr txBox="1"/>
          <p:nvPr>
            <p:ph idx="10" type="dt"/>
          </p:nvPr>
        </p:nvSpPr>
        <p:spPr>
          <a:xfrm>
            <a:off x="6356670" y="5960533"/>
            <a:ext cx="1148283" cy="27940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48" name="Google Shape;148;p61"/>
          <p:cNvSpPr txBox="1"/>
          <p:nvPr>
            <p:ph idx="11" type="ftr"/>
          </p:nvPr>
        </p:nvSpPr>
        <p:spPr>
          <a:xfrm>
            <a:off x="1176865" y="5960533"/>
            <a:ext cx="5104667" cy="2794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49" name="Google Shape;149;p61"/>
          <p:cNvSpPr txBox="1"/>
          <p:nvPr>
            <p:ph idx="12" type="sldNum"/>
          </p:nvPr>
        </p:nvSpPr>
        <p:spPr>
          <a:xfrm>
            <a:off x="7580091" y="5960533"/>
            <a:ext cx="395510" cy="279400"/>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mn-MN"/>
              <a:t>‹#›</a:t>
            </a:fld>
            <a:endParaRPr/>
          </a:p>
        </p:txBody>
      </p:sp>
      <p:cxnSp>
        <p:nvCxnSpPr>
          <p:cNvPr id="150" name="Google Shape;150;p61"/>
          <p:cNvCxnSpPr/>
          <p:nvPr/>
        </p:nvCxnSpPr>
        <p:spPr>
          <a:xfrm>
            <a:off x="6245512" y="906873"/>
            <a:ext cx="0" cy="4968993"/>
          </a:xfrm>
          <a:prstGeom prst="straightConnector1">
            <a:avLst/>
          </a:prstGeom>
          <a:noFill/>
          <a:ln cap="flat" cmpd="sng" w="15875">
            <a:solidFill>
              <a:schemeClr val="accent1"/>
            </a:solidFill>
            <a:prstDash val="solid"/>
            <a:round/>
            <a:headEnd len="sm" w="sm" type="none"/>
            <a:tailEnd len="sm" w="sm" type="none"/>
          </a:ln>
        </p:spPr>
      </p:cxnSp>
    </p:spTree>
  </p:cSld>
  <p:clrMapOvr>
    <a:masterClrMapping/>
  </p:clrMapOvr>
</p:sldLayout>
</file>

<file path=ppt/slideMasters/_rels/slideMaster1.xml.rels><?xml version="1.0" encoding="UTF-8" standalone="yes"?><Relationships xmlns="http://schemas.openxmlformats.org/package/2006/relationships"><Relationship Id="rId20" Type="http://schemas.openxmlformats.org/officeDocument/2006/relationships/slideLayout" Target="../slideLayouts/slideLayout17.xml"/><Relationship Id="rId11" Type="http://schemas.openxmlformats.org/officeDocument/2006/relationships/slideLayout" Target="../slideLayouts/slideLayout8.xml"/><Relationship Id="rId10" Type="http://schemas.openxmlformats.org/officeDocument/2006/relationships/slideLayout" Target="../slideLayouts/slideLayout7.xml"/><Relationship Id="rId21" Type="http://schemas.openxmlformats.org/officeDocument/2006/relationships/theme" Target="../theme/theme2.xml"/><Relationship Id="rId13" Type="http://schemas.openxmlformats.org/officeDocument/2006/relationships/slideLayout" Target="../slideLayouts/slideLayout10.xml"/><Relationship Id="rId12" Type="http://schemas.openxmlformats.org/officeDocument/2006/relationships/slideLayout" Target="../slideLayouts/slideLayout9.xml"/><Relationship Id="rId1" Type="http://schemas.openxmlformats.org/officeDocument/2006/relationships/image" Target="../media/image5.jpg"/><Relationship Id="rId2" Type="http://schemas.openxmlformats.org/officeDocument/2006/relationships/image" Target="../media/image7.png"/><Relationship Id="rId3" Type="http://schemas.openxmlformats.org/officeDocument/2006/relationships/image" Target="../media/image2.png"/><Relationship Id="rId4" Type="http://schemas.openxmlformats.org/officeDocument/2006/relationships/slideLayout" Target="../slideLayouts/slideLayout1.xml"/><Relationship Id="rId9" Type="http://schemas.openxmlformats.org/officeDocument/2006/relationships/slideLayout" Target="../slideLayouts/slideLayout6.xml"/><Relationship Id="rId15" Type="http://schemas.openxmlformats.org/officeDocument/2006/relationships/slideLayout" Target="../slideLayouts/slideLayout12.xml"/><Relationship Id="rId14" Type="http://schemas.openxmlformats.org/officeDocument/2006/relationships/slideLayout" Target="../slideLayouts/slideLayout11.xml"/><Relationship Id="rId17" Type="http://schemas.openxmlformats.org/officeDocument/2006/relationships/slideLayout" Target="../slideLayouts/slideLayout14.xml"/><Relationship Id="rId16" Type="http://schemas.openxmlformats.org/officeDocument/2006/relationships/slideLayout" Target="../slideLayouts/slideLayout13.xml"/><Relationship Id="rId5" Type="http://schemas.openxmlformats.org/officeDocument/2006/relationships/slideLayout" Target="../slideLayouts/slideLayout2.xml"/><Relationship Id="rId19" Type="http://schemas.openxmlformats.org/officeDocument/2006/relationships/slideLayout" Target="../slideLayouts/slideLayout16.xml"/><Relationship Id="rId6" Type="http://schemas.openxmlformats.org/officeDocument/2006/relationships/slideLayout" Target="../slideLayouts/slideLayout3.xml"/><Relationship Id="rId18" Type="http://schemas.openxmlformats.org/officeDocument/2006/relationships/slideLayout" Target="../slideLayouts/slideLayout15.xml"/><Relationship Id="rId7" Type="http://schemas.openxmlformats.org/officeDocument/2006/relationships/slideLayout" Target="../slideLayouts/slideLayout4.xml"/><Relationship Id="rId8" Type="http://schemas.openxmlformats.org/officeDocument/2006/relationships/slideLayout" Target="../slideLayouts/slideLayout5.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1">
            <a:alphaModFix/>
          </a:blip>
          <a:stretch>
            <a:fillRect/>
          </a:stretch>
        </a:blipFill>
      </p:bgPr>
    </p:bg>
    <p:spTree>
      <p:nvGrpSpPr>
        <p:cNvPr id="9" name="Shape 9"/>
        <p:cNvGrpSpPr/>
        <p:nvPr/>
      </p:nvGrpSpPr>
      <p:grpSpPr>
        <a:xfrm>
          <a:off x="0" y="0"/>
          <a:ext cx="0" cy="0"/>
          <a:chOff x="0" y="0"/>
          <a:chExt cx="0" cy="0"/>
        </a:xfrm>
      </p:grpSpPr>
      <p:grpSp>
        <p:nvGrpSpPr>
          <p:cNvPr id="10" name="Google Shape;10;p44"/>
          <p:cNvGrpSpPr/>
          <p:nvPr/>
        </p:nvGrpSpPr>
        <p:grpSpPr>
          <a:xfrm>
            <a:off x="0" y="0"/>
            <a:ext cx="9152467" cy="6858000"/>
            <a:chOff x="0" y="0"/>
            <a:chExt cx="9152467" cy="6858000"/>
          </a:xfrm>
        </p:grpSpPr>
        <p:pic>
          <p:nvPicPr>
            <p:cNvPr descr="SD-PanelContent.png" id="11" name="Google Shape;11;p44"/>
            <p:cNvPicPr preferRelativeResize="0"/>
            <p:nvPr/>
          </p:nvPicPr>
          <p:blipFill rotWithShape="1">
            <a:blip r:embed="rId2">
              <a:alphaModFix/>
            </a:blip>
            <a:srcRect b="0" l="0" r="0" t="0"/>
            <a:stretch/>
          </p:blipFill>
          <p:spPr>
            <a:xfrm>
              <a:off x="0" y="0"/>
              <a:ext cx="9144000" cy="6858000"/>
            </a:xfrm>
            <a:prstGeom prst="rect">
              <a:avLst/>
            </a:prstGeom>
            <a:noFill/>
            <a:ln>
              <a:noFill/>
            </a:ln>
          </p:spPr>
        </p:pic>
        <p:sp>
          <p:nvSpPr>
            <p:cNvPr id="12" name="Google Shape;12;p44"/>
            <p:cNvSpPr/>
            <p:nvPr/>
          </p:nvSpPr>
          <p:spPr>
            <a:xfrm>
              <a:off x="553888" y="542807"/>
              <a:ext cx="8039776" cy="5756392"/>
            </a:xfrm>
            <a:prstGeom prst="rect">
              <a:avLst/>
            </a:prstGeom>
            <a:noFill/>
            <a:ln cap="flat" cmpd="sng" w="15875">
              <a:solidFill>
                <a:schemeClr val="accen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descr="HDRibbonContent-UniformTrim.png" id="13" name="Google Shape;13;p44"/>
            <p:cNvPicPr preferRelativeResize="0"/>
            <p:nvPr/>
          </p:nvPicPr>
          <p:blipFill rotWithShape="1">
            <a:blip r:embed="rId3">
              <a:alphaModFix/>
            </a:blip>
            <a:srcRect b="0" l="1" r="14240" t="0"/>
            <a:stretch/>
          </p:blipFill>
          <p:spPr>
            <a:xfrm>
              <a:off x="0" y="3128434"/>
              <a:ext cx="685800" cy="606425"/>
            </a:xfrm>
            <a:prstGeom prst="rect">
              <a:avLst/>
            </a:prstGeom>
            <a:noFill/>
            <a:ln>
              <a:noFill/>
            </a:ln>
          </p:spPr>
        </p:pic>
        <p:pic>
          <p:nvPicPr>
            <p:cNvPr descr="HDRibbonContent-UniformTrim.png" id="14" name="Google Shape;14;p44"/>
            <p:cNvPicPr preferRelativeResize="0"/>
            <p:nvPr/>
          </p:nvPicPr>
          <p:blipFill rotWithShape="1">
            <a:blip r:embed="rId3">
              <a:alphaModFix/>
            </a:blip>
            <a:srcRect b="0" l="1" r="14240" t="0"/>
            <a:stretch/>
          </p:blipFill>
          <p:spPr>
            <a:xfrm>
              <a:off x="8466667" y="3128434"/>
              <a:ext cx="685800" cy="606425"/>
            </a:xfrm>
            <a:prstGeom prst="rect">
              <a:avLst/>
            </a:prstGeom>
            <a:noFill/>
            <a:ln>
              <a:noFill/>
            </a:ln>
          </p:spPr>
        </p:pic>
      </p:grpSp>
      <p:sp>
        <p:nvSpPr>
          <p:cNvPr id="15" name="Google Shape;15;p44"/>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a:bodyPr>
          <a:lstStyle>
            <a:lvl1pPr lvl="0" marR="0" rtl="0" algn="ctr">
              <a:spcBef>
                <a:spcPts val="0"/>
              </a:spcBef>
              <a:spcAft>
                <a:spcPts val="0"/>
              </a:spcAft>
              <a:buClr>
                <a:srgbClr val="262626"/>
              </a:buClr>
              <a:buSzPts val="4000"/>
              <a:buFont typeface="Garamond"/>
              <a:buNone/>
              <a:defRPr b="0" i="0" sz="4000" u="none" cap="none" strike="noStrike">
                <a:solidFill>
                  <a:srgbClr val="262626"/>
                </a:solidFill>
                <a:latin typeface="Garamond"/>
                <a:ea typeface="Garamond"/>
                <a:cs typeface="Garamond"/>
                <a:sym typeface="Garamond"/>
              </a:defRPr>
            </a:lvl1pPr>
            <a:lvl2pPr lvl="1" marR="0" rtl="0" algn="l">
              <a:spcBef>
                <a:spcPts val="0"/>
              </a:spcBef>
              <a:spcAft>
                <a:spcPts val="0"/>
              </a:spcAft>
              <a:buSzPts val="1400"/>
              <a:buNone/>
              <a:defRPr b="0" i="0" sz="1800" u="none" cap="none" strike="noStrike">
                <a:solidFill>
                  <a:schemeClr val="dk2"/>
                </a:solidFill>
              </a:defRPr>
            </a:lvl2pPr>
            <a:lvl3pPr lvl="2" marR="0" rtl="0" algn="l">
              <a:spcBef>
                <a:spcPts val="0"/>
              </a:spcBef>
              <a:spcAft>
                <a:spcPts val="0"/>
              </a:spcAft>
              <a:buSzPts val="1400"/>
              <a:buNone/>
              <a:defRPr b="0" i="0" sz="1800" u="none" cap="none" strike="noStrike">
                <a:solidFill>
                  <a:schemeClr val="dk2"/>
                </a:solidFill>
              </a:defRPr>
            </a:lvl3pPr>
            <a:lvl4pPr lvl="3" marR="0" rtl="0" algn="l">
              <a:spcBef>
                <a:spcPts val="0"/>
              </a:spcBef>
              <a:spcAft>
                <a:spcPts val="0"/>
              </a:spcAft>
              <a:buSzPts val="1400"/>
              <a:buNone/>
              <a:defRPr b="0" i="0" sz="1800" u="none" cap="none" strike="noStrike">
                <a:solidFill>
                  <a:schemeClr val="dk2"/>
                </a:solidFill>
              </a:defRPr>
            </a:lvl4pPr>
            <a:lvl5pPr lvl="4" marR="0" rtl="0" algn="l">
              <a:spcBef>
                <a:spcPts val="0"/>
              </a:spcBef>
              <a:spcAft>
                <a:spcPts val="0"/>
              </a:spcAft>
              <a:buSzPts val="1400"/>
              <a:buNone/>
              <a:defRPr b="0" i="0" sz="1800" u="none" cap="none" strike="noStrike">
                <a:solidFill>
                  <a:schemeClr val="dk2"/>
                </a:solidFill>
              </a:defRPr>
            </a:lvl5pPr>
            <a:lvl6pPr lvl="5" marR="0" rtl="0" algn="l">
              <a:spcBef>
                <a:spcPts val="0"/>
              </a:spcBef>
              <a:spcAft>
                <a:spcPts val="0"/>
              </a:spcAft>
              <a:buSzPts val="1400"/>
              <a:buNone/>
              <a:defRPr b="0" i="0" sz="1800" u="none" cap="none" strike="noStrike">
                <a:solidFill>
                  <a:schemeClr val="dk2"/>
                </a:solidFill>
              </a:defRPr>
            </a:lvl6pPr>
            <a:lvl7pPr lvl="6" marR="0" rtl="0" algn="l">
              <a:spcBef>
                <a:spcPts val="0"/>
              </a:spcBef>
              <a:spcAft>
                <a:spcPts val="0"/>
              </a:spcAft>
              <a:buSzPts val="1400"/>
              <a:buNone/>
              <a:defRPr b="0" i="0" sz="1800" u="none" cap="none" strike="noStrike">
                <a:solidFill>
                  <a:schemeClr val="dk2"/>
                </a:solidFill>
              </a:defRPr>
            </a:lvl7pPr>
            <a:lvl8pPr lvl="7" marR="0" rtl="0" algn="l">
              <a:spcBef>
                <a:spcPts val="0"/>
              </a:spcBef>
              <a:spcAft>
                <a:spcPts val="0"/>
              </a:spcAft>
              <a:buSzPts val="1400"/>
              <a:buNone/>
              <a:defRPr b="0" i="0" sz="1800" u="none" cap="none" strike="noStrike">
                <a:solidFill>
                  <a:schemeClr val="dk2"/>
                </a:solidFill>
              </a:defRPr>
            </a:lvl8pPr>
            <a:lvl9pPr lvl="8" marR="0" rtl="0" algn="l">
              <a:spcBef>
                <a:spcPts val="0"/>
              </a:spcBef>
              <a:spcAft>
                <a:spcPts val="0"/>
              </a:spcAft>
              <a:buSzPts val="1400"/>
              <a:buNone/>
              <a:defRPr b="0" i="0" sz="1800" u="none" cap="none" strike="noStrike">
                <a:solidFill>
                  <a:schemeClr val="dk2"/>
                </a:solidFill>
              </a:defRPr>
            </a:lvl9pPr>
          </a:lstStyle>
          <a:p/>
        </p:txBody>
      </p:sp>
      <p:sp>
        <p:nvSpPr>
          <p:cNvPr id="16" name="Google Shape;16;p44"/>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a:bodyPr>
          <a:lstStyle>
            <a:lvl1pPr indent="-403860" lvl="0" marL="457200" marR="0" rtl="0" algn="l">
              <a:spcBef>
                <a:spcPts val="480"/>
              </a:spcBef>
              <a:spcAft>
                <a:spcPts val="0"/>
              </a:spcAft>
              <a:buClr>
                <a:schemeClr val="accent1"/>
              </a:buClr>
              <a:buSzPts val="2760"/>
              <a:buFont typeface="Arial"/>
              <a:buChar char="•"/>
              <a:defRPr b="0" i="0" sz="2400" u="none" cap="none" strike="noStrike">
                <a:solidFill>
                  <a:srgbClr val="262626"/>
                </a:solidFill>
                <a:latin typeface="Garamond"/>
                <a:ea typeface="Garamond"/>
                <a:cs typeface="Garamond"/>
                <a:sym typeface="Garamond"/>
              </a:defRPr>
            </a:lvl1pPr>
            <a:lvl2pPr indent="-374650" lvl="1" marL="914400" marR="0" rtl="0" algn="l">
              <a:spcBef>
                <a:spcPts val="600"/>
              </a:spcBef>
              <a:spcAft>
                <a:spcPts val="0"/>
              </a:spcAft>
              <a:buClr>
                <a:schemeClr val="accent1"/>
              </a:buClr>
              <a:buSzPts val="2300"/>
              <a:buFont typeface="Arial"/>
              <a:buChar char="•"/>
              <a:defRPr b="0" i="0" sz="2000" u="none" cap="none" strike="noStrike">
                <a:solidFill>
                  <a:srgbClr val="262626"/>
                </a:solidFill>
                <a:latin typeface="Garamond"/>
                <a:ea typeface="Garamond"/>
                <a:cs typeface="Garamond"/>
                <a:sym typeface="Garamond"/>
              </a:defRPr>
            </a:lvl2pPr>
            <a:lvl3pPr indent="-360044" lvl="2" marL="1371600" marR="0" rtl="0" algn="l">
              <a:spcBef>
                <a:spcPts val="600"/>
              </a:spcBef>
              <a:spcAft>
                <a:spcPts val="0"/>
              </a:spcAft>
              <a:buClr>
                <a:schemeClr val="accent1"/>
              </a:buClr>
              <a:buSzPts val="2070"/>
              <a:buFont typeface="Arial"/>
              <a:buChar char="•"/>
              <a:defRPr b="0" i="0" sz="1800" u="none" cap="none" strike="noStrike">
                <a:solidFill>
                  <a:srgbClr val="262626"/>
                </a:solidFill>
                <a:latin typeface="Garamond"/>
                <a:ea typeface="Garamond"/>
                <a:cs typeface="Garamond"/>
                <a:sym typeface="Garamond"/>
              </a:defRPr>
            </a:lvl3pPr>
            <a:lvl4pPr indent="-345439" lvl="3" marL="1828800" marR="0" rtl="0" algn="l">
              <a:spcBef>
                <a:spcPts val="600"/>
              </a:spcBef>
              <a:spcAft>
                <a:spcPts val="0"/>
              </a:spcAft>
              <a:buClr>
                <a:schemeClr val="accent1"/>
              </a:buClr>
              <a:buSzPts val="1840"/>
              <a:buFont typeface="Arial"/>
              <a:buChar char="•"/>
              <a:defRPr b="0" i="0" sz="1600" u="none" cap="none" strike="noStrike">
                <a:solidFill>
                  <a:srgbClr val="262626"/>
                </a:solidFill>
                <a:latin typeface="Garamond"/>
                <a:ea typeface="Garamond"/>
                <a:cs typeface="Garamond"/>
                <a:sym typeface="Garamond"/>
              </a:defRPr>
            </a:lvl4pPr>
            <a:lvl5pPr indent="-330835" lvl="4" marL="2286000" marR="0" rtl="0" algn="l">
              <a:spcBef>
                <a:spcPts val="600"/>
              </a:spcBef>
              <a:spcAft>
                <a:spcPts val="0"/>
              </a:spcAft>
              <a:buClr>
                <a:schemeClr val="accent1"/>
              </a:buClr>
              <a:buSzPts val="1610"/>
              <a:buFont typeface="Arial"/>
              <a:buChar char="•"/>
              <a:defRPr b="0" i="0" sz="1400" u="none" cap="none" strike="noStrike">
                <a:solidFill>
                  <a:srgbClr val="262626"/>
                </a:solidFill>
                <a:latin typeface="Garamond"/>
                <a:ea typeface="Garamond"/>
                <a:cs typeface="Garamond"/>
                <a:sym typeface="Garamond"/>
              </a:defRPr>
            </a:lvl5pPr>
            <a:lvl6pPr indent="-330835" lvl="5" marL="2743200" marR="0" rtl="0" algn="l">
              <a:spcBef>
                <a:spcPts val="600"/>
              </a:spcBef>
              <a:spcAft>
                <a:spcPts val="0"/>
              </a:spcAft>
              <a:buClr>
                <a:schemeClr val="accent1"/>
              </a:buClr>
              <a:buSzPts val="1610"/>
              <a:buFont typeface="Arial"/>
              <a:buChar char="•"/>
              <a:defRPr b="0" i="0" sz="1400" u="none" cap="none" strike="noStrike">
                <a:solidFill>
                  <a:srgbClr val="262626"/>
                </a:solidFill>
                <a:latin typeface="Garamond"/>
                <a:ea typeface="Garamond"/>
                <a:cs typeface="Garamond"/>
                <a:sym typeface="Garamond"/>
              </a:defRPr>
            </a:lvl6pPr>
            <a:lvl7pPr indent="-330835" lvl="6" marL="3200400" marR="0" rtl="0" algn="l">
              <a:spcBef>
                <a:spcPts val="600"/>
              </a:spcBef>
              <a:spcAft>
                <a:spcPts val="0"/>
              </a:spcAft>
              <a:buClr>
                <a:schemeClr val="accent1"/>
              </a:buClr>
              <a:buSzPts val="1610"/>
              <a:buFont typeface="Arial"/>
              <a:buChar char="•"/>
              <a:defRPr b="0" i="0" sz="1400" u="none" cap="none" strike="noStrike">
                <a:solidFill>
                  <a:srgbClr val="262626"/>
                </a:solidFill>
                <a:latin typeface="Garamond"/>
                <a:ea typeface="Garamond"/>
                <a:cs typeface="Garamond"/>
                <a:sym typeface="Garamond"/>
              </a:defRPr>
            </a:lvl7pPr>
            <a:lvl8pPr indent="-330834" lvl="7" marL="3657600" marR="0" rtl="0" algn="l">
              <a:spcBef>
                <a:spcPts val="600"/>
              </a:spcBef>
              <a:spcAft>
                <a:spcPts val="0"/>
              </a:spcAft>
              <a:buClr>
                <a:schemeClr val="accent1"/>
              </a:buClr>
              <a:buSzPts val="1610"/>
              <a:buFont typeface="Arial"/>
              <a:buChar char="•"/>
              <a:defRPr b="0" i="0" sz="1400" u="none" cap="none" strike="noStrike">
                <a:solidFill>
                  <a:srgbClr val="262626"/>
                </a:solidFill>
                <a:latin typeface="Garamond"/>
                <a:ea typeface="Garamond"/>
                <a:cs typeface="Garamond"/>
                <a:sym typeface="Garamond"/>
              </a:defRPr>
            </a:lvl8pPr>
            <a:lvl9pPr indent="-330834" lvl="8" marL="4114800" marR="0" rtl="0" algn="l">
              <a:spcBef>
                <a:spcPts val="600"/>
              </a:spcBef>
              <a:spcAft>
                <a:spcPts val="600"/>
              </a:spcAft>
              <a:buClr>
                <a:schemeClr val="accent1"/>
              </a:buClr>
              <a:buSzPts val="1610"/>
              <a:buFont typeface="Arial"/>
              <a:buChar char="•"/>
              <a:defRPr b="0" i="0" sz="1400" u="none" cap="none" strike="noStrike">
                <a:solidFill>
                  <a:srgbClr val="262626"/>
                </a:solidFill>
                <a:latin typeface="Garamond"/>
                <a:ea typeface="Garamond"/>
                <a:cs typeface="Garamond"/>
                <a:sym typeface="Garamond"/>
              </a:defRPr>
            </a:lvl9pPr>
          </a:lstStyle>
          <a:p/>
        </p:txBody>
      </p:sp>
      <p:sp>
        <p:nvSpPr>
          <p:cNvPr id="17" name="Google Shape;17;p44"/>
          <p:cNvSpPr txBox="1"/>
          <p:nvPr>
            <p:ph idx="10" type="dt"/>
          </p:nvPr>
        </p:nvSpPr>
        <p:spPr>
          <a:xfrm>
            <a:off x="6356670" y="5960533"/>
            <a:ext cx="1148283" cy="279400"/>
          </a:xfrm>
          <a:prstGeom prst="rect">
            <a:avLst/>
          </a:prstGeom>
          <a:noFill/>
          <a:ln>
            <a:noFill/>
          </a:ln>
        </p:spPr>
        <p:txBody>
          <a:bodyPr anchorCtr="0" anchor="ctr" bIns="45700" lIns="91425" spcFirstLastPara="1" rIns="91425" wrap="square" tIns="45700">
            <a:noAutofit/>
          </a:bodyPr>
          <a:lstStyle>
            <a:lvl1pPr lvl="0" marR="0" rtl="0" algn="r">
              <a:spcBef>
                <a:spcPts val="0"/>
              </a:spcBef>
              <a:spcAft>
                <a:spcPts val="0"/>
              </a:spcAft>
              <a:buSzPts val="1400"/>
              <a:buNone/>
              <a:defRPr b="0" i="0" sz="1000" u="none" cap="none" strike="noStrike">
                <a:solidFill>
                  <a:schemeClr val="dk1"/>
                </a:solidFill>
                <a:latin typeface="Garamond"/>
                <a:ea typeface="Garamond"/>
                <a:cs typeface="Garamond"/>
                <a:sym typeface="Garamond"/>
              </a:defRPr>
            </a:lvl1pPr>
            <a:lvl2pPr lvl="1" marR="0" rtl="0" algn="l">
              <a:spcBef>
                <a:spcPts val="0"/>
              </a:spcBef>
              <a:spcAft>
                <a:spcPts val="0"/>
              </a:spcAft>
              <a:buSzPts val="1400"/>
              <a:buNone/>
              <a:defRPr b="0" i="0" sz="1800" u="none" cap="none" strike="noStrike">
                <a:solidFill>
                  <a:schemeClr val="dk1"/>
                </a:solidFill>
                <a:latin typeface="Garamond"/>
                <a:ea typeface="Garamond"/>
                <a:cs typeface="Garamond"/>
                <a:sym typeface="Garamond"/>
              </a:defRPr>
            </a:lvl2pPr>
            <a:lvl3pPr lvl="2" marR="0" rtl="0" algn="l">
              <a:spcBef>
                <a:spcPts val="0"/>
              </a:spcBef>
              <a:spcAft>
                <a:spcPts val="0"/>
              </a:spcAft>
              <a:buSzPts val="1400"/>
              <a:buNone/>
              <a:defRPr b="0" i="0" sz="1800" u="none" cap="none" strike="noStrike">
                <a:solidFill>
                  <a:schemeClr val="dk1"/>
                </a:solidFill>
                <a:latin typeface="Garamond"/>
                <a:ea typeface="Garamond"/>
                <a:cs typeface="Garamond"/>
                <a:sym typeface="Garamond"/>
              </a:defRPr>
            </a:lvl3pPr>
            <a:lvl4pPr lvl="3" marR="0" rtl="0" algn="l">
              <a:spcBef>
                <a:spcPts val="0"/>
              </a:spcBef>
              <a:spcAft>
                <a:spcPts val="0"/>
              </a:spcAft>
              <a:buSzPts val="1400"/>
              <a:buNone/>
              <a:defRPr b="0" i="0" sz="1800" u="none" cap="none" strike="noStrike">
                <a:solidFill>
                  <a:schemeClr val="dk1"/>
                </a:solidFill>
                <a:latin typeface="Garamond"/>
                <a:ea typeface="Garamond"/>
                <a:cs typeface="Garamond"/>
                <a:sym typeface="Garamond"/>
              </a:defRPr>
            </a:lvl4pPr>
            <a:lvl5pPr lvl="4" marR="0" rtl="0" algn="l">
              <a:spcBef>
                <a:spcPts val="0"/>
              </a:spcBef>
              <a:spcAft>
                <a:spcPts val="0"/>
              </a:spcAft>
              <a:buSzPts val="1400"/>
              <a:buNone/>
              <a:defRPr b="0" i="0" sz="1800" u="none" cap="none" strike="noStrike">
                <a:solidFill>
                  <a:schemeClr val="dk1"/>
                </a:solidFill>
                <a:latin typeface="Garamond"/>
                <a:ea typeface="Garamond"/>
                <a:cs typeface="Garamond"/>
                <a:sym typeface="Garamond"/>
              </a:defRPr>
            </a:lvl5pPr>
            <a:lvl6pPr lvl="5" marR="0" rtl="0" algn="l">
              <a:spcBef>
                <a:spcPts val="0"/>
              </a:spcBef>
              <a:spcAft>
                <a:spcPts val="0"/>
              </a:spcAft>
              <a:buSzPts val="1400"/>
              <a:buNone/>
              <a:defRPr b="0" i="0" sz="1800" u="none" cap="none" strike="noStrike">
                <a:solidFill>
                  <a:schemeClr val="dk1"/>
                </a:solidFill>
                <a:latin typeface="Garamond"/>
                <a:ea typeface="Garamond"/>
                <a:cs typeface="Garamond"/>
                <a:sym typeface="Garamond"/>
              </a:defRPr>
            </a:lvl6pPr>
            <a:lvl7pPr lvl="6" marR="0" rtl="0" algn="l">
              <a:spcBef>
                <a:spcPts val="0"/>
              </a:spcBef>
              <a:spcAft>
                <a:spcPts val="0"/>
              </a:spcAft>
              <a:buSzPts val="1400"/>
              <a:buNone/>
              <a:defRPr b="0" i="0" sz="1800" u="none" cap="none" strike="noStrike">
                <a:solidFill>
                  <a:schemeClr val="dk1"/>
                </a:solidFill>
                <a:latin typeface="Garamond"/>
                <a:ea typeface="Garamond"/>
                <a:cs typeface="Garamond"/>
                <a:sym typeface="Garamond"/>
              </a:defRPr>
            </a:lvl7pPr>
            <a:lvl8pPr lvl="7" marR="0" rtl="0" algn="l">
              <a:spcBef>
                <a:spcPts val="0"/>
              </a:spcBef>
              <a:spcAft>
                <a:spcPts val="0"/>
              </a:spcAft>
              <a:buSzPts val="1400"/>
              <a:buNone/>
              <a:defRPr b="0" i="0" sz="1800" u="none" cap="none" strike="noStrike">
                <a:solidFill>
                  <a:schemeClr val="dk1"/>
                </a:solidFill>
                <a:latin typeface="Garamond"/>
                <a:ea typeface="Garamond"/>
                <a:cs typeface="Garamond"/>
                <a:sym typeface="Garamond"/>
              </a:defRPr>
            </a:lvl8pPr>
            <a:lvl9pPr lvl="8" marR="0" rtl="0" algn="l">
              <a:spcBef>
                <a:spcPts val="0"/>
              </a:spcBef>
              <a:spcAft>
                <a:spcPts val="0"/>
              </a:spcAft>
              <a:buSzPts val="1400"/>
              <a:buNone/>
              <a:defRPr b="0" i="0" sz="1800" u="none" cap="none" strike="noStrike">
                <a:solidFill>
                  <a:schemeClr val="dk1"/>
                </a:solidFill>
                <a:latin typeface="Garamond"/>
                <a:ea typeface="Garamond"/>
                <a:cs typeface="Garamond"/>
                <a:sym typeface="Garamond"/>
              </a:defRPr>
            </a:lvl9pPr>
          </a:lstStyle>
          <a:p/>
        </p:txBody>
      </p:sp>
      <p:sp>
        <p:nvSpPr>
          <p:cNvPr id="18" name="Google Shape;18;p44"/>
          <p:cNvSpPr txBox="1"/>
          <p:nvPr>
            <p:ph idx="11" type="ftr"/>
          </p:nvPr>
        </p:nvSpPr>
        <p:spPr>
          <a:xfrm>
            <a:off x="1176865" y="5960533"/>
            <a:ext cx="5104667" cy="279400"/>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000" u="none" cap="none" strike="noStrike">
                <a:solidFill>
                  <a:schemeClr val="dk1"/>
                </a:solidFill>
                <a:latin typeface="Garamond"/>
                <a:ea typeface="Garamond"/>
                <a:cs typeface="Garamond"/>
                <a:sym typeface="Garamond"/>
              </a:defRPr>
            </a:lvl1pPr>
            <a:lvl2pPr lvl="1" marR="0" rtl="0" algn="l">
              <a:spcBef>
                <a:spcPts val="0"/>
              </a:spcBef>
              <a:spcAft>
                <a:spcPts val="0"/>
              </a:spcAft>
              <a:buSzPts val="1400"/>
              <a:buNone/>
              <a:defRPr b="0" i="0" sz="1800" u="none" cap="none" strike="noStrike">
                <a:solidFill>
                  <a:schemeClr val="dk1"/>
                </a:solidFill>
                <a:latin typeface="Garamond"/>
                <a:ea typeface="Garamond"/>
                <a:cs typeface="Garamond"/>
                <a:sym typeface="Garamond"/>
              </a:defRPr>
            </a:lvl2pPr>
            <a:lvl3pPr lvl="2" marR="0" rtl="0" algn="l">
              <a:spcBef>
                <a:spcPts val="0"/>
              </a:spcBef>
              <a:spcAft>
                <a:spcPts val="0"/>
              </a:spcAft>
              <a:buSzPts val="1400"/>
              <a:buNone/>
              <a:defRPr b="0" i="0" sz="1800" u="none" cap="none" strike="noStrike">
                <a:solidFill>
                  <a:schemeClr val="dk1"/>
                </a:solidFill>
                <a:latin typeface="Garamond"/>
                <a:ea typeface="Garamond"/>
                <a:cs typeface="Garamond"/>
                <a:sym typeface="Garamond"/>
              </a:defRPr>
            </a:lvl3pPr>
            <a:lvl4pPr lvl="3" marR="0" rtl="0" algn="l">
              <a:spcBef>
                <a:spcPts val="0"/>
              </a:spcBef>
              <a:spcAft>
                <a:spcPts val="0"/>
              </a:spcAft>
              <a:buSzPts val="1400"/>
              <a:buNone/>
              <a:defRPr b="0" i="0" sz="1800" u="none" cap="none" strike="noStrike">
                <a:solidFill>
                  <a:schemeClr val="dk1"/>
                </a:solidFill>
                <a:latin typeface="Garamond"/>
                <a:ea typeface="Garamond"/>
                <a:cs typeface="Garamond"/>
                <a:sym typeface="Garamond"/>
              </a:defRPr>
            </a:lvl4pPr>
            <a:lvl5pPr lvl="4" marR="0" rtl="0" algn="l">
              <a:spcBef>
                <a:spcPts val="0"/>
              </a:spcBef>
              <a:spcAft>
                <a:spcPts val="0"/>
              </a:spcAft>
              <a:buSzPts val="1400"/>
              <a:buNone/>
              <a:defRPr b="0" i="0" sz="1800" u="none" cap="none" strike="noStrike">
                <a:solidFill>
                  <a:schemeClr val="dk1"/>
                </a:solidFill>
                <a:latin typeface="Garamond"/>
                <a:ea typeface="Garamond"/>
                <a:cs typeface="Garamond"/>
                <a:sym typeface="Garamond"/>
              </a:defRPr>
            </a:lvl5pPr>
            <a:lvl6pPr lvl="5" marR="0" rtl="0" algn="l">
              <a:spcBef>
                <a:spcPts val="0"/>
              </a:spcBef>
              <a:spcAft>
                <a:spcPts val="0"/>
              </a:spcAft>
              <a:buSzPts val="1400"/>
              <a:buNone/>
              <a:defRPr b="0" i="0" sz="1800" u="none" cap="none" strike="noStrike">
                <a:solidFill>
                  <a:schemeClr val="dk1"/>
                </a:solidFill>
                <a:latin typeface="Garamond"/>
                <a:ea typeface="Garamond"/>
                <a:cs typeface="Garamond"/>
                <a:sym typeface="Garamond"/>
              </a:defRPr>
            </a:lvl6pPr>
            <a:lvl7pPr lvl="6" marR="0" rtl="0" algn="l">
              <a:spcBef>
                <a:spcPts val="0"/>
              </a:spcBef>
              <a:spcAft>
                <a:spcPts val="0"/>
              </a:spcAft>
              <a:buSzPts val="1400"/>
              <a:buNone/>
              <a:defRPr b="0" i="0" sz="1800" u="none" cap="none" strike="noStrike">
                <a:solidFill>
                  <a:schemeClr val="dk1"/>
                </a:solidFill>
                <a:latin typeface="Garamond"/>
                <a:ea typeface="Garamond"/>
                <a:cs typeface="Garamond"/>
                <a:sym typeface="Garamond"/>
              </a:defRPr>
            </a:lvl7pPr>
            <a:lvl8pPr lvl="7" marR="0" rtl="0" algn="l">
              <a:spcBef>
                <a:spcPts val="0"/>
              </a:spcBef>
              <a:spcAft>
                <a:spcPts val="0"/>
              </a:spcAft>
              <a:buSzPts val="1400"/>
              <a:buNone/>
              <a:defRPr b="0" i="0" sz="1800" u="none" cap="none" strike="noStrike">
                <a:solidFill>
                  <a:schemeClr val="dk1"/>
                </a:solidFill>
                <a:latin typeface="Garamond"/>
                <a:ea typeface="Garamond"/>
                <a:cs typeface="Garamond"/>
                <a:sym typeface="Garamond"/>
              </a:defRPr>
            </a:lvl8pPr>
            <a:lvl9pPr lvl="8" marR="0" rtl="0" algn="l">
              <a:spcBef>
                <a:spcPts val="0"/>
              </a:spcBef>
              <a:spcAft>
                <a:spcPts val="0"/>
              </a:spcAft>
              <a:buSzPts val="1400"/>
              <a:buNone/>
              <a:defRPr b="0" i="0" sz="1800" u="none" cap="none" strike="noStrike">
                <a:solidFill>
                  <a:schemeClr val="dk1"/>
                </a:solidFill>
                <a:latin typeface="Garamond"/>
                <a:ea typeface="Garamond"/>
                <a:cs typeface="Garamond"/>
                <a:sym typeface="Garamond"/>
              </a:defRPr>
            </a:lvl9pPr>
          </a:lstStyle>
          <a:p/>
        </p:txBody>
      </p:sp>
      <p:sp>
        <p:nvSpPr>
          <p:cNvPr id="19" name="Google Shape;19;p44"/>
          <p:cNvSpPr txBox="1"/>
          <p:nvPr>
            <p:ph idx="12" type="sldNum"/>
          </p:nvPr>
        </p:nvSpPr>
        <p:spPr>
          <a:xfrm>
            <a:off x="7580091" y="5960533"/>
            <a:ext cx="395510" cy="279400"/>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000" u="none" cap="none" strike="noStrike">
                <a:solidFill>
                  <a:schemeClr val="dk1"/>
                </a:solidFill>
                <a:latin typeface="Garamond"/>
                <a:ea typeface="Garamond"/>
                <a:cs typeface="Garamond"/>
                <a:sym typeface="Garamond"/>
              </a:defRPr>
            </a:lvl1pPr>
            <a:lvl2pPr indent="0" lvl="1" marL="0" marR="0" rtl="0" algn="r">
              <a:spcBef>
                <a:spcPts val="0"/>
              </a:spcBef>
              <a:buNone/>
              <a:defRPr b="0" i="0" sz="1000" u="none" cap="none" strike="noStrike">
                <a:solidFill>
                  <a:schemeClr val="dk1"/>
                </a:solidFill>
                <a:latin typeface="Garamond"/>
                <a:ea typeface="Garamond"/>
                <a:cs typeface="Garamond"/>
                <a:sym typeface="Garamond"/>
              </a:defRPr>
            </a:lvl2pPr>
            <a:lvl3pPr indent="0" lvl="2" marL="0" marR="0" rtl="0" algn="r">
              <a:spcBef>
                <a:spcPts val="0"/>
              </a:spcBef>
              <a:buNone/>
              <a:defRPr b="0" i="0" sz="1000" u="none" cap="none" strike="noStrike">
                <a:solidFill>
                  <a:schemeClr val="dk1"/>
                </a:solidFill>
                <a:latin typeface="Garamond"/>
                <a:ea typeface="Garamond"/>
                <a:cs typeface="Garamond"/>
                <a:sym typeface="Garamond"/>
              </a:defRPr>
            </a:lvl3pPr>
            <a:lvl4pPr indent="0" lvl="3" marL="0" marR="0" rtl="0" algn="r">
              <a:spcBef>
                <a:spcPts val="0"/>
              </a:spcBef>
              <a:buNone/>
              <a:defRPr b="0" i="0" sz="1000" u="none" cap="none" strike="noStrike">
                <a:solidFill>
                  <a:schemeClr val="dk1"/>
                </a:solidFill>
                <a:latin typeface="Garamond"/>
                <a:ea typeface="Garamond"/>
                <a:cs typeface="Garamond"/>
                <a:sym typeface="Garamond"/>
              </a:defRPr>
            </a:lvl4pPr>
            <a:lvl5pPr indent="0" lvl="4" marL="0" marR="0" rtl="0" algn="r">
              <a:spcBef>
                <a:spcPts val="0"/>
              </a:spcBef>
              <a:buNone/>
              <a:defRPr b="0" i="0" sz="1000" u="none" cap="none" strike="noStrike">
                <a:solidFill>
                  <a:schemeClr val="dk1"/>
                </a:solidFill>
                <a:latin typeface="Garamond"/>
                <a:ea typeface="Garamond"/>
                <a:cs typeface="Garamond"/>
                <a:sym typeface="Garamond"/>
              </a:defRPr>
            </a:lvl5pPr>
            <a:lvl6pPr indent="0" lvl="5" marL="0" marR="0" rtl="0" algn="r">
              <a:spcBef>
                <a:spcPts val="0"/>
              </a:spcBef>
              <a:buNone/>
              <a:defRPr b="0" i="0" sz="1000" u="none" cap="none" strike="noStrike">
                <a:solidFill>
                  <a:schemeClr val="dk1"/>
                </a:solidFill>
                <a:latin typeface="Garamond"/>
                <a:ea typeface="Garamond"/>
                <a:cs typeface="Garamond"/>
                <a:sym typeface="Garamond"/>
              </a:defRPr>
            </a:lvl6pPr>
            <a:lvl7pPr indent="0" lvl="6" marL="0" marR="0" rtl="0" algn="r">
              <a:spcBef>
                <a:spcPts val="0"/>
              </a:spcBef>
              <a:buNone/>
              <a:defRPr b="0" i="0" sz="1000" u="none" cap="none" strike="noStrike">
                <a:solidFill>
                  <a:schemeClr val="dk1"/>
                </a:solidFill>
                <a:latin typeface="Garamond"/>
                <a:ea typeface="Garamond"/>
                <a:cs typeface="Garamond"/>
                <a:sym typeface="Garamond"/>
              </a:defRPr>
            </a:lvl7pPr>
            <a:lvl8pPr indent="0" lvl="7" marL="0" marR="0" rtl="0" algn="r">
              <a:spcBef>
                <a:spcPts val="0"/>
              </a:spcBef>
              <a:buNone/>
              <a:defRPr b="0" i="0" sz="1000" u="none" cap="none" strike="noStrike">
                <a:solidFill>
                  <a:schemeClr val="dk1"/>
                </a:solidFill>
                <a:latin typeface="Garamond"/>
                <a:ea typeface="Garamond"/>
                <a:cs typeface="Garamond"/>
                <a:sym typeface="Garamond"/>
              </a:defRPr>
            </a:lvl8pPr>
            <a:lvl9pPr indent="0" lvl="8" marL="0" marR="0" rtl="0" algn="r">
              <a:spcBef>
                <a:spcPts val="0"/>
              </a:spcBef>
              <a:buNone/>
              <a:defRPr b="0" i="0" sz="1000" u="none" cap="none" strike="noStrike">
                <a:solidFill>
                  <a:schemeClr val="dk1"/>
                </a:solidFill>
                <a:latin typeface="Garamond"/>
                <a:ea typeface="Garamond"/>
                <a:cs typeface="Garamond"/>
                <a:sym typeface="Garamond"/>
              </a:defRPr>
            </a:lvl9pPr>
          </a:lstStyle>
          <a:p>
            <a:pPr indent="0" lvl="0" marL="0" rtl="0" algn="r">
              <a:spcBef>
                <a:spcPts val="0"/>
              </a:spcBef>
              <a:spcAft>
                <a:spcPts val="0"/>
              </a:spcAft>
              <a:buNone/>
            </a:pPr>
            <a:fld id="{00000000-1234-1234-1234-123412341234}" type="slidenum">
              <a:rPr lang="mn-MN"/>
              <a:t>‹#›</a:t>
            </a:fld>
            <a:endParaRPr/>
          </a:p>
        </p:txBody>
      </p:sp>
    </p:spTree>
  </p:cSld>
  <p:clrMap accent1="accent1" accent2="accent2" accent3="accent3" accent4="accent4" accent5="accent5" accent6="accent6" bg1="lt1" bg2="dk2" tx1="dk1" tx2="lt2" folHlink="folHlink" hlink="hlink"/>
  <p:sldLayoutIdLst>
    <p:sldLayoutId id="2147483649" r:id="rId4"/>
    <p:sldLayoutId id="2147483650" r:id="rId5"/>
    <p:sldLayoutId id="2147483651" r:id="rId6"/>
    <p:sldLayoutId id="2147483652" r:id="rId7"/>
    <p:sldLayoutId id="2147483653" r:id="rId8"/>
    <p:sldLayoutId id="2147483654" r:id="rId9"/>
    <p:sldLayoutId id="2147483655" r:id="rId10"/>
    <p:sldLayoutId id="2147483656" r:id="rId11"/>
    <p:sldLayoutId id="2147483657" r:id="rId12"/>
    <p:sldLayoutId id="2147483658" r:id="rId13"/>
    <p:sldLayoutId id="2147483659" r:id="rId14"/>
    <p:sldLayoutId id="2147483660" r:id="rId15"/>
    <p:sldLayoutId id="2147483661" r:id="rId16"/>
    <p:sldLayoutId id="2147483662" r:id="rId17"/>
    <p:sldLayoutId id="2147483663" r:id="rId18"/>
    <p:sldLayoutId id="2147483664" r:id="rId19"/>
    <p:sldLayoutId id="2147483665" r:id="rId20"/>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hyperlink" Target="https://mn.wikipedia.org/wiki/%D0%A1%D1%8F%D0%BD%D1%8C%D0%B1%D0%B8" TargetMode="External"/><Relationship Id="rId4" Type="http://schemas.openxmlformats.org/officeDocument/2006/relationships/hyperlink" Target="https://mn.wikipedia.org/wiki/%D0%9C%D0%BE%D0%BD%D0%B3%D0%BE%D0%BB_%D0%A3%D0%BB%D1%81" TargetMode="External"/><Relationship Id="rId5" Type="http://schemas.openxmlformats.org/officeDocument/2006/relationships/hyperlink" Target="https://mn.wikipedia.org/wiki/%D0%A5%D2%AF%D0%BD%D0%BD%D2%AF_%D1%83%D0%BB%D1%81" TargetMode="External"/><Relationship Id="rId6" Type="http://schemas.openxmlformats.org/officeDocument/2006/relationships/hyperlink" Target="https://mn.wikipedia.org/wiki/%D0%A1%D1%8F%D0%BD%D1%8C%D0%B1%D0%B8" TargetMode="Externa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 Id="rId3" Type="http://schemas.openxmlformats.org/officeDocument/2006/relationships/image" Target="../media/image8.jp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 Id="rId3" Type="http://schemas.openxmlformats.org/officeDocument/2006/relationships/image" Target="../media/image11.jp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 Id="rId3" Type="http://schemas.openxmlformats.org/officeDocument/2006/relationships/image" Target="../media/image9.jp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 Id="rId3" Type="http://schemas.openxmlformats.org/officeDocument/2006/relationships/image" Target="../media/image10.jp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7.xml"/><Relationship Id="rId3" Type="http://schemas.openxmlformats.org/officeDocument/2006/relationships/hyperlink" Target="https://bpress.mn/content/277?fbclid=IwAR3zhviFcC2_D4jERkTkslvVtBgJXiTlXWsTVOpJqFOkoCGeE3-lik3eypo" TargetMode="External"/><Relationship Id="rId4" Type="http://schemas.openxmlformats.org/officeDocument/2006/relationships/hyperlink" Target="https://bpress.mn/content/277?fbclid=IwAR3zhviFcC2_D4jERkTkslvVtBgJXiTlXWsTVOpJqFOkoCGeE3-lik3eypo" TargetMode="External"/><Relationship Id="rId5" Type="http://schemas.openxmlformats.org/officeDocument/2006/relationships/hyperlink" Target="https://www.facebook.com/OdmandakhMyagmarsuren#_ftn3" TargetMode="External"/><Relationship Id="rId6" Type="http://schemas.openxmlformats.org/officeDocument/2006/relationships/hyperlink" Target="https://bpress.mn/content/277?fbclid=IwAR3zhviFcC2_D4jERkTkslvVtBgJXiTlXWsTVOpJqFOkoCGeE3-lik3eypo" TargetMode="Externa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5.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6.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8.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9.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0.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1.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3.xml"/><Relationship Id="rId3" Type="http://schemas.openxmlformats.org/officeDocument/2006/relationships/hyperlink" Target="https://independent.academia.edu/MyagmarsurenOdmandakh?fbclid=IwAR2bK0FXSPsRX8tWhJzRqcOU0jS7bDh-DbDnkB2BE9ZnbHshVJsapT1OgJA" TargetMode="External"/><Relationship Id="rId4" Type="http://schemas.openxmlformats.org/officeDocument/2006/relationships/hyperlink" Target="https://barimtatuv.mongoluv.mn/" TargetMode="External"/><Relationship Id="rId5" Type="http://schemas.openxmlformats.org/officeDocument/2006/relationships/hyperlink" Target="https://bpress.mn/content/277?fbclid=IwAR2uGVz9Kb2iNHK81rOEFsCpzHwoA1aPzXgvM4kAemcmp4WYYSvPqWpKGzI" TargetMode="External"/><Relationship Id="rId6" Type="http://schemas.openxmlformats.org/officeDocument/2006/relationships/hyperlink" Target="https://news.mn/r/88847/?device=desktop" TargetMode="External"/><Relationship Id="rId7" Type="http://schemas.openxmlformats.org/officeDocument/2006/relationships/hyperlink" Target="https://nationallibrary.mn/" TargetMode="External"/><Relationship Id="rId8" Type="http://schemas.openxmlformats.org/officeDocument/2006/relationships/hyperlink" Target="http://www.touristinfocenter.mn/cate9_more.aspx?ItemID=99" TargetMode="Externa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4" name="Shape 154"/>
        <p:cNvGrpSpPr/>
        <p:nvPr/>
      </p:nvGrpSpPr>
      <p:grpSpPr>
        <a:xfrm>
          <a:off x="0" y="0"/>
          <a:ext cx="0" cy="0"/>
          <a:chOff x="0" y="0"/>
          <a:chExt cx="0" cy="0"/>
        </a:xfrm>
      </p:grpSpPr>
      <p:sp>
        <p:nvSpPr>
          <p:cNvPr id="155" name="Google Shape;155;p2"/>
          <p:cNvSpPr txBox="1"/>
          <p:nvPr>
            <p:ph type="title"/>
          </p:nvPr>
        </p:nvSpPr>
        <p:spPr>
          <a:xfrm>
            <a:off x="1176866" y="915337"/>
            <a:ext cx="6798734" cy="2096220"/>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0070C0"/>
              </a:buClr>
              <a:buSzPts val="4000"/>
              <a:buFont typeface="Garamond"/>
              <a:buNone/>
            </a:pPr>
            <a:r>
              <a:rPr lang="mn-MN">
                <a:solidFill>
                  <a:srgbClr val="0070C0"/>
                </a:solidFill>
              </a:rPr>
              <a:t>History of Mongolian Journalism</a:t>
            </a:r>
            <a:endParaRPr/>
          </a:p>
        </p:txBody>
      </p:sp>
      <p:sp>
        <p:nvSpPr>
          <p:cNvPr id="156" name="Google Shape;156;p2"/>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a:bodyPr>
          <a:lstStyle/>
          <a:p>
            <a:pPr indent="0" lvl="0" marL="0" rtl="0" algn="ctr">
              <a:spcBef>
                <a:spcPts val="0"/>
              </a:spcBef>
              <a:spcAft>
                <a:spcPts val="0"/>
              </a:spcAft>
              <a:buSzPts val="4600"/>
              <a:buNone/>
            </a:pPr>
            <a:r>
              <a:rPr lang="mn-MN" sz="4000">
                <a:solidFill>
                  <a:srgbClr val="0070C0"/>
                </a:solidFill>
              </a:rPr>
              <a:t>Монголын сэтгүүл зүйн түүхэн тойм</a:t>
            </a:r>
            <a:endParaRPr sz="4000"/>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1" name="Shape 161"/>
        <p:cNvGrpSpPr/>
        <p:nvPr/>
      </p:nvGrpSpPr>
      <p:grpSpPr>
        <a:xfrm>
          <a:off x="0" y="0"/>
          <a:ext cx="0" cy="0"/>
          <a:chOff x="0" y="0"/>
          <a:chExt cx="0" cy="0"/>
        </a:xfrm>
      </p:grpSpPr>
      <p:sp>
        <p:nvSpPr>
          <p:cNvPr id="162" name="Google Shape;162;p1"/>
          <p:cNvSpPr txBox="1"/>
          <p:nvPr>
            <p:ph type="ctrTitle"/>
          </p:nvPr>
        </p:nvSpPr>
        <p:spPr>
          <a:xfrm>
            <a:off x="1638300" y="3389531"/>
            <a:ext cx="5715000" cy="2133600"/>
          </a:xfrm>
          <a:prstGeom prst="rect">
            <a:avLst/>
          </a:prstGeom>
          <a:noFill/>
          <a:ln>
            <a:noFill/>
          </a:ln>
        </p:spPr>
        <p:txBody>
          <a:bodyPr anchorCtr="0" anchor="b" bIns="45700" lIns="91425" spcFirstLastPara="1" rIns="91425" wrap="square" tIns="45700">
            <a:noAutofit/>
          </a:bodyPr>
          <a:lstStyle/>
          <a:p>
            <a:pPr indent="0" lvl="0" marL="0" rtl="0" algn="ctr">
              <a:spcBef>
                <a:spcPts val="0"/>
              </a:spcBef>
              <a:spcAft>
                <a:spcPts val="0"/>
              </a:spcAft>
              <a:buClr>
                <a:srgbClr val="0070C0"/>
              </a:buClr>
              <a:buSzPts val="3200"/>
              <a:buFont typeface="Garamond"/>
              <a:buNone/>
            </a:pPr>
            <a:r>
              <a:rPr lang="mn-MN" sz="3200">
                <a:solidFill>
                  <a:srgbClr val="0070C0"/>
                </a:solidFill>
              </a:rPr>
              <a:t>Д.Цэнд </a:t>
            </a:r>
            <a:br>
              <a:rPr lang="mn-MN" sz="3200">
                <a:solidFill>
                  <a:srgbClr val="0070C0"/>
                </a:solidFill>
              </a:rPr>
            </a:br>
            <a:r>
              <a:rPr lang="mn-MN" sz="3200">
                <a:solidFill>
                  <a:srgbClr val="0070C0"/>
                </a:solidFill>
              </a:rPr>
              <a:t>Сэтгүүл зүйн багш </a:t>
            </a:r>
            <a:br>
              <a:rPr lang="mn-MN" sz="2800"/>
            </a:br>
            <a:endParaRPr sz="2800"/>
          </a:p>
        </p:txBody>
      </p:sp>
      <p:sp>
        <p:nvSpPr>
          <p:cNvPr id="163" name="Google Shape;163;p1"/>
          <p:cNvSpPr txBox="1"/>
          <p:nvPr>
            <p:ph idx="1" type="subTitle"/>
          </p:nvPr>
        </p:nvSpPr>
        <p:spPr>
          <a:xfrm>
            <a:off x="533400" y="1066800"/>
            <a:ext cx="7772400" cy="2438400"/>
          </a:xfrm>
          <a:prstGeom prst="rect">
            <a:avLst/>
          </a:prstGeom>
          <a:noFill/>
          <a:ln>
            <a:noFill/>
          </a:ln>
        </p:spPr>
        <p:txBody>
          <a:bodyPr anchorCtr="0" anchor="t" bIns="45700" lIns="91425" spcFirstLastPara="1" rIns="91425" wrap="square" tIns="45700">
            <a:normAutofit lnSpcReduction="10000"/>
          </a:bodyPr>
          <a:lstStyle/>
          <a:p>
            <a:pPr indent="0" lvl="0" marL="0" rtl="0" algn="ctr">
              <a:spcBef>
                <a:spcPts val="0"/>
              </a:spcBef>
              <a:spcAft>
                <a:spcPts val="0"/>
              </a:spcAft>
              <a:buSzPts val="4140"/>
              <a:buNone/>
            </a:pPr>
            <a:r>
              <a:t/>
            </a:r>
            <a:endParaRPr sz="3600"/>
          </a:p>
          <a:p>
            <a:pPr indent="0" lvl="0" marL="0" rtl="0" algn="ctr">
              <a:spcBef>
                <a:spcPts val="1560"/>
              </a:spcBef>
              <a:spcAft>
                <a:spcPts val="0"/>
              </a:spcAft>
              <a:buSzPts val="4600"/>
              <a:buNone/>
            </a:pPr>
            <a:r>
              <a:rPr lang="mn-MN" sz="4000">
                <a:solidFill>
                  <a:srgbClr val="0070C0"/>
                </a:solidFill>
              </a:rPr>
              <a:t>D.Tsend </a:t>
            </a:r>
            <a:br>
              <a:rPr lang="mn-MN" sz="4800">
                <a:solidFill>
                  <a:srgbClr val="0070C0"/>
                </a:solidFill>
              </a:rPr>
            </a:br>
            <a:br>
              <a:rPr lang="mn-MN" sz="3200"/>
            </a:br>
            <a:r>
              <a:rPr lang="mn-MN" sz="3600">
                <a:solidFill>
                  <a:srgbClr val="0070C0"/>
                </a:solidFill>
              </a:rPr>
              <a:t>Journalism teacher</a:t>
            </a:r>
            <a:endParaRPr sz="3600"/>
          </a:p>
        </p:txBody>
      </p:sp>
      <p:sp>
        <p:nvSpPr>
          <p:cNvPr id="164" name="Google Shape;164;p1"/>
          <p:cNvSpPr/>
          <p:nvPr/>
        </p:nvSpPr>
        <p:spPr>
          <a:xfrm>
            <a:off x="1676400" y="1905000"/>
            <a:ext cx="5638800" cy="646331"/>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b="0" i="0" lang="mn-MN" sz="3600" u="none" cap="none" strike="noStrike">
                <a:solidFill>
                  <a:schemeClr val="dk1"/>
                </a:solidFill>
                <a:latin typeface="Garamond"/>
                <a:ea typeface="Garamond"/>
                <a:cs typeface="Garamond"/>
                <a:sym typeface="Garamond"/>
              </a:rPr>
              <a:t>	</a:t>
            </a:r>
            <a:endParaRPr b="0" i="0" sz="3600" u="none" cap="none" strike="noStrike">
              <a:solidFill>
                <a:schemeClr val="dk1"/>
              </a:solidFill>
              <a:latin typeface="Garamond"/>
              <a:ea typeface="Garamond"/>
              <a:cs typeface="Garamond"/>
              <a:sym typeface="Garamond"/>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8" name="Shape 168"/>
        <p:cNvGrpSpPr/>
        <p:nvPr/>
      </p:nvGrpSpPr>
      <p:grpSpPr>
        <a:xfrm>
          <a:off x="0" y="0"/>
          <a:ext cx="0" cy="0"/>
          <a:chOff x="0" y="0"/>
          <a:chExt cx="0" cy="0"/>
        </a:xfrm>
      </p:grpSpPr>
      <p:sp>
        <p:nvSpPr>
          <p:cNvPr id="169" name="Google Shape;169;p3"/>
          <p:cNvSpPr txBox="1"/>
          <p:nvPr>
            <p:ph type="title"/>
          </p:nvPr>
        </p:nvSpPr>
        <p:spPr>
          <a:xfrm>
            <a:off x="457200" y="915337"/>
            <a:ext cx="8686800" cy="1303867"/>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0070C0"/>
              </a:buClr>
              <a:buSzPts val="3200"/>
              <a:buFont typeface="Garamond"/>
              <a:buNone/>
            </a:pPr>
            <a:r>
              <a:rPr lang="mn-MN" sz="3200">
                <a:solidFill>
                  <a:srgbClr val="0070C0"/>
                </a:solidFill>
              </a:rPr>
              <a:t>About the History of Mongolian Journalism</a:t>
            </a:r>
            <a:br>
              <a:rPr lang="mn-MN" sz="3200">
                <a:solidFill>
                  <a:srgbClr val="0070C0"/>
                </a:solidFill>
              </a:rPr>
            </a:br>
            <a:r>
              <a:rPr lang="mn-MN" sz="3200">
                <a:solidFill>
                  <a:srgbClr val="0070C0"/>
                </a:solidFill>
              </a:rPr>
              <a:t>Монголын сэтгүүл зүйн түүхэн тойм</a:t>
            </a:r>
            <a:endParaRPr sz="3200">
              <a:solidFill>
                <a:srgbClr val="0070C0"/>
              </a:solidFill>
            </a:endParaRPr>
          </a:p>
        </p:txBody>
      </p:sp>
      <p:sp>
        <p:nvSpPr>
          <p:cNvPr id="170" name="Google Shape;170;p3"/>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a:bodyPr>
          <a:lstStyle/>
          <a:p>
            <a:pPr indent="0" lvl="0" marL="0" rtl="0" algn="just">
              <a:spcBef>
                <a:spcPts val="0"/>
              </a:spcBef>
              <a:spcAft>
                <a:spcPts val="0"/>
              </a:spcAft>
              <a:buSzPts val="2760"/>
              <a:buNone/>
            </a:pPr>
            <a:r>
              <a:rPr b="1" lang="mn-MN">
                <a:solidFill>
                  <a:srgbClr val="FF0000"/>
                </a:solidFill>
              </a:rPr>
              <a:t>Сэдвийн зорилго: </a:t>
            </a:r>
            <a:r>
              <a:rPr lang="mn-MN"/>
              <a:t>Монголын сэтгүүл зүй үүссэн түүхийг монголчуудын ном хэвлэл, хэвлэх түүхэн уламжлалын суурьт  тулгуурлан танин мэдүүлэх зорилготой.  </a:t>
            </a:r>
            <a:endParaRPr/>
          </a:p>
          <a:p>
            <a:pPr indent="0" lvl="0" marL="0" rtl="0" algn="l">
              <a:spcBef>
                <a:spcPts val="1080"/>
              </a:spcBef>
              <a:spcAft>
                <a:spcPts val="0"/>
              </a:spcAft>
              <a:buSzPts val="2760"/>
              <a:buNone/>
            </a:pPr>
            <a:r>
              <a:rPr b="1" lang="mn-MN">
                <a:solidFill>
                  <a:srgbClr val="FF0000"/>
                </a:solidFill>
              </a:rPr>
              <a:t>Нэр томьёо, тайлбар: </a:t>
            </a:r>
            <a:r>
              <a:rPr lang="mn-MN"/>
              <a:t>Ганжуур, Данжуур, Тоба аймаг, Байбалык, Сундуйжүд /багшийн заах агуулга дотор буй/</a:t>
            </a:r>
            <a:endParaRPr/>
          </a:p>
          <a:p>
            <a:pPr indent="-110490" lvl="0" marL="285750" rtl="0" algn="l">
              <a:spcBef>
                <a:spcPts val="1080"/>
              </a:spcBef>
              <a:spcAft>
                <a:spcPts val="0"/>
              </a:spcAft>
              <a:buSzPts val="2760"/>
              <a:buNone/>
            </a:pPr>
            <a:r>
              <a:t/>
            </a:r>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4" name="Shape 174"/>
        <p:cNvGrpSpPr/>
        <p:nvPr/>
      </p:nvGrpSpPr>
      <p:grpSpPr>
        <a:xfrm>
          <a:off x="0" y="0"/>
          <a:ext cx="0" cy="0"/>
          <a:chOff x="0" y="0"/>
          <a:chExt cx="0" cy="0"/>
        </a:xfrm>
      </p:grpSpPr>
      <p:sp>
        <p:nvSpPr>
          <p:cNvPr id="175" name="Google Shape;175;p4"/>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lnSpcReduction="10000"/>
          </a:bodyPr>
          <a:lstStyle/>
          <a:p>
            <a:pPr indent="0" lvl="0" marL="0" rtl="0" algn="l">
              <a:spcBef>
                <a:spcPts val="0"/>
              </a:spcBef>
              <a:spcAft>
                <a:spcPts val="0"/>
              </a:spcAft>
              <a:buSzPts val="2760"/>
              <a:buNone/>
            </a:pPr>
            <a:r>
              <a:rPr b="1" lang="mn-MN">
                <a:solidFill>
                  <a:srgbClr val="FF0000"/>
                </a:solidFill>
              </a:rPr>
              <a:t>Эзэмших мэдлэг, чадвар: </a:t>
            </a:r>
            <a:endParaRPr/>
          </a:p>
          <a:p>
            <a:pPr indent="-285750" lvl="0" marL="285750" rtl="0" algn="l">
              <a:spcBef>
                <a:spcPts val="1080"/>
              </a:spcBef>
              <a:spcAft>
                <a:spcPts val="0"/>
              </a:spcAft>
              <a:buSzPts val="2760"/>
              <a:buChar char="•"/>
            </a:pPr>
            <a:r>
              <a:rPr lang="mn-MN"/>
              <a:t>Монголчуудын ном хэвлэлийн түүхийн тухай мэдэх,  </a:t>
            </a:r>
            <a:endParaRPr/>
          </a:p>
          <a:p>
            <a:pPr indent="-285750" lvl="0" marL="285750" rtl="0" algn="l">
              <a:spcBef>
                <a:spcPts val="1080"/>
              </a:spcBef>
              <a:spcAft>
                <a:spcPts val="0"/>
              </a:spcAft>
              <a:buSzPts val="2760"/>
              <a:buChar char="•"/>
            </a:pPr>
            <a:r>
              <a:rPr lang="mn-MN"/>
              <a:t>Монголын сэтгүүл зүй үүсэх хүчин зүйл, нөхцөл нөлөөллийг мэдэх. </a:t>
            </a:r>
            <a:endParaRPr/>
          </a:p>
          <a:p>
            <a:pPr indent="-285750" lvl="0" marL="285750" rtl="0" algn="l">
              <a:spcBef>
                <a:spcPts val="1080"/>
              </a:spcBef>
              <a:spcAft>
                <a:spcPts val="0"/>
              </a:spcAft>
              <a:buSzPts val="2760"/>
              <a:buChar char="•"/>
            </a:pPr>
            <a:r>
              <a:rPr lang="mn-MN"/>
              <a:t>Тухайн асуудлын дүр зураг, түүхэн холбоо хамаарлыг тогтоох нотологоо дээр үндэслэн дүгнэлт гаргах чадвар эзэмших. </a:t>
            </a:r>
            <a:endParaRPr/>
          </a:p>
          <a:p>
            <a:pPr indent="-110490" lvl="0" marL="285750" rtl="0" algn="l">
              <a:spcBef>
                <a:spcPts val="1080"/>
              </a:spcBef>
              <a:spcAft>
                <a:spcPts val="0"/>
              </a:spcAft>
              <a:buSzPts val="2760"/>
              <a:buNone/>
            </a:pPr>
            <a:r>
              <a:t/>
            </a:r>
            <a:endParaRPr/>
          </a:p>
        </p:txBody>
      </p:sp>
      <p:sp>
        <p:nvSpPr>
          <p:cNvPr id="176" name="Google Shape;176;p4"/>
          <p:cNvSpPr txBox="1"/>
          <p:nvPr/>
        </p:nvSpPr>
        <p:spPr>
          <a:xfrm>
            <a:off x="457200" y="915337"/>
            <a:ext cx="8686800" cy="1303867"/>
          </a:xfrm>
          <a:prstGeom prst="rect">
            <a:avLst/>
          </a:prstGeom>
          <a:noFill/>
          <a:ln>
            <a:noFill/>
          </a:ln>
        </p:spPr>
        <p:txBody>
          <a:bodyPr anchorCtr="0" anchor="ctr" bIns="45700" lIns="91425" spcFirstLastPara="1" rIns="91425" wrap="square" tIns="45700">
            <a:normAutofit/>
          </a:bodyPr>
          <a:lstStyle/>
          <a:p>
            <a:pPr indent="0" lvl="0" marL="0" marR="0" rtl="0" algn="ctr">
              <a:spcBef>
                <a:spcPts val="0"/>
              </a:spcBef>
              <a:spcAft>
                <a:spcPts val="0"/>
              </a:spcAft>
              <a:buClr>
                <a:srgbClr val="0070C0"/>
              </a:buClr>
              <a:buSzPts val="3200"/>
              <a:buFont typeface="Garamond"/>
              <a:buNone/>
            </a:pPr>
            <a:r>
              <a:rPr b="0" i="0" lang="mn-MN" sz="3200" u="none" cap="none" strike="noStrike">
                <a:solidFill>
                  <a:srgbClr val="0070C0"/>
                </a:solidFill>
                <a:latin typeface="Garamond"/>
                <a:ea typeface="Garamond"/>
                <a:cs typeface="Garamond"/>
                <a:sym typeface="Garamond"/>
              </a:rPr>
              <a:t>"About the History of Mongolian Journalism “</a:t>
            </a:r>
            <a:br>
              <a:rPr b="0" i="0" lang="mn-MN" sz="3200" u="none" cap="none" strike="noStrike">
                <a:solidFill>
                  <a:srgbClr val="0070C0"/>
                </a:solidFill>
                <a:latin typeface="Garamond"/>
                <a:ea typeface="Garamond"/>
                <a:cs typeface="Garamond"/>
                <a:sym typeface="Garamond"/>
              </a:rPr>
            </a:br>
            <a:r>
              <a:rPr b="0" i="0" lang="mn-MN" sz="3200" u="none" cap="none" strike="noStrike">
                <a:solidFill>
                  <a:srgbClr val="0070C0"/>
                </a:solidFill>
                <a:latin typeface="Garamond"/>
                <a:ea typeface="Garamond"/>
                <a:cs typeface="Garamond"/>
                <a:sym typeface="Garamond"/>
              </a:rPr>
              <a:t>Монголын сэтгүүл зүйн түүхэн тойм</a:t>
            </a:r>
            <a:endParaRPr b="0" i="0" sz="3200" u="none" cap="none" strike="noStrike">
              <a:solidFill>
                <a:srgbClr val="0070C0"/>
              </a:solidFill>
              <a:latin typeface="Garamond"/>
              <a:ea typeface="Garamond"/>
              <a:cs typeface="Garamond"/>
              <a:sym typeface="Garamond"/>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0" name="Shape 180"/>
        <p:cNvGrpSpPr/>
        <p:nvPr/>
      </p:nvGrpSpPr>
      <p:grpSpPr>
        <a:xfrm>
          <a:off x="0" y="0"/>
          <a:ext cx="0" cy="0"/>
          <a:chOff x="0" y="0"/>
          <a:chExt cx="0" cy="0"/>
        </a:xfrm>
      </p:grpSpPr>
      <p:sp>
        <p:nvSpPr>
          <p:cNvPr id="181" name="Google Shape;181;p5"/>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a:bodyPr>
          <a:lstStyle/>
          <a:p>
            <a:pPr indent="-457200" lvl="0" marL="457200" rtl="0" algn="l">
              <a:spcBef>
                <a:spcPts val="0"/>
              </a:spcBef>
              <a:spcAft>
                <a:spcPts val="0"/>
              </a:spcAft>
              <a:buSzPts val="2760"/>
              <a:buAutoNum type="arabicPeriod"/>
            </a:pPr>
            <a:r>
              <a:rPr lang="mn-MN"/>
              <a:t>Монгол улсын ном хэвлэлийн товч түүхэн тойм </a:t>
            </a:r>
            <a:endParaRPr/>
          </a:p>
          <a:p>
            <a:pPr indent="-457200" lvl="0" marL="457200" rtl="0" algn="l">
              <a:spcBef>
                <a:spcPts val="1080"/>
              </a:spcBef>
              <a:spcAft>
                <a:spcPts val="0"/>
              </a:spcAft>
              <a:buSzPts val="2760"/>
              <a:buAutoNum type="arabicPeriod"/>
            </a:pPr>
            <a:r>
              <a:rPr lang="mn-MN"/>
              <a:t>Монголын сэтгүүл зүй үүсэх урьдач нөхцөл </a:t>
            </a:r>
            <a:endParaRPr/>
          </a:p>
          <a:p>
            <a:pPr indent="-457200" lvl="0" marL="457200" rtl="0" algn="l">
              <a:spcBef>
                <a:spcPts val="1080"/>
              </a:spcBef>
              <a:spcAft>
                <a:spcPts val="0"/>
              </a:spcAft>
              <a:buSzPts val="2760"/>
              <a:buAutoNum type="arabicPeriod"/>
            </a:pPr>
            <a:r>
              <a:rPr lang="mn-MN"/>
              <a:t>Монгол оронд сэтгүүл зүй үүссэн нь</a:t>
            </a:r>
            <a:endParaRPr/>
          </a:p>
          <a:p>
            <a:pPr indent="-457200" lvl="0" marL="457200" rtl="0" algn="l">
              <a:spcBef>
                <a:spcPts val="1080"/>
              </a:spcBef>
              <a:spcAft>
                <a:spcPts val="0"/>
              </a:spcAft>
              <a:buSzPts val="2760"/>
              <a:buAutoNum type="arabicPeriod"/>
            </a:pPr>
            <a:r>
              <a:rPr lang="mn-MN"/>
              <a:t>Монголын сэтгүүл зүйн үечлэлийн асуудал. </a:t>
            </a:r>
            <a:endParaRPr/>
          </a:p>
          <a:p>
            <a:pPr indent="-281940" lvl="0" marL="457200" rtl="0" algn="l">
              <a:spcBef>
                <a:spcPts val="1080"/>
              </a:spcBef>
              <a:spcAft>
                <a:spcPts val="0"/>
              </a:spcAft>
              <a:buSzPts val="2760"/>
              <a:buNone/>
            </a:pPr>
            <a:r>
              <a:t/>
            </a:r>
            <a:endParaRPr/>
          </a:p>
        </p:txBody>
      </p:sp>
      <p:sp>
        <p:nvSpPr>
          <p:cNvPr id="182" name="Google Shape;182;p5"/>
          <p:cNvSpPr txBox="1"/>
          <p:nvPr>
            <p:ph type="title"/>
          </p:nvPr>
        </p:nvSpPr>
        <p:spPr>
          <a:xfrm>
            <a:off x="457200" y="915337"/>
            <a:ext cx="8686800" cy="1303867"/>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0070C0"/>
              </a:buClr>
              <a:buSzPts val="3200"/>
              <a:buFont typeface="Garamond"/>
              <a:buNone/>
            </a:pPr>
            <a:r>
              <a:rPr lang="mn-MN" sz="3200">
                <a:solidFill>
                  <a:srgbClr val="0070C0"/>
                </a:solidFill>
              </a:rPr>
              <a:t>Content of  Lecture</a:t>
            </a:r>
            <a:br>
              <a:rPr lang="mn-MN" sz="3200">
                <a:solidFill>
                  <a:srgbClr val="0070C0"/>
                </a:solidFill>
              </a:rPr>
            </a:br>
            <a:r>
              <a:rPr lang="mn-MN" sz="3200">
                <a:solidFill>
                  <a:srgbClr val="0070C0"/>
                </a:solidFill>
              </a:rPr>
              <a:t>Хичээлийн агуулга</a:t>
            </a:r>
            <a:endParaRPr sz="3200">
              <a:solidFill>
                <a:srgbClr val="0070C0"/>
              </a:solidFill>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6" name="Shape 186"/>
        <p:cNvGrpSpPr/>
        <p:nvPr/>
      </p:nvGrpSpPr>
      <p:grpSpPr>
        <a:xfrm>
          <a:off x="0" y="0"/>
          <a:ext cx="0" cy="0"/>
          <a:chOff x="0" y="0"/>
          <a:chExt cx="0" cy="0"/>
        </a:xfrm>
      </p:grpSpPr>
      <p:sp>
        <p:nvSpPr>
          <p:cNvPr id="187" name="Google Shape;187;p6"/>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lnSpcReduction="10000"/>
          </a:bodyPr>
          <a:lstStyle/>
          <a:p>
            <a:pPr indent="-285750" lvl="0" marL="285750" rtl="0" algn="just">
              <a:spcBef>
                <a:spcPts val="0"/>
              </a:spcBef>
              <a:spcAft>
                <a:spcPts val="0"/>
              </a:spcAft>
              <a:buSzPts val="2760"/>
              <a:buChar char="•"/>
            </a:pPr>
            <a:r>
              <a:rPr lang="mn-MN"/>
              <a:t>Тэртээх 336-538 оны үед Монгол газарт сууж байсан Тоба аймгийн үед зохиогдсон 13 бичмэл номын нэрийг Унгарын Монголч эрдэмтэн Л.Лигетти мэдээлсэн тухай судлаачдын бүтээлд байдаг. Тоба нь </a:t>
            </a:r>
            <a:r>
              <a:rPr lang="mn-MN" u="sng">
                <a:solidFill>
                  <a:schemeClr val="hlink"/>
                </a:solidFill>
                <a:hlinkClick r:id="rId3"/>
              </a:rPr>
              <a:t>Сяньбигаас</a:t>
            </a:r>
            <a:r>
              <a:rPr lang="mn-MN"/>
              <a:t> салбарласан эртний аймаг юм. Хүннү эхтэй, сяньби эцэгтэй хүмүүс тобачууд болсон гэж үздэг.</a:t>
            </a:r>
            <a:r>
              <a:rPr b="1" lang="mn-MN"/>
              <a:t> </a:t>
            </a:r>
            <a:r>
              <a:rPr lang="mn-MN"/>
              <a:t>Өнөөгийн </a:t>
            </a:r>
            <a:r>
              <a:rPr lang="mn-MN" u="sng">
                <a:solidFill>
                  <a:schemeClr val="hlink"/>
                </a:solidFill>
                <a:hlinkClick r:id="rId4"/>
              </a:rPr>
              <a:t>Монгол Улсын</a:t>
            </a:r>
            <a:r>
              <a:rPr lang="mn-MN"/>
              <a:t> нутаг дэвсгэрт хүн суурьшсан цагаас эхлэн нүүдэлчид  </a:t>
            </a:r>
            <a:r>
              <a:rPr lang="mn-MN" u="sng">
                <a:solidFill>
                  <a:schemeClr val="dk1"/>
                </a:solidFill>
                <a:hlinkClick r:id="rId5">
                  <a:extLst>
                    <a:ext uri="{A12FA001-AC4F-418D-AE19-62706E023703}">
                      <ahyp:hlinkClr val="tx"/>
                    </a:ext>
                  </a:extLst>
                </a:hlinkClick>
              </a:rPr>
              <a:t>Хүннү</a:t>
            </a:r>
            <a:r>
              <a:rPr lang="mn-MN">
                <a:solidFill>
                  <a:schemeClr val="dk1"/>
                </a:solidFill>
              </a:rPr>
              <a:t>, </a:t>
            </a:r>
            <a:r>
              <a:rPr lang="mn-MN" u="sng">
                <a:solidFill>
                  <a:schemeClr val="dk1"/>
                </a:solidFill>
                <a:hlinkClick r:id="rId6">
                  <a:extLst>
                    <a:ext uri="{A12FA001-AC4F-418D-AE19-62706E023703}">
                      <ahyp:hlinkClr val="tx"/>
                    </a:ext>
                  </a:extLst>
                </a:hlinkClick>
              </a:rPr>
              <a:t>Сяньби</a:t>
            </a:r>
            <a:r>
              <a:rPr lang="mn-MN"/>
              <a:t> гүрнийг  байгуулж байв. </a:t>
            </a:r>
            <a:endParaRPr/>
          </a:p>
        </p:txBody>
      </p:sp>
      <p:sp>
        <p:nvSpPr>
          <p:cNvPr id="188" name="Google Shape;188;p6"/>
          <p:cNvSpPr txBox="1"/>
          <p:nvPr>
            <p:ph type="title"/>
          </p:nvPr>
        </p:nvSpPr>
        <p:spPr>
          <a:xfrm>
            <a:off x="457200" y="915337"/>
            <a:ext cx="8305800" cy="1303867"/>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Clr>
                <a:srgbClr val="0070C0"/>
              </a:buClr>
              <a:buSzPts val="3200"/>
              <a:buFont typeface="Garamond"/>
              <a:buNone/>
            </a:pPr>
            <a:r>
              <a:rPr lang="mn-MN" sz="3200">
                <a:solidFill>
                  <a:srgbClr val="0070C0"/>
                </a:solidFill>
              </a:rPr>
              <a:t>"Mongolia's Book Publishing Emergence“</a:t>
            </a:r>
            <a:br>
              <a:rPr lang="mn-MN" sz="3200">
                <a:solidFill>
                  <a:srgbClr val="0070C0"/>
                </a:solidFill>
              </a:rPr>
            </a:br>
            <a:r>
              <a:rPr lang="mn-MN" sz="3200">
                <a:solidFill>
                  <a:srgbClr val="0070C0"/>
                </a:solidFill>
              </a:rPr>
              <a:t>Монгол оронд ном хэвлэл үүсэн бий</a:t>
            </a:r>
            <a:br>
              <a:rPr lang="mn-MN" sz="3200">
                <a:solidFill>
                  <a:srgbClr val="0070C0"/>
                </a:solidFill>
              </a:rPr>
            </a:br>
            <a:r>
              <a:rPr lang="mn-MN" sz="3200">
                <a:solidFill>
                  <a:srgbClr val="0070C0"/>
                </a:solidFill>
              </a:rPr>
              <a:t> болсон нь </a:t>
            </a:r>
            <a:endParaRPr sz="3200">
              <a:solidFill>
                <a:srgbClr val="0070C0"/>
              </a:solidFill>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2" name="Shape 192"/>
        <p:cNvGrpSpPr/>
        <p:nvPr/>
      </p:nvGrpSpPr>
      <p:grpSpPr>
        <a:xfrm>
          <a:off x="0" y="0"/>
          <a:ext cx="0" cy="0"/>
          <a:chOff x="0" y="0"/>
          <a:chExt cx="0" cy="0"/>
        </a:xfrm>
      </p:grpSpPr>
      <p:sp>
        <p:nvSpPr>
          <p:cNvPr id="193" name="Google Shape;193;p7"/>
          <p:cNvSpPr txBox="1"/>
          <p:nvPr>
            <p:ph type="title"/>
          </p:nvPr>
        </p:nvSpPr>
        <p:spPr>
          <a:xfrm>
            <a:off x="457200" y="915337"/>
            <a:ext cx="8305800" cy="1303867"/>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Clr>
                <a:srgbClr val="0070C0"/>
              </a:buClr>
              <a:buSzPts val="3200"/>
              <a:buFont typeface="Garamond"/>
              <a:buNone/>
            </a:pPr>
            <a:r>
              <a:rPr lang="mn-MN" sz="3200">
                <a:solidFill>
                  <a:srgbClr val="0070C0"/>
                </a:solidFill>
              </a:rPr>
              <a:t>"Mongolia's Book Publishing Emergence“</a:t>
            </a:r>
            <a:br>
              <a:rPr lang="mn-MN" sz="3200">
                <a:solidFill>
                  <a:srgbClr val="0070C0"/>
                </a:solidFill>
              </a:rPr>
            </a:br>
            <a:r>
              <a:rPr lang="mn-MN" sz="3200">
                <a:solidFill>
                  <a:srgbClr val="0070C0"/>
                </a:solidFill>
              </a:rPr>
              <a:t>Монгол оронд ном хэвлэл үүсэн бий болсон нь </a:t>
            </a:r>
            <a:endParaRPr sz="3200">
              <a:solidFill>
                <a:srgbClr val="0070C0"/>
              </a:solidFill>
            </a:endParaRPr>
          </a:p>
        </p:txBody>
      </p:sp>
      <p:sp>
        <p:nvSpPr>
          <p:cNvPr id="194" name="Google Shape;194;p7"/>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a:bodyPr>
          <a:lstStyle/>
          <a:p>
            <a:pPr indent="0" lvl="0" marL="0" rtl="0" algn="just">
              <a:spcBef>
                <a:spcPts val="0"/>
              </a:spcBef>
              <a:spcAft>
                <a:spcPts val="0"/>
              </a:spcAft>
              <a:buSzPts val="2760"/>
              <a:buNone/>
            </a:pPr>
            <a:r>
              <a:rPr lang="mn-MN"/>
              <a:t>Мөн Монгол нутагт оршин тогтнож байсан Уйгур улсын үед буюу 663-690 оны үед Сэлэнгэ мөрний хөвөөнд байгуулсан Байбалык буюу байбулаг хотод Согод лам нар ном орчуулж байсныг судлаачид дурдсаныг үзвэл Монголчууд 1500 орчим жилийн тэртээгээс ном зохиол туурвиж байжээ. </a:t>
            </a:r>
            <a:endParaRPr/>
          </a:p>
          <a:p>
            <a:pPr indent="0" lvl="0" marL="0" rtl="0" algn="l">
              <a:spcBef>
                <a:spcPts val="1080"/>
              </a:spcBef>
              <a:spcAft>
                <a:spcPts val="0"/>
              </a:spcAft>
              <a:buSzPts val="2760"/>
              <a:buNone/>
            </a:pPr>
            <a:r>
              <a:t/>
            </a:r>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8" name="Shape 198"/>
        <p:cNvGrpSpPr/>
        <p:nvPr/>
      </p:nvGrpSpPr>
      <p:grpSpPr>
        <a:xfrm>
          <a:off x="0" y="0"/>
          <a:ext cx="0" cy="0"/>
          <a:chOff x="0" y="0"/>
          <a:chExt cx="0" cy="0"/>
        </a:xfrm>
      </p:grpSpPr>
      <p:sp>
        <p:nvSpPr>
          <p:cNvPr id="199" name="Google Shape;199;p8"/>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fontScale="90000"/>
          </a:bodyPr>
          <a:lstStyle/>
          <a:p>
            <a:pPr indent="0" lvl="0" marL="0" rtl="0" algn="ctr">
              <a:spcBef>
                <a:spcPts val="0"/>
              </a:spcBef>
              <a:spcAft>
                <a:spcPts val="0"/>
              </a:spcAft>
              <a:buClr>
                <a:srgbClr val="0070C0"/>
              </a:buClr>
              <a:buSzPct val="100000"/>
              <a:buFont typeface="Garamond"/>
              <a:buNone/>
            </a:pPr>
            <a:r>
              <a:rPr lang="mn-MN">
                <a:solidFill>
                  <a:srgbClr val="0070C0"/>
                </a:solidFill>
              </a:rPr>
              <a:t>"</a:t>
            </a:r>
            <a:r>
              <a:rPr lang="mn-MN" sz="3600">
                <a:solidFill>
                  <a:srgbClr val="0070C0"/>
                </a:solidFill>
              </a:rPr>
              <a:t>Exploring Mongolian Print Media“</a:t>
            </a:r>
            <a:br>
              <a:rPr lang="mn-MN" sz="3600">
                <a:solidFill>
                  <a:srgbClr val="0070C0"/>
                </a:solidFill>
              </a:rPr>
            </a:br>
            <a:r>
              <a:rPr lang="mn-MN" sz="3600">
                <a:solidFill>
                  <a:srgbClr val="0070C0"/>
                </a:solidFill>
              </a:rPr>
              <a:t>Монголчуудын </a:t>
            </a:r>
            <a:r>
              <a:rPr lang="mn-MN">
                <a:solidFill>
                  <a:srgbClr val="0070C0"/>
                </a:solidFill>
              </a:rPr>
              <a:t>ном хэвлэл  </a:t>
            </a:r>
            <a:endParaRPr>
              <a:solidFill>
                <a:srgbClr val="0070C0"/>
              </a:solidFill>
            </a:endParaRPr>
          </a:p>
        </p:txBody>
      </p:sp>
      <p:sp>
        <p:nvSpPr>
          <p:cNvPr id="200" name="Google Shape;200;p8"/>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fontScale="92500"/>
          </a:bodyPr>
          <a:lstStyle/>
          <a:p>
            <a:pPr indent="0" lvl="0" marL="0" rtl="0" algn="just">
              <a:spcBef>
                <a:spcPts val="0"/>
              </a:spcBef>
              <a:spcAft>
                <a:spcPts val="0"/>
              </a:spcAft>
              <a:buSzPct val="115000"/>
              <a:buNone/>
            </a:pPr>
            <a:r>
              <a:rPr lang="mn-MN"/>
              <a:t>Монголчуудын хэвлэмэл модон барын ном бүтээх арга нь 10 зууны үед нэлээд өндөр түвшинд хүрсэн гэж үздэг. 916-1125 оны орчим оршин тогтнож байсан Хятан улсын үед “Ганжуур” хэмээх судрыг бүрэн хэвлэж Солонгосын хаанд бэлэглэж байсан тухай тэмдэглэгдэн үлдсэн байдаг. Энэ мэтээр Монголчуудын ном хэвлэх ажил улам нарийссаар 10-18 зуунд модон барын, 18-19 зуунд чулуун барын, 20 зууны эхэн үеэс тугалган барын ном хэвлэж эхэлжээ.</a:t>
            </a:r>
            <a:endParaRPr/>
          </a:p>
          <a:p>
            <a:pPr indent="-123634" lvl="0" marL="285750" rtl="0" algn="l">
              <a:spcBef>
                <a:spcPts val="1044"/>
              </a:spcBef>
              <a:spcAft>
                <a:spcPts val="0"/>
              </a:spcAft>
              <a:buSzPct val="115000"/>
              <a:buNone/>
            </a:pPr>
            <a:r>
              <a:t/>
            </a:r>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4" name="Shape 204"/>
        <p:cNvGrpSpPr/>
        <p:nvPr/>
      </p:nvGrpSpPr>
      <p:grpSpPr>
        <a:xfrm>
          <a:off x="0" y="0"/>
          <a:ext cx="0" cy="0"/>
          <a:chOff x="0" y="0"/>
          <a:chExt cx="0" cy="0"/>
        </a:xfrm>
      </p:grpSpPr>
      <p:sp>
        <p:nvSpPr>
          <p:cNvPr id="205" name="Google Shape;205;p9"/>
          <p:cNvSpPr/>
          <p:nvPr/>
        </p:nvSpPr>
        <p:spPr>
          <a:xfrm>
            <a:off x="1676400" y="5029200"/>
            <a:ext cx="5791200" cy="533400"/>
          </a:xfrm>
          <a:prstGeom prst="rect">
            <a:avLst/>
          </a:prstGeom>
          <a:solidFill>
            <a:schemeClr val="accent1"/>
          </a:solidFill>
          <a:ln cap="rnd" cmpd="sng" w="15875">
            <a:solidFill>
              <a:srgbClr val="5F6F1E"/>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0" i="0" lang="mn-MN" sz="1800" u="none" cap="none" strike="noStrike">
                <a:solidFill>
                  <a:schemeClr val="lt1"/>
                </a:solidFill>
                <a:latin typeface="Garamond"/>
                <a:ea typeface="Garamond"/>
                <a:cs typeface="Garamond"/>
                <a:sym typeface="Garamond"/>
              </a:rPr>
              <a:t>Монголчуудын модон барын хэвлэл </a:t>
            </a:r>
            <a:endParaRPr b="0" i="0" sz="1800" u="none" cap="none" strike="noStrike">
              <a:solidFill>
                <a:schemeClr val="lt1"/>
              </a:solidFill>
              <a:latin typeface="Garamond"/>
              <a:ea typeface="Garamond"/>
              <a:cs typeface="Garamond"/>
              <a:sym typeface="Garamond"/>
            </a:endParaRPr>
          </a:p>
        </p:txBody>
      </p:sp>
      <p:pic>
        <p:nvPicPr>
          <p:cNvPr descr="Мэргэд гарахын орон судрын модон бар" id="206" name="Google Shape;206;p9"/>
          <p:cNvPicPr preferRelativeResize="0"/>
          <p:nvPr>
            <p:ph idx="1" type="body"/>
          </p:nvPr>
        </p:nvPicPr>
        <p:blipFill rotWithShape="1">
          <a:blip r:embed="rId3">
            <a:alphaModFix/>
          </a:blip>
          <a:srcRect b="0" l="0" r="0" t="0"/>
          <a:stretch/>
        </p:blipFill>
        <p:spPr>
          <a:xfrm>
            <a:off x="1295400" y="2490789"/>
            <a:ext cx="6705599" cy="2538412"/>
          </a:xfrm>
          <a:prstGeom prst="rect">
            <a:avLst/>
          </a:prstGeom>
          <a:noFill/>
          <a:ln>
            <a:noFill/>
          </a:ln>
        </p:spPr>
      </p:pic>
      <p:sp>
        <p:nvSpPr>
          <p:cNvPr id="207" name="Google Shape;207;p9"/>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fontScale="90000"/>
          </a:bodyPr>
          <a:lstStyle/>
          <a:p>
            <a:pPr indent="0" lvl="0" marL="0" rtl="0" algn="ctr">
              <a:spcBef>
                <a:spcPts val="0"/>
              </a:spcBef>
              <a:spcAft>
                <a:spcPts val="0"/>
              </a:spcAft>
              <a:buClr>
                <a:srgbClr val="0070C0"/>
              </a:buClr>
              <a:buSzPct val="100000"/>
              <a:buFont typeface="Garamond"/>
              <a:buNone/>
            </a:pPr>
            <a:r>
              <a:rPr lang="mn-MN">
                <a:solidFill>
                  <a:srgbClr val="0070C0"/>
                </a:solidFill>
              </a:rPr>
              <a:t>"</a:t>
            </a:r>
            <a:r>
              <a:rPr lang="mn-MN" sz="3600">
                <a:solidFill>
                  <a:srgbClr val="0070C0"/>
                </a:solidFill>
              </a:rPr>
              <a:t>Exploring Mongolian Print Media“</a:t>
            </a:r>
            <a:br>
              <a:rPr lang="mn-MN" sz="3600">
                <a:solidFill>
                  <a:srgbClr val="0070C0"/>
                </a:solidFill>
              </a:rPr>
            </a:br>
            <a:r>
              <a:rPr lang="mn-MN" sz="3600">
                <a:solidFill>
                  <a:srgbClr val="0070C0"/>
                </a:solidFill>
              </a:rPr>
              <a:t>Монголчуудын </a:t>
            </a:r>
            <a:r>
              <a:rPr lang="mn-MN">
                <a:solidFill>
                  <a:srgbClr val="0070C0"/>
                </a:solidFill>
              </a:rPr>
              <a:t>ном хэвлэл  </a:t>
            </a:r>
            <a:endParaRPr>
              <a:solidFill>
                <a:srgbClr val="0070C0"/>
              </a:solidFill>
            </a:endParaRPr>
          </a:p>
        </p:txBody>
      </p:sp>
      <p:sp>
        <p:nvSpPr>
          <p:cNvPr id="208" name="Google Shape;208;p9"/>
          <p:cNvSpPr/>
          <p:nvPr/>
        </p:nvSpPr>
        <p:spPr>
          <a:xfrm>
            <a:off x="4038600" y="5715000"/>
            <a:ext cx="4343400" cy="375552"/>
          </a:xfrm>
          <a:prstGeom prst="rect">
            <a:avLst/>
          </a:prstGeom>
          <a:noFill/>
          <a:ln>
            <a:noFill/>
          </a:ln>
        </p:spPr>
        <p:txBody>
          <a:bodyPr anchorCtr="0" anchor="t" bIns="45700" lIns="91425" spcFirstLastPara="1" rIns="91425" wrap="square" tIns="45700">
            <a:spAutoFit/>
          </a:bodyPr>
          <a:lstStyle/>
          <a:p>
            <a:pPr indent="0" lvl="0" marL="0" marR="0" rtl="0" algn="l">
              <a:lnSpc>
                <a:spcPct val="107000"/>
              </a:lnSpc>
              <a:spcBef>
                <a:spcPts val="0"/>
              </a:spcBef>
              <a:spcAft>
                <a:spcPts val="0"/>
              </a:spcAft>
              <a:buNone/>
            </a:pPr>
            <a:r>
              <a:rPr b="0" i="0" lang="mn-MN" sz="1800" u="none" cap="none" strike="noStrike">
                <a:solidFill>
                  <a:schemeClr val="dk1"/>
                </a:solidFill>
                <a:latin typeface="Calibri"/>
                <a:ea typeface="Calibri"/>
                <a:cs typeface="Calibri"/>
                <a:sym typeface="Calibri"/>
              </a:rPr>
              <a:t>(https://www.toim.mn/article/60ge8e8c)</a:t>
            </a:r>
            <a:endParaRPr b="0" i="0" sz="1800" u="none" cap="none" strike="noStrike">
              <a:solidFill>
                <a:schemeClr val="dk1"/>
              </a:solidFill>
              <a:latin typeface="Calibri"/>
              <a:ea typeface="Calibri"/>
              <a:cs typeface="Calibri"/>
              <a:sym typeface="Calibri"/>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2" name="Shape 212"/>
        <p:cNvGrpSpPr/>
        <p:nvPr/>
      </p:nvGrpSpPr>
      <p:grpSpPr>
        <a:xfrm>
          <a:off x="0" y="0"/>
          <a:ext cx="0" cy="0"/>
          <a:chOff x="0" y="0"/>
          <a:chExt cx="0" cy="0"/>
        </a:xfrm>
      </p:grpSpPr>
      <p:sp>
        <p:nvSpPr>
          <p:cNvPr id="213" name="Google Shape;213;p10"/>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a:bodyPr>
          <a:lstStyle/>
          <a:p>
            <a:pPr indent="-285750" lvl="0" marL="285750" rtl="0" algn="just">
              <a:spcBef>
                <a:spcPts val="0"/>
              </a:spcBef>
              <a:spcAft>
                <a:spcPts val="0"/>
              </a:spcAft>
              <a:buSzPts val="2760"/>
              <a:buNone/>
            </a:pPr>
            <a:r>
              <a:rPr lang="mn-MN"/>
              <a:t> 18 дугаар зуунаас эхлэн Монголчууд номыг төмөр, торго, ясан дээр хэвлэдэг болсны дээр онцгой хүндэтгэлтэй номыг есөн эрдэнээр, алтаар бүтээж байв. </a:t>
            </a:r>
            <a:endParaRPr/>
          </a:p>
          <a:p>
            <a:pPr indent="-285750" lvl="0" marL="285750" rtl="0" algn="l">
              <a:spcBef>
                <a:spcPts val="1080"/>
              </a:spcBef>
              <a:spcAft>
                <a:spcPts val="0"/>
              </a:spcAft>
              <a:buSzPts val="2760"/>
              <a:buNone/>
            </a:pPr>
            <a:r>
              <a:t/>
            </a:r>
            <a:endParaRPr/>
          </a:p>
        </p:txBody>
      </p:sp>
      <p:sp>
        <p:nvSpPr>
          <p:cNvPr id="214" name="Google Shape;214;p10"/>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fontScale="90000"/>
          </a:bodyPr>
          <a:lstStyle/>
          <a:p>
            <a:pPr indent="0" lvl="0" marL="0" rtl="0" algn="ctr">
              <a:spcBef>
                <a:spcPts val="0"/>
              </a:spcBef>
              <a:spcAft>
                <a:spcPts val="0"/>
              </a:spcAft>
              <a:buClr>
                <a:srgbClr val="0070C0"/>
              </a:buClr>
              <a:buSzPct val="100000"/>
              <a:buFont typeface="Garamond"/>
              <a:buNone/>
            </a:pPr>
            <a:r>
              <a:rPr lang="mn-MN">
                <a:solidFill>
                  <a:srgbClr val="0070C0"/>
                </a:solidFill>
              </a:rPr>
              <a:t>"</a:t>
            </a:r>
            <a:r>
              <a:rPr lang="mn-MN" sz="3600">
                <a:solidFill>
                  <a:srgbClr val="0070C0"/>
                </a:solidFill>
              </a:rPr>
              <a:t>Exploring Mongolian Print Media“</a:t>
            </a:r>
            <a:br>
              <a:rPr lang="mn-MN" sz="3600">
                <a:solidFill>
                  <a:srgbClr val="0070C0"/>
                </a:solidFill>
              </a:rPr>
            </a:br>
            <a:r>
              <a:rPr lang="mn-MN" sz="3600">
                <a:solidFill>
                  <a:srgbClr val="0070C0"/>
                </a:solidFill>
              </a:rPr>
              <a:t>Монголчуудын </a:t>
            </a:r>
            <a:r>
              <a:rPr lang="mn-MN">
                <a:solidFill>
                  <a:srgbClr val="0070C0"/>
                </a:solidFill>
              </a:rPr>
              <a:t>ном хэвлэл  </a:t>
            </a:r>
            <a:endParaRPr>
              <a:solidFill>
                <a:srgbClr val="0070C0"/>
              </a:solidFill>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8" name="Shape 218"/>
        <p:cNvGrpSpPr/>
        <p:nvPr/>
      </p:nvGrpSpPr>
      <p:grpSpPr>
        <a:xfrm>
          <a:off x="0" y="0"/>
          <a:ext cx="0" cy="0"/>
          <a:chOff x="0" y="0"/>
          <a:chExt cx="0" cy="0"/>
        </a:xfrm>
      </p:grpSpPr>
      <p:sp>
        <p:nvSpPr>
          <p:cNvPr id="219" name="Google Shape;219;p11"/>
          <p:cNvSpPr/>
          <p:nvPr/>
        </p:nvSpPr>
        <p:spPr>
          <a:xfrm>
            <a:off x="1066799" y="4191000"/>
            <a:ext cx="7351643" cy="1371600"/>
          </a:xfrm>
          <a:prstGeom prst="rect">
            <a:avLst/>
          </a:prstGeom>
          <a:solidFill>
            <a:schemeClr val="accent1"/>
          </a:solidFill>
          <a:ln cap="rnd" cmpd="sng" w="15875">
            <a:solidFill>
              <a:srgbClr val="5F6F1E"/>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rPr b="1" i="0" lang="mn-MN" sz="1800" u="none" cap="none" strike="noStrike">
                <a:solidFill>
                  <a:schemeClr val="lt1"/>
                </a:solidFill>
                <a:latin typeface="Garamond"/>
                <a:ea typeface="Garamond"/>
                <a:cs typeface="Garamond"/>
                <a:sym typeface="Garamond"/>
              </a:rPr>
              <a:t>2002 онд </a:t>
            </a:r>
            <a:r>
              <a:rPr b="0" i="0" lang="mn-MN" sz="1800" u="none" cap="none" strike="noStrike">
                <a:solidFill>
                  <a:schemeClr val="lt1"/>
                </a:solidFill>
                <a:latin typeface="Garamond"/>
                <a:ea typeface="Garamond"/>
                <a:cs typeface="Garamond"/>
                <a:sym typeface="Garamond"/>
              </a:rPr>
              <a:t>Монгол улсын засгийн газрын түүх, соёлын хосгүй үнэт дурсгалт зүйлийн жагсаалтад бүртгэгдсэн.</a:t>
            </a:r>
            <a:endParaRPr/>
          </a:p>
          <a:p>
            <a:pPr indent="0" lvl="0" marL="0" marR="0" rtl="0" algn="l">
              <a:spcBef>
                <a:spcPts val="0"/>
              </a:spcBef>
              <a:spcAft>
                <a:spcPts val="0"/>
              </a:spcAft>
              <a:buNone/>
            </a:pPr>
            <a:r>
              <a:rPr lang="mn-MN" sz="1800">
                <a:solidFill>
                  <a:schemeClr val="lt1"/>
                </a:solidFill>
                <a:latin typeface="Garamond"/>
                <a:ea typeface="Garamond"/>
                <a:cs typeface="Garamond"/>
                <a:sym typeface="Garamond"/>
              </a:rPr>
              <a:t>2013 онд ЮНЕСКО-ийн баримтат өвд бүртгэгдсэн. 1819 оныг хамардаг. Анхны нь  1310-аад оноос эхлэн ганжуур, данжуурыг эхлэж хэвлэж эхэлсэн байдаг. </a:t>
            </a:r>
            <a:endParaRPr/>
          </a:p>
        </p:txBody>
      </p:sp>
      <p:sp>
        <p:nvSpPr>
          <p:cNvPr id="220" name="Google Shape;220;p11"/>
          <p:cNvSpPr/>
          <p:nvPr/>
        </p:nvSpPr>
        <p:spPr>
          <a:xfrm>
            <a:off x="3048000" y="5638800"/>
            <a:ext cx="5334000" cy="533400"/>
          </a:xfrm>
          <a:prstGeom prst="rect">
            <a:avLst/>
          </a:prstGeom>
          <a:solidFill>
            <a:schemeClr val="accent1"/>
          </a:solidFill>
          <a:ln cap="rnd" cmpd="sng" w="15875">
            <a:solidFill>
              <a:srgbClr val="5F6F1E"/>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mn-MN" sz="1800">
                <a:solidFill>
                  <a:schemeClr val="lt1"/>
                </a:solidFill>
                <a:latin typeface="Garamond"/>
                <a:ea typeface="Garamond"/>
                <a:cs typeface="Garamond"/>
                <a:sym typeface="Garamond"/>
              </a:rPr>
              <a:t>https://barimtatuv.mongoluv.mn/Mongolia-Documentary-Heritage/2</a:t>
            </a:r>
            <a:endParaRPr/>
          </a:p>
        </p:txBody>
      </p:sp>
      <p:sp>
        <p:nvSpPr>
          <p:cNvPr id="221" name="Google Shape;221;p11"/>
          <p:cNvSpPr txBox="1"/>
          <p:nvPr>
            <p:ph type="title"/>
          </p:nvPr>
        </p:nvSpPr>
        <p:spPr>
          <a:xfrm>
            <a:off x="762000" y="915337"/>
            <a:ext cx="7213600" cy="532463"/>
          </a:xfrm>
          <a:prstGeom prst="rect">
            <a:avLst/>
          </a:prstGeom>
          <a:noFill/>
          <a:ln>
            <a:noFill/>
          </a:ln>
        </p:spPr>
        <p:txBody>
          <a:bodyPr anchorCtr="0" anchor="ctr" bIns="45700" lIns="91425" spcFirstLastPara="1" rIns="91425" wrap="square" tIns="45700">
            <a:normAutofit fontScale="90000"/>
          </a:bodyPr>
          <a:lstStyle/>
          <a:p>
            <a:pPr indent="0" lvl="0" marL="0" rtl="0" algn="ctr">
              <a:spcBef>
                <a:spcPts val="0"/>
              </a:spcBef>
              <a:spcAft>
                <a:spcPts val="0"/>
              </a:spcAft>
              <a:buClr>
                <a:srgbClr val="92D050"/>
              </a:buClr>
              <a:buSzPct val="100000"/>
              <a:buFont typeface="Garamond"/>
              <a:buNone/>
            </a:pPr>
            <a:r>
              <a:rPr lang="mn-MN">
                <a:solidFill>
                  <a:srgbClr val="92D050"/>
                </a:solidFill>
              </a:rPr>
              <a:t>"Exploring Mongolian Print Media“</a:t>
            </a:r>
            <a:br>
              <a:rPr lang="mn-MN">
                <a:solidFill>
                  <a:srgbClr val="92D050"/>
                </a:solidFill>
              </a:rPr>
            </a:br>
            <a:r>
              <a:rPr lang="mn-MN">
                <a:solidFill>
                  <a:srgbClr val="92D050"/>
                </a:solidFill>
              </a:rPr>
              <a:t>Монголчуудын ном хэвлэл</a:t>
            </a:r>
            <a:endParaRPr>
              <a:solidFill>
                <a:srgbClr val="92D050"/>
              </a:solidFill>
            </a:endParaRPr>
          </a:p>
        </p:txBody>
      </p:sp>
      <p:pic>
        <p:nvPicPr>
          <p:cNvPr descr="Есөн эрдэний ганжуур" id="222" name="Google Shape;222;p11"/>
          <p:cNvPicPr preferRelativeResize="0"/>
          <p:nvPr/>
        </p:nvPicPr>
        <p:blipFill rotWithShape="1">
          <a:blip r:embed="rId3">
            <a:alphaModFix/>
          </a:blip>
          <a:srcRect b="0" l="0" r="0" t="0"/>
          <a:stretch/>
        </p:blipFill>
        <p:spPr>
          <a:xfrm>
            <a:off x="1219200" y="1905000"/>
            <a:ext cx="6858000" cy="2133600"/>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6" name="Shape 226"/>
        <p:cNvGrpSpPr/>
        <p:nvPr/>
      </p:nvGrpSpPr>
      <p:grpSpPr>
        <a:xfrm>
          <a:off x="0" y="0"/>
          <a:ext cx="0" cy="0"/>
          <a:chOff x="0" y="0"/>
          <a:chExt cx="0" cy="0"/>
        </a:xfrm>
      </p:grpSpPr>
      <p:sp>
        <p:nvSpPr>
          <p:cNvPr id="227" name="Google Shape;227;p12"/>
          <p:cNvSpPr txBox="1"/>
          <p:nvPr>
            <p:ph type="title"/>
          </p:nvPr>
        </p:nvSpPr>
        <p:spPr>
          <a:xfrm>
            <a:off x="762000" y="915337"/>
            <a:ext cx="7213600" cy="532463"/>
          </a:xfrm>
          <a:prstGeom prst="rect">
            <a:avLst/>
          </a:prstGeom>
          <a:noFill/>
          <a:ln>
            <a:noFill/>
          </a:ln>
        </p:spPr>
        <p:txBody>
          <a:bodyPr anchorCtr="0" anchor="ctr" bIns="45700" lIns="91425" spcFirstLastPara="1" rIns="91425" wrap="square" tIns="45700">
            <a:normAutofit fontScale="90000"/>
          </a:bodyPr>
          <a:lstStyle/>
          <a:p>
            <a:pPr indent="0" lvl="0" marL="0" rtl="0" algn="ctr">
              <a:spcBef>
                <a:spcPts val="0"/>
              </a:spcBef>
              <a:spcAft>
                <a:spcPts val="0"/>
              </a:spcAft>
              <a:buClr>
                <a:srgbClr val="92D050"/>
              </a:buClr>
              <a:buSzPct val="100000"/>
              <a:buFont typeface="Garamond"/>
              <a:buNone/>
            </a:pPr>
            <a:r>
              <a:rPr lang="mn-MN">
                <a:solidFill>
                  <a:srgbClr val="92D050"/>
                </a:solidFill>
              </a:rPr>
              <a:t>"Exploring Mongolian Print Media“</a:t>
            </a:r>
            <a:br>
              <a:rPr lang="mn-MN">
                <a:solidFill>
                  <a:srgbClr val="92D050"/>
                </a:solidFill>
              </a:rPr>
            </a:br>
            <a:r>
              <a:rPr lang="mn-MN">
                <a:solidFill>
                  <a:srgbClr val="92D050"/>
                </a:solidFill>
              </a:rPr>
              <a:t>Монголчуудын ном хэвлэл</a:t>
            </a:r>
            <a:endParaRPr>
              <a:solidFill>
                <a:srgbClr val="92D050"/>
              </a:solidFill>
            </a:endParaRPr>
          </a:p>
        </p:txBody>
      </p:sp>
      <p:sp>
        <p:nvSpPr>
          <p:cNvPr id="228" name="Google Shape;228;p12"/>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a:bodyPr>
          <a:lstStyle/>
          <a:p>
            <a:pPr indent="-110490" lvl="0" marL="285750" rtl="0" algn="l">
              <a:spcBef>
                <a:spcPts val="0"/>
              </a:spcBef>
              <a:spcAft>
                <a:spcPts val="0"/>
              </a:spcAft>
              <a:buSzPts val="2760"/>
              <a:buNone/>
            </a:pPr>
            <a:r>
              <a:t/>
            </a:r>
            <a:endParaRPr/>
          </a:p>
          <a:p>
            <a:pPr indent="-110490" lvl="0" marL="285750" rtl="0" algn="l">
              <a:spcBef>
                <a:spcPts val="1080"/>
              </a:spcBef>
              <a:spcAft>
                <a:spcPts val="0"/>
              </a:spcAft>
              <a:buSzPts val="2760"/>
              <a:buNone/>
            </a:pPr>
            <a:r>
              <a:t/>
            </a:r>
            <a:endParaRPr/>
          </a:p>
          <a:p>
            <a:pPr indent="-110490" lvl="0" marL="285750" rtl="0" algn="l">
              <a:spcBef>
                <a:spcPts val="1080"/>
              </a:spcBef>
              <a:spcAft>
                <a:spcPts val="0"/>
              </a:spcAft>
              <a:buSzPts val="2760"/>
              <a:buNone/>
            </a:pPr>
            <a:r>
              <a:t/>
            </a:r>
            <a:endParaRPr/>
          </a:p>
          <a:p>
            <a:pPr indent="-110490" lvl="0" marL="285750" rtl="0" algn="l">
              <a:spcBef>
                <a:spcPts val="1080"/>
              </a:spcBef>
              <a:spcAft>
                <a:spcPts val="0"/>
              </a:spcAft>
              <a:buSzPts val="2760"/>
              <a:buNone/>
            </a:pPr>
            <a:r>
              <a:t/>
            </a:r>
            <a:endParaRPr/>
          </a:p>
          <a:p>
            <a:pPr indent="-110490" lvl="0" marL="285750" rtl="0" algn="l">
              <a:spcBef>
                <a:spcPts val="1080"/>
              </a:spcBef>
              <a:spcAft>
                <a:spcPts val="0"/>
              </a:spcAft>
              <a:buSzPts val="2760"/>
              <a:buNone/>
            </a:pPr>
            <a:r>
              <a:t/>
            </a:r>
            <a:endParaRPr/>
          </a:p>
          <a:p>
            <a:pPr indent="0" lvl="0" marL="0" rtl="0" algn="l">
              <a:spcBef>
                <a:spcPts val="1080"/>
              </a:spcBef>
              <a:spcAft>
                <a:spcPts val="0"/>
              </a:spcAft>
              <a:buSzPts val="2760"/>
              <a:buNone/>
            </a:pPr>
            <a:r>
              <a:t/>
            </a:r>
            <a:endParaRPr/>
          </a:p>
          <a:p>
            <a:pPr indent="0" lvl="0" marL="0" rtl="0" algn="l">
              <a:spcBef>
                <a:spcPts val="1080"/>
              </a:spcBef>
              <a:spcAft>
                <a:spcPts val="0"/>
              </a:spcAft>
              <a:buSzPts val="2760"/>
              <a:buNone/>
            </a:pPr>
            <a:r>
              <a:t/>
            </a:r>
            <a:endParaRPr/>
          </a:p>
          <a:p>
            <a:pPr indent="-110490" lvl="0" marL="285750" rtl="0" algn="l">
              <a:spcBef>
                <a:spcPts val="1080"/>
              </a:spcBef>
              <a:spcAft>
                <a:spcPts val="0"/>
              </a:spcAft>
              <a:buSzPts val="2760"/>
              <a:buNone/>
            </a:pPr>
            <a:r>
              <a:t/>
            </a:r>
            <a:endParaRPr/>
          </a:p>
        </p:txBody>
      </p:sp>
      <p:sp>
        <p:nvSpPr>
          <p:cNvPr id="229" name="Google Shape;229;p12"/>
          <p:cNvSpPr/>
          <p:nvPr/>
        </p:nvSpPr>
        <p:spPr>
          <a:xfrm>
            <a:off x="1295400" y="4495800"/>
            <a:ext cx="6477000" cy="838200"/>
          </a:xfrm>
          <a:prstGeom prst="roundRect">
            <a:avLst>
              <a:gd fmla="val 16667" name="adj"/>
            </a:avLst>
          </a:prstGeom>
          <a:solidFill>
            <a:schemeClr val="accent1"/>
          </a:solidFill>
          <a:ln cap="rnd" cmpd="sng" w="15875">
            <a:solidFill>
              <a:srgbClr val="5F6F1E"/>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mn-MN" sz="1800">
                <a:solidFill>
                  <a:schemeClr val="lt1"/>
                </a:solidFill>
                <a:latin typeface="Garamond"/>
                <a:ea typeface="Garamond"/>
                <a:cs typeface="Garamond"/>
                <a:sym typeface="Garamond"/>
              </a:rPr>
              <a:t>Алиан ганжуур.  108 боть болгон XII зууны үед Төвдөд эмхэтгэгдсэн, улмаар монгол хэлнээ XIII зууны эхээр хөрвүүлж эхэлжээ. </a:t>
            </a:r>
            <a:endParaRPr sz="1800">
              <a:solidFill>
                <a:schemeClr val="lt1"/>
              </a:solidFill>
              <a:latin typeface="Garamond"/>
              <a:ea typeface="Garamond"/>
              <a:cs typeface="Garamond"/>
              <a:sym typeface="Garamond"/>
            </a:endParaRPr>
          </a:p>
        </p:txBody>
      </p:sp>
      <p:sp>
        <p:nvSpPr>
          <p:cNvPr id="230" name="Google Shape;230;p12"/>
          <p:cNvSpPr/>
          <p:nvPr/>
        </p:nvSpPr>
        <p:spPr>
          <a:xfrm>
            <a:off x="2667000" y="5562600"/>
            <a:ext cx="5715000" cy="609600"/>
          </a:xfrm>
          <a:prstGeom prst="rect">
            <a:avLst/>
          </a:prstGeom>
          <a:solidFill>
            <a:schemeClr val="accent1"/>
          </a:solidFill>
          <a:ln cap="rnd" cmpd="sng" w="15875">
            <a:solidFill>
              <a:srgbClr val="5F6F1E"/>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mn-MN" sz="1800">
                <a:solidFill>
                  <a:schemeClr val="lt1"/>
                </a:solidFill>
                <a:latin typeface="Garamond"/>
                <a:ea typeface="Garamond"/>
                <a:cs typeface="Garamond"/>
                <a:sym typeface="Garamond"/>
              </a:rPr>
              <a:t>https://www.facebook.com/521895244656496/photos/a.521903417989012/533403576838996/?type=3</a:t>
            </a:r>
            <a:endParaRPr/>
          </a:p>
        </p:txBody>
      </p:sp>
      <p:pic>
        <p:nvPicPr>
          <p:cNvPr descr="Зургийн тодорхойлолт алга байна." id="231" name="Google Shape;231;p12"/>
          <p:cNvPicPr preferRelativeResize="0"/>
          <p:nvPr/>
        </p:nvPicPr>
        <p:blipFill rotWithShape="1">
          <a:blip r:embed="rId3">
            <a:alphaModFix/>
          </a:blip>
          <a:srcRect b="0" l="0" r="0" t="0"/>
          <a:stretch/>
        </p:blipFill>
        <p:spPr>
          <a:xfrm>
            <a:off x="1371600" y="2209800"/>
            <a:ext cx="6400800" cy="2209800"/>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5" name="Shape 235"/>
        <p:cNvGrpSpPr/>
        <p:nvPr/>
      </p:nvGrpSpPr>
      <p:grpSpPr>
        <a:xfrm>
          <a:off x="0" y="0"/>
          <a:ext cx="0" cy="0"/>
          <a:chOff x="0" y="0"/>
          <a:chExt cx="0" cy="0"/>
        </a:xfrm>
      </p:grpSpPr>
      <p:sp>
        <p:nvSpPr>
          <p:cNvPr id="236" name="Google Shape;236;p13"/>
          <p:cNvSpPr txBox="1"/>
          <p:nvPr>
            <p:ph type="title"/>
          </p:nvPr>
        </p:nvSpPr>
        <p:spPr>
          <a:xfrm>
            <a:off x="685800" y="915337"/>
            <a:ext cx="7289800" cy="1303867"/>
          </a:xfrm>
          <a:prstGeom prst="rect">
            <a:avLst/>
          </a:prstGeom>
          <a:noFill/>
          <a:ln>
            <a:noFill/>
          </a:ln>
        </p:spPr>
        <p:txBody>
          <a:bodyPr anchorCtr="0" anchor="ctr" bIns="45700" lIns="91425" spcFirstLastPara="1" rIns="91425" wrap="square" tIns="45700">
            <a:normAutofit fontScale="90000"/>
          </a:bodyPr>
          <a:lstStyle/>
          <a:p>
            <a:pPr indent="0" lvl="0" marL="0" rtl="0" algn="ctr">
              <a:spcBef>
                <a:spcPts val="0"/>
              </a:spcBef>
              <a:spcAft>
                <a:spcPts val="0"/>
              </a:spcAft>
              <a:buClr>
                <a:srgbClr val="0070C0"/>
              </a:buClr>
              <a:buSzPct val="100000"/>
              <a:buFont typeface="Garamond"/>
              <a:buNone/>
            </a:pPr>
            <a:r>
              <a:rPr lang="mn-MN" sz="3200">
                <a:solidFill>
                  <a:srgbClr val="0070C0"/>
                </a:solidFill>
              </a:rPr>
              <a:t>"Foundational Elements of Mongolian Journalism Development“</a:t>
            </a:r>
            <a:br>
              <a:rPr lang="mn-MN" sz="3200">
                <a:solidFill>
                  <a:srgbClr val="0070C0"/>
                </a:solidFill>
              </a:rPr>
            </a:br>
            <a:r>
              <a:rPr lang="mn-MN" sz="3200">
                <a:solidFill>
                  <a:srgbClr val="0070C0"/>
                </a:solidFill>
              </a:rPr>
              <a:t>Монголын сэтгүүл зүй үүсэх урьдач нөхцөл </a:t>
            </a:r>
            <a:endParaRPr sz="3200">
              <a:solidFill>
                <a:srgbClr val="0070C0"/>
              </a:solidFill>
            </a:endParaRPr>
          </a:p>
        </p:txBody>
      </p:sp>
      <p:sp>
        <p:nvSpPr>
          <p:cNvPr id="237" name="Google Shape;237;p13"/>
          <p:cNvSpPr txBox="1"/>
          <p:nvPr>
            <p:ph idx="1" type="body"/>
          </p:nvPr>
        </p:nvSpPr>
        <p:spPr>
          <a:xfrm>
            <a:off x="1176865" y="2599267"/>
            <a:ext cx="6798736" cy="3572933"/>
          </a:xfrm>
          <a:prstGeom prst="rect">
            <a:avLst/>
          </a:prstGeom>
          <a:noFill/>
          <a:ln>
            <a:noFill/>
          </a:ln>
        </p:spPr>
        <p:txBody>
          <a:bodyPr anchorCtr="0" anchor="t" bIns="45700" lIns="91425" spcFirstLastPara="1" rIns="91425" wrap="square" tIns="45700">
            <a:normAutofit fontScale="92500"/>
          </a:bodyPr>
          <a:lstStyle/>
          <a:p>
            <a:pPr indent="-285750" lvl="0" marL="285750" rtl="0" algn="just">
              <a:spcBef>
                <a:spcPts val="0"/>
              </a:spcBef>
              <a:spcAft>
                <a:spcPts val="0"/>
              </a:spcAft>
              <a:buSzPct val="115000"/>
              <a:buChar char="•"/>
            </a:pPr>
            <a:r>
              <a:rPr lang="mn-MN"/>
              <a:t>XVIII-XIX зууны үед Монголд байсан 700 гаруй сүм хийдийн ихэнх нь дэргэдээ ном барлах газартай байсан байна. 1911 оны үндэсний эрх чөлөөний хөдөлгөөний үр дүнд байгуулагдсан Богд хаант Монгол улс нь үндэсний соёл, ном хэвлэлийн газрыг хөгжүүлэхэд ихээхэн анхаарсан юм.</a:t>
            </a:r>
            <a:endParaRPr/>
          </a:p>
          <a:p>
            <a:pPr indent="-285750" lvl="0" marL="285750" rtl="0" algn="just">
              <a:spcBef>
                <a:spcPts val="1044"/>
              </a:spcBef>
              <a:spcAft>
                <a:spcPts val="0"/>
              </a:spcAft>
              <a:buSzPct val="115000"/>
              <a:buChar char="•"/>
            </a:pPr>
            <a:r>
              <a:rPr lang="mn-MN"/>
              <a:t> Энэ үед нийслэл хүрээнд Шанзавын яамны хэвлэл, Оросын Консулын хэвлэл, Гадаад яамны хэвлэл гэсэн гурван хэвлэлийн газар байжээ. </a:t>
            </a:r>
            <a:endParaRPr/>
          </a:p>
          <a:p>
            <a:pPr indent="-123634" lvl="0" marL="285750" rtl="0" algn="l">
              <a:spcBef>
                <a:spcPts val="1044"/>
              </a:spcBef>
              <a:spcAft>
                <a:spcPts val="0"/>
              </a:spcAft>
              <a:buSzPct val="115000"/>
              <a:buNone/>
            </a:pPr>
            <a:r>
              <a:t/>
            </a:r>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1" name="Shape 241"/>
        <p:cNvGrpSpPr/>
        <p:nvPr/>
      </p:nvGrpSpPr>
      <p:grpSpPr>
        <a:xfrm>
          <a:off x="0" y="0"/>
          <a:ext cx="0" cy="0"/>
          <a:chOff x="0" y="0"/>
          <a:chExt cx="0" cy="0"/>
        </a:xfrm>
      </p:grpSpPr>
      <p:sp>
        <p:nvSpPr>
          <p:cNvPr id="242" name="Google Shape;242;p14"/>
          <p:cNvSpPr txBox="1"/>
          <p:nvPr>
            <p:ph idx="1" type="body"/>
          </p:nvPr>
        </p:nvSpPr>
        <p:spPr>
          <a:xfrm>
            <a:off x="0" y="2490135"/>
            <a:ext cx="7975601" cy="3444997"/>
          </a:xfrm>
          <a:prstGeom prst="rect">
            <a:avLst/>
          </a:prstGeom>
          <a:noFill/>
          <a:ln>
            <a:noFill/>
          </a:ln>
        </p:spPr>
        <p:txBody>
          <a:bodyPr anchorCtr="0" anchor="t" bIns="45700" lIns="91425" spcFirstLastPara="1" rIns="91425" wrap="square" tIns="45700">
            <a:normAutofit fontScale="92500" lnSpcReduction="10000"/>
          </a:bodyPr>
          <a:lstStyle/>
          <a:p>
            <a:pPr indent="-285750" lvl="2" marL="1200150" rtl="0" algn="just">
              <a:spcBef>
                <a:spcPts val="0"/>
              </a:spcBef>
              <a:spcAft>
                <a:spcPts val="0"/>
              </a:spcAft>
              <a:buSzPct val="115000"/>
              <a:buNone/>
            </a:pPr>
            <a:r>
              <a:rPr lang="mn-MN" sz="2800"/>
              <a:t>			Дараагийн нэг чухал асуудал бичиг үсэгтэй хүмүүсийг олноор бий болгох явдал байж, 1912 оны з дугаар сарын 12 нд гадаад яамны дэргэд Монголын түүхэнд анх удаа орчин цагийн зүйл бүрийн эрдэм сургах сургууль байгуулсан явдал юм. Эндээс улбаалан зарим хошуу тамгын газарт сургууль байгуулах ажил эрчимтэй өрнөж 1917 оны байдлаар сургуулийн тоо 50 орчим болсон байлаа. </a:t>
            </a:r>
            <a:endParaRPr sz="2800"/>
          </a:p>
        </p:txBody>
      </p:sp>
      <p:sp>
        <p:nvSpPr>
          <p:cNvPr id="243" name="Google Shape;243;p14"/>
          <p:cNvSpPr txBox="1"/>
          <p:nvPr>
            <p:ph type="title"/>
          </p:nvPr>
        </p:nvSpPr>
        <p:spPr>
          <a:xfrm>
            <a:off x="685800" y="915337"/>
            <a:ext cx="7289800" cy="1303867"/>
          </a:xfrm>
          <a:prstGeom prst="rect">
            <a:avLst/>
          </a:prstGeom>
          <a:noFill/>
          <a:ln>
            <a:noFill/>
          </a:ln>
        </p:spPr>
        <p:txBody>
          <a:bodyPr anchorCtr="0" anchor="ctr" bIns="45700" lIns="91425" spcFirstLastPara="1" rIns="91425" wrap="square" tIns="45700">
            <a:normAutofit fontScale="90000"/>
          </a:bodyPr>
          <a:lstStyle/>
          <a:p>
            <a:pPr indent="0" lvl="0" marL="0" rtl="0" algn="ctr">
              <a:spcBef>
                <a:spcPts val="0"/>
              </a:spcBef>
              <a:spcAft>
                <a:spcPts val="0"/>
              </a:spcAft>
              <a:buClr>
                <a:srgbClr val="0070C0"/>
              </a:buClr>
              <a:buSzPct val="100000"/>
              <a:buFont typeface="Garamond"/>
              <a:buNone/>
            </a:pPr>
            <a:r>
              <a:rPr lang="mn-MN" sz="3200">
                <a:solidFill>
                  <a:srgbClr val="0070C0"/>
                </a:solidFill>
              </a:rPr>
              <a:t>"Foundational Elements of Mongolian Journalism Development“</a:t>
            </a:r>
            <a:br>
              <a:rPr lang="mn-MN" sz="3200">
                <a:solidFill>
                  <a:srgbClr val="0070C0"/>
                </a:solidFill>
              </a:rPr>
            </a:br>
            <a:r>
              <a:rPr lang="mn-MN" sz="3200">
                <a:solidFill>
                  <a:srgbClr val="0070C0"/>
                </a:solidFill>
              </a:rPr>
              <a:t>Монголын сэтгүүл зүй үүсэх урьдач нөхцөл </a:t>
            </a:r>
            <a:endParaRPr sz="3200">
              <a:solidFill>
                <a:srgbClr val="0070C0"/>
              </a:solidFill>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7" name="Shape 247"/>
        <p:cNvGrpSpPr/>
        <p:nvPr/>
      </p:nvGrpSpPr>
      <p:grpSpPr>
        <a:xfrm>
          <a:off x="0" y="0"/>
          <a:ext cx="0" cy="0"/>
          <a:chOff x="0" y="0"/>
          <a:chExt cx="0" cy="0"/>
        </a:xfrm>
      </p:grpSpPr>
      <p:sp>
        <p:nvSpPr>
          <p:cNvPr id="248" name="Google Shape;248;p15"/>
          <p:cNvSpPr txBox="1"/>
          <p:nvPr>
            <p:ph type="title"/>
          </p:nvPr>
        </p:nvSpPr>
        <p:spPr>
          <a:xfrm>
            <a:off x="381000" y="914400"/>
            <a:ext cx="8610600" cy="1303867"/>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Clr>
                <a:srgbClr val="0070C0"/>
              </a:buClr>
              <a:buSzPts val="2800"/>
              <a:buFont typeface="Garamond"/>
              <a:buNone/>
            </a:pPr>
            <a:r>
              <a:rPr lang="mn-MN" sz="2800">
                <a:solidFill>
                  <a:srgbClr val="0070C0"/>
                </a:solidFill>
              </a:rPr>
              <a:t>"Genesis of Mongolian Journalism: An Exploration“</a:t>
            </a:r>
            <a:br>
              <a:rPr lang="mn-MN" sz="2800">
                <a:solidFill>
                  <a:srgbClr val="0070C0"/>
                </a:solidFill>
              </a:rPr>
            </a:br>
            <a:r>
              <a:rPr lang="mn-MN" sz="2800">
                <a:solidFill>
                  <a:srgbClr val="0070C0"/>
                </a:solidFill>
              </a:rPr>
              <a:t>Монголын сэтгүүл зүйн үүсэл</a:t>
            </a:r>
            <a:endParaRPr sz="2800">
              <a:solidFill>
                <a:srgbClr val="0070C0"/>
              </a:solidFill>
            </a:endParaRPr>
          </a:p>
        </p:txBody>
      </p:sp>
      <p:sp>
        <p:nvSpPr>
          <p:cNvPr id="249" name="Google Shape;249;p15"/>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a:bodyPr>
          <a:lstStyle/>
          <a:p>
            <a:pPr indent="-285750" lvl="0" marL="285750" rtl="0" algn="just">
              <a:spcBef>
                <a:spcPts val="0"/>
              </a:spcBef>
              <a:spcAft>
                <a:spcPts val="0"/>
              </a:spcAft>
              <a:buSzPts val="2760"/>
              <a:buChar char="•"/>
            </a:pPr>
            <a:r>
              <a:rPr lang="mn-MN"/>
              <a:t>1900-аад оны орчим оросын нүүдлийн жижиг хэвлэлийн газар Нийслэл хүрээнд бий болж “Орос, Монгол хэвлэлийн хороо” гэж нэрлэж байв. Энэ хэвлэлийн газарт манай улсын анхны хэвлэлүүд болох “Шинэ толь хэмээх бичиг” “Нийслэл хүрээний сонин бичиг” зэрэг сонинг хэвлэж байжээ. Уг жижиг хэвлэл хөгжсөөр хожим нь “Улаанбаатар” төмөр замын хэвлэл болсон юм. 	</a:t>
            </a:r>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3" name="Shape 253"/>
        <p:cNvGrpSpPr/>
        <p:nvPr/>
      </p:nvGrpSpPr>
      <p:grpSpPr>
        <a:xfrm>
          <a:off x="0" y="0"/>
          <a:ext cx="0" cy="0"/>
          <a:chOff x="0" y="0"/>
          <a:chExt cx="0" cy="0"/>
        </a:xfrm>
      </p:grpSpPr>
      <p:sp>
        <p:nvSpPr>
          <p:cNvPr id="254" name="Google Shape;254;p16"/>
          <p:cNvSpPr txBox="1"/>
          <p:nvPr>
            <p:ph type="title"/>
          </p:nvPr>
        </p:nvSpPr>
        <p:spPr>
          <a:xfrm>
            <a:off x="457200" y="838200"/>
            <a:ext cx="8382000" cy="1303867"/>
          </a:xfrm>
          <a:prstGeom prst="rect">
            <a:avLst/>
          </a:prstGeom>
          <a:noFill/>
          <a:ln>
            <a:noFill/>
          </a:ln>
        </p:spPr>
        <p:txBody>
          <a:bodyPr anchorCtr="0" anchor="ctr" bIns="45700" lIns="91425" spcFirstLastPara="1" rIns="91425" wrap="square" tIns="45700">
            <a:normAutofit fontScale="90000"/>
          </a:bodyPr>
          <a:lstStyle/>
          <a:p>
            <a:pPr indent="0" lvl="0" marL="0" rtl="0" algn="ctr">
              <a:spcBef>
                <a:spcPts val="0"/>
              </a:spcBef>
              <a:spcAft>
                <a:spcPts val="0"/>
              </a:spcAft>
              <a:buClr>
                <a:srgbClr val="0070C0"/>
              </a:buClr>
              <a:buSzPct val="100000"/>
              <a:buFont typeface="Garamond"/>
              <a:buNone/>
            </a:pPr>
            <a:r>
              <a:rPr lang="mn-MN">
                <a:solidFill>
                  <a:srgbClr val="0070C0"/>
                </a:solidFill>
              </a:rPr>
              <a:t>"Unveiling the Printing Houses of Mongolia“</a:t>
            </a:r>
            <a:br>
              <a:rPr lang="mn-MN">
                <a:solidFill>
                  <a:srgbClr val="0070C0"/>
                </a:solidFill>
              </a:rPr>
            </a:br>
            <a:r>
              <a:rPr lang="mn-MN">
                <a:solidFill>
                  <a:srgbClr val="0070C0"/>
                </a:solidFill>
              </a:rPr>
              <a:t>Хэвлэх үйлдвэр </a:t>
            </a:r>
            <a:endParaRPr>
              <a:solidFill>
                <a:srgbClr val="0070C0"/>
              </a:solidFill>
            </a:endParaRPr>
          </a:p>
        </p:txBody>
      </p:sp>
      <p:pic>
        <p:nvPicPr>
          <p:cNvPr descr="http://www.touristinfocenter.mn/Images/Cate/1/vtxslovf.jpg" id="255" name="Google Shape;255;p16"/>
          <p:cNvPicPr preferRelativeResize="0"/>
          <p:nvPr>
            <p:ph idx="1" type="body"/>
          </p:nvPr>
        </p:nvPicPr>
        <p:blipFill rotWithShape="1">
          <a:blip r:embed="rId3">
            <a:alphaModFix/>
          </a:blip>
          <a:srcRect b="0" l="0" r="0" t="0"/>
          <a:stretch/>
        </p:blipFill>
        <p:spPr>
          <a:xfrm>
            <a:off x="1066800" y="2133601"/>
            <a:ext cx="6858000" cy="2438399"/>
          </a:xfrm>
          <a:prstGeom prst="rect">
            <a:avLst/>
          </a:prstGeom>
          <a:noFill/>
          <a:ln>
            <a:noFill/>
          </a:ln>
        </p:spPr>
      </p:pic>
      <p:sp>
        <p:nvSpPr>
          <p:cNvPr id="256" name="Google Shape;256;p16"/>
          <p:cNvSpPr/>
          <p:nvPr/>
        </p:nvSpPr>
        <p:spPr>
          <a:xfrm>
            <a:off x="1524000" y="4800600"/>
            <a:ext cx="5943600" cy="502919"/>
          </a:xfrm>
          <a:prstGeom prst="rect">
            <a:avLst/>
          </a:prstGeom>
          <a:solidFill>
            <a:schemeClr val="accent1"/>
          </a:solidFill>
          <a:ln cap="rnd" cmpd="sng" w="15875">
            <a:solidFill>
              <a:srgbClr val="5F6F1E"/>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mn-MN" sz="1800">
                <a:solidFill>
                  <a:schemeClr val="lt1"/>
                </a:solidFill>
                <a:latin typeface="Garamond"/>
                <a:ea typeface="Garamond"/>
                <a:cs typeface="Garamond"/>
                <a:sym typeface="Garamond"/>
              </a:rPr>
              <a:t>1926-1927 онд баригдсан хэвлэх үйлдвэр. </a:t>
            </a:r>
            <a:endParaRPr sz="1800">
              <a:solidFill>
                <a:schemeClr val="lt1"/>
              </a:solidFill>
              <a:latin typeface="Garamond"/>
              <a:ea typeface="Garamond"/>
              <a:cs typeface="Garamond"/>
              <a:sym typeface="Garamond"/>
            </a:endParaRPr>
          </a:p>
        </p:txBody>
      </p:sp>
      <p:sp>
        <p:nvSpPr>
          <p:cNvPr id="257" name="Google Shape;257;p16"/>
          <p:cNvSpPr/>
          <p:nvPr/>
        </p:nvSpPr>
        <p:spPr>
          <a:xfrm>
            <a:off x="3276600" y="5410200"/>
            <a:ext cx="5181600" cy="533400"/>
          </a:xfrm>
          <a:prstGeom prst="rect">
            <a:avLst/>
          </a:prstGeom>
          <a:solidFill>
            <a:schemeClr val="accent1"/>
          </a:solidFill>
          <a:ln cap="rnd" cmpd="sng" w="15875">
            <a:solidFill>
              <a:srgbClr val="5F6F1E"/>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mn-MN" sz="1800">
                <a:solidFill>
                  <a:schemeClr val="lt1"/>
                </a:solidFill>
                <a:latin typeface="Garamond"/>
                <a:ea typeface="Garamond"/>
                <a:cs typeface="Garamond"/>
                <a:sym typeface="Garamond"/>
              </a:rPr>
              <a:t>http://www.touristinfocenter.mn/cate9_more.aspx?ItemID=99</a:t>
            </a:r>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1" name="Shape 261"/>
        <p:cNvGrpSpPr/>
        <p:nvPr/>
      </p:nvGrpSpPr>
      <p:grpSpPr>
        <a:xfrm>
          <a:off x="0" y="0"/>
          <a:ext cx="0" cy="0"/>
          <a:chOff x="0" y="0"/>
          <a:chExt cx="0" cy="0"/>
        </a:xfrm>
      </p:grpSpPr>
      <p:sp>
        <p:nvSpPr>
          <p:cNvPr id="262" name="Google Shape;262;p17"/>
          <p:cNvSpPr txBox="1"/>
          <p:nvPr>
            <p:ph type="title"/>
          </p:nvPr>
        </p:nvSpPr>
        <p:spPr>
          <a:xfrm>
            <a:off x="1176866" y="915337"/>
            <a:ext cx="7433734" cy="1446863"/>
          </a:xfrm>
          <a:prstGeom prst="rect">
            <a:avLst/>
          </a:prstGeom>
          <a:noFill/>
          <a:ln>
            <a:noFill/>
          </a:ln>
        </p:spPr>
        <p:txBody>
          <a:bodyPr anchorCtr="0" anchor="ctr" bIns="45700" lIns="91425" spcFirstLastPara="1" rIns="91425" wrap="square" tIns="45700">
            <a:normAutofit fontScale="90000"/>
          </a:bodyPr>
          <a:lstStyle/>
          <a:p>
            <a:pPr indent="0" lvl="0" marL="0" rtl="0" algn="ctr">
              <a:spcBef>
                <a:spcPts val="0"/>
              </a:spcBef>
              <a:spcAft>
                <a:spcPts val="0"/>
              </a:spcAft>
              <a:buClr>
                <a:srgbClr val="0070C0"/>
              </a:buClr>
              <a:buSzPct val="100000"/>
              <a:buFont typeface="Garamond"/>
              <a:buNone/>
            </a:pPr>
            <a:r>
              <a:rPr lang="mn-MN" sz="3200">
                <a:solidFill>
                  <a:srgbClr val="0070C0"/>
                </a:solidFill>
                <a:latin typeface="Garamond"/>
                <a:ea typeface="Garamond"/>
                <a:cs typeface="Garamond"/>
                <a:sym typeface="Garamond"/>
              </a:rPr>
              <a:t>"The Pioneering Printing Factories of Mongolia"</a:t>
            </a:r>
            <a:br>
              <a:rPr lang="mn-MN" sz="2400">
                <a:solidFill>
                  <a:srgbClr val="92D050"/>
                </a:solidFill>
              </a:rPr>
            </a:br>
            <a:r>
              <a:rPr lang="mn-MN" sz="3200">
                <a:solidFill>
                  <a:srgbClr val="0070C0"/>
                </a:solidFill>
                <a:latin typeface="Garamond"/>
                <a:ea typeface="Garamond"/>
                <a:cs typeface="Garamond"/>
                <a:sym typeface="Garamond"/>
              </a:rPr>
              <a:t>Монголын анхны хэвлэх үйлдвэрүүд </a:t>
            </a:r>
            <a:endParaRPr sz="3200">
              <a:solidFill>
                <a:srgbClr val="0070C0"/>
              </a:solidFill>
              <a:latin typeface="Garamond"/>
              <a:ea typeface="Garamond"/>
              <a:cs typeface="Garamond"/>
              <a:sym typeface="Garamond"/>
            </a:endParaRPr>
          </a:p>
        </p:txBody>
      </p:sp>
      <p:sp>
        <p:nvSpPr>
          <p:cNvPr id="263" name="Google Shape;263;p17"/>
          <p:cNvSpPr txBox="1"/>
          <p:nvPr>
            <p:ph idx="1" type="body"/>
          </p:nvPr>
        </p:nvSpPr>
        <p:spPr>
          <a:xfrm>
            <a:off x="1066800" y="2209800"/>
            <a:ext cx="6798736" cy="3649132"/>
          </a:xfrm>
          <a:prstGeom prst="rect">
            <a:avLst/>
          </a:prstGeom>
          <a:noFill/>
          <a:ln>
            <a:noFill/>
          </a:ln>
        </p:spPr>
        <p:txBody>
          <a:bodyPr anchorCtr="0" anchor="t" bIns="45700" lIns="91425" spcFirstLastPara="1" rIns="91425" wrap="square" tIns="45700">
            <a:normAutofit fontScale="62500" lnSpcReduction="20000"/>
          </a:bodyPr>
          <a:lstStyle/>
          <a:p>
            <a:pPr indent="0" lvl="0" marL="0" rtl="0" algn="just">
              <a:spcBef>
                <a:spcPts val="0"/>
              </a:spcBef>
              <a:spcAft>
                <a:spcPts val="0"/>
              </a:spcAft>
              <a:buSzPct val="115000"/>
              <a:buNone/>
            </a:pPr>
            <a:r>
              <a:t/>
            </a:r>
            <a:endParaRPr/>
          </a:p>
          <a:p>
            <a:pPr indent="0" lvl="0" marL="0" rtl="0" algn="just">
              <a:spcBef>
                <a:spcPts val="900"/>
              </a:spcBef>
              <a:spcAft>
                <a:spcPts val="0"/>
              </a:spcAft>
              <a:buSzPct val="115000"/>
              <a:buNone/>
            </a:pPr>
            <a:r>
              <a:rPr lang="mn-MN"/>
              <a:t>Төрийн ордны зүүн талд байх хоёр давхар барилгад 1990 он хүртэл Монгол улсын Хэвлэлийн төв үйлдвэр байсан бөгөөд бүх төрлийн ном, сонин, сэтгүүл, сурах бичгийг хэвлэж байжээ. 1923 онд Засгийн газраас Ардын гэгээрлийн яамны сайд Эрдэнэбатхаанд хэвлэх үйлдвэр байгуулах ажлыг даалгаж, 24 алхам урттай, 12 алхам өргөнтэй нэг дан байшин барихад зориулж 30000 лан мөнгө зарцуулах зөвшөөрөл олгосон гэдэг. 1926-1927 онд хэвлэх үйлдвэрийг хоёр давхар барилга болгон өргөтгөх ажлыг герман гаралтай орос инженер Курт Альфредевич Кавельмахер удирдан гүйцэтгэжээ.</a:t>
            </a:r>
            <a:endParaRPr/>
          </a:p>
          <a:p>
            <a:pPr indent="0" lvl="0" marL="0" rtl="0" algn="just">
              <a:spcBef>
                <a:spcPts val="900"/>
              </a:spcBef>
              <a:spcAft>
                <a:spcPts val="0"/>
              </a:spcAft>
              <a:buSzPct val="115000"/>
              <a:buNone/>
            </a:pPr>
            <a:r>
              <a:rPr lang="mn-MN"/>
              <a:t>Анх 1912 онд Гадаад явдлын яаманд жижиг хэвлэх үйлдвэрийг байгуулж 3 машин, 7 ажилчин ажиллуулснаар Монголын хэвлэх үйлдвэрийн суурь тавигдсан гэдэг. 1920-иод онд Германд монгол үсгийн машин захиалж хийлгүүлэн авчруулж байсан бол дараа нь байгуулсан Хэвлэлийн төв үйлдвэр хөгжлийнхөө явцад хоёр ч удаа германы тоног төхөөрөмжөөр тоноглогджээ.</a:t>
            </a:r>
            <a:endParaRPr/>
          </a:p>
          <a:p>
            <a:pPr indent="-176212" lvl="0" marL="285750" rtl="0" algn="l">
              <a:spcBef>
                <a:spcPts val="900"/>
              </a:spcBef>
              <a:spcAft>
                <a:spcPts val="0"/>
              </a:spcAft>
              <a:buSzPct val="115000"/>
              <a:buNone/>
            </a:pPr>
            <a:r>
              <a:t/>
            </a:r>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7" name="Shape 267"/>
        <p:cNvGrpSpPr/>
        <p:nvPr/>
      </p:nvGrpSpPr>
      <p:grpSpPr>
        <a:xfrm>
          <a:off x="0" y="0"/>
          <a:ext cx="0" cy="0"/>
          <a:chOff x="0" y="0"/>
          <a:chExt cx="0" cy="0"/>
        </a:xfrm>
      </p:grpSpPr>
      <p:sp>
        <p:nvSpPr>
          <p:cNvPr id="268" name="Google Shape;268;p18"/>
          <p:cNvSpPr txBox="1"/>
          <p:nvPr>
            <p:ph type="title"/>
          </p:nvPr>
        </p:nvSpPr>
        <p:spPr>
          <a:xfrm>
            <a:off x="533400" y="915337"/>
            <a:ext cx="7442200" cy="1303867"/>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Clr>
                <a:srgbClr val="0070C0"/>
              </a:buClr>
              <a:buSzPts val="3200"/>
              <a:buFont typeface="Garamond"/>
              <a:buNone/>
            </a:pPr>
            <a:r>
              <a:rPr lang="mn-MN" sz="3200">
                <a:solidFill>
                  <a:srgbClr val="0070C0"/>
                </a:solidFill>
              </a:rPr>
              <a:t>"Origins of Mongolian Journalism: A Historical Perspective“</a:t>
            </a:r>
            <a:br>
              <a:rPr lang="mn-MN" sz="3200">
                <a:solidFill>
                  <a:srgbClr val="0070C0"/>
                </a:solidFill>
              </a:rPr>
            </a:br>
            <a:r>
              <a:rPr lang="mn-MN" sz="3200">
                <a:solidFill>
                  <a:srgbClr val="0070C0"/>
                </a:solidFill>
              </a:rPr>
              <a:t>Монголын сэтгүүл зүйн үүсэл</a:t>
            </a:r>
            <a:endParaRPr sz="3200">
              <a:solidFill>
                <a:srgbClr val="0070C0"/>
              </a:solidFill>
            </a:endParaRPr>
          </a:p>
        </p:txBody>
      </p:sp>
      <p:sp>
        <p:nvSpPr>
          <p:cNvPr id="269" name="Google Shape;269;p18"/>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fontScale="70000" lnSpcReduction="20000"/>
          </a:bodyPr>
          <a:lstStyle/>
          <a:p>
            <a:pPr indent="0" lvl="0" marL="0" rtl="0" algn="just">
              <a:spcBef>
                <a:spcPts val="0"/>
              </a:spcBef>
              <a:spcAft>
                <a:spcPts val="0"/>
              </a:spcAft>
              <a:buSzPct val="115000"/>
              <a:buNone/>
            </a:pPr>
            <a:r>
              <a:rPr lang="mn-MN"/>
              <a:t>“Шинэ толь хэмээх бичиг” гэдэг монголын анхны хэвлэлийг хэвлэсэн Оросын консулын дэргэдэх Орос-монголын хэвлэлийн хороо хэмээх хэвлэх үйлдвэр нь монголын ууган хэвлэх үйлдвэр мөн ба санаачлагч Нийслэл хүрээнд суух Оросын консул В.Люба бөгөөд хэвлэх машинуудыг Эрхүү хотоос захиалан авчруулжээ. </a:t>
            </a:r>
            <a:endParaRPr/>
          </a:p>
          <a:p>
            <a:pPr indent="0" lvl="0" marL="0" rtl="0" algn="just">
              <a:spcBef>
                <a:spcPts val="936"/>
              </a:spcBef>
              <a:spcAft>
                <a:spcPts val="0"/>
              </a:spcAft>
              <a:buSzPct val="115000"/>
              <a:buNone/>
            </a:pPr>
            <a:r>
              <a:rPr lang="mn-MN"/>
              <a:t>Харин түүнийг ажил хэрэг болгон хэрэгжүүлэгч анхны эзэн нь В.Малиновский бөгөөд Бүрэн эрхт төлөөлөгч И.Я.Коростовецийн дэмжлэг, оролцоотойгоор Нийслэл хүрээнд анхны европ маягийн хэвлэх үйлдвэрийг 1912 оны 11-р сарын 20-нд нээж, 1913 оны 3-р сарын 6-ны өдөр буюу шинэ тооллоор 3-р сарын 19-нд анхны бүтээгдэхүүнээ гаргаж, үйл ажиллагаагаа эхэлсэн болох нь харагдаж байна. </a:t>
            </a:r>
            <a:endParaRPr/>
          </a:p>
          <a:p>
            <a:pPr indent="0" lvl="0" marL="0" rtl="0" algn="just">
              <a:spcBef>
                <a:spcPts val="936"/>
              </a:spcBef>
              <a:spcAft>
                <a:spcPts val="0"/>
              </a:spcAft>
              <a:buSzPct val="115000"/>
              <a:buNone/>
            </a:pPr>
            <a:r>
              <a:rPr lang="mn-MN"/>
              <a:t>                                                                   М.Одмандах доктор (Ph.D)</a:t>
            </a:r>
            <a:endParaRPr/>
          </a:p>
          <a:p>
            <a:pPr indent="-163068" lvl="0" marL="285750" rtl="0" algn="l">
              <a:spcBef>
                <a:spcPts val="936"/>
              </a:spcBef>
              <a:spcAft>
                <a:spcPts val="0"/>
              </a:spcAft>
              <a:buSzPct val="115000"/>
              <a:buNone/>
            </a:pPr>
            <a:r>
              <a:t/>
            </a:r>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3" name="Shape 273"/>
        <p:cNvGrpSpPr/>
        <p:nvPr/>
      </p:nvGrpSpPr>
      <p:grpSpPr>
        <a:xfrm>
          <a:off x="0" y="0"/>
          <a:ext cx="0" cy="0"/>
          <a:chOff x="0" y="0"/>
          <a:chExt cx="0" cy="0"/>
        </a:xfrm>
      </p:grpSpPr>
      <p:sp>
        <p:nvSpPr>
          <p:cNvPr id="274" name="Google Shape;274;p19"/>
          <p:cNvSpPr txBox="1"/>
          <p:nvPr>
            <p:ph type="title"/>
          </p:nvPr>
        </p:nvSpPr>
        <p:spPr>
          <a:xfrm>
            <a:off x="609600" y="915337"/>
            <a:ext cx="7848600" cy="1303867"/>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Clr>
                <a:srgbClr val="0070C0"/>
              </a:buClr>
              <a:buSzPts val="2800"/>
              <a:buFont typeface="Garamond"/>
              <a:buNone/>
            </a:pPr>
            <a:r>
              <a:rPr lang="mn-MN" sz="2800">
                <a:solidFill>
                  <a:srgbClr val="0070C0"/>
                </a:solidFill>
              </a:rPr>
              <a:t>"The History of Journalism in Mongolia: </a:t>
            </a:r>
            <a:br>
              <a:rPr lang="mn-MN" sz="2800">
                <a:solidFill>
                  <a:srgbClr val="0070C0"/>
                </a:solidFill>
              </a:rPr>
            </a:br>
            <a:r>
              <a:rPr lang="mn-MN" sz="2800">
                <a:solidFill>
                  <a:srgbClr val="0070C0"/>
                </a:solidFill>
              </a:rPr>
              <a:t>An Overview“</a:t>
            </a:r>
            <a:br>
              <a:rPr lang="mn-MN" sz="2800">
                <a:solidFill>
                  <a:srgbClr val="0070C0"/>
                </a:solidFill>
              </a:rPr>
            </a:br>
            <a:r>
              <a:rPr lang="mn-MN" sz="2800">
                <a:solidFill>
                  <a:srgbClr val="0070C0"/>
                </a:solidFill>
              </a:rPr>
              <a:t>Монголын сэтгүүл зүйн түүх </a:t>
            </a:r>
            <a:endParaRPr sz="2800">
              <a:solidFill>
                <a:srgbClr val="0070C0"/>
              </a:solidFill>
            </a:endParaRPr>
          </a:p>
        </p:txBody>
      </p:sp>
      <p:sp>
        <p:nvSpPr>
          <p:cNvPr id="275" name="Google Shape;275;p19"/>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a:bodyPr>
          <a:lstStyle/>
          <a:p>
            <a:pPr indent="-285750" lvl="0" marL="285750" rtl="0" algn="just">
              <a:spcBef>
                <a:spcPts val="0"/>
              </a:spcBef>
              <a:spcAft>
                <a:spcPts val="0"/>
              </a:spcAft>
              <a:buSzPts val="2760"/>
              <a:buNone/>
            </a:pPr>
            <a:r>
              <a:rPr lang="mn-MN"/>
              <a:t>	Энэ үеийн хэвлэх үйлдвэрт тухайн үеийнхээ сэхээтэнүүд болох Ж.Цэвээн, Магсар хурцын Дугаржав, Жамьян гүн, Хайдав Лувсан Д.Сүхбаатар нарын хүмүүс ажиллаж байжээ. Ийнхүү хэвлэх үйлдвэрийн материаллаг бааз хөгжсөн нь Монголын сэтгүүл зүйн үндэс болсон тогтмол хэвлэл үүсэх нэг нөхцөл бүрджээ.</a:t>
            </a:r>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9" name="Shape 279"/>
        <p:cNvGrpSpPr/>
        <p:nvPr/>
      </p:nvGrpSpPr>
      <p:grpSpPr>
        <a:xfrm>
          <a:off x="0" y="0"/>
          <a:ext cx="0" cy="0"/>
          <a:chOff x="0" y="0"/>
          <a:chExt cx="0" cy="0"/>
        </a:xfrm>
      </p:grpSpPr>
      <p:sp>
        <p:nvSpPr>
          <p:cNvPr id="280" name="Google Shape;280;p20"/>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fontScale="92500" lnSpcReduction="20000"/>
          </a:bodyPr>
          <a:lstStyle/>
          <a:p>
            <a:pPr indent="-285750" lvl="0" marL="285750" rtl="0" algn="just">
              <a:spcBef>
                <a:spcPts val="0"/>
              </a:spcBef>
              <a:spcAft>
                <a:spcPts val="0"/>
              </a:spcAft>
              <a:buSzPct val="115000"/>
              <a:buChar char="•"/>
            </a:pPr>
            <a:r>
              <a:rPr lang="mn-MN"/>
              <a:t>Ингээд байнга гаргах сонин сэтгүүлийг хэвлэж байх үйлдвэртэй болж, түүнийг ашиглах бичиг үсэгтэй хүмүүс бий болсон нь сэтгүүл зүй үүсэх хоёр дахь ч хүчин зүйл байлаа.</a:t>
            </a:r>
            <a:endParaRPr/>
          </a:p>
          <a:p>
            <a:pPr indent="-285750" lvl="0" marL="285750" rtl="0" algn="just">
              <a:spcBef>
                <a:spcPts val="1044"/>
              </a:spcBef>
              <a:spcAft>
                <a:spcPts val="0"/>
              </a:spcAft>
              <a:buSzPct val="115000"/>
              <a:buChar char="•"/>
            </a:pPr>
            <a:r>
              <a:rPr lang="mn-MN"/>
              <a:t>Монголд сэтгүүл зүй үүсэх гурав дахь хүчин зүйл нь шинэ цагийн тогтмол сонин хэвлэлийг эрхлэн гаргах мэргэжилтнүүдийг бэлтгэх явдал байлаа. Сэтгүүл зүйн үйл ажиллагааг эрхлэх үндэсний боловсон хүчний хувьд олон зуун жилийн ном хэвлэх арвин туршлагатай ардын аман зохиол ихэд хөгжсөн нь ихээхэн дөхөм болсон юм. </a:t>
            </a:r>
            <a:endParaRPr/>
          </a:p>
          <a:p>
            <a:pPr indent="-123634" lvl="0" marL="285750" rtl="0" algn="l">
              <a:spcBef>
                <a:spcPts val="1044"/>
              </a:spcBef>
              <a:spcAft>
                <a:spcPts val="0"/>
              </a:spcAft>
              <a:buSzPct val="115000"/>
              <a:buNone/>
            </a:pPr>
            <a:r>
              <a:t/>
            </a:r>
            <a:endParaRPr/>
          </a:p>
        </p:txBody>
      </p:sp>
      <p:sp>
        <p:nvSpPr>
          <p:cNvPr id="281" name="Google Shape;281;p20"/>
          <p:cNvSpPr txBox="1"/>
          <p:nvPr>
            <p:ph type="title"/>
          </p:nvPr>
        </p:nvSpPr>
        <p:spPr>
          <a:xfrm>
            <a:off x="609600" y="915337"/>
            <a:ext cx="7848600" cy="1303867"/>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Clr>
                <a:srgbClr val="0070C0"/>
              </a:buClr>
              <a:buSzPts val="2800"/>
              <a:buFont typeface="Garamond"/>
              <a:buNone/>
            </a:pPr>
            <a:r>
              <a:rPr lang="mn-MN" sz="2800">
                <a:solidFill>
                  <a:srgbClr val="0070C0"/>
                </a:solidFill>
              </a:rPr>
              <a:t>"The History of Journalism in Mongolia: </a:t>
            </a:r>
            <a:br>
              <a:rPr lang="mn-MN" sz="2800">
                <a:solidFill>
                  <a:srgbClr val="0070C0"/>
                </a:solidFill>
              </a:rPr>
            </a:br>
            <a:r>
              <a:rPr lang="mn-MN" sz="2800">
                <a:solidFill>
                  <a:srgbClr val="0070C0"/>
                </a:solidFill>
              </a:rPr>
              <a:t>An Overview“</a:t>
            </a:r>
            <a:br>
              <a:rPr lang="mn-MN" sz="2800">
                <a:solidFill>
                  <a:srgbClr val="0070C0"/>
                </a:solidFill>
              </a:rPr>
            </a:br>
            <a:r>
              <a:rPr lang="mn-MN" sz="2800">
                <a:solidFill>
                  <a:srgbClr val="0070C0"/>
                </a:solidFill>
              </a:rPr>
              <a:t>Монголын сэтгүүл зүйн түүх </a:t>
            </a:r>
            <a:endParaRPr sz="2800">
              <a:solidFill>
                <a:srgbClr val="0070C0"/>
              </a:solidFill>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5" name="Shape 285"/>
        <p:cNvGrpSpPr/>
        <p:nvPr/>
      </p:nvGrpSpPr>
      <p:grpSpPr>
        <a:xfrm>
          <a:off x="0" y="0"/>
          <a:ext cx="0" cy="0"/>
          <a:chOff x="0" y="0"/>
          <a:chExt cx="0" cy="0"/>
        </a:xfrm>
      </p:grpSpPr>
      <p:sp>
        <p:nvSpPr>
          <p:cNvPr id="286" name="Google Shape;286;p21"/>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a:bodyPr>
          <a:lstStyle/>
          <a:p>
            <a:pPr indent="-285750" lvl="0" marL="285750" rtl="0" algn="just">
              <a:spcBef>
                <a:spcPts val="0"/>
              </a:spcBef>
              <a:spcAft>
                <a:spcPts val="0"/>
              </a:spcAft>
              <a:buSzPts val="2760"/>
              <a:buChar char="•"/>
            </a:pPr>
            <a:r>
              <a:rPr lang="mn-MN"/>
              <a:t>19 зууны үед Монголын уран зохиол улам бүр иргэнлэг болж, нийгэм цаг үеийнхээ хурц зөрчилтэй асуудалд шүүмжлэлт байр сууринаас хандах болсон нь нийтлэл үүсэх нэг шалтгаан болсон юм. Энэ үед Д.Равжаагийн шүлгүүд, Хуульч Сандагийн “хавханд орсон зээрийн үг” “Чонын үг” З.Агваанбалдангийн шинжлэх ухааны нийтлэлүүд хэвлэгдсэн байх юм</a:t>
            </a:r>
            <a:endParaRPr/>
          </a:p>
        </p:txBody>
      </p:sp>
      <p:sp>
        <p:nvSpPr>
          <p:cNvPr id="287" name="Google Shape;287;p21"/>
          <p:cNvSpPr txBox="1"/>
          <p:nvPr>
            <p:ph type="title"/>
          </p:nvPr>
        </p:nvSpPr>
        <p:spPr>
          <a:xfrm>
            <a:off x="609600" y="915337"/>
            <a:ext cx="7848600" cy="1303867"/>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Clr>
                <a:srgbClr val="0070C0"/>
              </a:buClr>
              <a:buSzPts val="2800"/>
              <a:buFont typeface="Garamond"/>
              <a:buNone/>
            </a:pPr>
            <a:r>
              <a:rPr lang="mn-MN" sz="2800">
                <a:solidFill>
                  <a:srgbClr val="0070C0"/>
                </a:solidFill>
              </a:rPr>
              <a:t>"The History of Journalism in Mongolia: </a:t>
            </a:r>
            <a:br>
              <a:rPr lang="mn-MN" sz="2800">
                <a:solidFill>
                  <a:srgbClr val="0070C0"/>
                </a:solidFill>
              </a:rPr>
            </a:br>
            <a:r>
              <a:rPr lang="mn-MN" sz="2800">
                <a:solidFill>
                  <a:srgbClr val="0070C0"/>
                </a:solidFill>
              </a:rPr>
              <a:t>An Overview“</a:t>
            </a:r>
            <a:br>
              <a:rPr lang="mn-MN" sz="2800">
                <a:solidFill>
                  <a:srgbClr val="0070C0"/>
                </a:solidFill>
              </a:rPr>
            </a:br>
            <a:r>
              <a:rPr lang="mn-MN" sz="2800">
                <a:solidFill>
                  <a:srgbClr val="0070C0"/>
                </a:solidFill>
              </a:rPr>
              <a:t>Монголын сэтгүүл зүйн түүх </a:t>
            </a:r>
            <a:endParaRPr sz="2800">
              <a:solidFill>
                <a:srgbClr val="0070C0"/>
              </a:solidFill>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1" name="Shape 291"/>
        <p:cNvGrpSpPr/>
        <p:nvPr/>
      </p:nvGrpSpPr>
      <p:grpSpPr>
        <a:xfrm>
          <a:off x="0" y="0"/>
          <a:ext cx="0" cy="0"/>
          <a:chOff x="0" y="0"/>
          <a:chExt cx="0" cy="0"/>
        </a:xfrm>
      </p:grpSpPr>
      <p:sp>
        <p:nvSpPr>
          <p:cNvPr id="292" name="Google Shape;292;p22"/>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a:bodyPr>
          <a:lstStyle/>
          <a:p>
            <a:pPr indent="0" lvl="0" marL="0" rtl="0" algn="just">
              <a:spcBef>
                <a:spcPts val="0"/>
              </a:spcBef>
              <a:spcAft>
                <a:spcPts val="0"/>
              </a:spcAft>
              <a:buSzPts val="2760"/>
              <a:buNone/>
            </a:pPr>
            <a:r>
              <a:rPr lang="mn-MN"/>
              <a:t>Хаант оросын хөрөнгөөр “Дорнод хязгаарын амьдрал”/1895-1898/, Манжийн төрөөс монголчуудад зориулан “Монгол үгийн бодорол” /1905-1906/, Хятадын засгийн газраас “Монгол ер үгийн сэтгүүл” /1911-1913/зэрэг  сонин сэтгүүл хэвлэж байсан нь хэдийгээр харь орноос монголчуудад зориулан гаргаж байсан хэвлэл ч гэлээ Монголын ард түмэнд хүрч байсан тул сэтгүүл зүй үүсэхэд нөлөөлсөн. </a:t>
            </a:r>
            <a:endParaRPr/>
          </a:p>
        </p:txBody>
      </p:sp>
      <p:sp>
        <p:nvSpPr>
          <p:cNvPr id="293" name="Google Shape;293;p22"/>
          <p:cNvSpPr txBox="1"/>
          <p:nvPr>
            <p:ph type="title"/>
          </p:nvPr>
        </p:nvSpPr>
        <p:spPr>
          <a:xfrm>
            <a:off x="609600" y="915337"/>
            <a:ext cx="7848600" cy="1303867"/>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Clr>
                <a:srgbClr val="0070C0"/>
              </a:buClr>
              <a:buSzPts val="2800"/>
              <a:buFont typeface="Garamond"/>
              <a:buNone/>
            </a:pPr>
            <a:r>
              <a:rPr lang="mn-MN" sz="2800">
                <a:solidFill>
                  <a:srgbClr val="0070C0"/>
                </a:solidFill>
              </a:rPr>
              <a:t>"The History of Journalism in Mongolia: </a:t>
            </a:r>
            <a:br>
              <a:rPr lang="mn-MN" sz="2800">
                <a:solidFill>
                  <a:srgbClr val="0070C0"/>
                </a:solidFill>
              </a:rPr>
            </a:br>
            <a:r>
              <a:rPr lang="mn-MN" sz="2800">
                <a:solidFill>
                  <a:srgbClr val="0070C0"/>
                </a:solidFill>
              </a:rPr>
              <a:t>An Overview“</a:t>
            </a:r>
            <a:br>
              <a:rPr lang="mn-MN" sz="2800">
                <a:solidFill>
                  <a:srgbClr val="0070C0"/>
                </a:solidFill>
              </a:rPr>
            </a:br>
            <a:r>
              <a:rPr lang="mn-MN" sz="2800">
                <a:solidFill>
                  <a:srgbClr val="0070C0"/>
                </a:solidFill>
              </a:rPr>
              <a:t>Монголын сэтгүүл зүйн түүх </a:t>
            </a:r>
            <a:endParaRPr sz="2800">
              <a:solidFill>
                <a:srgbClr val="0070C0"/>
              </a:solidFill>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7" name="Shape 297"/>
        <p:cNvGrpSpPr/>
        <p:nvPr/>
      </p:nvGrpSpPr>
      <p:grpSpPr>
        <a:xfrm>
          <a:off x="0" y="0"/>
          <a:ext cx="0" cy="0"/>
          <a:chOff x="0" y="0"/>
          <a:chExt cx="0" cy="0"/>
        </a:xfrm>
      </p:grpSpPr>
      <p:sp>
        <p:nvSpPr>
          <p:cNvPr id="298" name="Google Shape;298;p23"/>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fontScale="85000" lnSpcReduction="10000"/>
          </a:bodyPr>
          <a:lstStyle/>
          <a:p>
            <a:pPr indent="0" lvl="0" marL="0" rtl="0" algn="just">
              <a:spcBef>
                <a:spcPts val="0"/>
              </a:spcBef>
              <a:spcAft>
                <a:spcPts val="0"/>
              </a:spcAft>
              <a:buSzPct val="115000"/>
              <a:buNone/>
            </a:pPr>
            <a:r>
              <a:rPr lang="mn-MN"/>
              <a:t>Судлаач Б.Галаарид эдгээр гадаад орнуудаас монголд зориулан гаргаж байсан хэвлэлүүд нь сэтгүүл зүйн тогтсон нэр томьёо бий болоход нөлөөлсөн гэж үзсэн байна. Тэрээр “Монгол ер үгийн сэтгүүл нь анхнаасаа сэтгүүл хэмээн өөрийгөө тодорхойлсон нь монголчууд хожим нь хэвлэмэл хэвлэлийг сонин, сэтгүүл хэмээн ялгаж нэрийдэхэд нөлөөлсөн” гэж үзсэн байна. Мөн судлаач Л.Норовсүрэн “Дорнод хязгаарын амьдрал” сонины нийтлэлийн бодлого чиглэлийг судалж үзээд “ХIX зууны Монголын түүхийн чухал эх сурвалж болж хожим нь Монголын дэвшилт сэхээтнүүдээс тогтмол хэвлэл эрхлэн гаргахад үлгэр загвар болсныг онцлон тэмдэглэвэл зохино” гэжээ   </a:t>
            </a:r>
            <a:endParaRPr/>
          </a:p>
        </p:txBody>
      </p:sp>
      <p:sp>
        <p:nvSpPr>
          <p:cNvPr id="299" name="Google Shape;299;p23"/>
          <p:cNvSpPr txBox="1"/>
          <p:nvPr>
            <p:ph type="title"/>
          </p:nvPr>
        </p:nvSpPr>
        <p:spPr>
          <a:xfrm>
            <a:off x="609600" y="915337"/>
            <a:ext cx="7848600" cy="1303867"/>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Clr>
                <a:srgbClr val="0070C0"/>
              </a:buClr>
              <a:buSzPts val="2800"/>
              <a:buFont typeface="Garamond"/>
              <a:buNone/>
            </a:pPr>
            <a:r>
              <a:rPr lang="mn-MN" sz="2800">
                <a:solidFill>
                  <a:srgbClr val="0070C0"/>
                </a:solidFill>
              </a:rPr>
              <a:t>"The History of Journalism in Mongolia: </a:t>
            </a:r>
            <a:br>
              <a:rPr lang="mn-MN" sz="2800">
                <a:solidFill>
                  <a:srgbClr val="0070C0"/>
                </a:solidFill>
              </a:rPr>
            </a:br>
            <a:r>
              <a:rPr lang="mn-MN" sz="2800">
                <a:solidFill>
                  <a:srgbClr val="0070C0"/>
                </a:solidFill>
              </a:rPr>
              <a:t>An Overview“</a:t>
            </a:r>
            <a:br>
              <a:rPr lang="mn-MN" sz="2800">
                <a:solidFill>
                  <a:srgbClr val="0070C0"/>
                </a:solidFill>
              </a:rPr>
            </a:br>
            <a:r>
              <a:rPr lang="mn-MN" sz="2800">
                <a:solidFill>
                  <a:srgbClr val="0070C0"/>
                </a:solidFill>
              </a:rPr>
              <a:t>Монголын сэтгүүл зүйн түүх </a:t>
            </a:r>
            <a:endParaRPr sz="2800">
              <a:solidFill>
                <a:srgbClr val="0070C0"/>
              </a:solidFill>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3" name="Shape 303"/>
        <p:cNvGrpSpPr/>
        <p:nvPr/>
      </p:nvGrpSpPr>
      <p:grpSpPr>
        <a:xfrm>
          <a:off x="0" y="0"/>
          <a:ext cx="0" cy="0"/>
          <a:chOff x="0" y="0"/>
          <a:chExt cx="0" cy="0"/>
        </a:xfrm>
      </p:grpSpPr>
      <p:sp>
        <p:nvSpPr>
          <p:cNvPr id="304" name="Google Shape;304;p24"/>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lnSpcReduction="10000"/>
          </a:bodyPr>
          <a:lstStyle/>
          <a:p>
            <a:pPr indent="0" lvl="0" marL="0" rtl="0" algn="just">
              <a:spcBef>
                <a:spcPts val="0"/>
              </a:spcBef>
              <a:spcAft>
                <a:spcPts val="0"/>
              </a:spcAft>
              <a:buSzPts val="2760"/>
              <a:buNone/>
            </a:pPr>
            <a:r>
              <a:rPr lang="mn-MN"/>
              <a:t>Гадаад орнуудаас Монголчуудад зориулан гаргаж байсан хэвлэлийн зарим нэгд нь тухайн үеийн үндэсний сэхээтэнүүд ч ажиллаж байсан байдаг. Тухайлбал Ж.Цэвээн, Д.Бодоо, Г.Навааннамжил, С.Буяннэмэх нарын хүмүүс байна. Эдгээр хүмүүс нь үндэсний хэмжээний тогтмол хэвлэл гаргахад ихээхэн дөхөм болсон юм. Ийнхүү орчин цагийн сэтгүүл зүй үүсэх зайлшгүй нөхцөлүүд бүрэлдэн бий болжээ.      </a:t>
            </a:r>
            <a:endParaRPr/>
          </a:p>
          <a:p>
            <a:pPr indent="-110490" lvl="0" marL="285750" rtl="0" algn="l">
              <a:spcBef>
                <a:spcPts val="1080"/>
              </a:spcBef>
              <a:spcAft>
                <a:spcPts val="0"/>
              </a:spcAft>
              <a:buSzPts val="2760"/>
              <a:buNone/>
            </a:pPr>
            <a:r>
              <a:t/>
            </a:r>
            <a:endParaRPr/>
          </a:p>
        </p:txBody>
      </p:sp>
      <p:sp>
        <p:nvSpPr>
          <p:cNvPr id="305" name="Google Shape;305;p24"/>
          <p:cNvSpPr txBox="1"/>
          <p:nvPr>
            <p:ph type="title"/>
          </p:nvPr>
        </p:nvSpPr>
        <p:spPr>
          <a:xfrm>
            <a:off x="609600" y="915337"/>
            <a:ext cx="7848600" cy="1303867"/>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Clr>
                <a:srgbClr val="0070C0"/>
              </a:buClr>
              <a:buSzPts val="2800"/>
              <a:buFont typeface="Garamond"/>
              <a:buNone/>
            </a:pPr>
            <a:r>
              <a:rPr lang="mn-MN" sz="2800">
                <a:solidFill>
                  <a:srgbClr val="0070C0"/>
                </a:solidFill>
              </a:rPr>
              <a:t>"The History of Journalism in Mongolia: </a:t>
            </a:r>
            <a:br>
              <a:rPr lang="mn-MN" sz="2800">
                <a:solidFill>
                  <a:srgbClr val="0070C0"/>
                </a:solidFill>
              </a:rPr>
            </a:br>
            <a:r>
              <a:rPr lang="mn-MN" sz="2800">
                <a:solidFill>
                  <a:srgbClr val="0070C0"/>
                </a:solidFill>
              </a:rPr>
              <a:t>An Overview“</a:t>
            </a:r>
            <a:br>
              <a:rPr lang="mn-MN" sz="2800">
                <a:solidFill>
                  <a:srgbClr val="0070C0"/>
                </a:solidFill>
              </a:rPr>
            </a:br>
            <a:r>
              <a:rPr lang="mn-MN" sz="2800">
                <a:solidFill>
                  <a:srgbClr val="0070C0"/>
                </a:solidFill>
              </a:rPr>
              <a:t>Монголын сэтгүүл зүйн түүх </a:t>
            </a:r>
            <a:endParaRPr sz="2800">
              <a:solidFill>
                <a:srgbClr val="0070C0"/>
              </a:solidFill>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9" name="Shape 309"/>
        <p:cNvGrpSpPr/>
        <p:nvPr/>
      </p:nvGrpSpPr>
      <p:grpSpPr>
        <a:xfrm>
          <a:off x="0" y="0"/>
          <a:ext cx="0" cy="0"/>
          <a:chOff x="0" y="0"/>
          <a:chExt cx="0" cy="0"/>
        </a:xfrm>
      </p:grpSpPr>
      <p:sp>
        <p:nvSpPr>
          <p:cNvPr id="310" name="Google Shape;310;p25"/>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Clr>
                <a:srgbClr val="0070C0"/>
              </a:buClr>
              <a:buSzPts val="2800"/>
              <a:buFont typeface="Garamond"/>
              <a:buNone/>
            </a:pPr>
            <a:r>
              <a:rPr lang="mn-MN" sz="2800">
                <a:solidFill>
                  <a:srgbClr val="0070C0"/>
                </a:solidFill>
              </a:rPr>
              <a:t>"Tracing the History of Mongolian Journalism" </a:t>
            </a:r>
            <a:br>
              <a:rPr lang="mn-MN" sz="2800">
                <a:solidFill>
                  <a:srgbClr val="0070C0"/>
                </a:solidFill>
              </a:rPr>
            </a:br>
            <a:r>
              <a:rPr lang="mn-MN" sz="2800">
                <a:solidFill>
                  <a:srgbClr val="0070C0"/>
                </a:solidFill>
              </a:rPr>
              <a:t>Монголын сэтгүүл зүйн түүхэн тойм </a:t>
            </a:r>
            <a:endParaRPr sz="2800">
              <a:solidFill>
                <a:srgbClr val="0070C0"/>
              </a:solidFill>
            </a:endParaRPr>
          </a:p>
        </p:txBody>
      </p:sp>
      <p:sp>
        <p:nvSpPr>
          <p:cNvPr id="311" name="Google Shape;311;p25"/>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fontScale="77500" lnSpcReduction="20000"/>
          </a:bodyPr>
          <a:lstStyle/>
          <a:p>
            <a:pPr indent="-285750" lvl="0" marL="285750" rtl="0" algn="just">
              <a:spcBef>
                <a:spcPts val="0"/>
              </a:spcBef>
              <a:spcAft>
                <a:spcPts val="0"/>
              </a:spcAft>
              <a:buSzPct val="115000"/>
              <a:buChar char="•"/>
            </a:pPr>
            <a:r>
              <a:rPr lang="mn-MN"/>
              <a:t>XIX зууны сүүл үеэс эхлэн Манж, Хятад, Оросоос Монголын түмэнд зориулан тогтмол хэвлэл хэвлэж байсан нь хэдийгээр харь орны улс төрийн бодлогын илрэл байсан ч Монголын ард түмэнд зориулж байсан хэвлэл гэдэг утгаараа Монголын сэтгүүл зүйн түүхэнд холбогддог. 1911 онд Монгол орон Манжийн ноёрхлыг унагаж үндэсний эрх чөлөөний хөдөлгөөн ялж,  туурга тусгаар улсаа байгуулснаар үндэсний соёл боловсрол сэргэн мандах эхлэл тавигдаж, улмаар 1921 оны үндэсний ардчилсан хувьсгалын ачаар ард түмнээ гэгээрүүлж боловсруулах төрийн бодлого хэрэгжиж эхэлсэн юм. Энэ үеэс манай орны улс төр, нийгэм, эдийн засгийн салбарт ихээхэн өөрчлөлт гарч, соёл боловсрол, шинжлэх ухаан хөгжсөн юм. Монголын сэтгүүл зүй ч үе шаттайгаар хөгжиж ирсэн. </a:t>
            </a:r>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5" name="Shape 315"/>
        <p:cNvGrpSpPr/>
        <p:nvPr/>
      </p:nvGrpSpPr>
      <p:grpSpPr>
        <a:xfrm>
          <a:off x="0" y="0"/>
          <a:ext cx="0" cy="0"/>
          <a:chOff x="0" y="0"/>
          <a:chExt cx="0" cy="0"/>
        </a:xfrm>
      </p:grpSpPr>
      <p:sp>
        <p:nvSpPr>
          <p:cNvPr id="316" name="Google Shape;316;p26"/>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Clr>
                <a:srgbClr val="0070C0"/>
              </a:buClr>
              <a:buSzPts val="2800"/>
              <a:buFont typeface="Garamond"/>
              <a:buNone/>
            </a:pPr>
            <a:r>
              <a:rPr lang="mn-MN" sz="2800">
                <a:solidFill>
                  <a:srgbClr val="0070C0"/>
                </a:solidFill>
              </a:rPr>
              <a:t>"Origins and Development of Newspapers in Mongolia“</a:t>
            </a:r>
            <a:br>
              <a:rPr lang="mn-MN" sz="2800">
                <a:solidFill>
                  <a:srgbClr val="0070C0"/>
                </a:solidFill>
              </a:rPr>
            </a:br>
            <a:r>
              <a:rPr lang="mn-MN" sz="2800">
                <a:solidFill>
                  <a:srgbClr val="0070C0"/>
                </a:solidFill>
              </a:rPr>
              <a:t>Монгол оронд сонин хэвлэл үүссэн нь </a:t>
            </a:r>
            <a:endParaRPr sz="2800">
              <a:solidFill>
                <a:srgbClr val="0070C0"/>
              </a:solidFill>
            </a:endParaRPr>
          </a:p>
        </p:txBody>
      </p:sp>
      <p:sp>
        <p:nvSpPr>
          <p:cNvPr id="317" name="Google Shape;317;p26"/>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lnSpcReduction="10000"/>
          </a:bodyPr>
          <a:lstStyle/>
          <a:p>
            <a:pPr indent="-285750" lvl="0" marL="285750" rtl="0" algn="just">
              <a:spcBef>
                <a:spcPts val="0"/>
              </a:spcBef>
              <a:spcAft>
                <a:spcPts val="0"/>
              </a:spcAft>
              <a:buSzPts val="2760"/>
              <a:buChar char="•"/>
            </a:pPr>
            <a:r>
              <a:rPr lang="mn-MN"/>
              <a:t>1913 оны гуравдугаар сарын 6-нд Ж.Цэвээний эрхлэн гаргасан “Шинэ толь хэмээх бичиг” сонин гарснаар монголд орчин цагийн сэтгүүл зүй үүссэн гэж үздэг. </a:t>
            </a:r>
            <a:endParaRPr/>
          </a:p>
          <a:p>
            <a:pPr indent="-285750" lvl="0" marL="285750" rtl="0" algn="just">
              <a:spcBef>
                <a:spcPts val="1080"/>
              </a:spcBef>
              <a:spcAft>
                <a:spcPts val="0"/>
              </a:spcAft>
              <a:buSzPts val="2760"/>
              <a:buChar char="•"/>
            </a:pPr>
            <a:r>
              <a:rPr lang="mn-MN"/>
              <a:t>Шинжлэх ухааны суртал хийх сэтгүүл маягтай гарсан тус хэвлэл нь тав дахь дугаараасаа эхлэн сонины хэлбэртэй болж улс орны болоод гадаад орны нийгэм улс төрийн амьдралыг тусгах болсон байна. </a:t>
            </a:r>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1" name="Shape 321"/>
        <p:cNvGrpSpPr/>
        <p:nvPr/>
      </p:nvGrpSpPr>
      <p:grpSpPr>
        <a:xfrm>
          <a:off x="0" y="0"/>
          <a:ext cx="0" cy="0"/>
          <a:chOff x="0" y="0"/>
          <a:chExt cx="0" cy="0"/>
        </a:xfrm>
      </p:grpSpPr>
      <p:sp>
        <p:nvSpPr>
          <p:cNvPr id="322" name="Google Shape;322;p27"/>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Clr>
                <a:srgbClr val="0070C0"/>
              </a:buClr>
              <a:buSzPts val="2800"/>
              <a:buFont typeface="Garamond"/>
              <a:buNone/>
            </a:pPr>
            <a:r>
              <a:rPr lang="mn-MN" sz="2800">
                <a:solidFill>
                  <a:srgbClr val="0070C0"/>
                </a:solidFill>
              </a:rPr>
              <a:t>"Mongolia's Journalism Day: Celebrating the Voice of the Nation“</a:t>
            </a:r>
            <a:br>
              <a:rPr lang="mn-MN" sz="2800">
                <a:solidFill>
                  <a:srgbClr val="0070C0"/>
                </a:solidFill>
              </a:rPr>
            </a:br>
            <a:r>
              <a:rPr lang="mn-MN" sz="2800">
                <a:solidFill>
                  <a:srgbClr val="0070C0"/>
                </a:solidFill>
              </a:rPr>
              <a:t>Монголын сэтгүүл зүйн өдрийн тухай </a:t>
            </a:r>
            <a:endParaRPr sz="2800">
              <a:solidFill>
                <a:srgbClr val="0070C0"/>
              </a:solidFill>
            </a:endParaRPr>
          </a:p>
        </p:txBody>
      </p:sp>
      <p:sp>
        <p:nvSpPr>
          <p:cNvPr id="323" name="Google Shape;323;p27"/>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fontScale="62500" lnSpcReduction="20000"/>
          </a:bodyPr>
          <a:lstStyle/>
          <a:p>
            <a:pPr indent="-285750" lvl="0" marL="285750" rtl="0" algn="just">
              <a:spcBef>
                <a:spcPts val="0"/>
              </a:spcBef>
              <a:spcAft>
                <a:spcPts val="0"/>
              </a:spcAft>
              <a:buSzPct val="115000"/>
              <a:buChar char="•"/>
            </a:pPr>
            <a:r>
              <a:rPr lang="mn-MN" u="sng">
                <a:solidFill>
                  <a:schemeClr val="dk1"/>
                </a:solidFill>
              </a:rPr>
              <a:t> </a:t>
            </a:r>
            <a:r>
              <a:rPr lang="mn-MN" sz="2900" u="sng">
                <a:solidFill>
                  <a:schemeClr val="dk1"/>
                </a:solidFill>
              </a:rPr>
              <a:t>Д</a:t>
            </a:r>
            <a:r>
              <a:rPr lang="mn-MN" sz="2900" u="sng">
                <a:solidFill>
                  <a:schemeClr val="dk1"/>
                </a:solidFill>
                <a:hlinkClick r:id="rId3">
                  <a:extLst>
                    <a:ext uri="{A12FA001-AC4F-418D-AE19-62706E023703}">
                      <ahyp:hlinkClr val="tx"/>
                    </a:ext>
                  </a:extLst>
                </a:hlinkClick>
              </a:rPr>
              <a:t>октор Б.Галаарид </a:t>
            </a:r>
            <a:r>
              <a:rPr i="1" lang="mn-MN" sz="2900" u="sng">
                <a:solidFill>
                  <a:schemeClr val="dk1"/>
                </a:solidFill>
                <a:hlinkClick r:id="rId4">
                  <a:extLst>
                    <a:ext uri="{A12FA001-AC4F-418D-AE19-62706E023703}">
                      <ahyp:hlinkClr val="tx"/>
                    </a:ext>
                  </a:extLst>
                </a:hlinkClick>
              </a:rPr>
              <a:t>“...1913 оны гуравдугаар сарын 6-ны өдөр /Юлийн тооллоор/ “Шинэ толь хэмээх бичиг” сонин анх гарч, олон нийтийн мэдээллийн нэг үндсэн хэрэгсэлтэй болж чадсан байна...”</a:t>
            </a:r>
            <a:r>
              <a:rPr lang="mn-MN" sz="2900" u="sng">
                <a:solidFill>
                  <a:schemeClr val="dk1"/>
                </a:solidFill>
                <a:hlinkClick r:id="rId5">
                  <a:extLst>
                    <a:ext uri="{A12FA001-AC4F-418D-AE19-62706E023703}">
                      <ahyp:hlinkClr val="tx"/>
                    </a:ext>
                  </a:extLst>
                </a:hlinkClick>
              </a:rPr>
              <a:t>[3]</a:t>
            </a:r>
            <a:r>
              <a:rPr lang="mn-MN" sz="2900" u="sng">
                <a:solidFill>
                  <a:schemeClr val="dk1"/>
                </a:solidFill>
                <a:hlinkClick r:id="rId6">
                  <a:extLst>
                    <a:ext uri="{A12FA001-AC4F-418D-AE19-62706E023703}">
                      <ahyp:hlinkClr val="tx"/>
                    </a:ext>
                  </a:extLst>
                </a:hlinkClick>
              </a:rPr>
              <a:t> гэж хуучин оросын буюу Юлийн тооллоор байсныг гярхай анзаарч тэмдэглэжээ.</a:t>
            </a:r>
            <a:r>
              <a:rPr lang="mn-MN" sz="2900" u="sng">
                <a:solidFill>
                  <a:schemeClr val="dk1"/>
                </a:solidFill>
              </a:rPr>
              <a:t> </a:t>
            </a:r>
            <a:endParaRPr/>
          </a:p>
          <a:p>
            <a:pPr indent="-285786" lvl="0" marL="285750" rtl="0" algn="just">
              <a:spcBef>
                <a:spcPts val="962"/>
              </a:spcBef>
              <a:spcAft>
                <a:spcPts val="0"/>
              </a:spcAft>
              <a:buSzPct val="115000"/>
              <a:buChar char="•"/>
            </a:pPr>
            <a:r>
              <a:rPr lang="mn-MN" sz="2900"/>
              <a:t>Тэгвэл оросууд хэзээнээс өөрсдийн он тооллыг Европын он тоололд шилжүүлэх болж, түүхэнд болсон аливаа үйл явдлыг ч шинэ буюу Европын тоололд шилжүүлэн тэмдэглэх болсныг бид харгалзан үзвэл зохино.</a:t>
            </a:r>
            <a:endParaRPr/>
          </a:p>
          <a:p>
            <a:pPr indent="-285786" lvl="0" marL="285750" rtl="0" algn="just">
              <a:spcBef>
                <a:spcPts val="962"/>
              </a:spcBef>
              <a:spcAft>
                <a:spcPts val="0"/>
              </a:spcAft>
              <a:buSzPct val="115000"/>
              <a:buChar char="•"/>
            </a:pPr>
            <a:r>
              <a:rPr lang="mn-MN" sz="2900"/>
              <a:t>1918 оноос Зөвлөлт Орос улс нь Европын цаг тоололд шилжиж, үүнийг 1-р сарын 24-нд Ардын комиссаруудын хурлаар шийдэж, улмаар В.И.Ленин гарын үсэг зурснаар олон түмэнд зарлагдаж, хэрэгжиж эхэлсэн байдаг.</a:t>
            </a:r>
            <a:endParaRPr/>
          </a:p>
          <a:p>
            <a:pPr indent="-176212" lvl="0" marL="285750" rtl="0" algn="l">
              <a:spcBef>
                <a:spcPts val="900"/>
              </a:spcBef>
              <a:spcAft>
                <a:spcPts val="0"/>
              </a:spcAft>
              <a:buSzPct val="115000"/>
              <a:buNone/>
            </a:pPr>
            <a:r>
              <a:t/>
            </a:r>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7" name="Shape 327"/>
        <p:cNvGrpSpPr/>
        <p:nvPr/>
      </p:nvGrpSpPr>
      <p:grpSpPr>
        <a:xfrm>
          <a:off x="0" y="0"/>
          <a:ext cx="0" cy="0"/>
          <a:chOff x="0" y="0"/>
          <a:chExt cx="0" cy="0"/>
        </a:xfrm>
      </p:grpSpPr>
      <p:sp>
        <p:nvSpPr>
          <p:cNvPr id="328" name="Google Shape;328;p28"/>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Clr>
                <a:srgbClr val="0070C0"/>
              </a:buClr>
              <a:buSzPts val="2800"/>
              <a:buFont typeface="Garamond"/>
              <a:buNone/>
            </a:pPr>
            <a:r>
              <a:rPr lang="mn-MN" sz="2800">
                <a:solidFill>
                  <a:srgbClr val="0070C0"/>
                </a:solidFill>
              </a:rPr>
              <a:t>"Origins of Newspapers in Mongolia: Tracing the Beginnings“</a:t>
            </a:r>
            <a:br>
              <a:rPr lang="mn-MN" sz="2800">
                <a:solidFill>
                  <a:srgbClr val="0070C0"/>
                </a:solidFill>
              </a:rPr>
            </a:br>
            <a:r>
              <a:rPr lang="mn-MN" sz="2800">
                <a:solidFill>
                  <a:srgbClr val="0070C0"/>
                </a:solidFill>
              </a:rPr>
              <a:t>Монгол оронд сонин хэвлэл үүссэн нь </a:t>
            </a:r>
            <a:endParaRPr sz="2800">
              <a:solidFill>
                <a:srgbClr val="0070C0"/>
              </a:solidFill>
            </a:endParaRPr>
          </a:p>
        </p:txBody>
      </p:sp>
      <p:sp>
        <p:nvSpPr>
          <p:cNvPr id="329" name="Google Shape;329;p28"/>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a:bodyPr>
          <a:lstStyle/>
          <a:p>
            <a:pPr indent="-285750" lvl="1" marL="742950" rtl="0" algn="just">
              <a:spcBef>
                <a:spcPts val="0"/>
              </a:spcBef>
              <a:spcAft>
                <a:spcPts val="0"/>
              </a:spcAft>
              <a:buSzPts val="2300"/>
              <a:buChar char="•"/>
            </a:pPr>
            <a:r>
              <a:rPr lang="mn-MN"/>
              <a:t>Уг сонин нь Оросын консулын ивээлд гарч байсан боловч нийтлэлийн бодлогоо хараат бус байлгаж, тухайн үеийн хаант засаг, шашиныхан зэргийг ихээхэн шүүмжлэлтэй хандаж байжээ. </a:t>
            </a:r>
            <a:endParaRPr/>
          </a:p>
          <a:p>
            <a:pPr indent="-285750" lvl="1" marL="742950" rtl="0" algn="just">
              <a:spcBef>
                <a:spcPts val="1000"/>
              </a:spcBef>
              <a:spcAft>
                <a:spcPts val="0"/>
              </a:spcAft>
              <a:buSzPts val="2300"/>
              <a:buChar char="•"/>
            </a:pPr>
            <a:r>
              <a:rPr lang="mn-MN"/>
              <a:t>Нийтлэлийн бодлого нь тухайн үеийн дээдэс мяндагтнуудад таалагдаагүйн улмаас ихээхэн шахалтанд орж  хаалгах  хүртэл арга хэмжээ авч байсан байдаг.   </a:t>
            </a:r>
            <a:endParaRPr/>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3" name="Shape 333"/>
        <p:cNvGrpSpPr/>
        <p:nvPr/>
      </p:nvGrpSpPr>
      <p:grpSpPr>
        <a:xfrm>
          <a:off x="0" y="0"/>
          <a:ext cx="0" cy="0"/>
          <a:chOff x="0" y="0"/>
          <a:chExt cx="0" cy="0"/>
        </a:xfrm>
      </p:grpSpPr>
      <p:sp>
        <p:nvSpPr>
          <p:cNvPr id="334" name="Google Shape;334;p29"/>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Clr>
                <a:srgbClr val="0070C0"/>
              </a:buClr>
              <a:buSzPts val="2800"/>
              <a:buFont typeface="Garamond"/>
              <a:buNone/>
            </a:pPr>
            <a:r>
              <a:rPr lang="mn-MN" sz="2800">
                <a:solidFill>
                  <a:srgbClr val="0070C0"/>
                </a:solidFill>
              </a:rPr>
              <a:t>"Chronicles of Journalism: A Survey of Historical Periodicals“</a:t>
            </a:r>
            <a:br>
              <a:rPr lang="mn-MN" sz="2800">
                <a:solidFill>
                  <a:srgbClr val="0070C0"/>
                </a:solidFill>
              </a:rPr>
            </a:br>
            <a:r>
              <a:rPr lang="mn-MN" sz="2800">
                <a:solidFill>
                  <a:srgbClr val="0070C0"/>
                </a:solidFill>
              </a:rPr>
              <a:t>Сэтгүүл зүйн түүхийн  үечлэл </a:t>
            </a:r>
            <a:endParaRPr sz="2800"/>
          </a:p>
        </p:txBody>
      </p:sp>
      <p:sp>
        <p:nvSpPr>
          <p:cNvPr id="335" name="Google Shape;335;p29"/>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a:bodyPr>
          <a:lstStyle/>
          <a:p>
            <a:pPr indent="0" lvl="0" marL="0" rtl="0" algn="just">
              <a:spcBef>
                <a:spcPts val="0"/>
              </a:spcBef>
              <a:spcAft>
                <a:spcPts val="0"/>
              </a:spcAft>
              <a:buSzPts val="2760"/>
              <a:buNone/>
            </a:pPr>
            <a:r>
              <a:rPr lang="mn-MN"/>
              <a:t>Дэлхийн сэтгүүл зүйн онолч, түүхчид сэтгүүл зүйн түүхийг судлахдаа тухайн үеийн нийгэм, улс төрийн амьдралд тохиолдсон үйл явдал, өөрчлөлтийг хэвлэл мэдээллийн хэрэгслүүд хэрхэн тусгаж ирснийг онцлон үздэг. Энэхүү нөхцөл байдлыг харгалзан үзэж судлаачид сэтгүүл зүйн түүхийг дараах үечлэлд хуваасан байна. Сэтгүүл зүйг судална гэдэг нь түүний нийгмийн үүрэг, ач холбогдлыг тодорхойлно гэсэн үг байдаг. </a:t>
            </a:r>
            <a:endParaRPr/>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0" name="Shape 340"/>
        <p:cNvGrpSpPr/>
        <p:nvPr/>
      </p:nvGrpSpPr>
      <p:grpSpPr>
        <a:xfrm>
          <a:off x="0" y="0"/>
          <a:ext cx="0" cy="0"/>
          <a:chOff x="0" y="0"/>
          <a:chExt cx="0" cy="0"/>
        </a:xfrm>
      </p:grpSpPr>
      <p:sp>
        <p:nvSpPr>
          <p:cNvPr id="341" name="Google Shape;341;p30"/>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Clr>
                <a:srgbClr val="0070C0"/>
              </a:buClr>
              <a:buSzPts val="2800"/>
              <a:buFont typeface="Garamond"/>
              <a:buNone/>
            </a:pPr>
            <a:r>
              <a:rPr lang="mn-MN" sz="2800">
                <a:solidFill>
                  <a:srgbClr val="0070C0"/>
                </a:solidFill>
              </a:rPr>
              <a:t>"Exploring the Journal of World Journalism History“</a:t>
            </a:r>
            <a:br>
              <a:rPr lang="mn-MN" sz="2800">
                <a:solidFill>
                  <a:srgbClr val="0070C0"/>
                </a:solidFill>
              </a:rPr>
            </a:br>
            <a:r>
              <a:rPr lang="mn-MN" sz="2800">
                <a:solidFill>
                  <a:srgbClr val="0070C0"/>
                </a:solidFill>
              </a:rPr>
              <a:t>Дэлхийн сэтгүүл зүйн түүхийн  үечлэл </a:t>
            </a:r>
            <a:endParaRPr sz="2800">
              <a:solidFill>
                <a:srgbClr val="0070C0"/>
              </a:solidFill>
            </a:endParaRPr>
          </a:p>
        </p:txBody>
      </p:sp>
      <p:sp>
        <p:nvSpPr>
          <p:cNvPr id="342" name="Google Shape;342;p30"/>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fontScale="92500"/>
          </a:bodyPr>
          <a:lstStyle/>
          <a:p>
            <a:pPr indent="-285750" lvl="0" marL="285750" rtl="0" algn="l">
              <a:spcBef>
                <a:spcPts val="0"/>
              </a:spcBef>
              <a:spcAft>
                <a:spcPts val="0"/>
              </a:spcAft>
              <a:buSzPct val="115000"/>
              <a:buChar char="•"/>
            </a:pPr>
            <a:r>
              <a:rPr lang="mn-MN"/>
              <a:t>Дэлхий дахины ХМХ-н хөгжлийн үе шатыг </a:t>
            </a:r>
            <a:endParaRPr/>
          </a:p>
          <a:p>
            <a:pPr indent="-285750" lvl="0" marL="285750" rtl="0" algn="l">
              <a:spcBef>
                <a:spcPts val="1044"/>
              </a:spcBef>
              <a:spcAft>
                <a:spcPts val="0"/>
              </a:spcAft>
              <a:buSzPct val="115000"/>
              <a:buChar char="•"/>
            </a:pPr>
            <a:r>
              <a:rPr lang="mn-MN"/>
              <a:t>1.Тогтмол хэвлэлийн үе 300 орчим жил /1609-1895/</a:t>
            </a:r>
            <a:endParaRPr/>
          </a:p>
          <a:p>
            <a:pPr indent="-285750" lvl="0" marL="285750" rtl="0" algn="l">
              <a:spcBef>
                <a:spcPts val="1044"/>
              </a:spcBef>
              <a:spcAft>
                <a:spcPts val="0"/>
              </a:spcAft>
              <a:buSzPct val="115000"/>
              <a:buChar char="•"/>
            </a:pPr>
            <a:r>
              <a:rPr lang="mn-MN"/>
              <a:t>2. Радио сэтгүүлзүйн үе буюу /1895-1950/</a:t>
            </a:r>
            <a:endParaRPr/>
          </a:p>
          <a:p>
            <a:pPr indent="-285750" lvl="0" marL="285750" rtl="0" algn="l">
              <a:spcBef>
                <a:spcPts val="1044"/>
              </a:spcBef>
              <a:spcAft>
                <a:spcPts val="0"/>
              </a:spcAft>
              <a:buSzPct val="115000"/>
              <a:buChar char="•"/>
            </a:pPr>
            <a:r>
              <a:rPr lang="mn-MN"/>
              <a:t>3. Телевизийн  сэтгүүл зүйн үе буюу 1930-1980 аад он </a:t>
            </a:r>
            <a:endParaRPr/>
          </a:p>
          <a:p>
            <a:pPr indent="-285750" lvl="0" marL="285750" rtl="0" algn="l">
              <a:spcBef>
                <a:spcPts val="1044"/>
              </a:spcBef>
              <a:spcAft>
                <a:spcPts val="0"/>
              </a:spcAft>
              <a:buSzPct val="115000"/>
              <a:buChar char="•"/>
            </a:pPr>
            <a:r>
              <a:rPr lang="mn-MN"/>
              <a:t>4. Элетрон сэтгүүл зүйн 1980-аад оноос </a:t>
            </a:r>
            <a:endParaRPr/>
          </a:p>
          <a:p>
            <a:pPr indent="-285750" lvl="0" marL="285750" rtl="0" algn="l">
              <a:spcBef>
                <a:spcPts val="1044"/>
              </a:spcBef>
              <a:spcAft>
                <a:spcPts val="0"/>
              </a:spcAft>
              <a:buSzPct val="115000"/>
              <a:buChar char="•"/>
            </a:pPr>
            <a:r>
              <a:rPr lang="mn-MN"/>
              <a:t>5. Иргэний сэтгүүл зүйн үе 1990-ээд оноос эхэлсэн гэж авч үздэг</a:t>
            </a:r>
            <a:endParaRPr/>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6" name="Shape 346"/>
        <p:cNvGrpSpPr/>
        <p:nvPr/>
      </p:nvGrpSpPr>
      <p:grpSpPr>
        <a:xfrm>
          <a:off x="0" y="0"/>
          <a:ext cx="0" cy="0"/>
          <a:chOff x="0" y="0"/>
          <a:chExt cx="0" cy="0"/>
        </a:xfrm>
      </p:grpSpPr>
      <p:sp>
        <p:nvSpPr>
          <p:cNvPr id="347" name="Google Shape;347;p31"/>
          <p:cNvSpPr txBox="1"/>
          <p:nvPr>
            <p:ph type="title"/>
          </p:nvPr>
        </p:nvSpPr>
        <p:spPr>
          <a:xfrm>
            <a:off x="457200" y="915337"/>
            <a:ext cx="8001000" cy="1303867"/>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Clr>
                <a:srgbClr val="0070C0"/>
              </a:buClr>
              <a:buSzPts val="2800"/>
              <a:buFont typeface="Garamond"/>
              <a:buNone/>
            </a:pPr>
            <a:r>
              <a:rPr lang="mn-MN" sz="2800">
                <a:solidFill>
                  <a:srgbClr val="0070C0"/>
                </a:solidFill>
              </a:rPr>
              <a:t>"Mongolian Journalism Chronicles: </a:t>
            </a:r>
            <a:br>
              <a:rPr lang="mn-MN" sz="2800">
                <a:solidFill>
                  <a:srgbClr val="0070C0"/>
                </a:solidFill>
              </a:rPr>
            </a:br>
            <a:r>
              <a:rPr lang="mn-MN" sz="2800">
                <a:solidFill>
                  <a:srgbClr val="0070C0"/>
                </a:solidFill>
              </a:rPr>
              <a:t>A Historical Exploration“</a:t>
            </a:r>
            <a:br>
              <a:rPr lang="mn-MN" sz="2800">
                <a:solidFill>
                  <a:srgbClr val="0070C0"/>
                </a:solidFill>
              </a:rPr>
            </a:br>
            <a:r>
              <a:rPr lang="mn-MN" sz="2800">
                <a:solidFill>
                  <a:srgbClr val="0070C0"/>
                </a:solidFill>
              </a:rPr>
              <a:t>Монголын сэтгүүл зүйн үечлэл </a:t>
            </a:r>
            <a:endParaRPr sz="2800">
              <a:solidFill>
                <a:srgbClr val="0070C0"/>
              </a:solidFill>
            </a:endParaRPr>
          </a:p>
        </p:txBody>
      </p:sp>
      <p:sp>
        <p:nvSpPr>
          <p:cNvPr id="348" name="Google Shape;348;p31"/>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fontScale="92500" lnSpcReduction="10000"/>
          </a:bodyPr>
          <a:lstStyle/>
          <a:p>
            <a:pPr indent="-285750" lvl="0" marL="285750" rtl="0" algn="l">
              <a:spcBef>
                <a:spcPts val="0"/>
              </a:spcBef>
              <a:spcAft>
                <a:spcPts val="0"/>
              </a:spcAft>
              <a:buSzPct val="115000"/>
              <a:buChar char="•"/>
            </a:pPr>
            <a:r>
              <a:rPr lang="mn-MN"/>
              <a:t>Монголын сэтгүүл зүйн түүхийн үечлэлийг бэлтгэл үе, үндсэн үе гэж ангилдаг. Бэлтгэл үед Монгол улсад үндэсний сэтгүүл зүй нийгмийн оюуны амьдралын бодит үзэгдэл болохоос өмнөх үеийг авч үздэг. </a:t>
            </a:r>
            <a:endParaRPr/>
          </a:p>
          <a:p>
            <a:pPr indent="-285750" lvl="0" marL="285750" rtl="0" algn="l">
              <a:spcBef>
                <a:spcPts val="1044"/>
              </a:spcBef>
              <a:spcAft>
                <a:spcPts val="0"/>
              </a:spcAft>
              <a:buSzPct val="115000"/>
              <a:buChar char="•"/>
            </a:pPr>
            <a:r>
              <a:rPr lang="mn-MN"/>
              <a:t>Бэлтгэл үе нь дотроо Монголын сэтгүүл зүйн өмнөх үзэгдлүүд болон гадаад орнуудаас Монголд зориулан гаргаж байсан тогтмол хэвлэлүүд гэсэн хоёр хэсгээс бүрдэнэ. </a:t>
            </a:r>
            <a:endParaRPr/>
          </a:p>
          <a:p>
            <a:pPr indent="-285750" lvl="0" marL="285750" rtl="0" algn="l">
              <a:spcBef>
                <a:spcPts val="1044"/>
              </a:spcBef>
              <a:spcAft>
                <a:spcPts val="0"/>
              </a:spcAft>
              <a:buSzPct val="115000"/>
              <a:buChar char="•"/>
            </a:pPr>
            <a:r>
              <a:rPr lang="mn-MN"/>
              <a:t>Үндсэн үе нь монголын хэвлэлүүд  тогтмол хэвлэгдэн гарснаар хойшхи үе орно.  </a:t>
            </a:r>
            <a:endParaRPr/>
          </a:p>
        </p:txBody>
      </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2" name="Shape 352"/>
        <p:cNvGrpSpPr/>
        <p:nvPr/>
      </p:nvGrpSpPr>
      <p:grpSpPr>
        <a:xfrm>
          <a:off x="0" y="0"/>
          <a:ext cx="0" cy="0"/>
          <a:chOff x="0" y="0"/>
          <a:chExt cx="0" cy="0"/>
        </a:xfrm>
      </p:grpSpPr>
      <p:sp>
        <p:nvSpPr>
          <p:cNvPr id="353" name="Google Shape;353;p32"/>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Clr>
                <a:srgbClr val="262626"/>
              </a:buClr>
              <a:buSzPts val="2800"/>
              <a:buFont typeface="Garamond"/>
              <a:buNone/>
            </a:pPr>
            <a:r>
              <a:rPr lang="mn-MN" sz="2800"/>
              <a:t>		</a:t>
            </a:r>
            <a:r>
              <a:rPr lang="mn-MN" sz="2800">
                <a:solidFill>
                  <a:srgbClr val="0070C0"/>
                </a:solidFill>
              </a:rPr>
              <a:t>"Mongolia's Journalism History: Exploring the Narrative“</a:t>
            </a:r>
            <a:br>
              <a:rPr lang="mn-MN" sz="2800">
                <a:solidFill>
                  <a:srgbClr val="0070C0"/>
                </a:solidFill>
              </a:rPr>
            </a:br>
            <a:r>
              <a:rPr lang="mn-MN" sz="2800">
                <a:solidFill>
                  <a:srgbClr val="0070C0"/>
                </a:solidFill>
              </a:rPr>
              <a:t>Монголын сэтгүүл зүйн түүхийн үечлэл </a:t>
            </a:r>
            <a:endParaRPr sz="2800">
              <a:solidFill>
                <a:srgbClr val="0070C0"/>
              </a:solidFill>
            </a:endParaRPr>
          </a:p>
        </p:txBody>
      </p:sp>
      <p:sp>
        <p:nvSpPr>
          <p:cNvPr id="354" name="Google Shape;354;p32"/>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lnSpcReduction="10000"/>
          </a:bodyPr>
          <a:lstStyle/>
          <a:p>
            <a:pPr indent="-285750" lvl="0" marL="285750" rtl="0" algn="l">
              <a:spcBef>
                <a:spcPts val="0"/>
              </a:spcBef>
              <a:spcAft>
                <a:spcPts val="0"/>
              </a:spcAft>
              <a:buSzPts val="2760"/>
              <a:buChar char="•"/>
            </a:pPr>
            <a:r>
              <a:rPr lang="mn-MN"/>
              <a:t>1-р үе Монголын үндэсний дэвшилтэт ардчилсан тогтмол хэвлэлийн үе /1913-1920/</a:t>
            </a:r>
            <a:endParaRPr/>
          </a:p>
          <a:p>
            <a:pPr indent="-285750" lvl="0" marL="285750" rtl="0" algn="l">
              <a:spcBef>
                <a:spcPts val="1080"/>
              </a:spcBef>
              <a:spcAft>
                <a:spcPts val="0"/>
              </a:spcAft>
              <a:buSzPts val="2760"/>
              <a:buChar char="•"/>
            </a:pPr>
            <a:r>
              <a:rPr lang="mn-MN"/>
              <a:t>2-р үе Монголын хувьсгалт нууц /1919-1920/</a:t>
            </a:r>
            <a:endParaRPr/>
          </a:p>
          <a:p>
            <a:pPr indent="-285750" lvl="0" marL="285750" rtl="0" algn="l">
              <a:spcBef>
                <a:spcPts val="1080"/>
              </a:spcBef>
              <a:spcAft>
                <a:spcPts val="0"/>
              </a:spcAft>
              <a:buSzPts val="2760"/>
              <a:buChar char="•"/>
            </a:pPr>
            <a:r>
              <a:rPr lang="mn-MN"/>
              <a:t>3-р үе Монгол улсад социалист нийгэм байгуулахын төлөө тэмцлийн үеийн сэтгүүл зүй /1920-1990/</a:t>
            </a:r>
            <a:endParaRPr/>
          </a:p>
          <a:p>
            <a:pPr indent="-285750" lvl="0" marL="285750" rtl="0" algn="l">
              <a:spcBef>
                <a:spcPts val="1080"/>
              </a:spcBef>
              <a:spcAft>
                <a:spcPts val="0"/>
              </a:spcAft>
              <a:buSzPts val="2760"/>
              <a:buChar char="•"/>
            </a:pPr>
            <a:r>
              <a:rPr lang="mn-MN"/>
              <a:t>4-р үе Монголын чөлөөт ардчилсан сэтгүүл зүйн үе /1990 оноос хойш/ </a:t>
            </a:r>
            <a:endParaRPr/>
          </a:p>
        </p:txBody>
      </p: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8" name="Shape 358"/>
        <p:cNvGrpSpPr/>
        <p:nvPr/>
      </p:nvGrpSpPr>
      <p:grpSpPr>
        <a:xfrm>
          <a:off x="0" y="0"/>
          <a:ext cx="0" cy="0"/>
          <a:chOff x="0" y="0"/>
          <a:chExt cx="0" cy="0"/>
        </a:xfrm>
      </p:grpSpPr>
      <p:sp>
        <p:nvSpPr>
          <p:cNvPr id="359" name="Google Shape;359;p33"/>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a:bodyPr>
          <a:lstStyle/>
          <a:p>
            <a:pPr indent="-285750" lvl="0" marL="285750" rtl="0" algn="just">
              <a:spcBef>
                <a:spcPts val="0"/>
              </a:spcBef>
              <a:spcAft>
                <a:spcPts val="0"/>
              </a:spcAft>
              <a:buSzPts val="2760"/>
              <a:buChar char="•"/>
            </a:pPr>
            <a:r>
              <a:rPr b="1" i="1" lang="mn-MN"/>
              <a:t>Нэгдүгээр үе</a:t>
            </a:r>
            <a:r>
              <a:rPr lang="mn-MN"/>
              <a:t>: Монгол улс харийн дарлалаас чөлөөлөгдөж Богд хаант Монгол улсыг байгуулж, Орос, Монгол, Хятад гурван улсын хэлэлцээрээр Монгол улсын автономит эрхийг хүлээн зөвшөөрсөн үеийг хамарч байна. Энэ үед “Шинэ толь хэмээх бичиг” сонин, “Нийслэл хүрээний сонин бичиг” зэрэг сонинууд гарч олж авсан үндэсний тусгаар тогтнолоо бэхжүүлэхийг зорьж байв. </a:t>
            </a:r>
            <a:endParaRPr/>
          </a:p>
        </p:txBody>
      </p:sp>
      <p:sp>
        <p:nvSpPr>
          <p:cNvPr id="360" name="Google Shape;360;p33"/>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Clr>
                <a:srgbClr val="262626"/>
              </a:buClr>
              <a:buSzPts val="2800"/>
              <a:buFont typeface="Garamond"/>
              <a:buNone/>
            </a:pPr>
            <a:r>
              <a:rPr lang="mn-MN" sz="2800"/>
              <a:t>		</a:t>
            </a:r>
            <a:r>
              <a:rPr lang="mn-MN" sz="2800">
                <a:solidFill>
                  <a:srgbClr val="0070C0"/>
                </a:solidFill>
              </a:rPr>
              <a:t>"Mongolia's Journalism History: Exploring the Narrative“</a:t>
            </a:r>
            <a:br>
              <a:rPr lang="mn-MN" sz="2800">
                <a:solidFill>
                  <a:srgbClr val="0070C0"/>
                </a:solidFill>
              </a:rPr>
            </a:br>
            <a:r>
              <a:rPr lang="mn-MN" sz="2800">
                <a:solidFill>
                  <a:srgbClr val="0070C0"/>
                </a:solidFill>
              </a:rPr>
              <a:t>Монголын сэтгүүл зүйн түүхийн үечлэл </a:t>
            </a:r>
            <a:endParaRPr sz="2800">
              <a:solidFill>
                <a:srgbClr val="0070C0"/>
              </a:solidFill>
            </a:endParaRPr>
          </a:p>
        </p:txBody>
      </p:sp>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4" name="Shape 364"/>
        <p:cNvGrpSpPr/>
        <p:nvPr/>
      </p:nvGrpSpPr>
      <p:grpSpPr>
        <a:xfrm>
          <a:off x="0" y="0"/>
          <a:ext cx="0" cy="0"/>
          <a:chOff x="0" y="0"/>
          <a:chExt cx="0" cy="0"/>
        </a:xfrm>
      </p:grpSpPr>
      <p:sp>
        <p:nvSpPr>
          <p:cNvPr id="365" name="Google Shape;365;p34"/>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0070C0"/>
              </a:buClr>
              <a:buSzPts val="3200"/>
              <a:buFont typeface="Garamond"/>
              <a:buNone/>
            </a:pPr>
            <a:r>
              <a:rPr lang="mn-MN" sz="3200">
                <a:solidFill>
                  <a:srgbClr val="0070C0"/>
                </a:solidFill>
              </a:rPr>
              <a:t>The 'New Mirror' Newspaper“</a:t>
            </a:r>
            <a:br>
              <a:rPr lang="mn-MN" sz="3200">
                <a:solidFill>
                  <a:srgbClr val="0070C0"/>
                </a:solidFill>
              </a:rPr>
            </a:br>
            <a:r>
              <a:rPr lang="mn-MN" sz="3200">
                <a:solidFill>
                  <a:srgbClr val="0070C0"/>
                </a:solidFill>
              </a:rPr>
              <a:t>“Шинэ толь хэмээх бичиг” сонин </a:t>
            </a:r>
            <a:endParaRPr sz="3200">
              <a:solidFill>
                <a:srgbClr val="0070C0"/>
              </a:solidFill>
            </a:endParaRPr>
          </a:p>
        </p:txBody>
      </p:sp>
      <p:sp>
        <p:nvSpPr>
          <p:cNvPr id="366" name="Google Shape;366;p34"/>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lnSpcReduction="10000"/>
          </a:bodyPr>
          <a:lstStyle/>
          <a:p>
            <a:pPr indent="-285750" lvl="0" marL="285750" rtl="0" algn="just">
              <a:spcBef>
                <a:spcPts val="0"/>
              </a:spcBef>
              <a:spcAft>
                <a:spcPts val="0"/>
              </a:spcAft>
              <a:buSzPts val="2760"/>
              <a:buChar char="•"/>
            </a:pPr>
            <a:r>
              <a:rPr lang="mn-MN"/>
              <a:t>1913 оны 3.6 наас 1914 оны наймдугаар сарын 21 хүртэл 20 дугаар 500 хувиар хэвлэгддэг байсан. Энэ хэвлэлийг залгамжлан 1915 оны 9.1-ээс 1920 оны нэгдүгээр сарын 23 хүртэл “Нийслэл хүрээний сонин бичиг”  сонин 103 дугаар  гарсан. Энэхүү хэвлэлийг Ж.Цэвээн эрхлэн гаргасан. Ж.Цэвээн нь МАН-ын хэвлэл “Үнэн” сонинг ч мөн эрхлэн гаргаж байсан. Иймээс түүнийг Монголын тогтмол хэвлэлийн үүсгэн байгуулагч гэж үздэг. </a:t>
            </a:r>
            <a:endParaRPr/>
          </a:p>
        </p:txBody>
      </p:sp>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0" name="Shape 370"/>
        <p:cNvGrpSpPr/>
        <p:nvPr/>
      </p:nvGrpSpPr>
      <p:grpSpPr>
        <a:xfrm>
          <a:off x="0" y="0"/>
          <a:ext cx="0" cy="0"/>
          <a:chOff x="0" y="0"/>
          <a:chExt cx="0" cy="0"/>
        </a:xfrm>
      </p:grpSpPr>
      <p:sp>
        <p:nvSpPr>
          <p:cNvPr id="371" name="Google Shape;371;p35"/>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a:bodyPr>
          <a:lstStyle/>
          <a:p>
            <a:pPr indent="-285750" lvl="0" marL="285750" rtl="0" algn="just">
              <a:spcBef>
                <a:spcPts val="0"/>
              </a:spcBef>
              <a:spcAft>
                <a:spcPts val="0"/>
              </a:spcAft>
              <a:buSzPts val="2760"/>
              <a:buChar char="•"/>
            </a:pPr>
            <a:r>
              <a:rPr b="1" i="1" lang="mn-MN"/>
              <a:t>Хоёрдугаар үе</a:t>
            </a:r>
            <a:r>
              <a:rPr i="1" lang="mn-MN"/>
              <a:t>: </a:t>
            </a:r>
            <a:r>
              <a:rPr lang="mn-MN"/>
              <a:t>Нийслэл хүрээнд хувьсгалт нууц бүлгэмүүд байгуулагдаж, оросын октябрийн хувьсгалын нөлөө, оросын дэмжлэгтэйгээр үндэсний ардчилсан хувьсгал ялсан үеийг хамардаг. Энэ үед хувьсгалчдын ухуулах хуудсууд, мөн анхны хувьсгалт хэвлэлүүд гарч байсан.    </a:t>
            </a:r>
            <a:endParaRPr/>
          </a:p>
        </p:txBody>
      </p:sp>
      <p:sp>
        <p:nvSpPr>
          <p:cNvPr id="372" name="Google Shape;372;p35"/>
          <p:cNvSpPr txBox="1"/>
          <p:nvPr>
            <p:ph type="title"/>
          </p:nvPr>
        </p:nvSpPr>
        <p:spPr>
          <a:xfrm>
            <a:off x="457200" y="915337"/>
            <a:ext cx="8001000" cy="1303867"/>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Clr>
                <a:srgbClr val="0070C0"/>
              </a:buClr>
              <a:buSzPts val="2800"/>
              <a:buFont typeface="Garamond"/>
              <a:buNone/>
            </a:pPr>
            <a:r>
              <a:rPr lang="mn-MN" sz="2800">
                <a:solidFill>
                  <a:srgbClr val="0070C0"/>
                </a:solidFill>
              </a:rPr>
              <a:t>"Mongolian Journalism Chronicles: </a:t>
            </a:r>
            <a:br>
              <a:rPr lang="mn-MN" sz="2800">
                <a:solidFill>
                  <a:srgbClr val="0070C0"/>
                </a:solidFill>
              </a:rPr>
            </a:br>
            <a:r>
              <a:rPr lang="mn-MN" sz="2800">
                <a:solidFill>
                  <a:srgbClr val="0070C0"/>
                </a:solidFill>
              </a:rPr>
              <a:t>A Historical Exploration“</a:t>
            </a:r>
            <a:br>
              <a:rPr lang="mn-MN" sz="2800">
                <a:solidFill>
                  <a:srgbClr val="0070C0"/>
                </a:solidFill>
              </a:rPr>
            </a:br>
            <a:r>
              <a:rPr lang="mn-MN" sz="2800">
                <a:solidFill>
                  <a:srgbClr val="0070C0"/>
                </a:solidFill>
              </a:rPr>
              <a:t>Монголын сэтгүүл зүйн үечлэл </a:t>
            </a:r>
            <a:endParaRPr sz="2800">
              <a:solidFill>
                <a:srgbClr val="0070C0"/>
              </a:solidFill>
            </a:endParaRPr>
          </a:p>
        </p:txBody>
      </p:sp>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6" name="Shape 376"/>
        <p:cNvGrpSpPr/>
        <p:nvPr/>
      </p:nvGrpSpPr>
      <p:grpSpPr>
        <a:xfrm>
          <a:off x="0" y="0"/>
          <a:ext cx="0" cy="0"/>
          <a:chOff x="0" y="0"/>
          <a:chExt cx="0" cy="0"/>
        </a:xfrm>
      </p:grpSpPr>
      <p:sp>
        <p:nvSpPr>
          <p:cNvPr id="377" name="Google Shape;377;p36"/>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fontScale="90000"/>
          </a:bodyPr>
          <a:lstStyle/>
          <a:p>
            <a:pPr indent="0" lvl="0" marL="0" rtl="0" algn="ctr">
              <a:spcBef>
                <a:spcPts val="0"/>
              </a:spcBef>
              <a:spcAft>
                <a:spcPts val="0"/>
              </a:spcAft>
              <a:buClr>
                <a:srgbClr val="0070C0"/>
              </a:buClr>
              <a:buSzPct val="100000"/>
              <a:buFont typeface="Garamond"/>
              <a:buNone/>
            </a:pPr>
            <a:r>
              <a:rPr lang="mn-MN">
                <a:solidFill>
                  <a:srgbClr val="0070C0"/>
                </a:solidFill>
              </a:rPr>
              <a:t>Revolutionary Publications</a:t>
            </a:r>
            <a:br>
              <a:rPr lang="mn-MN">
                <a:solidFill>
                  <a:srgbClr val="0070C0"/>
                </a:solidFill>
              </a:rPr>
            </a:br>
            <a:r>
              <a:rPr lang="mn-MN">
                <a:solidFill>
                  <a:srgbClr val="0070C0"/>
                </a:solidFill>
              </a:rPr>
              <a:t>Хувьсгалт хэвлэлүүд </a:t>
            </a:r>
            <a:endParaRPr>
              <a:solidFill>
                <a:srgbClr val="0070C0"/>
              </a:solidFill>
            </a:endParaRPr>
          </a:p>
        </p:txBody>
      </p:sp>
      <p:sp>
        <p:nvSpPr>
          <p:cNvPr id="378" name="Google Shape;378;p36"/>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a:bodyPr>
          <a:lstStyle/>
          <a:p>
            <a:pPr indent="-285750" lvl="0" marL="285750" rtl="0" algn="just">
              <a:spcBef>
                <a:spcPts val="0"/>
              </a:spcBef>
              <a:spcAft>
                <a:spcPts val="0"/>
              </a:spcAft>
              <a:buSzPts val="2760"/>
              <a:buChar char="•"/>
            </a:pPr>
            <a:r>
              <a:rPr lang="mn-MN"/>
              <a:t>1920.11.10 “Үнэн” сонины анхны дугаар Эрхүү хотноо хэвлэгдсэн. Анх 3000 хувь хэвлэгдэж байсан бол 1980-аад онд Долоо хоногт 6 дугаар 150 мянган хувь хэвлэгдэж байсан. </a:t>
            </a:r>
            <a:endParaRPr/>
          </a:p>
          <a:p>
            <a:pPr indent="-285750" lvl="0" marL="285750" rtl="0" algn="just">
              <a:spcBef>
                <a:spcPts val="1080"/>
              </a:spcBef>
              <a:spcAft>
                <a:spcPts val="0"/>
              </a:spcAft>
              <a:buSzPts val="2760"/>
              <a:buChar char="•"/>
            </a:pPr>
            <a:r>
              <a:rPr lang="mn-MN"/>
              <a:t>1921.7.19. “Уриа” долоо хоног тутмын сонин нийслэл хүрээнд 500 ширхэг хэвлэгдсэн. </a:t>
            </a:r>
            <a:endParaRPr/>
          </a:p>
          <a:p>
            <a:pPr indent="-285750" lvl="0" marL="285750" rtl="0" algn="just">
              <a:spcBef>
                <a:spcPts val="1080"/>
              </a:spcBef>
              <a:spcAft>
                <a:spcPts val="0"/>
              </a:spcAft>
              <a:buSzPts val="2760"/>
              <a:buChar char="•"/>
            </a:pPr>
            <a:r>
              <a:rPr lang="mn-MN"/>
              <a:t>1921.7.19 МОНЦАМЭ агентлаг МОНТА нэртэйгээр байгуулагдсан. </a:t>
            </a:r>
            <a:endParaRPr/>
          </a:p>
        </p:txBody>
      </p:sp>
    </p:spTree>
  </p:cSld>
  <p:clrMapOvr>
    <a:masterClrMapping/>
  </p:clrMapOvr>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2" name="Shape 382"/>
        <p:cNvGrpSpPr/>
        <p:nvPr/>
      </p:nvGrpSpPr>
      <p:grpSpPr>
        <a:xfrm>
          <a:off x="0" y="0"/>
          <a:ext cx="0" cy="0"/>
          <a:chOff x="0" y="0"/>
          <a:chExt cx="0" cy="0"/>
        </a:xfrm>
      </p:grpSpPr>
      <p:sp>
        <p:nvSpPr>
          <p:cNvPr id="383" name="Google Shape;383;p37"/>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fontScale="92500"/>
          </a:bodyPr>
          <a:lstStyle/>
          <a:p>
            <a:pPr indent="-285750" lvl="0" marL="285750" rtl="0" algn="just">
              <a:spcBef>
                <a:spcPts val="0"/>
              </a:spcBef>
              <a:spcAft>
                <a:spcPts val="0"/>
              </a:spcAft>
              <a:buSzPct val="115000"/>
              <a:buChar char="•"/>
            </a:pPr>
            <a:r>
              <a:rPr b="1" i="1" lang="mn-MN"/>
              <a:t>Гуравдугаар үе</a:t>
            </a:r>
            <a:r>
              <a:rPr lang="mn-MN"/>
              <a:t>: Монголын хувьсгалчид нийслэл хүрээг чөлөөлсний дараах үе буюу 1921 оны долоодугаар сарын 19-нөөс гарсан МАН-ын төв хороо,  Ардын Засгийн газар, цэрэг ардыг гэгээрүүлэх хэлтсийн “Уриа”сониноор эхэлдэг. </a:t>
            </a:r>
            <a:endParaRPr/>
          </a:p>
          <a:p>
            <a:pPr indent="-285750" lvl="0" marL="285750" rtl="0" algn="just">
              <a:spcBef>
                <a:spcPts val="1044"/>
              </a:spcBef>
              <a:spcAft>
                <a:spcPts val="0"/>
              </a:spcAft>
              <a:buSzPct val="115000"/>
              <a:buNone/>
            </a:pPr>
            <a:r>
              <a:rPr lang="mn-MN"/>
              <a:t>		Энэ үе нь сэтгүүл зүйн түүхэнд хамгийн урт удаан хугацааг хамардаг. Энэ л үед тогтмол хэвлэл төдийгүй олон түмний мэдээллийн хэрэгслүүд бий болж сэтгүүл зүй жинхэнэ утгаараа төлөвшсөн. </a:t>
            </a:r>
            <a:endParaRPr/>
          </a:p>
        </p:txBody>
      </p:sp>
      <p:sp>
        <p:nvSpPr>
          <p:cNvPr id="384" name="Google Shape;384;p37"/>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Clr>
                <a:srgbClr val="262626"/>
              </a:buClr>
              <a:buSzPts val="2800"/>
              <a:buFont typeface="Garamond"/>
              <a:buNone/>
            </a:pPr>
            <a:r>
              <a:rPr lang="mn-MN" sz="2800"/>
              <a:t>		</a:t>
            </a:r>
            <a:r>
              <a:rPr lang="mn-MN" sz="2800">
                <a:solidFill>
                  <a:srgbClr val="0070C0"/>
                </a:solidFill>
              </a:rPr>
              <a:t>"Mongolia's Journalism History: Exploring the Narrative“</a:t>
            </a:r>
            <a:br>
              <a:rPr lang="mn-MN" sz="2800">
                <a:solidFill>
                  <a:srgbClr val="0070C0"/>
                </a:solidFill>
              </a:rPr>
            </a:br>
            <a:r>
              <a:rPr lang="mn-MN" sz="2800">
                <a:solidFill>
                  <a:srgbClr val="0070C0"/>
                </a:solidFill>
              </a:rPr>
              <a:t>Монголын сэтгүүл зүйн түүхийн үечлэл </a:t>
            </a:r>
            <a:endParaRPr sz="2800">
              <a:solidFill>
                <a:srgbClr val="0070C0"/>
              </a:solidFill>
            </a:endParaRPr>
          </a:p>
        </p:txBody>
      </p:sp>
    </p:spTree>
  </p:cSld>
  <p:clrMapOvr>
    <a:masterClrMapping/>
  </p:clrMapOvr>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8" name="Shape 388"/>
        <p:cNvGrpSpPr/>
        <p:nvPr/>
      </p:nvGrpSpPr>
      <p:grpSpPr>
        <a:xfrm>
          <a:off x="0" y="0"/>
          <a:ext cx="0" cy="0"/>
          <a:chOff x="0" y="0"/>
          <a:chExt cx="0" cy="0"/>
        </a:xfrm>
      </p:grpSpPr>
      <p:sp>
        <p:nvSpPr>
          <p:cNvPr id="389" name="Google Shape;389;p38"/>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fontScale="92500" lnSpcReduction="10000"/>
          </a:bodyPr>
          <a:lstStyle/>
          <a:p>
            <a:pPr indent="-285750" lvl="0" marL="285750" rtl="0" algn="just">
              <a:spcBef>
                <a:spcPts val="0"/>
              </a:spcBef>
              <a:spcAft>
                <a:spcPts val="0"/>
              </a:spcAft>
              <a:buSzPct val="115000"/>
              <a:buChar char="•"/>
            </a:pPr>
            <a:r>
              <a:rPr b="1" i="1" lang="mn-MN"/>
              <a:t>Дөрөвдүгээр үе</a:t>
            </a:r>
            <a:r>
              <a:rPr lang="mn-MN"/>
              <a:t>: 1990 оны ардчилсан хувьсгалаас эхтэй гэж үздэг. Ардчилалын үр дүнд сэтгүүл зүйн нийгэмд гүйцэтгэх үүрэг, зорилго, зарчимд өөрчлөлт гарсан. </a:t>
            </a:r>
            <a:endParaRPr/>
          </a:p>
          <a:p>
            <a:pPr indent="-285750" lvl="0" marL="285750" rtl="0" algn="just">
              <a:spcBef>
                <a:spcPts val="1044"/>
              </a:spcBef>
              <a:spcAft>
                <a:spcPts val="0"/>
              </a:spcAft>
              <a:buSzPct val="115000"/>
              <a:buChar char="•"/>
            </a:pPr>
            <a:r>
              <a:rPr lang="mn-MN"/>
              <a:t>Энэ үед Хэвлэл хянах хороог татан буулгаж, хэвлэлийн эрх  чөлөөний тухай хууль\1998\ батлагдаж, Олон нийтийн радио, телевизийн тухай хууль \2005\ зэрэг хуулиуд батлагдаж хэвлэл мэдээлэлд төр оролцохоо больсоноор хэвлэлийн эрх чөлөө жинхэнэ утгаараа хэрэгжих болсон.  </a:t>
            </a:r>
            <a:endParaRPr/>
          </a:p>
          <a:p>
            <a:pPr indent="-123634" lvl="0" marL="285750" rtl="0" algn="l">
              <a:spcBef>
                <a:spcPts val="1044"/>
              </a:spcBef>
              <a:spcAft>
                <a:spcPts val="0"/>
              </a:spcAft>
              <a:buSzPct val="115000"/>
              <a:buNone/>
            </a:pPr>
            <a:r>
              <a:t/>
            </a:r>
            <a:endParaRPr/>
          </a:p>
          <a:p>
            <a:pPr indent="-123634" lvl="0" marL="285750" rtl="0" algn="l">
              <a:spcBef>
                <a:spcPts val="1044"/>
              </a:spcBef>
              <a:spcAft>
                <a:spcPts val="0"/>
              </a:spcAft>
              <a:buSzPct val="115000"/>
              <a:buNone/>
            </a:pPr>
            <a:r>
              <a:t/>
            </a:r>
            <a:endParaRPr/>
          </a:p>
          <a:p>
            <a:pPr indent="-123634" lvl="0" marL="285750" rtl="0" algn="l">
              <a:spcBef>
                <a:spcPts val="1044"/>
              </a:spcBef>
              <a:spcAft>
                <a:spcPts val="0"/>
              </a:spcAft>
              <a:buSzPct val="115000"/>
              <a:buNone/>
            </a:pPr>
            <a:r>
              <a:t/>
            </a:r>
            <a:endParaRPr/>
          </a:p>
          <a:p>
            <a:pPr indent="-123634" lvl="0" marL="285750" rtl="0" algn="l">
              <a:spcBef>
                <a:spcPts val="1044"/>
              </a:spcBef>
              <a:spcAft>
                <a:spcPts val="0"/>
              </a:spcAft>
              <a:buSzPct val="115000"/>
              <a:buNone/>
            </a:pPr>
            <a:r>
              <a:t/>
            </a:r>
            <a:endParaRPr/>
          </a:p>
          <a:p>
            <a:pPr indent="-123634" lvl="0" marL="285750" rtl="0" algn="l">
              <a:spcBef>
                <a:spcPts val="1044"/>
              </a:spcBef>
              <a:spcAft>
                <a:spcPts val="0"/>
              </a:spcAft>
              <a:buSzPct val="115000"/>
              <a:buNone/>
            </a:pPr>
            <a:r>
              <a:t/>
            </a:r>
            <a:endParaRPr/>
          </a:p>
        </p:txBody>
      </p:sp>
      <p:sp>
        <p:nvSpPr>
          <p:cNvPr id="390" name="Google Shape;390;p38"/>
          <p:cNvSpPr txBox="1"/>
          <p:nvPr>
            <p:ph type="title"/>
          </p:nvPr>
        </p:nvSpPr>
        <p:spPr>
          <a:xfrm>
            <a:off x="457200" y="915337"/>
            <a:ext cx="8001000" cy="1303867"/>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Clr>
                <a:srgbClr val="0070C0"/>
              </a:buClr>
              <a:buSzPts val="2800"/>
              <a:buFont typeface="Garamond"/>
              <a:buNone/>
            </a:pPr>
            <a:r>
              <a:rPr lang="mn-MN" sz="2800">
                <a:solidFill>
                  <a:srgbClr val="0070C0"/>
                </a:solidFill>
              </a:rPr>
              <a:t>"Mongolian Journalism Chronicles: </a:t>
            </a:r>
            <a:br>
              <a:rPr lang="mn-MN" sz="2800">
                <a:solidFill>
                  <a:srgbClr val="0070C0"/>
                </a:solidFill>
              </a:rPr>
            </a:br>
            <a:r>
              <a:rPr lang="mn-MN" sz="2800">
                <a:solidFill>
                  <a:srgbClr val="0070C0"/>
                </a:solidFill>
              </a:rPr>
              <a:t>A Historical Exploration“</a:t>
            </a:r>
            <a:br>
              <a:rPr lang="mn-MN" sz="2800">
                <a:solidFill>
                  <a:srgbClr val="0070C0"/>
                </a:solidFill>
              </a:rPr>
            </a:br>
            <a:r>
              <a:rPr lang="mn-MN" sz="2800">
                <a:solidFill>
                  <a:srgbClr val="0070C0"/>
                </a:solidFill>
              </a:rPr>
              <a:t>Монголын сэтгүүл зүйн үечлэл </a:t>
            </a:r>
            <a:endParaRPr sz="2800">
              <a:solidFill>
                <a:srgbClr val="0070C0"/>
              </a:solidFill>
            </a:endParaRPr>
          </a:p>
        </p:txBody>
      </p:sp>
    </p:spTree>
  </p:cSld>
  <p:clrMapOvr>
    <a:masterClrMapping/>
  </p:clrMapOvr>
</p:sld>
</file>

<file path=ppt/slides/slide3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94" name="Shape 394"/>
        <p:cNvGrpSpPr/>
        <p:nvPr/>
      </p:nvGrpSpPr>
      <p:grpSpPr>
        <a:xfrm>
          <a:off x="0" y="0"/>
          <a:ext cx="0" cy="0"/>
          <a:chOff x="0" y="0"/>
          <a:chExt cx="0" cy="0"/>
        </a:xfrm>
      </p:grpSpPr>
      <p:sp>
        <p:nvSpPr>
          <p:cNvPr id="395" name="Google Shape;395;p39"/>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Clr>
                <a:srgbClr val="0070C0"/>
              </a:buClr>
              <a:buSzPts val="2800"/>
              <a:buFont typeface="Garamond"/>
              <a:buNone/>
            </a:pPr>
            <a:r>
              <a:rPr lang="mn-MN" sz="2800">
                <a:solidFill>
                  <a:srgbClr val="0070C0"/>
                </a:solidFill>
              </a:rPr>
              <a:t>"Understanding Through History: </a:t>
            </a:r>
            <a:br>
              <a:rPr lang="mn-MN" sz="2800">
                <a:solidFill>
                  <a:srgbClr val="0070C0"/>
                </a:solidFill>
              </a:rPr>
            </a:br>
            <a:r>
              <a:rPr lang="mn-MN" sz="2800">
                <a:solidFill>
                  <a:srgbClr val="0070C0"/>
                </a:solidFill>
              </a:rPr>
              <a:t>Exploring Journalism's Past“</a:t>
            </a:r>
            <a:br>
              <a:rPr lang="mn-MN" sz="2800">
                <a:solidFill>
                  <a:srgbClr val="0070C0"/>
                </a:solidFill>
              </a:rPr>
            </a:br>
            <a:r>
              <a:rPr lang="mn-MN" sz="2800">
                <a:solidFill>
                  <a:srgbClr val="0070C0"/>
                </a:solidFill>
              </a:rPr>
              <a:t>Сэтгүүл зүйн түүхийг судалснаар </a:t>
            </a:r>
            <a:endParaRPr sz="2800">
              <a:solidFill>
                <a:srgbClr val="0070C0"/>
              </a:solidFill>
            </a:endParaRPr>
          </a:p>
        </p:txBody>
      </p:sp>
      <p:sp>
        <p:nvSpPr>
          <p:cNvPr id="396" name="Google Shape;396;p39"/>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a:bodyPr>
          <a:lstStyle/>
          <a:p>
            <a:pPr indent="0" lvl="0" marL="0" rtl="0" algn="just">
              <a:spcBef>
                <a:spcPts val="0"/>
              </a:spcBef>
              <a:spcAft>
                <a:spcPts val="0"/>
              </a:spcAft>
              <a:buSzPts val="2760"/>
              <a:buNone/>
            </a:pPr>
            <a:r>
              <a:rPr lang="mn-MN"/>
              <a:t>Сэтгүүл зүйн үйл ажиллагааны өнгөрсөн түүхийг судалж мэдсэнээр өнөөгийн үйл ажиллагаанд онолын бодитой дүгнэлт хийж ирээдүйн дүр төрхийг урьдчилан томъёолж, зөв гольдролд оруулах зэрэг ач холбогдолтой юм.</a:t>
            </a:r>
            <a:endParaRPr/>
          </a:p>
        </p:txBody>
      </p:sp>
    </p:spTree>
  </p:cSld>
  <p:clrMapOvr>
    <a:masterClrMapping/>
  </p:clrMapOvr>
</p:sld>
</file>

<file path=ppt/slides/slide4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00" name="Shape 400"/>
        <p:cNvGrpSpPr/>
        <p:nvPr/>
      </p:nvGrpSpPr>
      <p:grpSpPr>
        <a:xfrm>
          <a:off x="0" y="0"/>
          <a:ext cx="0" cy="0"/>
          <a:chOff x="0" y="0"/>
          <a:chExt cx="0" cy="0"/>
        </a:xfrm>
      </p:grpSpPr>
      <p:sp>
        <p:nvSpPr>
          <p:cNvPr id="401" name="Google Shape;401;p40"/>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fontScale="90000"/>
          </a:bodyPr>
          <a:lstStyle/>
          <a:p>
            <a:pPr indent="0" lvl="0" marL="0" rtl="0" algn="ctr">
              <a:spcBef>
                <a:spcPts val="0"/>
              </a:spcBef>
              <a:spcAft>
                <a:spcPts val="0"/>
              </a:spcAft>
              <a:buClr>
                <a:srgbClr val="0070C0"/>
              </a:buClr>
              <a:buSzPct val="100000"/>
              <a:buFont typeface="Garamond"/>
              <a:buNone/>
            </a:pPr>
            <a:r>
              <a:rPr lang="mn-MN">
                <a:solidFill>
                  <a:srgbClr val="0070C0"/>
                </a:solidFill>
              </a:rPr>
              <a:t>Summary</a:t>
            </a:r>
            <a:br>
              <a:rPr lang="mn-MN">
                <a:solidFill>
                  <a:srgbClr val="0070C0"/>
                </a:solidFill>
              </a:rPr>
            </a:br>
            <a:r>
              <a:rPr lang="mn-MN">
                <a:solidFill>
                  <a:srgbClr val="0070C0"/>
                </a:solidFill>
              </a:rPr>
              <a:t>Дүгнэлт</a:t>
            </a:r>
            <a:r>
              <a:rPr lang="mn-MN"/>
              <a:t> </a:t>
            </a:r>
            <a:endParaRPr/>
          </a:p>
        </p:txBody>
      </p:sp>
      <p:sp>
        <p:nvSpPr>
          <p:cNvPr id="402" name="Google Shape;402;p40"/>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lnSpcReduction="10000"/>
          </a:bodyPr>
          <a:lstStyle/>
          <a:p>
            <a:pPr indent="0" lvl="0" marL="0" rtl="0" algn="just">
              <a:spcBef>
                <a:spcPts val="0"/>
              </a:spcBef>
              <a:spcAft>
                <a:spcPts val="0"/>
              </a:spcAft>
              <a:buSzPts val="2760"/>
              <a:buNone/>
            </a:pPr>
            <a:r>
              <a:rPr lang="mn-MN"/>
              <a:t>Монгол улс 1000 гаруй жилийн тэртээгээс ном хэвлэж эхэлсэн дам яриа бий. XV зууны үеэс модон, чулуун барын ном хэвлэл хэвлэж эхэлсэн. Орчин үеийн хэвлэх үйлдвэр 1912  онд  бий болсон ба хэвлэх үйлдэр байгуулагдснаар орчин цагийн сонин, сэтгүүл хэвлэх боломжтой болсон нь монголын сэтгүүл зүй бий болох эх үндсэн болж Монголын орчин цагийн сэтгүүл зүй 1913 онд “Шинэ толь хэмээх бичиг” сонин хэвлэгдснээр  үүсчээ. </a:t>
            </a:r>
            <a:endParaRPr/>
          </a:p>
        </p:txBody>
      </p:sp>
    </p:spTree>
  </p:cSld>
  <p:clrMapOvr>
    <a:masterClrMapping/>
  </p:clrMapOvr>
</p:sld>
</file>

<file path=ppt/slides/slide4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06" name="Shape 406"/>
        <p:cNvGrpSpPr/>
        <p:nvPr/>
      </p:nvGrpSpPr>
      <p:grpSpPr>
        <a:xfrm>
          <a:off x="0" y="0"/>
          <a:ext cx="0" cy="0"/>
          <a:chOff x="0" y="0"/>
          <a:chExt cx="0" cy="0"/>
        </a:xfrm>
      </p:grpSpPr>
      <p:sp>
        <p:nvSpPr>
          <p:cNvPr id="407" name="Google Shape;407;p41"/>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fontScale="90000"/>
          </a:bodyPr>
          <a:lstStyle/>
          <a:p>
            <a:pPr indent="0" lvl="0" marL="0" rtl="0" algn="ctr">
              <a:spcBef>
                <a:spcPts val="0"/>
              </a:spcBef>
              <a:spcAft>
                <a:spcPts val="0"/>
              </a:spcAft>
              <a:buClr>
                <a:srgbClr val="0070C0"/>
              </a:buClr>
              <a:buSzPct val="100000"/>
              <a:buFont typeface="Garamond"/>
              <a:buNone/>
            </a:pPr>
            <a:r>
              <a:rPr lang="mn-MN">
                <a:solidFill>
                  <a:srgbClr val="0070C0"/>
                </a:solidFill>
              </a:rPr>
              <a:t>Exersize</a:t>
            </a:r>
            <a:br>
              <a:rPr lang="mn-MN">
                <a:solidFill>
                  <a:srgbClr val="0070C0"/>
                </a:solidFill>
              </a:rPr>
            </a:br>
            <a:r>
              <a:rPr lang="mn-MN">
                <a:solidFill>
                  <a:srgbClr val="0070C0"/>
                </a:solidFill>
              </a:rPr>
              <a:t>Дасгал ажил </a:t>
            </a:r>
            <a:endParaRPr>
              <a:solidFill>
                <a:srgbClr val="0070C0"/>
              </a:solidFill>
            </a:endParaRPr>
          </a:p>
        </p:txBody>
      </p:sp>
      <p:sp>
        <p:nvSpPr>
          <p:cNvPr id="408" name="Google Shape;408;p41"/>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a:bodyPr>
          <a:lstStyle/>
          <a:p>
            <a:pPr indent="-285750" lvl="0" marL="285750" rtl="0" algn="l">
              <a:spcBef>
                <a:spcPts val="0"/>
              </a:spcBef>
              <a:spcAft>
                <a:spcPts val="0"/>
              </a:spcAft>
              <a:buSzPts val="2760"/>
              <a:buChar char="•"/>
            </a:pPr>
            <a:r>
              <a:rPr lang="mn-MN"/>
              <a:t>Дараах асуултад хариулан бич. </a:t>
            </a:r>
            <a:endParaRPr/>
          </a:p>
          <a:p>
            <a:pPr indent="-285750" lvl="0" marL="285750" rtl="0" algn="l">
              <a:spcBef>
                <a:spcPts val="1080"/>
              </a:spcBef>
              <a:spcAft>
                <a:spcPts val="0"/>
              </a:spcAft>
              <a:buSzPts val="2760"/>
              <a:buChar char="•"/>
            </a:pPr>
            <a:r>
              <a:rPr lang="mn-MN"/>
              <a:t>  а)</a:t>
            </a:r>
            <a:r>
              <a:rPr b="1" lang="mn-MN"/>
              <a:t> </a:t>
            </a:r>
            <a:r>
              <a:rPr lang="mn-MN"/>
              <a:t>Монголчуудын ном хэвлэлийн түүх хэдэн оноос эхлэлтэй вэ? </a:t>
            </a:r>
            <a:endParaRPr/>
          </a:p>
          <a:p>
            <a:pPr indent="-285750" lvl="0" marL="285750" rtl="0" algn="l">
              <a:spcBef>
                <a:spcPts val="1080"/>
              </a:spcBef>
              <a:spcAft>
                <a:spcPts val="0"/>
              </a:spcAft>
              <a:buSzPts val="2760"/>
              <a:buChar char="•"/>
            </a:pPr>
            <a:r>
              <a:rPr lang="mn-MN"/>
              <a:t> б) Монголчууд есөн эрдэнэ буюу ямар, ямар металлаар номоо хэвлэж байсан бэ? </a:t>
            </a:r>
            <a:endParaRPr/>
          </a:p>
          <a:p>
            <a:pPr indent="-285750" lvl="0" marL="285750" rtl="0" algn="l">
              <a:spcBef>
                <a:spcPts val="1080"/>
              </a:spcBef>
              <a:spcAft>
                <a:spcPts val="0"/>
              </a:spcAft>
              <a:buSzPts val="2760"/>
              <a:buChar char="•"/>
            </a:pPr>
            <a:r>
              <a:rPr lang="mn-MN"/>
              <a:t>в) Монголд орчин цагийн сэтгүүл зүй хэзээ үүссэн бэ. Энэ өдрийн талаар тодруулна уу.  </a:t>
            </a:r>
            <a:endParaRPr/>
          </a:p>
          <a:p>
            <a:pPr indent="-110490" lvl="0" marL="285750" rtl="0" algn="l">
              <a:spcBef>
                <a:spcPts val="1080"/>
              </a:spcBef>
              <a:spcAft>
                <a:spcPts val="0"/>
              </a:spcAft>
              <a:buSzPts val="2760"/>
              <a:buNone/>
            </a:pPr>
            <a:r>
              <a:t/>
            </a:r>
            <a:endParaRPr/>
          </a:p>
        </p:txBody>
      </p:sp>
    </p:spTree>
  </p:cSld>
  <p:clrMapOvr>
    <a:masterClrMapping/>
  </p:clrMapOvr>
</p:sld>
</file>

<file path=ppt/slides/slide4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12" name="Shape 412"/>
        <p:cNvGrpSpPr/>
        <p:nvPr/>
      </p:nvGrpSpPr>
      <p:grpSpPr>
        <a:xfrm>
          <a:off x="0" y="0"/>
          <a:ext cx="0" cy="0"/>
          <a:chOff x="0" y="0"/>
          <a:chExt cx="0" cy="0"/>
        </a:xfrm>
      </p:grpSpPr>
      <p:sp>
        <p:nvSpPr>
          <p:cNvPr id="413" name="Google Shape;413;p42"/>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fontScale="90000"/>
          </a:bodyPr>
          <a:lstStyle/>
          <a:p>
            <a:pPr indent="0" lvl="0" marL="0" rtl="0" algn="ctr">
              <a:spcBef>
                <a:spcPts val="0"/>
              </a:spcBef>
              <a:spcAft>
                <a:spcPts val="0"/>
              </a:spcAft>
              <a:buClr>
                <a:srgbClr val="0070C0"/>
              </a:buClr>
              <a:buSzPct val="100000"/>
              <a:buFont typeface="Garamond"/>
              <a:buNone/>
            </a:pPr>
            <a:r>
              <a:rPr lang="mn-MN">
                <a:solidFill>
                  <a:srgbClr val="0070C0"/>
                </a:solidFill>
              </a:rPr>
              <a:t>Home work:</a:t>
            </a:r>
            <a:br>
              <a:rPr lang="mn-MN">
                <a:solidFill>
                  <a:srgbClr val="0070C0"/>
                </a:solidFill>
              </a:rPr>
            </a:br>
            <a:r>
              <a:rPr lang="mn-MN">
                <a:solidFill>
                  <a:srgbClr val="0070C0"/>
                </a:solidFill>
              </a:rPr>
              <a:t>Даалгавар:</a:t>
            </a:r>
            <a:endParaRPr>
              <a:solidFill>
                <a:srgbClr val="0070C0"/>
              </a:solidFill>
            </a:endParaRPr>
          </a:p>
        </p:txBody>
      </p:sp>
      <p:sp>
        <p:nvSpPr>
          <p:cNvPr id="414" name="Google Shape;414;p42"/>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a:bodyPr>
          <a:lstStyle/>
          <a:p>
            <a:pPr indent="-285750" lvl="0" marL="285750" rtl="0" algn="l">
              <a:spcBef>
                <a:spcPts val="0"/>
              </a:spcBef>
              <a:spcAft>
                <a:spcPts val="0"/>
              </a:spcAft>
              <a:buSzPts val="2760"/>
              <a:buChar char="•"/>
            </a:pPr>
            <a:r>
              <a:rPr lang="mn-MN"/>
              <a:t>“Монголчуудын ном хэвлэлийн түүх” сэдэвт эссээ 300 үгэнд багтаан бичнэ үү. </a:t>
            </a:r>
            <a:endParaRPr/>
          </a:p>
          <a:p>
            <a:pPr indent="-110490" lvl="0" marL="285750" rtl="0" algn="l">
              <a:spcBef>
                <a:spcPts val="1080"/>
              </a:spcBef>
              <a:spcAft>
                <a:spcPts val="0"/>
              </a:spcAft>
              <a:buSzPts val="2760"/>
              <a:buNone/>
            </a:pPr>
            <a:r>
              <a:t/>
            </a:r>
            <a:endParaRPr/>
          </a:p>
        </p:txBody>
      </p:sp>
    </p:spTree>
  </p:cSld>
  <p:clrMapOvr>
    <a:masterClrMapping/>
  </p:clrMapOvr>
</p:sld>
</file>

<file path=ppt/slides/slide4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19" name="Shape 419"/>
        <p:cNvGrpSpPr/>
        <p:nvPr/>
      </p:nvGrpSpPr>
      <p:grpSpPr>
        <a:xfrm>
          <a:off x="0" y="0"/>
          <a:ext cx="0" cy="0"/>
          <a:chOff x="0" y="0"/>
          <a:chExt cx="0" cy="0"/>
        </a:xfrm>
      </p:grpSpPr>
      <p:sp>
        <p:nvSpPr>
          <p:cNvPr id="420" name="Google Shape;420;p43"/>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fontScale="90000"/>
          </a:bodyPr>
          <a:lstStyle/>
          <a:p>
            <a:pPr indent="0" lvl="0" marL="0" rtl="0" algn="ctr">
              <a:spcBef>
                <a:spcPts val="0"/>
              </a:spcBef>
              <a:spcAft>
                <a:spcPts val="0"/>
              </a:spcAft>
              <a:buClr>
                <a:srgbClr val="262626"/>
              </a:buClr>
              <a:buSzPct val="100000"/>
              <a:buFont typeface="Garamond"/>
              <a:buNone/>
            </a:pPr>
            <a:br>
              <a:rPr b="1" lang="mn-MN"/>
            </a:br>
            <a:r>
              <a:rPr lang="mn-MN">
                <a:solidFill>
                  <a:srgbClr val="0070C0"/>
                </a:solidFill>
              </a:rPr>
              <a:t>References</a:t>
            </a:r>
            <a:br>
              <a:rPr lang="mn-MN">
                <a:solidFill>
                  <a:srgbClr val="0070C0"/>
                </a:solidFill>
              </a:rPr>
            </a:br>
            <a:r>
              <a:rPr lang="mn-MN">
                <a:solidFill>
                  <a:srgbClr val="0070C0"/>
                </a:solidFill>
              </a:rPr>
              <a:t>Ашиглах  эх сурвалж:</a:t>
            </a:r>
            <a:br>
              <a:rPr lang="mn-MN"/>
            </a:br>
            <a:endParaRPr/>
          </a:p>
        </p:txBody>
      </p:sp>
      <p:sp>
        <p:nvSpPr>
          <p:cNvPr id="421" name="Google Shape;421;p43"/>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fontScale="32500" lnSpcReduction="10000"/>
          </a:bodyPr>
          <a:lstStyle/>
          <a:p>
            <a:pPr indent="-285750" lvl="0" marL="285750" rtl="0" algn="l">
              <a:spcBef>
                <a:spcPts val="0"/>
              </a:spcBef>
              <a:spcAft>
                <a:spcPts val="0"/>
              </a:spcAft>
              <a:buSzPct val="115000"/>
              <a:buChar char="•"/>
            </a:pPr>
            <a:r>
              <a:rPr b="1" lang="mn-MN" sz="3200"/>
              <a:t>Academia, </a:t>
            </a:r>
            <a:r>
              <a:rPr b="1" lang="mn-MN" sz="3200" u="sng">
                <a:solidFill>
                  <a:schemeClr val="hlink"/>
                </a:solidFill>
                <a:hlinkClick r:id="rId3"/>
              </a:rPr>
              <a:t>https://independent.academia.edu/MyagmarsurenOdmandakh?fbclid=IwAR2bK0FXSPsRX8tWhJzRqcOU0jS7bDh-DbDnkB2BE9ZnbHshVJsapT1OgJA</a:t>
            </a:r>
            <a:r>
              <a:rPr b="1" lang="mn-MN" sz="3200"/>
              <a:t> </a:t>
            </a:r>
            <a:endParaRPr sz="2800"/>
          </a:p>
          <a:p>
            <a:pPr indent="-285750" lvl="0" marL="285750" rtl="0" algn="l">
              <a:spcBef>
                <a:spcPts val="782"/>
              </a:spcBef>
              <a:spcAft>
                <a:spcPts val="0"/>
              </a:spcAft>
              <a:buSzPct val="115000"/>
              <a:buChar char="•"/>
            </a:pPr>
            <a:r>
              <a:rPr b="1" lang="mn-MN" sz="2800"/>
              <a:t>Council For Cultural Heritage Networking And Communication </a:t>
            </a:r>
            <a:r>
              <a:rPr lang="mn-MN" sz="2800" u="sng">
                <a:solidFill>
                  <a:schemeClr val="hlink"/>
                </a:solidFill>
                <a:hlinkClick r:id="rId4"/>
              </a:rPr>
              <a:t>https://barimtatuv.mongoluv.mn/</a:t>
            </a:r>
            <a:endParaRPr sz="2800"/>
          </a:p>
          <a:p>
            <a:pPr indent="-285750" lvl="0" marL="285750" rtl="0" algn="l">
              <a:spcBef>
                <a:spcPts val="782"/>
              </a:spcBef>
              <a:spcAft>
                <a:spcPts val="0"/>
              </a:spcAft>
              <a:buSzPct val="115000"/>
              <a:buChar char="•"/>
            </a:pPr>
            <a:r>
              <a:rPr b="1" lang="mn-MN" sz="2800"/>
              <a:t>National Heritage Center, </a:t>
            </a:r>
            <a:r>
              <a:rPr b="1" lang="mn-MN" sz="2800" u="sng">
                <a:solidFill>
                  <a:schemeClr val="hlink"/>
                </a:solidFill>
                <a:hlinkClick r:id="rId5"/>
              </a:rPr>
              <a:t>https://bpress.mn/content/277?fbclid=IwAR2uGVz9Kb2iNHK81rOEFsCpzHwoA1aPzXgvM4kAemcmp4WYYSvPqWpKGzI</a:t>
            </a:r>
            <a:endParaRPr b="1" sz="2800"/>
          </a:p>
          <a:p>
            <a:pPr indent="-285750" lvl="0" marL="285750" rtl="0" algn="l">
              <a:spcBef>
                <a:spcPts val="782"/>
              </a:spcBef>
              <a:spcAft>
                <a:spcPts val="0"/>
              </a:spcAft>
              <a:buSzPct val="115000"/>
              <a:buChar char="•"/>
            </a:pPr>
            <a:r>
              <a:rPr b="1" lang="mn-MN" sz="2800"/>
              <a:t> News agency  </a:t>
            </a:r>
            <a:r>
              <a:rPr lang="mn-MN" sz="2800" u="sng">
                <a:solidFill>
                  <a:schemeClr val="hlink"/>
                </a:solidFill>
                <a:hlinkClick r:id="rId6"/>
              </a:rPr>
              <a:t>https://news.mn/r/88847/?device=desktop</a:t>
            </a:r>
            <a:endParaRPr sz="2800"/>
          </a:p>
          <a:p>
            <a:pPr indent="-285750" lvl="0" marL="285750" rtl="0" algn="l">
              <a:spcBef>
                <a:spcPts val="782"/>
              </a:spcBef>
              <a:spcAft>
                <a:spcPts val="0"/>
              </a:spcAft>
              <a:buSzPct val="115000"/>
              <a:buChar char="•"/>
            </a:pPr>
            <a:r>
              <a:rPr b="1" lang="mn-MN" sz="2800"/>
              <a:t>Mongolian National Library, </a:t>
            </a:r>
            <a:r>
              <a:rPr b="1" lang="mn-MN" sz="2800" u="sng">
                <a:solidFill>
                  <a:schemeClr val="hlink"/>
                </a:solidFill>
                <a:hlinkClick r:id="rId7"/>
              </a:rPr>
              <a:t>https://nationallibrary.mn/</a:t>
            </a:r>
            <a:endParaRPr b="1" sz="2800" u="sng"/>
          </a:p>
          <a:p>
            <a:pPr indent="-285750" lvl="0" marL="285750" rtl="0" algn="l">
              <a:spcBef>
                <a:spcPts val="782"/>
              </a:spcBef>
              <a:spcAft>
                <a:spcPts val="0"/>
              </a:spcAft>
              <a:buSzPct val="115000"/>
              <a:buChar char="•"/>
            </a:pPr>
            <a:r>
              <a:rPr b="1" lang="mn-MN" sz="2800"/>
              <a:t>Tourist Information Center </a:t>
            </a:r>
            <a:r>
              <a:rPr lang="mn-MN" sz="2800" u="sng">
                <a:solidFill>
                  <a:schemeClr val="hlink"/>
                </a:solidFill>
                <a:hlinkClick r:id="rId8"/>
              </a:rPr>
              <a:t>http://www.touristinfocenter.mn/cate9_more.aspx?ItemID=99</a:t>
            </a:r>
            <a:r>
              <a:rPr lang="mn-MN" sz="2800"/>
              <a:t> </a:t>
            </a:r>
            <a:endParaRPr sz="2800"/>
          </a:p>
          <a:p>
            <a:pPr indent="-285750" lvl="0" marL="285750" rtl="0" algn="l">
              <a:spcBef>
                <a:spcPts val="756"/>
              </a:spcBef>
              <a:spcAft>
                <a:spcPts val="0"/>
              </a:spcAft>
              <a:buSzPct val="115000"/>
              <a:buChar char="•"/>
            </a:pPr>
            <a:r>
              <a:rPr b="1" lang="mn-MN"/>
              <a:t>Уншиж судлах нэмэлт материал: </a:t>
            </a:r>
            <a:endParaRPr b="1"/>
          </a:p>
          <a:p>
            <a:pPr indent="-285750" lvl="0" marL="285750" rtl="0" algn="l">
              <a:spcBef>
                <a:spcPts val="756"/>
              </a:spcBef>
              <a:spcAft>
                <a:spcPts val="0"/>
              </a:spcAft>
              <a:buSzPct val="115000"/>
              <a:buChar char="•"/>
            </a:pPr>
            <a:r>
              <a:rPr lang="mn-MN"/>
              <a:t>Дэлэг Д. Монголын хэвлэл. УБ. 1971.</a:t>
            </a:r>
            <a:endParaRPr/>
          </a:p>
          <a:p>
            <a:pPr indent="-285750" lvl="0" marL="285750" rtl="0" algn="l">
              <a:spcBef>
                <a:spcPts val="756"/>
              </a:spcBef>
              <a:spcAft>
                <a:spcPts val="0"/>
              </a:spcAft>
              <a:buSzPct val="115000"/>
              <a:buChar char="•"/>
            </a:pPr>
            <a:r>
              <a:rPr lang="mn-MN"/>
              <a:t>Норовсүрэн Л. Монголын сэтгүүл зүйн түүхэн тойм. УБ. 2000. </a:t>
            </a:r>
            <a:endParaRPr/>
          </a:p>
          <a:p>
            <a:pPr indent="-285750" lvl="0" marL="285750" rtl="0" algn="l">
              <a:spcBef>
                <a:spcPts val="756"/>
              </a:spcBef>
              <a:spcAft>
                <a:spcPts val="0"/>
              </a:spcAft>
              <a:buSzPct val="115000"/>
              <a:buChar char="•"/>
            </a:pPr>
            <a:r>
              <a:rPr lang="mn-MN"/>
              <a:t>Норовсүрэн Л. ХХ зууны эхэн үеийн Монголын сэтгүүлчид. УБ.2012 </a:t>
            </a:r>
            <a:endParaRPr/>
          </a:p>
          <a:p>
            <a:pPr indent="-285750" lvl="0" marL="285750" rtl="0" algn="l">
              <a:spcBef>
                <a:spcPts val="756"/>
              </a:spcBef>
              <a:spcAft>
                <a:spcPts val="0"/>
              </a:spcAft>
              <a:buSzPct val="115000"/>
              <a:buChar char="•"/>
            </a:pPr>
            <a:r>
              <a:rPr b="1" lang="mn-MN"/>
              <a:t> Галаарид Б. Монголын чөлөөт хэвлэлийн хөгжил төлөвшил. 2018</a:t>
            </a:r>
            <a:endParaRPr/>
          </a:p>
          <a:p>
            <a:pPr indent="-285750" lvl="0" marL="285750" rtl="0" algn="l">
              <a:spcBef>
                <a:spcPts val="756"/>
              </a:spcBef>
              <a:spcAft>
                <a:spcPts val="0"/>
              </a:spcAft>
              <a:buSzPct val="115000"/>
              <a:buChar char="•"/>
            </a:pPr>
            <a:r>
              <a:rPr lang="mn-MN"/>
              <a:t>МҮНС-ийн Эрдэнэсийн сан. УБ.2019 </a:t>
            </a:r>
            <a:endParaRPr/>
          </a:p>
          <a:p>
            <a:pPr indent="-285750" lvl="0" marL="285750" rtl="0" algn="l">
              <a:spcBef>
                <a:spcPts val="756"/>
              </a:spcBef>
              <a:spcAft>
                <a:spcPts val="0"/>
              </a:spcAft>
              <a:buSzPct val="115000"/>
              <a:buChar char="•"/>
            </a:pPr>
            <a:r>
              <a:rPr lang="mn-MN"/>
              <a:t>Одмандах М. Монголын анхны тогтмол хэвлэлийн түүхийн судалгаа. 2021. </a:t>
            </a:r>
            <a:endParaRPr/>
          </a:p>
        </p:txBody>
      </p:sp>
    </p:spTree>
  </p:cSld>
  <p:clrMapOvr>
    <a:masterClrMapping/>
  </p:clrMapOvr>
</p:sld>
</file>

<file path=ppt/theme/theme1.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rganic">
  <a:themeElements>
    <a:clrScheme name="Organic">
      <a:dk1>
        <a:srgbClr val="000000"/>
      </a:dk1>
      <a:lt1>
        <a:srgbClr val="FFFFFF"/>
      </a:lt1>
      <a:dk2>
        <a:srgbClr val="212121"/>
      </a:dk2>
      <a:lt2>
        <a:srgbClr val="DADADA"/>
      </a:lt2>
      <a:accent1>
        <a:srgbClr val="83992A"/>
      </a:accent1>
      <a:accent2>
        <a:srgbClr val="3C9770"/>
      </a:accent2>
      <a:accent3>
        <a:srgbClr val="44709D"/>
      </a:accent3>
      <a:accent4>
        <a:srgbClr val="A23C33"/>
      </a:accent4>
      <a:accent5>
        <a:srgbClr val="D97828"/>
      </a:accent5>
      <a:accent6>
        <a:srgbClr val="DEB340"/>
      </a:accent6>
      <a:hlink>
        <a:srgbClr val="A8BF4D"/>
      </a:hlink>
      <a:folHlink>
        <a:srgbClr val="B4CA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2017-01-27T22:58:56Z</dcterms:created>
  <dc:creator>user</dc:creator>
</cp:coreProperties>
</file>