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Lst>
  <p:sldSz cy="6858000" cx="9144000"/>
  <p:notesSz cx="7010400" cy="9296400"/>
  <p:embeddedFontLst>
    <p:embeddedFont>
      <p:font typeface="Garamond"/>
      <p:regular r:id="rId44"/>
      <p:bold r:id="rId45"/>
      <p:italic r:id="rId46"/>
      <p:boldItalic r:id="rId4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48" roundtripDataSignature="AMtx7miTEq8Hlb8VdAcyAVcRal3gDBO2U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2" Type="http://schemas.openxmlformats.org/officeDocument/2006/relationships/slide" Target="slides/slide37.xml"/><Relationship Id="rId41" Type="http://schemas.openxmlformats.org/officeDocument/2006/relationships/slide" Target="slides/slide36.xml"/><Relationship Id="rId22" Type="http://schemas.openxmlformats.org/officeDocument/2006/relationships/slide" Target="slides/slide17.xml"/><Relationship Id="rId44" Type="http://schemas.openxmlformats.org/officeDocument/2006/relationships/font" Target="fonts/Garamond-regular.fntdata"/><Relationship Id="rId21" Type="http://schemas.openxmlformats.org/officeDocument/2006/relationships/slide" Target="slides/slide16.xml"/><Relationship Id="rId43" Type="http://schemas.openxmlformats.org/officeDocument/2006/relationships/slide" Target="slides/slide38.xml"/><Relationship Id="rId24" Type="http://schemas.openxmlformats.org/officeDocument/2006/relationships/slide" Target="slides/slide19.xml"/><Relationship Id="rId46" Type="http://schemas.openxmlformats.org/officeDocument/2006/relationships/font" Target="fonts/Garamond-italic.fntdata"/><Relationship Id="rId23" Type="http://schemas.openxmlformats.org/officeDocument/2006/relationships/slide" Target="slides/slide18.xml"/><Relationship Id="rId45" Type="http://schemas.openxmlformats.org/officeDocument/2006/relationships/font" Target="fonts/Garamond-bold.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48" Type="http://customschemas.google.com/relationships/presentationmetadata" Target="metadata"/><Relationship Id="rId25" Type="http://schemas.openxmlformats.org/officeDocument/2006/relationships/slide" Target="slides/slide20.xml"/><Relationship Id="rId47" Type="http://schemas.openxmlformats.org/officeDocument/2006/relationships/font" Target="fonts/Garamond-boldItalic.fntdata"/><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3037840" cy="466434"/>
          </a:xfrm>
          <a:prstGeom prst="rect">
            <a:avLst/>
          </a:prstGeom>
          <a:noFill/>
          <a:ln>
            <a:noFill/>
          </a:ln>
        </p:spPr>
        <p:txBody>
          <a:bodyPr anchorCtr="0" anchor="t" bIns="46575" lIns="93175" spcFirstLastPara="1" rIns="93175" wrap="square" tIns="46575">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970938" y="0"/>
            <a:ext cx="3037840" cy="466434"/>
          </a:xfrm>
          <a:prstGeom prst="rect">
            <a:avLst/>
          </a:prstGeom>
          <a:noFill/>
          <a:ln>
            <a:noFill/>
          </a:ln>
        </p:spPr>
        <p:txBody>
          <a:bodyPr anchorCtr="0" anchor="t" bIns="46575" lIns="93175" spcFirstLastPara="1" rIns="93175" wrap="square" tIns="46575">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414463" y="1162050"/>
            <a:ext cx="4181475" cy="31369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701040" y="4473892"/>
            <a:ext cx="5608320" cy="3660458"/>
          </a:xfrm>
          <a:prstGeom prst="rect">
            <a:avLst/>
          </a:prstGeom>
          <a:noFill/>
          <a:ln>
            <a:noFill/>
          </a:ln>
        </p:spPr>
        <p:txBody>
          <a:bodyPr anchorCtr="0" anchor="t" bIns="46575" lIns="93175" spcFirstLastPara="1" rIns="93175" wrap="square" tIns="46575">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829967"/>
            <a:ext cx="3037840" cy="466433"/>
          </a:xfrm>
          <a:prstGeom prst="rect">
            <a:avLst/>
          </a:prstGeom>
          <a:noFill/>
          <a:ln>
            <a:noFill/>
          </a:ln>
        </p:spPr>
        <p:txBody>
          <a:bodyPr anchorCtr="0" anchor="b" bIns="46575" lIns="93175" spcFirstLastPara="1" rIns="93175" wrap="square" tIns="46575">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970938" y="8829967"/>
            <a:ext cx="3037840" cy="466433"/>
          </a:xfrm>
          <a:prstGeom prst="rect">
            <a:avLst/>
          </a:prstGeom>
          <a:noFill/>
          <a:ln>
            <a:noFill/>
          </a:ln>
        </p:spPr>
        <p:txBody>
          <a:bodyPr anchorCtr="0" anchor="b" bIns="46575" lIns="93175" spcFirstLastPara="1" rIns="93175" wrap="square" tIns="46575">
            <a:noAutofit/>
          </a:bodyPr>
          <a:lstStyle/>
          <a:p>
            <a:pPr indent="0" lvl="0" marL="0" marR="0" rtl="0" algn="r">
              <a:spcBef>
                <a:spcPts val="0"/>
              </a:spcBef>
              <a:spcAft>
                <a:spcPts val="0"/>
              </a:spcAft>
              <a:buNone/>
            </a:pPr>
            <a:fld id="{00000000-1234-1234-1234-123412341234}" type="slidenum">
              <a:rPr b="0" i="0" lang="mn-MN"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2:notes"/>
          <p:cNvSpPr txBox="1"/>
          <p:nvPr>
            <p:ph idx="1" type="body"/>
          </p:nvPr>
        </p:nvSpPr>
        <p:spPr>
          <a:xfrm>
            <a:off x="701040" y="4473892"/>
            <a:ext cx="5608320" cy="3660458"/>
          </a:xfrm>
          <a:prstGeom prst="rect">
            <a:avLst/>
          </a:prstGeom>
        </p:spPr>
        <p:txBody>
          <a:bodyPr anchorCtr="0" anchor="t" bIns="46575" lIns="93175" spcFirstLastPara="1" rIns="93175" wrap="square" tIns="46575">
            <a:noAutofit/>
          </a:bodyPr>
          <a:lstStyle/>
          <a:p>
            <a:pPr indent="0" lvl="0" marL="0" rtl="0" algn="l">
              <a:spcBef>
                <a:spcPts val="0"/>
              </a:spcBef>
              <a:spcAft>
                <a:spcPts val="0"/>
              </a:spcAft>
              <a:buNone/>
            </a:pPr>
            <a:r>
              <a:t/>
            </a:r>
            <a:endParaRPr/>
          </a:p>
        </p:txBody>
      </p:sp>
      <p:sp>
        <p:nvSpPr>
          <p:cNvPr id="153" name="Google Shape;153;p2:notes"/>
          <p:cNvSpPr/>
          <p:nvPr>
            <p:ph idx="2" type="sldImg"/>
          </p:nvPr>
        </p:nvSpPr>
        <p:spPr>
          <a:xfrm>
            <a:off x="1414463" y="1162050"/>
            <a:ext cx="4181475" cy="31369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p1:notes"/>
          <p:cNvSpPr txBox="1"/>
          <p:nvPr>
            <p:ph idx="1" type="body"/>
          </p:nvPr>
        </p:nvSpPr>
        <p:spPr>
          <a:xfrm>
            <a:off x="701040" y="4473892"/>
            <a:ext cx="5608320" cy="3660458"/>
          </a:xfrm>
          <a:prstGeom prst="rect">
            <a:avLst/>
          </a:prstGeom>
        </p:spPr>
        <p:txBody>
          <a:bodyPr anchorCtr="0" anchor="t" bIns="46575" lIns="93175" spcFirstLastPara="1" rIns="93175" wrap="square" tIns="46575">
            <a:noAutofit/>
          </a:bodyPr>
          <a:lstStyle/>
          <a:p>
            <a:pPr indent="0" lvl="0" marL="0" rtl="0" algn="l">
              <a:spcBef>
                <a:spcPts val="0"/>
              </a:spcBef>
              <a:spcAft>
                <a:spcPts val="0"/>
              </a:spcAft>
              <a:buNone/>
            </a:pPr>
            <a:r>
              <a:t/>
            </a:r>
            <a:endParaRPr/>
          </a:p>
        </p:txBody>
      </p:sp>
      <p:sp>
        <p:nvSpPr>
          <p:cNvPr id="159" name="Google Shape;159;p1:notes"/>
          <p:cNvSpPr/>
          <p:nvPr>
            <p:ph idx="2" type="sldImg"/>
          </p:nvPr>
        </p:nvSpPr>
        <p:spPr>
          <a:xfrm>
            <a:off x="1414463" y="1162050"/>
            <a:ext cx="4181475" cy="31369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3:notes"/>
          <p:cNvSpPr txBox="1"/>
          <p:nvPr>
            <p:ph idx="1" type="body"/>
          </p:nvPr>
        </p:nvSpPr>
        <p:spPr>
          <a:xfrm>
            <a:off x="701040" y="4473892"/>
            <a:ext cx="5608320" cy="3660458"/>
          </a:xfrm>
          <a:prstGeom prst="rect">
            <a:avLst/>
          </a:prstGeom>
        </p:spPr>
        <p:txBody>
          <a:bodyPr anchorCtr="0" anchor="t" bIns="46575" lIns="93175" spcFirstLastPara="1" rIns="93175" wrap="square" tIns="46575">
            <a:noAutofit/>
          </a:bodyPr>
          <a:lstStyle/>
          <a:p>
            <a:pPr indent="0" lvl="0" marL="0" rtl="0" algn="l">
              <a:spcBef>
                <a:spcPts val="0"/>
              </a:spcBef>
              <a:spcAft>
                <a:spcPts val="0"/>
              </a:spcAft>
              <a:buNone/>
            </a:pPr>
            <a:r>
              <a:t/>
            </a:r>
            <a:endParaRPr/>
          </a:p>
        </p:txBody>
      </p:sp>
      <p:sp>
        <p:nvSpPr>
          <p:cNvPr id="168" name="Google Shape;168;p3:notes"/>
          <p:cNvSpPr/>
          <p:nvPr>
            <p:ph idx="2" type="sldImg"/>
          </p:nvPr>
        </p:nvSpPr>
        <p:spPr>
          <a:xfrm>
            <a:off x="1414463" y="1162050"/>
            <a:ext cx="4181475" cy="31369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4:notes"/>
          <p:cNvSpPr txBox="1"/>
          <p:nvPr>
            <p:ph idx="1" type="body"/>
          </p:nvPr>
        </p:nvSpPr>
        <p:spPr>
          <a:xfrm>
            <a:off x="701040" y="4473892"/>
            <a:ext cx="5608320" cy="3660458"/>
          </a:xfrm>
          <a:prstGeom prst="rect">
            <a:avLst/>
          </a:prstGeom>
        </p:spPr>
        <p:txBody>
          <a:bodyPr anchorCtr="0" anchor="t" bIns="46575" lIns="93175" spcFirstLastPara="1" rIns="93175" wrap="square" tIns="46575">
            <a:noAutofit/>
          </a:bodyPr>
          <a:lstStyle/>
          <a:p>
            <a:pPr indent="0" lvl="0" marL="0" rtl="0" algn="l">
              <a:spcBef>
                <a:spcPts val="0"/>
              </a:spcBef>
              <a:spcAft>
                <a:spcPts val="0"/>
              </a:spcAft>
              <a:buNone/>
            </a:pPr>
            <a:r>
              <a:t/>
            </a:r>
            <a:endParaRPr/>
          </a:p>
        </p:txBody>
      </p:sp>
      <p:sp>
        <p:nvSpPr>
          <p:cNvPr id="174" name="Google Shape;174;p4:notes"/>
          <p:cNvSpPr/>
          <p:nvPr>
            <p:ph idx="2" type="sldImg"/>
          </p:nvPr>
        </p:nvSpPr>
        <p:spPr>
          <a:xfrm>
            <a:off x="1414463" y="1162050"/>
            <a:ext cx="4181475" cy="31369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5:notes"/>
          <p:cNvSpPr txBox="1"/>
          <p:nvPr>
            <p:ph idx="1" type="body"/>
          </p:nvPr>
        </p:nvSpPr>
        <p:spPr>
          <a:xfrm>
            <a:off x="701040" y="4473892"/>
            <a:ext cx="5608320" cy="3660458"/>
          </a:xfrm>
          <a:prstGeom prst="rect">
            <a:avLst/>
          </a:prstGeom>
        </p:spPr>
        <p:txBody>
          <a:bodyPr anchorCtr="0" anchor="t" bIns="46575" lIns="93175" spcFirstLastPara="1" rIns="93175" wrap="square" tIns="46575">
            <a:noAutofit/>
          </a:bodyPr>
          <a:lstStyle/>
          <a:p>
            <a:pPr indent="0" lvl="0" marL="0" rtl="0" algn="l">
              <a:spcBef>
                <a:spcPts val="0"/>
              </a:spcBef>
              <a:spcAft>
                <a:spcPts val="0"/>
              </a:spcAft>
              <a:buNone/>
            </a:pPr>
            <a:r>
              <a:t/>
            </a:r>
            <a:endParaRPr/>
          </a:p>
        </p:txBody>
      </p:sp>
      <p:sp>
        <p:nvSpPr>
          <p:cNvPr id="180" name="Google Shape;180;p5:notes"/>
          <p:cNvSpPr/>
          <p:nvPr>
            <p:ph idx="2" type="sldImg"/>
          </p:nvPr>
        </p:nvSpPr>
        <p:spPr>
          <a:xfrm>
            <a:off x="1414463" y="1162050"/>
            <a:ext cx="4181475" cy="31369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6:notes"/>
          <p:cNvSpPr txBox="1"/>
          <p:nvPr>
            <p:ph idx="1" type="body"/>
          </p:nvPr>
        </p:nvSpPr>
        <p:spPr>
          <a:xfrm>
            <a:off x="701040" y="4473892"/>
            <a:ext cx="5608320" cy="3660458"/>
          </a:xfrm>
          <a:prstGeom prst="rect">
            <a:avLst/>
          </a:prstGeom>
        </p:spPr>
        <p:txBody>
          <a:bodyPr anchorCtr="0" anchor="t" bIns="46575" lIns="93175" spcFirstLastPara="1" rIns="93175" wrap="square" tIns="46575">
            <a:noAutofit/>
          </a:bodyPr>
          <a:lstStyle/>
          <a:p>
            <a:pPr indent="0" lvl="0" marL="0" rtl="0" algn="l">
              <a:spcBef>
                <a:spcPts val="0"/>
              </a:spcBef>
              <a:spcAft>
                <a:spcPts val="0"/>
              </a:spcAft>
              <a:buNone/>
            </a:pPr>
            <a:r>
              <a:t/>
            </a:r>
            <a:endParaRPr/>
          </a:p>
        </p:txBody>
      </p:sp>
      <p:sp>
        <p:nvSpPr>
          <p:cNvPr id="186" name="Google Shape;186;p6:notes"/>
          <p:cNvSpPr/>
          <p:nvPr>
            <p:ph idx="2" type="sldImg"/>
          </p:nvPr>
        </p:nvSpPr>
        <p:spPr>
          <a:xfrm>
            <a:off x="1414463" y="1162050"/>
            <a:ext cx="4181475" cy="31369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7:notes"/>
          <p:cNvSpPr txBox="1"/>
          <p:nvPr>
            <p:ph idx="1" type="body"/>
          </p:nvPr>
        </p:nvSpPr>
        <p:spPr>
          <a:xfrm>
            <a:off x="701040" y="4473892"/>
            <a:ext cx="5608320" cy="3660458"/>
          </a:xfrm>
          <a:prstGeom prst="rect">
            <a:avLst/>
          </a:prstGeom>
        </p:spPr>
        <p:txBody>
          <a:bodyPr anchorCtr="0" anchor="t" bIns="46575" lIns="93175" spcFirstLastPara="1" rIns="93175" wrap="square" tIns="46575">
            <a:noAutofit/>
          </a:bodyPr>
          <a:lstStyle/>
          <a:p>
            <a:pPr indent="0" lvl="0" marL="0" rtl="0" algn="l">
              <a:spcBef>
                <a:spcPts val="0"/>
              </a:spcBef>
              <a:spcAft>
                <a:spcPts val="0"/>
              </a:spcAft>
              <a:buNone/>
            </a:pPr>
            <a:r>
              <a:t/>
            </a:r>
            <a:endParaRPr/>
          </a:p>
        </p:txBody>
      </p:sp>
      <p:sp>
        <p:nvSpPr>
          <p:cNvPr id="192" name="Google Shape;192;p7:notes"/>
          <p:cNvSpPr/>
          <p:nvPr>
            <p:ph idx="2" type="sldImg"/>
          </p:nvPr>
        </p:nvSpPr>
        <p:spPr>
          <a:xfrm>
            <a:off x="1414463" y="1162050"/>
            <a:ext cx="4181475" cy="31369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p8:notes"/>
          <p:cNvSpPr txBox="1"/>
          <p:nvPr>
            <p:ph idx="1" type="body"/>
          </p:nvPr>
        </p:nvSpPr>
        <p:spPr>
          <a:xfrm>
            <a:off x="701040" y="4473892"/>
            <a:ext cx="5608320" cy="3660458"/>
          </a:xfrm>
          <a:prstGeom prst="rect">
            <a:avLst/>
          </a:prstGeom>
        </p:spPr>
        <p:txBody>
          <a:bodyPr anchorCtr="0" anchor="t" bIns="46575" lIns="93175" spcFirstLastPara="1" rIns="93175" wrap="square" tIns="46575">
            <a:noAutofit/>
          </a:bodyPr>
          <a:lstStyle/>
          <a:p>
            <a:pPr indent="0" lvl="0" marL="0" rtl="0" algn="l">
              <a:spcBef>
                <a:spcPts val="0"/>
              </a:spcBef>
              <a:spcAft>
                <a:spcPts val="0"/>
              </a:spcAft>
              <a:buNone/>
            </a:pPr>
            <a:r>
              <a:t/>
            </a:r>
            <a:endParaRPr/>
          </a:p>
        </p:txBody>
      </p:sp>
      <p:sp>
        <p:nvSpPr>
          <p:cNvPr id="198" name="Google Shape;198;p8:notes"/>
          <p:cNvSpPr/>
          <p:nvPr>
            <p:ph idx="2" type="sldImg"/>
          </p:nvPr>
        </p:nvSpPr>
        <p:spPr>
          <a:xfrm>
            <a:off x="1414463" y="1162050"/>
            <a:ext cx="4181475" cy="31369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9:notes"/>
          <p:cNvSpPr txBox="1"/>
          <p:nvPr>
            <p:ph idx="1" type="body"/>
          </p:nvPr>
        </p:nvSpPr>
        <p:spPr>
          <a:xfrm>
            <a:off x="701040" y="4473892"/>
            <a:ext cx="5608320" cy="3660458"/>
          </a:xfrm>
          <a:prstGeom prst="rect">
            <a:avLst/>
          </a:prstGeom>
        </p:spPr>
        <p:txBody>
          <a:bodyPr anchorCtr="0" anchor="t" bIns="46575" lIns="93175" spcFirstLastPara="1" rIns="93175" wrap="square" tIns="46575">
            <a:noAutofit/>
          </a:bodyPr>
          <a:lstStyle/>
          <a:p>
            <a:pPr indent="0" lvl="0" marL="0" rtl="0" algn="l">
              <a:spcBef>
                <a:spcPts val="0"/>
              </a:spcBef>
              <a:spcAft>
                <a:spcPts val="0"/>
              </a:spcAft>
              <a:buNone/>
            </a:pPr>
            <a:r>
              <a:t/>
            </a:r>
            <a:endParaRPr/>
          </a:p>
        </p:txBody>
      </p:sp>
      <p:sp>
        <p:nvSpPr>
          <p:cNvPr id="204" name="Google Shape;204;p9:notes"/>
          <p:cNvSpPr/>
          <p:nvPr>
            <p:ph idx="2" type="sldImg"/>
          </p:nvPr>
        </p:nvSpPr>
        <p:spPr>
          <a:xfrm>
            <a:off x="1414463" y="1162050"/>
            <a:ext cx="4181475" cy="31369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10:notes"/>
          <p:cNvSpPr txBox="1"/>
          <p:nvPr>
            <p:ph idx="1" type="body"/>
          </p:nvPr>
        </p:nvSpPr>
        <p:spPr>
          <a:xfrm>
            <a:off x="701040" y="4473892"/>
            <a:ext cx="5608320" cy="3660458"/>
          </a:xfrm>
          <a:prstGeom prst="rect">
            <a:avLst/>
          </a:prstGeom>
        </p:spPr>
        <p:txBody>
          <a:bodyPr anchorCtr="0" anchor="t" bIns="46575" lIns="93175" spcFirstLastPara="1" rIns="93175" wrap="square" tIns="46575">
            <a:noAutofit/>
          </a:bodyPr>
          <a:lstStyle/>
          <a:p>
            <a:pPr indent="0" lvl="0" marL="0" rtl="0" algn="l">
              <a:spcBef>
                <a:spcPts val="0"/>
              </a:spcBef>
              <a:spcAft>
                <a:spcPts val="0"/>
              </a:spcAft>
              <a:buNone/>
            </a:pPr>
            <a:r>
              <a:t/>
            </a:r>
            <a:endParaRPr/>
          </a:p>
        </p:txBody>
      </p:sp>
      <p:sp>
        <p:nvSpPr>
          <p:cNvPr id="210" name="Google Shape;210;p10:notes"/>
          <p:cNvSpPr/>
          <p:nvPr>
            <p:ph idx="2" type="sldImg"/>
          </p:nvPr>
        </p:nvSpPr>
        <p:spPr>
          <a:xfrm>
            <a:off x="1414463" y="1162050"/>
            <a:ext cx="4181475" cy="31369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11:notes"/>
          <p:cNvSpPr txBox="1"/>
          <p:nvPr>
            <p:ph idx="1" type="body"/>
          </p:nvPr>
        </p:nvSpPr>
        <p:spPr>
          <a:xfrm>
            <a:off x="701040" y="4473892"/>
            <a:ext cx="5608320" cy="3660458"/>
          </a:xfrm>
          <a:prstGeom prst="rect">
            <a:avLst/>
          </a:prstGeom>
        </p:spPr>
        <p:txBody>
          <a:bodyPr anchorCtr="0" anchor="t" bIns="46575" lIns="93175" spcFirstLastPara="1" rIns="93175" wrap="square" tIns="46575">
            <a:noAutofit/>
          </a:bodyPr>
          <a:lstStyle/>
          <a:p>
            <a:pPr indent="0" lvl="0" marL="0" rtl="0" algn="l">
              <a:spcBef>
                <a:spcPts val="0"/>
              </a:spcBef>
              <a:spcAft>
                <a:spcPts val="0"/>
              </a:spcAft>
              <a:buNone/>
            </a:pPr>
            <a:r>
              <a:t/>
            </a:r>
            <a:endParaRPr/>
          </a:p>
        </p:txBody>
      </p:sp>
      <p:sp>
        <p:nvSpPr>
          <p:cNvPr id="216" name="Google Shape;216;p11:notes"/>
          <p:cNvSpPr/>
          <p:nvPr>
            <p:ph idx="2" type="sldImg"/>
          </p:nvPr>
        </p:nvSpPr>
        <p:spPr>
          <a:xfrm>
            <a:off x="1414463" y="1162050"/>
            <a:ext cx="4181475" cy="31369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12:notes"/>
          <p:cNvSpPr txBox="1"/>
          <p:nvPr>
            <p:ph idx="1" type="body"/>
          </p:nvPr>
        </p:nvSpPr>
        <p:spPr>
          <a:xfrm>
            <a:off x="701040" y="4473892"/>
            <a:ext cx="5608320" cy="3660458"/>
          </a:xfrm>
          <a:prstGeom prst="rect">
            <a:avLst/>
          </a:prstGeom>
        </p:spPr>
        <p:txBody>
          <a:bodyPr anchorCtr="0" anchor="t" bIns="46575" lIns="93175" spcFirstLastPara="1" rIns="93175" wrap="square" tIns="46575">
            <a:noAutofit/>
          </a:bodyPr>
          <a:lstStyle/>
          <a:p>
            <a:pPr indent="0" lvl="0" marL="0" rtl="0" algn="l">
              <a:spcBef>
                <a:spcPts val="0"/>
              </a:spcBef>
              <a:spcAft>
                <a:spcPts val="0"/>
              </a:spcAft>
              <a:buNone/>
            </a:pPr>
            <a:r>
              <a:t/>
            </a:r>
            <a:endParaRPr/>
          </a:p>
        </p:txBody>
      </p:sp>
      <p:sp>
        <p:nvSpPr>
          <p:cNvPr id="222" name="Google Shape;222;p12:notes"/>
          <p:cNvSpPr/>
          <p:nvPr>
            <p:ph idx="2" type="sldImg"/>
          </p:nvPr>
        </p:nvSpPr>
        <p:spPr>
          <a:xfrm>
            <a:off x="1414463" y="1162050"/>
            <a:ext cx="4181475" cy="31369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13:notes"/>
          <p:cNvSpPr txBox="1"/>
          <p:nvPr>
            <p:ph idx="1" type="body"/>
          </p:nvPr>
        </p:nvSpPr>
        <p:spPr>
          <a:xfrm>
            <a:off x="701040" y="4473892"/>
            <a:ext cx="5608320" cy="3660458"/>
          </a:xfrm>
          <a:prstGeom prst="rect">
            <a:avLst/>
          </a:prstGeom>
        </p:spPr>
        <p:txBody>
          <a:bodyPr anchorCtr="0" anchor="t" bIns="46575" lIns="93175" spcFirstLastPara="1" rIns="93175" wrap="square" tIns="46575">
            <a:noAutofit/>
          </a:bodyPr>
          <a:lstStyle/>
          <a:p>
            <a:pPr indent="0" lvl="0" marL="0" rtl="0" algn="l">
              <a:spcBef>
                <a:spcPts val="0"/>
              </a:spcBef>
              <a:spcAft>
                <a:spcPts val="0"/>
              </a:spcAft>
              <a:buNone/>
            </a:pPr>
            <a:r>
              <a:t/>
            </a:r>
            <a:endParaRPr/>
          </a:p>
        </p:txBody>
      </p:sp>
      <p:sp>
        <p:nvSpPr>
          <p:cNvPr id="231" name="Google Shape;231;p13:notes"/>
          <p:cNvSpPr/>
          <p:nvPr>
            <p:ph idx="2" type="sldImg"/>
          </p:nvPr>
        </p:nvSpPr>
        <p:spPr>
          <a:xfrm>
            <a:off x="1414463" y="1162050"/>
            <a:ext cx="4181475" cy="31369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14:notes"/>
          <p:cNvSpPr txBox="1"/>
          <p:nvPr>
            <p:ph idx="1" type="body"/>
          </p:nvPr>
        </p:nvSpPr>
        <p:spPr>
          <a:xfrm>
            <a:off x="701040" y="4473892"/>
            <a:ext cx="5608320" cy="3660458"/>
          </a:xfrm>
          <a:prstGeom prst="rect">
            <a:avLst/>
          </a:prstGeom>
        </p:spPr>
        <p:txBody>
          <a:bodyPr anchorCtr="0" anchor="t" bIns="46575" lIns="93175" spcFirstLastPara="1" rIns="93175" wrap="square" tIns="46575">
            <a:noAutofit/>
          </a:bodyPr>
          <a:lstStyle/>
          <a:p>
            <a:pPr indent="0" lvl="0" marL="0" rtl="0" algn="l">
              <a:spcBef>
                <a:spcPts val="0"/>
              </a:spcBef>
              <a:spcAft>
                <a:spcPts val="0"/>
              </a:spcAft>
              <a:buNone/>
            </a:pPr>
            <a:r>
              <a:t/>
            </a:r>
            <a:endParaRPr/>
          </a:p>
        </p:txBody>
      </p:sp>
      <p:sp>
        <p:nvSpPr>
          <p:cNvPr id="237" name="Google Shape;237;p14:notes"/>
          <p:cNvSpPr/>
          <p:nvPr>
            <p:ph idx="2" type="sldImg"/>
          </p:nvPr>
        </p:nvSpPr>
        <p:spPr>
          <a:xfrm>
            <a:off x="1414463" y="1162050"/>
            <a:ext cx="4181475" cy="31369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15:notes"/>
          <p:cNvSpPr txBox="1"/>
          <p:nvPr>
            <p:ph idx="1" type="body"/>
          </p:nvPr>
        </p:nvSpPr>
        <p:spPr>
          <a:xfrm>
            <a:off x="701040" y="4473892"/>
            <a:ext cx="5608320" cy="3660458"/>
          </a:xfrm>
          <a:prstGeom prst="rect">
            <a:avLst/>
          </a:prstGeom>
        </p:spPr>
        <p:txBody>
          <a:bodyPr anchorCtr="0" anchor="t" bIns="46575" lIns="93175" spcFirstLastPara="1" rIns="93175" wrap="square" tIns="46575">
            <a:noAutofit/>
          </a:bodyPr>
          <a:lstStyle/>
          <a:p>
            <a:pPr indent="0" lvl="0" marL="0" rtl="0" algn="l">
              <a:spcBef>
                <a:spcPts val="0"/>
              </a:spcBef>
              <a:spcAft>
                <a:spcPts val="0"/>
              </a:spcAft>
              <a:buNone/>
            </a:pPr>
            <a:r>
              <a:t/>
            </a:r>
            <a:endParaRPr/>
          </a:p>
        </p:txBody>
      </p:sp>
      <p:sp>
        <p:nvSpPr>
          <p:cNvPr id="243" name="Google Shape;243;p15:notes"/>
          <p:cNvSpPr/>
          <p:nvPr>
            <p:ph idx="2" type="sldImg"/>
          </p:nvPr>
        </p:nvSpPr>
        <p:spPr>
          <a:xfrm>
            <a:off x="1414463" y="1162050"/>
            <a:ext cx="4181475" cy="31369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16:notes"/>
          <p:cNvSpPr txBox="1"/>
          <p:nvPr>
            <p:ph idx="1" type="body"/>
          </p:nvPr>
        </p:nvSpPr>
        <p:spPr>
          <a:xfrm>
            <a:off x="701040" y="4473892"/>
            <a:ext cx="5608320" cy="3660458"/>
          </a:xfrm>
          <a:prstGeom prst="rect">
            <a:avLst/>
          </a:prstGeom>
        </p:spPr>
        <p:txBody>
          <a:bodyPr anchorCtr="0" anchor="t" bIns="46575" lIns="93175" spcFirstLastPara="1" rIns="93175" wrap="square" tIns="46575">
            <a:noAutofit/>
          </a:bodyPr>
          <a:lstStyle/>
          <a:p>
            <a:pPr indent="0" lvl="0" marL="0" rtl="0" algn="l">
              <a:spcBef>
                <a:spcPts val="0"/>
              </a:spcBef>
              <a:spcAft>
                <a:spcPts val="0"/>
              </a:spcAft>
              <a:buNone/>
            </a:pPr>
            <a:r>
              <a:t/>
            </a:r>
            <a:endParaRPr/>
          </a:p>
        </p:txBody>
      </p:sp>
      <p:sp>
        <p:nvSpPr>
          <p:cNvPr id="249" name="Google Shape;249;p16:notes"/>
          <p:cNvSpPr/>
          <p:nvPr>
            <p:ph idx="2" type="sldImg"/>
          </p:nvPr>
        </p:nvSpPr>
        <p:spPr>
          <a:xfrm>
            <a:off x="1414463" y="1162050"/>
            <a:ext cx="4181475" cy="31369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17:notes"/>
          <p:cNvSpPr txBox="1"/>
          <p:nvPr>
            <p:ph idx="1" type="body"/>
          </p:nvPr>
        </p:nvSpPr>
        <p:spPr>
          <a:xfrm>
            <a:off x="701040" y="4473892"/>
            <a:ext cx="5608320" cy="3660458"/>
          </a:xfrm>
          <a:prstGeom prst="rect">
            <a:avLst/>
          </a:prstGeom>
        </p:spPr>
        <p:txBody>
          <a:bodyPr anchorCtr="0" anchor="t" bIns="46575" lIns="93175" spcFirstLastPara="1" rIns="93175" wrap="square" tIns="46575">
            <a:noAutofit/>
          </a:bodyPr>
          <a:lstStyle/>
          <a:p>
            <a:pPr indent="0" lvl="0" marL="0" rtl="0" algn="l">
              <a:spcBef>
                <a:spcPts val="0"/>
              </a:spcBef>
              <a:spcAft>
                <a:spcPts val="0"/>
              </a:spcAft>
              <a:buNone/>
            </a:pPr>
            <a:r>
              <a:t/>
            </a:r>
            <a:endParaRPr/>
          </a:p>
        </p:txBody>
      </p:sp>
      <p:sp>
        <p:nvSpPr>
          <p:cNvPr id="255" name="Google Shape;255;p17:notes"/>
          <p:cNvSpPr/>
          <p:nvPr>
            <p:ph idx="2" type="sldImg"/>
          </p:nvPr>
        </p:nvSpPr>
        <p:spPr>
          <a:xfrm>
            <a:off x="1414463" y="1162050"/>
            <a:ext cx="4181475" cy="31369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18:notes"/>
          <p:cNvSpPr txBox="1"/>
          <p:nvPr>
            <p:ph idx="1" type="body"/>
          </p:nvPr>
        </p:nvSpPr>
        <p:spPr>
          <a:xfrm>
            <a:off x="701040" y="4473892"/>
            <a:ext cx="5608320" cy="3660458"/>
          </a:xfrm>
          <a:prstGeom prst="rect">
            <a:avLst/>
          </a:prstGeom>
        </p:spPr>
        <p:txBody>
          <a:bodyPr anchorCtr="0" anchor="t" bIns="46575" lIns="93175" spcFirstLastPara="1" rIns="93175" wrap="square" tIns="46575">
            <a:noAutofit/>
          </a:bodyPr>
          <a:lstStyle/>
          <a:p>
            <a:pPr indent="0" lvl="0" marL="0" rtl="0" algn="l">
              <a:spcBef>
                <a:spcPts val="0"/>
              </a:spcBef>
              <a:spcAft>
                <a:spcPts val="0"/>
              </a:spcAft>
              <a:buNone/>
            </a:pPr>
            <a:r>
              <a:t/>
            </a:r>
            <a:endParaRPr/>
          </a:p>
        </p:txBody>
      </p:sp>
      <p:sp>
        <p:nvSpPr>
          <p:cNvPr id="261" name="Google Shape;261;p18:notes"/>
          <p:cNvSpPr/>
          <p:nvPr>
            <p:ph idx="2" type="sldImg"/>
          </p:nvPr>
        </p:nvSpPr>
        <p:spPr>
          <a:xfrm>
            <a:off x="1414463" y="1162050"/>
            <a:ext cx="4181475" cy="31369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19:notes"/>
          <p:cNvSpPr txBox="1"/>
          <p:nvPr>
            <p:ph idx="1" type="body"/>
          </p:nvPr>
        </p:nvSpPr>
        <p:spPr>
          <a:xfrm>
            <a:off x="701040" y="4473892"/>
            <a:ext cx="5608320" cy="3660458"/>
          </a:xfrm>
          <a:prstGeom prst="rect">
            <a:avLst/>
          </a:prstGeom>
        </p:spPr>
        <p:txBody>
          <a:bodyPr anchorCtr="0" anchor="t" bIns="46575" lIns="93175" spcFirstLastPara="1" rIns="93175" wrap="square" tIns="46575">
            <a:noAutofit/>
          </a:bodyPr>
          <a:lstStyle/>
          <a:p>
            <a:pPr indent="0" lvl="0" marL="0" rtl="0" algn="l">
              <a:spcBef>
                <a:spcPts val="0"/>
              </a:spcBef>
              <a:spcAft>
                <a:spcPts val="0"/>
              </a:spcAft>
              <a:buNone/>
            </a:pPr>
            <a:r>
              <a:t/>
            </a:r>
            <a:endParaRPr/>
          </a:p>
        </p:txBody>
      </p:sp>
      <p:sp>
        <p:nvSpPr>
          <p:cNvPr id="267" name="Google Shape;267;p19:notes"/>
          <p:cNvSpPr/>
          <p:nvPr>
            <p:ph idx="2" type="sldImg"/>
          </p:nvPr>
        </p:nvSpPr>
        <p:spPr>
          <a:xfrm>
            <a:off x="1414463" y="1162050"/>
            <a:ext cx="4181475" cy="31369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20:notes"/>
          <p:cNvSpPr txBox="1"/>
          <p:nvPr>
            <p:ph idx="1" type="body"/>
          </p:nvPr>
        </p:nvSpPr>
        <p:spPr>
          <a:xfrm>
            <a:off x="701040" y="4473892"/>
            <a:ext cx="5608320" cy="3660458"/>
          </a:xfrm>
          <a:prstGeom prst="rect">
            <a:avLst/>
          </a:prstGeom>
        </p:spPr>
        <p:txBody>
          <a:bodyPr anchorCtr="0" anchor="t" bIns="46575" lIns="93175" spcFirstLastPara="1" rIns="93175" wrap="square" tIns="46575">
            <a:noAutofit/>
          </a:bodyPr>
          <a:lstStyle/>
          <a:p>
            <a:pPr indent="0" lvl="0" marL="0" rtl="0" algn="l">
              <a:spcBef>
                <a:spcPts val="0"/>
              </a:spcBef>
              <a:spcAft>
                <a:spcPts val="0"/>
              </a:spcAft>
              <a:buNone/>
            </a:pPr>
            <a:r>
              <a:t/>
            </a:r>
            <a:endParaRPr/>
          </a:p>
        </p:txBody>
      </p:sp>
      <p:sp>
        <p:nvSpPr>
          <p:cNvPr id="273" name="Google Shape;273;p20:notes"/>
          <p:cNvSpPr/>
          <p:nvPr>
            <p:ph idx="2" type="sldImg"/>
          </p:nvPr>
        </p:nvSpPr>
        <p:spPr>
          <a:xfrm>
            <a:off x="1414463" y="1162050"/>
            <a:ext cx="4181475" cy="31369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21:notes"/>
          <p:cNvSpPr txBox="1"/>
          <p:nvPr>
            <p:ph idx="1" type="body"/>
          </p:nvPr>
        </p:nvSpPr>
        <p:spPr>
          <a:xfrm>
            <a:off x="701040" y="4473892"/>
            <a:ext cx="5608320" cy="3660458"/>
          </a:xfrm>
          <a:prstGeom prst="rect">
            <a:avLst/>
          </a:prstGeom>
        </p:spPr>
        <p:txBody>
          <a:bodyPr anchorCtr="0" anchor="t" bIns="46575" lIns="93175" spcFirstLastPara="1" rIns="93175" wrap="square" tIns="46575">
            <a:noAutofit/>
          </a:bodyPr>
          <a:lstStyle/>
          <a:p>
            <a:pPr indent="0" lvl="0" marL="0" rtl="0" algn="l">
              <a:spcBef>
                <a:spcPts val="0"/>
              </a:spcBef>
              <a:spcAft>
                <a:spcPts val="0"/>
              </a:spcAft>
              <a:buNone/>
            </a:pPr>
            <a:r>
              <a:t/>
            </a:r>
            <a:endParaRPr/>
          </a:p>
        </p:txBody>
      </p:sp>
      <p:sp>
        <p:nvSpPr>
          <p:cNvPr id="279" name="Google Shape;279;p21:notes"/>
          <p:cNvSpPr/>
          <p:nvPr>
            <p:ph idx="2" type="sldImg"/>
          </p:nvPr>
        </p:nvSpPr>
        <p:spPr>
          <a:xfrm>
            <a:off x="1414463" y="1162050"/>
            <a:ext cx="4181475" cy="31369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p22:notes"/>
          <p:cNvSpPr txBox="1"/>
          <p:nvPr>
            <p:ph idx="1" type="body"/>
          </p:nvPr>
        </p:nvSpPr>
        <p:spPr>
          <a:xfrm>
            <a:off x="701040" y="4473892"/>
            <a:ext cx="5608320" cy="3660458"/>
          </a:xfrm>
          <a:prstGeom prst="rect">
            <a:avLst/>
          </a:prstGeom>
        </p:spPr>
        <p:txBody>
          <a:bodyPr anchorCtr="0" anchor="t" bIns="46575" lIns="93175" spcFirstLastPara="1" rIns="93175" wrap="square" tIns="46575">
            <a:noAutofit/>
          </a:bodyPr>
          <a:lstStyle/>
          <a:p>
            <a:pPr indent="0" lvl="0" marL="0" rtl="0" algn="l">
              <a:spcBef>
                <a:spcPts val="0"/>
              </a:spcBef>
              <a:spcAft>
                <a:spcPts val="0"/>
              </a:spcAft>
              <a:buNone/>
            </a:pPr>
            <a:r>
              <a:t/>
            </a:r>
            <a:endParaRPr/>
          </a:p>
        </p:txBody>
      </p:sp>
      <p:sp>
        <p:nvSpPr>
          <p:cNvPr id="285" name="Google Shape;285;p22:notes"/>
          <p:cNvSpPr/>
          <p:nvPr>
            <p:ph idx="2" type="sldImg"/>
          </p:nvPr>
        </p:nvSpPr>
        <p:spPr>
          <a:xfrm>
            <a:off x="1414463" y="1162050"/>
            <a:ext cx="4181475" cy="31369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p23:notes"/>
          <p:cNvSpPr/>
          <p:nvPr>
            <p:ph idx="2" type="sldImg"/>
          </p:nvPr>
        </p:nvSpPr>
        <p:spPr>
          <a:xfrm>
            <a:off x="1414463" y="1162050"/>
            <a:ext cx="4181475" cy="31369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1" name="Google Shape;291;p23:notes"/>
          <p:cNvSpPr txBox="1"/>
          <p:nvPr>
            <p:ph idx="1" type="body"/>
          </p:nvPr>
        </p:nvSpPr>
        <p:spPr>
          <a:xfrm>
            <a:off x="701040" y="4473892"/>
            <a:ext cx="5608320" cy="3660458"/>
          </a:xfrm>
          <a:prstGeom prst="rect">
            <a:avLst/>
          </a:prstGeom>
          <a:noFill/>
          <a:ln>
            <a:noFill/>
          </a:ln>
        </p:spPr>
        <p:txBody>
          <a:bodyPr anchorCtr="0" anchor="t" bIns="46575" lIns="93175" spcFirstLastPara="1" rIns="93175" wrap="square" tIns="46575">
            <a:noAutofit/>
          </a:bodyPr>
          <a:lstStyle/>
          <a:p>
            <a:pPr indent="0" lvl="0" marL="0" rtl="0" algn="l">
              <a:spcBef>
                <a:spcPts val="0"/>
              </a:spcBef>
              <a:spcAft>
                <a:spcPts val="0"/>
              </a:spcAft>
              <a:buNone/>
            </a:pPr>
            <a:r>
              <a:t/>
            </a:r>
            <a:endParaRPr/>
          </a:p>
        </p:txBody>
      </p:sp>
      <p:sp>
        <p:nvSpPr>
          <p:cNvPr id="292" name="Google Shape;292;p23:notes"/>
          <p:cNvSpPr txBox="1"/>
          <p:nvPr>
            <p:ph idx="12" type="sldNum"/>
          </p:nvPr>
        </p:nvSpPr>
        <p:spPr>
          <a:xfrm>
            <a:off x="3970938" y="8829967"/>
            <a:ext cx="3037840" cy="466433"/>
          </a:xfrm>
          <a:prstGeom prst="rect">
            <a:avLst/>
          </a:prstGeom>
          <a:noFill/>
          <a:ln>
            <a:noFill/>
          </a:ln>
        </p:spPr>
        <p:txBody>
          <a:bodyPr anchorCtr="0" anchor="b" bIns="46575" lIns="93175" spcFirstLastPara="1" rIns="93175" wrap="square" tIns="46575">
            <a:noAutofit/>
          </a:body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p24:notes"/>
          <p:cNvSpPr txBox="1"/>
          <p:nvPr>
            <p:ph idx="1" type="body"/>
          </p:nvPr>
        </p:nvSpPr>
        <p:spPr>
          <a:xfrm>
            <a:off x="701040" y="4473892"/>
            <a:ext cx="5608320" cy="3660458"/>
          </a:xfrm>
          <a:prstGeom prst="rect">
            <a:avLst/>
          </a:prstGeom>
        </p:spPr>
        <p:txBody>
          <a:bodyPr anchorCtr="0" anchor="t" bIns="46575" lIns="93175" spcFirstLastPara="1" rIns="93175" wrap="square" tIns="46575">
            <a:noAutofit/>
          </a:bodyPr>
          <a:lstStyle/>
          <a:p>
            <a:pPr indent="0" lvl="0" marL="0" rtl="0" algn="l">
              <a:spcBef>
                <a:spcPts val="0"/>
              </a:spcBef>
              <a:spcAft>
                <a:spcPts val="0"/>
              </a:spcAft>
              <a:buNone/>
            </a:pPr>
            <a:r>
              <a:t/>
            </a:r>
            <a:endParaRPr/>
          </a:p>
        </p:txBody>
      </p:sp>
      <p:sp>
        <p:nvSpPr>
          <p:cNvPr id="299" name="Google Shape;299;p24:notes"/>
          <p:cNvSpPr/>
          <p:nvPr>
            <p:ph idx="2" type="sldImg"/>
          </p:nvPr>
        </p:nvSpPr>
        <p:spPr>
          <a:xfrm>
            <a:off x="1414463" y="1162050"/>
            <a:ext cx="4181475" cy="31369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p25:notes"/>
          <p:cNvSpPr txBox="1"/>
          <p:nvPr>
            <p:ph idx="1" type="body"/>
          </p:nvPr>
        </p:nvSpPr>
        <p:spPr>
          <a:xfrm>
            <a:off x="701040" y="4473892"/>
            <a:ext cx="5608320" cy="3660458"/>
          </a:xfrm>
          <a:prstGeom prst="rect">
            <a:avLst/>
          </a:prstGeom>
        </p:spPr>
        <p:txBody>
          <a:bodyPr anchorCtr="0" anchor="t" bIns="46575" lIns="93175" spcFirstLastPara="1" rIns="93175" wrap="square" tIns="46575">
            <a:noAutofit/>
          </a:bodyPr>
          <a:lstStyle/>
          <a:p>
            <a:pPr indent="0" lvl="0" marL="0" rtl="0" algn="l">
              <a:spcBef>
                <a:spcPts val="0"/>
              </a:spcBef>
              <a:spcAft>
                <a:spcPts val="0"/>
              </a:spcAft>
              <a:buNone/>
            </a:pPr>
            <a:r>
              <a:t/>
            </a:r>
            <a:endParaRPr/>
          </a:p>
        </p:txBody>
      </p:sp>
      <p:sp>
        <p:nvSpPr>
          <p:cNvPr id="305" name="Google Shape;305;p25:notes"/>
          <p:cNvSpPr/>
          <p:nvPr>
            <p:ph idx="2" type="sldImg"/>
          </p:nvPr>
        </p:nvSpPr>
        <p:spPr>
          <a:xfrm>
            <a:off x="1414463" y="1162050"/>
            <a:ext cx="4181475" cy="31369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p26:notes"/>
          <p:cNvSpPr txBox="1"/>
          <p:nvPr>
            <p:ph idx="1" type="body"/>
          </p:nvPr>
        </p:nvSpPr>
        <p:spPr>
          <a:xfrm>
            <a:off x="701040" y="4473892"/>
            <a:ext cx="5608320" cy="3660458"/>
          </a:xfrm>
          <a:prstGeom prst="rect">
            <a:avLst/>
          </a:prstGeom>
        </p:spPr>
        <p:txBody>
          <a:bodyPr anchorCtr="0" anchor="t" bIns="46575" lIns="93175" spcFirstLastPara="1" rIns="93175" wrap="square" tIns="46575">
            <a:noAutofit/>
          </a:bodyPr>
          <a:lstStyle/>
          <a:p>
            <a:pPr indent="0" lvl="0" marL="0" rtl="0" algn="l">
              <a:spcBef>
                <a:spcPts val="0"/>
              </a:spcBef>
              <a:spcAft>
                <a:spcPts val="0"/>
              </a:spcAft>
              <a:buNone/>
            </a:pPr>
            <a:r>
              <a:t/>
            </a:r>
            <a:endParaRPr/>
          </a:p>
        </p:txBody>
      </p:sp>
      <p:sp>
        <p:nvSpPr>
          <p:cNvPr id="311" name="Google Shape;311;p26:notes"/>
          <p:cNvSpPr/>
          <p:nvPr>
            <p:ph idx="2" type="sldImg"/>
          </p:nvPr>
        </p:nvSpPr>
        <p:spPr>
          <a:xfrm>
            <a:off x="1414463" y="1162050"/>
            <a:ext cx="4181475" cy="31369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p27:notes"/>
          <p:cNvSpPr txBox="1"/>
          <p:nvPr>
            <p:ph idx="1" type="body"/>
          </p:nvPr>
        </p:nvSpPr>
        <p:spPr>
          <a:xfrm>
            <a:off x="701040" y="4473892"/>
            <a:ext cx="5608320" cy="3660458"/>
          </a:xfrm>
          <a:prstGeom prst="rect">
            <a:avLst/>
          </a:prstGeom>
        </p:spPr>
        <p:txBody>
          <a:bodyPr anchorCtr="0" anchor="t" bIns="46575" lIns="93175" spcFirstLastPara="1" rIns="93175" wrap="square" tIns="46575">
            <a:noAutofit/>
          </a:bodyPr>
          <a:lstStyle/>
          <a:p>
            <a:pPr indent="0" lvl="0" marL="0" rtl="0" algn="l">
              <a:spcBef>
                <a:spcPts val="0"/>
              </a:spcBef>
              <a:spcAft>
                <a:spcPts val="0"/>
              </a:spcAft>
              <a:buNone/>
            </a:pPr>
            <a:r>
              <a:t/>
            </a:r>
            <a:endParaRPr/>
          </a:p>
        </p:txBody>
      </p:sp>
      <p:sp>
        <p:nvSpPr>
          <p:cNvPr id="317" name="Google Shape;317;p27:notes"/>
          <p:cNvSpPr/>
          <p:nvPr>
            <p:ph idx="2" type="sldImg"/>
          </p:nvPr>
        </p:nvSpPr>
        <p:spPr>
          <a:xfrm>
            <a:off x="1414463" y="1162050"/>
            <a:ext cx="4181475" cy="31369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p28:notes"/>
          <p:cNvSpPr txBox="1"/>
          <p:nvPr>
            <p:ph idx="1" type="body"/>
          </p:nvPr>
        </p:nvSpPr>
        <p:spPr>
          <a:xfrm>
            <a:off x="701040" y="4473892"/>
            <a:ext cx="5608320" cy="3660458"/>
          </a:xfrm>
          <a:prstGeom prst="rect">
            <a:avLst/>
          </a:prstGeom>
        </p:spPr>
        <p:txBody>
          <a:bodyPr anchorCtr="0" anchor="t" bIns="46575" lIns="93175" spcFirstLastPara="1" rIns="93175" wrap="square" tIns="46575">
            <a:noAutofit/>
          </a:bodyPr>
          <a:lstStyle/>
          <a:p>
            <a:pPr indent="0" lvl="0" marL="0" rtl="0" algn="l">
              <a:spcBef>
                <a:spcPts val="0"/>
              </a:spcBef>
              <a:spcAft>
                <a:spcPts val="0"/>
              </a:spcAft>
              <a:buNone/>
            </a:pPr>
            <a:r>
              <a:t/>
            </a:r>
            <a:endParaRPr/>
          </a:p>
        </p:txBody>
      </p:sp>
      <p:sp>
        <p:nvSpPr>
          <p:cNvPr id="323" name="Google Shape;323;p28:notes"/>
          <p:cNvSpPr/>
          <p:nvPr>
            <p:ph idx="2" type="sldImg"/>
          </p:nvPr>
        </p:nvSpPr>
        <p:spPr>
          <a:xfrm>
            <a:off x="1414463" y="1162050"/>
            <a:ext cx="4181475" cy="31369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29:notes"/>
          <p:cNvSpPr/>
          <p:nvPr>
            <p:ph idx="2" type="sldImg"/>
          </p:nvPr>
        </p:nvSpPr>
        <p:spPr>
          <a:xfrm>
            <a:off x="1414463" y="1162050"/>
            <a:ext cx="4181475" cy="31369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31" name="Google Shape;331;p29:notes"/>
          <p:cNvSpPr txBox="1"/>
          <p:nvPr>
            <p:ph idx="1" type="body"/>
          </p:nvPr>
        </p:nvSpPr>
        <p:spPr>
          <a:xfrm>
            <a:off x="701040" y="4473892"/>
            <a:ext cx="5608320" cy="3660458"/>
          </a:xfrm>
          <a:prstGeom prst="rect">
            <a:avLst/>
          </a:prstGeom>
          <a:noFill/>
          <a:ln>
            <a:noFill/>
          </a:ln>
        </p:spPr>
        <p:txBody>
          <a:bodyPr anchorCtr="0" anchor="t" bIns="46575" lIns="93175" spcFirstLastPara="1" rIns="93175" wrap="square" tIns="46575">
            <a:noAutofit/>
          </a:bodyPr>
          <a:lstStyle/>
          <a:p>
            <a:pPr indent="0" lvl="0" marL="0" rtl="0" algn="l">
              <a:spcBef>
                <a:spcPts val="0"/>
              </a:spcBef>
              <a:spcAft>
                <a:spcPts val="0"/>
              </a:spcAft>
              <a:buNone/>
            </a:pPr>
            <a:r>
              <a:t/>
            </a:r>
            <a:endParaRPr/>
          </a:p>
        </p:txBody>
      </p:sp>
      <p:sp>
        <p:nvSpPr>
          <p:cNvPr id="332" name="Google Shape;332;p29:notes"/>
          <p:cNvSpPr txBox="1"/>
          <p:nvPr>
            <p:ph idx="12" type="sldNum"/>
          </p:nvPr>
        </p:nvSpPr>
        <p:spPr>
          <a:xfrm>
            <a:off x="3970938" y="8829967"/>
            <a:ext cx="3037840" cy="466433"/>
          </a:xfrm>
          <a:prstGeom prst="rect">
            <a:avLst/>
          </a:prstGeom>
          <a:noFill/>
          <a:ln>
            <a:noFill/>
          </a:ln>
        </p:spPr>
        <p:txBody>
          <a:bodyPr anchorCtr="0" anchor="b" bIns="46575" lIns="93175" spcFirstLastPara="1" rIns="93175" wrap="square" tIns="46575">
            <a:noAutofit/>
          </a:body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30:notes"/>
          <p:cNvSpPr txBox="1"/>
          <p:nvPr>
            <p:ph idx="1" type="body"/>
          </p:nvPr>
        </p:nvSpPr>
        <p:spPr>
          <a:xfrm>
            <a:off x="701040" y="4473892"/>
            <a:ext cx="5608320" cy="3660458"/>
          </a:xfrm>
          <a:prstGeom prst="rect">
            <a:avLst/>
          </a:prstGeom>
        </p:spPr>
        <p:txBody>
          <a:bodyPr anchorCtr="0" anchor="t" bIns="46575" lIns="93175" spcFirstLastPara="1" rIns="93175" wrap="square" tIns="46575">
            <a:noAutofit/>
          </a:bodyPr>
          <a:lstStyle/>
          <a:p>
            <a:pPr indent="0" lvl="0" marL="0" rtl="0" algn="l">
              <a:spcBef>
                <a:spcPts val="0"/>
              </a:spcBef>
              <a:spcAft>
                <a:spcPts val="0"/>
              </a:spcAft>
              <a:buNone/>
            </a:pPr>
            <a:r>
              <a:t/>
            </a:r>
            <a:endParaRPr/>
          </a:p>
        </p:txBody>
      </p:sp>
      <p:sp>
        <p:nvSpPr>
          <p:cNvPr id="340" name="Google Shape;340;p30:notes"/>
          <p:cNvSpPr/>
          <p:nvPr>
            <p:ph idx="2" type="sldImg"/>
          </p:nvPr>
        </p:nvSpPr>
        <p:spPr>
          <a:xfrm>
            <a:off x="1414463" y="1162050"/>
            <a:ext cx="4181475" cy="31369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31:notes"/>
          <p:cNvSpPr txBox="1"/>
          <p:nvPr>
            <p:ph idx="1" type="body"/>
          </p:nvPr>
        </p:nvSpPr>
        <p:spPr>
          <a:xfrm>
            <a:off x="701040" y="4473892"/>
            <a:ext cx="5608320" cy="3660458"/>
          </a:xfrm>
          <a:prstGeom prst="rect">
            <a:avLst/>
          </a:prstGeom>
        </p:spPr>
        <p:txBody>
          <a:bodyPr anchorCtr="0" anchor="t" bIns="46575" lIns="93175" spcFirstLastPara="1" rIns="93175" wrap="square" tIns="46575">
            <a:noAutofit/>
          </a:bodyPr>
          <a:lstStyle/>
          <a:p>
            <a:pPr indent="0" lvl="0" marL="0" rtl="0" algn="l">
              <a:spcBef>
                <a:spcPts val="0"/>
              </a:spcBef>
              <a:spcAft>
                <a:spcPts val="0"/>
              </a:spcAft>
              <a:buNone/>
            </a:pPr>
            <a:r>
              <a:t/>
            </a:r>
            <a:endParaRPr/>
          </a:p>
        </p:txBody>
      </p:sp>
      <p:sp>
        <p:nvSpPr>
          <p:cNvPr id="346" name="Google Shape;346;p31:notes"/>
          <p:cNvSpPr/>
          <p:nvPr>
            <p:ph idx="2" type="sldImg"/>
          </p:nvPr>
        </p:nvSpPr>
        <p:spPr>
          <a:xfrm>
            <a:off x="1414463" y="1162050"/>
            <a:ext cx="4181475" cy="31369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p32:notes"/>
          <p:cNvSpPr txBox="1"/>
          <p:nvPr>
            <p:ph idx="1" type="body"/>
          </p:nvPr>
        </p:nvSpPr>
        <p:spPr>
          <a:xfrm>
            <a:off x="701040" y="4473892"/>
            <a:ext cx="5608320" cy="3660458"/>
          </a:xfrm>
          <a:prstGeom prst="rect">
            <a:avLst/>
          </a:prstGeom>
        </p:spPr>
        <p:txBody>
          <a:bodyPr anchorCtr="0" anchor="t" bIns="46575" lIns="93175" spcFirstLastPara="1" rIns="93175" wrap="square" tIns="46575">
            <a:noAutofit/>
          </a:bodyPr>
          <a:lstStyle/>
          <a:p>
            <a:pPr indent="0" lvl="0" marL="0" rtl="0" algn="l">
              <a:spcBef>
                <a:spcPts val="0"/>
              </a:spcBef>
              <a:spcAft>
                <a:spcPts val="0"/>
              </a:spcAft>
              <a:buNone/>
            </a:pPr>
            <a:r>
              <a:t/>
            </a:r>
            <a:endParaRPr/>
          </a:p>
        </p:txBody>
      </p:sp>
      <p:sp>
        <p:nvSpPr>
          <p:cNvPr id="352" name="Google Shape;352;p32:notes"/>
          <p:cNvSpPr/>
          <p:nvPr>
            <p:ph idx="2" type="sldImg"/>
          </p:nvPr>
        </p:nvSpPr>
        <p:spPr>
          <a:xfrm>
            <a:off x="1414463" y="1162050"/>
            <a:ext cx="4181475" cy="31369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p33:notes"/>
          <p:cNvSpPr txBox="1"/>
          <p:nvPr>
            <p:ph idx="1" type="body"/>
          </p:nvPr>
        </p:nvSpPr>
        <p:spPr>
          <a:xfrm>
            <a:off x="701040" y="4473892"/>
            <a:ext cx="5608320" cy="3660458"/>
          </a:xfrm>
          <a:prstGeom prst="rect">
            <a:avLst/>
          </a:prstGeom>
        </p:spPr>
        <p:txBody>
          <a:bodyPr anchorCtr="0" anchor="t" bIns="46575" lIns="93175" spcFirstLastPara="1" rIns="93175" wrap="square" tIns="46575">
            <a:noAutofit/>
          </a:bodyPr>
          <a:lstStyle/>
          <a:p>
            <a:pPr indent="0" lvl="0" marL="0" rtl="0" algn="l">
              <a:spcBef>
                <a:spcPts val="0"/>
              </a:spcBef>
              <a:spcAft>
                <a:spcPts val="0"/>
              </a:spcAft>
              <a:buNone/>
            </a:pPr>
            <a:r>
              <a:t/>
            </a:r>
            <a:endParaRPr/>
          </a:p>
        </p:txBody>
      </p:sp>
      <p:sp>
        <p:nvSpPr>
          <p:cNvPr id="358" name="Google Shape;358;p33:notes"/>
          <p:cNvSpPr/>
          <p:nvPr>
            <p:ph idx="2" type="sldImg"/>
          </p:nvPr>
        </p:nvSpPr>
        <p:spPr>
          <a:xfrm>
            <a:off x="1414463" y="1162050"/>
            <a:ext cx="4181475" cy="31369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2" name="Shape 362"/>
        <p:cNvGrpSpPr/>
        <p:nvPr/>
      </p:nvGrpSpPr>
      <p:grpSpPr>
        <a:xfrm>
          <a:off x="0" y="0"/>
          <a:ext cx="0" cy="0"/>
          <a:chOff x="0" y="0"/>
          <a:chExt cx="0" cy="0"/>
        </a:xfrm>
      </p:grpSpPr>
      <p:sp>
        <p:nvSpPr>
          <p:cNvPr id="363" name="Google Shape;363;p34:notes"/>
          <p:cNvSpPr txBox="1"/>
          <p:nvPr>
            <p:ph idx="1" type="body"/>
          </p:nvPr>
        </p:nvSpPr>
        <p:spPr>
          <a:xfrm>
            <a:off x="701040" y="4473892"/>
            <a:ext cx="5608320" cy="3660458"/>
          </a:xfrm>
          <a:prstGeom prst="rect">
            <a:avLst/>
          </a:prstGeom>
        </p:spPr>
        <p:txBody>
          <a:bodyPr anchorCtr="0" anchor="t" bIns="46575" lIns="93175" spcFirstLastPara="1" rIns="93175" wrap="square" tIns="46575">
            <a:noAutofit/>
          </a:bodyPr>
          <a:lstStyle/>
          <a:p>
            <a:pPr indent="0" lvl="0" marL="0" rtl="0" algn="l">
              <a:spcBef>
                <a:spcPts val="0"/>
              </a:spcBef>
              <a:spcAft>
                <a:spcPts val="0"/>
              </a:spcAft>
              <a:buNone/>
            </a:pPr>
            <a:r>
              <a:t/>
            </a:r>
            <a:endParaRPr/>
          </a:p>
        </p:txBody>
      </p:sp>
      <p:sp>
        <p:nvSpPr>
          <p:cNvPr id="364" name="Google Shape;364;p34:notes"/>
          <p:cNvSpPr/>
          <p:nvPr>
            <p:ph idx="2" type="sldImg"/>
          </p:nvPr>
        </p:nvSpPr>
        <p:spPr>
          <a:xfrm>
            <a:off x="1414463" y="1162050"/>
            <a:ext cx="4181475" cy="31369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8" name="Shape 368"/>
        <p:cNvGrpSpPr/>
        <p:nvPr/>
      </p:nvGrpSpPr>
      <p:grpSpPr>
        <a:xfrm>
          <a:off x="0" y="0"/>
          <a:ext cx="0" cy="0"/>
          <a:chOff x="0" y="0"/>
          <a:chExt cx="0" cy="0"/>
        </a:xfrm>
      </p:grpSpPr>
      <p:sp>
        <p:nvSpPr>
          <p:cNvPr id="369" name="Google Shape;369;p35:notes"/>
          <p:cNvSpPr txBox="1"/>
          <p:nvPr>
            <p:ph idx="1" type="body"/>
          </p:nvPr>
        </p:nvSpPr>
        <p:spPr>
          <a:xfrm>
            <a:off x="701040" y="4473892"/>
            <a:ext cx="5608320" cy="3660458"/>
          </a:xfrm>
          <a:prstGeom prst="rect">
            <a:avLst/>
          </a:prstGeom>
        </p:spPr>
        <p:txBody>
          <a:bodyPr anchorCtr="0" anchor="t" bIns="46575" lIns="93175" spcFirstLastPara="1" rIns="93175" wrap="square" tIns="46575">
            <a:noAutofit/>
          </a:bodyPr>
          <a:lstStyle/>
          <a:p>
            <a:pPr indent="0" lvl="0" marL="0" rtl="0" algn="l">
              <a:spcBef>
                <a:spcPts val="0"/>
              </a:spcBef>
              <a:spcAft>
                <a:spcPts val="0"/>
              </a:spcAft>
              <a:buNone/>
            </a:pPr>
            <a:r>
              <a:t/>
            </a:r>
            <a:endParaRPr/>
          </a:p>
        </p:txBody>
      </p:sp>
      <p:sp>
        <p:nvSpPr>
          <p:cNvPr id="370" name="Google Shape;370;p35:notes"/>
          <p:cNvSpPr/>
          <p:nvPr>
            <p:ph idx="2" type="sldImg"/>
          </p:nvPr>
        </p:nvSpPr>
        <p:spPr>
          <a:xfrm>
            <a:off x="1414463" y="1162050"/>
            <a:ext cx="4181475" cy="31369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4" name="Shape 374"/>
        <p:cNvGrpSpPr/>
        <p:nvPr/>
      </p:nvGrpSpPr>
      <p:grpSpPr>
        <a:xfrm>
          <a:off x="0" y="0"/>
          <a:ext cx="0" cy="0"/>
          <a:chOff x="0" y="0"/>
          <a:chExt cx="0" cy="0"/>
        </a:xfrm>
      </p:grpSpPr>
      <p:sp>
        <p:nvSpPr>
          <p:cNvPr id="375" name="Google Shape;375;p36:notes"/>
          <p:cNvSpPr txBox="1"/>
          <p:nvPr>
            <p:ph idx="1" type="body"/>
          </p:nvPr>
        </p:nvSpPr>
        <p:spPr>
          <a:xfrm>
            <a:off x="701040" y="4473892"/>
            <a:ext cx="5608320" cy="3660458"/>
          </a:xfrm>
          <a:prstGeom prst="rect">
            <a:avLst/>
          </a:prstGeom>
        </p:spPr>
        <p:txBody>
          <a:bodyPr anchorCtr="0" anchor="t" bIns="46575" lIns="93175" spcFirstLastPara="1" rIns="93175" wrap="square" tIns="46575">
            <a:noAutofit/>
          </a:bodyPr>
          <a:lstStyle/>
          <a:p>
            <a:pPr indent="0" lvl="0" marL="0" rtl="0" algn="l">
              <a:spcBef>
                <a:spcPts val="0"/>
              </a:spcBef>
              <a:spcAft>
                <a:spcPts val="0"/>
              </a:spcAft>
              <a:buNone/>
            </a:pPr>
            <a:r>
              <a:t/>
            </a:r>
            <a:endParaRPr/>
          </a:p>
        </p:txBody>
      </p:sp>
      <p:sp>
        <p:nvSpPr>
          <p:cNvPr id="376" name="Google Shape;376;p36:notes"/>
          <p:cNvSpPr/>
          <p:nvPr>
            <p:ph idx="2" type="sldImg"/>
          </p:nvPr>
        </p:nvSpPr>
        <p:spPr>
          <a:xfrm>
            <a:off x="1414463" y="1162050"/>
            <a:ext cx="4181475" cy="31369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0" name="Shape 380"/>
        <p:cNvGrpSpPr/>
        <p:nvPr/>
      </p:nvGrpSpPr>
      <p:grpSpPr>
        <a:xfrm>
          <a:off x="0" y="0"/>
          <a:ext cx="0" cy="0"/>
          <a:chOff x="0" y="0"/>
          <a:chExt cx="0" cy="0"/>
        </a:xfrm>
      </p:grpSpPr>
      <p:sp>
        <p:nvSpPr>
          <p:cNvPr id="381" name="Google Shape;381;p37:notes"/>
          <p:cNvSpPr txBox="1"/>
          <p:nvPr>
            <p:ph idx="1" type="body"/>
          </p:nvPr>
        </p:nvSpPr>
        <p:spPr>
          <a:xfrm>
            <a:off x="701040" y="4473892"/>
            <a:ext cx="5608320" cy="3660458"/>
          </a:xfrm>
          <a:prstGeom prst="rect">
            <a:avLst/>
          </a:prstGeom>
        </p:spPr>
        <p:txBody>
          <a:bodyPr anchorCtr="0" anchor="t" bIns="46575" lIns="93175" spcFirstLastPara="1" rIns="93175" wrap="square" tIns="46575">
            <a:noAutofit/>
          </a:bodyPr>
          <a:lstStyle/>
          <a:p>
            <a:pPr indent="0" lvl="0" marL="0" rtl="0" algn="l">
              <a:spcBef>
                <a:spcPts val="0"/>
              </a:spcBef>
              <a:spcAft>
                <a:spcPts val="0"/>
              </a:spcAft>
              <a:buNone/>
            </a:pPr>
            <a:r>
              <a:t/>
            </a:r>
            <a:endParaRPr/>
          </a:p>
        </p:txBody>
      </p:sp>
      <p:sp>
        <p:nvSpPr>
          <p:cNvPr id="382" name="Google Shape;382;p37:notes"/>
          <p:cNvSpPr/>
          <p:nvPr>
            <p:ph idx="2" type="sldImg"/>
          </p:nvPr>
        </p:nvSpPr>
        <p:spPr>
          <a:xfrm>
            <a:off x="1414463" y="1162050"/>
            <a:ext cx="4181475" cy="31369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6" name="Shape 386"/>
        <p:cNvGrpSpPr/>
        <p:nvPr/>
      </p:nvGrpSpPr>
      <p:grpSpPr>
        <a:xfrm>
          <a:off x="0" y="0"/>
          <a:ext cx="0" cy="0"/>
          <a:chOff x="0" y="0"/>
          <a:chExt cx="0" cy="0"/>
        </a:xfrm>
      </p:grpSpPr>
      <p:sp>
        <p:nvSpPr>
          <p:cNvPr id="387" name="Google Shape;387;p38:notes"/>
          <p:cNvSpPr txBox="1"/>
          <p:nvPr>
            <p:ph idx="1" type="body"/>
          </p:nvPr>
        </p:nvSpPr>
        <p:spPr>
          <a:xfrm>
            <a:off x="701040" y="4473892"/>
            <a:ext cx="5608320" cy="3660458"/>
          </a:xfrm>
          <a:prstGeom prst="rect">
            <a:avLst/>
          </a:prstGeom>
        </p:spPr>
        <p:txBody>
          <a:bodyPr anchorCtr="0" anchor="t" bIns="46575" lIns="93175" spcFirstLastPara="1" rIns="93175" wrap="square" tIns="46575">
            <a:noAutofit/>
          </a:bodyPr>
          <a:lstStyle/>
          <a:p>
            <a:pPr indent="0" lvl="0" marL="0" rtl="0" algn="l">
              <a:spcBef>
                <a:spcPts val="0"/>
              </a:spcBef>
              <a:spcAft>
                <a:spcPts val="0"/>
              </a:spcAft>
              <a:buNone/>
            </a:pPr>
            <a:r>
              <a:t/>
            </a:r>
            <a:endParaRPr/>
          </a:p>
        </p:txBody>
      </p:sp>
      <p:sp>
        <p:nvSpPr>
          <p:cNvPr id="388" name="Google Shape;388;p38:notes"/>
          <p:cNvSpPr/>
          <p:nvPr>
            <p:ph idx="2" type="sldImg"/>
          </p:nvPr>
        </p:nvSpPr>
        <p:spPr>
          <a:xfrm>
            <a:off x="1414463" y="1162050"/>
            <a:ext cx="4181475" cy="31369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7.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20" name="Shape 20"/>
        <p:cNvGrpSpPr/>
        <p:nvPr/>
      </p:nvGrpSpPr>
      <p:grpSpPr>
        <a:xfrm>
          <a:off x="0" y="0"/>
          <a:ext cx="0" cy="0"/>
          <a:chOff x="0" y="0"/>
          <a:chExt cx="0" cy="0"/>
        </a:xfrm>
      </p:grpSpPr>
      <p:grpSp>
        <p:nvGrpSpPr>
          <p:cNvPr id="21" name="Google Shape;21;p40"/>
          <p:cNvGrpSpPr/>
          <p:nvPr/>
        </p:nvGrpSpPr>
        <p:grpSpPr>
          <a:xfrm>
            <a:off x="0" y="0"/>
            <a:ext cx="9144677" cy="6858000"/>
            <a:chOff x="0" y="0"/>
            <a:chExt cx="9144677" cy="6858000"/>
          </a:xfrm>
        </p:grpSpPr>
        <p:pic>
          <p:nvPicPr>
            <p:cNvPr descr="SD-PanelTitle-R1.png" id="22" name="Google Shape;22;p40"/>
            <p:cNvPicPr preferRelativeResize="0"/>
            <p:nvPr/>
          </p:nvPicPr>
          <p:blipFill rotWithShape="1">
            <a:blip r:embed="rId2">
              <a:alphaModFix/>
            </a:blip>
            <a:srcRect b="0" l="0" r="0" t="0"/>
            <a:stretch/>
          </p:blipFill>
          <p:spPr>
            <a:xfrm>
              <a:off x="0" y="0"/>
              <a:ext cx="9144000" cy="6858000"/>
            </a:xfrm>
            <a:prstGeom prst="rect">
              <a:avLst/>
            </a:prstGeom>
            <a:noFill/>
            <a:ln>
              <a:noFill/>
            </a:ln>
          </p:spPr>
        </p:pic>
        <p:sp>
          <p:nvSpPr>
            <p:cNvPr id="23" name="Google Shape;23;p40"/>
            <p:cNvSpPr/>
            <p:nvPr/>
          </p:nvSpPr>
          <p:spPr>
            <a:xfrm>
              <a:off x="1515532" y="1520422"/>
              <a:ext cx="6112935" cy="3818468"/>
            </a:xfrm>
            <a:prstGeom prst="rect">
              <a:avLst/>
            </a:prstGeom>
            <a:noFill/>
            <a:ln cap="flat" cmpd="sng" w="15875">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HDRibbonTitle-UniformTrim.png" id="24" name="Google Shape;24;p40"/>
            <p:cNvPicPr preferRelativeResize="0"/>
            <p:nvPr/>
          </p:nvPicPr>
          <p:blipFill rotWithShape="1">
            <a:blip r:embed="rId3">
              <a:alphaModFix/>
            </a:blip>
            <a:srcRect b="0" l="-2" r="47958" t="0"/>
            <a:stretch/>
          </p:blipFill>
          <p:spPr>
            <a:xfrm>
              <a:off x="0" y="3128434"/>
              <a:ext cx="1664208" cy="612648"/>
            </a:xfrm>
            <a:prstGeom prst="rect">
              <a:avLst/>
            </a:prstGeom>
            <a:noFill/>
            <a:ln>
              <a:noFill/>
            </a:ln>
          </p:spPr>
        </p:pic>
        <p:pic>
          <p:nvPicPr>
            <p:cNvPr descr="HDRibbonTitle-UniformTrim.png" id="25" name="Google Shape;25;p40"/>
            <p:cNvPicPr preferRelativeResize="0"/>
            <p:nvPr/>
          </p:nvPicPr>
          <p:blipFill rotWithShape="1">
            <a:blip r:embed="rId3">
              <a:alphaModFix/>
            </a:blip>
            <a:srcRect b="0" l="-2" r="47958" t="0"/>
            <a:stretch/>
          </p:blipFill>
          <p:spPr>
            <a:xfrm>
              <a:off x="7480469" y="3128434"/>
              <a:ext cx="1664208" cy="612648"/>
            </a:xfrm>
            <a:prstGeom prst="rect">
              <a:avLst/>
            </a:prstGeom>
            <a:noFill/>
            <a:ln>
              <a:noFill/>
            </a:ln>
          </p:spPr>
        </p:pic>
      </p:grpSp>
      <p:sp>
        <p:nvSpPr>
          <p:cNvPr id="26" name="Google Shape;26;p40"/>
          <p:cNvSpPr txBox="1"/>
          <p:nvPr>
            <p:ph type="ctrTitle"/>
          </p:nvPr>
        </p:nvSpPr>
        <p:spPr>
          <a:xfrm>
            <a:off x="1921934" y="1811863"/>
            <a:ext cx="5308866" cy="1515533"/>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Clr>
                <a:srgbClr val="262626"/>
              </a:buClr>
              <a:buSzPts val="4800"/>
              <a:buFont typeface="Garamond"/>
              <a:buNone/>
              <a:defRPr sz="48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40"/>
          <p:cNvSpPr txBox="1"/>
          <p:nvPr>
            <p:ph idx="1" type="subTitle"/>
          </p:nvPr>
        </p:nvSpPr>
        <p:spPr>
          <a:xfrm>
            <a:off x="1921934" y="3598327"/>
            <a:ext cx="5308866" cy="1377651"/>
          </a:xfrm>
          <a:prstGeom prst="rect">
            <a:avLst/>
          </a:prstGeom>
          <a:noFill/>
          <a:ln>
            <a:noFill/>
          </a:ln>
        </p:spPr>
        <p:txBody>
          <a:bodyPr anchorCtr="0" anchor="t" bIns="45700" lIns="91425" spcFirstLastPara="1" rIns="91425" wrap="square" tIns="45700">
            <a:normAutofit/>
          </a:bodyPr>
          <a:lstStyle>
            <a:lvl1pPr lvl="0" algn="ctr">
              <a:spcBef>
                <a:spcPts val="400"/>
              </a:spcBef>
              <a:spcAft>
                <a:spcPts val="0"/>
              </a:spcAft>
              <a:buSzPts val="2300"/>
              <a:buNone/>
              <a:defRPr sz="2000">
                <a:solidFill>
                  <a:schemeClr val="dk1"/>
                </a:solidFill>
              </a:defRPr>
            </a:lvl1pPr>
            <a:lvl2pPr lvl="1" algn="ctr">
              <a:spcBef>
                <a:spcPts val="600"/>
              </a:spcBef>
              <a:spcAft>
                <a:spcPts val="0"/>
              </a:spcAft>
              <a:buSzPts val="2300"/>
              <a:buNone/>
              <a:defRPr>
                <a:solidFill>
                  <a:srgbClr val="888888"/>
                </a:solidFill>
              </a:defRPr>
            </a:lvl2pPr>
            <a:lvl3pPr lvl="2" algn="ctr">
              <a:spcBef>
                <a:spcPts val="600"/>
              </a:spcBef>
              <a:spcAft>
                <a:spcPts val="0"/>
              </a:spcAft>
              <a:buSzPts val="2070"/>
              <a:buNone/>
              <a:defRPr>
                <a:solidFill>
                  <a:srgbClr val="888888"/>
                </a:solidFill>
              </a:defRPr>
            </a:lvl3pPr>
            <a:lvl4pPr lvl="3" algn="ctr">
              <a:spcBef>
                <a:spcPts val="600"/>
              </a:spcBef>
              <a:spcAft>
                <a:spcPts val="0"/>
              </a:spcAft>
              <a:buSzPts val="1840"/>
              <a:buNone/>
              <a:defRPr>
                <a:solidFill>
                  <a:srgbClr val="888888"/>
                </a:solidFill>
              </a:defRPr>
            </a:lvl4pPr>
            <a:lvl5pPr lvl="4" algn="ctr">
              <a:spcBef>
                <a:spcPts val="600"/>
              </a:spcBef>
              <a:spcAft>
                <a:spcPts val="0"/>
              </a:spcAft>
              <a:buSzPts val="1610"/>
              <a:buNone/>
              <a:defRPr>
                <a:solidFill>
                  <a:srgbClr val="888888"/>
                </a:solidFill>
              </a:defRPr>
            </a:lvl5pPr>
            <a:lvl6pPr lvl="5" algn="ctr">
              <a:spcBef>
                <a:spcPts val="600"/>
              </a:spcBef>
              <a:spcAft>
                <a:spcPts val="0"/>
              </a:spcAft>
              <a:buSzPts val="1610"/>
              <a:buNone/>
              <a:defRPr>
                <a:solidFill>
                  <a:srgbClr val="888888"/>
                </a:solidFill>
              </a:defRPr>
            </a:lvl6pPr>
            <a:lvl7pPr lvl="6" algn="ctr">
              <a:spcBef>
                <a:spcPts val="600"/>
              </a:spcBef>
              <a:spcAft>
                <a:spcPts val="0"/>
              </a:spcAft>
              <a:buSzPts val="1610"/>
              <a:buNone/>
              <a:defRPr>
                <a:solidFill>
                  <a:srgbClr val="888888"/>
                </a:solidFill>
              </a:defRPr>
            </a:lvl7pPr>
            <a:lvl8pPr lvl="7" algn="ctr">
              <a:spcBef>
                <a:spcPts val="600"/>
              </a:spcBef>
              <a:spcAft>
                <a:spcPts val="0"/>
              </a:spcAft>
              <a:buSzPts val="1610"/>
              <a:buNone/>
              <a:defRPr>
                <a:solidFill>
                  <a:srgbClr val="888888"/>
                </a:solidFill>
              </a:defRPr>
            </a:lvl8pPr>
            <a:lvl9pPr lvl="8" algn="ctr">
              <a:spcBef>
                <a:spcPts val="600"/>
              </a:spcBef>
              <a:spcAft>
                <a:spcPts val="600"/>
              </a:spcAft>
              <a:buSzPts val="1610"/>
              <a:buNone/>
              <a:defRPr>
                <a:solidFill>
                  <a:srgbClr val="888888"/>
                </a:solidFill>
              </a:defRPr>
            </a:lvl9pPr>
          </a:lstStyle>
          <a:p/>
        </p:txBody>
      </p:sp>
      <p:sp>
        <p:nvSpPr>
          <p:cNvPr id="28" name="Google Shape;28;p40"/>
          <p:cNvSpPr txBox="1"/>
          <p:nvPr>
            <p:ph idx="10" type="dt"/>
          </p:nvPr>
        </p:nvSpPr>
        <p:spPr>
          <a:xfrm>
            <a:off x="6065417" y="5054602"/>
            <a:ext cx="673276"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40"/>
          <p:cNvSpPr txBox="1"/>
          <p:nvPr>
            <p:ph idx="11" type="ftr"/>
          </p:nvPr>
        </p:nvSpPr>
        <p:spPr>
          <a:xfrm>
            <a:off x="1921934" y="5054602"/>
            <a:ext cx="4064860"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40"/>
          <p:cNvSpPr txBox="1"/>
          <p:nvPr>
            <p:ph idx="12" type="sldNum"/>
          </p:nvPr>
        </p:nvSpPr>
        <p:spPr>
          <a:xfrm>
            <a:off x="6817317" y="5054602"/>
            <a:ext cx="413483"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31" name="Google Shape;31;p40"/>
          <p:cNvCxnSpPr/>
          <p:nvPr/>
        </p:nvCxnSpPr>
        <p:spPr>
          <a:xfrm>
            <a:off x="2019825" y="3471329"/>
            <a:ext cx="5113083"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2" name="Shape 32"/>
        <p:cNvGrpSpPr/>
        <p:nvPr/>
      </p:nvGrpSpPr>
      <p:grpSpPr>
        <a:xfrm>
          <a:off x="0" y="0"/>
          <a:ext cx="0" cy="0"/>
          <a:chOff x="0" y="0"/>
          <a:chExt cx="0" cy="0"/>
        </a:xfrm>
      </p:grpSpPr>
      <p:cxnSp>
        <p:nvCxnSpPr>
          <p:cNvPr id="33" name="Google Shape;33;p41"/>
          <p:cNvCxnSpPr/>
          <p:nvPr/>
        </p:nvCxnSpPr>
        <p:spPr>
          <a:xfrm>
            <a:off x="1278465" y="2356260"/>
            <a:ext cx="6595534" cy="0"/>
          </a:xfrm>
          <a:prstGeom prst="straightConnector1">
            <a:avLst/>
          </a:prstGeom>
          <a:noFill/>
          <a:ln cap="flat" cmpd="sng" w="15875">
            <a:solidFill>
              <a:schemeClr val="accent1"/>
            </a:solidFill>
            <a:prstDash val="solid"/>
            <a:round/>
            <a:headEnd len="sm" w="sm" type="none"/>
            <a:tailEnd len="sm" w="sm" type="none"/>
          </a:ln>
        </p:spPr>
      </p:cxnSp>
      <p:sp>
        <p:nvSpPr>
          <p:cNvPr id="34" name="Google Shape;34;p41"/>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41"/>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36" name="Google Shape;36;p41"/>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41"/>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1"/>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9" name="Shape 39"/>
        <p:cNvGrpSpPr/>
        <p:nvPr/>
      </p:nvGrpSpPr>
      <p:grpSpPr>
        <a:xfrm>
          <a:off x="0" y="0"/>
          <a:ext cx="0" cy="0"/>
          <a:chOff x="0" y="0"/>
          <a:chExt cx="0" cy="0"/>
        </a:xfrm>
      </p:grpSpPr>
      <p:sp>
        <p:nvSpPr>
          <p:cNvPr id="40" name="Google Shape;40;p42"/>
          <p:cNvSpPr txBox="1"/>
          <p:nvPr>
            <p:ph type="title"/>
          </p:nvPr>
        </p:nvSpPr>
        <p:spPr>
          <a:xfrm>
            <a:off x="1278465" y="1641413"/>
            <a:ext cx="6595534" cy="1822514"/>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4000"/>
              <a:buFont typeface="Garamond"/>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42"/>
          <p:cNvSpPr txBox="1"/>
          <p:nvPr>
            <p:ph idx="1" type="body"/>
          </p:nvPr>
        </p:nvSpPr>
        <p:spPr>
          <a:xfrm>
            <a:off x="1278465" y="3734859"/>
            <a:ext cx="6595534" cy="1090015"/>
          </a:xfrm>
          <a:prstGeom prst="rect">
            <a:avLst/>
          </a:prstGeom>
          <a:noFill/>
          <a:ln>
            <a:noFill/>
          </a:ln>
        </p:spPr>
        <p:txBody>
          <a:bodyPr anchorCtr="0" anchor="t" bIns="45700" lIns="91425" spcFirstLastPara="1" rIns="91425" wrap="square" tIns="45700">
            <a:normAutofit/>
          </a:bodyPr>
          <a:lstStyle>
            <a:lvl1pPr indent="-228600" lvl="0" marL="457200" algn="ctr">
              <a:spcBef>
                <a:spcPts val="480"/>
              </a:spcBef>
              <a:spcAft>
                <a:spcPts val="0"/>
              </a:spcAft>
              <a:buSzPts val="2760"/>
              <a:buNone/>
              <a:defRPr sz="24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42" name="Google Shape;42;p42"/>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42"/>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42"/>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45" name="Google Shape;45;p42"/>
          <p:cNvCxnSpPr/>
          <p:nvPr/>
        </p:nvCxnSpPr>
        <p:spPr>
          <a:xfrm>
            <a:off x="1278466" y="3599392"/>
            <a:ext cx="6595533"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6" name="Shape 46"/>
        <p:cNvGrpSpPr/>
        <p:nvPr/>
      </p:nvGrpSpPr>
      <p:grpSpPr>
        <a:xfrm>
          <a:off x="0" y="0"/>
          <a:ext cx="0" cy="0"/>
          <a:chOff x="0" y="0"/>
          <a:chExt cx="0" cy="0"/>
        </a:xfrm>
      </p:grpSpPr>
      <p:cxnSp>
        <p:nvCxnSpPr>
          <p:cNvPr id="47" name="Google Shape;47;p43"/>
          <p:cNvCxnSpPr/>
          <p:nvPr/>
        </p:nvCxnSpPr>
        <p:spPr>
          <a:xfrm>
            <a:off x="1278465" y="2356260"/>
            <a:ext cx="6595534" cy="0"/>
          </a:xfrm>
          <a:prstGeom prst="straightConnector1">
            <a:avLst/>
          </a:prstGeom>
          <a:noFill/>
          <a:ln cap="flat" cmpd="sng" w="15875">
            <a:solidFill>
              <a:schemeClr val="accent1"/>
            </a:solidFill>
            <a:prstDash val="solid"/>
            <a:round/>
            <a:headEnd len="sm" w="sm" type="none"/>
            <a:tailEnd len="sm" w="sm" type="none"/>
          </a:ln>
        </p:spPr>
      </p:cxnSp>
      <p:sp>
        <p:nvSpPr>
          <p:cNvPr id="48" name="Google Shape;48;p43"/>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43"/>
          <p:cNvSpPr txBox="1"/>
          <p:nvPr>
            <p:ph idx="1" type="body"/>
          </p:nvPr>
        </p:nvSpPr>
        <p:spPr>
          <a:xfrm>
            <a:off x="1176866" y="2487168"/>
            <a:ext cx="3337560" cy="3447288"/>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50" name="Google Shape;50;p43"/>
          <p:cNvSpPr txBox="1"/>
          <p:nvPr>
            <p:ph idx="2" type="body"/>
          </p:nvPr>
        </p:nvSpPr>
        <p:spPr>
          <a:xfrm>
            <a:off x="4645152" y="2487168"/>
            <a:ext cx="3337560" cy="3447288"/>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51" name="Google Shape;51;p43"/>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3"/>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3"/>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4" name="Shape 54"/>
        <p:cNvGrpSpPr/>
        <p:nvPr/>
      </p:nvGrpSpPr>
      <p:grpSpPr>
        <a:xfrm>
          <a:off x="0" y="0"/>
          <a:ext cx="0" cy="0"/>
          <a:chOff x="0" y="0"/>
          <a:chExt cx="0" cy="0"/>
        </a:xfrm>
      </p:grpSpPr>
      <p:sp>
        <p:nvSpPr>
          <p:cNvPr id="55" name="Google Shape;55;p44"/>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4000"/>
              <a:buFont typeface="Garamond"/>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4"/>
          <p:cNvSpPr txBox="1"/>
          <p:nvPr>
            <p:ph idx="1" type="body"/>
          </p:nvPr>
        </p:nvSpPr>
        <p:spPr>
          <a:xfrm>
            <a:off x="1176868" y="2658533"/>
            <a:ext cx="3337560" cy="5762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760"/>
              <a:buNone/>
              <a:defRPr b="0" sz="2400">
                <a:solidFill>
                  <a:schemeClr val="accent1"/>
                </a:solidFill>
              </a:defRPr>
            </a:lvl1pPr>
            <a:lvl2pPr indent="-228600" lvl="1" marL="914400" algn="l">
              <a:spcBef>
                <a:spcPts val="600"/>
              </a:spcBef>
              <a:spcAft>
                <a:spcPts val="0"/>
              </a:spcAft>
              <a:buSzPts val="2300"/>
              <a:buNone/>
              <a:defRPr b="1" sz="2000"/>
            </a:lvl2pPr>
            <a:lvl3pPr indent="-228600" lvl="2" marL="1371600" algn="l">
              <a:spcBef>
                <a:spcPts val="600"/>
              </a:spcBef>
              <a:spcAft>
                <a:spcPts val="0"/>
              </a:spcAft>
              <a:buSzPts val="2070"/>
              <a:buNone/>
              <a:defRPr b="1" sz="1800"/>
            </a:lvl3pPr>
            <a:lvl4pPr indent="-228600" lvl="3" marL="1828800" algn="l">
              <a:spcBef>
                <a:spcPts val="600"/>
              </a:spcBef>
              <a:spcAft>
                <a:spcPts val="0"/>
              </a:spcAft>
              <a:buSzPts val="1840"/>
              <a:buNone/>
              <a:defRPr b="1" sz="1600"/>
            </a:lvl4pPr>
            <a:lvl5pPr indent="-228600" lvl="4" marL="2286000" algn="l">
              <a:spcBef>
                <a:spcPts val="600"/>
              </a:spcBef>
              <a:spcAft>
                <a:spcPts val="0"/>
              </a:spcAft>
              <a:buSzPts val="1840"/>
              <a:buNone/>
              <a:defRPr b="1" sz="1600"/>
            </a:lvl5pPr>
            <a:lvl6pPr indent="-228600" lvl="5" marL="2743200" algn="l">
              <a:spcBef>
                <a:spcPts val="600"/>
              </a:spcBef>
              <a:spcAft>
                <a:spcPts val="0"/>
              </a:spcAft>
              <a:buSzPts val="1840"/>
              <a:buNone/>
              <a:defRPr b="1" sz="1600"/>
            </a:lvl6pPr>
            <a:lvl7pPr indent="-228600" lvl="6" marL="3200400" algn="l">
              <a:spcBef>
                <a:spcPts val="600"/>
              </a:spcBef>
              <a:spcAft>
                <a:spcPts val="0"/>
              </a:spcAft>
              <a:buSzPts val="1840"/>
              <a:buNone/>
              <a:defRPr b="1" sz="1600"/>
            </a:lvl7pPr>
            <a:lvl8pPr indent="-228600" lvl="7" marL="3657600" algn="l">
              <a:spcBef>
                <a:spcPts val="600"/>
              </a:spcBef>
              <a:spcAft>
                <a:spcPts val="0"/>
              </a:spcAft>
              <a:buSzPts val="1840"/>
              <a:buNone/>
              <a:defRPr b="1" sz="1600"/>
            </a:lvl8pPr>
            <a:lvl9pPr indent="-228600" lvl="8" marL="4114800" algn="l">
              <a:spcBef>
                <a:spcPts val="600"/>
              </a:spcBef>
              <a:spcAft>
                <a:spcPts val="600"/>
              </a:spcAft>
              <a:buSzPts val="1840"/>
              <a:buNone/>
              <a:defRPr b="1" sz="1600"/>
            </a:lvl9pPr>
          </a:lstStyle>
          <a:p/>
        </p:txBody>
      </p:sp>
      <p:sp>
        <p:nvSpPr>
          <p:cNvPr id="57" name="Google Shape;57;p44"/>
          <p:cNvSpPr txBox="1"/>
          <p:nvPr>
            <p:ph idx="2" type="body"/>
          </p:nvPr>
        </p:nvSpPr>
        <p:spPr>
          <a:xfrm>
            <a:off x="1176868" y="3243263"/>
            <a:ext cx="3337560" cy="2706624"/>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58" name="Google Shape;58;p44"/>
          <p:cNvSpPr txBox="1"/>
          <p:nvPr>
            <p:ph idx="3" type="body"/>
          </p:nvPr>
        </p:nvSpPr>
        <p:spPr>
          <a:xfrm>
            <a:off x="4641832" y="2658533"/>
            <a:ext cx="3337560" cy="5762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760"/>
              <a:buNone/>
              <a:defRPr b="0" sz="2400">
                <a:solidFill>
                  <a:schemeClr val="accent1"/>
                </a:solidFill>
              </a:defRPr>
            </a:lvl1pPr>
            <a:lvl2pPr indent="-228600" lvl="1" marL="914400" algn="l">
              <a:spcBef>
                <a:spcPts val="600"/>
              </a:spcBef>
              <a:spcAft>
                <a:spcPts val="0"/>
              </a:spcAft>
              <a:buSzPts val="2300"/>
              <a:buNone/>
              <a:defRPr b="1" sz="2000"/>
            </a:lvl2pPr>
            <a:lvl3pPr indent="-228600" lvl="2" marL="1371600" algn="l">
              <a:spcBef>
                <a:spcPts val="600"/>
              </a:spcBef>
              <a:spcAft>
                <a:spcPts val="0"/>
              </a:spcAft>
              <a:buSzPts val="2070"/>
              <a:buNone/>
              <a:defRPr b="1" sz="1800"/>
            </a:lvl3pPr>
            <a:lvl4pPr indent="-228600" lvl="3" marL="1828800" algn="l">
              <a:spcBef>
                <a:spcPts val="600"/>
              </a:spcBef>
              <a:spcAft>
                <a:spcPts val="0"/>
              </a:spcAft>
              <a:buSzPts val="1840"/>
              <a:buNone/>
              <a:defRPr b="1" sz="1600"/>
            </a:lvl4pPr>
            <a:lvl5pPr indent="-228600" lvl="4" marL="2286000" algn="l">
              <a:spcBef>
                <a:spcPts val="600"/>
              </a:spcBef>
              <a:spcAft>
                <a:spcPts val="0"/>
              </a:spcAft>
              <a:buSzPts val="1840"/>
              <a:buNone/>
              <a:defRPr b="1" sz="1600"/>
            </a:lvl5pPr>
            <a:lvl6pPr indent="-228600" lvl="5" marL="2743200" algn="l">
              <a:spcBef>
                <a:spcPts val="600"/>
              </a:spcBef>
              <a:spcAft>
                <a:spcPts val="0"/>
              </a:spcAft>
              <a:buSzPts val="1840"/>
              <a:buNone/>
              <a:defRPr b="1" sz="1600"/>
            </a:lvl6pPr>
            <a:lvl7pPr indent="-228600" lvl="6" marL="3200400" algn="l">
              <a:spcBef>
                <a:spcPts val="600"/>
              </a:spcBef>
              <a:spcAft>
                <a:spcPts val="0"/>
              </a:spcAft>
              <a:buSzPts val="1840"/>
              <a:buNone/>
              <a:defRPr b="1" sz="1600"/>
            </a:lvl7pPr>
            <a:lvl8pPr indent="-228600" lvl="7" marL="3657600" algn="l">
              <a:spcBef>
                <a:spcPts val="600"/>
              </a:spcBef>
              <a:spcAft>
                <a:spcPts val="0"/>
              </a:spcAft>
              <a:buSzPts val="1840"/>
              <a:buNone/>
              <a:defRPr b="1" sz="1600"/>
            </a:lvl8pPr>
            <a:lvl9pPr indent="-228600" lvl="8" marL="4114800" algn="l">
              <a:spcBef>
                <a:spcPts val="600"/>
              </a:spcBef>
              <a:spcAft>
                <a:spcPts val="600"/>
              </a:spcAft>
              <a:buSzPts val="1840"/>
              <a:buNone/>
              <a:defRPr b="1" sz="1600"/>
            </a:lvl9pPr>
          </a:lstStyle>
          <a:p/>
        </p:txBody>
      </p:sp>
      <p:sp>
        <p:nvSpPr>
          <p:cNvPr id="59" name="Google Shape;59;p44"/>
          <p:cNvSpPr txBox="1"/>
          <p:nvPr>
            <p:ph idx="4" type="body"/>
          </p:nvPr>
        </p:nvSpPr>
        <p:spPr>
          <a:xfrm>
            <a:off x="4641832" y="3243263"/>
            <a:ext cx="3337560" cy="2706624"/>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60" name="Google Shape;60;p44"/>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44"/>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44"/>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63" name="Google Shape;63;p44"/>
          <p:cNvCxnSpPr/>
          <p:nvPr/>
        </p:nvCxnSpPr>
        <p:spPr>
          <a:xfrm>
            <a:off x="1278466" y="2354670"/>
            <a:ext cx="659553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4" name="Shape 64"/>
        <p:cNvGrpSpPr/>
        <p:nvPr/>
      </p:nvGrpSpPr>
      <p:grpSpPr>
        <a:xfrm>
          <a:off x="0" y="0"/>
          <a:ext cx="0" cy="0"/>
          <a:chOff x="0" y="0"/>
          <a:chExt cx="0" cy="0"/>
        </a:xfrm>
      </p:grpSpPr>
      <p:sp>
        <p:nvSpPr>
          <p:cNvPr id="65" name="Google Shape;65;p45"/>
          <p:cNvSpPr txBox="1"/>
          <p:nvPr>
            <p:ph type="title"/>
          </p:nvPr>
        </p:nvSpPr>
        <p:spPr>
          <a:xfrm>
            <a:off x="1176865" y="915337"/>
            <a:ext cx="6798735"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45"/>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5"/>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45"/>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69" name="Google Shape;69;p45"/>
          <p:cNvCxnSpPr/>
          <p:nvPr/>
        </p:nvCxnSpPr>
        <p:spPr>
          <a:xfrm>
            <a:off x="1278466" y="2354670"/>
            <a:ext cx="659553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0" name="Shape 70"/>
        <p:cNvGrpSpPr/>
        <p:nvPr/>
      </p:nvGrpSpPr>
      <p:grpSpPr>
        <a:xfrm>
          <a:off x="0" y="0"/>
          <a:ext cx="0" cy="0"/>
          <a:chOff x="0" y="0"/>
          <a:chExt cx="0" cy="0"/>
        </a:xfrm>
      </p:grpSpPr>
      <p:sp>
        <p:nvSpPr>
          <p:cNvPr id="71" name="Google Shape;71;p46"/>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46"/>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46"/>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4" name="Shape 74"/>
        <p:cNvGrpSpPr/>
        <p:nvPr/>
      </p:nvGrpSpPr>
      <p:grpSpPr>
        <a:xfrm>
          <a:off x="0" y="0"/>
          <a:ext cx="0" cy="0"/>
          <a:chOff x="0" y="0"/>
          <a:chExt cx="0" cy="0"/>
        </a:xfrm>
      </p:grpSpPr>
      <p:sp>
        <p:nvSpPr>
          <p:cNvPr id="75" name="Google Shape;75;p47"/>
          <p:cNvSpPr txBox="1"/>
          <p:nvPr>
            <p:ph type="title"/>
          </p:nvPr>
        </p:nvSpPr>
        <p:spPr>
          <a:xfrm>
            <a:off x="1176865" y="1388534"/>
            <a:ext cx="2536798" cy="1371600"/>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2400"/>
              <a:buFont typeface="Garamond"/>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7"/>
          <p:cNvSpPr txBox="1"/>
          <p:nvPr>
            <p:ph idx="1" type="body"/>
          </p:nvPr>
        </p:nvSpPr>
        <p:spPr>
          <a:xfrm>
            <a:off x="4120062" y="982132"/>
            <a:ext cx="3855539" cy="4893735"/>
          </a:xfrm>
          <a:prstGeom prst="rect">
            <a:avLst/>
          </a:prstGeom>
          <a:noFill/>
          <a:ln>
            <a:noFill/>
          </a:ln>
        </p:spPr>
        <p:txBody>
          <a:bodyPr anchorCtr="0" anchor="ctr"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77" name="Google Shape;77;p47"/>
          <p:cNvSpPr txBox="1"/>
          <p:nvPr>
            <p:ph idx="2" type="body"/>
          </p:nvPr>
        </p:nvSpPr>
        <p:spPr>
          <a:xfrm>
            <a:off x="1176865" y="3031065"/>
            <a:ext cx="2536798" cy="2438404"/>
          </a:xfrm>
          <a:prstGeom prst="rect">
            <a:avLst/>
          </a:prstGeom>
          <a:noFill/>
          <a:ln>
            <a:noFill/>
          </a:ln>
        </p:spPr>
        <p:txBody>
          <a:bodyPr anchorCtr="0" anchor="t" bIns="45700" lIns="91425" spcFirstLastPara="1" rIns="91425" wrap="square" tIns="45700">
            <a:normAutofit/>
          </a:bodyPr>
          <a:lstStyle>
            <a:lvl1pPr indent="-228600" lvl="0" marL="457200" algn="ctr">
              <a:spcBef>
                <a:spcPts val="320"/>
              </a:spcBef>
              <a:spcAft>
                <a:spcPts val="0"/>
              </a:spcAft>
              <a:buSzPts val="1840"/>
              <a:buNone/>
              <a:defRPr sz="1600"/>
            </a:lvl1pPr>
            <a:lvl2pPr indent="-228600" lvl="1" marL="914400" algn="l">
              <a:spcBef>
                <a:spcPts val="600"/>
              </a:spcBef>
              <a:spcAft>
                <a:spcPts val="0"/>
              </a:spcAft>
              <a:buSzPts val="1380"/>
              <a:buNone/>
              <a:defRPr sz="1200"/>
            </a:lvl2pPr>
            <a:lvl3pPr indent="-228600" lvl="2" marL="1371600" algn="l">
              <a:spcBef>
                <a:spcPts val="600"/>
              </a:spcBef>
              <a:spcAft>
                <a:spcPts val="0"/>
              </a:spcAft>
              <a:buSzPts val="1150"/>
              <a:buNone/>
              <a:defRPr sz="1000"/>
            </a:lvl3pPr>
            <a:lvl4pPr indent="-228600" lvl="3" marL="1828800" algn="l">
              <a:spcBef>
                <a:spcPts val="600"/>
              </a:spcBef>
              <a:spcAft>
                <a:spcPts val="0"/>
              </a:spcAft>
              <a:buSzPts val="1035"/>
              <a:buNone/>
              <a:defRPr sz="900"/>
            </a:lvl4pPr>
            <a:lvl5pPr indent="-228600" lvl="4" marL="2286000" algn="l">
              <a:spcBef>
                <a:spcPts val="600"/>
              </a:spcBef>
              <a:spcAft>
                <a:spcPts val="0"/>
              </a:spcAft>
              <a:buSzPts val="1035"/>
              <a:buNone/>
              <a:defRPr sz="900"/>
            </a:lvl5pPr>
            <a:lvl6pPr indent="-228600" lvl="5" marL="2743200" algn="l">
              <a:spcBef>
                <a:spcPts val="600"/>
              </a:spcBef>
              <a:spcAft>
                <a:spcPts val="0"/>
              </a:spcAft>
              <a:buSzPts val="1035"/>
              <a:buNone/>
              <a:defRPr sz="900"/>
            </a:lvl6pPr>
            <a:lvl7pPr indent="-228600" lvl="6" marL="3200400" algn="l">
              <a:spcBef>
                <a:spcPts val="600"/>
              </a:spcBef>
              <a:spcAft>
                <a:spcPts val="0"/>
              </a:spcAft>
              <a:buSzPts val="1035"/>
              <a:buNone/>
              <a:defRPr sz="900"/>
            </a:lvl7pPr>
            <a:lvl8pPr indent="-228600" lvl="7" marL="3657600" algn="l">
              <a:spcBef>
                <a:spcPts val="600"/>
              </a:spcBef>
              <a:spcAft>
                <a:spcPts val="0"/>
              </a:spcAft>
              <a:buSzPts val="1035"/>
              <a:buNone/>
              <a:defRPr sz="900"/>
            </a:lvl8pPr>
            <a:lvl9pPr indent="-228600" lvl="8" marL="4114800" algn="l">
              <a:spcBef>
                <a:spcPts val="600"/>
              </a:spcBef>
              <a:spcAft>
                <a:spcPts val="600"/>
              </a:spcAft>
              <a:buSzPts val="1035"/>
              <a:buNone/>
              <a:defRPr sz="900"/>
            </a:lvl9pPr>
          </a:lstStyle>
          <a:p/>
        </p:txBody>
      </p:sp>
      <p:sp>
        <p:nvSpPr>
          <p:cNvPr id="78" name="Google Shape;78;p47"/>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47"/>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47"/>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81" name="Google Shape;81;p47"/>
          <p:cNvCxnSpPr/>
          <p:nvPr/>
        </p:nvCxnSpPr>
        <p:spPr>
          <a:xfrm>
            <a:off x="1278466" y="2912533"/>
            <a:ext cx="233359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82" name="Shape 82"/>
        <p:cNvGrpSpPr/>
        <p:nvPr/>
      </p:nvGrpSpPr>
      <p:grpSpPr>
        <a:xfrm>
          <a:off x="0" y="0"/>
          <a:ext cx="0" cy="0"/>
          <a:chOff x="0" y="0"/>
          <a:chExt cx="0" cy="0"/>
        </a:xfrm>
      </p:grpSpPr>
      <p:sp>
        <p:nvSpPr>
          <p:cNvPr id="83" name="Google Shape;83;p48"/>
          <p:cNvSpPr txBox="1"/>
          <p:nvPr>
            <p:ph type="title"/>
          </p:nvPr>
        </p:nvSpPr>
        <p:spPr>
          <a:xfrm>
            <a:off x="1176865" y="1883832"/>
            <a:ext cx="3632202" cy="1371600"/>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2400"/>
              <a:buFont typeface="Garamond"/>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48"/>
          <p:cNvSpPr/>
          <p:nvPr>
            <p:ph idx="2" type="pic"/>
          </p:nvPr>
        </p:nvSpPr>
        <p:spPr>
          <a:xfrm>
            <a:off x="5183069" y="1032933"/>
            <a:ext cx="2929463" cy="4792136"/>
          </a:xfrm>
          <a:prstGeom prst="roundRect">
            <a:avLst>
              <a:gd fmla="val 0" name="adj"/>
            </a:avLst>
          </a:prstGeom>
          <a:noFill/>
          <a:ln cap="flat" cmpd="thickThin" w="57150">
            <a:solidFill>
              <a:srgbClr val="7F7F7F"/>
            </a:solidFill>
            <a:prstDash val="solid"/>
            <a:round/>
            <a:headEnd len="sm" w="sm" type="none"/>
            <a:tailEnd len="sm" w="sm" type="none"/>
          </a:ln>
        </p:spPr>
      </p:sp>
      <p:sp>
        <p:nvSpPr>
          <p:cNvPr id="85" name="Google Shape;85;p48"/>
          <p:cNvSpPr txBox="1"/>
          <p:nvPr>
            <p:ph idx="1" type="body"/>
          </p:nvPr>
        </p:nvSpPr>
        <p:spPr>
          <a:xfrm>
            <a:off x="1176865" y="3255432"/>
            <a:ext cx="3632201" cy="1828800"/>
          </a:xfrm>
          <a:prstGeom prst="rect">
            <a:avLst/>
          </a:prstGeom>
          <a:noFill/>
          <a:ln>
            <a:noFill/>
          </a:ln>
        </p:spPr>
        <p:txBody>
          <a:bodyPr anchorCtr="0" anchor="t" bIns="45700" lIns="91425" spcFirstLastPara="1" rIns="91425" wrap="square" tIns="45700">
            <a:normAutofit/>
          </a:bodyPr>
          <a:lstStyle>
            <a:lvl1pPr indent="-228600" lvl="0" marL="457200" algn="ctr">
              <a:spcBef>
                <a:spcPts val="320"/>
              </a:spcBef>
              <a:spcAft>
                <a:spcPts val="0"/>
              </a:spcAft>
              <a:buSzPts val="1840"/>
              <a:buNone/>
              <a:defRPr sz="1600"/>
            </a:lvl1pPr>
            <a:lvl2pPr indent="-228600" lvl="1" marL="914400" algn="l">
              <a:spcBef>
                <a:spcPts val="600"/>
              </a:spcBef>
              <a:spcAft>
                <a:spcPts val="0"/>
              </a:spcAft>
              <a:buSzPts val="1380"/>
              <a:buNone/>
              <a:defRPr sz="1200"/>
            </a:lvl2pPr>
            <a:lvl3pPr indent="-228600" lvl="2" marL="1371600" algn="l">
              <a:spcBef>
                <a:spcPts val="600"/>
              </a:spcBef>
              <a:spcAft>
                <a:spcPts val="0"/>
              </a:spcAft>
              <a:buSzPts val="1150"/>
              <a:buNone/>
              <a:defRPr sz="1000"/>
            </a:lvl3pPr>
            <a:lvl4pPr indent="-228600" lvl="3" marL="1828800" algn="l">
              <a:spcBef>
                <a:spcPts val="600"/>
              </a:spcBef>
              <a:spcAft>
                <a:spcPts val="0"/>
              </a:spcAft>
              <a:buSzPts val="1035"/>
              <a:buNone/>
              <a:defRPr sz="900"/>
            </a:lvl4pPr>
            <a:lvl5pPr indent="-228600" lvl="4" marL="2286000" algn="l">
              <a:spcBef>
                <a:spcPts val="600"/>
              </a:spcBef>
              <a:spcAft>
                <a:spcPts val="0"/>
              </a:spcAft>
              <a:buSzPts val="1035"/>
              <a:buNone/>
              <a:defRPr sz="900"/>
            </a:lvl5pPr>
            <a:lvl6pPr indent="-228600" lvl="5" marL="2743200" algn="l">
              <a:spcBef>
                <a:spcPts val="600"/>
              </a:spcBef>
              <a:spcAft>
                <a:spcPts val="0"/>
              </a:spcAft>
              <a:buSzPts val="1035"/>
              <a:buNone/>
              <a:defRPr sz="900"/>
            </a:lvl6pPr>
            <a:lvl7pPr indent="-228600" lvl="6" marL="3200400" algn="l">
              <a:spcBef>
                <a:spcPts val="600"/>
              </a:spcBef>
              <a:spcAft>
                <a:spcPts val="0"/>
              </a:spcAft>
              <a:buSzPts val="1035"/>
              <a:buNone/>
              <a:defRPr sz="900"/>
            </a:lvl7pPr>
            <a:lvl8pPr indent="-228600" lvl="7" marL="3657600" algn="l">
              <a:spcBef>
                <a:spcPts val="600"/>
              </a:spcBef>
              <a:spcAft>
                <a:spcPts val="0"/>
              </a:spcAft>
              <a:buSzPts val="1035"/>
              <a:buNone/>
              <a:defRPr sz="900"/>
            </a:lvl8pPr>
            <a:lvl9pPr indent="-228600" lvl="8" marL="4114800" algn="l">
              <a:spcBef>
                <a:spcPts val="600"/>
              </a:spcBef>
              <a:spcAft>
                <a:spcPts val="600"/>
              </a:spcAft>
              <a:buSzPts val="1035"/>
              <a:buNone/>
              <a:defRPr sz="900"/>
            </a:lvl9pPr>
          </a:lstStyle>
          <a:p/>
        </p:txBody>
      </p:sp>
      <p:sp>
        <p:nvSpPr>
          <p:cNvPr id="86" name="Google Shape;86;p48"/>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48"/>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48"/>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anoramic Picture with Caption">
  <p:cSld name="Panoramic Picture with Caption">
    <p:spTree>
      <p:nvGrpSpPr>
        <p:cNvPr id="89" name="Shape 89"/>
        <p:cNvGrpSpPr/>
        <p:nvPr/>
      </p:nvGrpSpPr>
      <p:grpSpPr>
        <a:xfrm>
          <a:off x="0" y="0"/>
          <a:ext cx="0" cy="0"/>
          <a:chOff x="0" y="0"/>
          <a:chExt cx="0" cy="0"/>
        </a:xfrm>
      </p:grpSpPr>
      <p:sp>
        <p:nvSpPr>
          <p:cNvPr id="90" name="Google Shape;90;p49"/>
          <p:cNvSpPr txBox="1"/>
          <p:nvPr>
            <p:ph type="title"/>
          </p:nvPr>
        </p:nvSpPr>
        <p:spPr>
          <a:xfrm>
            <a:off x="1176866" y="4815415"/>
            <a:ext cx="6798734" cy="566738"/>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2400"/>
              <a:buFont typeface="Garamond"/>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49"/>
          <p:cNvSpPr/>
          <p:nvPr>
            <p:ph idx="2" type="pic"/>
          </p:nvPr>
        </p:nvSpPr>
        <p:spPr>
          <a:xfrm>
            <a:off x="1026260" y="1032933"/>
            <a:ext cx="7091482" cy="3361269"/>
          </a:xfrm>
          <a:prstGeom prst="roundRect">
            <a:avLst>
              <a:gd fmla="val 0" name="adj"/>
            </a:avLst>
          </a:prstGeom>
          <a:noFill/>
          <a:ln cap="flat" cmpd="thickThin" w="57150">
            <a:solidFill>
              <a:srgbClr val="7F7F7F"/>
            </a:solidFill>
            <a:prstDash val="solid"/>
            <a:round/>
            <a:headEnd len="sm" w="sm" type="none"/>
            <a:tailEnd len="sm" w="sm" type="none"/>
          </a:ln>
        </p:spPr>
      </p:sp>
      <p:sp>
        <p:nvSpPr>
          <p:cNvPr id="92" name="Google Shape;92;p49"/>
          <p:cNvSpPr txBox="1"/>
          <p:nvPr>
            <p:ph idx="1" type="body"/>
          </p:nvPr>
        </p:nvSpPr>
        <p:spPr>
          <a:xfrm>
            <a:off x="1176866" y="5382153"/>
            <a:ext cx="6798734" cy="493712"/>
          </a:xfrm>
          <a:prstGeom prst="rect">
            <a:avLst/>
          </a:prstGeom>
          <a:noFill/>
          <a:ln>
            <a:noFill/>
          </a:ln>
        </p:spPr>
        <p:txBody>
          <a:bodyPr anchorCtr="0" anchor="t" bIns="45700" lIns="91425" spcFirstLastPara="1" rIns="91425" wrap="square" tIns="45700">
            <a:normAutofit/>
          </a:bodyPr>
          <a:lstStyle>
            <a:lvl1pPr indent="-228600" lvl="0" marL="457200" algn="ctr">
              <a:spcBef>
                <a:spcPts val="320"/>
              </a:spcBef>
              <a:spcAft>
                <a:spcPts val="0"/>
              </a:spcAft>
              <a:buSzPts val="1840"/>
              <a:buNone/>
              <a:defRPr sz="1600"/>
            </a:lvl1pPr>
            <a:lvl2pPr indent="-228600" lvl="1" marL="914400" algn="l">
              <a:spcBef>
                <a:spcPts val="600"/>
              </a:spcBef>
              <a:spcAft>
                <a:spcPts val="0"/>
              </a:spcAft>
              <a:buSzPts val="1380"/>
              <a:buNone/>
              <a:defRPr sz="1200"/>
            </a:lvl2pPr>
            <a:lvl3pPr indent="-228600" lvl="2" marL="1371600" algn="l">
              <a:spcBef>
                <a:spcPts val="600"/>
              </a:spcBef>
              <a:spcAft>
                <a:spcPts val="0"/>
              </a:spcAft>
              <a:buSzPts val="1150"/>
              <a:buNone/>
              <a:defRPr sz="1000"/>
            </a:lvl3pPr>
            <a:lvl4pPr indent="-228600" lvl="3" marL="1828800" algn="l">
              <a:spcBef>
                <a:spcPts val="600"/>
              </a:spcBef>
              <a:spcAft>
                <a:spcPts val="0"/>
              </a:spcAft>
              <a:buSzPts val="1035"/>
              <a:buNone/>
              <a:defRPr sz="900"/>
            </a:lvl4pPr>
            <a:lvl5pPr indent="-228600" lvl="4" marL="2286000" algn="l">
              <a:spcBef>
                <a:spcPts val="600"/>
              </a:spcBef>
              <a:spcAft>
                <a:spcPts val="0"/>
              </a:spcAft>
              <a:buSzPts val="1035"/>
              <a:buNone/>
              <a:defRPr sz="900"/>
            </a:lvl5pPr>
            <a:lvl6pPr indent="-228600" lvl="5" marL="2743200" algn="l">
              <a:spcBef>
                <a:spcPts val="600"/>
              </a:spcBef>
              <a:spcAft>
                <a:spcPts val="0"/>
              </a:spcAft>
              <a:buSzPts val="1035"/>
              <a:buNone/>
              <a:defRPr sz="900"/>
            </a:lvl6pPr>
            <a:lvl7pPr indent="-228600" lvl="6" marL="3200400" algn="l">
              <a:spcBef>
                <a:spcPts val="600"/>
              </a:spcBef>
              <a:spcAft>
                <a:spcPts val="0"/>
              </a:spcAft>
              <a:buSzPts val="1035"/>
              <a:buNone/>
              <a:defRPr sz="900"/>
            </a:lvl7pPr>
            <a:lvl8pPr indent="-228600" lvl="7" marL="3657600" algn="l">
              <a:spcBef>
                <a:spcPts val="600"/>
              </a:spcBef>
              <a:spcAft>
                <a:spcPts val="0"/>
              </a:spcAft>
              <a:buSzPts val="1035"/>
              <a:buNone/>
              <a:defRPr sz="900"/>
            </a:lvl8pPr>
            <a:lvl9pPr indent="-228600" lvl="8" marL="4114800" algn="l">
              <a:spcBef>
                <a:spcPts val="600"/>
              </a:spcBef>
              <a:spcAft>
                <a:spcPts val="600"/>
              </a:spcAft>
              <a:buSzPts val="1035"/>
              <a:buNone/>
              <a:defRPr sz="900"/>
            </a:lvl9pPr>
          </a:lstStyle>
          <a:p/>
        </p:txBody>
      </p:sp>
      <p:sp>
        <p:nvSpPr>
          <p:cNvPr id="93" name="Google Shape;93;p49"/>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49"/>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49"/>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p:cSld name="Title and Caption">
    <p:spTree>
      <p:nvGrpSpPr>
        <p:cNvPr id="96" name="Shape 96"/>
        <p:cNvGrpSpPr/>
        <p:nvPr/>
      </p:nvGrpSpPr>
      <p:grpSpPr>
        <a:xfrm>
          <a:off x="0" y="0"/>
          <a:ext cx="0" cy="0"/>
          <a:chOff x="0" y="0"/>
          <a:chExt cx="0" cy="0"/>
        </a:xfrm>
      </p:grpSpPr>
      <p:sp>
        <p:nvSpPr>
          <p:cNvPr id="97" name="Google Shape;97;p50"/>
          <p:cNvSpPr txBox="1"/>
          <p:nvPr>
            <p:ph type="title"/>
          </p:nvPr>
        </p:nvSpPr>
        <p:spPr>
          <a:xfrm>
            <a:off x="1176866" y="906873"/>
            <a:ext cx="6798734" cy="309786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3200"/>
              <a:buFont typeface="Garamond"/>
              <a:buNone/>
              <a:defRPr b="0" sz="32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50"/>
          <p:cNvSpPr txBox="1"/>
          <p:nvPr>
            <p:ph idx="1" type="body"/>
          </p:nvPr>
        </p:nvSpPr>
        <p:spPr>
          <a:xfrm>
            <a:off x="1176865" y="4275666"/>
            <a:ext cx="6798736" cy="1600202"/>
          </a:xfrm>
          <a:prstGeom prst="rect">
            <a:avLst/>
          </a:prstGeom>
          <a:noFill/>
          <a:ln>
            <a:noFill/>
          </a:ln>
        </p:spPr>
        <p:txBody>
          <a:bodyPr anchorCtr="0" anchor="ctr" bIns="45700" lIns="91425" spcFirstLastPara="1" rIns="91425" wrap="square" tIns="45700">
            <a:normAutofit/>
          </a:bodyPr>
          <a:lstStyle>
            <a:lvl1pPr indent="-228600" lvl="0" marL="457200" algn="ctr">
              <a:spcBef>
                <a:spcPts val="40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99" name="Google Shape;99;p50"/>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0" name="Google Shape;100;p50"/>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50"/>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102" name="Google Shape;102;p50"/>
          <p:cNvCxnSpPr/>
          <p:nvPr/>
        </p:nvCxnSpPr>
        <p:spPr>
          <a:xfrm>
            <a:off x="1278465" y="4140199"/>
            <a:ext cx="6606425"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p:cSld name="Quote with Caption">
    <p:spTree>
      <p:nvGrpSpPr>
        <p:cNvPr id="103" name="Shape 103"/>
        <p:cNvGrpSpPr/>
        <p:nvPr/>
      </p:nvGrpSpPr>
      <p:grpSpPr>
        <a:xfrm>
          <a:off x="0" y="0"/>
          <a:ext cx="0" cy="0"/>
          <a:chOff x="0" y="0"/>
          <a:chExt cx="0" cy="0"/>
        </a:xfrm>
      </p:grpSpPr>
      <p:sp>
        <p:nvSpPr>
          <p:cNvPr id="104" name="Google Shape;104;p51"/>
          <p:cNvSpPr txBox="1"/>
          <p:nvPr>
            <p:ph type="title"/>
          </p:nvPr>
        </p:nvSpPr>
        <p:spPr>
          <a:xfrm>
            <a:off x="1334333" y="982132"/>
            <a:ext cx="6400250" cy="237066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3200"/>
              <a:buFont typeface="Garamond"/>
              <a:buNone/>
              <a:defRPr b="0" sz="3200" cap="none">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5" name="Google Shape;105;p51"/>
          <p:cNvSpPr txBox="1"/>
          <p:nvPr>
            <p:ph idx="1" type="body"/>
          </p:nvPr>
        </p:nvSpPr>
        <p:spPr>
          <a:xfrm>
            <a:off x="1600200" y="3352799"/>
            <a:ext cx="5892798" cy="651933"/>
          </a:xfrm>
          <a:prstGeom prst="rect">
            <a:avLst/>
          </a:prstGeom>
          <a:noFill/>
          <a:ln>
            <a:noFill/>
          </a:ln>
        </p:spPr>
        <p:txBody>
          <a:bodyPr anchorCtr="0" anchor="ctr" bIns="45700" lIns="91425" spcFirstLastPara="1" rIns="91425" wrap="square" tIns="45700">
            <a:normAutofit/>
          </a:bodyPr>
          <a:lstStyle>
            <a:lvl1pPr indent="-228600" lvl="0" marL="457200" algn="r">
              <a:spcBef>
                <a:spcPts val="360"/>
              </a:spcBef>
              <a:spcAft>
                <a:spcPts val="0"/>
              </a:spcAft>
              <a:buSzPts val="2070"/>
              <a:buFont typeface="Garamond"/>
              <a:buNone/>
              <a:defRPr sz="1800"/>
            </a:lvl1pPr>
            <a:lvl2pPr indent="-228600" lvl="1" marL="914400" algn="l">
              <a:spcBef>
                <a:spcPts val="600"/>
              </a:spcBef>
              <a:spcAft>
                <a:spcPts val="0"/>
              </a:spcAft>
              <a:buSzPts val="2300"/>
              <a:buFont typeface="Garamond"/>
              <a:buNone/>
              <a:defRPr/>
            </a:lvl2pPr>
            <a:lvl3pPr indent="-228600" lvl="2" marL="1371600" algn="l">
              <a:spcBef>
                <a:spcPts val="600"/>
              </a:spcBef>
              <a:spcAft>
                <a:spcPts val="0"/>
              </a:spcAft>
              <a:buSzPts val="2070"/>
              <a:buFont typeface="Garamond"/>
              <a:buNone/>
              <a:defRPr/>
            </a:lvl3pPr>
            <a:lvl4pPr indent="-228600" lvl="3" marL="1828800" algn="l">
              <a:spcBef>
                <a:spcPts val="600"/>
              </a:spcBef>
              <a:spcAft>
                <a:spcPts val="0"/>
              </a:spcAft>
              <a:buSzPts val="1840"/>
              <a:buFont typeface="Garamond"/>
              <a:buNone/>
              <a:defRPr/>
            </a:lvl4pPr>
            <a:lvl5pPr indent="-228600" lvl="4" marL="2286000" algn="l">
              <a:spcBef>
                <a:spcPts val="600"/>
              </a:spcBef>
              <a:spcAft>
                <a:spcPts val="0"/>
              </a:spcAft>
              <a:buSzPts val="1610"/>
              <a:buFont typeface="Garamond"/>
              <a:buNone/>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106" name="Google Shape;106;p51"/>
          <p:cNvSpPr txBox="1"/>
          <p:nvPr>
            <p:ph idx="2" type="body"/>
          </p:nvPr>
        </p:nvSpPr>
        <p:spPr>
          <a:xfrm>
            <a:off x="1176863" y="4343400"/>
            <a:ext cx="6798738" cy="1532467"/>
          </a:xfrm>
          <a:prstGeom prst="rect">
            <a:avLst/>
          </a:prstGeom>
          <a:noFill/>
          <a:ln>
            <a:noFill/>
          </a:ln>
        </p:spPr>
        <p:txBody>
          <a:bodyPr anchorCtr="0" anchor="ctr" bIns="45700" lIns="91425" spcFirstLastPara="1" rIns="91425" wrap="square" tIns="45700">
            <a:normAutofit/>
          </a:bodyPr>
          <a:lstStyle>
            <a:lvl1pPr indent="-228600" lvl="0" marL="457200" algn="ctr">
              <a:spcBef>
                <a:spcPts val="40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07" name="Google Shape;107;p51"/>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8" name="Google Shape;108;p51"/>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9" name="Google Shape;109;p51"/>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
        <p:nvSpPr>
          <p:cNvPr id="110" name="Google Shape;110;p51"/>
          <p:cNvSpPr txBox="1"/>
          <p:nvPr/>
        </p:nvSpPr>
        <p:spPr>
          <a:xfrm>
            <a:off x="849969" y="905362"/>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mn-MN" sz="7200">
                <a:solidFill>
                  <a:schemeClr val="dk1"/>
                </a:solidFill>
                <a:latin typeface="Garamond"/>
                <a:ea typeface="Garamond"/>
                <a:cs typeface="Garamond"/>
                <a:sym typeface="Garamond"/>
              </a:rPr>
              <a:t>“</a:t>
            </a:r>
            <a:endParaRPr/>
          </a:p>
        </p:txBody>
      </p:sp>
      <p:sp>
        <p:nvSpPr>
          <p:cNvPr id="111" name="Google Shape;111;p51"/>
          <p:cNvSpPr txBox="1"/>
          <p:nvPr/>
        </p:nvSpPr>
        <p:spPr>
          <a:xfrm>
            <a:off x="7633503" y="2827870"/>
            <a:ext cx="457319" cy="584776"/>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r>
              <a:rPr lang="mn-MN" sz="7200">
                <a:solidFill>
                  <a:schemeClr val="dk1"/>
                </a:solidFill>
                <a:latin typeface="Garamond"/>
                <a:ea typeface="Garamond"/>
                <a:cs typeface="Garamond"/>
                <a:sym typeface="Garamond"/>
              </a:rPr>
              <a:t>”</a:t>
            </a:r>
            <a:endParaRPr/>
          </a:p>
        </p:txBody>
      </p:sp>
      <p:cxnSp>
        <p:nvCxnSpPr>
          <p:cNvPr id="112" name="Google Shape;112;p51"/>
          <p:cNvCxnSpPr/>
          <p:nvPr/>
        </p:nvCxnSpPr>
        <p:spPr>
          <a:xfrm>
            <a:off x="1278466" y="4140199"/>
            <a:ext cx="659553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p:cSld name="Name Card">
    <p:spTree>
      <p:nvGrpSpPr>
        <p:cNvPr id="113" name="Shape 113"/>
        <p:cNvGrpSpPr/>
        <p:nvPr/>
      </p:nvGrpSpPr>
      <p:grpSpPr>
        <a:xfrm>
          <a:off x="0" y="0"/>
          <a:ext cx="0" cy="0"/>
          <a:chOff x="0" y="0"/>
          <a:chExt cx="0" cy="0"/>
        </a:xfrm>
      </p:grpSpPr>
      <p:sp>
        <p:nvSpPr>
          <p:cNvPr id="114" name="Google Shape;114;p52"/>
          <p:cNvSpPr txBox="1"/>
          <p:nvPr>
            <p:ph type="title"/>
          </p:nvPr>
        </p:nvSpPr>
        <p:spPr>
          <a:xfrm>
            <a:off x="1176869" y="3308581"/>
            <a:ext cx="6798728" cy="14688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rgbClr val="262626"/>
              </a:buClr>
              <a:buSzPts val="3200"/>
              <a:buFont typeface="Garamond"/>
              <a:buNone/>
              <a:defRPr b="0" sz="32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5" name="Google Shape;115;p52"/>
          <p:cNvSpPr txBox="1"/>
          <p:nvPr>
            <p:ph idx="1" type="body"/>
          </p:nvPr>
        </p:nvSpPr>
        <p:spPr>
          <a:xfrm>
            <a:off x="1176868" y="4777381"/>
            <a:ext cx="6798730" cy="860400"/>
          </a:xfrm>
          <a:prstGeom prst="rect">
            <a:avLst/>
          </a:prstGeom>
          <a:noFill/>
          <a:ln>
            <a:noFill/>
          </a:ln>
        </p:spPr>
        <p:txBody>
          <a:bodyPr anchorCtr="0" anchor="t" bIns="45700" lIns="91425" spcFirstLastPara="1" rIns="91425" wrap="square" tIns="45700">
            <a:normAutofit/>
          </a:bodyPr>
          <a:lstStyle>
            <a:lvl1pPr indent="-228600" lvl="0" marL="457200" algn="l">
              <a:spcBef>
                <a:spcPts val="360"/>
              </a:spcBef>
              <a:spcAft>
                <a:spcPts val="0"/>
              </a:spcAft>
              <a:buSzPts val="2070"/>
              <a:buNone/>
              <a:defRPr sz="18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16" name="Google Shape;116;p52"/>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52"/>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8" name="Google Shape;118;p52"/>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Name Card">
  <p:cSld name="Quote Name Card">
    <p:spTree>
      <p:nvGrpSpPr>
        <p:cNvPr id="119" name="Shape 119"/>
        <p:cNvGrpSpPr/>
        <p:nvPr/>
      </p:nvGrpSpPr>
      <p:grpSpPr>
        <a:xfrm>
          <a:off x="0" y="0"/>
          <a:ext cx="0" cy="0"/>
          <a:chOff x="0" y="0"/>
          <a:chExt cx="0" cy="0"/>
        </a:xfrm>
      </p:grpSpPr>
      <p:sp>
        <p:nvSpPr>
          <p:cNvPr id="120" name="Google Shape;120;p53"/>
          <p:cNvSpPr txBox="1"/>
          <p:nvPr>
            <p:ph type="title"/>
          </p:nvPr>
        </p:nvSpPr>
        <p:spPr>
          <a:xfrm>
            <a:off x="1409416" y="982132"/>
            <a:ext cx="6325168" cy="224366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3200"/>
              <a:buFont typeface="Garamond"/>
              <a:buNone/>
              <a:defRPr b="0" sz="3200" cap="none">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1" name="Google Shape;121;p53"/>
          <p:cNvSpPr txBox="1"/>
          <p:nvPr>
            <p:ph idx="1" type="body"/>
          </p:nvPr>
        </p:nvSpPr>
        <p:spPr>
          <a:xfrm>
            <a:off x="1176868" y="3639312"/>
            <a:ext cx="6798730" cy="886968"/>
          </a:xfrm>
          <a:prstGeom prst="rect">
            <a:avLst/>
          </a:prstGeom>
          <a:noFill/>
          <a:ln>
            <a:noFill/>
          </a:ln>
        </p:spPr>
        <p:txBody>
          <a:bodyPr anchorCtr="0" anchor="b" bIns="45700" lIns="91425" spcFirstLastPara="1" rIns="91425" wrap="square" tIns="45700">
            <a:normAutofit/>
          </a:bodyPr>
          <a:lstStyle>
            <a:lvl1pPr indent="-228600" lvl="0" marL="457200" algn="l">
              <a:spcBef>
                <a:spcPts val="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22" name="Google Shape;122;p53"/>
          <p:cNvSpPr txBox="1"/>
          <p:nvPr>
            <p:ph idx="2" type="body"/>
          </p:nvPr>
        </p:nvSpPr>
        <p:spPr>
          <a:xfrm>
            <a:off x="1176865" y="4529667"/>
            <a:ext cx="6798736" cy="1346200"/>
          </a:xfrm>
          <a:prstGeom prst="rect">
            <a:avLst/>
          </a:prstGeom>
          <a:noFill/>
          <a:ln>
            <a:noFill/>
          </a:ln>
        </p:spPr>
        <p:txBody>
          <a:bodyPr anchorCtr="0" anchor="t" bIns="45700" lIns="91425" spcFirstLastPara="1" rIns="91425" wrap="square" tIns="45700">
            <a:normAutofit/>
          </a:bodyPr>
          <a:lstStyle>
            <a:lvl1pPr indent="-228600" lvl="0" marL="457200" algn="l">
              <a:spcBef>
                <a:spcPts val="320"/>
              </a:spcBef>
              <a:spcAft>
                <a:spcPts val="0"/>
              </a:spcAft>
              <a:buSzPts val="1840"/>
              <a:buNone/>
              <a:defRPr sz="1600">
                <a:solidFill>
                  <a:schemeClr val="dk1"/>
                </a:solidFill>
              </a:defRPr>
            </a:lvl1pPr>
            <a:lvl2pPr indent="-228600" lvl="1" marL="914400" algn="l">
              <a:spcBef>
                <a:spcPts val="600"/>
              </a:spcBef>
              <a:spcAft>
                <a:spcPts val="0"/>
              </a:spcAft>
              <a:buSzPts val="1840"/>
              <a:buNone/>
              <a:defRPr sz="16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23" name="Google Shape;123;p53"/>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4" name="Google Shape;124;p53"/>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5" name="Google Shape;125;p53"/>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
        <p:nvSpPr>
          <p:cNvPr id="126" name="Google Shape;126;p53"/>
          <p:cNvSpPr txBox="1"/>
          <p:nvPr/>
        </p:nvSpPr>
        <p:spPr>
          <a:xfrm>
            <a:off x="878060" y="896895"/>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mn-MN" sz="8000">
                <a:solidFill>
                  <a:schemeClr val="dk1"/>
                </a:solidFill>
                <a:latin typeface="Garamond"/>
                <a:ea typeface="Garamond"/>
                <a:cs typeface="Garamond"/>
                <a:sym typeface="Garamond"/>
              </a:rPr>
              <a:t>“</a:t>
            </a:r>
            <a:endParaRPr/>
          </a:p>
        </p:txBody>
      </p:sp>
      <p:sp>
        <p:nvSpPr>
          <p:cNvPr id="127" name="Google Shape;127;p53"/>
          <p:cNvSpPr txBox="1"/>
          <p:nvPr/>
        </p:nvSpPr>
        <p:spPr>
          <a:xfrm>
            <a:off x="7649796" y="2607728"/>
            <a:ext cx="457319" cy="584776"/>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r>
              <a:rPr lang="mn-MN" sz="8000">
                <a:solidFill>
                  <a:schemeClr val="dk1"/>
                </a:solidFill>
                <a:latin typeface="Garamond"/>
                <a:ea typeface="Garamond"/>
                <a:cs typeface="Garamond"/>
                <a:sym typeface="Garamond"/>
              </a:rPr>
              <a:t>”</a:t>
            </a:r>
            <a:endParaRPr/>
          </a:p>
        </p:txBody>
      </p:sp>
      <p:cxnSp>
        <p:nvCxnSpPr>
          <p:cNvPr id="128" name="Google Shape;128;p53"/>
          <p:cNvCxnSpPr/>
          <p:nvPr/>
        </p:nvCxnSpPr>
        <p:spPr>
          <a:xfrm>
            <a:off x="1278466" y="3429000"/>
            <a:ext cx="659553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ue or False">
  <p:cSld name="True or False">
    <p:spTree>
      <p:nvGrpSpPr>
        <p:cNvPr id="129" name="Shape 129"/>
        <p:cNvGrpSpPr/>
        <p:nvPr/>
      </p:nvGrpSpPr>
      <p:grpSpPr>
        <a:xfrm>
          <a:off x="0" y="0"/>
          <a:ext cx="0" cy="0"/>
          <a:chOff x="0" y="0"/>
          <a:chExt cx="0" cy="0"/>
        </a:xfrm>
      </p:grpSpPr>
      <p:sp>
        <p:nvSpPr>
          <p:cNvPr id="130" name="Google Shape;130;p54"/>
          <p:cNvSpPr txBox="1"/>
          <p:nvPr>
            <p:ph type="title"/>
          </p:nvPr>
        </p:nvSpPr>
        <p:spPr>
          <a:xfrm>
            <a:off x="1176865" y="982131"/>
            <a:ext cx="6798734" cy="22944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3200"/>
              <a:buFont typeface="Garamond"/>
              <a:buNone/>
              <a:defRPr b="0" sz="3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1" name="Google Shape;131;p54"/>
          <p:cNvSpPr txBox="1"/>
          <p:nvPr>
            <p:ph idx="1" type="body"/>
          </p:nvPr>
        </p:nvSpPr>
        <p:spPr>
          <a:xfrm>
            <a:off x="1176868" y="3566160"/>
            <a:ext cx="6798730" cy="905256"/>
          </a:xfrm>
          <a:prstGeom prst="rect">
            <a:avLst/>
          </a:prstGeom>
          <a:noFill/>
          <a:ln>
            <a:noFill/>
          </a:ln>
        </p:spPr>
        <p:txBody>
          <a:bodyPr anchorCtr="0" anchor="b" bIns="45700" lIns="91425" spcFirstLastPara="1" rIns="91425" wrap="square" tIns="45700">
            <a:normAutofit/>
          </a:bodyPr>
          <a:lstStyle>
            <a:lvl1pPr indent="-228600" lvl="0" marL="457200" algn="l">
              <a:spcBef>
                <a:spcPts val="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32" name="Google Shape;132;p54"/>
          <p:cNvSpPr txBox="1"/>
          <p:nvPr>
            <p:ph idx="2" type="body"/>
          </p:nvPr>
        </p:nvSpPr>
        <p:spPr>
          <a:xfrm>
            <a:off x="1176866" y="4470400"/>
            <a:ext cx="6798734" cy="1405467"/>
          </a:xfrm>
          <a:prstGeom prst="rect">
            <a:avLst/>
          </a:prstGeom>
          <a:noFill/>
          <a:ln>
            <a:noFill/>
          </a:ln>
        </p:spPr>
        <p:txBody>
          <a:bodyPr anchorCtr="0" anchor="t" bIns="45700" lIns="91425" spcFirstLastPara="1" rIns="91425" wrap="square" tIns="45700">
            <a:normAutofit/>
          </a:bodyPr>
          <a:lstStyle>
            <a:lvl1pPr indent="-228600" lvl="0" marL="457200" algn="l">
              <a:spcBef>
                <a:spcPts val="320"/>
              </a:spcBef>
              <a:spcAft>
                <a:spcPts val="0"/>
              </a:spcAft>
              <a:buSzPts val="1840"/>
              <a:buNone/>
              <a:defRPr sz="1600">
                <a:solidFill>
                  <a:schemeClr val="dk1"/>
                </a:solidFill>
              </a:defRPr>
            </a:lvl1pPr>
            <a:lvl2pPr indent="-228600" lvl="1" marL="914400" algn="l">
              <a:spcBef>
                <a:spcPts val="600"/>
              </a:spcBef>
              <a:spcAft>
                <a:spcPts val="0"/>
              </a:spcAft>
              <a:buSzPts val="1840"/>
              <a:buNone/>
              <a:defRPr sz="16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33" name="Google Shape;133;p54"/>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4" name="Google Shape;134;p54"/>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5" name="Google Shape;135;p54"/>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136" name="Google Shape;136;p54"/>
          <p:cNvCxnSpPr/>
          <p:nvPr/>
        </p:nvCxnSpPr>
        <p:spPr>
          <a:xfrm>
            <a:off x="1278469" y="3429000"/>
            <a:ext cx="6606421"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37" name="Shape 137"/>
        <p:cNvGrpSpPr/>
        <p:nvPr/>
      </p:nvGrpSpPr>
      <p:grpSpPr>
        <a:xfrm>
          <a:off x="0" y="0"/>
          <a:ext cx="0" cy="0"/>
          <a:chOff x="0" y="0"/>
          <a:chExt cx="0" cy="0"/>
        </a:xfrm>
      </p:grpSpPr>
      <p:sp>
        <p:nvSpPr>
          <p:cNvPr id="138" name="Google Shape;138;p55"/>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4000"/>
              <a:buFont typeface="Garamond"/>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9" name="Google Shape;139;p55"/>
          <p:cNvSpPr txBox="1"/>
          <p:nvPr>
            <p:ph idx="1" type="body"/>
          </p:nvPr>
        </p:nvSpPr>
        <p:spPr>
          <a:xfrm rot="5400000">
            <a:off x="2883366" y="783633"/>
            <a:ext cx="3385733" cy="6798736"/>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140" name="Google Shape;140;p55"/>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1" name="Google Shape;141;p55"/>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2" name="Google Shape;142;p55"/>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143" name="Google Shape;143;p55"/>
          <p:cNvCxnSpPr/>
          <p:nvPr/>
        </p:nvCxnSpPr>
        <p:spPr>
          <a:xfrm>
            <a:off x="1278466" y="2354670"/>
            <a:ext cx="660642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44" name="Shape 144"/>
        <p:cNvGrpSpPr/>
        <p:nvPr/>
      </p:nvGrpSpPr>
      <p:grpSpPr>
        <a:xfrm>
          <a:off x="0" y="0"/>
          <a:ext cx="0" cy="0"/>
          <a:chOff x="0" y="0"/>
          <a:chExt cx="0" cy="0"/>
        </a:xfrm>
      </p:grpSpPr>
      <p:sp>
        <p:nvSpPr>
          <p:cNvPr id="145" name="Google Shape;145;p56"/>
          <p:cNvSpPr txBox="1"/>
          <p:nvPr>
            <p:ph type="title"/>
          </p:nvPr>
        </p:nvSpPr>
        <p:spPr>
          <a:xfrm rot="5400000">
            <a:off x="4681635" y="2581906"/>
            <a:ext cx="4968995" cy="161893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6" name="Google Shape;146;p56"/>
          <p:cNvSpPr txBox="1"/>
          <p:nvPr>
            <p:ph idx="1" type="body"/>
          </p:nvPr>
        </p:nvSpPr>
        <p:spPr>
          <a:xfrm rot="5400000">
            <a:off x="1150125" y="933615"/>
            <a:ext cx="4968993" cy="4915509"/>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147" name="Google Shape;147;p56"/>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8" name="Google Shape;148;p56"/>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9" name="Google Shape;149;p56"/>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150" name="Google Shape;150;p56"/>
          <p:cNvCxnSpPr/>
          <p:nvPr/>
        </p:nvCxnSpPr>
        <p:spPr>
          <a:xfrm>
            <a:off x="6245512" y="906873"/>
            <a:ext cx="0" cy="4968993"/>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17.xml"/><Relationship Id="rId11" Type="http://schemas.openxmlformats.org/officeDocument/2006/relationships/slideLayout" Target="../slideLayouts/slideLayout8.xml"/><Relationship Id="rId10" Type="http://schemas.openxmlformats.org/officeDocument/2006/relationships/slideLayout" Target="../slideLayouts/slideLayout7.xml"/><Relationship Id="rId21" Type="http://schemas.openxmlformats.org/officeDocument/2006/relationships/theme" Target="../theme/theme1.xml"/><Relationship Id="rId13" Type="http://schemas.openxmlformats.org/officeDocument/2006/relationships/slideLayout" Target="../slideLayouts/slideLayout10.xml"/><Relationship Id="rId12" Type="http://schemas.openxmlformats.org/officeDocument/2006/relationships/slideLayout" Target="../slideLayouts/slideLayout9.xml"/><Relationship Id="rId1" Type="http://schemas.openxmlformats.org/officeDocument/2006/relationships/image" Target="../media/image1.jpg"/><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slideLayout" Target="../slideLayouts/slideLayout1.xml"/><Relationship Id="rId9" Type="http://schemas.openxmlformats.org/officeDocument/2006/relationships/slideLayout" Target="../slideLayouts/slideLayout6.xml"/><Relationship Id="rId15" Type="http://schemas.openxmlformats.org/officeDocument/2006/relationships/slideLayout" Target="../slideLayouts/slideLayout12.xml"/><Relationship Id="rId14" Type="http://schemas.openxmlformats.org/officeDocument/2006/relationships/slideLayout" Target="../slideLayouts/slideLayout11.xml"/><Relationship Id="rId17" Type="http://schemas.openxmlformats.org/officeDocument/2006/relationships/slideLayout" Target="../slideLayouts/slideLayout14.xml"/><Relationship Id="rId16" Type="http://schemas.openxmlformats.org/officeDocument/2006/relationships/slideLayout" Target="../slideLayouts/slideLayout13.xml"/><Relationship Id="rId5" Type="http://schemas.openxmlformats.org/officeDocument/2006/relationships/slideLayout" Target="../slideLayouts/slideLayout2.xml"/><Relationship Id="rId19" Type="http://schemas.openxmlformats.org/officeDocument/2006/relationships/slideLayout" Target="../slideLayouts/slideLayout16.xml"/><Relationship Id="rId6" Type="http://schemas.openxmlformats.org/officeDocument/2006/relationships/slideLayout" Target="../slideLayouts/slideLayout3.xml"/><Relationship Id="rId18" Type="http://schemas.openxmlformats.org/officeDocument/2006/relationships/slideLayout" Target="../slideLayouts/slideLayout15.xml"/><Relationship Id="rId7" Type="http://schemas.openxmlformats.org/officeDocument/2006/relationships/slideLayout" Target="../slideLayouts/slideLayout4.xml"/><Relationship Id="rId8"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grpSp>
        <p:nvGrpSpPr>
          <p:cNvPr id="10" name="Google Shape;10;p39"/>
          <p:cNvGrpSpPr/>
          <p:nvPr/>
        </p:nvGrpSpPr>
        <p:grpSpPr>
          <a:xfrm>
            <a:off x="0" y="0"/>
            <a:ext cx="9152467" cy="6858000"/>
            <a:chOff x="0" y="0"/>
            <a:chExt cx="9152467" cy="6858000"/>
          </a:xfrm>
        </p:grpSpPr>
        <p:pic>
          <p:nvPicPr>
            <p:cNvPr descr="SD-PanelContent.png" id="11" name="Google Shape;11;p39"/>
            <p:cNvPicPr preferRelativeResize="0"/>
            <p:nvPr/>
          </p:nvPicPr>
          <p:blipFill rotWithShape="1">
            <a:blip r:embed="rId2">
              <a:alphaModFix/>
            </a:blip>
            <a:srcRect b="0" l="0" r="0" t="0"/>
            <a:stretch/>
          </p:blipFill>
          <p:spPr>
            <a:xfrm>
              <a:off x="0" y="0"/>
              <a:ext cx="9144000" cy="6858000"/>
            </a:xfrm>
            <a:prstGeom prst="rect">
              <a:avLst/>
            </a:prstGeom>
            <a:noFill/>
            <a:ln>
              <a:noFill/>
            </a:ln>
          </p:spPr>
        </p:pic>
        <p:sp>
          <p:nvSpPr>
            <p:cNvPr id="12" name="Google Shape;12;p39"/>
            <p:cNvSpPr/>
            <p:nvPr/>
          </p:nvSpPr>
          <p:spPr>
            <a:xfrm>
              <a:off x="553888" y="542807"/>
              <a:ext cx="8039776" cy="5756392"/>
            </a:xfrm>
            <a:prstGeom prst="rect">
              <a:avLst/>
            </a:prstGeom>
            <a:noFill/>
            <a:ln cap="flat" cmpd="sng" w="15875">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HDRibbonContent-UniformTrim.png" id="13" name="Google Shape;13;p39"/>
            <p:cNvPicPr preferRelativeResize="0"/>
            <p:nvPr/>
          </p:nvPicPr>
          <p:blipFill rotWithShape="1">
            <a:blip r:embed="rId3">
              <a:alphaModFix/>
            </a:blip>
            <a:srcRect b="0" l="1" r="14240" t="0"/>
            <a:stretch/>
          </p:blipFill>
          <p:spPr>
            <a:xfrm>
              <a:off x="0" y="3128434"/>
              <a:ext cx="685800" cy="606425"/>
            </a:xfrm>
            <a:prstGeom prst="rect">
              <a:avLst/>
            </a:prstGeom>
            <a:noFill/>
            <a:ln>
              <a:noFill/>
            </a:ln>
          </p:spPr>
        </p:pic>
        <p:pic>
          <p:nvPicPr>
            <p:cNvPr descr="HDRibbonContent-UniformTrim.png" id="14" name="Google Shape;14;p39"/>
            <p:cNvPicPr preferRelativeResize="0"/>
            <p:nvPr/>
          </p:nvPicPr>
          <p:blipFill rotWithShape="1">
            <a:blip r:embed="rId3">
              <a:alphaModFix/>
            </a:blip>
            <a:srcRect b="0" l="1" r="14240" t="0"/>
            <a:stretch/>
          </p:blipFill>
          <p:spPr>
            <a:xfrm>
              <a:off x="8466667" y="3128434"/>
              <a:ext cx="685800" cy="606425"/>
            </a:xfrm>
            <a:prstGeom prst="rect">
              <a:avLst/>
            </a:prstGeom>
            <a:noFill/>
            <a:ln>
              <a:noFill/>
            </a:ln>
          </p:spPr>
        </p:pic>
      </p:grpSp>
      <p:sp>
        <p:nvSpPr>
          <p:cNvPr id="15" name="Google Shape;15;p39"/>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rgbClr val="262626"/>
              </a:buClr>
              <a:buSzPts val="4000"/>
              <a:buFont typeface="Garamond"/>
              <a:buNone/>
              <a:defRPr b="0" i="0" sz="4000" u="none" cap="none" strike="noStrike">
                <a:solidFill>
                  <a:srgbClr val="262626"/>
                </a:solidFill>
                <a:latin typeface="Garamond"/>
                <a:ea typeface="Garamond"/>
                <a:cs typeface="Garamond"/>
                <a:sym typeface="Garamond"/>
              </a:defRPr>
            </a:lvl1pPr>
            <a:lvl2pPr lvl="1" marR="0" rtl="0" algn="l">
              <a:spcBef>
                <a:spcPts val="0"/>
              </a:spcBef>
              <a:spcAft>
                <a:spcPts val="0"/>
              </a:spcAft>
              <a:buSzPts val="1400"/>
              <a:buNone/>
              <a:defRPr b="0" i="0" sz="1800" u="none" cap="none" strike="noStrike">
                <a:solidFill>
                  <a:schemeClr val="dk2"/>
                </a:solidFill>
              </a:defRPr>
            </a:lvl2pPr>
            <a:lvl3pPr lvl="2" marR="0" rtl="0" algn="l">
              <a:spcBef>
                <a:spcPts val="0"/>
              </a:spcBef>
              <a:spcAft>
                <a:spcPts val="0"/>
              </a:spcAft>
              <a:buSzPts val="1400"/>
              <a:buNone/>
              <a:defRPr b="0" i="0" sz="1800" u="none" cap="none" strike="noStrike">
                <a:solidFill>
                  <a:schemeClr val="dk2"/>
                </a:solidFill>
              </a:defRPr>
            </a:lvl3pPr>
            <a:lvl4pPr lvl="3" marR="0" rtl="0" algn="l">
              <a:spcBef>
                <a:spcPts val="0"/>
              </a:spcBef>
              <a:spcAft>
                <a:spcPts val="0"/>
              </a:spcAft>
              <a:buSzPts val="1400"/>
              <a:buNone/>
              <a:defRPr b="0" i="0" sz="1800" u="none" cap="none" strike="noStrike">
                <a:solidFill>
                  <a:schemeClr val="dk2"/>
                </a:solidFill>
              </a:defRPr>
            </a:lvl4pPr>
            <a:lvl5pPr lvl="4" marR="0" rtl="0" algn="l">
              <a:spcBef>
                <a:spcPts val="0"/>
              </a:spcBef>
              <a:spcAft>
                <a:spcPts val="0"/>
              </a:spcAft>
              <a:buSzPts val="1400"/>
              <a:buNone/>
              <a:defRPr b="0" i="0" sz="1800" u="none" cap="none" strike="noStrike">
                <a:solidFill>
                  <a:schemeClr val="dk2"/>
                </a:solidFill>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16" name="Google Shape;16;p39"/>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lvl1pPr indent="-403860" lvl="0" marL="457200" marR="0" rtl="0" algn="l">
              <a:spcBef>
                <a:spcPts val="480"/>
              </a:spcBef>
              <a:spcAft>
                <a:spcPts val="0"/>
              </a:spcAft>
              <a:buClr>
                <a:schemeClr val="accent1"/>
              </a:buClr>
              <a:buSzPts val="2760"/>
              <a:buFont typeface="Arial"/>
              <a:buChar char="•"/>
              <a:defRPr b="0" i="0" sz="2400" u="none" cap="none" strike="noStrike">
                <a:solidFill>
                  <a:srgbClr val="262626"/>
                </a:solidFill>
                <a:latin typeface="Garamond"/>
                <a:ea typeface="Garamond"/>
                <a:cs typeface="Garamond"/>
                <a:sym typeface="Garamond"/>
              </a:defRPr>
            </a:lvl1pPr>
            <a:lvl2pPr indent="-374650" lvl="1" marL="914400" marR="0" rtl="0" algn="l">
              <a:spcBef>
                <a:spcPts val="600"/>
              </a:spcBef>
              <a:spcAft>
                <a:spcPts val="0"/>
              </a:spcAft>
              <a:buClr>
                <a:schemeClr val="accent1"/>
              </a:buClr>
              <a:buSzPts val="2300"/>
              <a:buFont typeface="Arial"/>
              <a:buChar char="•"/>
              <a:defRPr b="0" i="0" sz="2000" u="none" cap="none" strike="noStrike">
                <a:solidFill>
                  <a:srgbClr val="262626"/>
                </a:solidFill>
                <a:latin typeface="Garamond"/>
                <a:ea typeface="Garamond"/>
                <a:cs typeface="Garamond"/>
                <a:sym typeface="Garamond"/>
              </a:defRPr>
            </a:lvl2pPr>
            <a:lvl3pPr indent="-360044" lvl="2" marL="1371600" marR="0" rtl="0" algn="l">
              <a:spcBef>
                <a:spcPts val="600"/>
              </a:spcBef>
              <a:spcAft>
                <a:spcPts val="0"/>
              </a:spcAft>
              <a:buClr>
                <a:schemeClr val="accent1"/>
              </a:buClr>
              <a:buSzPts val="2070"/>
              <a:buFont typeface="Arial"/>
              <a:buChar char="•"/>
              <a:defRPr b="0" i="0" sz="1800" u="none" cap="none" strike="noStrike">
                <a:solidFill>
                  <a:srgbClr val="262626"/>
                </a:solidFill>
                <a:latin typeface="Garamond"/>
                <a:ea typeface="Garamond"/>
                <a:cs typeface="Garamond"/>
                <a:sym typeface="Garamond"/>
              </a:defRPr>
            </a:lvl3pPr>
            <a:lvl4pPr indent="-345439" lvl="3" marL="1828800" marR="0" rtl="0" algn="l">
              <a:spcBef>
                <a:spcPts val="600"/>
              </a:spcBef>
              <a:spcAft>
                <a:spcPts val="0"/>
              </a:spcAft>
              <a:buClr>
                <a:schemeClr val="accent1"/>
              </a:buClr>
              <a:buSzPts val="1840"/>
              <a:buFont typeface="Arial"/>
              <a:buChar char="•"/>
              <a:defRPr b="0" i="0" sz="1600" u="none" cap="none" strike="noStrike">
                <a:solidFill>
                  <a:srgbClr val="262626"/>
                </a:solidFill>
                <a:latin typeface="Garamond"/>
                <a:ea typeface="Garamond"/>
                <a:cs typeface="Garamond"/>
                <a:sym typeface="Garamond"/>
              </a:defRPr>
            </a:lvl4pPr>
            <a:lvl5pPr indent="-330835" lvl="4" marL="22860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5pPr>
            <a:lvl6pPr indent="-330835" lvl="5" marL="27432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6pPr>
            <a:lvl7pPr indent="-330835" lvl="6" marL="32004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7pPr>
            <a:lvl8pPr indent="-330834" lvl="7" marL="36576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8pPr>
            <a:lvl9pPr indent="-330834" lvl="8" marL="4114800" marR="0" rtl="0" algn="l">
              <a:spcBef>
                <a:spcPts val="600"/>
              </a:spcBef>
              <a:spcAft>
                <a:spcPts val="60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9pPr>
          </a:lstStyle>
          <a:p/>
        </p:txBody>
      </p:sp>
      <p:sp>
        <p:nvSpPr>
          <p:cNvPr id="17" name="Google Shape;17;p39"/>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00" u="none" cap="none" strike="noStrike">
                <a:solidFill>
                  <a:schemeClr val="dk1"/>
                </a:solidFill>
                <a:latin typeface="Garamond"/>
                <a:ea typeface="Garamond"/>
                <a:cs typeface="Garamond"/>
                <a:sym typeface="Garamond"/>
              </a:defRPr>
            </a:lvl1pPr>
            <a:lvl2pPr lvl="1"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2pPr>
            <a:lvl3pPr lvl="2"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3pPr>
            <a:lvl4pPr lvl="3"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4pPr>
            <a:lvl5pPr lvl="4"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5pPr>
            <a:lvl6pPr lvl="5"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6pPr>
            <a:lvl7pPr lvl="6"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7pPr>
            <a:lvl8pPr lvl="7"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8pPr>
            <a:lvl9pPr lvl="8"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9pPr>
          </a:lstStyle>
          <a:p/>
        </p:txBody>
      </p:sp>
      <p:sp>
        <p:nvSpPr>
          <p:cNvPr id="18" name="Google Shape;18;p39"/>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00" u="none" cap="none" strike="noStrike">
                <a:solidFill>
                  <a:schemeClr val="dk1"/>
                </a:solidFill>
                <a:latin typeface="Garamond"/>
                <a:ea typeface="Garamond"/>
                <a:cs typeface="Garamond"/>
                <a:sym typeface="Garamond"/>
              </a:defRPr>
            </a:lvl1pPr>
            <a:lvl2pPr lvl="1"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2pPr>
            <a:lvl3pPr lvl="2"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3pPr>
            <a:lvl4pPr lvl="3"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4pPr>
            <a:lvl5pPr lvl="4"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5pPr>
            <a:lvl6pPr lvl="5"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6pPr>
            <a:lvl7pPr lvl="6"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7pPr>
            <a:lvl8pPr lvl="7"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8pPr>
            <a:lvl9pPr lvl="8"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9pPr>
          </a:lstStyle>
          <a:p/>
        </p:txBody>
      </p:sp>
      <p:sp>
        <p:nvSpPr>
          <p:cNvPr id="19" name="Google Shape;19;p39"/>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000" u="none" cap="none" strike="noStrike">
                <a:solidFill>
                  <a:schemeClr val="dk1"/>
                </a:solidFill>
                <a:latin typeface="Garamond"/>
                <a:ea typeface="Garamond"/>
                <a:cs typeface="Garamond"/>
                <a:sym typeface="Garamond"/>
              </a:defRPr>
            </a:lvl1pPr>
            <a:lvl2pPr indent="0" lvl="1" marL="0" marR="0" rtl="0" algn="r">
              <a:spcBef>
                <a:spcPts val="0"/>
              </a:spcBef>
              <a:buNone/>
              <a:defRPr b="0" i="0" sz="1000" u="none" cap="none" strike="noStrike">
                <a:solidFill>
                  <a:schemeClr val="dk1"/>
                </a:solidFill>
                <a:latin typeface="Garamond"/>
                <a:ea typeface="Garamond"/>
                <a:cs typeface="Garamond"/>
                <a:sym typeface="Garamond"/>
              </a:defRPr>
            </a:lvl2pPr>
            <a:lvl3pPr indent="0" lvl="2" marL="0" marR="0" rtl="0" algn="r">
              <a:spcBef>
                <a:spcPts val="0"/>
              </a:spcBef>
              <a:buNone/>
              <a:defRPr b="0" i="0" sz="1000" u="none" cap="none" strike="noStrike">
                <a:solidFill>
                  <a:schemeClr val="dk1"/>
                </a:solidFill>
                <a:latin typeface="Garamond"/>
                <a:ea typeface="Garamond"/>
                <a:cs typeface="Garamond"/>
                <a:sym typeface="Garamond"/>
              </a:defRPr>
            </a:lvl3pPr>
            <a:lvl4pPr indent="0" lvl="3" marL="0" marR="0" rtl="0" algn="r">
              <a:spcBef>
                <a:spcPts val="0"/>
              </a:spcBef>
              <a:buNone/>
              <a:defRPr b="0" i="0" sz="1000" u="none" cap="none" strike="noStrike">
                <a:solidFill>
                  <a:schemeClr val="dk1"/>
                </a:solidFill>
                <a:latin typeface="Garamond"/>
                <a:ea typeface="Garamond"/>
                <a:cs typeface="Garamond"/>
                <a:sym typeface="Garamond"/>
              </a:defRPr>
            </a:lvl4pPr>
            <a:lvl5pPr indent="0" lvl="4" marL="0" marR="0" rtl="0" algn="r">
              <a:spcBef>
                <a:spcPts val="0"/>
              </a:spcBef>
              <a:buNone/>
              <a:defRPr b="0" i="0" sz="1000" u="none" cap="none" strike="noStrike">
                <a:solidFill>
                  <a:schemeClr val="dk1"/>
                </a:solidFill>
                <a:latin typeface="Garamond"/>
                <a:ea typeface="Garamond"/>
                <a:cs typeface="Garamond"/>
                <a:sym typeface="Garamond"/>
              </a:defRPr>
            </a:lvl5pPr>
            <a:lvl6pPr indent="0" lvl="5" marL="0" marR="0" rtl="0" algn="r">
              <a:spcBef>
                <a:spcPts val="0"/>
              </a:spcBef>
              <a:buNone/>
              <a:defRPr b="0" i="0" sz="1000" u="none" cap="none" strike="noStrike">
                <a:solidFill>
                  <a:schemeClr val="dk1"/>
                </a:solidFill>
                <a:latin typeface="Garamond"/>
                <a:ea typeface="Garamond"/>
                <a:cs typeface="Garamond"/>
                <a:sym typeface="Garamond"/>
              </a:defRPr>
            </a:lvl6pPr>
            <a:lvl7pPr indent="0" lvl="6" marL="0" marR="0" rtl="0" algn="r">
              <a:spcBef>
                <a:spcPts val="0"/>
              </a:spcBef>
              <a:buNone/>
              <a:defRPr b="0" i="0" sz="1000" u="none" cap="none" strike="noStrike">
                <a:solidFill>
                  <a:schemeClr val="dk1"/>
                </a:solidFill>
                <a:latin typeface="Garamond"/>
                <a:ea typeface="Garamond"/>
                <a:cs typeface="Garamond"/>
                <a:sym typeface="Garamond"/>
              </a:defRPr>
            </a:lvl7pPr>
            <a:lvl8pPr indent="0" lvl="7" marL="0" marR="0" rtl="0" algn="r">
              <a:spcBef>
                <a:spcPts val="0"/>
              </a:spcBef>
              <a:buNone/>
              <a:defRPr b="0" i="0" sz="1000" u="none" cap="none" strike="noStrike">
                <a:solidFill>
                  <a:schemeClr val="dk1"/>
                </a:solidFill>
                <a:latin typeface="Garamond"/>
                <a:ea typeface="Garamond"/>
                <a:cs typeface="Garamond"/>
                <a:sym typeface="Garamond"/>
              </a:defRPr>
            </a:lvl8pPr>
            <a:lvl9pPr indent="0" lvl="8" marL="0" marR="0" rtl="0" algn="r">
              <a:spcBef>
                <a:spcPts val="0"/>
              </a:spcBef>
              <a:buNone/>
              <a:defRPr b="0" i="0" sz="1000" u="none" cap="none" strike="noStrike">
                <a:solidFill>
                  <a:schemeClr val="dk1"/>
                </a:solidFill>
                <a:latin typeface="Garamond"/>
                <a:ea typeface="Garamond"/>
                <a:cs typeface="Garamond"/>
                <a:sym typeface="Garamond"/>
              </a:defRPr>
            </a:lvl9pPr>
          </a:lstStyle>
          <a:p>
            <a:pPr indent="0" lvl="0" marL="0" rtl="0" algn="r">
              <a:spcBef>
                <a:spcPts val="0"/>
              </a:spcBef>
              <a:spcAft>
                <a:spcPts val="0"/>
              </a:spcAft>
              <a:buNone/>
            </a:pPr>
            <a:fld id="{00000000-1234-1234-1234-123412341234}" type="slidenum">
              <a:rPr lang="mn-MN"/>
              <a:t>‹#›</a:t>
            </a:fld>
            <a:endParaRPr/>
          </a:p>
        </p:txBody>
      </p:sp>
    </p:spTree>
  </p:cSld>
  <p:clrMap accent1="accent1" accent2="accent2" accent3="accent3" accent4="accent4" accent5="accent5" accent6="accent6" bg1="lt1" bg2="dk2" tx1="dk1" tx2="lt2" folHlink="folHlink" hlink="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 id="2147483661" r:id="rId16"/>
    <p:sldLayoutId id="2147483662" r:id="rId17"/>
    <p:sldLayoutId id="2147483663" r:id="rId18"/>
    <p:sldLayoutId id="2147483664" r:id="rId19"/>
    <p:sldLayoutId id="2147483665" r:id="rId20"/>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0.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2.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11.jpg"/><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13.jpg"/><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hyperlink" Target="https://ikon.mn/opinion/2xna" TargetMode="External"/><Relationship Id="rId4" Type="http://schemas.openxmlformats.org/officeDocument/2006/relationships/hyperlink" Target="https://mostaertcenter.mn/post/63641"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2"/>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r>
              <a:rPr lang="mn-MN">
                <a:solidFill>
                  <a:srgbClr val="0070C0"/>
                </a:solidFill>
              </a:rPr>
              <a:t>History of Mongolian Journalism</a:t>
            </a:r>
            <a:endParaRPr>
              <a:solidFill>
                <a:srgbClr val="0070C0"/>
              </a:solidFill>
            </a:endParaRPr>
          </a:p>
          <a:p>
            <a:pPr indent="0" lvl="0" marL="0" rtl="0" algn="ctr">
              <a:spcBef>
                <a:spcPts val="0"/>
              </a:spcBef>
              <a:spcAft>
                <a:spcPts val="0"/>
              </a:spcAft>
              <a:buClr>
                <a:srgbClr val="0070C0"/>
              </a:buClr>
              <a:buSzPct val="100000"/>
              <a:buFont typeface="Garamond"/>
              <a:buNone/>
            </a:pPr>
            <a:r>
              <a:rPr lang="mn-MN">
                <a:solidFill>
                  <a:srgbClr val="0070C0"/>
                </a:solidFill>
              </a:rPr>
              <a:t>Week 1: </a:t>
            </a:r>
            <a:r>
              <a:rPr lang="mn-MN">
                <a:solidFill>
                  <a:srgbClr val="0070C0"/>
                </a:solidFill>
              </a:rPr>
              <a:t>Previous phenomena of </a:t>
            </a:r>
            <a:br>
              <a:rPr lang="mn-MN">
                <a:solidFill>
                  <a:srgbClr val="0070C0"/>
                </a:solidFill>
              </a:rPr>
            </a:br>
            <a:r>
              <a:rPr lang="mn-MN">
                <a:solidFill>
                  <a:srgbClr val="0070C0"/>
                </a:solidFill>
              </a:rPr>
              <a:t>Mongolian journalism</a:t>
            </a:r>
            <a:endParaRPr/>
          </a:p>
        </p:txBody>
      </p:sp>
      <p:sp>
        <p:nvSpPr>
          <p:cNvPr id="156" name="Google Shape;156;p2"/>
          <p:cNvSpPr txBox="1"/>
          <p:nvPr>
            <p:ph idx="1" type="body"/>
          </p:nvPr>
        </p:nvSpPr>
        <p:spPr>
          <a:xfrm>
            <a:off x="1176875" y="2490129"/>
            <a:ext cx="6798600" cy="201210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SzPts val="3220"/>
              <a:buNone/>
            </a:pPr>
            <a:r>
              <a:t/>
            </a:r>
            <a:endParaRPr sz="2800">
              <a:solidFill>
                <a:srgbClr val="0070C0"/>
              </a:solidFill>
            </a:endParaRPr>
          </a:p>
          <a:p>
            <a:pPr indent="0" lvl="0" marL="0" rtl="0" algn="ctr">
              <a:spcBef>
                <a:spcPts val="1160"/>
              </a:spcBef>
              <a:spcAft>
                <a:spcPts val="0"/>
              </a:spcAft>
              <a:buSzPts val="3220"/>
              <a:buNone/>
            </a:pPr>
            <a:r>
              <a:rPr lang="mn-MN" sz="2800">
                <a:solidFill>
                  <a:srgbClr val="0070C0"/>
                </a:solidFill>
              </a:rPr>
              <a:t>Монголын сэтгүүл зүйн</a:t>
            </a:r>
            <a:endParaRPr/>
          </a:p>
          <a:p>
            <a:pPr indent="0" lvl="0" marL="0" rtl="0" algn="ctr">
              <a:spcBef>
                <a:spcPts val="1160"/>
              </a:spcBef>
              <a:spcAft>
                <a:spcPts val="0"/>
              </a:spcAft>
              <a:buSzPts val="3220"/>
              <a:buNone/>
            </a:pPr>
            <a:r>
              <a:rPr lang="mn-MN" sz="2800">
                <a:solidFill>
                  <a:srgbClr val="0070C0"/>
                </a:solidFill>
              </a:rPr>
              <a:t> өмнөх үзэгдлүүд </a:t>
            </a:r>
            <a:endParaRPr sz="2800">
              <a:solidFill>
                <a:srgbClr val="0070C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1"/>
          <p:cNvSpPr txBox="1"/>
          <p:nvPr>
            <p:ph type="ctrTitle"/>
          </p:nvPr>
        </p:nvSpPr>
        <p:spPr>
          <a:xfrm>
            <a:off x="1981200" y="1676400"/>
            <a:ext cx="5486400" cy="533400"/>
          </a:xfrm>
          <a:prstGeom prst="rect">
            <a:avLst/>
          </a:prstGeom>
          <a:noFill/>
          <a:ln>
            <a:noFill/>
          </a:ln>
        </p:spPr>
        <p:txBody>
          <a:bodyPr anchorCtr="0" anchor="b" bIns="45700" lIns="91425" spcFirstLastPara="1" rIns="91425" wrap="square" tIns="45700">
            <a:noAutofit/>
          </a:bodyPr>
          <a:lstStyle/>
          <a:p>
            <a:pPr indent="0" lvl="0" marL="0" rtl="0" algn="ctr">
              <a:spcBef>
                <a:spcPts val="0"/>
              </a:spcBef>
              <a:spcAft>
                <a:spcPts val="0"/>
              </a:spcAft>
              <a:buClr>
                <a:srgbClr val="262626"/>
              </a:buClr>
              <a:buSzPts val="2800"/>
              <a:buFont typeface="Garamond"/>
              <a:buNone/>
            </a:pP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endParaRPr sz="2800"/>
          </a:p>
        </p:txBody>
      </p:sp>
      <p:sp>
        <p:nvSpPr>
          <p:cNvPr id="162" name="Google Shape;162;p1"/>
          <p:cNvSpPr txBox="1"/>
          <p:nvPr>
            <p:ph idx="1" type="subTitle"/>
          </p:nvPr>
        </p:nvSpPr>
        <p:spPr>
          <a:xfrm>
            <a:off x="609600" y="1676400"/>
            <a:ext cx="7467600" cy="419100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SzPts val="4140"/>
              <a:buNone/>
            </a:pPr>
            <a:r>
              <a:rPr lang="mn-MN" sz="3600">
                <a:solidFill>
                  <a:srgbClr val="0070C0"/>
                </a:solidFill>
              </a:rPr>
              <a:t> </a:t>
            </a:r>
            <a:endParaRPr/>
          </a:p>
        </p:txBody>
      </p:sp>
      <p:sp>
        <p:nvSpPr>
          <p:cNvPr id="163" name="Google Shape;163;p1"/>
          <p:cNvSpPr/>
          <p:nvPr/>
        </p:nvSpPr>
        <p:spPr>
          <a:xfrm>
            <a:off x="-152400" y="2133600"/>
            <a:ext cx="5638800" cy="646331"/>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0" lang="mn-MN" sz="3600" u="none" cap="none" strike="noStrike">
                <a:solidFill>
                  <a:schemeClr val="dk1"/>
                </a:solidFill>
                <a:latin typeface="Garamond"/>
                <a:ea typeface="Garamond"/>
                <a:cs typeface="Garamond"/>
                <a:sym typeface="Garamond"/>
              </a:rPr>
              <a:t>	</a:t>
            </a:r>
            <a:endParaRPr b="0" i="0" sz="3600" u="none" cap="none" strike="noStrike">
              <a:solidFill>
                <a:schemeClr val="dk1"/>
              </a:solidFill>
              <a:latin typeface="Garamond"/>
              <a:ea typeface="Garamond"/>
              <a:cs typeface="Garamond"/>
              <a:sym typeface="Garamond"/>
            </a:endParaRPr>
          </a:p>
        </p:txBody>
      </p:sp>
      <p:sp>
        <p:nvSpPr>
          <p:cNvPr id="164" name="Google Shape;164;p1"/>
          <p:cNvSpPr/>
          <p:nvPr/>
        </p:nvSpPr>
        <p:spPr>
          <a:xfrm>
            <a:off x="2209800" y="2286001"/>
            <a:ext cx="4648200" cy="261610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mn-MN" sz="2800" u="none" cap="none" strike="noStrike">
                <a:solidFill>
                  <a:srgbClr val="0070C0"/>
                </a:solidFill>
                <a:latin typeface="Garamond"/>
                <a:ea typeface="Garamond"/>
                <a:cs typeface="Garamond"/>
                <a:sym typeface="Garamond"/>
              </a:rPr>
              <a:t>D.Tsend </a:t>
            </a:r>
            <a:br>
              <a:rPr b="0" i="0" lang="mn-MN" sz="2800" u="none" cap="none" strike="noStrike">
                <a:solidFill>
                  <a:schemeClr val="dk1"/>
                </a:solidFill>
                <a:latin typeface="Garamond"/>
                <a:ea typeface="Garamond"/>
                <a:cs typeface="Garamond"/>
                <a:sym typeface="Garamond"/>
              </a:rPr>
            </a:br>
            <a:r>
              <a:rPr b="0" i="0" lang="mn-MN" sz="2800" u="none" cap="none" strike="noStrike">
                <a:solidFill>
                  <a:srgbClr val="0070C0"/>
                </a:solidFill>
                <a:latin typeface="Garamond"/>
                <a:ea typeface="Garamond"/>
                <a:cs typeface="Garamond"/>
                <a:sym typeface="Garamond"/>
              </a:rPr>
              <a:t>Journalism teacher</a:t>
            </a:r>
            <a:endParaRPr b="0" i="0" sz="2800" u="none" cap="none" strike="noStrike">
              <a:solidFill>
                <a:schemeClr val="dk1"/>
              </a:solidFill>
              <a:latin typeface="Garamond"/>
              <a:ea typeface="Garamond"/>
              <a:cs typeface="Garamond"/>
              <a:sym typeface="Garamond"/>
            </a:endParaRPr>
          </a:p>
          <a:p>
            <a:pPr indent="0" lvl="0" marL="0" marR="0" rtl="0" algn="l">
              <a:spcBef>
                <a:spcPts val="0"/>
              </a:spcBef>
              <a:spcAft>
                <a:spcPts val="0"/>
              </a:spcAft>
              <a:buNone/>
            </a:pPr>
            <a:r>
              <a:t/>
            </a:r>
            <a:endParaRPr sz="1800">
              <a:solidFill>
                <a:schemeClr val="dk1"/>
              </a:solidFill>
              <a:latin typeface="Garamond"/>
              <a:ea typeface="Garamond"/>
              <a:cs typeface="Garamond"/>
              <a:sym typeface="Garamond"/>
            </a:endParaRPr>
          </a:p>
          <a:p>
            <a:pPr indent="0" lvl="0" marL="0" marR="0" rtl="0" algn="ctr">
              <a:spcBef>
                <a:spcPts val="0"/>
              </a:spcBef>
              <a:spcAft>
                <a:spcPts val="0"/>
              </a:spcAft>
              <a:buNone/>
            </a:pPr>
            <a:r>
              <a:t/>
            </a:r>
            <a:endParaRPr sz="2400">
              <a:solidFill>
                <a:srgbClr val="0070C0"/>
              </a:solidFill>
              <a:latin typeface="Garamond"/>
              <a:ea typeface="Garamond"/>
              <a:cs typeface="Garamond"/>
              <a:sym typeface="Garamond"/>
            </a:endParaRPr>
          </a:p>
          <a:p>
            <a:pPr indent="0" lvl="0" marL="0" marR="0" rtl="0" algn="ctr">
              <a:spcBef>
                <a:spcPts val="0"/>
              </a:spcBef>
              <a:spcAft>
                <a:spcPts val="0"/>
              </a:spcAft>
              <a:buNone/>
            </a:pPr>
            <a:r>
              <a:rPr lang="mn-MN" sz="2400">
                <a:solidFill>
                  <a:srgbClr val="0070C0"/>
                </a:solidFill>
                <a:latin typeface="Garamond"/>
                <a:ea typeface="Garamond"/>
                <a:cs typeface="Garamond"/>
                <a:sym typeface="Garamond"/>
              </a:rPr>
              <a:t>Д.Цэнд </a:t>
            </a:r>
            <a:endParaRPr/>
          </a:p>
          <a:p>
            <a:pPr indent="0" lvl="0" marL="0" marR="0" rtl="0" algn="ctr">
              <a:spcBef>
                <a:spcPts val="0"/>
              </a:spcBef>
              <a:spcAft>
                <a:spcPts val="0"/>
              </a:spcAft>
              <a:buNone/>
            </a:pPr>
            <a:r>
              <a:rPr lang="mn-MN" sz="2400">
                <a:solidFill>
                  <a:srgbClr val="0070C0"/>
                </a:solidFill>
                <a:latin typeface="Garamond"/>
                <a:ea typeface="Garamond"/>
                <a:cs typeface="Garamond"/>
                <a:sym typeface="Garamond"/>
              </a:rPr>
              <a:t>Сэтгүүл зүйн багш </a:t>
            </a:r>
            <a:br>
              <a:rPr lang="mn-MN" sz="1800">
                <a:solidFill>
                  <a:schemeClr val="dk1"/>
                </a:solidFill>
                <a:latin typeface="Garamond"/>
                <a:ea typeface="Garamond"/>
                <a:cs typeface="Garamond"/>
                <a:sym typeface="Garamond"/>
              </a:rPr>
            </a:br>
            <a:endParaRPr sz="1800">
              <a:solidFill>
                <a:schemeClr val="dk1"/>
              </a:solidFill>
              <a:latin typeface="Garamond"/>
              <a:ea typeface="Garamond"/>
              <a:cs typeface="Garamond"/>
              <a:sym typeface="Garamond"/>
            </a:endParaRPr>
          </a:p>
        </p:txBody>
      </p:sp>
      <p:sp>
        <p:nvSpPr>
          <p:cNvPr id="165" name="Google Shape;165;p1"/>
          <p:cNvSpPr/>
          <p:nvPr/>
        </p:nvSpPr>
        <p:spPr>
          <a:xfrm>
            <a:off x="1828800" y="2057401"/>
            <a:ext cx="5029200"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sz="2000">
              <a:solidFill>
                <a:srgbClr val="0070C0"/>
              </a:solidFill>
              <a:latin typeface="Garamond"/>
              <a:ea typeface="Garamond"/>
              <a:cs typeface="Garamond"/>
              <a:sym typeface="Garamond"/>
            </a:endParaRPr>
          </a:p>
          <a:p>
            <a:pPr indent="0" lvl="0" marL="0" marR="0" rtl="0" algn="ctr">
              <a:spcBef>
                <a:spcPts val="0"/>
              </a:spcBef>
              <a:spcAft>
                <a:spcPts val="0"/>
              </a:spcAft>
              <a:buNone/>
            </a:pPr>
            <a:r>
              <a:t/>
            </a:r>
            <a:endParaRPr sz="2400">
              <a:solidFill>
                <a:srgbClr val="0070C0"/>
              </a:solidFill>
              <a:latin typeface="Garamond"/>
              <a:ea typeface="Garamond"/>
              <a:cs typeface="Garamond"/>
              <a:sym typeface="Garamond"/>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3"/>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262626"/>
              </a:buClr>
              <a:buSzPct val="100000"/>
              <a:buFont typeface="Garamond"/>
              <a:buNone/>
            </a:pPr>
            <a:br>
              <a:rPr lang="mn-MN"/>
            </a:br>
            <a:br>
              <a:rPr lang="mn-MN"/>
            </a:br>
            <a:r>
              <a:rPr lang="mn-MN">
                <a:solidFill>
                  <a:srgbClr val="0070C0"/>
                </a:solidFill>
              </a:rPr>
              <a:t>Content of  Lecture-1</a:t>
            </a:r>
            <a:br>
              <a:rPr lang="mn-MN">
                <a:solidFill>
                  <a:srgbClr val="0070C0"/>
                </a:solidFill>
              </a:rPr>
            </a:br>
            <a:r>
              <a:rPr lang="mn-MN">
                <a:solidFill>
                  <a:srgbClr val="0070C0"/>
                </a:solidFill>
              </a:rPr>
              <a:t>Хичээлийн агуулга-1</a:t>
            </a:r>
            <a:br>
              <a:rPr lang="mn-MN"/>
            </a:br>
            <a:r>
              <a:rPr lang="mn-MN"/>
              <a:t> </a:t>
            </a:r>
            <a:br>
              <a:rPr lang="mn-MN"/>
            </a:br>
            <a:endParaRPr/>
          </a:p>
        </p:txBody>
      </p:sp>
      <p:sp>
        <p:nvSpPr>
          <p:cNvPr id="171" name="Google Shape;171;p3"/>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285750" lvl="0" marL="285750" rtl="0" algn="just">
              <a:spcBef>
                <a:spcPts val="0"/>
              </a:spcBef>
              <a:spcAft>
                <a:spcPts val="0"/>
              </a:spcAft>
              <a:buSzPts val="2760"/>
              <a:buChar char="•"/>
            </a:pPr>
            <a:r>
              <a:rPr lang="mn-MN">
                <a:solidFill>
                  <a:srgbClr val="FF0000"/>
                </a:solidFill>
              </a:rPr>
              <a:t>Сэдвийн зорилго: </a:t>
            </a:r>
            <a:r>
              <a:rPr lang="mn-MN">
                <a:solidFill>
                  <a:schemeClr val="dk1"/>
                </a:solidFill>
              </a:rPr>
              <a:t>Энэхүү сэдвээр Монголын сэтгүүл зүйн өмнөх үзэгдэлд юу юу ордог болон яагаад тэдгээрийг оруулж буй талаар тодорхой мэдээлэл авах болно. </a:t>
            </a:r>
            <a:endParaRPr/>
          </a:p>
          <a:p>
            <a:pPr indent="-285750" lvl="0" marL="285750" rtl="0" algn="just">
              <a:spcBef>
                <a:spcPts val="1080"/>
              </a:spcBef>
              <a:spcAft>
                <a:spcPts val="0"/>
              </a:spcAft>
              <a:buSzPts val="2760"/>
              <a:buChar char="•"/>
            </a:pPr>
            <a:r>
              <a:rPr lang="mn-MN">
                <a:solidFill>
                  <a:srgbClr val="FF0000"/>
                </a:solidFill>
              </a:rPr>
              <a:t>Нэр томьёо, тайлбар:</a:t>
            </a:r>
            <a:r>
              <a:rPr lang="mn-MN">
                <a:solidFill>
                  <a:schemeClr val="dk1"/>
                </a:solidFill>
              </a:rPr>
              <a:t> Домог, хууч яриа, үг зохиол, Пап лам гэх мэт. </a:t>
            </a:r>
            <a:endParaRPr>
              <a:solidFill>
                <a:schemeClr val="dk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4"/>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r>
              <a:rPr lang="mn-MN">
                <a:solidFill>
                  <a:srgbClr val="0070C0"/>
                </a:solidFill>
              </a:rPr>
              <a:t>Content of  Lecture-2</a:t>
            </a:r>
            <a:br>
              <a:rPr lang="mn-MN">
                <a:solidFill>
                  <a:srgbClr val="0070C0"/>
                </a:solidFill>
              </a:rPr>
            </a:br>
            <a:r>
              <a:rPr lang="mn-MN">
                <a:solidFill>
                  <a:srgbClr val="0070C0"/>
                </a:solidFill>
              </a:rPr>
              <a:t>Хичээлийн агуулга-2</a:t>
            </a:r>
            <a:endParaRPr/>
          </a:p>
        </p:txBody>
      </p:sp>
      <p:sp>
        <p:nvSpPr>
          <p:cNvPr id="177" name="Google Shape;177;p4"/>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a:bodyPr>
          <a:lstStyle/>
          <a:p>
            <a:pPr indent="-285750" lvl="0" marL="285750" rtl="0" algn="l">
              <a:spcBef>
                <a:spcPts val="0"/>
              </a:spcBef>
              <a:spcAft>
                <a:spcPts val="0"/>
              </a:spcAft>
              <a:buSzPct val="115000"/>
              <a:buChar char="•"/>
            </a:pPr>
            <a:r>
              <a:rPr b="1" lang="mn-MN">
                <a:solidFill>
                  <a:srgbClr val="FF0000"/>
                </a:solidFill>
              </a:rPr>
              <a:t>Эзэмших мэдлэг, чадвар: </a:t>
            </a:r>
            <a:endParaRPr/>
          </a:p>
          <a:p>
            <a:pPr indent="-285750" lvl="0" marL="285750" rtl="0" algn="l">
              <a:spcBef>
                <a:spcPts val="1044"/>
              </a:spcBef>
              <a:spcAft>
                <a:spcPts val="0"/>
              </a:spcAft>
              <a:buSzPct val="115000"/>
              <a:buChar char="•"/>
            </a:pPr>
            <a:r>
              <a:rPr lang="mn-MN"/>
              <a:t>Сэтгүүл зүйн өмнөх үзэгдэлд юу юу оруулдгийг мэдэх </a:t>
            </a:r>
            <a:endParaRPr/>
          </a:p>
          <a:p>
            <a:pPr indent="-285750" lvl="0" marL="285750" rtl="0" algn="l">
              <a:spcBef>
                <a:spcPts val="1044"/>
              </a:spcBef>
              <a:spcAft>
                <a:spcPts val="0"/>
              </a:spcAft>
              <a:buSzPct val="115000"/>
              <a:buChar char="•"/>
            </a:pPr>
            <a:r>
              <a:rPr lang="mn-MN"/>
              <a:t>Аман зохиол, домог, эртний уран зохиол дахь сэтгүүл зүйн өмнөх үзэгдэл болж буй үндсэн шинж, чанар  </a:t>
            </a:r>
            <a:endParaRPr/>
          </a:p>
          <a:p>
            <a:pPr indent="-285750" lvl="0" marL="285750" rtl="0" algn="l">
              <a:spcBef>
                <a:spcPts val="1044"/>
              </a:spcBef>
              <a:spcAft>
                <a:spcPts val="0"/>
              </a:spcAft>
              <a:buSzPct val="115000"/>
              <a:buChar char="•"/>
            </a:pPr>
            <a:r>
              <a:rPr lang="mn-MN"/>
              <a:t>Захидал бичгийн талаар, Монгол хаан Ромын пап ламд бичсэн захидлын агуулгын талаар мэднэ. </a:t>
            </a:r>
            <a:endParaRPr/>
          </a:p>
          <a:p>
            <a:pPr indent="-285750" lvl="0" marL="285750" rtl="0" algn="l">
              <a:spcBef>
                <a:spcPts val="1044"/>
              </a:spcBef>
              <a:spcAft>
                <a:spcPts val="0"/>
              </a:spcAft>
              <a:buSzPct val="115000"/>
              <a:buChar char="•"/>
            </a:pPr>
            <a:r>
              <a:rPr lang="mn-MN"/>
              <a:t>Түүхэн үйл явцыг бодит байдал дээр тулгуурлан оновчтой үнэлэлт дүгнэлт өгөх чадвартай болох.  </a:t>
            </a:r>
            <a:endParaRPr/>
          </a:p>
          <a:p>
            <a:pPr indent="-123634" lvl="0" marL="285750" rtl="0" algn="l">
              <a:spcBef>
                <a:spcPts val="1044"/>
              </a:spcBef>
              <a:spcAft>
                <a:spcPts val="0"/>
              </a:spcAft>
              <a:buSzPct val="115000"/>
              <a:buNone/>
            </a:pPr>
            <a:r>
              <a:t/>
            </a:r>
            <a:endParaRPr/>
          </a:p>
          <a:p>
            <a:pPr indent="-123634" lvl="0" marL="285750" rtl="0" algn="l">
              <a:spcBef>
                <a:spcPts val="1044"/>
              </a:spcBef>
              <a:spcAft>
                <a:spcPts val="0"/>
              </a:spcAft>
              <a:buSzPct val="115000"/>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5"/>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br>
              <a:rPr lang="mn-MN" sz="3100">
                <a:solidFill>
                  <a:srgbClr val="0070C0"/>
                </a:solidFill>
              </a:rPr>
            </a:br>
            <a:br>
              <a:rPr lang="mn-MN" sz="3100">
                <a:solidFill>
                  <a:srgbClr val="0070C0"/>
                </a:solidFill>
              </a:rPr>
            </a:br>
            <a:r>
              <a:rPr lang="mn-MN" sz="3100">
                <a:solidFill>
                  <a:srgbClr val="0070C0"/>
                </a:solidFill>
              </a:rPr>
              <a:t>Previous phenomena of Mongolian journalism</a:t>
            </a:r>
            <a:br>
              <a:rPr lang="mn-MN" sz="3100">
                <a:solidFill>
                  <a:srgbClr val="0070C0"/>
                </a:solidFill>
              </a:rPr>
            </a:br>
            <a:r>
              <a:rPr lang="mn-MN" sz="3100">
                <a:solidFill>
                  <a:srgbClr val="0070C0"/>
                </a:solidFill>
              </a:rPr>
              <a:t>Монголын сэтгүүл зүйн өмнөх үзэгдлүүд</a:t>
            </a:r>
            <a:br>
              <a:rPr lang="mn-MN"/>
            </a:br>
            <a:endParaRPr/>
          </a:p>
        </p:txBody>
      </p:sp>
      <p:sp>
        <p:nvSpPr>
          <p:cNvPr id="183" name="Google Shape;183;p5"/>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85000" lnSpcReduction="20000"/>
          </a:bodyPr>
          <a:lstStyle/>
          <a:p>
            <a:pPr indent="0" lvl="0" marL="0" rtl="0" algn="just">
              <a:spcBef>
                <a:spcPts val="0"/>
              </a:spcBef>
              <a:spcAft>
                <a:spcPts val="0"/>
              </a:spcAft>
              <a:buSzPct val="115000"/>
              <a:buNone/>
            </a:pPr>
            <a:r>
              <a:rPr lang="mn-MN"/>
              <a:t>Тухайн нийгмийнхээ хөгжилд бодитой нөлөөлөхийг эрмэлзсэн, тогтмол хэвлэл гарахаас өмнөх үеийн аман ба бичгийн утга зохиолын чиглэлийг сэтгүүл зүйн өмнөх үзэгдлүүд гэж тодорхойлж байна. </a:t>
            </a:r>
            <a:endParaRPr/>
          </a:p>
          <a:p>
            <a:pPr indent="-285750" lvl="0" marL="285750" rtl="0" algn="just">
              <a:spcBef>
                <a:spcPts val="1008"/>
              </a:spcBef>
              <a:spcAft>
                <a:spcPts val="0"/>
              </a:spcAft>
              <a:buSzPct val="115000"/>
              <a:buFont typeface="Noto Sans Symbols"/>
              <a:buChar char="⮚"/>
            </a:pPr>
            <a:r>
              <a:rPr lang="mn-MN">
                <a:solidFill>
                  <a:srgbClr val="FF0000"/>
                </a:solidFill>
              </a:rPr>
              <a:t>Аман нийтлэл: цаг тооны бичиг,  хууч яриа, домог</a:t>
            </a:r>
            <a:endParaRPr>
              <a:solidFill>
                <a:srgbClr val="FF0000"/>
              </a:solidFill>
            </a:endParaRPr>
          </a:p>
          <a:p>
            <a:pPr indent="-285750" lvl="0" marL="285750" rtl="0" algn="just">
              <a:spcBef>
                <a:spcPts val="1008"/>
              </a:spcBef>
              <a:spcAft>
                <a:spcPts val="0"/>
              </a:spcAft>
              <a:buSzPct val="115000"/>
              <a:buFont typeface="Noto Sans Symbols"/>
              <a:buChar char="⮚"/>
            </a:pPr>
            <a:r>
              <a:rPr lang="mn-MN">
                <a:solidFill>
                  <a:srgbClr val="FF0000"/>
                </a:solidFill>
              </a:rPr>
              <a:t>Эртний уран зохиол </a:t>
            </a:r>
            <a:endParaRPr/>
          </a:p>
          <a:p>
            <a:pPr indent="-285750" lvl="0" marL="285750" rtl="0" algn="just">
              <a:spcBef>
                <a:spcPts val="1008"/>
              </a:spcBef>
              <a:spcAft>
                <a:spcPts val="0"/>
              </a:spcAft>
              <a:buSzPct val="115000"/>
              <a:buFont typeface="Noto Sans Symbols"/>
              <a:buChar char="⮚"/>
            </a:pPr>
            <a:r>
              <a:rPr lang="mn-MN">
                <a:solidFill>
                  <a:srgbClr val="FF0000"/>
                </a:solidFill>
              </a:rPr>
              <a:t>“Үг” зохиол </a:t>
            </a:r>
            <a:endParaRPr/>
          </a:p>
          <a:p>
            <a:pPr indent="-285750" lvl="0" marL="285750" rtl="0" algn="just">
              <a:spcBef>
                <a:spcPts val="1008"/>
              </a:spcBef>
              <a:spcAft>
                <a:spcPts val="0"/>
              </a:spcAft>
              <a:buSzPct val="115000"/>
              <a:buFont typeface="Noto Sans Symbols"/>
              <a:buChar char="⮚"/>
            </a:pPr>
            <a:r>
              <a:rPr lang="mn-MN">
                <a:solidFill>
                  <a:srgbClr val="FF0000"/>
                </a:solidFill>
              </a:rPr>
              <a:t>Заргын бичиг</a:t>
            </a:r>
            <a:endParaRPr>
              <a:solidFill>
                <a:srgbClr val="FF0000"/>
              </a:solidFill>
            </a:endParaRPr>
          </a:p>
          <a:p>
            <a:pPr indent="-285750" lvl="0" marL="285750" rtl="0" algn="just">
              <a:spcBef>
                <a:spcPts val="1008"/>
              </a:spcBef>
              <a:spcAft>
                <a:spcPts val="0"/>
              </a:spcAft>
              <a:buSzPct val="115000"/>
              <a:buFont typeface="Noto Sans Symbols"/>
              <a:buChar char="⮚"/>
            </a:pPr>
            <a:r>
              <a:rPr lang="mn-MN">
                <a:solidFill>
                  <a:srgbClr val="FF0000"/>
                </a:solidFill>
              </a:rPr>
              <a:t> Захидал </a:t>
            </a:r>
            <a:r>
              <a:rPr lang="mn-MN"/>
              <a:t>эдгээрийг сэтгүүл зүйн өмнөх үзэгдэл хэмээн үздэг.  </a:t>
            </a:r>
            <a:endParaRPr/>
          </a:p>
          <a:p>
            <a:pPr indent="0" lvl="0" marL="0" rtl="0" algn="ctr">
              <a:spcBef>
                <a:spcPts val="1008"/>
              </a:spcBef>
              <a:spcAft>
                <a:spcPts val="0"/>
              </a:spcAft>
              <a:buSzPct val="115000"/>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6"/>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r>
              <a:rPr lang="mn-MN" sz="2800">
                <a:solidFill>
                  <a:srgbClr val="0070C0"/>
                </a:solidFill>
              </a:rPr>
              <a:t>The previous phenomenon of Mongolian journalism</a:t>
            </a:r>
            <a:br>
              <a:rPr lang="mn-MN" sz="2800"/>
            </a:br>
            <a:r>
              <a:rPr lang="mn-MN" sz="2800">
                <a:solidFill>
                  <a:srgbClr val="0070C0"/>
                </a:solidFill>
              </a:rPr>
              <a:t>Монголын сэтгүүл зүйн өмнөх үзэгдэл </a:t>
            </a:r>
            <a:endParaRPr sz="2800">
              <a:solidFill>
                <a:srgbClr val="0070C0"/>
              </a:solidFill>
            </a:endParaRPr>
          </a:p>
        </p:txBody>
      </p:sp>
      <p:sp>
        <p:nvSpPr>
          <p:cNvPr id="189" name="Google Shape;189;p6"/>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a:bodyPr>
          <a:lstStyle/>
          <a:p>
            <a:pPr indent="-285750" lvl="0" marL="285750" rtl="0" algn="just">
              <a:spcBef>
                <a:spcPts val="0"/>
              </a:spcBef>
              <a:spcAft>
                <a:spcPts val="0"/>
              </a:spcAft>
              <a:buSzPct val="115000"/>
              <a:buChar char="•"/>
            </a:pPr>
            <a:r>
              <a:rPr lang="mn-MN"/>
              <a:t>Эдгээрийн дундаас мэдээлэл дамжуулах шилдэг аргыг орчин цагийн сэтгүүл зүйд авч ирсэн зүйл бол аман нийтлэл юм.</a:t>
            </a:r>
            <a:endParaRPr/>
          </a:p>
          <a:p>
            <a:pPr indent="-285750" lvl="0" marL="285750" rtl="0" algn="just">
              <a:spcBef>
                <a:spcPts val="1044"/>
              </a:spcBef>
              <a:spcAft>
                <a:spcPts val="0"/>
              </a:spcAft>
              <a:buSzPct val="115000"/>
              <a:buChar char="•"/>
            </a:pPr>
            <a:r>
              <a:rPr lang="mn-MN"/>
              <a:t>Аман нийтлэл Монголчуудын төдийгүй дэлхий дахины сэтгүүл зүйн өмнө байсан түгээмэл шинжтэй үзэгдэл юм. </a:t>
            </a:r>
            <a:endParaRPr/>
          </a:p>
          <a:p>
            <a:pPr indent="-285750" lvl="0" marL="285750" rtl="0" algn="just">
              <a:spcBef>
                <a:spcPts val="1044"/>
              </a:spcBef>
              <a:spcAft>
                <a:spcPts val="0"/>
              </a:spcAft>
              <a:buSzPct val="115000"/>
              <a:buChar char="•"/>
            </a:pPr>
            <a:r>
              <a:rPr lang="mn-MN"/>
              <a:t>Монгол аман нийтлэл нь айл саахалтын хүмүүс орой үдшийн цагаар цуглаж, үлгэр, тууль хайлж, шинэ сонин ярилцаж, дуулж хуурддаг байсныг хэлж байна.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7"/>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r>
              <a:rPr lang="mn-MN" sz="2800">
                <a:solidFill>
                  <a:srgbClr val="0070C0"/>
                </a:solidFill>
              </a:rPr>
              <a:t>The previous phenomenon of Mongolian journalism</a:t>
            </a:r>
            <a:br>
              <a:rPr lang="mn-MN" sz="2800"/>
            </a:br>
            <a:r>
              <a:rPr lang="mn-MN" sz="2800">
                <a:solidFill>
                  <a:srgbClr val="0070C0"/>
                </a:solidFill>
              </a:rPr>
              <a:t>Монголын сэтгүүл зүйн өмнөх үзэгдэл </a:t>
            </a:r>
            <a:endParaRPr sz="2800">
              <a:solidFill>
                <a:srgbClr val="0070C0"/>
              </a:solidFill>
            </a:endParaRPr>
          </a:p>
        </p:txBody>
      </p:sp>
      <p:sp>
        <p:nvSpPr>
          <p:cNvPr id="195" name="Google Shape;195;p7"/>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285750" lvl="0" marL="285750" rtl="0" algn="just">
              <a:spcBef>
                <a:spcPts val="0"/>
              </a:spcBef>
              <a:spcAft>
                <a:spcPts val="0"/>
              </a:spcAft>
              <a:buSzPts val="2760"/>
              <a:buChar char="•"/>
            </a:pPr>
            <a:r>
              <a:rPr lang="mn-MN"/>
              <a:t>Аман нийтлэл нь болсон явдлыг бичигт тэмдэглэн үлдээхээс өмнө үүссэн. Монголчуудын аман нийтлэлд нум сум яаж сайн харвах, цэрэг дайны ажилд хэрхэн оролцох газар нутгаа хамгаалах эрдэмд суралцах сэдэв ихээхэн байжээ. </a:t>
            </a:r>
            <a:endParaRPr/>
          </a:p>
          <a:p>
            <a:pPr indent="-285750" lvl="0" marL="285750" rtl="0" algn="just">
              <a:spcBef>
                <a:spcPts val="1080"/>
              </a:spcBef>
              <a:spcAft>
                <a:spcPts val="0"/>
              </a:spcAft>
              <a:buSzPts val="2760"/>
              <a:buChar char="•"/>
            </a:pPr>
            <a:r>
              <a:rPr lang="mn-MN"/>
              <a:t>Эндээс үзвэл Монголчууд ажил үйлдвэрлэл амьдралынхаа явцад аман нийтлэлээ хөгжүүлж ирсэн байдаг.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8"/>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r>
              <a:rPr lang="mn-MN">
                <a:solidFill>
                  <a:srgbClr val="0070C0"/>
                </a:solidFill>
              </a:rPr>
              <a:t>Tell talles and oral articles</a:t>
            </a:r>
            <a:br>
              <a:rPr lang="mn-MN">
                <a:solidFill>
                  <a:srgbClr val="0070C0"/>
                </a:solidFill>
              </a:rPr>
            </a:br>
            <a:r>
              <a:rPr lang="mn-MN">
                <a:solidFill>
                  <a:srgbClr val="0070C0"/>
                </a:solidFill>
              </a:rPr>
              <a:t>Хууч хөөрөх ба аман нийтлэл  </a:t>
            </a:r>
            <a:endParaRPr>
              <a:solidFill>
                <a:srgbClr val="0070C0"/>
              </a:solidFill>
            </a:endParaRPr>
          </a:p>
        </p:txBody>
      </p:sp>
      <p:sp>
        <p:nvSpPr>
          <p:cNvPr id="201" name="Google Shape;201;p8"/>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20000"/>
          </a:bodyPr>
          <a:lstStyle/>
          <a:p>
            <a:pPr indent="-285750" lvl="0" marL="285750" rtl="0" algn="just">
              <a:spcBef>
                <a:spcPts val="0"/>
              </a:spcBef>
              <a:spcAft>
                <a:spcPts val="0"/>
              </a:spcAft>
              <a:buSzPct val="115000"/>
              <a:buChar char="•"/>
            </a:pPr>
            <a:r>
              <a:rPr lang="mn-MN"/>
              <a:t>Монголчууд аман нийтлэлийг “хууч хөөрөх” гэж ярьдаг. Хууч хөөрч байгаа хүмүүс нь өөрт болон өрөөл бусдад тохиолдсон шинэ сонин хачин зүйлийг бие биедээ дамжуулан хүүрнэдэг. </a:t>
            </a:r>
            <a:endParaRPr/>
          </a:p>
          <a:p>
            <a:pPr indent="-285750" lvl="0" marL="285750" rtl="0" algn="just">
              <a:spcBef>
                <a:spcPts val="1044"/>
              </a:spcBef>
              <a:spcAft>
                <a:spcPts val="0"/>
              </a:spcAft>
              <a:buSzPct val="115000"/>
              <a:buChar char="•"/>
            </a:pPr>
            <a:r>
              <a:rPr lang="mn-MN"/>
              <a:t>Академич Ц.Дамдинсүрэн “Аман өгүүллэг бол монгол ардын аман зохиолын нэг чухал хэлбэр бөгөөд их дэлгэрсэн зүйл мөн. ... Ойрмогхон болсон явдалд оролцсон буюу үзсэн хүмүүсийн дурсамж, үнэмшимээр аман яриаг монголчууд “хууч хөөрөх” гэдэг бөгөөд үүнийг аман өгүүллэг гэж нэрлэж байна”  гэжээ.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9"/>
          <p:cNvSpPr txBox="1"/>
          <p:nvPr>
            <p:ph type="title"/>
          </p:nvPr>
        </p:nvSpPr>
        <p:spPr>
          <a:xfrm>
            <a:off x="1176866" y="915337"/>
            <a:ext cx="6798734" cy="989663"/>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r>
              <a:rPr lang="mn-MN">
                <a:solidFill>
                  <a:srgbClr val="0070C0"/>
                </a:solidFill>
              </a:rPr>
              <a:t>Oral article </a:t>
            </a:r>
            <a:br>
              <a:rPr lang="mn-MN">
                <a:solidFill>
                  <a:srgbClr val="0070C0"/>
                </a:solidFill>
              </a:rPr>
            </a:br>
            <a:r>
              <a:rPr lang="mn-MN">
                <a:solidFill>
                  <a:srgbClr val="0070C0"/>
                </a:solidFill>
              </a:rPr>
              <a:t>Аман нийтлэл</a:t>
            </a:r>
            <a:endParaRPr>
              <a:solidFill>
                <a:srgbClr val="0070C0"/>
              </a:solidFill>
            </a:endParaRPr>
          </a:p>
        </p:txBody>
      </p:sp>
      <p:sp>
        <p:nvSpPr>
          <p:cNvPr id="207" name="Google Shape;207;p9"/>
          <p:cNvSpPr/>
          <p:nvPr/>
        </p:nvSpPr>
        <p:spPr>
          <a:xfrm>
            <a:off x="990600" y="1981200"/>
            <a:ext cx="7315200" cy="415498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400">
              <a:solidFill>
                <a:schemeClr val="dk1"/>
              </a:solidFill>
              <a:latin typeface="Garamond"/>
              <a:ea typeface="Garamond"/>
              <a:cs typeface="Garamond"/>
              <a:sym typeface="Garamond"/>
            </a:endParaRPr>
          </a:p>
          <a:p>
            <a:pPr indent="0" lvl="0" marL="0" marR="0" rtl="0" algn="just">
              <a:spcBef>
                <a:spcPts val="0"/>
              </a:spcBef>
              <a:spcAft>
                <a:spcPts val="0"/>
              </a:spcAft>
              <a:buNone/>
            </a:pPr>
            <a:r>
              <a:rPr lang="mn-MN" sz="2400">
                <a:solidFill>
                  <a:schemeClr val="dk1"/>
                </a:solidFill>
                <a:latin typeface="Garamond"/>
                <a:ea typeface="Garamond"/>
                <a:cs typeface="Garamond"/>
                <a:sym typeface="Garamond"/>
              </a:rPr>
              <a:t>Хүн үзсэн харсан зүйл, санаа, бодлоо олон түмэнд илэрхийлэх хэрэгсэл гарахаас өмнө тийм хэрэгцээ байсаар ирсэн. Үүнийг аман нийтлэл гэж нэрлэж нэрлэдэг. Аман нийтлэл нь эхлэх, дуусах хугацаатай, байнгын тогтмолжсон шинжээрээ ирээдүйн мэдээллийн хэрэгслийн анхны үр хөврөл гэж үзэх үндэстэй. </a:t>
            </a:r>
            <a:endParaRPr/>
          </a:p>
          <a:p>
            <a:pPr indent="0" lvl="0" marL="0" marR="0" rtl="0" algn="just">
              <a:spcBef>
                <a:spcPts val="0"/>
              </a:spcBef>
              <a:spcAft>
                <a:spcPts val="0"/>
              </a:spcAft>
              <a:buNone/>
            </a:pPr>
            <a:r>
              <a:rPr lang="mn-MN" sz="2400">
                <a:solidFill>
                  <a:schemeClr val="dk1"/>
                </a:solidFill>
                <a:latin typeface="Garamond"/>
                <a:ea typeface="Garamond"/>
                <a:cs typeface="Garamond"/>
                <a:sym typeface="Garamond"/>
              </a:rPr>
              <a:t>Мөн болж өнгөрсөн үйл явдлыг өгүүлдгээрээ өнөөгийн сэтгүүл зүйн бичлэгийн нэг хэлбэр болох </a:t>
            </a:r>
            <a:r>
              <a:rPr lang="mn-MN" sz="2400">
                <a:solidFill>
                  <a:srgbClr val="FF0000"/>
                </a:solidFill>
                <a:latin typeface="Garamond"/>
                <a:ea typeface="Garamond"/>
                <a:cs typeface="Garamond"/>
                <a:sym typeface="Garamond"/>
              </a:rPr>
              <a:t>“дурсамж тэмдэглэл”</a:t>
            </a:r>
            <a:r>
              <a:rPr lang="mn-MN" sz="2400">
                <a:solidFill>
                  <a:schemeClr val="dk1"/>
                </a:solidFill>
                <a:latin typeface="Garamond"/>
                <a:ea typeface="Garamond"/>
                <a:cs typeface="Garamond"/>
                <a:sym typeface="Garamond"/>
              </a:rPr>
              <a:t>-ийн шинжтэй. </a:t>
            </a:r>
            <a:endParaRPr/>
          </a:p>
          <a:p>
            <a:pPr indent="0" lvl="0" marL="0" marR="0" rtl="0" algn="l">
              <a:spcBef>
                <a:spcPts val="0"/>
              </a:spcBef>
              <a:spcAft>
                <a:spcPts val="0"/>
              </a:spcAft>
              <a:buNone/>
            </a:pPr>
            <a:r>
              <a:t/>
            </a:r>
            <a:endParaRPr sz="2400">
              <a:solidFill>
                <a:schemeClr val="dk1"/>
              </a:solidFill>
              <a:latin typeface="Garamond"/>
              <a:ea typeface="Garamond"/>
              <a:cs typeface="Garamond"/>
              <a:sym typeface="Garamond"/>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10"/>
          <p:cNvSpPr txBox="1"/>
          <p:nvPr>
            <p:ph type="title"/>
          </p:nvPr>
        </p:nvSpPr>
        <p:spPr>
          <a:xfrm>
            <a:off x="1176866" y="915337"/>
            <a:ext cx="6798734" cy="1446863"/>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0070C0"/>
              </a:buClr>
              <a:buSzPts val="3600"/>
              <a:buFont typeface="Garamond"/>
              <a:buNone/>
            </a:pPr>
            <a:r>
              <a:rPr lang="mn-MN" sz="3600">
                <a:solidFill>
                  <a:srgbClr val="0070C0"/>
                </a:solidFill>
              </a:rPr>
              <a:t>Oral article</a:t>
            </a:r>
            <a:br>
              <a:rPr lang="mn-MN" sz="3600">
                <a:solidFill>
                  <a:srgbClr val="0070C0"/>
                </a:solidFill>
              </a:rPr>
            </a:br>
            <a:r>
              <a:rPr lang="mn-MN" sz="3600">
                <a:solidFill>
                  <a:srgbClr val="0070C0"/>
                </a:solidFill>
              </a:rPr>
              <a:t>Аман нийтлэл </a:t>
            </a:r>
            <a:endParaRPr sz="3600">
              <a:solidFill>
                <a:srgbClr val="0070C0"/>
              </a:solidFill>
            </a:endParaRPr>
          </a:p>
        </p:txBody>
      </p:sp>
      <p:sp>
        <p:nvSpPr>
          <p:cNvPr id="213" name="Google Shape;213;p10"/>
          <p:cNvSpPr txBox="1"/>
          <p:nvPr>
            <p:ph idx="1" type="body"/>
          </p:nvPr>
        </p:nvSpPr>
        <p:spPr>
          <a:xfrm>
            <a:off x="1176865" y="2667000"/>
            <a:ext cx="6798736" cy="3268132"/>
          </a:xfrm>
          <a:prstGeom prst="rect">
            <a:avLst/>
          </a:prstGeom>
          <a:noFill/>
          <a:ln>
            <a:noFill/>
          </a:ln>
        </p:spPr>
        <p:txBody>
          <a:bodyPr anchorCtr="0" anchor="t" bIns="45700" lIns="91425" spcFirstLastPara="1" rIns="91425" wrap="square" tIns="45700">
            <a:normAutofit fontScale="92500" lnSpcReduction="20000"/>
          </a:bodyPr>
          <a:lstStyle/>
          <a:p>
            <a:pPr indent="-285750" lvl="0" marL="285750" rtl="0" algn="just">
              <a:spcBef>
                <a:spcPts val="0"/>
              </a:spcBef>
              <a:spcAft>
                <a:spcPts val="0"/>
              </a:spcAft>
              <a:buSzPct val="115000"/>
              <a:buChar char="•"/>
            </a:pPr>
            <a:r>
              <a:rPr lang="mn-MN"/>
              <a:t>Аман нийтлэл нь ард түмний дунд харилцан мэдээлэл солилцох нэлээд боловсронгуй хэрэгсэл бөгөөд олон зууны туршид хөгжиж ирсэн. </a:t>
            </a:r>
            <a:endParaRPr/>
          </a:p>
          <a:p>
            <a:pPr indent="-285750" lvl="0" marL="285750" rtl="0" algn="just">
              <a:spcBef>
                <a:spcPts val="1044"/>
              </a:spcBef>
              <a:spcAft>
                <a:spcPts val="0"/>
              </a:spcAft>
              <a:buSzPct val="115000"/>
              <a:buChar char="•"/>
            </a:pPr>
            <a:r>
              <a:rPr lang="mn-MN"/>
              <a:t>Энэхүү мэдээлэл солилцох хэлбэр нь эрт үед байх нь тодорхой юм.</a:t>
            </a:r>
            <a:endParaRPr/>
          </a:p>
          <a:p>
            <a:pPr indent="-285750" lvl="0" marL="285750" rtl="0" algn="just">
              <a:spcBef>
                <a:spcPts val="1044"/>
              </a:spcBef>
              <a:spcAft>
                <a:spcPts val="0"/>
              </a:spcAft>
              <a:buSzPct val="115000"/>
              <a:buChar char="•"/>
            </a:pPr>
            <a:r>
              <a:rPr lang="mn-MN"/>
              <a:t>Хад чулуун дээр зурж тэмдэглэх, сийлэх зэрэг нь мэдээлэл түгээх гэсэн нэн эртний оролдлого юм. Тэр нь цааш хөгжиж баатар эрс, эр зоригтны тухай үлгэр домог ярилцах, тоолол зохиох зэрэг мэдээлэл солилцох арга хайсаар байсан байна.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11"/>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Oral article</a:t>
            </a:r>
            <a:br>
              <a:rPr lang="mn-MN" sz="2400">
                <a:solidFill>
                  <a:srgbClr val="0070C0"/>
                </a:solidFill>
              </a:rPr>
            </a:br>
            <a:r>
              <a:rPr lang="mn-MN" sz="2400">
                <a:solidFill>
                  <a:srgbClr val="0070C0"/>
                </a:solidFill>
              </a:rPr>
              <a:t>Аман нийтлэл </a:t>
            </a:r>
            <a:endParaRPr sz="2400">
              <a:solidFill>
                <a:srgbClr val="0070C0"/>
              </a:solidFill>
            </a:endParaRPr>
          </a:p>
        </p:txBody>
      </p:sp>
      <p:sp>
        <p:nvSpPr>
          <p:cNvPr id="219" name="Google Shape;219;p11"/>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a:bodyPr>
          <a:lstStyle/>
          <a:p>
            <a:pPr indent="-285750" lvl="0" marL="285750" rtl="0" algn="just">
              <a:spcBef>
                <a:spcPts val="0"/>
              </a:spcBef>
              <a:spcAft>
                <a:spcPts val="0"/>
              </a:spcAft>
              <a:buSzPct val="115000"/>
              <a:buChar char="•"/>
            </a:pPr>
            <a:r>
              <a:rPr lang="mn-MN"/>
              <a:t>Эдгээрийн дундаас мэдээлэл дамжуулах шилдэг аргыг орчин цагийн сэтгүүл зүйд авч ирсэн зүйл бол аман нийтлэл юм</a:t>
            </a:r>
            <a:endParaRPr/>
          </a:p>
          <a:p>
            <a:pPr indent="-285750" lvl="0" marL="285750" rtl="0" algn="just">
              <a:spcBef>
                <a:spcPts val="1044"/>
              </a:spcBef>
              <a:spcAft>
                <a:spcPts val="0"/>
              </a:spcAft>
              <a:buSzPct val="115000"/>
              <a:buChar char="•"/>
            </a:pPr>
            <a:r>
              <a:rPr lang="mn-MN"/>
              <a:t>Аман нийтлэл Монголчуудын төдийгүй дэлхий дахины сэтгүүл зүйн өмнө байсан түгээмэл шинжтэй үзэгдэл юм. </a:t>
            </a:r>
            <a:endParaRPr/>
          </a:p>
          <a:p>
            <a:pPr indent="-285750" lvl="0" marL="285750" rtl="0" algn="just">
              <a:spcBef>
                <a:spcPts val="1044"/>
              </a:spcBef>
              <a:spcAft>
                <a:spcPts val="0"/>
              </a:spcAft>
              <a:buSzPct val="115000"/>
              <a:buChar char="•"/>
            </a:pPr>
            <a:r>
              <a:rPr lang="mn-MN"/>
              <a:t>Монгол аман нийтлэл нь айл саахалтын хүмүүс орой үдшийн цагаар цуглаж, үлгэр, тууль хайлж, шинэ сонин ярилцаж, дуулж хуурддаг байсныг хэлж байна.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12"/>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r>
              <a:rPr lang="mn-MN">
                <a:solidFill>
                  <a:srgbClr val="0070C0"/>
                </a:solidFill>
              </a:rPr>
              <a:t>Stone carving</a:t>
            </a:r>
            <a:br>
              <a:rPr lang="mn-MN">
                <a:solidFill>
                  <a:srgbClr val="0070C0"/>
                </a:solidFill>
              </a:rPr>
            </a:br>
            <a:r>
              <a:rPr lang="mn-MN">
                <a:solidFill>
                  <a:srgbClr val="0070C0"/>
                </a:solidFill>
              </a:rPr>
              <a:t>Чулуун сийлбэр </a:t>
            </a:r>
            <a:endParaRPr>
              <a:solidFill>
                <a:srgbClr val="0070C0"/>
              </a:solidFill>
            </a:endParaRPr>
          </a:p>
        </p:txBody>
      </p:sp>
      <p:sp>
        <p:nvSpPr>
          <p:cNvPr id="225" name="Google Shape;225;p12"/>
          <p:cNvSpPr/>
          <p:nvPr/>
        </p:nvSpPr>
        <p:spPr>
          <a:xfrm flipH="1">
            <a:off x="4876800" y="2362200"/>
            <a:ext cx="3352800" cy="3581400"/>
          </a:xfrm>
          <a:prstGeom prst="rect">
            <a:avLst/>
          </a:prstGeom>
          <a:solidFill>
            <a:schemeClr val="lt1"/>
          </a:solidFill>
          <a:ln cap="rnd" cmpd="sng" w="15875">
            <a:solidFill>
              <a:schemeClr val="accen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lang="mn-MN" sz="1600">
                <a:solidFill>
                  <a:schemeClr val="dk1"/>
                </a:solidFill>
                <a:latin typeface="Garamond"/>
                <a:ea typeface="Garamond"/>
                <a:cs typeface="Garamond"/>
                <a:sym typeface="Garamond"/>
              </a:rPr>
              <a:t>Монголчууд Хорезмыг байлдан дагуулсан аян дайнаас буцах замдаа Эрчис мөрний эрэгт зусаж Их Монгол Улсын ноёдын хуралдай хуралдуулан найр хийж, уралдаан зохион байгуулжээ. </a:t>
            </a:r>
            <a:endParaRPr/>
          </a:p>
          <a:p>
            <a:pPr indent="0" lvl="0" marL="0" marR="0" rtl="0" algn="l">
              <a:spcBef>
                <a:spcPts val="0"/>
              </a:spcBef>
              <a:spcAft>
                <a:spcPts val="0"/>
              </a:spcAft>
              <a:buNone/>
            </a:pPr>
            <a:r>
              <a:rPr lang="mn-MN" sz="1600">
                <a:solidFill>
                  <a:schemeClr val="dk1"/>
                </a:solidFill>
                <a:latin typeface="Garamond"/>
                <a:ea typeface="Garamond"/>
                <a:cs typeface="Garamond"/>
                <a:sym typeface="Garamond"/>
              </a:rPr>
              <a:t>Энэ үед Хавт Хасарын хүү Есүнгэ мэргэн 335 алд газарт бай харван оножээ. Түүний энэхүү хосгүй мэргэн харвасан алдрыг нь дуурсган хөшөө босгосон нь хожим “Чингисийн чулууны бичиг” хэмээн алдаршжээ</a:t>
            </a:r>
            <a:r>
              <a:rPr lang="mn-MN" sz="1800">
                <a:solidFill>
                  <a:schemeClr val="dk1"/>
                </a:solidFill>
                <a:latin typeface="Garamond"/>
                <a:ea typeface="Garamond"/>
                <a:cs typeface="Garamond"/>
                <a:sym typeface="Garamond"/>
              </a:rPr>
              <a:t>.</a:t>
            </a:r>
            <a:endParaRPr/>
          </a:p>
        </p:txBody>
      </p:sp>
      <p:pic>
        <p:nvPicPr>
          <p:cNvPr descr="https://mgl.gogo.mn/newsn/images/ck/2019/12/23/1-081851-472410283.jpeg" id="226" name="Google Shape;226;p12"/>
          <p:cNvPicPr preferRelativeResize="0"/>
          <p:nvPr>
            <p:ph idx="1" type="body"/>
          </p:nvPr>
        </p:nvPicPr>
        <p:blipFill rotWithShape="1">
          <a:blip r:embed="rId3">
            <a:alphaModFix/>
          </a:blip>
          <a:srcRect b="0" l="0" r="0" t="0"/>
          <a:stretch/>
        </p:blipFill>
        <p:spPr>
          <a:xfrm>
            <a:off x="1371600" y="3048000"/>
            <a:ext cx="3429000" cy="2286000"/>
          </a:xfrm>
          <a:prstGeom prst="rect">
            <a:avLst/>
          </a:prstGeom>
          <a:noFill/>
          <a:ln>
            <a:noFill/>
          </a:ln>
        </p:spPr>
      </p:pic>
      <p:sp>
        <p:nvSpPr>
          <p:cNvPr id="227" name="Google Shape;227;p12"/>
          <p:cNvSpPr/>
          <p:nvPr/>
        </p:nvSpPr>
        <p:spPr>
          <a:xfrm>
            <a:off x="1295400" y="5410200"/>
            <a:ext cx="3505200" cy="533400"/>
          </a:xfrm>
          <a:prstGeom prst="roundRect">
            <a:avLst>
              <a:gd fmla="val 16667" name="adj"/>
            </a:avLst>
          </a:prstGeom>
          <a:solidFill>
            <a:schemeClr val="accent1"/>
          </a:solidFill>
          <a:ln cap="rnd" cmpd="sng" w="15875">
            <a:solidFill>
              <a:srgbClr val="5F6F1E"/>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lang="mn-MN" sz="1800">
                <a:solidFill>
                  <a:schemeClr val="lt1"/>
                </a:solidFill>
                <a:latin typeface="Garamond"/>
                <a:ea typeface="Garamond"/>
                <a:cs typeface="Garamond"/>
                <a:sym typeface="Garamond"/>
              </a:rPr>
              <a:t>https://gogo.mn/r/0m00y</a:t>
            </a:r>
            <a:endParaRPr sz="1800">
              <a:solidFill>
                <a:schemeClr val="lt1"/>
              </a:solidFill>
              <a:latin typeface="Garamond"/>
              <a:ea typeface="Garamond"/>
              <a:cs typeface="Garamond"/>
              <a:sym typeface="Garamond"/>
            </a:endParaRPr>
          </a:p>
        </p:txBody>
      </p:sp>
      <p:sp>
        <p:nvSpPr>
          <p:cNvPr id="228" name="Google Shape;228;p12"/>
          <p:cNvSpPr/>
          <p:nvPr/>
        </p:nvSpPr>
        <p:spPr>
          <a:xfrm>
            <a:off x="1524000" y="2438400"/>
            <a:ext cx="3200400" cy="533400"/>
          </a:xfrm>
          <a:prstGeom prst="roundRect">
            <a:avLst>
              <a:gd fmla="val 16667" name="adj"/>
            </a:avLst>
          </a:prstGeom>
          <a:solidFill>
            <a:schemeClr val="accent1"/>
          </a:solidFill>
          <a:ln cap="rnd" cmpd="sng" w="15875">
            <a:solidFill>
              <a:srgbClr val="5F6F1E"/>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lang="mn-MN" sz="1800">
                <a:solidFill>
                  <a:schemeClr val="lt1"/>
                </a:solidFill>
                <a:latin typeface="Garamond"/>
                <a:ea typeface="Garamond"/>
                <a:cs typeface="Garamond"/>
                <a:sym typeface="Garamond"/>
              </a:rPr>
              <a:t>ОХУ-ын Санктпетрбургт байх Чингисийн чулуун хөшөө.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13"/>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800"/>
              <a:buFont typeface="Garamond"/>
              <a:buNone/>
            </a:pPr>
            <a:r>
              <a:rPr lang="mn-MN" sz="2800">
                <a:solidFill>
                  <a:srgbClr val="0070C0"/>
                </a:solidFill>
              </a:rPr>
              <a:t>Mythology</a:t>
            </a:r>
            <a:br>
              <a:rPr lang="mn-MN" sz="2800">
                <a:solidFill>
                  <a:srgbClr val="0070C0"/>
                </a:solidFill>
              </a:rPr>
            </a:br>
            <a:r>
              <a:rPr lang="mn-MN" sz="2800">
                <a:solidFill>
                  <a:srgbClr val="0070C0"/>
                </a:solidFill>
              </a:rPr>
              <a:t>Домог яриа </a:t>
            </a:r>
            <a:endParaRPr sz="2800">
              <a:solidFill>
                <a:srgbClr val="0070C0"/>
              </a:solidFill>
            </a:endParaRPr>
          </a:p>
        </p:txBody>
      </p:sp>
      <p:sp>
        <p:nvSpPr>
          <p:cNvPr id="234" name="Google Shape;234;p13"/>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lnSpcReduction="10000"/>
          </a:bodyPr>
          <a:lstStyle/>
          <a:p>
            <a:pPr indent="-285750" lvl="0" marL="285750" rtl="0" algn="just">
              <a:spcBef>
                <a:spcPts val="0"/>
              </a:spcBef>
              <a:spcAft>
                <a:spcPts val="0"/>
              </a:spcAft>
              <a:buSzPts val="2760"/>
              <a:buChar char="•"/>
            </a:pPr>
            <a:r>
              <a:rPr lang="mn-MN"/>
              <a:t> Монголын ард түмний оюуны үнэт соёл болсон </a:t>
            </a:r>
            <a:r>
              <a:rPr lang="mn-MN">
                <a:solidFill>
                  <a:srgbClr val="FF0000"/>
                </a:solidFill>
              </a:rPr>
              <a:t>домогт</a:t>
            </a:r>
            <a:r>
              <a:rPr lang="mn-MN"/>
              <a:t> нийтлэлийн өнгө аяс шингэсэн байдаг. “Домгийн нэг шинж нь өгүүлж буй зүйлээ ихэвчлэн бодит үйлдлээр нотолдог бөгөөд энэ нь нийтлэлд баримталдаг үндсэн зарчим юм”. Л.Норовсүрэн. </a:t>
            </a:r>
            <a:endParaRPr/>
          </a:p>
          <a:p>
            <a:pPr indent="-285750" lvl="0" marL="285750" rtl="0" algn="just">
              <a:spcBef>
                <a:spcPts val="1080"/>
              </a:spcBef>
              <a:spcAft>
                <a:spcPts val="0"/>
              </a:spcAft>
              <a:buSzPts val="2760"/>
              <a:buChar char="•"/>
            </a:pPr>
            <a:r>
              <a:rPr lang="mn-MN"/>
              <a:t>Аман нийтлэл нь ахуй амьдралд нэвтэрч шинэ үйл явдлыг тусган танин мэдэхүйн чухал хэрэгсэл болж байжээ. </a:t>
            </a:r>
            <a:endParaRPr/>
          </a:p>
          <a:p>
            <a:pPr indent="-110490" lvl="0" marL="285750" rtl="0" algn="l">
              <a:spcBef>
                <a:spcPts val="1080"/>
              </a:spcBef>
              <a:spcAft>
                <a:spcPts val="0"/>
              </a:spcAft>
              <a:buSzPts val="2760"/>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14"/>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800"/>
              <a:buFont typeface="Garamond"/>
              <a:buNone/>
            </a:pPr>
            <a:r>
              <a:rPr lang="mn-MN" sz="2800">
                <a:solidFill>
                  <a:srgbClr val="0070C0"/>
                </a:solidFill>
              </a:rPr>
              <a:t>Mythology</a:t>
            </a:r>
            <a:br>
              <a:rPr lang="mn-MN" sz="2800">
                <a:solidFill>
                  <a:srgbClr val="0070C0"/>
                </a:solidFill>
              </a:rPr>
            </a:br>
            <a:r>
              <a:rPr lang="mn-MN" sz="2800">
                <a:solidFill>
                  <a:srgbClr val="0070C0"/>
                </a:solidFill>
              </a:rPr>
              <a:t>Домог яриа </a:t>
            </a:r>
            <a:endParaRPr sz="2800"/>
          </a:p>
        </p:txBody>
      </p:sp>
      <p:sp>
        <p:nvSpPr>
          <p:cNvPr id="240" name="Google Shape;240;p14"/>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lnSpcReduction="10000"/>
          </a:bodyPr>
          <a:lstStyle/>
          <a:p>
            <a:pPr indent="-285750" lvl="0" marL="285750" rtl="0" algn="just">
              <a:spcBef>
                <a:spcPts val="0"/>
              </a:spcBef>
              <a:spcAft>
                <a:spcPts val="0"/>
              </a:spcAft>
              <a:buSzPts val="2760"/>
              <a:buChar char="•"/>
            </a:pPr>
            <a:r>
              <a:rPr lang="mn-MN"/>
              <a:t>Домогт нийгэм, цаг үеийг үнэлж дүгнэсэн, зөрчилт байдлаас гарах гарц, даван туулах арга замыг заасан нийтлэлийн шинж нэлээд байдаг. Жишээ нь Лувсанданзаны </a:t>
            </a:r>
            <a:r>
              <a:rPr lang="mn-MN">
                <a:solidFill>
                  <a:srgbClr val="FF0000"/>
                </a:solidFill>
              </a:rPr>
              <a:t>“Алтан товч”-д </a:t>
            </a:r>
            <a:r>
              <a:rPr lang="mn-MN"/>
              <a:t>Чингис хааны алтан ургийн ноёдод хуваагдсан их гүрний нэгдлийг бататгах санаагаар зохиогдсон домог байна. </a:t>
            </a:r>
            <a:endParaRPr/>
          </a:p>
          <a:p>
            <a:pPr indent="-285750" lvl="0" marL="285750" rtl="0" algn="just">
              <a:spcBef>
                <a:spcPts val="1080"/>
              </a:spcBef>
              <a:spcAft>
                <a:spcPts val="0"/>
              </a:spcAft>
              <a:buSzPts val="2760"/>
              <a:buChar char="•"/>
            </a:pPr>
            <a:r>
              <a:rPr lang="mn-MN"/>
              <a:t>Мянган сүүлт могойн үлгэр. Алунгуа эхийн домог. </a:t>
            </a:r>
            <a:endParaRPr/>
          </a:p>
          <a:p>
            <a:pPr indent="-110490" lvl="0" marL="285750" rtl="0" algn="just">
              <a:spcBef>
                <a:spcPts val="1080"/>
              </a:spcBef>
              <a:spcAft>
                <a:spcPts val="0"/>
              </a:spcAft>
              <a:buSzPts val="2760"/>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15"/>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r>
              <a:rPr lang="mn-MN" sz="2800">
                <a:solidFill>
                  <a:srgbClr val="0070C0"/>
                </a:solidFill>
              </a:rPr>
              <a:t>The previous phenomenon of Mongolian journalism</a:t>
            </a:r>
            <a:br>
              <a:rPr lang="mn-MN" sz="2800"/>
            </a:br>
            <a:r>
              <a:rPr lang="mn-MN" sz="2800">
                <a:solidFill>
                  <a:srgbClr val="0070C0"/>
                </a:solidFill>
              </a:rPr>
              <a:t>Монголын сэтгүүл зүйн өмнөх үзэгдэл </a:t>
            </a:r>
            <a:endParaRPr sz="2800">
              <a:solidFill>
                <a:srgbClr val="0070C0"/>
              </a:solidFill>
            </a:endParaRPr>
          </a:p>
        </p:txBody>
      </p:sp>
      <p:sp>
        <p:nvSpPr>
          <p:cNvPr id="246" name="Google Shape;246;p15"/>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Эндээс олон түмэнд мэдээлэл түгээдэг техник хэрэгсэл бий болж түүгээрээ дамжуулан мэдээллээ түгээж  эхлэхээс өмнө хүмүүс хоорондоо мэдээлэл солилцох хэрэгцээгээ өөр хоорондоо ярилцан, амнаас ам дамжин ярилцах, хад чулуун дээр сийлэх зэргээр ямар нэг аргаар хангасаар ирсэн байдаг.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16"/>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800"/>
              <a:buFont typeface="Garamond"/>
              <a:buNone/>
            </a:pPr>
            <a:r>
              <a:rPr lang="mn-MN" sz="2800">
                <a:solidFill>
                  <a:srgbClr val="0070C0"/>
                </a:solidFill>
              </a:rPr>
              <a:t>Ancient literature	</a:t>
            </a:r>
            <a:br>
              <a:rPr lang="mn-MN" sz="2800">
                <a:solidFill>
                  <a:srgbClr val="0070C0"/>
                </a:solidFill>
              </a:rPr>
            </a:br>
            <a:r>
              <a:rPr lang="mn-MN" sz="2800">
                <a:solidFill>
                  <a:srgbClr val="0070C0"/>
                </a:solidFill>
              </a:rPr>
              <a:t>Эртний уран зохиол </a:t>
            </a:r>
            <a:endParaRPr sz="2800"/>
          </a:p>
        </p:txBody>
      </p:sp>
      <p:sp>
        <p:nvSpPr>
          <p:cNvPr id="252" name="Google Shape;252;p16"/>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lnSpcReduction="10000"/>
          </a:bodyPr>
          <a:lstStyle/>
          <a:p>
            <a:pPr indent="0" lvl="0" marL="0" rtl="0" algn="just">
              <a:spcBef>
                <a:spcPts val="0"/>
              </a:spcBef>
              <a:spcAft>
                <a:spcPts val="0"/>
              </a:spcAft>
              <a:buSzPts val="2760"/>
              <a:buNone/>
            </a:pPr>
            <a:r>
              <a:rPr lang="mn-MN"/>
              <a:t>Монголын нууц товчоо зохиол бол эртний уран зохиолд зүй ёсоор ордог. Энэхүү зохиолд орчин үеийн нийтлэлийн төрөл, зүйлд хамаарах бичвэрүүд бодитой байгаа гэж судлаачид үздэг. Уг зохиолд найман зууны тэртээд улс нийгмийн асуудлыг хөндөхдөө уран сайхны аргаар дүрслэл, зүйрлэл, адилтгал хэрэглэн бичсэн зүйл нэлээд бий. ХШ зууны үеийн их Монгол улсын нийгэм, улс төрийн амьдралын үйл явцыг энэхүү бүтээлд тусгасан байдаг.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17"/>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800"/>
              <a:buFont typeface="Garamond"/>
              <a:buNone/>
            </a:pPr>
            <a:r>
              <a:rPr lang="mn-MN" sz="2800">
                <a:solidFill>
                  <a:srgbClr val="0070C0"/>
                </a:solidFill>
              </a:rPr>
              <a:t>"word" prose</a:t>
            </a:r>
            <a:br>
              <a:rPr lang="mn-MN" sz="2800">
                <a:solidFill>
                  <a:srgbClr val="0070C0"/>
                </a:solidFill>
              </a:rPr>
            </a:br>
            <a:r>
              <a:rPr lang="mn-MN" sz="2800">
                <a:solidFill>
                  <a:srgbClr val="0070C0"/>
                </a:solidFill>
              </a:rPr>
              <a:t> “Үг” зохиол </a:t>
            </a:r>
            <a:endParaRPr sz="2800">
              <a:solidFill>
                <a:srgbClr val="0070C0"/>
              </a:solidFill>
            </a:endParaRPr>
          </a:p>
        </p:txBody>
      </p:sp>
      <p:sp>
        <p:nvSpPr>
          <p:cNvPr id="258" name="Google Shape;258;p17"/>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285750" lvl="0" marL="285750" rtl="0" algn="just">
              <a:spcBef>
                <a:spcPts val="0"/>
              </a:spcBef>
              <a:spcAft>
                <a:spcPts val="0"/>
              </a:spcAft>
              <a:buSzPts val="2760"/>
              <a:buChar char="•"/>
            </a:pPr>
            <a:r>
              <a:rPr lang="mn-MN"/>
              <a:t>Нийгэмд шууд хандагч, илчлэн шүүмжлэгч нийгмийн хоцрогдлын шалтгааныг ухааруулж сэнхрүүлэх зорилготой ёгтолсон, хошигносон, гоморхсон хэлбэртэй байсан.</a:t>
            </a:r>
            <a:endParaRPr/>
          </a:p>
          <a:p>
            <a:pPr indent="-285750" lvl="0" marL="285750" rtl="0" algn="just">
              <a:spcBef>
                <a:spcPts val="1080"/>
              </a:spcBef>
              <a:spcAft>
                <a:spcPts val="0"/>
              </a:spcAft>
              <a:buSzPts val="2760"/>
              <a:buChar char="•"/>
            </a:pPr>
            <a:r>
              <a:rPr lang="mn-MN"/>
              <a:t>Үг зохиол нь хэлбэрийн хувьд ямарч байлаа гэсэн эцсийн зорилго нь аливаа шударга бус гэм бурууг шүүмжилсэн агуулгатай байсан.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p18"/>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800"/>
              <a:buFont typeface="Garamond"/>
              <a:buNone/>
            </a:pPr>
            <a:r>
              <a:rPr lang="mn-MN" sz="2800">
                <a:solidFill>
                  <a:srgbClr val="0070C0"/>
                </a:solidFill>
              </a:rPr>
              <a:t>"word" prose</a:t>
            </a:r>
            <a:br>
              <a:rPr lang="mn-MN" sz="2800">
                <a:solidFill>
                  <a:srgbClr val="0070C0"/>
                </a:solidFill>
              </a:rPr>
            </a:br>
            <a:r>
              <a:rPr lang="mn-MN" sz="2800">
                <a:solidFill>
                  <a:srgbClr val="0070C0"/>
                </a:solidFill>
              </a:rPr>
              <a:t> “Үг” зохиол </a:t>
            </a:r>
            <a:endParaRPr sz="2800">
              <a:solidFill>
                <a:srgbClr val="0070C0"/>
              </a:solidFill>
            </a:endParaRPr>
          </a:p>
        </p:txBody>
      </p:sp>
      <p:sp>
        <p:nvSpPr>
          <p:cNvPr id="264" name="Google Shape;264;p18"/>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77500" lnSpcReduction="20000"/>
          </a:bodyPr>
          <a:lstStyle/>
          <a:p>
            <a:pPr indent="-285750" lvl="0" marL="285750" rtl="0" algn="just">
              <a:spcBef>
                <a:spcPts val="0"/>
              </a:spcBef>
              <a:spcAft>
                <a:spcPts val="0"/>
              </a:spcAft>
              <a:buSzPct val="115000"/>
              <a:buChar char="•"/>
            </a:pPr>
            <a:r>
              <a:rPr lang="mn-MN"/>
              <a:t>XIII зууны үеэс бичгийн уран зохиолоор дамжин уламжилж ирсэн нь, Аргасан Хорчийн домог дахь “Хорчоор дуун бариулсан үг”, МНТ дахь “Хавт Хасарын үг”, Лу. Алтан товч дахь “Аймалжин эмгэний үг” зэрэг байна.</a:t>
            </a:r>
            <a:endParaRPr/>
          </a:p>
          <a:p>
            <a:pPr indent="-285750" lvl="0" marL="285750" rtl="0" algn="just">
              <a:spcBef>
                <a:spcPts val="972"/>
              </a:spcBef>
              <a:spcAft>
                <a:spcPts val="0"/>
              </a:spcAft>
              <a:buSzPct val="115000"/>
              <a:buChar char="•"/>
            </a:pPr>
            <a:r>
              <a:rPr lang="mn-MN"/>
              <a:t>Үг зохиолын төрөл зүйл сонгодог хэлбэрээ олж, оргилдоо хүрсэн нь XIX-XX зуун байв. Энд Хуульч Сандагийн үүрэг маш их бөгөөд Сандаг бол “үг”-ээс өөр ямар ч төрлөөр туурвиагүй, мөн зөвхөн монгол хэлээр зохиолууд нь үлдсэн хүн юм. Хуульч Сандагийн “Хавханд орсон зээрийн үг”, “Ботго нь хойноос нь ингэж байгаа гэж хэлсэн үг нь”, “Хаврын хайлаад урсаж байгаа цасны хэлсэн нь”, “Авын хоморгод орсон чонын хэлсэн нь” зэрэг зохиолууд бий.</a:t>
            </a:r>
            <a:br>
              <a:rPr lang="mn-MN"/>
            </a:b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19"/>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800"/>
              <a:buFont typeface="Garamond"/>
              <a:buNone/>
            </a:pPr>
            <a:r>
              <a:rPr lang="mn-MN" sz="2800">
                <a:solidFill>
                  <a:srgbClr val="0070C0"/>
                </a:solidFill>
              </a:rPr>
              <a:t>"word" prose</a:t>
            </a:r>
            <a:br>
              <a:rPr lang="mn-MN" sz="2800">
                <a:solidFill>
                  <a:srgbClr val="0070C0"/>
                </a:solidFill>
              </a:rPr>
            </a:br>
            <a:r>
              <a:rPr lang="mn-MN" sz="2800">
                <a:solidFill>
                  <a:srgbClr val="0070C0"/>
                </a:solidFill>
              </a:rPr>
              <a:t> “Үг” зохиол </a:t>
            </a:r>
            <a:endParaRPr sz="2800">
              <a:solidFill>
                <a:srgbClr val="0070C0"/>
              </a:solidFill>
            </a:endParaRPr>
          </a:p>
        </p:txBody>
      </p:sp>
      <p:sp>
        <p:nvSpPr>
          <p:cNvPr id="270" name="Google Shape;270;p19"/>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spcBef>
                <a:spcPts val="0"/>
              </a:spcBef>
              <a:spcAft>
                <a:spcPts val="0"/>
              </a:spcAft>
              <a:buSzPct val="115000"/>
              <a:buNone/>
            </a:pPr>
            <a:r>
              <a:rPr lang="mn-MN"/>
              <a:t> Мөн бурханы шашны лам нарын төвөд болон монгол хэлээр бичсэн “Үг”, “Яриа” зохиолууд олон бий. Тухайлбал, Дай Гүүш Агвандампилын “Агвандампилын үг”, Эрдэнэ мэргэн бандида Агван-Ишсамбуугийн “Өнчин янзаганы үг”, Хамба Номун Хан Агванлувсанхайдавын “Бандид урт үст Цэрэнпил хэмээхийн тэмцлийн бичиг оршвой”, “Үхэр, хонь, ямаа гурвын гэлэн тойнтой хүүрнэсэн яриа” зэрэг зохиолуудыг оруулж болно. Үг зохиол дорно дахины уран зохиолоос улбаатай бөгөөд тэр нь төвдөч эрдэмтэн зохиолчдын бүтээлд уламжлан иржээ.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20"/>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800"/>
              <a:buFont typeface="Garamond"/>
              <a:buNone/>
            </a:pPr>
            <a:r>
              <a:rPr lang="mn-MN" sz="2800">
                <a:solidFill>
                  <a:srgbClr val="0070C0"/>
                </a:solidFill>
              </a:rPr>
              <a:t>Lawsuit</a:t>
            </a:r>
            <a:br>
              <a:rPr lang="mn-MN" sz="2800">
                <a:solidFill>
                  <a:srgbClr val="0070C0"/>
                </a:solidFill>
              </a:rPr>
            </a:br>
            <a:r>
              <a:rPr lang="mn-MN" sz="2800">
                <a:solidFill>
                  <a:srgbClr val="0070C0"/>
                </a:solidFill>
              </a:rPr>
              <a:t>Заргын бичиг </a:t>
            </a:r>
            <a:endParaRPr sz="2800">
              <a:solidFill>
                <a:srgbClr val="0070C0"/>
              </a:solidFill>
            </a:endParaRPr>
          </a:p>
        </p:txBody>
      </p:sp>
      <p:sp>
        <p:nvSpPr>
          <p:cNvPr id="276" name="Google Shape;276;p20"/>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85000" lnSpcReduction="20000"/>
          </a:bodyPr>
          <a:lstStyle/>
          <a:p>
            <a:pPr indent="-285750" lvl="0" marL="285750" rtl="0" algn="just">
              <a:spcBef>
                <a:spcPts val="0"/>
              </a:spcBef>
              <a:spcAft>
                <a:spcPts val="0"/>
              </a:spcAft>
              <a:buSzPct val="115000"/>
              <a:buChar char="•"/>
            </a:pPr>
            <a:r>
              <a:rPr lang="mn-MN"/>
              <a:t>Ардын заргын баримтын дотор ард түмэн юу хүсэн мөрөөдөж, юуны төлөө тэмцэж байсан, нийгэм олны аж байдал, ангиудын харьцаа гэх мэт маш их мэдээлэл болж байдаг. Дээдсийн төрийн хэргийг шударга бус явуулсан, ард түмний амьдралын доройтол, дарлагдал зэргийг бичин заргалдаж байжээ. </a:t>
            </a:r>
            <a:endParaRPr/>
          </a:p>
          <a:p>
            <a:pPr indent="-285750" lvl="0" marL="285750" rtl="0" algn="just">
              <a:spcBef>
                <a:spcPts val="1008"/>
              </a:spcBef>
              <a:spcAft>
                <a:spcPts val="0"/>
              </a:spcAft>
              <a:buSzPct val="115000"/>
              <a:buChar char="•"/>
            </a:pPr>
            <a:r>
              <a:rPr lang="mn-MN"/>
              <a:t>Заргын бичгүүд нь албан бичгийн утга зохиолын бие даасан зүйл болохын хувьд нарийн дэг жаягтай байжээ. Хэнээс хэнд хандаж байгаагаас хамааран мэндлэх хүндлэх жаяг ёсыг чанд баримтлан юуны учир зарга мэдүүлж байгаа хэрэг явдал юунаас болсон, хэрхэхийг хүссэн зэргийг тодорхой бичнэ. </a:t>
            </a:r>
            <a:endParaRPr/>
          </a:p>
          <a:p>
            <a:pPr indent="-136779" lvl="0" marL="285750" rtl="0" algn="l">
              <a:spcBef>
                <a:spcPts val="1008"/>
              </a:spcBef>
              <a:spcAft>
                <a:spcPts val="0"/>
              </a:spcAft>
              <a:buSzPct val="115000"/>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21"/>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800"/>
              <a:buFont typeface="Garamond"/>
              <a:buNone/>
            </a:pPr>
            <a:r>
              <a:rPr lang="mn-MN" sz="2800">
                <a:solidFill>
                  <a:srgbClr val="0070C0"/>
                </a:solidFill>
              </a:rPr>
              <a:t>Lawsuit</a:t>
            </a:r>
            <a:br>
              <a:rPr lang="mn-MN" sz="2800">
                <a:solidFill>
                  <a:srgbClr val="0070C0"/>
                </a:solidFill>
              </a:rPr>
            </a:br>
            <a:r>
              <a:rPr lang="mn-MN" sz="2800">
                <a:solidFill>
                  <a:srgbClr val="0070C0"/>
                </a:solidFill>
              </a:rPr>
              <a:t>Заргын бичиг </a:t>
            </a:r>
            <a:endParaRPr sz="2800">
              <a:solidFill>
                <a:srgbClr val="0070C0"/>
              </a:solidFill>
            </a:endParaRPr>
          </a:p>
        </p:txBody>
      </p:sp>
      <p:sp>
        <p:nvSpPr>
          <p:cNvPr id="282" name="Google Shape;282;p21"/>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285750" lvl="0" marL="285750" rtl="0" algn="just">
              <a:spcBef>
                <a:spcPts val="0"/>
              </a:spcBef>
              <a:spcAft>
                <a:spcPts val="0"/>
              </a:spcAft>
              <a:buSzPts val="2070"/>
              <a:buChar char="•"/>
            </a:pPr>
            <a:r>
              <a:rPr lang="mn-MN" sz="1800"/>
              <a:t>“Ардын заргын бичиг баримтын дотор ард түмэн юу хүсэн мөрөөдөж, юуны төлөө тэмцэж байсан тэр үеийн монголын нийгэм, олны аж байдал, ангиудын харьцаа, бодол сэтгэлгээ, зэрэг олон арван асуудлын талаар арвин мэдээ бий”     /Ц.Сүхбаатар/. Тэр үеийнхээ ард иргэдийг тэмцэлд уриалсан дуудсан ажээ. Заргын бичгийг бичих </a:t>
            </a:r>
            <a:r>
              <a:rPr lang="mn-MN" sz="1800">
                <a:solidFill>
                  <a:srgbClr val="FF0000"/>
                </a:solidFill>
              </a:rPr>
              <a:t>нарийн дэг журамтай </a:t>
            </a:r>
            <a:r>
              <a:rPr lang="mn-MN" sz="1800"/>
              <a:t>ажээ. Бичгийг эхлэхдээ хэнээс хэнд хандаж байгаагаас хамааран мэндлэх хүндлэх монгол ёс заншлыг сахиж чухам юуны учир хандаж байгааг тайлбарлан хэрэг явдал юунаас болсон яаж шийдүүлэх гэж буйг дурддаг зэрэг утгыг гүнзгий илэрхийлж, учир шалтгааныг тоочиж үгийн сонголт, өнгө аясыг ч тааруулдаг ажээ. </a:t>
            </a:r>
            <a:endParaRPr sz="1800"/>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sp>
        <p:nvSpPr>
          <p:cNvPr id="287" name="Google Shape;287;p22"/>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800"/>
              <a:buFont typeface="Garamond"/>
              <a:buNone/>
            </a:pPr>
            <a:r>
              <a:rPr lang="mn-MN" sz="2800">
                <a:solidFill>
                  <a:srgbClr val="0070C0"/>
                </a:solidFill>
              </a:rPr>
              <a:t>Lawsuit</a:t>
            </a:r>
            <a:br>
              <a:rPr lang="mn-MN" sz="2800">
                <a:solidFill>
                  <a:srgbClr val="0070C0"/>
                </a:solidFill>
              </a:rPr>
            </a:br>
            <a:r>
              <a:rPr lang="mn-MN" sz="2800">
                <a:solidFill>
                  <a:srgbClr val="0070C0"/>
                </a:solidFill>
              </a:rPr>
              <a:t>Заргын бичиг </a:t>
            </a:r>
            <a:endParaRPr sz="2800">
              <a:solidFill>
                <a:srgbClr val="0070C0"/>
              </a:solidFill>
            </a:endParaRPr>
          </a:p>
        </p:txBody>
      </p:sp>
      <p:sp>
        <p:nvSpPr>
          <p:cNvPr id="288" name="Google Shape;288;p22"/>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20000"/>
          </a:bodyPr>
          <a:lstStyle/>
          <a:p>
            <a:pPr indent="0" lvl="0" marL="0" rtl="0" algn="ctr">
              <a:spcBef>
                <a:spcPts val="0"/>
              </a:spcBef>
              <a:spcAft>
                <a:spcPts val="0"/>
              </a:spcAft>
              <a:buSzPct val="115000"/>
              <a:buNone/>
            </a:pPr>
            <a:r>
              <a:rPr lang="mn-MN"/>
              <a:t>Ардын заргын бичгийг нийтлэл зүйд хамруулан үзэх үндэслэлүүд нь: </a:t>
            </a:r>
            <a:endParaRPr/>
          </a:p>
          <a:p>
            <a:pPr indent="-285750" lvl="0" marL="285750" rtl="0" algn="just">
              <a:spcBef>
                <a:spcPts val="1044"/>
              </a:spcBef>
              <a:spcAft>
                <a:spcPts val="0"/>
              </a:spcAft>
              <a:buSzPct val="115000"/>
              <a:buFont typeface="Noto Sans Symbols"/>
              <a:buChar char="⮚"/>
            </a:pPr>
            <a:r>
              <a:rPr lang="mn-MN"/>
              <a:t>Жирийн хүмүүсийн үзэл санаа шингэсэн </a:t>
            </a:r>
            <a:endParaRPr/>
          </a:p>
          <a:p>
            <a:pPr indent="-285750" lvl="0" marL="285750" rtl="0" algn="just">
              <a:spcBef>
                <a:spcPts val="1044"/>
              </a:spcBef>
              <a:spcAft>
                <a:spcPts val="0"/>
              </a:spcAft>
              <a:buSzPct val="115000"/>
              <a:buFont typeface="Noto Sans Symbols"/>
              <a:buChar char="⮚"/>
            </a:pPr>
            <a:r>
              <a:rPr lang="mn-MN"/>
              <a:t>Нийгэмд байгаа дутагдлыг зориг гарган сөхөж тавьсан. </a:t>
            </a:r>
            <a:endParaRPr/>
          </a:p>
          <a:p>
            <a:pPr indent="-285750" lvl="0" marL="285750" rtl="0" algn="just">
              <a:spcBef>
                <a:spcPts val="1044"/>
              </a:spcBef>
              <a:spcAft>
                <a:spcPts val="0"/>
              </a:spcAft>
              <a:buSzPct val="115000"/>
              <a:buFont typeface="Noto Sans Symbols"/>
              <a:buChar char="⮚"/>
            </a:pPr>
            <a:r>
              <a:rPr lang="mn-MN"/>
              <a:t>Нийгэм олон түмний өмнөөс тэмцсэн шинжтэй. </a:t>
            </a:r>
            <a:endParaRPr/>
          </a:p>
          <a:p>
            <a:pPr indent="-285750" lvl="0" marL="285750" rtl="0" algn="just">
              <a:spcBef>
                <a:spcPts val="1044"/>
              </a:spcBef>
              <a:spcAft>
                <a:spcPts val="0"/>
              </a:spcAft>
              <a:buSzPct val="115000"/>
              <a:buFont typeface="Noto Sans Symbols"/>
              <a:buChar char="⮚"/>
            </a:pPr>
            <a:r>
              <a:rPr lang="mn-MN"/>
              <a:t>Өгүүлэх арга, маяг, хэл найруулгын хувьд сонин сэтгүүлийн бичлэгтэй төстэй зэрэг төр ард түмний хооронд мэдээллийн холбоо “гүүр” үүсгэж байсан. Ингэснээрээ ард түмний аж амьдралын мэдээг дээдэс, ноёд, удирдлагад хүргэж байсан.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3" name="Shape 293"/>
        <p:cNvGrpSpPr/>
        <p:nvPr/>
      </p:nvGrpSpPr>
      <p:grpSpPr>
        <a:xfrm>
          <a:off x="0" y="0"/>
          <a:ext cx="0" cy="0"/>
          <a:chOff x="0" y="0"/>
          <a:chExt cx="0" cy="0"/>
        </a:xfrm>
      </p:grpSpPr>
      <p:sp>
        <p:nvSpPr>
          <p:cNvPr id="294" name="Google Shape;294;p23"/>
          <p:cNvSpPr txBox="1"/>
          <p:nvPr>
            <p:ph type="title"/>
          </p:nvPr>
        </p:nvSpPr>
        <p:spPr>
          <a:xfrm>
            <a:off x="1176866" y="915337"/>
            <a:ext cx="6798734" cy="837263"/>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0070C0"/>
              </a:buClr>
              <a:buSzPts val="2800"/>
              <a:buFont typeface="Garamond"/>
              <a:buNone/>
            </a:pPr>
            <a:r>
              <a:rPr lang="mn-MN" sz="2800">
                <a:solidFill>
                  <a:srgbClr val="0070C0"/>
                </a:solidFill>
              </a:rPr>
              <a:t>Lawsuit</a:t>
            </a:r>
            <a:br>
              <a:rPr lang="mn-MN" sz="2800">
                <a:solidFill>
                  <a:srgbClr val="0070C0"/>
                </a:solidFill>
              </a:rPr>
            </a:br>
            <a:r>
              <a:rPr lang="mn-MN" sz="2800">
                <a:solidFill>
                  <a:srgbClr val="0070C0"/>
                </a:solidFill>
              </a:rPr>
              <a:t>Заргын бичиг </a:t>
            </a:r>
            <a:endParaRPr sz="2800">
              <a:solidFill>
                <a:srgbClr val="0070C0"/>
              </a:solidFill>
            </a:endParaRPr>
          </a:p>
        </p:txBody>
      </p:sp>
      <p:pic>
        <p:nvPicPr>
          <p:cNvPr descr="Ноёноо эсэргүүцсэн иргэдийн гарын үсэг" id="295" name="Google Shape;295;p23"/>
          <p:cNvPicPr preferRelativeResize="0"/>
          <p:nvPr>
            <p:ph idx="1" type="body"/>
          </p:nvPr>
        </p:nvPicPr>
        <p:blipFill rotWithShape="1">
          <a:blip r:embed="rId3">
            <a:alphaModFix/>
          </a:blip>
          <a:srcRect b="0" l="0" r="0" t="0"/>
          <a:stretch/>
        </p:blipFill>
        <p:spPr>
          <a:xfrm>
            <a:off x="1295400" y="1828800"/>
            <a:ext cx="6553200" cy="3429001"/>
          </a:xfrm>
          <a:prstGeom prst="rect">
            <a:avLst/>
          </a:prstGeom>
          <a:noFill/>
          <a:ln>
            <a:noFill/>
          </a:ln>
        </p:spPr>
      </p:pic>
      <p:sp>
        <p:nvSpPr>
          <p:cNvPr id="296" name="Google Shape;296;p23"/>
          <p:cNvSpPr/>
          <p:nvPr/>
        </p:nvSpPr>
        <p:spPr>
          <a:xfrm>
            <a:off x="4267200" y="5410200"/>
            <a:ext cx="3657600" cy="609600"/>
          </a:xfrm>
          <a:prstGeom prst="roundRect">
            <a:avLst>
              <a:gd fmla="val 16667" name="adj"/>
            </a:avLst>
          </a:prstGeom>
          <a:gradFill>
            <a:gsLst>
              <a:gs pos="0">
                <a:srgbClr val="F3E6CF"/>
              </a:gs>
              <a:gs pos="100000">
                <a:srgbClr val="E4C380"/>
              </a:gs>
            </a:gsLst>
            <a:lin ang="5400000" scaled="0"/>
          </a:gradFill>
          <a:ln cap="rnd" cmpd="sng" w="952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mn-MN" sz="1800">
                <a:solidFill>
                  <a:schemeClr val="dk1"/>
                </a:solidFill>
                <a:latin typeface="Garamond"/>
                <a:ea typeface="Garamond"/>
                <a:cs typeface="Garamond"/>
                <a:sym typeface="Garamond"/>
              </a:rPr>
              <a:t>Д.Цэнд: Хувийн архив. </a:t>
            </a:r>
            <a:endParaRPr/>
          </a:p>
          <a:p>
            <a:pPr indent="0" lvl="0" marL="0" marR="0" rtl="0" algn="ctr">
              <a:spcBef>
                <a:spcPts val="0"/>
              </a:spcBef>
              <a:spcAft>
                <a:spcPts val="0"/>
              </a:spcAft>
              <a:buNone/>
            </a:pPr>
            <a:r>
              <a:rPr lang="mn-MN" sz="1800">
                <a:solidFill>
                  <a:schemeClr val="dk1"/>
                </a:solidFill>
                <a:latin typeface="Garamond"/>
                <a:ea typeface="Garamond"/>
                <a:cs typeface="Garamond"/>
                <a:sym typeface="Garamond"/>
              </a:rPr>
              <a:t>Tsend.D: personal archive</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sp>
        <p:nvSpPr>
          <p:cNvPr id="301" name="Google Shape;301;p24"/>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About P. Davaajav</a:t>
            </a:r>
            <a:br>
              <a:rPr lang="mn-MN" sz="2400">
                <a:solidFill>
                  <a:srgbClr val="0070C0"/>
                </a:solidFill>
              </a:rPr>
            </a:br>
            <a:r>
              <a:rPr lang="mn-MN" sz="2400">
                <a:solidFill>
                  <a:srgbClr val="0070C0"/>
                </a:solidFill>
              </a:rPr>
              <a:t>П.Даваажавын тухай </a:t>
            </a:r>
            <a:endParaRPr sz="2400"/>
          </a:p>
        </p:txBody>
      </p:sp>
      <p:sp>
        <p:nvSpPr>
          <p:cNvPr id="302" name="Google Shape;302;p24"/>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spcBef>
                <a:spcPts val="0"/>
              </a:spcBef>
              <a:spcAft>
                <a:spcPts val="0"/>
              </a:spcAft>
              <a:buSzPct val="115000"/>
              <a:buNone/>
            </a:pPr>
            <a:r>
              <a:rPr lang="mn-MN"/>
              <a:t>Ц.Даваажав нь 1916-17 оны орчим Сэцэн хан аймгийн хошуу ноён Түдэнд богтлогдон бага хатан нь болжээ. Монголд эмэгтэйчүүдийг богтлох явдал нь Манжийн дарлалын үе буюу Чин улсын үеэс бий болж, ардын хувьсгал хүртэл бодитоор оршиж байсан. 1925 оны аравдугаар сард Засгийн газрын 40 дүгээр тогтоолоор богтлох заншлыг устгасан нь эмэгтэйчүүдэд иргэний эрх олгосон чухал арга хэмжээний нэг байсан төдийгүй феминизмийн үзэл санаа Монгол оронд энэ үеэс  дэлгэрч эхэлсэн юм.</a:t>
            </a:r>
            <a:endParaRPr/>
          </a:p>
          <a:p>
            <a:pPr indent="-123634" lvl="0" marL="285750" rtl="0" algn="l">
              <a:spcBef>
                <a:spcPts val="1044"/>
              </a:spcBef>
              <a:spcAft>
                <a:spcPts val="0"/>
              </a:spcAft>
              <a:buSzPct val="115000"/>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sp>
        <p:nvSpPr>
          <p:cNvPr id="307" name="Google Shape;307;p25"/>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About P. Davaajav</a:t>
            </a:r>
            <a:br>
              <a:rPr lang="mn-MN" sz="2400">
                <a:solidFill>
                  <a:srgbClr val="0070C0"/>
                </a:solidFill>
              </a:rPr>
            </a:br>
            <a:r>
              <a:rPr lang="mn-MN" sz="2400">
                <a:solidFill>
                  <a:srgbClr val="0070C0"/>
                </a:solidFill>
              </a:rPr>
              <a:t>П.Даваажавын тухай </a:t>
            </a:r>
            <a:endParaRPr sz="2400">
              <a:solidFill>
                <a:srgbClr val="0070C0"/>
              </a:solidFill>
            </a:endParaRPr>
          </a:p>
        </p:txBody>
      </p:sp>
      <p:sp>
        <p:nvSpPr>
          <p:cNvPr id="308" name="Google Shape;308;p25"/>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85000" lnSpcReduction="20000"/>
          </a:bodyPr>
          <a:lstStyle/>
          <a:p>
            <a:pPr indent="0" lvl="0" marL="0" rtl="0" algn="just">
              <a:spcBef>
                <a:spcPts val="0"/>
              </a:spcBef>
              <a:spcAft>
                <a:spcPts val="0"/>
              </a:spcAft>
              <a:buSzPct val="115000"/>
              <a:buNone/>
            </a:pPr>
            <a:r>
              <a:rPr lang="mn-MN"/>
              <a:t>Ц.Даваажавыг ноёны хатан болсон талаар эрдэмтэн зохиолч Цэндийн Дамдинсүрэн тэмдэглэж үлдээсэн нэгэн баримтдаа: “Би 1975 онд Сүхбаатар аймгийн 80 гаруй настай Лхаа гэдэг эмгэнтэй уулзаж яриулав. Тэр эмгэн урьд залуудаа Богдод мөргөх гэж Их хүрээ рүү тэмээн хөсгөөр явжээ. Замд нь хөх бөхөвчтэй тэмээтэй хэсэг аянчид буусан байж. Зэргэлдээ хошууны хурц ван Түдэн хэмээх ноён хүрээнээс авсан хатнаа дагуулаад нутагтаа буцаж яваа нь тэр байжээ. Лхаа тэрхүү хүрээ хүүхнийг үзнэ гэж очиж харсан гэнэ. Тэгэхэд дугуй цагаан царайтай, залуухан, хөөрхөн хатан байсан” гэснээс Түдэн ноён түүнийг хүрээнээс хатан болгон Сэцэн хан аймаг руу аваачжээ гэж ойлгогдож байна.</a:t>
            </a:r>
            <a:endParaRPr/>
          </a:p>
          <a:p>
            <a:pPr indent="-136779" lvl="0" marL="285750" rtl="0" algn="l">
              <a:spcBef>
                <a:spcPts val="1008"/>
              </a:spcBef>
              <a:spcAft>
                <a:spcPts val="0"/>
              </a:spcAft>
              <a:buSzPct val="115000"/>
              <a:buNone/>
            </a:pPr>
            <a:r>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2" name="Shape 312"/>
        <p:cNvGrpSpPr/>
        <p:nvPr/>
      </p:nvGrpSpPr>
      <p:grpSpPr>
        <a:xfrm>
          <a:off x="0" y="0"/>
          <a:ext cx="0" cy="0"/>
          <a:chOff x="0" y="0"/>
          <a:chExt cx="0" cy="0"/>
        </a:xfrm>
      </p:grpSpPr>
      <p:sp>
        <p:nvSpPr>
          <p:cNvPr id="313" name="Google Shape;313;p26"/>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Lawsuit</a:t>
            </a:r>
            <a:br>
              <a:rPr lang="mn-MN" sz="2400">
                <a:solidFill>
                  <a:srgbClr val="0070C0"/>
                </a:solidFill>
              </a:rPr>
            </a:br>
            <a:r>
              <a:rPr lang="mn-MN" sz="2400">
                <a:solidFill>
                  <a:srgbClr val="0070C0"/>
                </a:solidFill>
              </a:rPr>
              <a:t>Заргын бичиг </a:t>
            </a:r>
            <a:endParaRPr sz="2400">
              <a:solidFill>
                <a:srgbClr val="0070C0"/>
              </a:solidFill>
            </a:endParaRPr>
          </a:p>
        </p:txBody>
      </p:sp>
      <p:sp>
        <p:nvSpPr>
          <p:cNvPr id="314" name="Google Shape;314;p26"/>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Ардын заргын бичиг нь нийтлэл зүйд хамаарч байгаа учир нь: ард иргэдийн санаа бодол туссан. Нийгмийн дээд түвшиний удирдлагын гажуудал бурууг илтгэсэн. Өгүүлэх хэл найруулга, өнгө аяс нь сэтгүүл зүйн бичлэгийн төрөл аястай төстэй. Ард иргэдийг холбосон гүүр болж байгаа зэргээрээ нийтлэлд хамаарч байна.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8" name="Shape 318"/>
        <p:cNvGrpSpPr/>
        <p:nvPr/>
      </p:nvGrpSpPr>
      <p:grpSpPr>
        <a:xfrm>
          <a:off x="0" y="0"/>
          <a:ext cx="0" cy="0"/>
          <a:chOff x="0" y="0"/>
          <a:chExt cx="0" cy="0"/>
        </a:xfrm>
      </p:grpSpPr>
      <p:sp>
        <p:nvSpPr>
          <p:cNvPr id="319" name="Google Shape;319;p27"/>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800"/>
              <a:buFont typeface="Garamond"/>
              <a:buNone/>
            </a:pPr>
            <a:r>
              <a:rPr lang="mn-MN" sz="2800">
                <a:solidFill>
                  <a:srgbClr val="0070C0"/>
                </a:solidFill>
              </a:rPr>
              <a:t>Letter </a:t>
            </a:r>
            <a:br>
              <a:rPr lang="mn-MN" sz="2800">
                <a:solidFill>
                  <a:srgbClr val="0070C0"/>
                </a:solidFill>
              </a:rPr>
            </a:br>
            <a:r>
              <a:rPr lang="mn-MN" sz="2800">
                <a:solidFill>
                  <a:srgbClr val="0070C0"/>
                </a:solidFill>
              </a:rPr>
              <a:t>Захидал </a:t>
            </a:r>
            <a:endParaRPr sz="2800">
              <a:solidFill>
                <a:srgbClr val="0070C0"/>
              </a:solidFill>
            </a:endParaRPr>
          </a:p>
        </p:txBody>
      </p:sp>
      <p:sp>
        <p:nvSpPr>
          <p:cNvPr id="320" name="Google Shape;320;p27"/>
          <p:cNvSpPr txBox="1"/>
          <p:nvPr>
            <p:ph idx="1" type="body"/>
          </p:nvPr>
        </p:nvSpPr>
        <p:spPr>
          <a:xfrm>
            <a:off x="1219199" y="2438401"/>
            <a:ext cx="6756401" cy="3496732"/>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Захидал нь эртнээс нааш мэдээлэл дамжуулах онцгой хэрэгсэл, суваг болж ирсэн. Энд цаг үеэ шуурхай мэдэрч тусгасан болсон хэрэг явдлын талаар тодорхой мэдээлэл агуулсан, жирийн олон түмний амьдрал хүсэл мөрөөдлийг төр засгийн тодорхой түвшинд сонордуулж, нийгмийн харилцаан дахь дутагдал доголдлыг засан залруулах гэсэн  нийтлэлч шинж тодорхой илэрч байдаг.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sp>
        <p:nvSpPr>
          <p:cNvPr id="325" name="Google Shape;325;p28"/>
          <p:cNvSpPr txBox="1"/>
          <p:nvPr>
            <p:ph type="title"/>
          </p:nvPr>
        </p:nvSpPr>
        <p:spPr>
          <a:xfrm>
            <a:off x="1176866" y="915337"/>
            <a:ext cx="6798734" cy="608663"/>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262626"/>
              </a:buClr>
              <a:buSzPct val="100000"/>
              <a:buFont typeface="Garamond"/>
              <a:buNone/>
            </a:pPr>
            <a:br>
              <a:rPr lang="mn-MN" sz="1800"/>
            </a:br>
            <a:br>
              <a:rPr lang="mn-MN" sz="2200">
                <a:solidFill>
                  <a:srgbClr val="0070C0"/>
                </a:solidFill>
              </a:rPr>
            </a:br>
            <a:r>
              <a:rPr lang="mn-MN" sz="2200">
                <a:solidFill>
                  <a:srgbClr val="0070C0"/>
                </a:solidFill>
              </a:rPr>
              <a:t>Letter from Pope Innocent IV to the Great Khan of Mongolia, Vatican, 1245.</a:t>
            </a:r>
            <a:br>
              <a:rPr lang="mn-MN" sz="2200">
                <a:solidFill>
                  <a:srgbClr val="0070C0"/>
                </a:solidFill>
              </a:rPr>
            </a:br>
            <a:r>
              <a:rPr lang="mn-MN" sz="2200">
                <a:solidFill>
                  <a:srgbClr val="0070C0"/>
                </a:solidFill>
              </a:rPr>
              <a:t>Ромын Пап IV Инносентийн Монголын Их хаанд бичсэн захидал, Ватикан, 1245 он. </a:t>
            </a:r>
            <a:endParaRPr sz="2200">
              <a:solidFill>
                <a:srgbClr val="0070C0"/>
              </a:solidFill>
            </a:endParaRPr>
          </a:p>
        </p:txBody>
      </p:sp>
      <p:pic>
        <p:nvPicPr>
          <p:cNvPr id="326" name="Google Shape;326;p28"/>
          <p:cNvPicPr preferRelativeResize="0"/>
          <p:nvPr>
            <p:ph idx="1" type="body"/>
          </p:nvPr>
        </p:nvPicPr>
        <p:blipFill rotWithShape="1">
          <a:blip r:embed="rId3">
            <a:alphaModFix/>
          </a:blip>
          <a:srcRect b="0" l="0" r="0" t="0"/>
          <a:stretch/>
        </p:blipFill>
        <p:spPr>
          <a:xfrm>
            <a:off x="1295400" y="2438400"/>
            <a:ext cx="3276600" cy="3048000"/>
          </a:xfrm>
          <a:prstGeom prst="rect">
            <a:avLst/>
          </a:prstGeom>
          <a:noFill/>
          <a:ln>
            <a:noFill/>
          </a:ln>
        </p:spPr>
      </p:pic>
      <p:sp>
        <p:nvSpPr>
          <p:cNvPr id="327" name="Google Shape;327;p28"/>
          <p:cNvSpPr/>
          <p:nvPr/>
        </p:nvSpPr>
        <p:spPr>
          <a:xfrm>
            <a:off x="1295400" y="5562600"/>
            <a:ext cx="3124200" cy="609600"/>
          </a:xfrm>
          <a:prstGeom prst="roundRect">
            <a:avLst>
              <a:gd fmla="val 16667" name="adj"/>
            </a:avLst>
          </a:prstGeom>
          <a:blipFill rotWithShape="1">
            <a:blip r:embed="rId4">
              <a:alphaModFix/>
            </a:blip>
            <a:tile algn="tl" flip="none" tx="0" sx="100000" ty="0" sy="100000"/>
          </a:blipFill>
          <a:ln cap="rnd" cmpd="sng" w="952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lang="mn-MN" sz="1800">
                <a:solidFill>
                  <a:schemeClr val="lt1"/>
                </a:solidFill>
                <a:latin typeface="Garamond"/>
                <a:ea typeface="Garamond"/>
                <a:cs typeface="Garamond"/>
                <a:sym typeface="Garamond"/>
              </a:rPr>
              <a:t>https://montsame.mn/mn/read/245751</a:t>
            </a:r>
            <a:endParaRPr/>
          </a:p>
        </p:txBody>
      </p:sp>
      <p:sp>
        <p:nvSpPr>
          <p:cNvPr id="328" name="Google Shape;328;p28"/>
          <p:cNvSpPr/>
          <p:nvPr/>
        </p:nvSpPr>
        <p:spPr>
          <a:xfrm>
            <a:off x="4800600" y="2438400"/>
            <a:ext cx="3200400" cy="3657600"/>
          </a:xfrm>
          <a:prstGeom prst="rect">
            <a:avLst/>
          </a:prstGeom>
          <a:solidFill>
            <a:schemeClr val="lt1"/>
          </a:solidFill>
          <a:ln cap="rnd" cmpd="sng" w="15875">
            <a:solidFill>
              <a:schemeClr val="accen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i="1" lang="mn-MN" sz="1800">
                <a:solidFill>
                  <a:schemeClr val="dk1"/>
                </a:solidFill>
                <a:latin typeface="Garamond"/>
                <a:ea typeface="Garamond"/>
                <a:cs typeface="Garamond"/>
                <a:sym typeface="Garamond"/>
              </a:rPr>
              <a:t>Ромын пап IV Иносентийн Монголын их хаанд бичсэн захидал. Ватикан. 1245</a:t>
            </a:r>
            <a:r>
              <a:rPr lang="mn-MN" sz="1800">
                <a:solidFill>
                  <a:schemeClr val="dk1"/>
                </a:solidFill>
                <a:latin typeface="Garamond"/>
                <a:ea typeface="Garamond"/>
                <a:cs typeface="Garamond"/>
                <a:sym typeface="Garamond"/>
              </a:rPr>
              <a:t>. </a:t>
            </a:r>
            <a:endParaRPr/>
          </a:p>
          <a:p>
            <a:pPr indent="0" lvl="0" marL="0" marR="0" rtl="0" algn="ctr">
              <a:spcBef>
                <a:spcPts val="0"/>
              </a:spcBef>
              <a:spcAft>
                <a:spcPts val="0"/>
              </a:spcAft>
              <a:buNone/>
            </a:pPr>
            <a:r>
              <a:rPr lang="mn-MN" sz="1800">
                <a:solidFill>
                  <a:schemeClr val="dk1"/>
                </a:solidFill>
                <a:latin typeface="Garamond"/>
                <a:ea typeface="Garamond"/>
                <a:cs typeface="Garamond"/>
                <a:sym typeface="Garamond"/>
              </a:rPr>
              <a:t>Ромын хааны захидлыг лам Плано де Карпини монголын хаанд хүргэхээр 1245 онд гарч гарч 1246 оны 7 дугаар сард Гүег хаанд гардуулжээ. </a:t>
            </a:r>
            <a:endParaRPr/>
          </a:p>
          <a:p>
            <a:pPr indent="0" lvl="0" marL="0" marR="0" rtl="0" algn="ctr">
              <a:spcBef>
                <a:spcPts val="0"/>
              </a:spcBef>
              <a:spcAft>
                <a:spcPts val="0"/>
              </a:spcAft>
              <a:buNone/>
            </a:pPr>
            <a:r>
              <a:rPr lang="mn-MN" sz="1800">
                <a:solidFill>
                  <a:schemeClr val="dk1"/>
                </a:solidFill>
                <a:latin typeface="Garamond"/>
                <a:ea typeface="Garamond"/>
                <a:cs typeface="Garamond"/>
                <a:sym typeface="Garamond"/>
              </a:rPr>
              <a:t>Захидлын утга нь Монголчуудыг европын улс орнуудыг дайлаар мордохоо болихыг тэнгэр бурхны нэрийг барьж гуйсан байна.  </a:t>
            </a:r>
            <a:endParaRPr sz="1800">
              <a:solidFill>
                <a:schemeClr val="dk1"/>
              </a:solidFill>
              <a:latin typeface="Garamond"/>
              <a:ea typeface="Garamond"/>
              <a:cs typeface="Garamond"/>
              <a:sym typeface="Garamond"/>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sp>
        <p:nvSpPr>
          <p:cNvPr id="334" name="Google Shape;334;p29"/>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262626"/>
              </a:buClr>
              <a:buSzPct val="100000"/>
              <a:buFont typeface="Garamond"/>
              <a:buNone/>
            </a:pPr>
            <a:br>
              <a:rPr lang="mn-MN" sz="2700"/>
            </a:br>
            <a:r>
              <a:rPr lang="mn-MN" sz="2200">
                <a:solidFill>
                  <a:srgbClr val="0070C0"/>
                </a:solidFill>
              </a:rPr>
              <a:t>Letter of Response from Great Khan Güyug of Mongolia to Pope Innocent IV, Great Mongolia, 1246.</a:t>
            </a:r>
            <a:br>
              <a:rPr lang="mn-MN" sz="2200">
                <a:solidFill>
                  <a:srgbClr val="0070C0"/>
                </a:solidFill>
              </a:rPr>
            </a:br>
            <a:r>
              <a:rPr lang="mn-MN" sz="2200">
                <a:solidFill>
                  <a:srgbClr val="0070C0"/>
                </a:solidFill>
              </a:rPr>
              <a:t>Монголын Их хаан Гүюүгээс Ромын Пап IV Инносент-д илгээсэн хариу захидал, Их Монгол Улс, 1246 он</a:t>
            </a:r>
            <a:r>
              <a:rPr lang="mn-MN" sz="2200"/>
              <a:t>. </a:t>
            </a:r>
            <a:br>
              <a:rPr lang="mn-MN" sz="1800"/>
            </a:br>
            <a:br>
              <a:rPr lang="mn-MN" sz="1800"/>
            </a:br>
            <a:endParaRPr sz="1800"/>
          </a:p>
        </p:txBody>
      </p:sp>
      <p:pic>
        <p:nvPicPr>
          <p:cNvPr id="335" name="Google Shape;335;p29"/>
          <p:cNvPicPr preferRelativeResize="0"/>
          <p:nvPr>
            <p:ph idx="1" type="body"/>
          </p:nvPr>
        </p:nvPicPr>
        <p:blipFill rotWithShape="1">
          <a:blip r:embed="rId3">
            <a:alphaModFix/>
          </a:blip>
          <a:srcRect b="0" l="0" r="0" t="0"/>
          <a:stretch/>
        </p:blipFill>
        <p:spPr>
          <a:xfrm>
            <a:off x="1295400" y="2514600"/>
            <a:ext cx="3276600" cy="3047999"/>
          </a:xfrm>
          <a:prstGeom prst="rect">
            <a:avLst/>
          </a:prstGeom>
          <a:noFill/>
          <a:ln>
            <a:noFill/>
          </a:ln>
        </p:spPr>
      </p:pic>
      <p:sp>
        <p:nvSpPr>
          <p:cNvPr id="336" name="Google Shape;336;p29"/>
          <p:cNvSpPr/>
          <p:nvPr/>
        </p:nvSpPr>
        <p:spPr>
          <a:xfrm>
            <a:off x="1295400" y="5638800"/>
            <a:ext cx="3200400" cy="533400"/>
          </a:xfrm>
          <a:prstGeom prst="rect">
            <a:avLst/>
          </a:prstGeom>
          <a:blipFill rotWithShape="1">
            <a:blip r:embed="rId4">
              <a:alphaModFix/>
            </a:blip>
            <a:tile algn="tl" flip="none" tx="0" sx="100000" ty="0" sy="100000"/>
          </a:blipFill>
          <a:ln>
            <a:noFill/>
          </a:ln>
          <a:effectLst>
            <a:outerShdw blurRad="38100" rotWithShape="0" dir="5400000" dist="25400">
              <a:srgbClr val="000000">
                <a:alpha val="6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lang="mn-MN" sz="1800">
                <a:solidFill>
                  <a:schemeClr val="lt1"/>
                </a:solidFill>
                <a:latin typeface="Garamond"/>
                <a:ea typeface="Garamond"/>
                <a:cs typeface="Garamond"/>
                <a:sym typeface="Garamond"/>
              </a:rPr>
              <a:t>https://montsame.mn/mn/read/245751</a:t>
            </a:r>
            <a:endParaRPr/>
          </a:p>
        </p:txBody>
      </p:sp>
      <p:sp>
        <p:nvSpPr>
          <p:cNvPr id="337" name="Google Shape;337;p29"/>
          <p:cNvSpPr/>
          <p:nvPr/>
        </p:nvSpPr>
        <p:spPr>
          <a:xfrm>
            <a:off x="4724400" y="2514600"/>
            <a:ext cx="3200400" cy="3505200"/>
          </a:xfrm>
          <a:prstGeom prst="rect">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i="1" lang="mn-MN" sz="1800">
                <a:solidFill>
                  <a:schemeClr val="dk1"/>
                </a:solidFill>
                <a:latin typeface="Garamond"/>
                <a:ea typeface="Garamond"/>
                <a:cs typeface="Garamond"/>
                <a:sym typeface="Garamond"/>
              </a:rPr>
              <a:t>Монголын их хаанаас Ромын пап Инносент-д илгээсэн захидал.</a:t>
            </a:r>
            <a:endParaRPr/>
          </a:p>
          <a:p>
            <a:pPr indent="0" lvl="0" marL="0" marR="0" rtl="0" algn="ctr">
              <a:spcBef>
                <a:spcPts val="0"/>
              </a:spcBef>
              <a:spcAft>
                <a:spcPts val="0"/>
              </a:spcAft>
              <a:buNone/>
            </a:pPr>
            <a:r>
              <a:rPr i="1" lang="mn-MN" sz="1800">
                <a:solidFill>
                  <a:schemeClr val="dk1"/>
                </a:solidFill>
                <a:latin typeface="Garamond"/>
                <a:ea typeface="Garamond"/>
                <a:cs typeface="Garamond"/>
                <a:sym typeface="Garamond"/>
              </a:rPr>
              <a:t>1246 он. </a:t>
            </a:r>
            <a:endParaRPr/>
          </a:p>
          <a:p>
            <a:pPr indent="0" lvl="0" marL="0" marR="0" rtl="0" algn="ctr">
              <a:spcBef>
                <a:spcPts val="0"/>
              </a:spcBef>
              <a:spcAft>
                <a:spcPts val="0"/>
              </a:spcAft>
              <a:buNone/>
            </a:pPr>
            <a:r>
              <a:rPr lang="mn-MN" sz="1800">
                <a:solidFill>
                  <a:schemeClr val="dk1"/>
                </a:solidFill>
                <a:latin typeface="Garamond"/>
                <a:ea typeface="Garamond"/>
                <a:cs typeface="Garamond"/>
                <a:sym typeface="Garamond"/>
              </a:rPr>
              <a:t>1246 оны 11 сарын 11-ний өдөр Гүюүг хааны Хархорумд найруулан бичсэн хариу захидлыг Ромын пап ламын элч төлөөлөгчөөр латинаар нямбайлан орчуулуулж авсан байна.</a:t>
            </a:r>
            <a:endParaRPr sz="1800">
              <a:solidFill>
                <a:schemeClr val="dk1"/>
              </a:solidFill>
              <a:latin typeface="Garamond"/>
              <a:ea typeface="Garamond"/>
              <a:cs typeface="Garamond"/>
              <a:sym typeface="Garamond"/>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1" name="Shape 341"/>
        <p:cNvGrpSpPr/>
        <p:nvPr/>
      </p:nvGrpSpPr>
      <p:grpSpPr>
        <a:xfrm>
          <a:off x="0" y="0"/>
          <a:ext cx="0" cy="0"/>
          <a:chOff x="0" y="0"/>
          <a:chExt cx="0" cy="0"/>
        </a:xfrm>
      </p:grpSpPr>
      <p:sp>
        <p:nvSpPr>
          <p:cNvPr id="342" name="Google Shape;342;p30"/>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r>
              <a:rPr lang="mn-MN" sz="2000">
                <a:solidFill>
                  <a:srgbClr val="0070C0"/>
                </a:solidFill>
              </a:rPr>
              <a:t>Letter Content from Pope Innocent IV to the </a:t>
            </a:r>
            <a:br>
              <a:rPr lang="mn-MN" sz="2000">
                <a:solidFill>
                  <a:srgbClr val="0070C0"/>
                </a:solidFill>
              </a:rPr>
            </a:br>
            <a:r>
              <a:rPr lang="mn-MN" sz="2000">
                <a:solidFill>
                  <a:srgbClr val="0070C0"/>
                </a:solidFill>
              </a:rPr>
              <a:t>Vatican from Great Khan of Mongolia, 1245.</a:t>
            </a:r>
            <a:br>
              <a:rPr lang="mn-MN">
                <a:solidFill>
                  <a:srgbClr val="0070C0"/>
                </a:solidFill>
              </a:rPr>
            </a:br>
            <a:r>
              <a:rPr lang="mn-MN" sz="2000">
                <a:solidFill>
                  <a:srgbClr val="0070C0"/>
                </a:solidFill>
              </a:rPr>
              <a:t>Монголын Их хаан Гүюүгээс Ромын Пап IV Инносент-д илгээсэн захидлын агуулга </a:t>
            </a:r>
            <a:endParaRPr sz="2000">
              <a:solidFill>
                <a:srgbClr val="0070C0"/>
              </a:solidFill>
            </a:endParaRPr>
          </a:p>
        </p:txBody>
      </p:sp>
      <p:sp>
        <p:nvSpPr>
          <p:cNvPr id="343" name="Google Shape;343;p30"/>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lnSpcReduction="10000"/>
          </a:bodyPr>
          <a:lstStyle/>
          <a:p>
            <a:pPr indent="0" lvl="0" marL="0" rtl="0" algn="just">
              <a:spcBef>
                <a:spcPts val="0"/>
              </a:spcBef>
              <a:spcAft>
                <a:spcPts val="0"/>
              </a:spcAft>
              <a:buSzPts val="2760"/>
              <a:buNone/>
            </a:pPr>
            <a:r>
              <a:rPr lang="mn-MN"/>
              <a:t>Захидлын эхний мөрөнд “Мөнх тэнгэрийн хүчин дор. Бүх аугаа их ард иргэдийн далай хааны зарлиг” хэмээн Түрэг хэлээр бичээд, цааш нь Перс хэлээр үргэлжлүүлсэн байдаг. Эл хоёр хэлээр мөртөө Араб үсгээр бичсэн ажээ.</a:t>
            </a:r>
            <a:endParaRPr/>
          </a:p>
          <a:p>
            <a:pPr indent="0" lvl="0" marL="0" rtl="0" algn="just">
              <a:spcBef>
                <a:spcPts val="1080"/>
              </a:spcBef>
              <a:spcAft>
                <a:spcPts val="0"/>
              </a:spcAft>
              <a:buSzPts val="2760"/>
              <a:buNone/>
            </a:pPr>
            <a:r>
              <a:rPr lang="mn-MN"/>
              <a:t>Гүюүг хааны тамганы Монгол бичээст </a:t>
            </a:r>
            <a:r>
              <a:rPr lang="mn-MN">
                <a:solidFill>
                  <a:srgbClr val="FF0000"/>
                </a:solidFill>
              </a:rPr>
              <a:t>“Мөнх тэнгэрийн хүчин дор их монгол улсын далай хааны зарлиг ил (дотоод) булха (гадаад) иргэн дор хүрвээс биширтүгэй, аюутугай”</a:t>
            </a:r>
            <a:r>
              <a:rPr lang="mn-MN"/>
              <a:t> хэмээжээ.</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sp>
        <p:nvSpPr>
          <p:cNvPr id="348" name="Google Shape;348;p31"/>
          <p:cNvSpPr txBox="1"/>
          <p:nvPr>
            <p:ph type="title"/>
          </p:nvPr>
        </p:nvSpPr>
        <p:spPr>
          <a:xfrm>
            <a:off x="914400" y="914400"/>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262626"/>
              </a:buClr>
              <a:buSzPct val="100000"/>
              <a:buFont typeface="Garamond"/>
              <a:buNone/>
            </a:pPr>
            <a:br>
              <a:rPr lang="mn-MN" sz="2400"/>
            </a:br>
            <a:r>
              <a:rPr lang="mn-MN" sz="1800">
                <a:solidFill>
                  <a:srgbClr val="0070C0"/>
                </a:solidFill>
              </a:rPr>
              <a:t>Letter Content from Pope Innocent IV to the </a:t>
            </a:r>
            <a:br>
              <a:rPr lang="mn-MN" sz="1800">
                <a:solidFill>
                  <a:srgbClr val="0070C0"/>
                </a:solidFill>
              </a:rPr>
            </a:br>
            <a:r>
              <a:rPr lang="mn-MN" sz="1800">
                <a:solidFill>
                  <a:srgbClr val="0070C0"/>
                </a:solidFill>
              </a:rPr>
              <a:t>Vatican from Great Khan of Mongolia, 1245.</a:t>
            </a:r>
            <a:br>
              <a:rPr lang="mn-MN" sz="1800">
                <a:solidFill>
                  <a:srgbClr val="0070C0"/>
                </a:solidFill>
              </a:rPr>
            </a:br>
            <a:r>
              <a:rPr lang="mn-MN" sz="1800">
                <a:solidFill>
                  <a:srgbClr val="0070C0"/>
                </a:solidFill>
              </a:rPr>
              <a:t>Монголын Их хаан Гүюүгээс Ромын Пап IV Инносент-д илгээсэн захидлын агуулга</a:t>
            </a:r>
            <a:endParaRPr sz="1800">
              <a:solidFill>
                <a:srgbClr val="0070C0"/>
              </a:solidFill>
            </a:endParaRPr>
          </a:p>
        </p:txBody>
      </p:sp>
      <p:sp>
        <p:nvSpPr>
          <p:cNvPr id="349" name="Google Shape;349;p31"/>
          <p:cNvSpPr txBox="1"/>
          <p:nvPr>
            <p:ph idx="1" type="body"/>
          </p:nvPr>
        </p:nvSpPr>
        <p:spPr>
          <a:xfrm>
            <a:off x="1066800" y="2514600"/>
            <a:ext cx="6798736" cy="3444997"/>
          </a:xfrm>
          <a:prstGeom prst="rect">
            <a:avLst/>
          </a:prstGeom>
          <a:noFill/>
          <a:ln>
            <a:noFill/>
          </a:ln>
        </p:spPr>
        <p:txBody>
          <a:bodyPr anchorCtr="0" anchor="t" bIns="45700" lIns="91425" spcFirstLastPara="1" rIns="91425" wrap="square" tIns="45700">
            <a:normAutofit fontScale="47500" lnSpcReduction="20000"/>
          </a:bodyPr>
          <a:lstStyle/>
          <a:p>
            <a:pPr indent="-285750" lvl="0" marL="285750" rtl="0" algn="just">
              <a:spcBef>
                <a:spcPts val="0"/>
              </a:spcBef>
              <a:spcAft>
                <a:spcPts val="0"/>
              </a:spcAft>
              <a:buSzPct val="115000"/>
              <a:buChar char="•"/>
            </a:pPr>
            <a:r>
              <a:rPr lang="mn-MN" sz="3600"/>
              <a:t>Гүег хаан - 1206-1248 он - Монголын 3 дахь Их хаан, Чингис хааны ач, Өгөдэй хааны ууган хүү.</a:t>
            </a:r>
            <a:br>
              <a:rPr lang="mn-MN" sz="3600"/>
            </a:br>
            <a:br>
              <a:rPr lang="mn-MN" sz="3600"/>
            </a:br>
            <a:r>
              <a:rPr lang="mn-MN" sz="3600"/>
              <a:t> Ромын Пап ламын /их хамба/ төрийн элч </a:t>
            </a:r>
            <a:r>
              <a:rPr b="1" i="1" lang="mn-MN" sz="3600"/>
              <a:t>Плано Карпини</a:t>
            </a:r>
            <a:r>
              <a:rPr lang="mn-MN" sz="3600"/>
              <a:t> 1246 оны намар их хаан Гүегт бараалхаж, </a:t>
            </a:r>
            <a:r>
              <a:rPr b="1" i="1" lang="mn-MN" sz="3600"/>
              <a:t>Ромын Пап  IV Иннокент</a:t>
            </a:r>
            <a:r>
              <a:rPr lang="mn-MN" sz="3600"/>
              <a:t>ийн албан бичгийг өргөн барьжээ. П.Карпини Монголд анх удаа ирж, Ромын Пап ламын захиаг Гүюг хаанд уламжилжээ. Ромын зүгээс ирүүлсэн захианд Гүег хааныг христийн шашинд дагаар орохыг ятгасан байв.</a:t>
            </a:r>
            <a:br>
              <a:rPr lang="mn-MN" sz="3600"/>
            </a:br>
            <a:endParaRPr sz="3600"/>
          </a:p>
          <a:p>
            <a:pPr indent="-285750" lvl="0" marL="285750" rtl="0" algn="just">
              <a:spcBef>
                <a:spcPts val="942"/>
              </a:spcBef>
              <a:spcAft>
                <a:spcPts val="0"/>
              </a:spcAft>
              <a:buSzPct val="115000"/>
              <a:buChar char="•"/>
            </a:pPr>
            <a:r>
              <a:rPr lang="mn-MN" sz="3600"/>
              <a:t> Монголын талаас хариу бичгээ 1246 оны 11-р сарын эхээр төлөвлөн бичиж, перс, латин хэлээр хөрвүүлж, 2% хувь үйлдэж, сарицин хэлнээ орчуулан хавсаргажээ. Захидлыг 20 см өргөн, 120 см урттай цардмал цаасан дээр бичсэн байдаг.</a:t>
            </a:r>
            <a:br>
              <a:rPr lang="mn-MN" sz="3600"/>
            </a:br>
            <a:br>
              <a:rPr lang="mn-MN"/>
            </a:b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3" name="Shape 353"/>
        <p:cNvGrpSpPr/>
        <p:nvPr/>
      </p:nvGrpSpPr>
      <p:grpSpPr>
        <a:xfrm>
          <a:off x="0" y="0"/>
          <a:ext cx="0" cy="0"/>
          <a:chOff x="0" y="0"/>
          <a:chExt cx="0" cy="0"/>
        </a:xfrm>
      </p:grpSpPr>
      <p:sp>
        <p:nvSpPr>
          <p:cNvPr id="354" name="Google Shape;354;p32"/>
          <p:cNvSpPr txBox="1"/>
          <p:nvPr>
            <p:ph type="title"/>
          </p:nvPr>
        </p:nvSpPr>
        <p:spPr>
          <a:xfrm>
            <a:off x="1143000" y="838200"/>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br>
              <a:rPr lang="mn-MN" sz="1800">
                <a:solidFill>
                  <a:srgbClr val="0070C0"/>
                </a:solidFill>
              </a:rPr>
            </a:br>
            <a:r>
              <a:rPr lang="mn-MN" sz="1800">
                <a:solidFill>
                  <a:srgbClr val="0070C0"/>
                </a:solidFill>
              </a:rPr>
              <a:t>Letter Content from Pope Innocent IV to the </a:t>
            </a:r>
            <a:br>
              <a:rPr lang="mn-MN" sz="1800">
                <a:solidFill>
                  <a:srgbClr val="0070C0"/>
                </a:solidFill>
              </a:rPr>
            </a:br>
            <a:r>
              <a:rPr lang="mn-MN" sz="1800">
                <a:solidFill>
                  <a:srgbClr val="0070C0"/>
                </a:solidFill>
              </a:rPr>
              <a:t>Vatican from Great Khan of Mongolia, 1245.</a:t>
            </a:r>
            <a:br>
              <a:rPr lang="mn-MN" sz="1800">
                <a:solidFill>
                  <a:srgbClr val="0070C0"/>
                </a:solidFill>
              </a:rPr>
            </a:br>
            <a:r>
              <a:rPr lang="mn-MN" sz="1800">
                <a:solidFill>
                  <a:srgbClr val="0070C0"/>
                </a:solidFill>
              </a:rPr>
              <a:t>Монголын Их хаан Гүюүгээс Ромын Пап IV Инносент-д илгээсэн захидлын агуулга</a:t>
            </a:r>
            <a:endParaRPr sz="1800">
              <a:solidFill>
                <a:srgbClr val="0070C0"/>
              </a:solidFill>
            </a:endParaRPr>
          </a:p>
        </p:txBody>
      </p:sp>
      <p:sp>
        <p:nvSpPr>
          <p:cNvPr id="355" name="Google Shape;355;p32"/>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285750" lvl="0" marL="285750" rtl="0" algn="just">
              <a:spcBef>
                <a:spcPts val="0"/>
              </a:spcBef>
              <a:spcAft>
                <a:spcPts val="0"/>
              </a:spcAft>
              <a:buSzPts val="2760"/>
              <a:buChar char="•"/>
            </a:pPr>
            <a:r>
              <a:rPr lang="mn-MN"/>
              <a:t>Гүег хаан барууны ертөнцийн /Европыг/ эзэн гэгдэж байсан Ромын Пап ламд “Мөнх тэнгэрийн хүчин дор. Бүх аугаа их ард иргэдийн далай хааны зарлиг, зарлигийг минь шашны эзэн ухаартугай. Пап чи өөрийн биеэр бараалхахаар ир. Тэнгэрийн бошгоос гадна хэн ч үлдэж үл болно. Хэрвээ буруу санаа өвөрлөвөөс хэрхэхийг тэнгэр мэдмой...” хэмээн эрх сүрээ үзүүлсэн захидлыг илгээжээ.</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 name="Shape 359"/>
        <p:cNvGrpSpPr/>
        <p:nvPr/>
      </p:nvGrpSpPr>
      <p:grpSpPr>
        <a:xfrm>
          <a:off x="0" y="0"/>
          <a:ext cx="0" cy="0"/>
          <a:chOff x="0" y="0"/>
          <a:chExt cx="0" cy="0"/>
        </a:xfrm>
      </p:grpSpPr>
      <p:sp>
        <p:nvSpPr>
          <p:cNvPr id="360" name="Google Shape;360;p33"/>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r>
              <a:rPr lang="mn-MN">
                <a:solidFill>
                  <a:srgbClr val="0070C0"/>
                </a:solidFill>
              </a:rPr>
              <a:t>Letter </a:t>
            </a:r>
            <a:br>
              <a:rPr lang="mn-MN">
                <a:solidFill>
                  <a:srgbClr val="0070C0"/>
                </a:solidFill>
              </a:rPr>
            </a:br>
            <a:r>
              <a:rPr lang="mn-MN">
                <a:solidFill>
                  <a:srgbClr val="0070C0"/>
                </a:solidFill>
              </a:rPr>
              <a:t>Захидал </a:t>
            </a:r>
            <a:endParaRPr/>
          </a:p>
        </p:txBody>
      </p:sp>
      <p:sp>
        <p:nvSpPr>
          <p:cNvPr id="361" name="Google Shape;361;p33"/>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lnSpcReduction="10000"/>
          </a:bodyPr>
          <a:lstStyle/>
          <a:p>
            <a:pPr indent="-285750" lvl="0" marL="285750" rtl="0" algn="just">
              <a:spcBef>
                <a:spcPts val="0"/>
              </a:spcBef>
              <a:spcAft>
                <a:spcPts val="0"/>
              </a:spcAft>
              <a:buSzPts val="2760"/>
              <a:buChar char="•"/>
            </a:pPr>
            <a:r>
              <a:rPr lang="mn-MN"/>
              <a:t>Эрт цагаас янз бүрийн зорилгоор захидал үйлдэж мэдээлэл солилцсоор өнөөг хүрэх явцад захидал нь иргэний, мэдээллийн нийтлэлийн, улс төрийн, гэрээслэлийн гэх мэт болж утга зохиолын шинжийг олж ирсэн. Захидал зориулалтаас хамаарч бичих арга барил өөр, өвөрмөц байдаг. Монголчууд захидалаа “Ам цагаан цаасаар бие болгож, алтан номын үсгээр хэл хийж, уулын өндрийг давуулж, усны уртыг гатлуулж” хэмээн бичдэг байсан. </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5" name="Shape 365"/>
        <p:cNvGrpSpPr/>
        <p:nvPr/>
      </p:nvGrpSpPr>
      <p:grpSpPr>
        <a:xfrm>
          <a:off x="0" y="0"/>
          <a:ext cx="0" cy="0"/>
          <a:chOff x="0" y="0"/>
          <a:chExt cx="0" cy="0"/>
        </a:xfrm>
      </p:grpSpPr>
      <p:sp>
        <p:nvSpPr>
          <p:cNvPr id="366" name="Google Shape;366;p34"/>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3100"/>
              <a:buFont typeface="Garamond"/>
              <a:buNone/>
            </a:pPr>
            <a:r>
              <a:rPr lang="mn-MN" sz="3100">
                <a:solidFill>
                  <a:srgbClr val="0070C0"/>
                </a:solidFill>
              </a:rPr>
              <a:t>Letter 	</a:t>
            </a:r>
            <a:br>
              <a:rPr lang="mn-MN" sz="3100">
                <a:solidFill>
                  <a:srgbClr val="0070C0"/>
                </a:solidFill>
              </a:rPr>
            </a:br>
            <a:r>
              <a:rPr lang="mn-MN" sz="3100">
                <a:solidFill>
                  <a:srgbClr val="0070C0"/>
                </a:solidFill>
              </a:rPr>
              <a:t>Захидал </a:t>
            </a:r>
            <a:endParaRPr sz="3100">
              <a:solidFill>
                <a:srgbClr val="0070C0"/>
              </a:solidFill>
            </a:endParaRPr>
          </a:p>
        </p:txBody>
      </p:sp>
      <p:sp>
        <p:nvSpPr>
          <p:cNvPr id="367" name="Google Shape;367;p34"/>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Монголчууд нийт олноороо бичиг үсэгт тайлагдснаар бие биедээ захидал бичих нь ихэд түгээмэл үйл явц болсон бөгөөд уран яруу, утга төгөлдөр бичих гэж хичээх болсон. Өнөөдөр хүмүүсийн харилцааны шинэ сувгууд нээгдэж ахуйд өргөн нэвтэрсэнтэй холбоотойгоор цаасан буюу хэвлэмэл захидал цөөрчээ.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1" name="Shape 371"/>
        <p:cNvGrpSpPr/>
        <p:nvPr/>
      </p:nvGrpSpPr>
      <p:grpSpPr>
        <a:xfrm>
          <a:off x="0" y="0"/>
          <a:ext cx="0" cy="0"/>
          <a:chOff x="0" y="0"/>
          <a:chExt cx="0" cy="0"/>
        </a:xfrm>
      </p:grpSpPr>
      <p:sp>
        <p:nvSpPr>
          <p:cNvPr id="372" name="Google Shape;372;p35"/>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r>
              <a:rPr lang="mn-MN">
                <a:solidFill>
                  <a:srgbClr val="0070C0"/>
                </a:solidFill>
              </a:rPr>
              <a:t>Summary</a:t>
            </a:r>
            <a:br>
              <a:rPr lang="mn-MN"/>
            </a:br>
            <a:r>
              <a:rPr lang="mn-MN">
                <a:solidFill>
                  <a:srgbClr val="0070C0"/>
                </a:solidFill>
              </a:rPr>
              <a:t>Дүгнэлт </a:t>
            </a:r>
            <a:endParaRPr>
              <a:solidFill>
                <a:srgbClr val="0070C0"/>
              </a:solidFill>
            </a:endParaRPr>
          </a:p>
        </p:txBody>
      </p:sp>
      <p:sp>
        <p:nvSpPr>
          <p:cNvPr id="373" name="Google Shape;373;p35"/>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lnSpcReduction="10000"/>
          </a:bodyPr>
          <a:lstStyle/>
          <a:p>
            <a:pPr indent="-285750" lvl="0" marL="285750" rtl="0" algn="just">
              <a:spcBef>
                <a:spcPts val="0"/>
              </a:spcBef>
              <a:spcAft>
                <a:spcPts val="0"/>
              </a:spcAft>
              <a:buSzPts val="2760"/>
              <a:buChar char="•"/>
            </a:pPr>
            <a:r>
              <a:rPr lang="mn-MN"/>
              <a:t>Эндээс олон түмэнд мэдээлэл түгээдэг техник хэрэгсэл бий болж түүгээрээ дамжуулан мэдээллээ түгээж  эхлэхээс өмнө хүмүүс хоорондоо мэдээлэл солилцох хэрэгцээгээ ямар нэг аргаар хангасаар ирсэн байдаг. </a:t>
            </a:r>
            <a:endParaRPr/>
          </a:p>
          <a:p>
            <a:pPr indent="-285750" lvl="0" marL="285750" rtl="0" algn="just">
              <a:spcBef>
                <a:spcPts val="1080"/>
              </a:spcBef>
              <a:spcAft>
                <a:spcPts val="0"/>
              </a:spcAft>
              <a:buSzPts val="2760"/>
              <a:buChar char="•"/>
            </a:pPr>
            <a:r>
              <a:rPr lang="mn-MN"/>
              <a:t>Аман болон бичгийн зохиолоос нийтлэлд хамгийн их холбогдох нь хууч яриа, домог, үг сургаалын зохиол, ардын заргын бичиг, захидал зэрэг юм гэдгийг бид мэдэж авлаа.   </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7" name="Shape 377"/>
        <p:cNvGrpSpPr/>
        <p:nvPr/>
      </p:nvGrpSpPr>
      <p:grpSpPr>
        <a:xfrm>
          <a:off x="0" y="0"/>
          <a:ext cx="0" cy="0"/>
          <a:chOff x="0" y="0"/>
          <a:chExt cx="0" cy="0"/>
        </a:xfrm>
      </p:grpSpPr>
      <p:sp>
        <p:nvSpPr>
          <p:cNvPr id="378" name="Google Shape;378;p36"/>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r>
              <a:rPr lang="mn-MN">
                <a:solidFill>
                  <a:srgbClr val="0070C0"/>
                </a:solidFill>
              </a:rPr>
              <a:t>Exersize</a:t>
            </a:r>
            <a:br>
              <a:rPr lang="mn-MN">
                <a:solidFill>
                  <a:srgbClr val="0070C0"/>
                </a:solidFill>
              </a:rPr>
            </a:br>
            <a:r>
              <a:rPr lang="mn-MN">
                <a:solidFill>
                  <a:srgbClr val="0070C0"/>
                </a:solidFill>
              </a:rPr>
              <a:t>Дасгал ажил </a:t>
            </a:r>
            <a:endParaRPr/>
          </a:p>
        </p:txBody>
      </p:sp>
      <p:sp>
        <p:nvSpPr>
          <p:cNvPr id="379" name="Google Shape;379;p36"/>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285750" lvl="0" marL="285750" rtl="0" algn="l">
              <a:spcBef>
                <a:spcPts val="0"/>
              </a:spcBef>
              <a:spcAft>
                <a:spcPts val="0"/>
              </a:spcAft>
              <a:buSzPts val="2760"/>
              <a:buChar char="•"/>
            </a:pPr>
            <a:r>
              <a:rPr lang="mn-MN"/>
              <a:t>1. Монголын сэтгүүл зүйн өмнөх үзэгдэлд юу орж болох вэ? </a:t>
            </a:r>
            <a:endParaRPr/>
          </a:p>
          <a:p>
            <a:pPr indent="-285750" lvl="0" marL="285750" rtl="0" algn="l">
              <a:spcBef>
                <a:spcPts val="1080"/>
              </a:spcBef>
              <a:spcAft>
                <a:spcPts val="0"/>
              </a:spcAft>
              <a:buSzPts val="2760"/>
              <a:buChar char="•"/>
            </a:pPr>
            <a:r>
              <a:rPr lang="mn-MN"/>
              <a:t>Өөрийн мэддэг эртний уран зохиол дотроос нийтлэлд хамаарах зохиолуудыг нэрлэнэ үү? </a:t>
            </a:r>
            <a:endParaRPr/>
          </a:p>
          <a:p>
            <a:pPr indent="-285750" lvl="0" marL="285750" rtl="0" algn="l">
              <a:spcBef>
                <a:spcPts val="1080"/>
              </a:spcBef>
              <a:spcAft>
                <a:spcPts val="0"/>
              </a:spcAft>
              <a:buSzPts val="2760"/>
              <a:buChar char="•"/>
            </a:pPr>
            <a:r>
              <a:rPr lang="mn-MN"/>
              <a:t>Өөрийн сонссон домог, хууч ярианд анализ хийн нийтлэлд хамаарах ямар шинж байгааг ярилцаарай. </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3" name="Shape 383"/>
        <p:cNvGrpSpPr/>
        <p:nvPr/>
      </p:nvGrpSpPr>
      <p:grpSpPr>
        <a:xfrm>
          <a:off x="0" y="0"/>
          <a:ext cx="0" cy="0"/>
          <a:chOff x="0" y="0"/>
          <a:chExt cx="0" cy="0"/>
        </a:xfrm>
      </p:grpSpPr>
      <p:sp>
        <p:nvSpPr>
          <p:cNvPr id="384" name="Google Shape;384;p37"/>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r>
              <a:rPr lang="mn-MN">
                <a:solidFill>
                  <a:srgbClr val="0070C0"/>
                </a:solidFill>
              </a:rPr>
              <a:t>Home work:</a:t>
            </a:r>
            <a:br>
              <a:rPr lang="mn-MN">
                <a:solidFill>
                  <a:srgbClr val="0070C0"/>
                </a:solidFill>
              </a:rPr>
            </a:br>
            <a:r>
              <a:rPr lang="mn-MN">
                <a:solidFill>
                  <a:srgbClr val="0070C0"/>
                </a:solidFill>
              </a:rPr>
              <a:t>Даалгавар:</a:t>
            </a:r>
            <a:endParaRPr/>
          </a:p>
        </p:txBody>
      </p:sp>
      <p:sp>
        <p:nvSpPr>
          <p:cNvPr id="385" name="Google Shape;385;p37"/>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2760"/>
              <a:buNone/>
            </a:pPr>
            <a:r>
              <a:rPr lang="mn-MN"/>
              <a:t>Инжиннашын “Хөх судар” романы “Товчит толь” зохиолыг унших. </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9" name="Shape 389"/>
        <p:cNvGrpSpPr/>
        <p:nvPr/>
      </p:nvGrpSpPr>
      <p:grpSpPr>
        <a:xfrm>
          <a:off x="0" y="0"/>
          <a:ext cx="0" cy="0"/>
          <a:chOff x="0" y="0"/>
          <a:chExt cx="0" cy="0"/>
        </a:xfrm>
      </p:grpSpPr>
      <p:sp>
        <p:nvSpPr>
          <p:cNvPr id="390" name="Google Shape;390;p38"/>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262626"/>
              </a:buClr>
              <a:buSzPct val="100000"/>
              <a:buFont typeface="Garamond"/>
              <a:buNone/>
            </a:pPr>
            <a:br>
              <a:rPr lang="mn-MN"/>
            </a:br>
            <a:r>
              <a:rPr lang="mn-MN">
                <a:solidFill>
                  <a:srgbClr val="0070C0"/>
                </a:solidFill>
              </a:rPr>
              <a:t>References</a:t>
            </a:r>
            <a:br>
              <a:rPr lang="mn-MN">
                <a:solidFill>
                  <a:srgbClr val="0070C0"/>
                </a:solidFill>
              </a:rPr>
            </a:br>
            <a:r>
              <a:rPr lang="mn-MN">
                <a:solidFill>
                  <a:srgbClr val="0070C0"/>
                </a:solidFill>
              </a:rPr>
              <a:t>Ашиглах  эх сурвалж:</a:t>
            </a:r>
            <a:br>
              <a:rPr lang="mn-MN"/>
            </a:br>
            <a:endParaRPr/>
          </a:p>
        </p:txBody>
      </p:sp>
      <p:sp>
        <p:nvSpPr>
          <p:cNvPr id="391" name="Google Shape;391;p38"/>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70000" lnSpcReduction="20000"/>
          </a:bodyPr>
          <a:lstStyle/>
          <a:p>
            <a:pPr indent="-285750" lvl="0" marL="285750" rtl="0" algn="l">
              <a:spcBef>
                <a:spcPts val="0"/>
              </a:spcBef>
              <a:spcAft>
                <a:spcPts val="0"/>
              </a:spcAft>
              <a:buSzPct val="115000"/>
              <a:buChar char="•"/>
            </a:pPr>
            <a:r>
              <a:rPr lang="mn-MN" u="sng">
                <a:solidFill>
                  <a:schemeClr val="hlink"/>
                </a:solidFill>
                <a:hlinkClick r:id="rId3"/>
              </a:rPr>
              <a:t>https://ikon.mn/opinion/2xna</a:t>
            </a:r>
            <a:endParaRPr/>
          </a:p>
          <a:p>
            <a:pPr indent="-285750" lvl="0" marL="285750" rtl="0" algn="l">
              <a:spcBef>
                <a:spcPts val="936"/>
              </a:spcBef>
              <a:spcAft>
                <a:spcPts val="0"/>
              </a:spcAft>
              <a:buSzPct val="115000"/>
              <a:buChar char="•"/>
            </a:pPr>
            <a:r>
              <a:rPr lang="mn-MN" u="sng">
                <a:solidFill>
                  <a:schemeClr val="hlink"/>
                </a:solidFill>
                <a:hlinkClick r:id="rId4"/>
              </a:rPr>
              <a:t>https://mostaertcenter.mn/post/63641</a:t>
            </a:r>
            <a:endParaRPr/>
          </a:p>
          <a:p>
            <a:pPr indent="-285750" lvl="0" marL="285750" rtl="0" algn="l">
              <a:spcBef>
                <a:spcPts val="936"/>
              </a:spcBef>
              <a:spcAft>
                <a:spcPts val="0"/>
              </a:spcAft>
              <a:buSzPct val="115000"/>
              <a:buChar char="•"/>
            </a:pPr>
            <a:r>
              <a:rPr lang="mn-MN"/>
              <a:t>Дэлэг Д. Монголын хэвлэл. УБ. 1971.</a:t>
            </a:r>
            <a:endParaRPr/>
          </a:p>
          <a:p>
            <a:pPr indent="-285750" lvl="0" marL="285750" rtl="0" algn="l">
              <a:spcBef>
                <a:spcPts val="936"/>
              </a:spcBef>
              <a:spcAft>
                <a:spcPts val="0"/>
              </a:spcAft>
              <a:buSzPct val="115000"/>
              <a:buChar char="•"/>
            </a:pPr>
            <a:r>
              <a:rPr lang="mn-MN"/>
              <a:t>Норовсүрэн Л. Монголын сэтгүүл зүйн түүхэн тойм. УБ. 2000. </a:t>
            </a:r>
            <a:endParaRPr/>
          </a:p>
          <a:p>
            <a:pPr indent="-285750" lvl="0" marL="285750" rtl="0" algn="l">
              <a:spcBef>
                <a:spcPts val="936"/>
              </a:spcBef>
              <a:spcAft>
                <a:spcPts val="0"/>
              </a:spcAft>
              <a:buSzPct val="115000"/>
              <a:buChar char="•"/>
            </a:pPr>
            <a:r>
              <a:rPr lang="mn-MN"/>
              <a:t>Норовсүрэн Л. ХХ зууны эхэн үеийн Монголын сэтгүүлчид. УБ.2012 </a:t>
            </a:r>
            <a:endParaRPr/>
          </a:p>
          <a:p>
            <a:pPr indent="-285750" lvl="0" marL="285750" rtl="0" algn="l">
              <a:spcBef>
                <a:spcPts val="936"/>
              </a:spcBef>
              <a:spcAft>
                <a:spcPts val="0"/>
              </a:spcAft>
              <a:buSzPct val="115000"/>
              <a:buChar char="•"/>
            </a:pPr>
            <a:r>
              <a:rPr b="1" lang="mn-MN"/>
              <a:t> </a:t>
            </a:r>
            <a:r>
              <a:rPr lang="mn-MN"/>
              <a:t>Галаарид Б. Монголын чөлөөт хэвлэлийн хөгжил төлөвшил. 2018</a:t>
            </a:r>
            <a:endParaRPr/>
          </a:p>
          <a:p>
            <a:pPr indent="-285750" lvl="0" marL="285750" rtl="0" algn="l">
              <a:spcBef>
                <a:spcPts val="936"/>
              </a:spcBef>
              <a:spcAft>
                <a:spcPts val="0"/>
              </a:spcAft>
              <a:buSzPct val="115000"/>
              <a:buChar char="•"/>
            </a:pPr>
            <a:r>
              <a:rPr lang="mn-MN"/>
              <a:t>МҮНС-ийн Эрдэнэсийн сан. УБ.2019 </a:t>
            </a:r>
            <a:endParaRPr/>
          </a:p>
          <a:p>
            <a:pPr indent="-285750" lvl="0" marL="285750" rtl="0" algn="l">
              <a:spcBef>
                <a:spcPts val="936"/>
              </a:spcBef>
              <a:spcAft>
                <a:spcPts val="0"/>
              </a:spcAft>
              <a:buSzPct val="115000"/>
              <a:buChar char="•"/>
            </a:pPr>
            <a:r>
              <a:rPr lang="mn-MN"/>
              <a:t>Одмандах М. Монголын анхны тогтмол хэвлэлийн түүхийн судалгаа. 2021. </a:t>
            </a:r>
            <a:endParaRPr/>
          </a:p>
          <a:p>
            <a:pPr indent="-163068" lvl="0" marL="285750" rtl="0" algn="l">
              <a:spcBef>
                <a:spcPts val="936"/>
              </a:spcBef>
              <a:spcAft>
                <a:spcPts val="0"/>
              </a:spcAft>
              <a:buSzPct val="115000"/>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rganic">
  <a:themeElements>
    <a:clrScheme name="Organic">
      <a:dk1>
        <a:srgbClr val="000000"/>
      </a:dk1>
      <a:lt1>
        <a:srgbClr val="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2017-01-27T22:58:56Z</dcterms:created>
  <dc:creator>user</dc:creator>
</cp:coreProperties>
</file>