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Lst>
  <p:sldSz cy="6858000" cx="9144000"/>
  <p:notesSz cx="7010400" cy="9296400"/>
  <p:embeddedFontLst>
    <p:embeddedFont>
      <p:font typeface="Garamond"/>
      <p:regular r:id="rId44"/>
      <p:bold r:id="rId45"/>
      <p:italic r:id="rId46"/>
      <p:boldItalic r:id="rId47"/>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2880">
          <p15:clr>
            <a:srgbClr val="A4A3A4"/>
          </p15:clr>
        </p15:guide>
      </p15:sldGuideLst>
    </p:ext>
    <p:ext uri="GoogleSlidesCustomDataVersion2">
      <go:slidesCustomData xmlns:go="http://customooxmlschemas.google.com/" r:id="rId48" roundtripDataSignature="AMtx7mg2iYcxDJRuWaDlCJUjBMzQcXWJn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20" Type="http://schemas.openxmlformats.org/officeDocument/2006/relationships/slide" Target="slides/slide15.xml"/><Relationship Id="rId42" Type="http://schemas.openxmlformats.org/officeDocument/2006/relationships/slide" Target="slides/slide37.xml"/><Relationship Id="rId41" Type="http://schemas.openxmlformats.org/officeDocument/2006/relationships/slide" Target="slides/slide36.xml"/><Relationship Id="rId22" Type="http://schemas.openxmlformats.org/officeDocument/2006/relationships/slide" Target="slides/slide17.xml"/><Relationship Id="rId44" Type="http://schemas.openxmlformats.org/officeDocument/2006/relationships/font" Target="fonts/Garamond-regular.fntdata"/><Relationship Id="rId21" Type="http://schemas.openxmlformats.org/officeDocument/2006/relationships/slide" Target="slides/slide16.xml"/><Relationship Id="rId43" Type="http://schemas.openxmlformats.org/officeDocument/2006/relationships/slide" Target="slides/slide38.xml"/><Relationship Id="rId24" Type="http://schemas.openxmlformats.org/officeDocument/2006/relationships/slide" Target="slides/slide19.xml"/><Relationship Id="rId46" Type="http://schemas.openxmlformats.org/officeDocument/2006/relationships/font" Target="fonts/Garamond-italic.fntdata"/><Relationship Id="rId23" Type="http://schemas.openxmlformats.org/officeDocument/2006/relationships/slide" Target="slides/slide18.xml"/><Relationship Id="rId45" Type="http://schemas.openxmlformats.org/officeDocument/2006/relationships/font" Target="fonts/Garamond-bold.fntdata"/><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48" Type="http://customschemas.google.com/relationships/presentationmetadata" Target="metadata"/><Relationship Id="rId25" Type="http://schemas.openxmlformats.org/officeDocument/2006/relationships/slide" Target="slides/slide20.xml"/><Relationship Id="rId47" Type="http://schemas.openxmlformats.org/officeDocument/2006/relationships/font" Target="fonts/Garamond-boldItalic.fntdata"/><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37" Type="http://schemas.openxmlformats.org/officeDocument/2006/relationships/slide" Target="slides/slide32.xml"/><Relationship Id="rId14" Type="http://schemas.openxmlformats.org/officeDocument/2006/relationships/slide" Target="slides/slide9.xml"/><Relationship Id="rId36" Type="http://schemas.openxmlformats.org/officeDocument/2006/relationships/slide" Target="slides/slide31.xml"/><Relationship Id="rId17" Type="http://schemas.openxmlformats.org/officeDocument/2006/relationships/slide" Target="slides/slide12.xml"/><Relationship Id="rId39" Type="http://schemas.openxmlformats.org/officeDocument/2006/relationships/slide" Target="slides/slide34.xml"/><Relationship Id="rId16" Type="http://schemas.openxmlformats.org/officeDocument/2006/relationships/slide" Target="slides/slide11.xml"/><Relationship Id="rId38" Type="http://schemas.openxmlformats.org/officeDocument/2006/relationships/slide" Target="slides/slide33.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68625" y="697225"/>
            <a:ext cx="4673825" cy="348615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701025" y="4415775"/>
            <a:ext cx="5608300" cy="4183375"/>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7" name="Shape 147"/>
        <p:cNvGrpSpPr/>
        <p:nvPr/>
      </p:nvGrpSpPr>
      <p:grpSpPr>
        <a:xfrm>
          <a:off x="0" y="0"/>
          <a:ext cx="0" cy="0"/>
          <a:chOff x="0" y="0"/>
          <a:chExt cx="0" cy="0"/>
        </a:xfrm>
      </p:grpSpPr>
      <p:sp>
        <p:nvSpPr>
          <p:cNvPr id="148" name="Google Shape;148;p2:notes"/>
          <p:cNvSpPr txBox="1"/>
          <p:nvPr>
            <p:ph idx="1" type="body"/>
          </p:nvPr>
        </p:nvSpPr>
        <p:spPr>
          <a:xfrm>
            <a:off x="701025" y="4415775"/>
            <a:ext cx="5608300" cy="41833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9" name="Google Shape;149;p2:notes"/>
          <p:cNvSpPr/>
          <p:nvPr>
            <p:ph idx="2" type="sldImg"/>
          </p:nvPr>
        </p:nvSpPr>
        <p:spPr>
          <a:xfrm>
            <a:off x="1168625" y="697225"/>
            <a:ext cx="4673825" cy="34861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3" name="Shape 153"/>
        <p:cNvGrpSpPr/>
        <p:nvPr/>
      </p:nvGrpSpPr>
      <p:grpSpPr>
        <a:xfrm>
          <a:off x="0" y="0"/>
          <a:ext cx="0" cy="0"/>
          <a:chOff x="0" y="0"/>
          <a:chExt cx="0" cy="0"/>
        </a:xfrm>
      </p:grpSpPr>
      <p:sp>
        <p:nvSpPr>
          <p:cNvPr id="154" name="Google Shape;154;p1:notes"/>
          <p:cNvSpPr txBox="1"/>
          <p:nvPr>
            <p:ph idx="1" type="body"/>
          </p:nvPr>
        </p:nvSpPr>
        <p:spPr>
          <a:xfrm>
            <a:off x="701025" y="4415775"/>
            <a:ext cx="5608300" cy="41833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5" name="Google Shape;155;p1:notes"/>
          <p:cNvSpPr/>
          <p:nvPr>
            <p:ph idx="2" type="sldImg"/>
          </p:nvPr>
        </p:nvSpPr>
        <p:spPr>
          <a:xfrm>
            <a:off x="1168625" y="697225"/>
            <a:ext cx="4673825" cy="34861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0" name="Shape 160"/>
        <p:cNvGrpSpPr/>
        <p:nvPr/>
      </p:nvGrpSpPr>
      <p:grpSpPr>
        <a:xfrm>
          <a:off x="0" y="0"/>
          <a:ext cx="0" cy="0"/>
          <a:chOff x="0" y="0"/>
          <a:chExt cx="0" cy="0"/>
        </a:xfrm>
      </p:grpSpPr>
      <p:sp>
        <p:nvSpPr>
          <p:cNvPr id="161" name="Google Shape;161;p3:notes"/>
          <p:cNvSpPr txBox="1"/>
          <p:nvPr>
            <p:ph idx="1" type="body"/>
          </p:nvPr>
        </p:nvSpPr>
        <p:spPr>
          <a:xfrm>
            <a:off x="701025" y="4415775"/>
            <a:ext cx="5608300" cy="41833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2" name="Google Shape;162;p3:notes"/>
          <p:cNvSpPr/>
          <p:nvPr>
            <p:ph idx="2" type="sldImg"/>
          </p:nvPr>
        </p:nvSpPr>
        <p:spPr>
          <a:xfrm>
            <a:off x="1168625" y="697225"/>
            <a:ext cx="4673825" cy="34861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6" name="Shape 166"/>
        <p:cNvGrpSpPr/>
        <p:nvPr/>
      </p:nvGrpSpPr>
      <p:grpSpPr>
        <a:xfrm>
          <a:off x="0" y="0"/>
          <a:ext cx="0" cy="0"/>
          <a:chOff x="0" y="0"/>
          <a:chExt cx="0" cy="0"/>
        </a:xfrm>
      </p:grpSpPr>
      <p:sp>
        <p:nvSpPr>
          <p:cNvPr id="167" name="Google Shape;167;p4:notes"/>
          <p:cNvSpPr txBox="1"/>
          <p:nvPr>
            <p:ph idx="1" type="body"/>
          </p:nvPr>
        </p:nvSpPr>
        <p:spPr>
          <a:xfrm>
            <a:off x="701025" y="4415775"/>
            <a:ext cx="5608300" cy="41833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8" name="Google Shape;168;p4:notes"/>
          <p:cNvSpPr/>
          <p:nvPr>
            <p:ph idx="2" type="sldImg"/>
          </p:nvPr>
        </p:nvSpPr>
        <p:spPr>
          <a:xfrm>
            <a:off x="1168625" y="697225"/>
            <a:ext cx="4673825" cy="34861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2" name="Shape 172"/>
        <p:cNvGrpSpPr/>
        <p:nvPr/>
      </p:nvGrpSpPr>
      <p:grpSpPr>
        <a:xfrm>
          <a:off x="0" y="0"/>
          <a:ext cx="0" cy="0"/>
          <a:chOff x="0" y="0"/>
          <a:chExt cx="0" cy="0"/>
        </a:xfrm>
      </p:grpSpPr>
      <p:sp>
        <p:nvSpPr>
          <p:cNvPr id="173" name="Google Shape;173;p5:notes"/>
          <p:cNvSpPr txBox="1"/>
          <p:nvPr>
            <p:ph idx="1" type="body"/>
          </p:nvPr>
        </p:nvSpPr>
        <p:spPr>
          <a:xfrm>
            <a:off x="701025" y="4415775"/>
            <a:ext cx="5608300" cy="41833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4" name="Google Shape;174;p5:notes"/>
          <p:cNvSpPr/>
          <p:nvPr>
            <p:ph idx="2" type="sldImg"/>
          </p:nvPr>
        </p:nvSpPr>
        <p:spPr>
          <a:xfrm>
            <a:off x="1168625" y="697225"/>
            <a:ext cx="4673825" cy="34861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8" name="Shape 178"/>
        <p:cNvGrpSpPr/>
        <p:nvPr/>
      </p:nvGrpSpPr>
      <p:grpSpPr>
        <a:xfrm>
          <a:off x="0" y="0"/>
          <a:ext cx="0" cy="0"/>
          <a:chOff x="0" y="0"/>
          <a:chExt cx="0" cy="0"/>
        </a:xfrm>
      </p:grpSpPr>
      <p:sp>
        <p:nvSpPr>
          <p:cNvPr id="179" name="Google Shape;179;p6:notes"/>
          <p:cNvSpPr txBox="1"/>
          <p:nvPr>
            <p:ph idx="1" type="body"/>
          </p:nvPr>
        </p:nvSpPr>
        <p:spPr>
          <a:xfrm>
            <a:off x="701025" y="4415775"/>
            <a:ext cx="5608300" cy="41833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0" name="Google Shape;180;p6:notes"/>
          <p:cNvSpPr/>
          <p:nvPr>
            <p:ph idx="2" type="sldImg"/>
          </p:nvPr>
        </p:nvSpPr>
        <p:spPr>
          <a:xfrm>
            <a:off x="1168625" y="697225"/>
            <a:ext cx="4673825" cy="34861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4" name="Shape 184"/>
        <p:cNvGrpSpPr/>
        <p:nvPr/>
      </p:nvGrpSpPr>
      <p:grpSpPr>
        <a:xfrm>
          <a:off x="0" y="0"/>
          <a:ext cx="0" cy="0"/>
          <a:chOff x="0" y="0"/>
          <a:chExt cx="0" cy="0"/>
        </a:xfrm>
      </p:grpSpPr>
      <p:sp>
        <p:nvSpPr>
          <p:cNvPr id="185" name="Google Shape;185;p7:notes"/>
          <p:cNvSpPr txBox="1"/>
          <p:nvPr>
            <p:ph idx="1" type="body"/>
          </p:nvPr>
        </p:nvSpPr>
        <p:spPr>
          <a:xfrm>
            <a:off x="701025" y="4415775"/>
            <a:ext cx="5608300" cy="41833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6" name="Google Shape;186;p7:notes"/>
          <p:cNvSpPr/>
          <p:nvPr>
            <p:ph idx="2" type="sldImg"/>
          </p:nvPr>
        </p:nvSpPr>
        <p:spPr>
          <a:xfrm>
            <a:off x="1168625" y="697225"/>
            <a:ext cx="4673825" cy="34861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0" name="Shape 190"/>
        <p:cNvGrpSpPr/>
        <p:nvPr/>
      </p:nvGrpSpPr>
      <p:grpSpPr>
        <a:xfrm>
          <a:off x="0" y="0"/>
          <a:ext cx="0" cy="0"/>
          <a:chOff x="0" y="0"/>
          <a:chExt cx="0" cy="0"/>
        </a:xfrm>
      </p:grpSpPr>
      <p:sp>
        <p:nvSpPr>
          <p:cNvPr id="191" name="Google Shape;191;p8:notes"/>
          <p:cNvSpPr txBox="1"/>
          <p:nvPr>
            <p:ph idx="1" type="body"/>
          </p:nvPr>
        </p:nvSpPr>
        <p:spPr>
          <a:xfrm>
            <a:off x="701025" y="4415775"/>
            <a:ext cx="5608300" cy="41833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2" name="Google Shape;192;p8:notes"/>
          <p:cNvSpPr/>
          <p:nvPr>
            <p:ph idx="2" type="sldImg"/>
          </p:nvPr>
        </p:nvSpPr>
        <p:spPr>
          <a:xfrm>
            <a:off x="1168625" y="697225"/>
            <a:ext cx="4673825" cy="34861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9" name="Shape 199"/>
        <p:cNvGrpSpPr/>
        <p:nvPr/>
      </p:nvGrpSpPr>
      <p:grpSpPr>
        <a:xfrm>
          <a:off x="0" y="0"/>
          <a:ext cx="0" cy="0"/>
          <a:chOff x="0" y="0"/>
          <a:chExt cx="0" cy="0"/>
        </a:xfrm>
      </p:grpSpPr>
      <p:sp>
        <p:nvSpPr>
          <p:cNvPr id="200" name="Google Shape;200;p9:notes"/>
          <p:cNvSpPr txBox="1"/>
          <p:nvPr>
            <p:ph idx="1" type="body"/>
          </p:nvPr>
        </p:nvSpPr>
        <p:spPr>
          <a:xfrm>
            <a:off x="701025" y="4415775"/>
            <a:ext cx="5608300" cy="41833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1" name="Google Shape;201;p9:notes"/>
          <p:cNvSpPr/>
          <p:nvPr>
            <p:ph idx="2" type="sldImg"/>
          </p:nvPr>
        </p:nvSpPr>
        <p:spPr>
          <a:xfrm>
            <a:off x="1168625" y="697225"/>
            <a:ext cx="4673825" cy="34861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5" name="Shape 205"/>
        <p:cNvGrpSpPr/>
        <p:nvPr/>
      </p:nvGrpSpPr>
      <p:grpSpPr>
        <a:xfrm>
          <a:off x="0" y="0"/>
          <a:ext cx="0" cy="0"/>
          <a:chOff x="0" y="0"/>
          <a:chExt cx="0" cy="0"/>
        </a:xfrm>
      </p:grpSpPr>
      <p:sp>
        <p:nvSpPr>
          <p:cNvPr id="206" name="Google Shape;206;p10:notes"/>
          <p:cNvSpPr txBox="1"/>
          <p:nvPr>
            <p:ph idx="1" type="body"/>
          </p:nvPr>
        </p:nvSpPr>
        <p:spPr>
          <a:xfrm>
            <a:off x="701025" y="4415775"/>
            <a:ext cx="5608300" cy="41833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7" name="Google Shape;207;p10:notes"/>
          <p:cNvSpPr/>
          <p:nvPr>
            <p:ph idx="2" type="sldImg"/>
          </p:nvPr>
        </p:nvSpPr>
        <p:spPr>
          <a:xfrm>
            <a:off x="1168625" y="697225"/>
            <a:ext cx="4673825" cy="34861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1" name="Shape 211"/>
        <p:cNvGrpSpPr/>
        <p:nvPr/>
      </p:nvGrpSpPr>
      <p:grpSpPr>
        <a:xfrm>
          <a:off x="0" y="0"/>
          <a:ext cx="0" cy="0"/>
          <a:chOff x="0" y="0"/>
          <a:chExt cx="0" cy="0"/>
        </a:xfrm>
      </p:grpSpPr>
      <p:sp>
        <p:nvSpPr>
          <p:cNvPr id="212" name="Google Shape;212;p11:notes"/>
          <p:cNvSpPr txBox="1"/>
          <p:nvPr>
            <p:ph idx="1" type="body"/>
          </p:nvPr>
        </p:nvSpPr>
        <p:spPr>
          <a:xfrm>
            <a:off x="701025" y="4415775"/>
            <a:ext cx="5608300" cy="41833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3" name="Google Shape;213;p11:notes"/>
          <p:cNvSpPr/>
          <p:nvPr>
            <p:ph idx="2" type="sldImg"/>
          </p:nvPr>
        </p:nvSpPr>
        <p:spPr>
          <a:xfrm>
            <a:off x="1168625" y="697225"/>
            <a:ext cx="4673825" cy="34861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7" name="Shape 217"/>
        <p:cNvGrpSpPr/>
        <p:nvPr/>
      </p:nvGrpSpPr>
      <p:grpSpPr>
        <a:xfrm>
          <a:off x="0" y="0"/>
          <a:ext cx="0" cy="0"/>
          <a:chOff x="0" y="0"/>
          <a:chExt cx="0" cy="0"/>
        </a:xfrm>
      </p:grpSpPr>
      <p:sp>
        <p:nvSpPr>
          <p:cNvPr id="218" name="Google Shape;218;p12:notes"/>
          <p:cNvSpPr txBox="1"/>
          <p:nvPr>
            <p:ph idx="1" type="body"/>
          </p:nvPr>
        </p:nvSpPr>
        <p:spPr>
          <a:xfrm>
            <a:off x="701025" y="4415775"/>
            <a:ext cx="5608300" cy="41833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9" name="Google Shape;219;p12:notes"/>
          <p:cNvSpPr/>
          <p:nvPr>
            <p:ph idx="2" type="sldImg"/>
          </p:nvPr>
        </p:nvSpPr>
        <p:spPr>
          <a:xfrm>
            <a:off x="1168625" y="697225"/>
            <a:ext cx="4673825" cy="34861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3" name="Shape 223"/>
        <p:cNvGrpSpPr/>
        <p:nvPr/>
      </p:nvGrpSpPr>
      <p:grpSpPr>
        <a:xfrm>
          <a:off x="0" y="0"/>
          <a:ext cx="0" cy="0"/>
          <a:chOff x="0" y="0"/>
          <a:chExt cx="0" cy="0"/>
        </a:xfrm>
      </p:grpSpPr>
      <p:sp>
        <p:nvSpPr>
          <p:cNvPr id="224" name="Google Shape;224;p13:notes"/>
          <p:cNvSpPr txBox="1"/>
          <p:nvPr>
            <p:ph idx="1" type="body"/>
          </p:nvPr>
        </p:nvSpPr>
        <p:spPr>
          <a:xfrm>
            <a:off x="701025" y="4415775"/>
            <a:ext cx="5608300" cy="41833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5" name="Google Shape;225;p13:notes"/>
          <p:cNvSpPr/>
          <p:nvPr>
            <p:ph idx="2" type="sldImg"/>
          </p:nvPr>
        </p:nvSpPr>
        <p:spPr>
          <a:xfrm>
            <a:off x="1168625" y="697225"/>
            <a:ext cx="4673825" cy="34861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9" name="Shape 229"/>
        <p:cNvGrpSpPr/>
        <p:nvPr/>
      </p:nvGrpSpPr>
      <p:grpSpPr>
        <a:xfrm>
          <a:off x="0" y="0"/>
          <a:ext cx="0" cy="0"/>
          <a:chOff x="0" y="0"/>
          <a:chExt cx="0" cy="0"/>
        </a:xfrm>
      </p:grpSpPr>
      <p:sp>
        <p:nvSpPr>
          <p:cNvPr id="230" name="Google Shape;230;p14:notes"/>
          <p:cNvSpPr txBox="1"/>
          <p:nvPr>
            <p:ph idx="1" type="body"/>
          </p:nvPr>
        </p:nvSpPr>
        <p:spPr>
          <a:xfrm>
            <a:off x="701025" y="4415775"/>
            <a:ext cx="5608300" cy="41833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1" name="Google Shape;231;p14:notes"/>
          <p:cNvSpPr/>
          <p:nvPr>
            <p:ph idx="2" type="sldImg"/>
          </p:nvPr>
        </p:nvSpPr>
        <p:spPr>
          <a:xfrm>
            <a:off x="1168625" y="697225"/>
            <a:ext cx="4673825" cy="34861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5" name="Shape 235"/>
        <p:cNvGrpSpPr/>
        <p:nvPr/>
      </p:nvGrpSpPr>
      <p:grpSpPr>
        <a:xfrm>
          <a:off x="0" y="0"/>
          <a:ext cx="0" cy="0"/>
          <a:chOff x="0" y="0"/>
          <a:chExt cx="0" cy="0"/>
        </a:xfrm>
      </p:grpSpPr>
      <p:sp>
        <p:nvSpPr>
          <p:cNvPr id="236" name="Google Shape;236;p15:notes"/>
          <p:cNvSpPr txBox="1"/>
          <p:nvPr>
            <p:ph idx="1" type="body"/>
          </p:nvPr>
        </p:nvSpPr>
        <p:spPr>
          <a:xfrm>
            <a:off x="701025" y="4415775"/>
            <a:ext cx="5608300" cy="41833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7" name="Google Shape;237;p15:notes"/>
          <p:cNvSpPr/>
          <p:nvPr>
            <p:ph idx="2" type="sldImg"/>
          </p:nvPr>
        </p:nvSpPr>
        <p:spPr>
          <a:xfrm>
            <a:off x="1168625" y="697225"/>
            <a:ext cx="4673825" cy="34861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1" name="Shape 241"/>
        <p:cNvGrpSpPr/>
        <p:nvPr/>
      </p:nvGrpSpPr>
      <p:grpSpPr>
        <a:xfrm>
          <a:off x="0" y="0"/>
          <a:ext cx="0" cy="0"/>
          <a:chOff x="0" y="0"/>
          <a:chExt cx="0" cy="0"/>
        </a:xfrm>
      </p:grpSpPr>
      <p:sp>
        <p:nvSpPr>
          <p:cNvPr id="242" name="Google Shape;242;p16:notes"/>
          <p:cNvSpPr txBox="1"/>
          <p:nvPr>
            <p:ph idx="1" type="body"/>
          </p:nvPr>
        </p:nvSpPr>
        <p:spPr>
          <a:xfrm>
            <a:off x="701025" y="4415775"/>
            <a:ext cx="5608300" cy="41833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3" name="Google Shape;243;p16:notes"/>
          <p:cNvSpPr/>
          <p:nvPr>
            <p:ph idx="2" type="sldImg"/>
          </p:nvPr>
        </p:nvSpPr>
        <p:spPr>
          <a:xfrm>
            <a:off x="1168625" y="697225"/>
            <a:ext cx="4673825" cy="34861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7" name="Shape 247"/>
        <p:cNvGrpSpPr/>
        <p:nvPr/>
      </p:nvGrpSpPr>
      <p:grpSpPr>
        <a:xfrm>
          <a:off x="0" y="0"/>
          <a:ext cx="0" cy="0"/>
          <a:chOff x="0" y="0"/>
          <a:chExt cx="0" cy="0"/>
        </a:xfrm>
      </p:grpSpPr>
      <p:sp>
        <p:nvSpPr>
          <p:cNvPr id="248" name="Google Shape;248;p17:notes"/>
          <p:cNvSpPr txBox="1"/>
          <p:nvPr>
            <p:ph idx="1" type="body"/>
          </p:nvPr>
        </p:nvSpPr>
        <p:spPr>
          <a:xfrm>
            <a:off x="701025" y="4415775"/>
            <a:ext cx="5608300" cy="41833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9" name="Google Shape;249;p17:notes"/>
          <p:cNvSpPr/>
          <p:nvPr>
            <p:ph idx="2" type="sldImg"/>
          </p:nvPr>
        </p:nvSpPr>
        <p:spPr>
          <a:xfrm>
            <a:off x="1168625" y="697225"/>
            <a:ext cx="4673825" cy="34861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3" name="Shape 253"/>
        <p:cNvGrpSpPr/>
        <p:nvPr/>
      </p:nvGrpSpPr>
      <p:grpSpPr>
        <a:xfrm>
          <a:off x="0" y="0"/>
          <a:ext cx="0" cy="0"/>
          <a:chOff x="0" y="0"/>
          <a:chExt cx="0" cy="0"/>
        </a:xfrm>
      </p:grpSpPr>
      <p:sp>
        <p:nvSpPr>
          <p:cNvPr id="254" name="Google Shape;254;p18:notes"/>
          <p:cNvSpPr txBox="1"/>
          <p:nvPr>
            <p:ph idx="1" type="body"/>
          </p:nvPr>
        </p:nvSpPr>
        <p:spPr>
          <a:xfrm>
            <a:off x="701025" y="4415775"/>
            <a:ext cx="5608300" cy="41833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5" name="Google Shape;255;p18:notes"/>
          <p:cNvSpPr/>
          <p:nvPr>
            <p:ph idx="2" type="sldImg"/>
          </p:nvPr>
        </p:nvSpPr>
        <p:spPr>
          <a:xfrm>
            <a:off x="1168625" y="697225"/>
            <a:ext cx="4673825" cy="34861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9" name="Shape 259"/>
        <p:cNvGrpSpPr/>
        <p:nvPr/>
      </p:nvGrpSpPr>
      <p:grpSpPr>
        <a:xfrm>
          <a:off x="0" y="0"/>
          <a:ext cx="0" cy="0"/>
          <a:chOff x="0" y="0"/>
          <a:chExt cx="0" cy="0"/>
        </a:xfrm>
      </p:grpSpPr>
      <p:sp>
        <p:nvSpPr>
          <p:cNvPr id="260" name="Google Shape;260;p19:notes"/>
          <p:cNvSpPr txBox="1"/>
          <p:nvPr>
            <p:ph idx="1" type="body"/>
          </p:nvPr>
        </p:nvSpPr>
        <p:spPr>
          <a:xfrm>
            <a:off x="701025" y="4415775"/>
            <a:ext cx="5608300" cy="41833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1" name="Google Shape;261;p19:notes"/>
          <p:cNvSpPr/>
          <p:nvPr>
            <p:ph idx="2" type="sldImg"/>
          </p:nvPr>
        </p:nvSpPr>
        <p:spPr>
          <a:xfrm>
            <a:off x="1168625" y="697225"/>
            <a:ext cx="4673825" cy="34861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5" name="Shape 265"/>
        <p:cNvGrpSpPr/>
        <p:nvPr/>
      </p:nvGrpSpPr>
      <p:grpSpPr>
        <a:xfrm>
          <a:off x="0" y="0"/>
          <a:ext cx="0" cy="0"/>
          <a:chOff x="0" y="0"/>
          <a:chExt cx="0" cy="0"/>
        </a:xfrm>
      </p:grpSpPr>
      <p:sp>
        <p:nvSpPr>
          <p:cNvPr id="266" name="Google Shape;266;p20:notes"/>
          <p:cNvSpPr txBox="1"/>
          <p:nvPr>
            <p:ph idx="1" type="body"/>
          </p:nvPr>
        </p:nvSpPr>
        <p:spPr>
          <a:xfrm>
            <a:off x="701025" y="4415775"/>
            <a:ext cx="5608300" cy="41833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7" name="Google Shape;267;p20:notes"/>
          <p:cNvSpPr/>
          <p:nvPr>
            <p:ph idx="2" type="sldImg"/>
          </p:nvPr>
        </p:nvSpPr>
        <p:spPr>
          <a:xfrm>
            <a:off x="1168625" y="697225"/>
            <a:ext cx="4673825" cy="34861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1" name="Shape 271"/>
        <p:cNvGrpSpPr/>
        <p:nvPr/>
      </p:nvGrpSpPr>
      <p:grpSpPr>
        <a:xfrm>
          <a:off x="0" y="0"/>
          <a:ext cx="0" cy="0"/>
          <a:chOff x="0" y="0"/>
          <a:chExt cx="0" cy="0"/>
        </a:xfrm>
      </p:grpSpPr>
      <p:sp>
        <p:nvSpPr>
          <p:cNvPr id="272" name="Google Shape;272;p21:notes"/>
          <p:cNvSpPr txBox="1"/>
          <p:nvPr>
            <p:ph idx="1" type="body"/>
          </p:nvPr>
        </p:nvSpPr>
        <p:spPr>
          <a:xfrm>
            <a:off x="701025" y="4415775"/>
            <a:ext cx="5608300" cy="41833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3" name="Google Shape;273;p21:notes"/>
          <p:cNvSpPr/>
          <p:nvPr>
            <p:ph idx="2" type="sldImg"/>
          </p:nvPr>
        </p:nvSpPr>
        <p:spPr>
          <a:xfrm>
            <a:off x="1168625" y="697225"/>
            <a:ext cx="4673825" cy="34861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7" name="Shape 277"/>
        <p:cNvGrpSpPr/>
        <p:nvPr/>
      </p:nvGrpSpPr>
      <p:grpSpPr>
        <a:xfrm>
          <a:off x="0" y="0"/>
          <a:ext cx="0" cy="0"/>
          <a:chOff x="0" y="0"/>
          <a:chExt cx="0" cy="0"/>
        </a:xfrm>
      </p:grpSpPr>
      <p:sp>
        <p:nvSpPr>
          <p:cNvPr id="278" name="Google Shape;278;p22:notes"/>
          <p:cNvSpPr txBox="1"/>
          <p:nvPr>
            <p:ph idx="1" type="body"/>
          </p:nvPr>
        </p:nvSpPr>
        <p:spPr>
          <a:xfrm>
            <a:off x="701025" y="4415775"/>
            <a:ext cx="5608300" cy="41833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9" name="Google Shape;279;p22:notes"/>
          <p:cNvSpPr/>
          <p:nvPr>
            <p:ph idx="2" type="sldImg"/>
          </p:nvPr>
        </p:nvSpPr>
        <p:spPr>
          <a:xfrm>
            <a:off x="1168625" y="697225"/>
            <a:ext cx="4673825" cy="34861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3" name="Shape 283"/>
        <p:cNvGrpSpPr/>
        <p:nvPr/>
      </p:nvGrpSpPr>
      <p:grpSpPr>
        <a:xfrm>
          <a:off x="0" y="0"/>
          <a:ext cx="0" cy="0"/>
          <a:chOff x="0" y="0"/>
          <a:chExt cx="0" cy="0"/>
        </a:xfrm>
      </p:grpSpPr>
      <p:sp>
        <p:nvSpPr>
          <p:cNvPr id="284" name="Google Shape;284;p23:notes"/>
          <p:cNvSpPr txBox="1"/>
          <p:nvPr>
            <p:ph idx="1" type="body"/>
          </p:nvPr>
        </p:nvSpPr>
        <p:spPr>
          <a:xfrm>
            <a:off x="701025" y="4415775"/>
            <a:ext cx="5608300" cy="41833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5" name="Google Shape;285;p23:notes"/>
          <p:cNvSpPr/>
          <p:nvPr>
            <p:ph idx="2" type="sldImg"/>
          </p:nvPr>
        </p:nvSpPr>
        <p:spPr>
          <a:xfrm>
            <a:off x="1168625" y="697225"/>
            <a:ext cx="4673825" cy="34861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9" name="Shape 289"/>
        <p:cNvGrpSpPr/>
        <p:nvPr/>
      </p:nvGrpSpPr>
      <p:grpSpPr>
        <a:xfrm>
          <a:off x="0" y="0"/>
          <a:ext cx="0" cy="0"/>
          <a:chOff x="0" y="0"/>
          <a:chExt cx="0" cy="0"/>
        </a:xfrm>
      </p:grpSpPr>
      <p:sp>
        <p:nvSpPr>
          <p:cNvPr id="290" name="Google Shape;290;p24:notes"/>
          <p:cNvSpPr txBox="1"/>
          <p:nvPr>
            <p:ph idx="1" type="body"/>
          </p:nvPr>
        </p:nvSpPr>
        <p:spPr>
          <a:xfrm>
            <a:off x="701025" y="4415775"/>
            <a:ext cx="5608300" cy="41833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1" name="Google Shape;291;p24:notes"/>
          <p:cNvSpPr/>
          <p:nvPr>
            <p:ph idx="2" type="sldImg"/>
          </p:nvPr>
        </p:nvSpPr>
        <p:spPr>
          <a:xfrm>
            <a:off x="1168625" y="697225"/>
            <a:ext cx="4673825" cy="34861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5" name="Shape 295"/>
        <p:cNvGrpSpPr/>
        <p:nvPr/>
      </p:nvGrpSpPr>
      <p:grpSpPr>
        <a:xfrm>
          <a:off x="0" y="0"/>
          <a:ext cx="0" cy="0"/>
          <a:chOff x="0" y="0"/>
          <a:chExt cx="0" cy="0"/>
        </a:xfrm>
      </p:grpSpPr>
      <p:sp>
        <p:nvSpPr>
          <p:cNvPr id="296" name="Google Shape;296;p25:notes"/>
          <p:cNvSpPr txBox="1"/>
          <p:nvPr>
            <p:ph idx="1" type="body"/>
          </p:nvPr>
        </p:nvSpPr>
        <p:spPr>
          <a:xfrm>
            <a:off x="701025" y="4415775"/>
            <a:ext cx="5608300" cy="41833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7" name="Google Shape;297;p25:notes"/>
          <p:cNvSpPr/>
          <p:nvPr>
            <p:ph idx="2" type="sldImg"/>
          </p:nvPr>
        </p:nvSpPr>
        <p:spPr>
          <a:xfrm>
            <a:off x="1168625" y="697225"/>
            <a:ext cx="4673825" cy="34861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1" name="Shape 301"/>
        <p:cNvGrpSpPr/>
        <p:nvPr/>
      </p:nvGrpSpPr>
      <p:grpSpPr>
        <a:xfrm>
          <a:off x="0" y="0"/>
          <a:ext cx="0" cy="0"/>
          <a:chOff x="0" y="0"/>
          <a:chExt cx="0" cy="0"/>
        </a:xfrm>
      </p:grpSpPr>
      <p:sp>
        <p:nvSpPr>
          <p:cNvPr id="302" name="Google Shape;302;p26:notes"/>
          <p:cNvSpPr txBox="1"/>
          <p:nvPr>
            <p:ph idx="1" type="body"/>
          </p:nvPr>
        </p:nvSpPr>
        <p:spPr>
          <a:xfrm>
            <a:off x="701025" y="4415775"/>
            <a:ext cx="5608300" cy="41833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3" name="Google Shape;303;p26:notes"/>
          <p:cNvSpPr/>
          <p:nvPr>
            <p:ph idx="2" type="sldImg"/>
          </p:nvPr>
        </p:nvSpPr>
        <p:spPr>
          <a:xfrm>
            <a:off x="1168625" y="697225"/>
            <a:ext cx="4673825" cy="34861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9" name="Shape 309"/>
        <p:cNvGrpSpPr/>
        <p:nvPr/>
      </p:nvGrpSpPr>
      <p:grpSpPr>
        <a:xfrm>
          <a:off x="0" y="0"/>
          <a:ext cx="0" cy="0"/>
          <a:chOff x="0" y="0"/>
          <a:chExt cx="0" cy="0"/>
        </a:xfrm>
      </p:grpSpPr>
      <p:sp>
        <p:nvSpPr>
          <p:cNvPr id="310" name="Google Shape;310;p27:notes"/>
          <p:cNvSpPr txBox="1"/>
          <p:nvPr>
            <p:ph idx="1" type="body"/>
          </p:nvPr>
        </p:nvSpPr>
        <p:spPr>
          <a:xfrm>
            <a:off x="701025" y="4415775"/>
            <a:ext cx="5608300" cy="41833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1" name="Google Shape;311;p27:notes"/>
          <p:cNvSpPr/>
          <p:nvPr>
            <p:ph idx="2" type="sldImg"/>
          </p:nvPr>
        </p:nvSpPr>
        <p:spPr>
          <a:xfrm>
            <a:off x="1168625" y="697225"/>
            <a:ext cx="4673825" cy="34861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7" name="Shape 317"/>
        <p:cNvGrpSpPr/>
        <p:nvPr/>
      </p:nvGrpSpPr>
      <p:grpSpPr>
        <a:xfrm>
          <a:off x="0" y="0"/>
          <a:ext cx="0" cy="0"/>
          <a:chOff x="0" y="0"/>
          <a:chExt cx="0" cy="0"/>
        </a:xfrm>
      </p:grpSpPr>
      <p:sp>
        <p:nvSpPr>
          <p:cNvPr id="318" name="Google Shape;318;p28:notes"/>
          <p:cNvSpPr txBox="1"/>
          <p:nvPr>
            <p:ph idx="1" type="body"/>
          </p:nvPr>
        </p:nvSpPr>
        <p:spPr>
          <a:xfrm>
            <a:off x="701025" y="4415775"/>
            <a:ext cx="5608300" cy="41833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9" name="Google Shape;319;p28:notes"/>
          <p:cNvSpPr/>
          <p:nvPr>
            <p:ph idx="2" type="sldImg"/>
          </p:nvPr>
        </p:nvSpPr>
        <p:spPr>
          <a:xfrm>
            <a:off x="1168625" y="697225"/>
            <a:ext cx="4673825" cy="34861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3" name="Shape 323"/>
        <p:cNvGrpSpPr/>
        <p:nvPr/>
      </p:nvGrpSpPr>
      <p:grpSpPr>
        <a:xfrm>
          <a:off x="0" y="0"/>
          <a:ext cx="0" cy="0"/>
          <a:chOff x="0" y="0"/>
          <a:chExt cx="0" cy="0"/>
        </a:xfrm>
      </p:grpSpPr>
      <p:sp>
        <p:nvSpPr>
          <p:cNvPr id="324" name="Google Shape;324;p29:notes"/>
          <p:cNvSpPr txBox="1"/>
          <p:nvPr>
            <p:ph idx="1" type="body"/>
          </p:nvPr>
        </p:nvSpPr>
        <p:spPr>
          <a:xfrm>
            <a:off x="701025" y="4415775"/>
            <a:ext cx="5608300" cy="41833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5" name="Google Shape;325;p29:notes"/>
          <p:cNvSpPr/>
          <p:nvPr>
            <p:ph idx="2" type="sldImg"/>
          </p:nvPr>
        </p:nvSpPr>
        <p:spPr>
          <a:xfrm>
            <a:off x="1168625" y="697225"/>
            <a:ext cx="4673825" cy="34861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9" name="Shape 329"/>
        <p:cNvGrpSpPr/>
        <p:nvPr/>
      </p:nvGrpSpPr>
      <p:grpSpPr>
        <a:xfrm>
          <a:off x="0" y="0"/>
          <a:ext cx="0" cy="0"/>
          <a:chOff x="0" y="0"/>
          <a:chExt cx="0" cy="0"/>
        </a:xfrm>
      </p:grpSpPr>
      <p:sp>
        <p:nvSpPr>
          <p:cNvPr id="330" name="Google Shape;330;p30:notes"/>
          <p:cNvSpPr txBox="1"/>
          <p:nvPr>
            <p:ph idx="1" type="body"/>
          </p:nvPr>
        </p:nvSpPr>
        <p:spPr>
          <a:xfrm>
            <a:off x="701025" y="4415775"/>
            <a:ext cx="5608300" cy="41833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1" name="Google Shape;331;p30:notes"/>
          <p:cNvSpPr/>
          <p:nvPr>
            <p:ph idx="2" type="sldImg"/>
          </p:nvPr>
        </p:nvSpPr>
        <p:spPr>
          <a:xfrm>
            <a:off x="1168625" y="697225"/>
            <a:ext cx="4673825" cy="34861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5" name="Shape 335"/>
        <p:cNvGrpSpPr/>
        <p:nvPr/>
      </p:nvGrpSpPr>
      <p:grpSpPr>
        <a:xfrm>
          <a:off x="0" y="0"/>
          <a:ext cx="0" cy="0"/>
          <a:chOff x="0" y="0"/>
          <a:chExt cx="0" cy="0"/>
        </a:xfrm>
      </p:grpSpPr>
      <p:sp>
        <p:nvSpPr>
          <p:cNvPr id="336" name="Google Shape;336;p31:notes"/>
          <p:cNvSpPr txBox="1"/>
          <p:nvPr>
            <p:ph idx="1" type="body"/>
          </p:nvPr>
        </p:nvSpPr>
        <p:spPr>
          <a:xfrm>
            <a:off x="701025" y="4415775"/>
            <a:ext cx="5608300" cy="41833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7" name="Google Shape;337;p31:notes"/>
          <p:cNvSpPr/>
          <p:nvPr>
            <p:ph idx="2" type="sldImg"/>
          </p:nvPr>
        </p:nvSpPr>
        <p:spPr>
          <a:xfrm>
            <a:off x="1168625" y="697225"/>
            <a:ext cx="4673825" cy="34861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1" name="Shape 341"/>
        <p:cNvGrpSpPr/>
        <p:nvPr/>
      </p:nvGrpSpPr>
      <p:grpSpPr>
        <a:xfrm>
          <a:off x="0" y="0"/>
          <a:ext cx="0" cy="0"/>
          <a:chOff x="0" y="0"/>
          <a:chExt cx="0" cy="0"/>
        </a:xfrm>
      </p:grpSpPr>
      <p:sp>
        <p:nvSpPr>
          <p:cNvPr id="342" name="Google Shape;342;p32:notes"/>
          <p:cNvSpPr txBox="1"/>
          <p:nvPr>
            <p:ph idx="1" type="body"/>
          </p:nvPr>
        </p:nvSpPr>
        <p:spPr>
          <a:xfrm>
            <a:off x="701025" y="4415775"/>
            <a:ext cx="5608300" cy="41833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3" name="Google Shape;343;p32:notes"/>
          <p:cNvSpPr/>
          <p:nvPr>
            <p:ph idx="2" type="sldImg"/>
          </p:nvPr>
        </p:nvSpPr>
        <p:spPr>
          <a:xfrm>
            <a:off x="1168625" y="697225"/>
            <a:ext cx="4673825" cy="34861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7" name="Shape 347"/>
        <p:cNvGrpSpPr/>
        <p:nvPr/>
      </p:nvGrpSpPr>
      <p:grpSpPr>
        <a:xfrm>
          <a:off x="0" y="0"/>
          <a:ext cx="0" cy="0"/>
          <a:chOff x="0" y="0"/>
          <a:chExt cx="0" cy="0"/>
        </a:xfrm>
      </p:grpSpPr>
      <p:sp>
        <p:nvSpPr>
          <p:cNvPr id="348" name="Google Shape;348;p33:notes"/>
          <p:cNvSpPr txBox="1"/>
          <p:nvPr>
            <p:ph idx="1" type="body"/>
          </p:nvPr>
        </p:nvSpPr>
        <p:spPr>
          <a:xfrm>
            <a:off x="701025" y="4415775"/>
            <a:ext cx="5608300" cy="41833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9" name="Google Shape;349;p33:notes"/>
          <p:cNvSpPr/>
          <p:nvPr>
            <p:ph idx="2" type="sldImg"/>
          </p:nvPr>
        </p:nvSpPr>
        <p:spPr>
          <a:xfrm>
            <a:off x="1168625" y="697225"/>
            <a:ext cx="4673825" cy="34861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3" name="Shape 353"/>
        <p:cNvGrpSpPr/>
        <p:nvPr/>
      </p:nvGrpSpPr>
      <p:grpSpPr>
        <a:xfrm>
          <a:off x="0" y="0"/>
          <a:ext cx="0" cy="0"/>
          <a:chOff x="0" y="0"/>
          <a:chExt cx="0" cy="0"/>
        </a:xfrm>
      </p:grpSpPr>
      <p:sp>
        <p:nvSpPr>
          <p:cNvPr id="354" name="Google Shape;354;p34:notes"/>
          <p:cNvSpPr txBox="1"/>
          <p:nvPr>
            <p:ph idx="1" type="body"/>
          </p:nvPr>
        </p:nvSpPr>
        <p:spPr>
          <a:xfrm>
            <a:off x="701025" y="4415775"/>
            <a:ext cx="5608300" cy="41833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5" name="Google Shape;355;p34:notes"/>
          <p:cNvSpPr/>
          <p:nvPr>
            <p:ph idx="2" type="sldImg"/>
          </p:nvPr>
        </p:nvSpPr>
        <p:spPr>
          <a:xfrm>
            <a:off x="1168625" y="697225"/>
            <a:ext cx="4673825" cy="34861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9" name="Shape 359"/>
        <p:cNvGrpSpPr/>
        <p:nvPr/>
      </p:nvGrpSpPr>
      <p:grpSpPr>
        <a:xfrm>
          <a:off x="0" y="0"/>
          <a:ext cx="0" cy="0"/>
          <a:chOff x="0" y="0"/>
          <a:chExt cx="0" cy="0"/>
        </a:xfrm>
      </p:grpSpPr>
      <p:sp>
        <p:nvSpPr>
          <p:cNvPr id="360" name="Google Shape;360;p35:notes"/>
          <p:cNvSpPr txBox="1"/>
          <p:nvPr>
            <p:ph idx="1" type="body"/>
          </p:nvPr>
        </p:nvSpPr>
        <p:spPr>
          <a:xfrm>
            <a:off x="701025" y="4415775"/>
            <a:ext cx="5608300" cy="41833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1" name="Google Shape;361;p35:notes"/>
          <p:cNvSpPr/>
          <p:nvPr>
            <p:ph idx="2" type="sldImg"/>
          </p:nvPr>
        </p:nvSpPr>
        <p:spPr>
          <a:xfrm>
            <a:off x="1168625" y="697225"/>
            <a:ext cx="4673825" cy="34861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5" name="Shape 365"/>
        <p:cNvGrpSpPr/>
        <p:nvPr/>
      </p:nvGrpSpPr>
      <p:grpSpPr>
        <a:xfrm>
          <a:off x="0" y="0"/>
          <a:ext cx="0" cy="0"/>
          <a:chOff x="0" y="0"/>
          <a:chExt cx="0" cy="0"/>
        </a:xfrm>
      </p:grpSpPr>
      <p:sp>
        <p:nvSpPr>
          <p:cNvPr id="366" name="Google Shape;366;p36:notes"/>
          <p:cNvSpPr txBox="1"/>
          <p:nvPr>
            <p:ph idx="1" type="body"/>
          </p:nvPr>
        </p:nvSpPr>
        <p:spPr>
          <a:xfrm>
            <a:off x="701025" y="4415775"/>
            <a:ext cx="5608300" cy="41833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7" name="Google Shape;367;p36:notes"/>
          <p:cNvSpPr/>
          <p:nvPr>
            <p:ph idx="2" type="sldImg"/>
          </p:nvPr>
        </p:nvSpPr>
        <p:spPr>
          <a:xfrm>
            <a:off x="1168625" y="697225"/>
            <a:ext cx="4673825" cy="34861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1" name="Shape 371"/>
        <p:cNvGrpSpPr/>
        <p:nvPr/>
      </p:nvGrpSpPr>
      <p:grpSpPr>
        <a:xfrm>
          <a:off x="0" y="0"/>
          <a:ext cx="0" cy="0"/>
          <a:chOff x="0" y="0"/>
          <a:chExt cx="0" cy="0"/>
        </a:xfrm>
      </p:grpSpPr>
      <p:sp>
        <p:nvSpPr>
          <p:cNvPr id="372" name="Google Shape;372;p37:notes"/>
          <p:cNvSpPr txBox="1"/>
          <p:nvPr>
            <p:ph idx="1" type="body"/>
          </p:nvPr>
        </p:nvSpPr>
        <p:spPr>
          <a:xfrm>
            <a:off x="701025" y="4415775"/>
            <a:ext cx="5608300" cy="41833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73" name="Google Shape;373;p37:notes"/>
          <p:cNvSpPr/>
          <p:nvPr>
            <p:ph idx="2" type="sldImg"/>
          </p:nvPr>
        </p:nvSpPr>
        <p:spPr>
          <a:xfrm>
            <a:off x="1168625" y="697225"/>
            <a:ext cx="4673825" cy="34861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7" name="Shape 377"/>
        <p:cNvGrpSpPr/>
        <p:nvPr/>
      </p:nvGrpSpPr>
      <p:grpSpPr>
        <a:xfrm>
          <a:off x="0" y="0"/>
          <a:ext cx="0" cy="0"/>
          <a:chOff x="0" y="0"/>
          <a:chExt cx="0" cy="0"/>
        </a:xfrm>
      </p:grpSpPr>
      <p:sp>
        <p:nvSpPr>
          <p:cNvPr id="378" name="Google Shape;378;p38:notes"/>
          <p:cNvSpPr txBox="1"/>
          <p:nvPr>
            <p:ph idx="1" type="body"/>
          </p:nvPr>
        </p:nvSpPr>
        <p:spPr>
          <a:xfrm>
            <a:off x="701025" y="4415775"/>
            <a:ext cx="5608300" cy="41833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79" name="Google Shape;379;p38:notes"/>
          <p:cNvSpPr/>
          <p:nvPr>
            <p:ph idx="2" type="sldImg"/>
          </p:nvPr>
        </p:nvSpPr>
        <p:spPr>
          <a:xfrm>
            <a:off x="1168625" y="697225"/>
            <a:ext cx="4673825" cy="34861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16" name="Shape 16"/>
        <p:cNvGrpSpPr/>
        <p:nvPr/>
      </p:nvGrpSpPr>
      <p:grpSpPr>
        <a:xfrm>
          <a:off x="0" y="0"/>
          <a:ext cx="0" cy="0"/>
          <a:chOff x="0" y="0"/>
          <a:chExt cx="0" cy="0"/>
        </a:xfrm>
      </p:grpSpPr>
      <p:grpSp>
        <p:nvGrpSpPr>
          <p:cNvPr id="17" name="Google Shape;17;p40"/>
          <p:cNvGrpSpPr/>
          <p:nvPr/>
        </p:nvGrpSpPr>
        <p:grpSpPr>
          <a:xfrm>
            <a:off x="0" y="0"/>
            <a:ext cx="9144677" cy="6858000"/>
            <a:chOff x="0" y="0"/>
            <a:chExt cx="9144677" cy="6858000"/>
          </a:xfrm>
        </p:grpSpPr>
        <p:pic>
          <p:nvPicPr>
            <p:cNvPr descr="SD-PanelTitle-R1.png" id="18" name="Google Shape;18;p40"/>
            <p:cNvPicPr preferRelativeResize="0"/>
            <p:nvPr/>
          </p:nvPicPr>
          <p:blipFill rotWithShape="1">
            <a:blip r:embed="rId2">
              <a:alphaModFix/>
            </a:blip>
            <a:srcRect b="0" l="0" r="0" t="0"/>
            <a:stretch/>
          </p:blipFill>
          <p:spPr>
            <a:xfrm>
              <a:off x="0" y="0"/>
              <a:ext cx="9144000" cy="6858000"/>
            </a:xfrm>
            <a:prstGeom prst="rect">
              <a:avLst/>
            </a:prstGeom>
            <a:noFill/>
            <a:ln>
              <a:noFill/>
            </a:ln>
          </p:spPr>
        </p:pic>
        <p:sp>
          <p:nvSpPr>
            <p:cNvPr id="19" name="Google Shape;19;p40"/>
            <p:cNvSpPr/>
            <p:nvPr/>
          </p:nvSpPr>
          <p:spPr>
            <a:xfrm>
              <a:off x="1515532" y="1520422"/>
              <a:ext cx="6112935" cy="3818468"/>
            </a:xfrm>
            <a:prstGeom prst="rect">
              <a:avLst/>
            </a:prstGeom>
            <a:noFill/>
            <a:ln cap="flat" cmpd="sng" w="15875">
              <a:solidFill>
                <a:schemeClr val="accen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HDRibbonTitle-UniformTrim.png" id="20" name="Google Shape;20;p40"/>
            <p:cNvPicPr preferRelativeResize="0"/>
            <p:nvPr/>
          </p:nvPicPr>
          <p:blipFill rotWithShape="1">
            <a:blip r:embed="rId3">
              <a:alphaModFix/>
            </a:blip>
            <a:srcRect b="0" l="-2" r="47958" t="0"/>
            <a:stretch/>
          </p:blipFill>
          <p:spPr>
            <a:xfrm>
              <a:off x="0" y="3128434"/>
              <a:ext cx="1664208" cy="612648"/>
            </a:xfrm>
            <a:prstGeom prst="rect">
              <a:avLst/>
            </a:prstGeom>
            <a:noFill/>
            <a:ln>
              <a:noFill/>
            </a:ln>
          </p:spPr>
        </p:pic>
        <p:pic>
          <p:nvPicPr>
            <p:cNvPr descr="HDRibbonTitle-UniformTrim.png" id="21" name="Google Shape;21;p40"/>
            <p:cNvPicPr preferRelativeResize="0"/>
            <p:nvPr/>
          </p:nvPicPr>
          <p:blipFill rotWithShape="1">
            <a:blip r:embed="rId3">
              <a:alphaModFix/>
            </a:blip>
            <a:srcRect b="0" l="-2" r="47958" t="0"/>
            <a:stretch/>
          </p:blipFill>
          <p:spPr>
            <a:xfrm>
              <a:off x="7480469" y="3128434"/>
              <a:ext cx="1664208" cy="612648"/>
            </a:xfrm>
            <a:prstGeom prst="rect">
              <a:avLst/>
            </a:prstGeom>
            <a:noFill/>
            <a:ln>
              <a:noFill/>
            </a:ln>
          </p:spPr>
        </p:pic>
      </p:grpSp>
      <p:sp>
        <p:nvSpPr>
          <p:cNvPr id="22" name="Google Shape;22;p40"/>
          <p:cNvSpPr txBox="1"/>
          <p:nvPr>
            <p:ph type="ctrTitle"/>
          </p:nvPr>
        </p:nvSpPr>
        <p:spPr>
          <a:xfrm>
            <a:off x="1921934" y="1811863"/>
            <a:ext cx="5308866" cy="1515533"/>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Clr>
                <a:srgbClr val="262626"/>
              </a:buClr>
              <a:buSzPts val="4800"/>
              <a:buFont typeface="Garamond"/>
              <a:buNone/>
              <a:defRPr sz="48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 name="Google Shape;23;p40"/>
          <p:cNvSpPr txBox="1"/>
          <p:nvPr>
            <p:ph idx="1" type="subTitle"/>
          </p:nvPr>
        </p:nvSpPr>
        <p:spPr>
          <a:xfrm>
            <a:off x="1921934" y="3598327"/>
            <a:ext cx="5308866" cy="1377651"/>
          </a:xfrm>
          <a:prstGeom prst="rect">
            <a:avLst/>
          </a:prstGeom>
          <a:noFill/>
          <a:ln>
            <a:noFill/>
          </a:ln>
        </p:spPr>
        <p:txBody>
          <a:bodyPr anchorCtr="0" anchor="t" bIns="45700" lIns="91425" spcFirstLastPara="1" rIns="91425" wrap="square" tIns="45700">
            <a:normAutofit/>
          </a:bodyPr>
          <a:lstStyle>
            <a:lvl1pPr lvl="0" algn="ctr">
              <a:spcBef>
                <a:spcPts val="400"/>
              </a:spcBef>
              <a:spcAft>
                <a:spcPts val="0"/>
              </a:spcAft>
              <a:buSzPts val="2300"/>
              <a:buNone/>
              <a:defRPr sz="2000">
                <a:solidFill>
                  <a:schemeClr val="dk1"/>
                </a:solidFill>
              </a:defRPr>
            </a:lvl1pPr>
            <a:lvl2pPr lvl="1" algn="ctr">
              <a:spcBef>
                <a:spcPts val="600"/>
              </a:spcBef>
              <a:spcAft>
                <a:spcPts val="0"/>
              </a:spcAft>
              <a:buSzPts val="2300"/>
              <a:buNone/>
              <a:defRPr>
                <a:solidFill>
                  <a:srgbClr val="888888"/>
                </a:solidFill>
              </a:defRPr>
            </a:lvl2pPr>
            <a:lvl3pPr lvl="2" algn="ctr">
              <a:spcBef>
                <a:spcPts val="600"/>
              </a:spcBef>
              <a:spcAft>
                <a:spcPts val="0"/>
              </a:spcAft>
              <a:buSzPts val="2070"/>
              <a:buNone/>
              <a:defRPr>
                <a:solidFill>
                  <a:srgbClr val="888888"/>
                </a:solidFill>
              </a:defRPr>
            </a:lvl3pPr>
            <a:lvl4pPr lvl="3" algn="ctr">
              <a:spcBef>
                <a:spcPts val="600"/>
              </a:spcBef>
              <a:spcAft>
                <a:spcPts val="0"/>
              </a:spcAft>
              <a:buSzPts val="1840"/>
              <a:buNone/>
              <a:defRPr>
                <a:solidFill>
                  <a:srgbClr val="888888"/>
                </a:solidFill>
              </a:defRPr>
            </a:lvl4pPr>
            <a:lvl5pPr lvl="4" algn="ctr">
              <a:spcBef>
                <a:spcPts val="600"/>
              </a:spcBef>
              <a:spcAft>
                <a:spcPts val="0"/>
              </a:spcAft>
              <a:buSzPts val="1610"/>
              <a:buNone/>
              <a:defRPr>
                <a:solidFill>
                  <a:srgbClr val="888888"/>
                </a:solidFill>
              </a:defRPr>
            </a:lvl5pPr>
            <a:lvl6pPr lvl="5" algn="ctr">
              <a:spcBef>
                <a:spcPts val="600"/>
              </a:spcBef>
              <a:spcAft>
                <a:spcPts val="0"/>
              </a:spcAft>
              <a:buSzPts val="1610"/>
              <a:buNone/>
              <a:defRPr>
                <a:solidFill>
                  <a:srgbClr val="888888"/>
                </a:solidFill>
              </a:defRPr>
            </a:lvl6pPr>
            <a:lvl7pPr lvl="6" algn="ctr">
              <a:spcBef>
                <a:spcPts val="600"/>
              </a:spcBef>
              <a:spcAft>
                <a:spcPts val="0"/>
              </a:spcAft>
              <a:buSzPts val="1610"/>
              <a:buNone/>
              <a:defRPr>
                <a:solidFill>
                  <a:srgbClr val="888888"/>
                </a:solidFill>
              </a:defRPr>
            </a:lvl7pPr>
            <a:lvl8pPr lvl="7" algn="ctr">
              <a:spcBef>
                <a:spcPts val="600"/>
              </a:spcBef>
              <a:spcAft>
                <a:spcPts val="0"/>
              </a:spcAft>
              <a:buSzPts val="1610"/>
              <a:buNone/>
              <a:defRPr>
                <a:solidFill>
                  <a:srgbClr val="888888"/>
                </a:solidFill>
              </a:defRPr>
            </a:lvl8pPr>
            <a:lvl9pPr lvl="8" algn="ctr">
              <a:spcBef>
                <a:spcPts val="600"/>
              </a:spcBef>
              <a:spcAft>
                <a:spcPts val="600"/>
              </a:spcAft>
              <a:buSzPts val="1610"/>
              <a:buNone/>
              <a:defRPr>
                <a:solidFill>
                  <a:srgbClr val="888888"/>
                </a:solidFill>
              </a:defRPr>
            </a:lvl9pPr>
          </a:lstStyle>
          <a:p/>
        </p:txBody>
      </p:sp>
      <p:sp>
        <p:nvSpPr>
          <p:cNvPr id="24" name="Google Shape;24;p40"/>
          <p:cNvSpPr txBox="1"/>
          <p:nvPr>
            <p:ph idx="10" type="dt"/>
          </p:nvPr>
        </p:nvSpPr>
        <p:spPr>
          <a:xfrm>
            <a:off x="6065417" y="5054602"/>
            <a:ext cx="673276"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40"/>
          <p:cNvSpPr txBox="1"/>
          <p:nvPr>
            <p:ph idx="11" type="ftr"/>
          </p:nvPr>
        </p:nvSpPr>
        <p:spPr>
          <a:xfrm>
            <a:off x="1921934" y="5054602"/>
            <a:ext cx="4064860"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40"/>
          <p:cNvSpPr txBox="1"/>
          <p:nvPr>
            <p:ph idx="12" type="sldNum"/>
          </p:nvPr>
        </p:nvSpPr>
        <p:spPr>
          <a:xfrm>
            <a:off x="6817317" y="5054602"/>
            <a:ext cx="413483"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cxnSp>
        <p:nvCxnSpPr>
          <p:cNvPr id="27" name="Google Shape;27;p40"/>
          <p:cNvCxnSpPr/>
          <p:nvPr/>
        </p:nvCxnSpPr>
        <p:spPr>
          <a:xfrm>
            <a:off x="2019825" y="3471329"/>
            <a:ext cx="5113083"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8" name="Shape 28"/>
        <p:cNvGrpSpPr/>
        <p:nvPr/>
      </p:nvGrpSpPr>
      <p:grpSpPr>
        <a:xfrm>
          <a:off x="0" y="0"/>
          <a:ext cx="0" cy="0"/>
          <a:chOff x="0" y="0"/>
          <a:chExt cx="0" cy="0"/>
        </a:xfrm>
      </p:grpSpPr>
      <p:cxnSp>
        <p:nvCxnSpPr>
          <p:cNvPr id="29" name="Google Shape;29;p41"/>
          <p:cNvCxnSpPr/>
          <p:nvPr/>
        </p:nvCxnSpPr>
        <p:spPr>
          <a:xfrm>
            <a:off x="1278465" y="2356260"/>
            <a:ext cx="6595534" cy="0"/>
          </a:xfrm>
          <a:prstGeom prst="straightConnector1">
            <a:avLst/>
          </a:prstGeom>
          <a:noFill/>
          <a:ln cap="flat" cmpd="sng" w="15875">
            <a:solidFill>
              <a:schemeClr val="accent1"/>
            </a:solidFill>
            <a:prstDash val="solid"/>
            <a:round/>
            <a:headEnd len="sm" w="sm" type="none"/>
            <a:tailEnd len="sm" w="sm" type="none"/>
          </a:ln>
        </p:spPr>
      </p:cxnSp>
      <p:sp>
        <p:nvSpPr>
          <p:cNvPr id="30" name="Google Shape;30;p41"/>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262626"/>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41"/>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lvl1pPr indent="-360045" lvl="0" marL="457200" algn="l">
              <a:spcBef>
                <a:spcPts val="360"/>
              </a:spcBef>
              <a:spcAft>
                <a:spcPts val="0"/>
              </a:spcAft>
              <a:buSzPts val="2070"/>
              <a:buChar char="•"/>
              <a:defRPr/>
            </a:lvl1pPr>
            <a:lvl2pPr indent="-360044" lvl="1" marL="914400" algn="l">
              <a:spcBef>
                <a:spcPts val="600"/>
              </a:spcBef>
              <a:spcAft>
                <a:spcPts val="0"/>
              </a:spcAft>
              <a:buSzPts val="2070"/>
              <a:buChar char="•"/>
              <a:defRPr/>
            </a:lvl2pPr>
            <a:lvl3pPr indent="-360044" lvl="2" marL="1371600" algn="l">
              <a:spcBef>
                <a:spcPts val="600"/>
              </a:spcBef>
              <a:spcAft>
                <a:spcPts val="0"/>
              </a:spcAft>
              <a:buSzPts val="2070"/>
              <a:buChar char="•"/>
              <a:defRPr/>
            </a:lvl3pPr>
            <a:lvl4pPr indent="-360044" lvl="3" marL="1828800" algn="l">
              <a:spcBef>
                <a:spcPts val="600"/>
              </a:spcBef>
              <a:spcAft>
                <a:spcPts val="0"/>
              </a:spcAft>
              <a:buSzPts val="2070"/>
              <a:buChar char="•"/>
              <a:defRPr/>
            </a:lvl4pPr>
            <a:lvl5pPr indent="-360045" lvl="4" marL="2286000" algn="l">
              <a:spcBef>
                <a:spcPts val="600"/>
              </a:spcBef>
              <a:spcAft>
                <a:spcPts val="0"/>
              </a:spcAft>
              <a:buSzPts val="2070"/>
              <a:buChar char="•"/>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32" name="Google Shape;32;p41"/>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3" name="Google Shape;33;p41"/>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41"/>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5" name="Shape 35"/>
        <p:cNvGrpSpPr/>
        <p:nvPr/>
      </p:nvGrpSpPr>
      <p:grpSpPr>
        <a:xfrm>
          <a:off x="0" y="0"/>
          <a:ext cx="0" cy="0"/>
          <a:chOff x="0" y="0"/>
          <a:chExt cx="0" cy="0"/>
        </a:xfrm>
      </p:grpSpPr>
      <p:sp>
        <p:nvSpPr>
          <p:cNvPr id="36" name="Google Shape;36;p42"/>
          <p:cNvSpPr txBox="1"/>
          <p:nvPr>
            <p:ph type="title"/>
          </p:nvPr>
        </p:nvSpPr>
        <p:spPr>
          <a:xfrm>
            <a:off x="1278465" y="1641413"/>
            <a:ext cx="6595534" cy="1822514"/>
          </a:xfrm>
          <a:prstGeom prst="rect">
            <a:avLst/>
          </a:prstGeom>
          <a:noFill/>
          <a:ln>
            <a:noFill/>
          </a:ln>
        </p:spPr>
        <p:txBody>
          <a:bodyPr anchorCtr="0" anchor="b" bIns="45700" lIns="91425" spcFirstLastPara="1" rIns="91425" wrap="square" tIns="45700">
            <a:normAutofit/>
          </a:bodyPr>
          <a:lstStyle>
            <a:lvl1pPr lvl="0" algn="ctr">
              <a:spcBef>
                <a:spcPts val="0"/>
              </a:spcBef>
              <a:spcAft>
                <a:spcPts val="0"/>
              </a:spcAft>
              <a:buClr>
                <a:srgbClr val="262626"/>
              </a:buClr>
              <a:buSzPts val="4000"/>
              <a:buFont typeface="Garamond"/>
              <a:buNone/>
              <a:defRPr b="0" sz="40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 name="Google Shape;37;p42"/>
          <p:cNvSpPr txBox="1"/>
          <p:nvPr>
            <p:ph idx="1" type="body"/>
          </p:nvPr>
        </p:nvSpPr>
        <p:spPr>
          <a:xfrm>
            <a:off x="1278465" y="3734859"/>
            <a:ext cx="6595534" cy="1090015"/>
          </a:xfrm>
          <a:prstGeom prst="rect">
            <a:avLst/>
          </a:prstGeom>
          <a:noFill/>
          <a:ln>
            <a:noFill/>
          </a:ln>
        </p:spPr>
        <p:txBody>
          <a:bodyPr anchorCtr="0" anchor="t" bIns="45700" lIns="91425" spcFirstLastPara="1" rIns="91425" wrap="square" tIns="45700">
            <a:normAutofit/>
          </a:bodyPr>
          <a:lstStyle>
            <a:lvl1pPr indent="-228600" lvl="0" marL="457200" algn="ctr">
              <a:spcBef>
                <a:spcPts val="480"/>
              </a:spcBef>
              <a:spcAft>
                <a:spcPts val="0"/>
              </a:spcAft>
              <a:buSzPts val="2760"/>
              <a:buNone/>
              <a:defRPr sz="2400">
                <a:solidFill>
                  <a:schemeClr val="dk1"/>
                </a:solidFill>
              </a:defRPr>
            </a:lvl1pPr>
            <a:lvl2pPr indent="-228600" lvl="1" marL="914400" algn="l">
              <a:spcBef>
                <a:spcPts val="600"/>
              </a:spcBef>
              <a:spcAft>
                <a:spcPts val="0"/>
              </a:spcAft>
              <a:buSzPts val="2070"/>
              <a:buNone/>
              <a:defRPr sz="1800">
                <a:solidFill>
                  <a:srgbClr val="888888"/>
                </a:solidFill>
              </a:defRPr>
            </a:lvl2pPr>
            <a:lvl3pPr indent="-228600" lvl="2" marL="1371600" algn="l">
              <a:spcBef>
                <a:spcPts val="600"/>
              </a:spcBef>
              <a:spcAft>
                <a:spcPts val="0"/>
              </a:spcAft>
              <a:buSzPts val="1840"/>
              <a:buNone/>
              <a:defRPr sz="1600">
                <a:solidFill>
                  <a:srgbClr val="888888"/>
                </a:solidFill>
              </a:defRPr>
            </a:lvl3pPr>
            <a:lvl4pPr indent="-228600" lvl="3" marL="1828800" algn="l">
              <a:spcBef>
                <a:spcPts val="600"/>
              </a:spcBef>
              <a:spcAft>
                <a:spcPts val="0"/>
              </a:spcAft>
              <a:buSzPts val="1610"/>
              <a:buNone/>
              <a:defRPr sz="1400">
                <a:solidFill>
                  <a:srgbClr val="888888"/>
                </a:solidFill>
              </a:defRPr>
            </a:lvl4pPr>
            <a:lvl5pPr indent="-228600" lvl="4" marL="2286000" algn="l">
              <a:spcBef>
                <a:spcPts val="600"/>
              </a:spcBef>
              <a:spcAft>
                <a:spcPts val="0"/>
              </a:spcAft>
              <a:buSzPts val="1610"/>
              <a:buNone/>
              <a:defRPr sz="1400">
                <a:solidFill>
                  <a:srgbClr val="888888"/>
                </a:solidFill>
              </a:defRPr>
            </a:lvl5pPr>
            <a:lvl6pPr indent="-228600" lvl="5" marL="2743200" algn="l">
              <a:spcBef>
                <a:spcPts val="600"/>
              </a:spcBef>
              <a:spcAft>
                <a:spcPts val="0"/>
              </a:spcAft>
              <a:buSzPts val="1610"/>
              <a:buNone/>
              <a:defRPr sz="1400">
                <a:solidFill>
                  <a:srgbClr val="888888"/>
                </a:solidFill>
              </a:defRPr>
            </a:lvl6pPr>
            <a:lvl7pPr indent="-228600" lvl="6" marL="3200400" algn="l">
              <a:spcBef>
                <a:spcPts val="600"/>
              </a:spcBef>
              <a:spcAft>
                <a:spcPts val="0"/>
              </a:spcAft>
              <a:buSzPts val="1610"/>
              <a:buNone/>
              <a:defRPr sz="1400">
                <a:solidFill>
                  <a:srgbClr val="888888"/>
                </a:solidFill>
              </a:defRPr>
            </a:lvl7pPr>
            <a:lvl8pPr indent="-228600" lvl="7" marL="3657600" algn="l">
              <a:spcBef>
                <a:spcPts val="600"/>
              </a:spcBef>
              <a:spcAft>
                <a:spcPts val="0"/>
              </a:spcAft>
              <a:buSzPts val="1610"/>
              <a:buNone/>
              <a:defRPr sz="1400">
                <a:solidFill>
                  <a:srgbClr val="888888"/>
                </a:solidFill>
              </a:defRPr>
            </a:lvl8pPr>
            <a:lvl9pPr indent="-228600" lvl="8" marL="4114800" algn="l">
              <a:spcBef>
                <a:spcPts val="600"/>
              </a:spcBef>
              <a:spcAft>
                <a:spcPts val="600"/>
              </a:spcAft>
              <a:buSzPts val="1610"/>
              <a:buNone/>
              <a:defRPr sz="1400">
                <a:solidFill>
                  <a:srgbClr val="888888"/>
                </a:solidFill>
              </a:defRPr>
            </a:lvl9pPr>
          </a:lstStyle>
          <a:p/>
        </p:txBody>
      </p:sp>
      <p:sp>
        <p:nvSpPr>
          <p:cNvPr id="38" name="Google Shape;38;p42"/>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42"/>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0" name="Google Shape;40;p42"/>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cxnSp>
        <p:nvCxnSpPr>
          <p:cNvPr id="41" name="Google Shape;41;p42"/>
          <p:cNvCxnSpPr/>
          <p:nvPr/>
        </p:nvCxnSpPr>
        <p:spPr>
          <a:xfrm>
            <a:off x="1278466" y="3599392"/>
            <a:ext cx="6595533"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42" name="Shape 42"/>
        <p:cNvGrpSpPr/>
        <p:nvPr/>
      </p:nvGrpSpPr>
      <p:grpSpPr>
        <a:xfrm>
          <a:off x="0" y="0"/>
          <a:ext cx="0" cy="0"/>
          <a:chOff x="0" y="0"/>
          <a:chExt cx="0" cy="0"/>
        </a:xfrm>
      </p:grpSpPr>
      <p:cxnSp>
        <p:nvCxnSpPr>
          <p:cNvPr id="43" name="Google Shape;43;p43"/>
          <p:cNvCxnSpPr/>
          <p:nvPr/>
        </p:nvCxnSpPr>
        <p:spPr>
          <a:xfrm>
            <a:off x="1278465" y="2356260"/>
            <a:ext cx="6595534" cy="0"/>
          </a:xfrm>
          <a:prstGeom prst="straightConnector1">
            <a:avLst/>
          </a:prstGeom>
          <a:noFill/>
          <a:ln cap="flat" cmpd="sng" w="15875">
            <a:solidFill>
              <a:schemeClr val="accent1"/>
            </a:solidFill>
            <a:prstDash val="solid"/>
            <a:round/>
            <a:headEnd len="sm" w="sm" type="none"/>
            <a:tailEnd len="sm" w="sm" type="none"/>
          </a:ln>
        </p:spPr>
      </p:cxnSp>
      <p:sp>
        <p:nvSpPr>
          <p:cNvPr id="44" name="Google Shape;44;p43"/>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262626"/>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5" name="Google Shape;45;p43"/>
          <p:cNvSpPr txBox="1"/>
          <p:nvPr>
            <p:ph idx="1" type="body"/>
          </p:nvPr>
        </p:nvSpPr>
        <p:spPr>
          <a:xfrm>
            <a:off x="1176866" y="2487168"/>
            <a:ext cx="3337560" cy="3447288"/>
          </a:xfrm>
          <a:prstGeom prst="rect">
            <a:avLst/>
          </a:prstGeom>
          <a:noFill/>
          <a:ln>
            <a:noFill/>
          </a:ln>
        </p:spPr>
        <p:txBody>
          <a:bodyPr anchorCtr="0" anchor="t" bIns="45700" lIns="91425" spcFirstLastPara="1" rIns="91425" wrap="square" tIns="45700">
            <a:normAutofit/>
          </a:bodyPr>
          <a:lstStyle>
            <a:lvl1pPr indent="-360045" lvl="0" marL="457200" algn="l">
              <a:spcBef>
                <a:spcPts val="360"/>
              </a:spcBef>
              <a:spcAft>
                <a:spcPts val="0"/>
              </a:spcAft>
              <a:buSzPts val="2070"/>
              <a:buChar char="•"/>
              <a:defRPr/>
            </a:lvl1pPr>
            <a:lvl2pPr indent="-360044" lvl="1" marL="914400" algn="l">
              <a:spcBef>
                <a:spcPts val="600"/>
              </a:spcBef>
              <a:spcAft>
                <a:spcPts val="0"/>
              </a:spcAft>
              <a:buSzPts val="2070"/>
              <a:buChar char="•"/>
              <a:defRPr/>
            </a:lvl2pPr>
            <a:lvl3pPr indent="-360044" lvl="2" marL="1371600" algn="l">
              <a:spcBef>
                <a:spcPts val="600"/>
              </a:spcBef>
              <a:spcAft>
                <a:spcPts val="0"/>
              </a:spcAft>
              <a:buSzPts val="2070"/>
              <a:buChar char="•"/>
              <a:defRPr/>
            </a:lvl3pPr>
            <a:lvl4pPr indent="-360044" lvl="3" marL="1828800" algn="l">
              <a:spcBef>
                <a:spcPts val="600"/>
              </a:spcBef>
              <a:spcAft>
                <a:spcPts val="0"/>
              </a:spcAft>
              <a:buSzPts val="2070"/>
              <a:buChar char="•"/>
              <a:defRPr/>
            </a:lvl4pPr>
            <a:lvl5pPr indent="-360045" lvl="4" marL="2286000" algn="l">
              <a:spcBef>
                <a:spcPts val="600"/>
              </a:spcBef>
              <a:spcAft>
                <a:spcPts val="0"/>
              </a:spcAft>
              <a:buSzPts val="2070"/>
              <a:buChar char="•"/>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46" name="Google Shape;46;p43"/>
          <p:cNvSpPr txBox="1"/>
          <p:nvPr>
            <p:ph idx="2" type="body"/>
          </p:nvPr>
        </p:nvSpPr>
        <p:spPr>
          <a:xfrm>
            <a:off x="4645152" y="2487168"/>
            <a:ext cx="3337560" cy="3447288"/>
          </a:xfrm>
          <a:prstGeom prst="rect">
            <a:avLst/>
          </a:prstGeom>
          <a:noFill/>
          <a:ln>
            <a:noFill/>
          </a:ln>
        </p:spPr>
        <p:txBody>
          <a:bodyPr anchorCtr="0" anchor="t" bIns="45700" lIns="91425" spcFirstLastPara="1" rIns="91425" wrap="square" tIns="45700">
            <a:normAutofit/>
          </a:bodyPr>
          <a:lstStyle>
            <a:lvl1pPr indent="-360045" lvl="0" marL="457200" algn="l">
              <a:spcBef>
                <a:spcPts val="360"/>
              </a:spcBef>
              <a:spcAft>
                <a:spcPts val="0"/>
              </a:spcAft>
              <a:buSzPts val="2070"/>
              <a:buChar char="•"/>
              <a:defRPr/>
            </a:lvl1pPr>
            <a:lvl2pPr indent="-360044" lvl="1" marL="914400" algn="l">
              <a:spcBef>
                <a:spcPts val="600"/>
              </a:spcBef>
              <a:spcAft>
                <a:spcPts val="0"/>
              </a:spcAft>
              <a:buSzPts val="2070"/>
              <a:buChar char="•"/>
              <a:defRPr/>
            </a:lvl2pPr>
            <a:lvl3pPr indent="-360044" lvl="2" marL="1371600" algn="l">
              <a:spcBef>
                <a:spcPts val="600"/>
              </a:spcBef>
              <a:spcAft>
                <a:spcPts val="0"/>
              </a:spcAft>
              <a:buSzPts val="2070"/>
              <a:buChar char="•"/>
              <a:defRPr/>
            </a:lvl3pPr>
            <a:lvl4pPr indent="-360044" lvl="3" marL="1828800" algn="l">
              <a:spcBef>
                <a:spcPts val="600"/>
              </a:spcBef>
              <a:spcAft>
                <a:spcPts val="0"/>
              </a:spcAft>
              <a:buSzPts val="2070"/>
              <a:buChar char="•"/>
              <a:defRPr/>
            </a:lvl4pPr>
            <a:lvl5pPr indent="-360045" lvl="4" marL="2286000" algn="l">
              <a:spcBef>
                <a:spcPts val="600"/>
              </a:spcBef>
              <a:spcAft>
                <a:spcPts val="0"/>
              </a:spcAft>
              <a:buSzPts val="2070"/>
              <a:buChar char="•"/>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47" name="Google Shape;47;p43"/>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43"/>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43"/>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50" name="Shape 50"/>
        <p:cNvGrpSpPr/>
        <p:nvPr/>
      </p:nvGrpSpPr>
      <p:grpSpPr>
        <a:xfrm>
          <a:off x="0" y="0"/>
          <a:ext cx="0" cy="0"/>
          <a:chOff x="0" y="0"/>
          <a:chExt cx="0" cy="0"/>
        </a:xfrm>
      </p:grpSpPr>
      <p:sp>
        <p:nvSpPr>
          <p:cNvPr id="51" name="Google Shape;51;p44"/>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262626"/>
              </a:buClr>
              <a:buSzPts val="4000"/>
              <a:buFont typeface="Garamond"/>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44"/>
          <p:cNvSpPr txBox="1"/>
          <p:nvPr>
            <p:ph idx="1" type="body"/>
          </p:nvPr>
        </p:nvSpPr>
        <p:spPr>
          <a:xfrm>
            <a:off x="1176868" y="2658533"/>
            <a:ext cx="3337560" cy="57626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SzPts val="2760"/>
              <a:buNone/>
              <a:defRPr b="0" sz="2400">
                <a:solidFill>
                  <a:schemeClr val="accent1"/>
                </a:solidFill>
              </a:defRPr>
            </a:lvl1pPr>
            <a:lvl2pPr indent="-228600" lvl="1" marL="914400" algn="l">
              <a:spcBef>
                <a:spcPts val="600"/>
              </a:spcBef>
              <a:spcAft>
                <a:spcPts val="0"/>
              </a:spcAft>
              <a:buSzPts val="2300"/>
              <a:buNone/>
              <a:defRPr b="1" sz="2000"/>
            </a:lvl2pPr>
            <a:lvl3pPr indent="-228600" lvl="2" marL="1371600" algn="l">
              <a:spcBef>
                <a:spcPts val="600"/>
              </a:spcBef>
              <a:spcAft>
                <a:spcPts val="0"/>
              </a:spcAft>
              <a:buSzPts val="2070"/>
              <a:buNone/>
              <a:defRPr b="1" sz="1800"/>
            </a:lvl3pPr>
            <a:lvl4pPr indent="-228600" lvl="3" marL="1828800" algn="l">
              <a:spcBef>
                <a:spcPts val="600"/>
              </a:spcBef>
              <a:spcAft>
                <a:spcPts val="0"/>
              </a:spcAft>
              <a:buSzPts val="1840"/>
              <a:buNone/>
              <a:defRPr b="1" sz="1600"/>
            </a:lvl4pPr>
            <a:lvl5pPr indent="-228600" lvl="4" marL="2286000" algn="l">
              <a:spcBef>
                <a:spcPts val="600"/>
              </a:spcBef>
              <a:spcAft>
                <a:spcPts val="0"/>
              </a:spcAft>
              <a:buSzPts val="1840"/>
              <a:buNone/>
              <a:defRPr b="1" sz="1600"/>
            </a:lvl5pPr>
            <a:lvl6pPr indent="-228600" lvl="5" marL="2743200" algn="l">
              <a:spcBef>
                <a:spcPts val="600"/>
              </a:spcBef>
              <a:spcAft>
                <a:spcPts val="0"/>
              </a:spcAft>
              <a:buSzPts val="1840"/>
              <a:buNone/>
              <a:defRPr b="1" sz="1600"/>
            </a:lvl6pPr>
            <a:lvl7pPr indent="-228600" lvl="6" marL="3200400" algn="l">
              <a:spcBef>
                <a:spcPts val="600"/>
              </a:spcBef>
              <a:spcAft>
                <a:spcPts val="0"/>
              </a:spcAft>
              <a:buSzPts val="1840"/>
              <a:buNone/>
              <a:defRPr b="1" sz="1600"/>
            </a:lvl7pPr>
            <a:lvl8pPr indent="-228600" lvl="7" marL="3657600" algn="l">
              <a:spcBef>
                <a:spcPts val="600"/>
              </a:spcBef>
              <a:spcAft>
                <a:spcPts val="0"/>
              </a:spcAft>
              <a:buSzPts val="1840"/>
              <a:buNone/>
              <a:defRPr b="1" sz="1600"/>
            </a:lvl8pPr>
            <a:lvl9pPr indent="-228600" lvl="8" marL="4114800" algn="l">
              <a:spcBef>
                <a:spcPts val="600"/>
              </a:spcBef>
              <a:spcAft>
                <a:spcPts val="600"/>
              </a:spcAft>
              <a:buSzPts val="1840"/>
              <a:buNone/>
              <a:defRPr b="1" sz="1600"/>
            </a:lvl9pPr>
          </a:lstStyle>
          <a:p/>
        </p:txBody>
      </p:sp>
      <p:sp>
        <p:nvSpPr>
          <p:cNvPr id="53" name="Google Shape;53;p44"/>
          <p:cNvSpPr txBox="1"/>
          <p:nvPr>
            <p:ph idx="2" type="body"/>
          </p:nvPr>
        </p:nvSpPr>
        <p:spPr>
          <a:xfrm>
            <a:off x="1176868" y="3243263"/>
            <a:ext cx="3337560" cy="2706624"/>
          </a:xfrm>
          <a:prstGeom prst="rect">
            <a:avLst/>
          </a:prstGeom>
          <a:noFill/>
          <a:ln>
            <a:noFill/>
          </a:ln>
        </p:spPr>
        <p:txBody>
          <a:bodyPr anchorCtr="0" anchor="t" bIns="45700" lIns="91425" spcFirstLastPara="1" rIns="91425" wrap="square" tIns="45700">
            <a:normAutofit/>
          </a:bodyPr>
          <a:lstStyle>
            <a:lvl1pPr indent="-360045" lvl="0" marL="457200" algn="l">
              <a:spcBef>
                <a:spcPts val="360"/>
              </a:spcBef>
              <a:spcAft>
                <a:spcPts val="0"/>
              </a:spcAft>
              <a:buSzPts val="2070"/>
              <a:buChar char="•"/>
              <a:defRPr/>
            </a:lvl1pPr>
            <a:lvl2pPr indent="-360044" lvl="1" marL="914400" algn="l">
              <a:spcBef>
                <a:spcPts val="600"/>
              </a:spcBef>
              <a:spcAft>
                <a:spcPts val="0"/>
              </a:spcAft>
              <a:buSzPts val="2070"/>
              <a:buChar char="•"/>
              <a:defRPr/>
            </a:lvl2pPr>
            <a:lvl3pPr indent="-360044" lvl="2" marL="1371600" algn="l">
              <a:spcBef>
                <a:spcPts val="600"/>
              </a:spcBef>
              <a:spcAft>
                <a:spcPts val="0"/>
              </a:spcAft>
              <a:buSzPts val="2070"/>
              <a:buChar char="•"/>
              <a:defRPr/>
            </a:lvl3pPr>
            <a:lvl4pPr indent="-360044" lvl="3" marL="1828800" algn="l">
              <a:spcBef>
                <a:spcPts val="600"/>
              </a:spcBef>
              <a:spcAft>
                <a:spcPts val="0"/>
              </a:spcAft>
              <a:buSzPts val="2070"/>
              <a:buChar char="•"/>
              <a:defRPr/>
            </a:lvl4pPr>
            <a:lvl5pPr indent="-360045" lvl="4" marL="2286000" algn="l">
              <a:spcBef>
                <a:spcPts val="600"/>
              </a:spcBef>
              <a:spcAft>
                <a:spcPts val="0"/>
              </a:spcAft>
              <a:buSzPts val="2070"/>
              <a:buChar char="•"/>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54" name="Google Shape;54;p44"/>
          <p:cNvSpPr txBox="1"/>
          <p:nvPr>
            <p:ph idx="3" type="body"/>
          </p:nvPr>
        </p:nvSpPr>
        <p:spPr>
          <a:xfrm>
            <a:off x="4641832" y="2658533"/>
            <a:ext cx="3337560" cy="57626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SzPts val="2760"/>
              <a:buNone/>
              <a:defRPr b="0" sz="2400">
                <a:solidFill>
                  <a:schemeClr val="accent1"/>
                </a:solidFill>
              </a:defRPr>
            </a:lvl1pPr>
            <a:lvl2pPr indent="-228600" lvl="1" marL="914400" algn="l">
              <a:spcBef>
                <a:spcPts val="600"/>
              </a:spcBef>
              <a:spcAft>
                <a:spcPts val="0"/>
              </a:spcAft>
              <a:buSzPts val="2300"/>
              <a:buNone/>
              <a:defRPr b="1" sz="2000"/>
            </a:lvl2pPr>
            <a:lvl3pPr indent="-228600" lvl="2" marL="1371600" algn="l">
              <a:spcBef>
                <a:spcPts val="600"/>
              </a:spcBef>
              <a:spcAft>
                <a:spcPts val="0"/>
              </a:spcAft>
              <a:buSzPts val="2070"/>
              <a:buNone/>
              <a:defRPr b="1" sz="1800"/>
            </a:lvl3pPr>
            <a:lvl4pPr indent="-228600" lvl="3" marL="1828800" algn="l">
              <a:spcBef>
                <a:spcPts val="600"/>
              </a:spcBef>
              <a:spcAft>
                <a:spcPts val="0"/>
              </a:spcAft>
              <a:buSzPts val="1840"/>
              <a:buNone/>
              <a:defRPr b="1" sz="1600"/>
            </a:lvl4pPr>
            <a:lvl5pPr indent="-228600" lvl="4" marL="2286000" algn="l">
              <a:spcBef>
                <a:spcPts val="600"/>
              </a:spcBef>
              <a:spcAft>
                <a:spcPts val="0"/>
              </a:spcAft>
              <a:buSzPts val="1840"/>
              <a:buNone/>
              <a:defRPr b="1" sz="1600"/>
            </a:lvl5pPr>
            <a:lvl6pPr indent="-228600" lvl="5" marL="2743200" algn="l">
              <a:spcBef>
                <a:spcPts val="600"/>
              </a:spcBef>
              <a:spcAft>
                <a:spcPts val="0"/>
              </a:spcAft>
              <a:buSzPts val="1840"/>
              <a:buNone/>
              <a:defRPr b="1" sz="1600"/>
            </a:lvl6pPr>
            <a:lvl7pPr indent="-228600" lvl="6" marL="3200400" algn="l">
              <a:spcBef>
                <a:spcPts val="600"/>
              </a:spcBef>
              <a:spcAft>
                <a:spcPts val="0"/>
              </a:spcAft>
              <a:buSzPts val="1840"/>
              <a:buNone/>
              <a:defRPr b="1" sz="1600"/>
            </a:lvl7pPr>
            <a:lvl8pPr indent="-228600" lvl="7" marL="3657600" algn="l">
              <a:spcBef>
                <a:spcPts val="600"/>
              </a:spcBef>
              <a:spcAft>
                <a:spcPts val="0"/>
              </a:spcAft>
              <a:buSzPts val="1840"/>
              <a:buNone/>
              <a:defRPr b="1" sz="1600"/>
            </a:lvl8pPr>
            <a:lvl9pPr indent="-228600" lvl="8" marL="4114800" algn="l">
              <a:spcBef>
                <a:spcPts val="600"/>
              </a:spcBef>
              <a:spcAft>
                <a:spcPts val="600"/>
              </a:spcAft>
              <a:buSzPts val="1840"/>
              <a:buNone/>
              <a:defRPr b="1" sz="1600"/>
            </a:lvl9pPr>
          </a:lstStyle>
          <a:p/>
        </p:txBody>
      </p:sp>
      <p:sp>
        <p:nvSpPr>
          <p:cNvPr id="55" name="Google Shape;55;p44"/>
          <p:cNvSpPr txBox="1"/>
          <p:nvPr>
            <p:ph idx="4" type="body"/>
          </p:nvPr>
        </p:nvSpPr>
        <p:spPr>
          <a:xfrm>
            <a:off x="4641832" y="3243263"/>
            <a:ext cx="3337560" cy="2706624"/>
          </a:xfrm>
          <a:prstGeom prst="rect">
            <a:avLst/>
          </a:prstGeom>
          <a:noFill/>
          <a:ln>
            <a:noFill/>
          </a:ln>
        </p:spPr>
        <p:txBody>
          <a:bodyPr anchorCtr="0" anchor="t" bIns="45700" lIns="91425" spcFirstLastPara="1" rIns="91425" wrap="square" tIns="45700">
            <a:normAutofit/>
          </a:bodyPr>
          <a:lstStyle>
            <a:lvl1pPr indent="-360045" lvl="0" marL="457200" algn="l">
              <a:spcBef>
                <a:spcPts val="360"/>
              </a:spcBef>
              <a:spcAft>
                <a:spcPts val="0"/>
              </a:spcAft>
              <a:buSzPts val="2070"/>
              <a:buChar char="•"/>
              <a:defRPr/>
            </a:lvl1pPr>
            <a:lvl2pPr indent="-360044" lvl="1" marL="914400" algn="l">
              <a:spcBef>
                <a:spcPts val="600"/>
              </a:spcBef>
              <a:spcAft>
                <a:spcPts val="0"/>
              </a:spcAft>
              <a:buSzPts val="2070"/>
              <a:buChar char="•"/>
              <a:defRPr/>
            </a:lvl2pPr>
            <a:lvl3pPr indent="-360044" lvl="2" marL="1371600" algn="l">
              <a:spcBef>
                <a:spcPts val="600"/>
              </a:spcBef>
              <a:spcAft>
                <a:spcPts val="0"/>
              </a:spcAft>
              <a:buSzPts val="2070"/>
              <a:buChar char="•"/>
              <a:defRPr/>
            </a:lvl3pPr>
            <a:lvl4pPr indent="-360044" lvl="3" marL="1828800" algn="l">
              <a:spcBef>
                <a:spcPts val="600"/>
              </a:spcBef>
              <a:spcAft>
                <a:spcPts val="0"/>
              </a:spcAft>
              <a:buSzPts val="2070"/>
              <a:buChar char="•"/>
              <a:defRPr/>
            </a:lvl4pPr>
            <a:lvl5pPr indent="-360045" lvl="4" marL="2286000" algn="l">
              <a:spcBef>
                <a:spcPts val="600"/>
              </a:spcBef>
              <a:spcAft>
                <a:spcPts val="0"/>
              </a:spcAft>
              <a:buSzPts val="2070"/>
              <a:buChar char="•"/>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56" name="Google Shape;56;p44"/>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44"/>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8" name="Google Shape;58;p44"/>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cxnSp>
        <p:nvCxnSpPr>
          <p:cNvPr id="59" name="Google Shape;59;p44"/>
          <p:cNvCxnSpPr/>
          <p:nvPr/>
        </p:nvCxnSpPr>
        <p:spPr>
          <a:xfrm>
            <a:off x="1278466" y="2354670"/>
            <a:ext cx="6595534"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60" name="Shape 60"/>
        <p:cNvGrpSpPr/>
        <p:nvPr/>
      </p:nvGrpSpPr>
      <p:grpSpPr>
        <a:xfrm>
          <a:off x="0" y="0"/>
          <a:ext cx="0" cy="0"/>
          <a:chOff x="0" y="0"/>
          <a:chExt cx="0" cy="0"/>
        </a:xfrm>
      </p:grpSpPr>
      <p:sp>
        <p:nvSpPr>
          <p:cNvPr id="61" name="Google Shape;61;p45"/>
          <p:cNvSpPr txBox="1"/>
          <p:nvPr>
            <p:ph type="title"/>
          </p:nvPr>
        </p:nvSpPr>
        <p:spPr>
          <a:xfrm>
            <a:off x="1176865" y="915337"/>
            <a:ext cx="6798735" cy="1303867"/>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262626"/>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2" name="Google Shape;62;p45"/>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45"/>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45"/>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cxnSp>
        <p:nvCxnSpPr>
          <p:cNvPr id="65" name="Google Shape;65;p45"/>
          <p:cNvCxnSpPr/>
          <p:nvPr/>
        </p:nvCxnSpPr>
        <p:spPr>
          <a:xfrm>
            <a:off x="1278466" y="2354670"/>
            <a:ext cx="6595534"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66" name="Shape 66"/>
        <p:cNvGrpSpPr/>
        <p:nvPr/>
      </p:nvGrpSpPr>
      <p:grpSpPr>
        <a:xfrm>
          <a:off x="0" y="0"/>
          <a:ext cx="0" cy="0"/>
          <a:chOff x="0" y="0"/>
          <a:chExt cx="0" cy="0"/>
        </a:xfrm>
      </p:grpSpPr>
      <p:sp>
        <p:nvSpPr>
          <p:cNvPr id="67" name="Google Shape;67;p46"/>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8" name="Google Shape;68;p46"/>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9" name="Google Shape;69;p46"/>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70" name="Shape 70"/>
        <p:cNvGrpSpPr/>
        <p:nvPr/>
      </p:nvGrpSpPr>
      <p:grpSpPr>
        <a:xfrm>
          <a:off x="0" y="0"/>
          <a:ext cx="0" cy="0"/>
          <a:chOff x="0" y="0"/>
          <a:chExt cx="0" cy="0"/>
        </a:xfrm>
      </p:grpSpPr>
      <p:sp>
        <p:nvSpPr>
          <p:cNvPr id="71" name="Google Shape;71;p47"/>
          <p:cNvSpPr txBox="1"/>
          <p:nvPr>
            <p:ph type="title"/>
          </p:nvPr>
        </p:nvSpPr>
        <p:spPr>
          <a:xfrm>
            <a:off x="1176865" y="1388534"/>
            <a:ext cx="2536798" cy="1371600"/>
          </a:xfrm>
          <a:prstGeom prst="rect">
            <a:avLst/>
          </a:prstGeom>
          <a:noFill/>
          <a:ln>
            <a:noFill/>
          </a:ln>
        </p:spPr>
        <p:txBody>
          <a:bodyPr anchorCtr="0" anchor="b" bIns="45700" lIns="91425" spcFirstLastPara="1" rIns="91425" wrap="square" tIns="45700">
            <a:normAutofit/>
          </a:bodyPr>
          <a:lstStyle>
            <a:lvl1pPr lvl="0" algn="ctr">
              <a:spcBef>
                <a:spcPts val="0"/>
              </a:spcBef>
              <a:spcAft>
                <a:spcPts val="0"/>
              </a:spcAft>
              <a:buClr>
                <a:srgbClr val="262626"/>
              </a:buClr>
              <a:buSzPts val="2400"/>
              <a:buFont typeface="Garamond"/>
              <a:buNone/>
              <a:defRPr b="0" sz="2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47"/>
          <p:cNvSpPr txBox="1"/>
          <p:nvPr>
            <p:ph idx="1" type="body"/>
          </p:nvPr>
        </p:nvSpPr>
        <p:spPr>
          <a:xfrm>
            <a:off x="4120062" y="982132"/>
            <a:ext cx="3855539" cy="4893735"/>
          </a:xfrm>
          <a:prstGeom prst="rect">
            <a:avLst/>
          </a:prstGeom>
          <a:noFill/>
          <a:ln>
            <a:noFill/>
          </a:ln>
        </p:spPr>
        <p:txBody>
          <a:bodyPr anchorCtr="0" anchor="ctr" bIns="45700" lIns="91425" spcFirstLastPara="1" rIns="91425" wrap="square" tIns="45700">
            <a:normAutofit/>
          </a:bodyPr>
          <a:lstStyle>
            <a:lvl1pPr indent="-360045" lvl="0" marL="457200" algn="l">
              <a:spcBef>
                <a:spcPts val="360"/>
              </a:spcBef>
              <a:spcAft>
                <a:spcPts val="0"/>
              </a:spcAft>
              <a:buSzPts val="2070"/>
              <a:buChar char="•"/>
              <a:defRPr/>
            </a:lvl1pPr>
            <a:lvl2pPr indent="-360044" lvl="1" marL="914400" algn="l">
              <a:spcBef>
                <a:spcPts val="600"/>
              </a:spcBef>
              <a:spcAft>
                <a:spcPts val="0"/>
              </a:spcAft>
              <a:buSzPts val="2070"/>
              <a:buChar char="•"/>
              <a:defRPr/>
            </a:lvl2pPr>
            <a:lvl3pPr indent="-360044" lvl="2" marL="1371600" algn="l">
              <a:spcBef>
                <a:spcPts val="600"/>
              </a:spcBef>
              <a:spcAft>
                <a:spcPts val="0"/>
              </a:spcAft>
              <a:buSzPts val="2070"/>
              <a:buChar char="•"/>
              <a:defRPr/>
            </a:lvl3pPr>
            <a:lvl4pPr indent="-360044" lvl="3" marL="1828800" algn="l">
              <a:spcBef>
                <a:spcPts val="600"/>
              </a:spcBef>
              <a:spcAft>
                <a:spcPts val="0"/>
              </a:spcAft>
              <a:buSzPts val="2070"/>
              <a:buChar char="•"/>
              <a:defRPr/>
            </a:lvl4pPr>
            <a:lvl5pPr indent="-360045" lvl="4" marL="2286000" algn="l">
              <a:spcBef>
                <a:spcPts val="600"/>
              </a:spcBef>
              <a:spcAft>
                <a:spcPts val="0"/>
              </a:spcAft>
              <a:buSzPts val="2070"/>
              <a:buChar char="•"/>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73" name="Google Shape;73;p47"/>
          <p:cNvSpPr txBox="1"/>
          <p:nvPr>
            <p:ph idx="2" type="body"/>
          </p:nvPr>
        </p:nvSpPr>
        <p:spPr>
          <a:xfrm>
            <a:off x="1176865" y="3031065"/>
            <a:ext cx="2536798" cy="2438404"/>
          </a:xfrm>
          <a:prstGeom prst="rect">
            <a:avLst/>
          </a:prstGeom>
          <a:noFill/>
          <a:ln>
            <a:noFill/>
          </a:ln>
        </p:spPr>
        <p:txBody>
          <a:bodyPr anchorCtr="0" anchor="t" bIns="45700" lIns="91425" spcFirstLastPara="1" rIns="91425" wrap="square" tIns="45700">
            <a:normAutofit/>
          </a:bodyPr>
          <a:lstStyle>
            <a:lvl1pPr indent="-228600" lvl="0" marL="457200" algn="ctr">
              <a:spcBef>
                <a:spcPts val="320"/>
              </a:spcBef>
              <a:spcAft>
                <a:spcPts val="0"/>
              </a:spcAft>
              <a:buSzPts val="1840"/>
              <a:buNone/>
              <a:defRPr sz="1600"/>
            </a:lvl1pPr>
            <a:lvl2pPr indent="-228600" lvl="1" marL="914400" algn="l">
              <a:spcBef>
                <a:spcPts val="600"/>
              </a:spcBef>
              <a:spcAft>
                <a:spcPts val="0"/>
              </a:spcAft>
              <a:buSzPts val="1380"/>
              <a:buNone/>
              <a:defRPr sz="1200"/>
            </a:lvl2pPr>
            <a:lvl3pPr indent="-228600" lvl="2" marL="1371600" algn="l">
              <a:spcBef>
                <a:spcPts val="600"/>
              </a:spcBef>
              <a:spcAft>
                <a:spcPts val="0"/>
              </a:spcAft>
              <a:buSzPts val="1150"/>
              <a:buNone/>
              <a:defRPr sz="1000"/>
            </a:lvl3pPr>
            <a:lvl4pPr indent="-228600" lvl="3" marL="1828800" algn="l">
              <a:spcBef>
                <a:spcPts val="600"/>
              </a:spcBef>
              <a:spcAft>
                <a:spcPts val="0"/>
              </a:spcAft>
              <a:buSzPts val="1035"/>
              <a:buNone/>
              <a:defRPr sz="900"/>
            </a:lvl4pPr>
            <a:lvl5pPr indent="-228600" lvl="4" marL="2286000" algn="l">
              <a:spcBef>
                <a:spcPts val="600"/>
              </a:spcBef>
              <a:spcAft>
                <a:spcPts val="0"/>
              </a:spcAft>
              <a:buSzPts val="1035"/>
              <a:buNone/>
              <a:defRPr sz="900"/>
            </a:lvl5pPr>
            <a:lvl6pPr indent="-228600" lvl="5" marL="2743200" algn="l">
              <a:spcBef>
                <a:spcPts val="600"/>
              </a:spcBef>
              <a:spcAft>
                <a:spcPts val="0"/>
              </a:spcAft>
              <a:buSzPts val="1035"/>
              <a:buNone/>
              <a:defRPr sz="900"/>
            </a:lvl6pPr>
            <a:lvl7pPr indent="-228600" lvl="6" marL="3200400" algn="l">
              <a:spcBef>
                <a:spcPts val="600"/>
              </a:spcBef>
              <a:spcAft>
                <a:spcPts val="0"/>
              </a:spcAft>
              <a:buSzPts val="1035"/>
              <a:buNone/>
              <a:defRPr sz="900"/>
            </a:lvl7pPr>
            <a:lvl8pPr indent="-228600" lvl="7" marL="3657600" algn="l">
              <a:spcBef>
                <a:spcPts val="600"/>
              </a:spcBef>
              <a:spcAft>
                <a:spcPts val="0"/>
              </a:spcAft>
              <a:buSzPts val="1035"/>
              <a:buNone/>
              <a:defRPr sz="900"/>
            </a:lvl8pPr>
            <a:lvl9pPr indent="-228600" lvl="8" marL="4114800" algn="l">
              <a:spcBef>
                <a:spcPts val="600"/>
              </a:spcBef>
              <a:spcAft>
                <a:spcPts val="600"/>
              </a:spcAft>
              <a:buSzPts val="1035"/>
              <a:buNone/>
              <a:defRPr sz="900"/>
            </a:lvl9pPr>
          </a:lstStyle>
          <a:p/>
        </p:txBody>
      </p:sp>
      <p:sp>
        <p:nvSpPr>
          <p:cNvPr id="74" name="Google Shape;74;p47"/>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5" name="Google Shape;75;p47"/>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47"/>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cxnSp>
        <p:nvCxnSpPr>
          <p:cNvPr id="77" name="Google Shape;77;p47"/>
          <p:cNvCxnSpPr/>
          <p:nvPr/>
        </p:nvCxnSpPr>
        <p:spPr>
          <a:xfrm>
            <a:off x="1278466" y="2912533"/>
            <a:ext cx="2333594"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78" name="Shape 78"/>
        <p:cNvGrpSpPr/>
        <p:nvPr/>
      </p:nvGrpSpPr>
      <p:grpSpPr>
        <a:xfrm>
          <a:off x="0" y="0"/>
          <a:ext cx="0" cy="0"/>
          <a:chOff x="0" y="0"/>
          <a:chExt cx="0" cy="0"/>
        </a:xfrm>
      </p:grpSpPr>
      <p:sp>
        <p:nvSpPr>
          <p:cNvPr id="79" name="Google Shape;79;p48"/>
          <p:cNvSpPr txBox="1"/>
          <p:nvPr>
            <p:ph type="title"/>
          </p:nvPr>
        </p:nvSpPr>
        <p:spPr>
          <a:xfrm>
            <a:off x="1176865" y="1883832"/>
            <a:ext cx="3632202" cy="1371600"/>
          </a:xfrm>
          <a:prstGeom prst="rect">
            <a:avLst/>
          </a:prstGeom>
          <a:noFill/>
          <a:ln>
            <a:noFill/>
          </a:ln>
        </p:spPr>
        <p:txBody>
          <a:bodyPr anchorCtr="0" anchor="b" bIns="45700" lIns="91425" spcFirstLastPara="1" rIns="91425" wrap="square" tIns="45700">
            <a:normAutofit/>
          </a:bodyPr>
          <a:lstStyle>
            <a:lvl1pPr lvl="0" algn="ctr">
              <a:spcBef>
                <a:spcPts val="0"/>
              </a:spcBef>
              <a:spcAft>
                <a:spcPts val="0"/>
              </a:spcAft>
              <a:buClr>
                <a:srgbClr val="262626"/>
              </a:buClr>
              <a:buSzPts val="2400"/>
              <a:buFont typeface="Garamond"/>
              <a:buNone/>
              <a:defRPr b="0" sz="2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0" name="Google Shape;80;p48"/>
          <p:cNvSpPr/>
          <p:nvPr>
            <p:ph idx="2" type="pic"/>
          </p:nvPr>
        </p:nvSpPr>
        <p:spPr>
          <a:xfrm>
            <a:off x="5183069" y="1032933"/>
            <a:ext cx="2929463" cy="4792136"/>
          </a:xfrm>
          <a:prstGeom prst="roundRect">
            <a:avLst>
              <a:gd fmla="val 0" name="adj"/>
            </a:avLst>
          </a:prstGeom>
          <a:noFill/>
          <a:ln cap="flat" cmpd="thickThin" w="57150">
            <a:solidFill>
              <a:srgbClr val="7F7F7F"/>
            </a:solidFill>
            <a:prstDash val="solid"/>
            <a:round/>
            <a:headEnd len="sm" w="sm" type="none"/>
            <a:tailEnd len="sm" w="sm" type="none"/>
          </a:ln>
        </p:spPr>
      </p:sp>
      <p:sp>
        <p:nvSpPr>
          <p:cNvPr id="81" name="Google Shape;81;p48"/>
          <p:cNvSpPr txBox="1"/>
          <p:nvPr>
            <p:ph idx="1" type="body"/>
          </p:nvPr>
        </p:nvSpPr>
        <p:spPr>
          <a:xfrm>
            <a:off x="1176865" y="3255432"/>
            <a:ext cx="3632201" cy="1828800"/>
          </a:xfrm>
          <a:prstGeom prst="rect">
            <a:avLst/>
          </a:prstGeom>
          <a:noFill/>
          <a:ln>
            <a:noFill/>
          </a:ln>
        </p:spPr>
        <p:txBody>
          <a:bodyPr anchorCtr="0" anchor="t" bIns="45700" lIns="91425" spcFirstLastPara="1" rIns="91425" wrap="square" tIns="45700">
            <a:normAutofit/>
          </a:bodyPr>
          <a:lstStyle>
            <a:lvl1pPr indent="-228600" lvl="0" marL="457200" algn="ctr">
              <a:spcBef>
                <a:spcPts val="320"/>
              </a:spcBef>
              <a:spcAft>
                <a:spcPts val="0"/>
              </a:spcAft>
              <a:buSzPts val="1840"/>
              <a:buNone/>
              <a:defRPr sz="1600"/>
            </a:lvl1pPr>
            <a:lvl2pPr indent="-228600" lvl="1" marL="914400" algn="l">
              <a:spcBef>
                <a:spcPts val="600"/>
              </a:spcBef>
              <a:spcAft>
                <a:spcPts val="0"/>
              </a:spcAft>
              <a:buSzPts val="1380"/>
              <a:buNone/>
              <a:defRPr sz="1200"/>
            </a:lvl2pPr>
            <a:lvl3pPr indent="-228600" lvl="2" marL="1371600" algn="l">
              <a:spcBef>
                <a:spcPts val="600"/>
              </a:spcBef>
              <a:spcAft>
                <a:spcPts val="0"/>
              </a:spcAft>
              <a:buSzPts val="1150"/>
              <a:buNone/>
              <a:defRPr sz="1000"/>
            </a:lvl3pPr>
            <a:lvl4pPr indent="-228600" lvl="3" marL="1828800" algn="l">
              <a:spcBef>
                <a:spcPts val="600"/>
              </a:spcBef>
              <a:spcAft>
                <a:spcPts val="0"/>
              </a:spcAft>
              <a:buSzPts val="1035"/>
              <a:buNone/>
              <a:defRPr sz="900"/>
            </a:lvl4pPr>
            <a:lvl5pPr indent="-228600" lvl="4" marL="2286000" algn="l">
              <a:spcBef>
                <a:spcPts val="600"/>
              </a:spcBef>
              <a:spcAft>
                <a:spcPts val="0"/>
              </a:spcAft>
              <a:buSzPts val="1035"/>
              <a:buNone/>
              <a:defRPr sz="900"/>
            </a:lvl5pPr>
            <a:lvl6pPr indent="-228600" lvl="5" marL="2743200" algn="l">
              <a:spcBef>
                <a:spcPts val="600"/>
              </a:spcBef>
              <a:spcAft>
                <a:spcPts val="0"/>
              </a:spcAft>
              <a:buSzPts val="1035"/>
              <a:buNone/>
              <a:defRPr sz="900"/>
            </a:lvl6pPr>
            <a:lvl7pPr indent="-228600" lvl="6" marL="3200400" algn="l">
              <a:spcBef>
                <a:spcPts val="600"/>
              </a:spcBef>
              <a:spcAft>
                <a:spcPts val="0"/>
              </a:spcAft>
              <a:buSzPts val="1035"/>
              <a:buNone/>
              <a:defRPr sz="900"/>
            </a:lvl7pPr>
            <a:lvl8pPr indent="-228600" lvl="7" marL="3657600" algn="l">
              <a:spcBef>
                <a:spcPts val="600"/>
              </a:spcBef>
              <a:spcAft>
                <a:spcPts val="0"/>
              </a:spcAft>
              <a:buSzPts val="1035"/>
              <a:buNone/>
              <a:defRPr sz="900"/>
            </a:lvl8pPr>
            <a:lvl9pPr indent="-228600" lvl="8" marL="4114800" algn="l">
              <a:spcBef>
                <a:spcPts val="600"/>
              </a:spcBef>
              <a:spcAft>
                <a:spcPts val="600"/>
              </a:spcAft>
              <a:buSzPts val="1035"/>
              <a:buNone/>
              <a:defRPr sz="900"/>
            </a:lvl9pPr>
          </a:lstStyle>
          <a:p/>
        </p:txBody>
      </p:sp>
      <p:sp>
        <p:nvSpPr>
          <p:cNvPr id="82" name="Google Shape;82;p48"/>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48"/>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4" name="Google Shape;84;p48"/>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anoramic Picture with Caption">
  <p:cSld name="Panoramic Picture with Caption">
    <p:spTree>
      <p:nvGrpSpPr>
        <p:cNvPr id="85" name="Shape 85"/>
        <p:cNvGrpSpPr/>
        <p:nvPr/>
      </p:nvGrpSpPr>
      <p:grpSpPr>
        <a:xfrm>
          <a:off x="0" y="0"/>
          <a:ext cx="0" cy="0"/>
          <a:chOff x="0" y="0"/>
          <a:chExt cx="0" cy="0"/>
        </a:xfrm>
      </p:grpSpPr>
      <p:sp>
        <p:nvSpPr>
          <p:cNvPr id="86" name="Google Shape;86;p49"/>
          <p:cNvSpPr txBox="1"/>
          <p:nvPr>
            <p:ph type="title"/>
          </p:nvPr>
        </p:nvSpPr>
        <p:spPr>
          <a:xfrm>
            <a:off x="1176866" y="4815415"/>
            <a:ext cx="6798734" cy="566738"/>
          </a:xfrm>
          <a:prstGeom prst="rect">
            <a:avLst/>
          </a:prstGeom>
          <a:noFill/>
          <a:ln>
            <a:noFill/>
          </a:ln>
        </p:spPr>
        <p:txBody>
          <a:bodyPr anchorCtr="0" anchor="b" bIns="45700" lIns="91425" spcFirstLastPara="1" rIns="91425" wrap="square" tIns="45700">
            <a:normAutofit/>
          </a:bodyPr>
          <a:lstStyle>
            <a:lvl1pPr lvl="0" algn="ctr">
              <a:spcBef>
                <a:spcPts val="0"/>
              </a:spcBef>
              <a:spcAft>
                <a:spcPts val="0"/>
              </a:spcAft>
              <a:buClr>
                <a:srgbClr val="262626"/>
              </a:buClr>
              <a:buSzPts val="2400"/>
              <a:buFont typeface="Garamond"/>
              <a:buNone/>
              <a:defRPr b="0" sz="2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7" name="Google Shape;87;p49"/>
          <p:cNvSpPr/>
          <p:nvPr>
            <p:ph idx="2" type="pic"/>
          </p:nvPr>
        </p:nvSpPr>
        <p:spPr>
          <a:xfrm>
            <a:off x="1026260" y="1032933"/>
            <a:ext cx="7091482" cy="3361269"/>
          </a:xfrm>
          <a:prstGeom prst="roundRect">
            <a:avLst>
              <a:gd fmla="val 0" name="adj"/>
            </a:avLst>
          </a:prstGeom>
          <a:noFill/>
          <a:ln cap="flat" cmpd="thickThin" w="57150">
            <a:solidFill>
              <a:srgbClr val="7F7F7F"/>
            </a:solidFill>
            <a:prstDash val="solid"/>
            <a:round/>
            <a:headEnd len="sm" w="sm" type="none"/>
            <a:tailEnd len="sm" w="sm" type="none"/>
          </a:ln>
        </p:spPr>
      </p:sp>
      <p:sp>
        <p:nvSpPr>
          <p:cNvPr id="88" name="Google Shape;88;p49"/>
          <p:cNvSpPr txBox="1"/>
          <p:nvPr>
            <p:ph idx="1" type="body"/>
          </p:nvPr>
        </p:nvSpPr>
        <p:spPr>
          <a:xfrm>
            <a:off x="1176866" y="5382153"/>
            <a:ext cx="6798734" cy="493712"/>
          </a:xfrm>
          <a:prstGeom prst="rect">
            <a:avLst/>
          </a:prstGeom>
          <a:noFill/>
          <a:ln>
            <a:noFill/>
          </a:ln>
        </p:spPr>
        <p:txBody>
          <a:bodyPr anchorCtr="0" anchor="t" bIns="45700" lIns="91425" spcFirstLastPara="1" rIns="91425" wrap="square" tIns="45700">
            <a:normAutofit/>
          </a:bodyPr>
          <a:lstStyle>
            <a:lvl1pPr indent="-228600" lvl="0" marL="457200" algn="ctr">
              <a:spcBef>
                <a:spcPts val="320"/>
              </a:spcBef>
              <a:spcAft>
                <a:spcPts val="0"/>
              </a:spcAft>
              <a:buSzPts val="1840"/>
              <a:buNone/>
              <a:defRPr sz="1600"/>
            </a:lvl1pPr>
            <a:lvl2pPr indent="-228600" lvl="1" marL="914400" algn="l">
              <a:spcBef>
                <a:spcPts val="600"/>
              </a:spcBef>
              <a:spcAft>
                <a:spcPts val="0"/>
              </a:spcAft>
              <a:buSzPts val="1380"/>
              <a:buNone/>
              <a:defRPr sz="1200"/>
            </a:lvl2pPr>
            <a:lvl3pPr indent="-228600" lvl="2" marL="1371600" algn="l">
              <a:spcBef>
                <a:spcPts val="600"/>
              </a:spcBef>
              <a:spcAft>
                <a:spcPts val="0"/>
              </a:spcAft>
              <a:buSzPts val="1150"/>
              <a:buNone/>
              <a:defRPr sz="1000"/>
            </a:lvl3pPr>
            <a:lvl4pPr indent="-228600" lvl="3" marL="1828800" algn="l">
              <a:spcBef>
                <a:spcPts val="600"/>
              </a:spcBef>
              <a:spcAft>
                <a:spcPts val="0"/>
              </a:spcAft>
              <a:buSzPts val="1035"/>
              <a:buNone/>
              <a:defRPr sz="900"/>
            </a:lvl4pPr>
            <a:lvl5pPr indent="-228600" lvl="4" marL="2286000" algn="l">
              <a:spcBef>
                <a:spcPts val="600"/>
              </a:spcBef>
              <a:spcAft>
                <a:spcPts val="0"/>
              </a:spcAft>
              <a:buSzPts val="1035"/>
              <a:buNone/>
              <a:defRPr sz="900"/>
            </a:lvl5pPr>
            <a:lvl6pPr indent="-228600" lvl="5" marL="2743200" algn="l">
              <a:spcBef>
                <a:spcPts val="600"/>
              </a:spcBef>
              <a:spcAft>
                <a:spcPts val="0"/>
              </a:spcAft>
              <a:buSzPts val="1035"/>
              <a:buNone/>
              <a:defRPr sz="900"/>
            </a:lvl6pPr>
            <a:lvl7pPr indent="-228600" lvl="6" marL="3200400" algn="l">
              <a:spcBef>
                <a:spcPts val="600"/>
              </a:spcBef>
              <a:spcAft>
                <a:spcPts val="0"/>
              </a:spcAft>
              <a:buSzPts val="1035"/>
              <a:buNone/>
              <a:defRPr sz="900"/>
            </a:lvl7pPr>
            <a:lvl8pPr indent="-228600" lvl="7" marL="3657600" algn="l">
              <a:spcBef>
                <a:spcPts val="600"/>
              </a:spcBef>
              <a:spcAft>
                <a:spcPts val="0"/>
              </a:spcAft>
              <a:buSzPts val="1035"/>
              <a:buNone/>
              <a:defRPr sz="900"/>
            </a:lvl8pPr>
            <a:lvl9pPr indent="-228600" lvl="8" marL="4114800" algn="l">
              <a:spcBef>
                <a:spcPts val="600"/>
              </a:spcBef>
              <a:spcAft>
                <a:spcPts val="600"/>
              </a:spcAft>
              <a:buSzPts val="1035"/>
              <a:buNone/>
              <a:defRPr sz="900"/>
            </a:lvl9pPr>
          </a:lstStyle>
          <a:p/>
        </p:txBody>
      </p:sp>
      <p:sp>
        <p:nvSpPr>
          <p:cNvPr id="89" name="Google Shape;89;p49"/>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0" name="Google Shape;90;p49"/>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1" name="Google Shape;91;p49"/>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aption">
  <p:cSld name="Title and Caption">
    <p:spTree>
      <p:nvGrpSpPr>
        <p:cNvPr id="92" name="Shape 92"/>
        <p:cNvGrpSpPr/>
        <p:nvPr/>
      </p:nvGrpSpPr>
      <p:grpSpPr>
        <a:xfrm>
          <a:off x="0" y="0"/>
          <a:ext cx="0" cy="0"/>
          <a:chOff x="0" y="0"/>
          <a:chExt cx="0" cy="0"/>
        </a:xfrm>
      </p:grpSpPr>
      <p:sp>
        <p:nvSpPr>
          <p:cNvPr id="93" name="Google Shape;93;p50"/>
          <p:cNvSpPr txBox="1"/>
          <p:nvPr>
            <p:ph type="title"/>
          </p:nvPr>
        </p:nvSpPr>
        <p:spPr>
          <a:xfrm>
            <a:off x="1176866" y="906873"/>
            <a:ext cx="6798734" cy="309786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262626"/>
              </a:buClr>
              <a:buSzPts val="3200"/>
              <a:buFont typeface="Garamond"/>
              <a:buNone/>
              <a:defRPr b="0" sz="32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4" name="Google Shape;94;p50"/>
          <p:cNvSpPr txBox="1"/>
          <p:nvPr>
            <p:ph idx="1" type="body"/>
          </p:nvPr>
        </p:nvSpPr>
        <p:spPr>
          <a:xfrm>
            <a:off x="1176865" y="4275666"/>
            <a:ext cx="6798736" cy="1600202"/>
          </a:xfrm>
          <a:prstGeom prst="rect">
            <a:avLst/>
          </a:prstGeom>
          <a:noFill/>
          <a:ln>
            <a:noFill/>
          </a:ln>
        </p:spPr>
        <p:txBody>
          <a:bodyPr anchorCtr="0" anchor="ctr" bIns="45700" lIns="91425" spcFirstLastPara="1" rIns="91425" wrap="square" tIns="45700">
            <a:normAutofit/>
          </a:bodyPr>
          <a:lstStyle>
            <a:lvl1pPr indent="-228600" lvl="0" marL="457200" algn="ctr">
              <a:spcBef>
                <a:spcPts val="400"/>
              </a:spcBef>
              <a:spcAft>
                <a:spcPts val="0"/>
              </a:spcAft>
              <a:buSzPts val="2300"/>
              <a:buNone/>
              <a:defRPr sz="2000">
                <a:solidFill>
                  <a:schemeClr val="dk1"/>
                </a:solidFill>
              </a:defRPr>
            </a:lvl1pPr>
            <a:lvl2pPr indent="-228600" lvl="1" marL="914400" algn="l">
              <a:spcBef>
                <a:spcPts val="600"/>
              </a:spcBef>
              <a:spcAft>
                <a:spcPts val="0"/>
              </a:spcAft>
              <a:buSzPts val="2070"/>
              <a:buNone/>
              <a:defRPr sz="1800">
                <a:solidFill>
                  <a:srgbClr val="888888"/>
                </a:solidFill>
              </a:defRPr>
            </a:lvl2pPr>
            <a:lvl3pPr indent="-228600" lvl="2" marL="1371600" algn="l">
              <a:spcBef>
                <a:spcPts val="600"/>
              </a:spcBef>
              <a:spcAft>
                <a:spcPts val="0"/>
              </a:spcAft>
              <a:buSzPts val="1840"/>
              <a:buNone/>
              <a:defRPr sz="1600">
                <a:solidFill>
                  <a:srgbClr val="888888"/>
                </a:solidFill>
              </a:defRPr>
            </a:lvl3pPr>
            <a:lvl4pPr indent="-228600" lvl="3" marL="1828800" algn="l">
              <a:spcBef>
                <a:spcPts val="600"/>
              </a:spcBef>
              <a:spcAft>
                <a:spcPts val="0"/>
              </a:spcAft>
              <a:buSzPts val="1610"/>
              <a:buNone/>
              <a:defRPr sz="1400">
                <a:solidFill>
                  <a:srgbClr val="888888"/>
                </a:solidFill>
              </a:defRPr>
            </a:lvl4pPr>
            <a:lvl5pPr indent="-228600" lvl="4" marL="2286000" algn="l">
              <a:spcBef>
                <a:spcPts val="600"/>
              </a:spcBef>
              <a:spcAft>
                <a:spcPts val="0"/>
              </a:spcAft>
              <a:buSzPts val="1610"/>
              <a:buNone/>
              <a:defRPr sz="1400">
                <a:solidFill>
                  <a:srgbClr val="888888"/>
                </a:solidFill>
              </a:defRPr>
            </a:lvl5pPr>
            <a:lvl6pPr indent="-228600" lvl="5" marL="2743200" algn="l">
              <a:spcBef>
                <a:spcPts val="600"/>
              </a:spcBef>
              <a:spcAft>
                <a:spcPts val="0"/>
              </a:spcAft>
              <a:buSzPts val="1610"/>
              <a:buNone/>
              <a:defRPr sz="1400">
                <a:solidFill>
                  <a:srgbClr val="888888"/>
                </a:solidFill>
              </a:defRPr>
            </a:lvl6pPr>
            <a:lvl7pPr indent="-228600" lvl="6" marL="3200400" algn="l">
              <a:spcBef>
                <a:spcPts val="600"/>
              </a:spcBef>
              <a:spcAft>
                <a:spcPts val="0"/>
              </a:spcAft>
              <a:buSzPts val="1610"/>
              <a:buNone/>
              <a:defRPr sz="1400">
                <a:solidFill>
                  <a:srgbClr val="888888"/>
                </a:solidFill>
              </a:defRPr>
            </a:lvl7pPr>
            <a:lvl8pPr indent="-228600" lvl="7" marL="3657600" algn="l">
              <a:spcBef>
                <a:spcPts val="600"/>
              </a:spcBef>
              <a:spcAft>
                <a:spcPts val="0"/>
              </a:spcAft>
              <a:buSzPts val="1610"/>
              <a:buNone/>
              <a:defRPr sz="1400">
                <a:solidFill>
                  <a:srgbClr val="888888"/>
                </a:solidFill>
              </a:defRPr>
            </a:lvl8pPr>
            <a:lvl9pPr indent="-228600" lvl="8" marL="4114800" algn="l">
              <a:spcBef>
                <a:spcPts val="600"/>
              </a:spcBef>
              <a:spcAft>
                <a:spcPts val="600"/>
              </a:spcAft>
              <a:buSzPts val="1610"/>
              <a:buNone/>
              <a:defRPr sz="1400">
                <a:solidFill>
                  <a:srgbClr val="888888"/>
                </a:solidFill>
              </a:defRPr>
            </a:lvl9pPr>
          </a:lstStyle>
          <a:p/>
        </p:txBody>
      </p:sp>
      <p:sp>
        <p:nvSpPr>
          <p:cNvPr id="95" name="Google Shape;95;p50"/>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6" name="Google Shape;96;p50"/>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7" name="Google Shape;97;p50"/>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cxnSp>
        <p:nvCxnSpPr>
          <p:cNvPr id="98" name="Google Shape;98;p50"/>
          <p:cNvCxnSpPr/>
          <p:nvPr/>
        </p:nvCxnSpPr>
        <p:spPr>
          <a:xfrm>
            <a:off x="1278465" y="4140199"/>
            <a:ext cx="6606425"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with Caption">
  <p:cSld name="Quote with Caption">
    <p:spTree>
      <p:nvGrpSpPr>
        <p:cNvPr id="99" name="Shape 99"/>
        <p:cNvGrpSpPr/>
        <p:nvPr/>
      </p:nvGrpSpPr>
      <p:grpSpPr>
        <a:xfrm>
          <a:off x="0" y="0"/>
          <a:ext cx="0" cy="0"/>
          <a:chOff x="0" y="0"/>
          <a:chExt cx="0" cy="0"/>
        </a:xfrm>
      </p:grpSpPr>
      <p:sp>
        <p:nvSpPr>
          <p:cNvPr id="100" name="Google Shape;100;p51"/>
          <p:cNvSpPr txBox="1"/>
          <p:nvPr>
            <p:ph type="title"/>
          </p:nvPr>
        </p:nvSpPr>
        <p:spPr>
          <a:xfrm>
            <a:off x="1334333" y="982132"/>
            <a:ext cx="6400250" cy="2370668"/>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3200"/>
              <a:buFont typeface="Garamond"/>
              <a:buNone/>
              <a:defRPr b="0" sz="3200" cap="none">
                <a:solidFill>
                  <a:schemeClr val="dk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1" name="Google Shape;101;p51"/>
          <p:cNvSpPr txBox="1"/>
          <p:nvPr>
            <p:ph idx="1" type="body"/>
          </p:nvPr>
        </p:nvSpPr>
        <p:spPr>
          <a:xfrm>
            <a:off x="1600200" y="3352799"/>
            <a:ext cx="5892798" cy="651933"/>
          </a:xfrm>
          <a:prstGeom prst="rect">
            <a:avLst/>
          </a:prstGeom>
          <a:noFill/>
          <a:ln>
            <a:noFill/>
          </a:ln>
        </p:spPr>
        <p:txBody>
          <a:bodyPr anchorCtr="0" anchor="ctr" bIns="45700" lIns="91425" spcFirstLastPara="1" rIns="91425" wrap="square" tIns="45700">
            <a:normAutofit/>
          </a:bodyPr>
          <a:lstStyle>
            <a:lvl1pPr indent="-228600" lvl="0" marL="457200" algn="r">
              <a:spcBef>
                <a:spcPts val="360"/>
              </a:spcBef>
              <a:spcAft>
                <a:spcPts val="0"/>
              </a:spcAft>
              <a:buSzPts val="2070"/>
              <a:buFont typeface="Garamond"/>
              <a:buNone/>
              <a:defRPr sz="1800"/>
            </a:lvl1pPr>
            <a:lvl2pPr indent="-228600" lvl="1" marL="914400" algn="l">
              <a:spcBef>
                <a:spcPts val="600"/>
              </a:spcBef>
              <a:spcAft>
                <a:spcPts val="0"/>
              </a:spcAft>
              <a:buSzPts val="2300"/>
              <a:buFont typeface="Garamond"/>
              <a:buNone/>
              <a:defRPr/>
            </a:lvl2pPr>
            <a:lvl3pPr indent="-228600" lvl="2" marL="1371600" algn="l">
              <a:spcBef>
                <a:spcPts val="600"/>
              </a:spcBef>
              <a:spcAft>
                <a:spcPts val="0"/>
              </a:spcAft>
              <a:buSzPts val="2070"/>
              <a:buFont typeface="Garamond"/>
              <a:buNone/>
              <a:defRPr/>
            </a:lvl3pPr>
            <a:lvl4pPr indent="-228600" lvl="3" marL="1828800" algn="l">
              <a:spcBef>
                <a:spcPts val="600"/>
              </a:spcBef>
              <a:spcAft>
                <a:spcPts val="0"/>
              </a:spcAft>
              <a:buSzPts val="1840"/>
              <a:buFont typeface="Garamond"/>
              <a:buNone/>
              <a:defRPr/>
            </a:lvl4pPr>
            <a:lvl5pPr indent="-228600" lvl="4" marL="2286000" algn="l">
              <a:spcBef>
                <a:spcPts val="600"/>
              </a:spcBef>
              <a:spcAft>
                <a:spcPts val="0"/>
              </a:spcAft>
              <a:buSzPts val="1610"/>
              <a:buFont typeface="Garamond"/>
              <a:buNone/>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102" name="Google Shape;102;p51"/>
          <p:cNvSpPr txBox="1"/>
          <p:nvPr>
            <p:ph idx="2" type="body"/>
          </p:nvPr>
        </p:nvSpPr>
        <p:spPr>
          <a:xfrm>
            <a:off x="1176863" y="4343400"/>
            <a:ext cx="6798738" cy="1532467"/>
          </a:xfrm>
          <a:prstGeom prst="rect">
            <a:avLst/>
          </a:prstGeom>
          <a:noFill/>
          <a:ln>
            <a:noFill/>
          </a:ln>
        </p:spPr>
        <p:txBody>
          <a:bodyPr anchorCtr="0" anchor="ctr" bIns="45700" lIns="91425" spcFirstLastPara="1" rIns="91425" wrap="square" tIns="45700">
            <a:normAutofit/>
          </a:bodyPr>
          <a:lstStyle>
            <a:lvl1pPr indent="-228600" lvl="0" marL="457200" algn="ctr">
              <a:spcBef>
                <a:spcPts val="400"/>
              </a:spcBef>
              <a:spcAft>
                <a:spcPts val="0"/>
              </a:spcAft>
              <a:buSzPts val="2300"/>
              <a:buNone/>
              <a:defRPr sz="2000">
                <a:solidFill>
                  <a:schemeClr val="dk1"/>
                </a:solidFill>
              </a:defRPr>
            </a:lvl1pPr>
            <a:lvl2pPr indent="-228600" lvl="1" marL="914400" algn="l">
              <a:spcBef>
                <a:spcPts val="600"/>
              </a:spcBef>
              <a:spcAft>
                <a:spcPts val="0"/>
              </a:spcAft>
              <a:buSzPts val="2070"/>
              <a:buNone/>
              <a:defRPr sz="1800">
                <a:solidFill>
                  <a:srgbClr val="888888"/>
                </a:solidFill>
              </a:defRPr>
            </a:lvl2pPr>
            <a:lvl3pPr indent="-228600" lvl="2" marL="1371600" algn="l">
              <a:spcBef>
                <a:spcPts val="600"/>
              </a:spcBef>
              <a:spcAft>
                <a:spcPts val="0"/>
              </a:spcAft>
              <a:buSzPts val="1840"/>
              <a:buNone/>
              <a:defRPr sz="1600">
                <a:solidFill>
                  <a:srgbClr val="888888"/>
                </a:solidFill>
              </a:defRPr>
            </a:lvl3pPr>
            <a:lvl4pPr indent="-228600" lvl="3" marL="1828800" algn="l">
              <a:spcBef>
                <a:spcPts val="600"/>
              </a:spcBef>
              <a:spcAft>
                <a:spcPts val="0"/>
              </a:spcAft>
              <a:buSzPts val="1610"/>
              <a:buNone/>
              <a:defRPr sz="1400">
                <a:solidFill>
                  <a:srgbClr val="888888"/>
                </a:solidFill>
              </a:defRPr>
            </a:lvl4pPr>
            <a:lvl5pPr indent="-228600" lvl="4" marL="2286000" algn="l">
              <a:spcBef>
                <a:spcPts val="600"/>
              </a:spcBef>
              <a:spcAft>
                <a:spcPts val="0"/>
              </a:spcAft>
              <a:buSzPts val="1610"/>
              <a:buNone/>
              <a:defRPr sz="1400">
                <a:solidFill>
                  <a:srgbClr val="888888"/>
                </a:solidFill>
              </a:defRPr>
            </a:lvl5pPr>
            <a:lvl6pPr indent="-228600" lvl="5" marL="2743200" algn="l">
              <a:spcBef>
                <a:spcPts val="600"/>
              </a:spcBef>
              <a:spcAft>
                <a:spcPts val="0"/>
              </a:spcAft>
              <a:buSzPts val="1610"/>
              <a:buNone/>
              <a:defRPr sz="1400">
                <a:solidFill>
                  <a:srgbClr val="888888"/>
                </a:solidFill>
              </a:defRPr>
            </a:lvl6pPr>
            <a:lvl7pPr indent="-228600" lvl="6" marL="3200400" algn="l">
              <a:spcBef>
                <a:spcPts val="600"/>
              </a:spcBef>
              <a:spcAft>
                <a:spcPts val="0"/>
              </a:spcAft>
              <a:buSzPts val="1610"/>
              <a:buNone/>
              <a:defRPr sz="1400">
                <a:solidFill>
                  <a:srgbClr val="888888"/>
                </a:solidFill>
              </a:defRPr>
            </a:lvl7pPr>
            <a:lvl8pPr indent="-228600" lvl="7" marL="3657600" algn="l">
              <a:spcBef>
                <a:spcPts val="600"/>
              </a:spcBef>
              <a:spcAft>
                <a:spcPts val="0"/>
              </a:spcAft>
              <a:buSzPts val="1610"/>
              <a:buNone/>
              <a:defRPr sz="1400">
                <a:solidFill>
                  <a:srgbClr val="888888"/>
                </a:solidFill>
              </a:defRPr>
            </a:lvl8pPr>
            <a:lvl9pPr indent="-228600" lvl="8" marL="4114800" algn="l">
              <a:spcBef>
                <a:spcPts val="600"/>
              </a:spcBef>
              <a:spcAft>
                <a:spcPts val="600"/>
              </a:spcAft>
              <a:buSzPts val="1610"/>
              <a:buNone/>
              <a:defRPr sz="1400">
                <a:solidFill>
                  <a:srgbClr val="888888"/>
                </a:solidFill>
              </a:defRPr>
            </a:lvl9pPr>
          </a:lstStyle>
          <a:p/>
        </p:txBody>
      </p:sp>
      <p:sp>
        <p:nvSpPr>
          <p:cNvPr id="103" name="Google Shape;103;p51"/>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4" name="Google Shape;104;p51"/>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5" name="Google Shape;105;p51"/>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sp>
        <p:nvSpPr>
          <p:cNvPr id="106" name="Google Shape;106;p51"/>
          <p:cNvSpPr txBox="1"/>
          <p:nvPr/>
        </p:nvSpPr>
        <p:spPr>
          <a:xfrm>
            <a:off x="849969" y="905362"/>
            <a:ext cx="457319"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b="0" i="0" lang="mn-MN" sz="7200" u="none" cap="none" strike="noStrike">
                <a:solidFill>
                  <a:schemeClr val="dk1"/>
                </a:solidFill>
                <a:latin typeface="Garamond"/>
                <a:ea typeface="Garamond"/>
                <a:cs typeface="Garamond"/>
                <a:sym typeface="Garamond"/>
              </a:rPr>
              <a:t>“</a:t>
            </a:r>
            <a:endParaRPr/>
          </a:p>
        </p:txBody>
      </p:sp>
      <p:sp>
        <p:nvSpPr>
          <p:cNvPr id="107" name="Google Shape;107;p51"/>
          <p:cNvSpPr txBox="1"/>
          <p:nvPr/>
        </p:nvSpPr>
        <p:spPr>
          <a:xfrm>
            <a:off x="7633503" y="2827870"/>
            <a:ext cx="457319" cy="584776"/>
          </a:xfrm>
          <a:prstGeom prst="rect">
            <a:avLst/>
          </a:prstGeom>
          <a:noFill/>
          <a:ln>
            <a:noFill/>
          </a:ln>
        </p:spPr>
        <p:txBody>
          <a:bodyPr anchorCtr="0" anchor="ctr" bIns="45700" lIns="91425" spcFirstLastPara="1" rIns="91425" wrap="square" tIns="45700">
            <a:noAutofit/>
          </a:bodyPr>
          <a:lstStyle/>
          <a:p>
            <a:pPr indent="0" lvl="0" marL="0" marR="0" rtl="0" algn="r">
              <a:spcBef>
                <a:spcPts val="0"/>
              </a:spcBef>
              <a:spcAft>
                <a:spcPts val="0"/>
              </a:spcAft>
              <a:buNone/>
            </a:pPr>
            <a:r>
              <a:rPr b="0" i="0" lang="mn-MN" sz="7200" u="none" cap="none" strike="noStrike">
                <a:solidFill>
                  <a:schemeClr val="dk1"/>
                </a:solidFill>
                <a:latin typeface="Garamond"/>
                <a:ea typeface="Garamond"/>
                <a:cs typeface="Garamond"/>
                <a:sym typeface="Garamond"/>
              </a:rPr>
              <a:t>”</a:t>
            </a:r>
            <a:endParaRPr/>
          </a:p>
        </p:txBody>
      </p:sp>
      <p:cxnSp>
        <p:nvCxnSpPr>
          <p:cNvPr id="108" name="Google Shape;108;p51"/>
          <p:cNvCxnSpPr/>
          <p:nvPr/>
        </p:nvCxnSpPr>
        <p:spPr>
          <a:xfrm>
            <a:off x="1278466" y="4140199"/>
            <a:ext cx="6595534"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ame Card">
  <p:cSld name="Name Card">
    <p:spTree>
      <p:nvGrpSpPr>
        <p:cNvPr id="109" name="Shape 109"/>
        <p:cNvGrpSpPr/>
        <p:nvPr/>
      </p:nvGrpSpPr>
      <p:grpSpPr>
        <a:xfrm>
          <a:off x="0" y="0"/>
          <a:ext cx="0" cy="0"/>
          <a:chOff x="0" y="0"/>
          <a:chExt cx="0" cy="0"/>
        </a:xfrm>
      </p:grpSpPr>
      <p:sp>
        <p:nvSpPr>
          <p:cNvPr id="110" name="Google Shape;110;p52"/>
          <p:cNvSpPr txBox="1"/>
          <p:nvPr>
            <p:ph type="title"/>
          </p:nvPr>
        </p:nvSpPr>
        <p:spPr>
          <a:xfrm>
            <a:off x="1176869" y="3308581"/>
            <a:ext cx="6798728" cy="146880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rgbClr val="262626"/>
              </a:buClr>
              <a:buSzPts val="3200"/>
              <a:buFont typeface="Garamond"/>
              <a:buNone/>
              <a:defRPr b="0" sz="32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1" name="Google Shape;111;p52"/>
          <p:cNvSpPr txBox="1"/>
          <p:nvPr>
            <p:ph idx="1" type="body"/>
          </p:nvPr>
        </p:nvSpPr>
        <p:spPr>
          <a:xfrm>
            <a:off x="1176868" y="4777381"/>
            <a:ext cx="6798730" cy="860400"/>
          </a:xfrm>
          <a:prstGeom prst="rect">
            <a:avLst/>
          </a:prstGeom>
          <a:noFill/>
          <a:ln>
            <a:noFill/>
          </a:ln>
        </p:spPr>
        <p:txBody>
          <a:bodyPr anchorCtr="0" anchor="t" bIns="45700" lIns="91425" spcFirstLastPara="1" rIns="91425" wrap="square" tIns="45700">
            <a:normAutofit/>
          </a:bodyPr>
          <a:lstStyle>
            <a:lvl1pPr indent="-228600" lvl="0" marL="457200" algn="l">
              <a:spcBef>
                <a:spcPts val="360"/>
              </a:spcBef>
              <a:spcAft>
                <a:spcPts val="0"/>
              </a:spcAft>
              <a:buSzPts val="2070"/>
              <a:buNone/>
              <a:defRPr sz="1800">
                <a:solidFill>
                  <a:schemeClr val="dk1"/>
                </a:solidFill>
              </a:defRPr>
            </a:lvl1pPr>
            <a:lvl2pPr indent="-228600" lvl="1" marL="914400" algn="l">
              <a:spcBef>
                <a:spcPts val="600"/>
              </a:spcBef>
              <a:spcAft>
                <a:spcPts val="0"/>
              </a:spcAft>
              <a:buSzPts val="2070"/>
              <a:buNone/>
              <a:defRPr sz="1800">
                <a:solidFill>
                  <a:srgbClr val="888888"/>
                </a:solidFill>
              </a:defRPr>
            </a:lvl2pPr>
            <a:lvl3pPr indent="-228600" lvl="2" marL="1371600" algn="l">
              <a:spcBef>
                <a:spcPts val="600"/>
              </a:spcBef>
              <a:spcAft>
                <a:spcPts val="0"/>
              </a:spcAft>
              <a:buSzPts val="1840"/>
              <a:buNone/>
              <a:defRPr sz="1600">
                <a:solidFill>
                  <a:srgbClr val="888888"/>
                </a:solidFill>
              </a:defRPr>
            </a:lvl3pPr>
            <a:lvl4pPr indent="-228600" lvl="3" marL="1828800" algn="l">
              <a:spcBef>
                <a:spcPts val="600"/>
              </a:spcBef>
              <a:spcAft>
                <a:spcPts val="0"/>
              </a:spcAft>
              <a:buSzPts val="1610"/>
              <a:buNone/>
              <a:defRPr sz="1400">
                <a:solidFill>
                  <a:srgbClr val="888888"/>
                </a:solidFill>
              </a:defRPr>
            </a:lvl4pPr>
            <a:lvl5pPr indent="-228600" lvl="4" marL="2286000" algn="l">
              <a:spcBef>
                <a:spcPts val="600"/>
              </a:spcBef>
              <a:spcAft>
                <a:spcPts val="0"/>
              </a:spcAft>
              <a:buSzPts val="1610"/>
              <a:buNone/>
              <a:defRPr sz="1400">
                <a:solidFill>
                  <a:srgbClr val="888888"/>
                </a:solidFill>
              </a:defRPr>
            </a:lvl5pPr>
            <a:lvl6pPr indent="-228600" lvl="5" marL="2743200" algn="l">
              <a:spcBef>
                <a:spcPts val="600"/>
              </a:spcBef>
              <a:spcAft>
                <a:spcPts val="0"/>
              </a:spcAft>
              <a:buSzPts val="1610"/>
              <a:buNone/>
              <a:defRPr sz="1400">
                <a:solidFill>
                  <a:srgbClr val="888888"/>
                </a:solidFill>
              </a:defRPr>
            </a:lvl6pPr>
            <a:lvl7pPr indent="-228600" lvl="6" marL="3200400" algn="l">
              <a:spcBef>
                <a:spcPts val="600"/>
              </a:spcBef>
              <a:spcAft>
                <a:spcPts val="0"/>
              </a:spcAft>
              <a:buSzPts val="1610"/>
              <a:buNone/>
              <a:defRPr sz="1400">
                <a:solidFill>
                  <a:srgbClr val="888888"/>
                </a:solidFill>
              </a:defRPr>
            </a:lvl7pPr>
            <a:lvl8pPr indent="-228600" lvl="7" marL="3657600" algn="l">
              <a:spcBef>
                <a:spcPts val="600"/>
              </a:spcBef>
              <a:spcAft>
                <a:spcPts val="0"/>
              </a:spcAft>
              <a:buSzPts val="1610"/>
              <a:buNone/>
              <a:defRPr sz="1400">
                <a:solidFill>
                  <a:srgbClr val="888888"/>
                </a:solidFill>
              </a:defRPr>
            </a:lvl8pPr>
            <a:lvl9pPr indent="-228600" lvl="8" marL="4114800" algn="l">
              <a:spcBef>
                <a:spcPts val="600"/>
              </a:spcBef>
              <a:spcAft>
                <a:spcPts val="600"/>
              </a:spcAft>
              <a:buSzPts val="1610"/>
              <a:buNone/>
              <a:defRPr sz="1400">
                <a:solidFill>
                  <a:srgbClr val="888888"/>
                </a:solidFill>
              </a:defRPr>
            </a:lvl9pPr>
          </a:lstStyle>
          <a:p/>
        </p:txBody>
      </p:sp>
      <p:sp>
        <p:nvSpPr>
          <p:cNvPr id="112" name="Google Shape;112;p52"/>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3" name="Google Shape;113;p52"/>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4" name="Google Shape;114;p52"/>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Name Card">
  <p:cSld name="Quote Name Card">
    <p:spTree>
      <p:nvGrpSpPr>
        <p:cNvPr id="115" name="Shape 115"/>
        <p:cNvGrpSpPr/>
        <p:nvPr/>
      </p:nvGrpSpPr>
      <p:grpSpPr>
        <a:xfrm>
          <a:off x="0" y="0"/>
          <a:ext cx="0" cy="0"/>
          <a:chOff x="0" y="0"/>
          <a:chExt cx="0" cy="0"/>
        </a:xfrm>
      </p:grpSpPr>
      <p:sp>
        <p:nvSpPr>
          <p:cNvPr id="116" name="Google Shape;116;p53"/>
          <p:cNvSpPr txBox="1"/>
          <p:nvPr>
            <p:ph type="title"/>
          </p:nvPr>
        </p:nvSpPr>
        <p:spPr>
          <a:xfrm>
            <a:off x="1409416" y="982132"/>
            <a:ext cx="6325168" cy="2243668"/>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3200"/>
              <a:buFont typeface="Garamond"/>
              <a:buNone/>
              <a:defRPr b="0" sz="3200" cap="none">
                <a:solidFill>
                  <a:schemeClr val="dk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7" name="Google Shape;117;p53"/>
          <p:cNvSpPr txBox="1"/>
          <p:nvPr>
            <p:ph idx="1" type="body"/>
          </p:nvPr>
        </p:nvSpPr>
        <p:spPr>
          <a:xfrm>
            <a:off x="1176868" y="3639312"/>
            <a:ext cx="6798730" cy="886968"/>
          </a:xfrm>
          <a:prstGeom prst="rect">
            <a:avLst/>
          </a:prstGeom>
          <a:noFill/>
          <a:ln>
            <a:noFill/>
          </a:ln>
        </p:spPr>
        <p:txBody>
          <a:bodyPr anchorCtr="0" anchor="b" bIns="45700" lIns="91425" spcFirstLastPara="1" rIns="91425" wrap="square" tIns="45700">
            <a:normAutofit/>
          </a:bodyPr>
          <a:lstStyle>
            <a:lvl1pPr indent="-228600" lvl="0" marL="457200" algn="l">
              <a:spcBef>
                <a:spcPts val="0"/>
              </a:spcBef>
              <a:spcAft>
                <a:spcPts val="0"/>
              </a:spcAft>
              <a:buSzPts val="2300"/>
              <a:buNone/>
              <a:defRPr sz="2000">
                <a:solidFill>
                  <a:schemeClr val="dk1"/>
                </a:solidFill>
              </a:defRPr>
            </a:lvl1pPr>
            <a:lvl2pPr indent="-228600" lvl="1" marL="914400" algn="l">
              <a:spcBef>
                <a:spcPts val="600"/>
              </a:spcBef>
              <a:spcAft>
                <a:spcPts val="0"/>
              </a:spcAft>
              <a:buSzPts val="2070"/>
              <a:buNone/>
              <a:defRPr sz="1800">
                <a:solidFill>
                  <a:srgbClr val="888888"/>
                </a:solidFill>
              </a:defRPr>
            </a:lvl2pPr>
            <a:lvl3pPr indent="-228600" lvl="2" marL="1371600" algn="l">
              <a:spcBef>
                <a:spcPts val="600"/>
              </a:spcBef>
              <a:spcAft>
                <a:spcPts val="0"/>
              </a:spcAft>
              <a:buSzPts val="1840"/>
              <a:buNone/>
              <a:defRPr sz="1600">
                <a:solidFill>
                  <a:srgbClr val="888888"/>
                </a:solidFill>
              </a:defRPr>
            </a:lvl3pPr>
            <a:lvl4pPr indent="-228600" lvl="3" marL="1828800" algn="l">
              <a:spcBef>
                <a:spcPts val="600"/>
              </a:spcBef>
              <a:spcAft>
                <a:spcPts val="0"/>
              </a:spcAft>
              <a:buSzPts val="1610"/>
              <a:buNone/>
              <a:defRPr sz="1400">
                <a:solidFill>
                  <a:srgbClr val="888888"/>
                </a:solidFill>
              </a:defRPr>
            </a:lvl4pPr>
            <a:lvl5pPr indent="-228600" lvl="4" marL="2286000" algn="l">
              <a:spcBef>
                <a:spcPts val="600"/>
              </a:spcBef>
              <a:spcAft>
                <a:spcPts val="0"/>
              </a:spcAft>
              <a:buSzPts val="1610"/>
              <a:buNone/>
              <a:defRPr sz="1400">
                <a:solidFill>
                  <a:srgbClr val="888888"/>
                </a:solidFill>
              </a:defRPr>
            </a:lvl5pPr>
            <a:lvl6pPr indent="-228600" lvl="5" marL="2743200" algn="l">
              <a:spcBef>
                <a:spcPts val="600"/>
              </a:spcBef>
              <a:spcAft>
                <a:spcPts val="0"/>
              </a:spcAft>
              <a:buSzPts val="1610"/>
              <a:buNone/>
              <a:defRPr sz="1400">
                <a:solidFill>
                  <a:srgbClr val="888888"/>
                </a:solidFill>
              </a:defRPr>
            </a:lvl6pPr>
            <a:lvl7pPr indent="-228600" lvl="6" marL="3200400" algn="l">
              <a:spcBef>
                <a:spcPts val="600"/>
              </a:spcBef>
              <a:spcAft>
                <a:spcPts val="0"/>
              </a:spcAft>
              <a:buSzPts val="1610"/>
              <a:buNone/>
              <a:defRPr sz="1400">
                <a:solidFill>
                  <a:srgbClr val="888888"/>
                </a:solidFill>
              </a:defRPr>
            </a:lvl7pPr>
            <a:lvl8pPr indent="-228600" lvl="7" marL="3657600" algn="l">
              <a:spcBef>
                <a:spcPts val="600"/>
              </a:spcBef>
              <a:spcAft>
                <a:spcPts val="0"/>
              </a:spcAft>
              <a:buSzPts val="1610"/>
              <a:buNone/>
              <a:defRPr sz="1400">
                <a:solidFill>
                  <a:srgbClr val="888888"/>
                </a:solidFill>
              </a:defRPr>
            </a:lvl8pPr>
            <a:lvl9pPr indent="-228600" lvl="8" marL="4114800" algn="l">
              <a:spcBef>
                <a:spcPts val="600"/>
              </a:spcBef>
              <a:spcAft>
                <a:spcPts val="600"/>
              </a:spcAft>
              <a:buSzPts val="1610"/>
              <a:buNone/>
              <a:defRPr sz="1400">
                <a:solidFill>
                  <a:srgbClr val="888888"/>
                </a:solidFill>
              </a:defRPr>
            </a:lvl9pPr>
          </a:lstStyle>
          <a:p/>
        </p:txBody>
      </p:sp>
      <p:sp>
        <p:nvSpPr>
          <p:cNvPr id="118" name="Google Shape;118;p53"/>
          <p:cNvSpPr txBox="1"/>
          <p:nvPr>
            <p:ph idx="2" type="body"/>
          </p:nvPr>
        </p:nvSpPr>
        <p:spPr>
          <a:xfrm>
            <a:off x="1176865" y="4529667"/>
            <a:ext cx="6798736" cy="1346200"/>
          </a:xfrm>
          <a:prstGeom prst="rect">
            <a:avLst/>
          </a:prstGeom>
          <a:noFill/>
          <a:ln>
            <a:noFill/>
          </a:ln>
        </p:spPr>
        <p:txBody>
          <a:bodyPr anchorCtr="0" anchor="t" bIns="45700" lIns="91425" spcFirstLastPara="1" rIns="91425" wrap="square" tIns="45700">
            <a:normAutofit/>
          </a:bodyPr>
          <a:lstStyle>
            <a:lvl1pPr indent="-228600" lvl="0" marL="457200" algn="l">
              <a:spcBef>
                <a:spcPts val="320"/>
              </a:spcBef>
              <a:spcAft>
                <a:spcPts val="0"/>
              </a:spcAft>
              <a:buSzPts val="1840"/>
              <a:buNone/>
              <a:defRPr sz="1600">
                <a:solidFill>
                  <a:schemeClr val="dk1"/>
                </a:solidFill>
              </a:defRPr>
            </a:lvl1pPr>
            <a:lvl2pPr indent="-228600" lvl="1" marL="914400" algn="l">
              <a:spcBef>
                <a:spcPts val="600"/>
              </a:spcBef>
              <a:spcAft>
                <a:spcPts val="0"/>
              </a:spcAft>
              <a:buSzPts val="1840"/>
              <a:buNone/>
              <a:defRPr sz="1600">
                <a:solidFill>
                  <a:srgbClr val="888888"/>
                </a:solidFill>
              </a:defRPr>
            </a:lvl2pPr>
            <a:lvl3pPr indent="-228600" lvl="2" marL="1371600" algn="l">
              <a:spcBef>
                <a:spcPts val="600"/>
              </a:spcBef>
              <a:spcAft>
                <a:spcPts val="0"/>
              </a:spcAft>
              <a:buSzPts val="1840"/>
              <a:buNone/>
              <a:defRPr sz="1600">
                <a:solidFill>
                  <a:srgbClr val="888888"/>
                </a:solidFill>
              </a:defRPr>
            </a:lvl3pPr>
            <a:lvl4pPr indent="-228600" lvl="3" marL="1828800" algn="l">
              <a:spcBef>
                <a:spcPts val="600"/>
              </a:spcBef>
              <a:spcAft>
                <a:spcPts val="0"/>
              </a:spcAft>
              <a:buSzPts val="1610"/>
              <a:buNone/>
              <a:defRPr sz="1400">
                <a:solidFill>
                  <a:srgbClr val="888888"/>
                </a:solidFill>
              </a:defRPr>
            </a:lvl4pPr>
            <a:lvl5pPr indent="-228600" lvl="4" marL="2286000" algn="l">
              <a:spcBef>
                <a:spcPts val="600"/>
              </a:spcBef>
              <a:spcAft>
                <a:spcPts val="0"/>
              </a:spcAft>
              <a:buSzPts val="1610"/>
              <a:buNone/>
              <a:defRPr sz="1400">
                <a:solidFill>
                  <a:srgbClr val="888888"/>
                </a:solidFill>
              </a:defRPr>
            </a:lvl5pPr>
            <a:lvl6pPr indent="-228600" lvl="5" marL="2743200" algn="l">
              <a:spcBef>
                <a:spcPts val="600"/>
              </a:spcBef>
              <a:spcAft>
                <a:spcPts val="0"/>
              </a:spcAft>
              <a:buSzPts val="1610"/>
              <a:buNone/>
              <a:defRPr sz="1400">
                <a:solidFill>
                  <a:srgbClr val="888888"/>
                </a:solidFill>
              </a:defRPr>
            </a:lvl6pPr>
            <a:lvl7pPr indent="-228600" lvl="6" marL="3200400" algn="l">
              <a:spcBef>
                <a:spcPts val="600"/>
              </a:spcBef>
              <a:spcAft>
                <a:spcPts val="0"/>
              </a:spcAft>
              <a:buSzPts val="1610"/>
              <a:buNone/>
              <a:defRPr sz="1400">
                <a:solidFill>
                  <a:srgbClr val="888888"/>
                </a:solidFill>
              </a:defRPr>
            </a:lvl7pPr>
            <a:lvl8pPr indent="-228600" lvl="7" marL="3657600" algn="l">
              <a:spcBef>
                <a:spcPts val="600"/>
              </a:spcBef>
              <a:spcAft>
                <a:spcPts val="0"/>
              </a:spcAft>
              <a:buSzPts val="1610"/>
              <a:buNone/>
              <a:defRPr sz="1400">
                <a:solidFill>
                  <a:srgbClr val="888888"/>
                </a:solidFill>
              </a:defRPr>
            </a:lvl8pPr>
            <a:lvl9pPr indent="-228600" lvl="8" marL="4114800" algn="l">
              <a:spcBef>
                <a:spcPts val="600"/>
              </a:spcBef>
              <a:spcAft>
                <a:spcPts val="600"/>
              </a:spcAft>
              <a:buSzPts val="1610"/>
              <a:buNone/>
              <a:defRPr sz="1400">
                <a:solidFill>
                  <a:srgbClr val="888888"/>
                </a:solidFill>
              </a:defRPr>
            </a:lvl9pPr>
          </a:lstStyle>
          <a:p/>
        </p:txBody>
      </p:sp>
      <p:sp>
        <p:nvSpPr>
          <p:cNvPr id="119" name="Google Shape;119;p53"/>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0" name="Google Shape;120;p53"/>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1" name="Google Shape;121;p53"/>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sp>
        <p:nvSpPr>
          <p:cNvPr id="122" name="Google Shape;122;p53"/>
          <p:cNvSpPr txBox="1"/>
          <p:nvPr/>
        </p:nvSpPr>
        <p:spPr>
          <a:xfrm>
            <a:off x="878060" y="896895"/>
            <a:ext cx="457319"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b="0" i="0" lang="mn-MN" sz="8000" u="none" cap="none" strike="noStrike">
                <a:solidFill>
                  <a:schemeClr val="dk1"/>
                </a:solidFill>
                <a:latin typeface="Garamond"/>
                <a:ea typeface="Garamond"/>
                <a:cs typeface="Garamond"/>
                <a:sym typeface="Garamond"/>
              </a:rPr>
              <a:t>“</a:t>
            </a:r>
            <a:endParaRPr/>
          </a:p>
        </p:txBody>
      </p:sp>
      <p:sp>
        <p:nvSpPr>
          <p:cNvPr id="123" name="Google Shape;123;p53"/>
          <p:cNvSpPr txBox="1"/>
          <p:nvPr/>
        </p:nvSpPr>
        <p:spPr>
          <a:xfrm>
            <a:off x="7649796" y="2607728"/>
            <a:ext cx="457319" cy="584776"/>
          </a:xfrm>
          <a:prstGeom prst="rect">
            <a:avLst/>
          </a:prstGeom>
          <a:noFill/>
          <a:ln>
            <a:noFill/>
          </a:ln>
        </p:spPr>
        <p:txBody>
          <a:bodyPr anchorCtr="0" anchor="ctr" bIns="45700" lIns="91425" spcFirstLastPara="1" rIns="91425" wrap="square" tIns="45700">
            <a:noAutofit/>
          </a:bodyPr>
          <a:lstStyle/>
          <a:p>
            <a:pPr indent="0" lvl="0" marL="0" marR="0" rtl="0" algn="r">
              <a:spcBef>
                <a:spcPts val="0"/>
              </a:spcBef>
              <a:spcAft>
                <a:spcPts val="0"/>
              </a:spcAft>
              <a:buNone/>
            </a:pPr>
            <a:r>
              <a:rPr b="0" i="0" lang="mn-MN" sz="8000" u="none" cap="none" strike="noStrike">
                <a:solidFill>
                  <a:schemeClr val="dk1"/>
                </a:solidFill>
                <a:latin typeface="Garamond"/>
                <a:ea typeface="Garamond"/>
                <a:cs typeface="Garamond"/>
                <a:sym typeface="Garamond"/>
              </a:rPr>
              <a:t>”</a:t>
            </a:r>
            <a:endParaRPr/>
          </a:p>
        </p:txBody>
      </p:sp>
      <p:cxnSp>
        <p:nvCxnSpPr>
          <p:cNvPr id="124" name="Google Shape;124;p53"/>
          <p:cNvCxnSpPr/>
          <p:nvPr/>
        </p:nvCxnSpPr>
        <p:spPr>
          <a:xfrm>
            <a:off x="1278466" y="3429000"/>
            <a:ext cx="6595534"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rue or False">
  <p:cSld name="True or False">
    <p:spTree>
      <p:nvGrpSpPr>
        <p:cNvPr id="125" name="Shape 125"/>
        <p:cNvGrpSpPr/>
        <p:nvPr/>
      </p:nvGrpSpPr>
      <p:grpSpPr>
        <a:xfrm>
          <a:off x="0" y="0"/>
          <a:ext cx="0" cy="0"/>
          <a:chOff x="0" y="0"/>
          <a:chExt cx="0" cy="0"/>
        </a:xfrm>
      </p:grpSpPr>
      <p:sp>
        <p:nvSpPr>
          <p:cNvPr id="126" name="Google Shape;126;p54"/>
          <p:cNvSpPr txBox="1"/>
          <p:nvPr>
            <p:ph type="title"/>
          </p:nvPr>
        </p:nvSpPr>
        <p:spPr>
          <a:xfrm>
            <a:off x="1176865" y="982131"/>
            <a:ext cx="6798734" cy="2294467"/>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262626"/>
              </a:buClr>
              <a:buSzPts val="3200"/>
              <a:buFont typeface="Garamond"/>
              <a:buNone/>
              <a:defRPr b="0" sz="32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7" name="Google Shape;127;p54"/>
          <p:cNvSpPr txBox="1"/>
          <p:nvPr>
            <p:ph idx="1" type="body"/>
          </p:nvPr>
        </p:nvSpPr>
        <p:spPr>
          <a:xfrm>
            <a:off x="1176868" y="3566160"/>
            <a:ext cx="6798730" cy="905256"/>
          </a:xfrm>
          <a:prstGeom prst="rect">
            <a:avLst/>
          </a:prstGeom>
          <a:noFill/>
          <a:ln>
            <a:noFill/>
          </a:ln>
        </p:spPr>
        <p:txBody>
          <a:bodyPr anchorCtr="0" anchor="b" bIns="45700" lIns="91425" spcFirstLastPara="1" rIns="91425" wrap="square" tIns="45700">
            <a:normAutofit/>
          </a:bodyPr>
          <a:lstStyle>
            <a:lvl1pPr indent="-228600" lvl="0" marL="457200" algn="l">
              <a:spcBef>
                <a:spcPts val="0"/>
              </a:spcBef>
              <a:spcAft>
                <a:spcPts val="0"/>
              </a:spcAft>
              <a:buSzPts val="2300"/>
              <a:buNone/>
              <a:defRPr sz="2000">
                <a:solidFill>
                  <a:schemeClr val="dk1"/>
                </a:solidFill>
              </a:defRPr>
            </a:lvl1pPr>
            <a:lvl2pPr indent="-228600" lvl="1" marL="914400" algn="l">
              <a:spcBef>
                <a:spcPts val="600"/>
              </a:spcBef>
              <a:spcAft>
                <a:spcPts val="0"/>
              </a:spcAft>
              <a:buSzPts val="2070"/>
              <a:buNone/>
              <a:defRPr sz="1800">
                <a:solidFill>
                  <a:srgbClr val="888888"/>
                </a:solidFill>
              </a:defRPr>
            </a:lvl2pPr>
            <a:lvl3pPr indent="-228600" lvl="2" marL="1371600" algn="l">
              <a:spcBef>
                <a:spcPts val="600"/>
              </a:spcBef>
              <a:spcAft>
                <a:spcPts val="0"/>
              </a:spcAft>
              <a:buSzPts val="1840"/>
              <a:buNone/>
              <a:defRPr sz="1600">
                <a:solidFill>
                  <a:srgbClr val="888888"/>
                </a:solidFill>
              </a:defRPr>
            </a:lvl3pPr>
            <a:lvl4pPr indent="-228600" lvl="3" marL="1828800" algn="l">
              <a:spcBef>
                <a:spcPts val="600"/>
              </a:spcBef>
              <a:spcAft>
                <a:spcPts val="0"/>
              </a:spcAft>
              <a:buSzPts val="1610"/>
              <a:buNone/>
              <a:defRPr sz="1400">
                <a:solidFill>
                  <a:srgbClr val="888888"/>
                </a:solidFill>
              </a:defRPr>
            </a:lvl4pPr>
            <a:lvl5pPr indent="-228600" lvl="4" marL="2286000" algn="l">
              <a:spcBef>
                <a:spcPts val="600"/>
              </a:spcBef>
              <a:spcAft>
                <a:spcPts val="0"/>
              </a:spcAft>
              <a:buSzPts val="1610"/>
              <a:buNone/>
              <a:defRPr sz="1400">
                <a:solidFill>
                  <a:srgbClr val="888888"/>
                </a:solidFill>
              </a:defRPr>
            </a:lvl5pPr>
            <a:lvl6pPr indent="-228600" lvl="5" marL="2743200" algn="l">
              <a:spcBef>
                <a:spcPts val="600"/>
              </a:spcBef>
              <a:spcAft>
                <a:spcPts val="0"/>
              </a:spcAft>
              <a:buSzPts val="1610"/>
              <a:buNone/>
              <a:defRPr sz="1400">
                <a:solidFill>
                  <a:srgbClr val="888888"/>
                </a:solidFill>
              </a:defRPr>
            </a:lvl6pPr>
            <a:lvl7pPr indent="-228600" lvl="6" marL="3200400" algn="l">
              <a:spcBef>
                <a:spcPts val="600"/>
              </a:spcBef>
              <a:spcAft>
                <a:spcPts val="0"/>
              </a:spcAft>
              <a:buSzPts val="1610"/>
              <a:buNone/>
              <a:defRPr sz="1400">
                <a:solidFill>
                  <a:srgbClr val="888888"/>
                </a:solidFill>
              </a:defRPr>
            </a:lvl7pPr>
            <a:lvl8pPr indent="-228600" lvl="7" marL="3657600" algn="l">
              <a:spcBef>
                <a:spcPts val="600"/>
              </a:spcBef>
              <a:spcAft>
                <a:spcPts val="0"/>
              </a:spcAft>
              <a:buSzPts val="1610"/>
              <a:buNone/>
              <a:defRPr sz="1400">
                <a:solidFill>
                  <a:srgbClr val="888888"/>
                </a:solidFill>
              </a:defRPr>
            </a:lvl8pPr>
            <a:lvl9pPr indent="-228600" lvl="8" marL="4114800" algn="l">
              <a:spcBef>
                <a:spcPts val="600"/>
              </a:spcBef>
              <a:spcAft>
                <a:spcPts val="600"/>
              </a:spcAft>
              <a:buSzPts val="1610"/>
              <a:buNone/>
              <a:defRPr sz="1400">
                <a:solidFill>
                  <a:srgbClr val="888888"/>
                </a:solidFill>
              </a:defRPr>
            </a:lvl9pPr>
          </a:lstStyle>
          <a:p/>
        </p:txBody>
      </p:sp>
      <p:sp>
        <p:nvSpPr>
          <p:cNvPr id="128" name="Google Shape;128;p54"/>
          <p:cNvSpPr txBox="1"/>
          <p:nvPr>
            <p:ph idx="2" type="body"/>
          </p:nvPr>
        </p:nvSpPr>
        <p:spPr>
          <a:xfrm>
            <a:off x="1176866" y="4470400"/>
            <a:ext cx="6798734" cy="1405467"/>
          </a:xfrm>
          <a:prstGeom prst="rect">
            <a:avLst/>
          </a:prstGeom>
          <a:noFill/>
          <a:ln>
            <a:noFill/>
          </a:ln>
        </p:spPr>
        <p:txBody>
          <a:bodyPr anchorCtr="0" anchor="t" bIns="45700" lIns="91425" spcFirstLastPara="1" rIns="91425" wrap="square" tIns="45700">
            <a:normAutofit/>
          </a:bodyPr>
          <a:lstStyle>
            <a:lvl1pPr indent="-228600" lvl="0" marL="457200" algn="l">
              <a:spcBef>
                <a:spcPts val="320"/>
              </a:spcBef>
              <a:spcAft>
                <a:spcPts val="0"/>
              </a:spcAft>
              <a:buSzPts val="1840"/>
              <a:buNone/>
              <a:defRPr sz="1600">
                <a:solidFill>
                  <a:schemeClr val="dk1"/>
                </a:solidFill>
              </a:defRPr>
            </a:lvl1pPr>
            <a:lvl2pPr indent="-228600" lvl="1" marL="914400" algn="l">
              <a:spcBef>
                <a:spcPts val="600"/>
              </a:spcBef>
              <a:spcAft>
                <a:spcPts val="0"/>
              </a:spcAft>
              <a:buSzPts val="1840"/>
              <a:buNone/>
              <a:defRPr sz="1600">
                <a:solidFill>
                  <a:srgbClr val="888888"/>
                </a:solidFill>
              </a:defRPr>
            </a:lvl2pPr>
            <a:lvl3pPr indent="-228600" lvl="2" marL="1371600" algn="l">
              <a:spcBef>
                <a:spcPts val="600"/>
              </a:spcBef>
              <a:spcAft>
                <a:spcPts val="0"/>
              </a:spcAft>
              <a:buSzPts val="1840"/>
              <a:buNone/>
              <a:defRPr sz="1600">
                <a:solidFill>
                  <a:srgbClr val="888888"/>
                </a:solidFill>
              </a:defRPr>
            </a:lvl3pPr>
            <a:lvl4pPr indent="-228600" lvl="3" marL="1828800" algn="l">
              <a:spcBef>
                <a:spcPts val="600"/>
              </a:spcBef>
              <a:spcAft>
                <a:spcPts val="0"/>
              </a:spcAft>
              <a:buSzPts val="1610"/>
              <a:buNone/>
              <a:defRPr sz="1400">
                <a:solidFill>
                  <a:srgbClr val="888888"/>
                </a:solidFill>
              </a:defRPr>
            </a:lvl4pPr>
            <a:lvl5pPr indent="-228600" lvl="4" marL="2286000" algn="l">
              <a:spcBef>
                <a:spcPts val="600"/>
              </a:spcBef>
              <a:spcAft>
                <a:spcPts val="0"/>
              </a:spcAft>
              <a:buSzPts val="1610"/>
              <a:buNone/>
              <a:defRPr sz="1400">
                <a:solidFill>
                  <a:srgbClr val="888888"/>
                </a:solidFill>
              </a:defRPr>
            </a:lvl5pPr>
            <a:lvl6pPr indent="-228600" lvl="5" marL="2743200" algn="l">
              <a:spcBef>
                <a:spcPts val="600"/>
              </a:spcBef>
              <a:spcAft>
                <a:spcPts val="0"/>
              </a:spcAft>
              <a:buSzPts val="1610"/>
              <a:buNone/>
              <a:defRPr sz="1400">
                <a:solidFill>
                  <a:srgbClr val="888888"/>
                </a:solidFill>
              </a:defRPr>
            </a:lvl6pPr>
            <a:lvl7pPr indent="-228600" lvl="6" marL="3200400" algn="l">
              <a:spcBef>
                <a:spcPts val="600"/>
              </a:spcBef>
              <a:spcAft>
                <a:spcPts val="0"/>
              </a:spcAft>
              <a:buSzPts val="1610"/>
              <a:buNone/>
              <a:defRPr sz="1400">
                <a:solidFill>
                  <a:srgbClr val="888888"/>
                </a:solidFill>
              </a:defRPr>
            </a:lvl7pPr>
            <a:lvl8pPr indent="-228600" lvl="7" marL="3657600" algn="l">
              <a:spcBef>
                <a:spcPts val="600"/>
              </a:spcBef>
              <a:spcAft>
                <a:spcPts val="0"/>
              </a:spcAft>
              <a:buSzPts val="1610"/>
              <a:buNone/>
              <a:defRPr sz="1400">
                <a:solidFill>
                  <a:srgbClr val="888888"/>
                </a:solidFill>
              </a:defRPr>
            </a:lvl8pPr>
            <a:lvl9pPr indent="-228600" lvl="8" marL="4114800" algn="l">
              <a:spcBef>
                <a:spcPts val="600"/>
              </a:spcBef>
              <a:spcAft>
                <a:spcPts val="600"/>
              </a:spcAft>
              <a:buSzPts val="1610"/>
              <a:buNone/>
              <a:defRPr sz="1400">
                <a:solidFill>
                  <a:srgbClr val="888888"/>
                </a:solidFill>
              </a:defRPr>
            </a:lvl9pPr>
          </a:lstStyle>
          <a:p/>
        </p:txBody>
      </p:sp>
      <p:sp>
        <p:nvSpPr>
          <p:cNvPr id="129" name="Google Shape;129;p54"/>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0" name="Google Shape;130;p54"/>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1" name="Google Shape;131;p54"/>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cxnSp>
        <p:nvCxnSpPr>
          <p:cNvPr id="132" name="Google Shape;132;p54"/>
          <p:cNvCxnSpPr/>
          <p:nvPr/>
        </p:nvCxnSpPr>
        <p:spPr>
          <a:xfrm>
            <a:off x="1278469" y="3429000"/>
            <a:ext cx="6606421"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33" name="Shape 133"/>
        <p:cNvGrpSpPr/>
        <p:nvPr/>
      </p:nvGrpSpPr>
      <p:grpSpPr>
        <a:xfrm>
          <a:off x="0" y="0"/>
          <a:ext cx="0" cy="0"/>
          <a:chOff x="0" y="0"/>
          <a:chExt cx="0" cy="0"/>
        </a:xfrm>
      </p:grpSpPr>
      <p:sp>
        <p:nvSpPr>
          <p:cNvPr id="134" name="Google Shape;134;p55"/>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262626"/>
              </a:buClr>
              <a:buSzPts val="4000"/>
              <a:buFont typeface="Garamond"/>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5" name="Google Shape;135;p55"/>
          <p:cNvSpPr txBox="1"/>
          <p:nvPr>
            <p:ph idx="1" type="body"/>
          </p:nvPr>
        </p:nvSpPr>
        <p:spPr>
          <a:xfrm rot="5400000">
            <a:off x="2883366" y="783633"/>
            <a:ext cx="3385733" cy="6798736"/>
          </a:xfrm>
          <a:prstGeom prst="rect">
            <a:avLst/>
          </a:prstGeom>
          <a:noFill/>
          <a:ln>
            <a:noFill/>
          </a:ln>
        </p:spPr>
        <p:txBody>
          <a:bodyPr anchorCtr="0" anchor="t" bIns="45700" lIns="91425" spcFirstLastPara="1" rIns="91425" wrap="square" tIns="45700">
            <a:normAutofit/>
          </a:bodyPr>
          <a:lstStyle>
            <a:lvl1pPr indent="-360045" lvl="0" marL="457200" algn="l">
              <a:spcBef>
                <a:spcPts val="360"/>
              </a:spcBef>
              <a:spcAft>
                <a:spcPts val="0"/>
              </a:spcAft>
              <a:buSzPts val="2070"/>
              <a:buChar char="•"/>
              <a:defRPr/>
            </a:lvl1pPr>
            <a:lvl2pPr indent="-360044" lvl="1" marL="914400" algn="l">
              <a:spcBef>
                <a:spcPts val="600"/>
              </a:spcBef>
              <a:spcAft>
                <a:spcPts val="0"/>
              </a:spcAft>
              <a:buSzPts val="2070"/>
              <a:buChar char="•"/>
              <a:defRPr/>
            </a:lvl2pPr>
            <a:lvl3pPr indent="-360044" lvl="2" marL="1371600" algn="l">
              <a:spcBef>
                <a:spcPts val="600"/>
              </a:spcBef>
              <a:spcAft>
                <a:spcPts val="0"/>
              </a:spcAft>
              <a:buSzPts val="2070"/>
              <a:buChar char="•"/>
              <a:defRPr/>
            </a:lvl3pPr>
            <a:lvl4pPr indent="-360044" lvl="3" marL="1828800" algn="l">
              <a:spcBef>
                <a:spcPts val="600"/>
              </a:spcBef>
              <a:spcAft>
                <a:spcPts val="0"/>
              </a:spcAft>
              <a:buSzPts val="2070"/>
              <a:buChar char="•"/>
              <a:defRPr/>
            </a:lvl4pPr>
            <a:lvl5pPr indent="-360045" lvl="4" marL="2286000" algn="l">
              <a:spcBef>
                <a:spcPts val="600"/>
              </a:spcBef>
              <a:spcAft>
                <a:spcPts val="0"/>
              </a:spcAft>
              <a:buSzPts val="2070"/>
              <a:buChar char="•"/>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136" name="Google Shape;136;p55"/>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7" name="Google Shape;137;p55"/>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8" name="Google Shape;138;p55"/>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cxnSp>
        <p:nvCxnSpPr>
          <p:cNvPr id="139" name="Google Shape;139;p55"/>
          <p:cNvCxnSpPr/>
          <p:nvPr/>
        </p:nvCxnSpPr>
        <p:spPr>
          <a:xfrm>
            <a:off x="1278466" y="2354670"/>
            <a:ext cx="6606424"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140" name="Shape 140"/>
        <p:cNvGrpSpPr/>
        <p:nvPr/>
      </p:nvGrpSpPr>
      <p:grpSpPr>
        <a:xfrm>
          <a:off x="0" y="0"/>
          <a:ext cx="0" cy="0"/>
          <a:chOff x="0" y="0"/>
          <a:chExt cx="0" cy="0"/>
        </a:xfrm>
      </p:grpSpPr>
      <p:sp>
        <p:nvSpPr>
          <p:cNvPr id="141" name="Google Shape;141;p56"/>
          <p:cNvSpPr txBox="1"/>
          <p:nvPr>
            <p:ph type="title"/>
          </p:nvPr>
        </p:nvSpPr>
        <p:spPr>
          <a:xfrm rot="5400000">
            <a:off x="4681635" y="2581906"/>
            <a:ext cx="4968995" cy="161893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262626"/>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2" name="Google Shape;142;p56"/>
          <p:cNvSpPr txBox="1"/>
          <p:nvPr>
            <p:ph idx="1" type="body"/>
          </p:nvPr>
        </p:nvSpPr>
        <p:spPr>
          <a:xfrm rot="5400000">
            <a:off x="1150125" y="933615"/>
            <a:ext cx="4968993" cy="4915509"/>
          </a:xfrm>
          <a:prstGeom prst="rect">
            <a:avLst/>
          </a:prstGeom>
          <a:noFill/>
          <a:ln>
            <a:noFill/>
          </a:ln>
        </p:spPr>
        <p:txBody>
          <a:bodyPr anchorCtr="0" anchor="t" bIns="45700" lIns="91425" spcFirstLastPara="1" rIns="91425" wrap="square" tIns="45700">
            <a:normAutofit/>
          </a:bodyPr>
          <a:lstStyle>
            <a:lvl1pPr indent="-360045" lvl="0" marL="457200" algn="l">
              <a:spcBef>
                <a:spcPts val="360"/>
              </a:spcBef>
              <a:spcAft>
                <a:spcPts val="0"/>
              </a:spcAft>
              <a:buSzPts val="2070"/>
              <a:buChar char="•"/>
              <a:defRPr/>
            </a:lvl1pPr>
            <a:lvl2pPr indent="-360044" lvl="1" marL="914400" algn="l">
              <a:spcBef>
                <a:spcPts val="600"/>
              </a:spcBef>
              <a:spcAft>
                <a:spcPts val="0"/>
              </a:spcAft>
              <a:buSzPts val="2070"/>
              <a:buChar char="•"/>
              <a:defRPr/>
            </a:lvl2pPr>
            <a:lvl3pPr indent="-360044" lvl="2" marL="1371600" algn="l">
              <a:spcBef>
                <a:spcPts val="600"/>
              </a:spcBef>
              <a:spcAft>
                <a:spcPts val="0"/>
              </a:spcAft>
              <a:buSzPts val="2070"/>
              <a:buChar char="•"/>
              <a:defRPr/>
            </a:lvl3pPr>
            <a:lvl4pPr indent="-360044" lvl="3" marL="1828800" algn="l">
              <a:spcBef>
                <a:spcPts val="600"/>
              </a:spcBef>
              <a:spcAft>
                <a:spcPts val="0"/>
              </a:spcAft>
              <a:buSzPts val="2070"/>
              <a:buChar char="•"/>
              <a:defRPr/>
            </a:lvl4pPr>
            <a:lvl5pPr indent="-360045" lvl="4" marL="2286000" algn="l">
              <a:spcBef>
                <a:spcPts val="600"/>
              </a:spcBef>
              <a:spcAft>
                <a:spcPts val="0"/>
              </a:spcAft>
              <a:buSzPts val="2070"/>
              <a:buChar char="•"/>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143" name="Google Shape;143;p56"/>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4" name="Google Shape;144;p56"/>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5" name="Google Shape;145;p56"/>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cxnSp>
        <p:nvCxnSpPr>
          <p:cNvPr id="146" name="Google Shape;146;p56"/>
          <p:cNvCxnSpPr/>
          <p:nvPr/>
        </p:nvCxnSpPr>
        <p:spPr>
          <a:xfrm>
            <a:off x="6245512" y="906873"/>
            <a:ext cx="0" cy="4968993"/>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17.xml"/><Relationship Id="rId11" Type="http://schemas.openxmlformats.org/officeDocument/2006/relationships/slideLayout" Target="../slideLayouts/slideLayout8.xml"/><Relationship Id="rId10" Type="http://schemas.openxmlformats.org/officeDocument/2006/relationships/slideLayout" Target="../slideLayouts/slideLayout7.xml"/><Relationship Id="rId21" Type="http://schemas.openxmlformats.org/officeDocument/2006/relationships/theme" Target="../theme/theme1.xml"/><Relationship Id="rId13" Type="http://schemas.openxmlformats.org/officeDocument/2006/relationships/slideLayout" Target="../slideLayouts/slideLayout10.xml"/><Relationship Id="rId12" Type="http://schemas.openxmlformats.org/officeDocument/2006/relationships/slideLayout" Target="../slideLayouts/slideLayout9.xml"/><Relationship Id="rId1" Type="http://schemas.openxmlformats.org/officeDocument/2006/relationships/image" Target="../media/image7.jpg"/><Relationship Id="rId2" Type="http://schemas.openxmlformats.org/officeDocument/2006/relationships/image" Target="../media/image4.png"/><Relationship Id="rId3" Type="http://schemas.openxmlformats.org/officeDocument/2006/relationships/image" Target="../media/image5.png"/><Relationship Id="rId4" Type="http://schemas.openxmlformats.org/officeDocument/2006/relationships/slideLayout" Target="../slideLayouts/slideLayout1.xml"/><Relationship Id="rId9" Type="http://schemas.openxmlformats.org/officeDocument/2006/relationships/slideLayout" Target="../slideLayouts/slideLayout6.xml"/><Relationship Id="rId15" Type="http://schemas.openxmlformats.org/officeDocument/2006/relationships/slideLayout" Target="../slideLayouts/slideLayout12.xml"/><Relationship Id="rId14" Type="http://schemas.openxmlformats.org/officeDocument/2006/relationships/slideLayout" Target="../slideLayouts/slideLayout11.xml"/><Relationship Id="rId17" Type="http://schemas.openxmlformats.org/officeDocument/2006/relationships/slideLayout" Target="../slideLayouts/slideLayout14.xml"/><Relationship Id="rId16" Type="http://schemas.openxmlformats.org/officeDocument/2006/relationships/slideLayout" Target="../slideLayouts/slideLayout13.xml"/><Relationship Id="rId5" Type="http://schemas.openxmlformats.org/officeDocument/2006/relationships/slideLayout" Target="../slideLayouts/slideLayout2.xml"/><Relationship Id="rId19" Type="http://schemas.openxmlformats.org/officeDocument/2006/relationships/slideLayout" Target="../slideLayouts/slideLayout16.xml"/><Relationship Id="rId6" Type="http://schemas.openxmlformats.org/officeDocument/2006/relationships/slideLayout" Target="../slideLayouts/slideLayout3.xml"/><Relationship Id="rId18" Type="http://schemas.openxmlformats.org/officeDocument/2006/relationships/slideLayout" Target="../slideLayouts/slideLayout15.xml"/><Relationship Id="rId7" Type="http://schemas.openxmlformats.org/officeDocument/2006/relationships/slideLayout" Target="../slideLayouts/slideLayout4.xml"/><Relationship Id="rId8"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5" name="Shape 5"/>
        <p:cNvGrpSpPr/>
        <p:nvPr/>
      </p:nvGrpSpPr>
      <p:grpSpPr>
        <a:xfrm>
          <a:off x="0" y="0"/>
          <a:ext cx="0" cy="0"/>
          <a:chOff x="0" y="0"/>
          <a:chExt cx="0" cy="0"/>
        </a:xfrm>
      </p:grpSpPr>
      <p:grpSp>
        <p:nvGrpSpPr>
          <p:cNvPr id="6" name="Google Shape;6;p39"/>
          <p:cNvGrpSpPr/>
          <p:nvPr/>
        </p:nvGrpSpPr>
        <p:grpSpPr>
          <a:xfrm>
            <a:off x="0" y="0"/>
            <a:ext cx="9152467" cy="6858000"/>
            <a:chOff x="0" y="0"/>
            <a:chExt cx="9152467" cy="6858000"/>
          </a:xfrm>
        </p:grpSpPr>
        <p:pic>
          <p:nvPicPr>
            <p:cNvPr descr="SD-PanelContent.png" id="7" name="Google Shape;7;p39"/>
            <p:cNvPicPr preferRelativeResize="0"/>
            <p:nvPr/>
          </p:nvPicPr>
          <p:blipFill rotWithShape="1">
            <a:blip r:embed="rId2">
              <a:alphaModFix/>
            </a:blip>
            <a:srcRect b="0" l="0" r="0" t="0"/>
            <a:stretch/>
          </p:blipFill>
          <p:spPr>
            <a:xfrm>
              <a:off x="0" y="0"/>
              <a:ext cx="9144000" cy="6858000"/>
            </a:xfrm>
            <a:prstGeom prst="rect">
              <a:avLst/>
            </a:prstGeom>
            <a:noFill/>
            <a:ln>
              <a:noFill/>
            </a:ln>
          </p:spPr>
        </p:pic>
        <p:sp>
          <p:nvSpPr>
            <p:cNvPr id="8" name="Google Shape;8;p39"/>
            <p:cNvSpPr/>
            <p:nvPr/>
          </p:nvSpPr>
          <p:spPr>
            <a:xfrm>
              <a:off x="553888" y="542807"/>
              <a:ext cx="8039776" cy="5756392"/>
            </a:xfrm>
            <a:prstGeom prst="rect">
              <a:avLst/>
            </a:prstGeom>
            <a:noFill/>
            <a:ln cap="flat" cmpd="sng" w="15875">
              <a:solidFill>
                <a:schemeClr val="accen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HDRibbonContent-UniformTrim.png" id="9" name="Google Shape;9;p39"/>
            <p:cNvPicPr preferRelativeResize="0"/>
            <p:nvPr/>
          </p:nvPicPr>
          <p:blipFill rotWithShape="1">
            <a:blip r:embed="rId3">
              <a:alphaModFix/>
            </a:blip>
            <a:srcRect b="0" l="1" r="14240" t="0"/>
            <a:stretch/>
          </p:blipFill>
          <p:spPr>
            <a:xfrm>
              <a:off x="0" y="3128434"/>
              <a:ext cx="685800" cy="606425"/>
            </a:xfrm>
            <a:prstGeom prst="rect">
              <a:avLst/>
            </a:prstGeom>
            <a:noFill/>
            <a:ln>
              <a:noFill/>
            </a:ln>
          </p:spPr>
        </p:pic>
        <p:pic>
          <p:nvPicPr>
            <p:cNvPr descr="HDRibbonContent-UniformTrim.png" id="10" name="Google Shape;10;p39"/>
            <p:cNvPicPr preferRelativeResize="0"/>
            <p:nvPr/>
          </p:nvPicPr>
          <p:blipFill rotWithShape="1">
            <a:blip r:embed="rId3">
              <a:alphaModFix/>
            </a:blip>
            <a:srcRect b="0" l="1" r="14240" t="0"/>
            <a:stretch/>
          </p:blipFill>
          <p:spPr>
            <a:xfrm>
              <a:off x="8466667" y="3128434"/>
              <a:ext cx="685800" cy="606425"/>
            </a:xfrm>
            <a:prstGeom prst="rect">
              <a:avLst/>
            </a:prstGeom>
            <a:noFill/>
            <a:ln>
              <a:noFill/>
            </a:ln>
          </p:spPr>
        </p:pic>
      </p:grpSp>
      <p:sp>
        <p:nvSpPr>
          <p:cNvPr id="11" name="Google Shape;11;p39"/>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lvl1pPr lvl="0" marR="0" rtl="0" algn="ctr">
              <a:spcBef>
                <a:spcPts val="0"/>
              </a:spcBef>
              <a:spcAft>
                <a:spcPts val="0"/>
              </a:spcAft>
              <a:buClr>
                <a:srgbClr val="262626"/>
              </a:buClr>
              <a:buSzPts val="4000"/>
              <a:buFont typeface="Garamond"/>
              <a:buNone/>
              <a:defRPr b="0" i="0" sz="4000" u="none" cap="none" strike="noStrike">
                <a:solidFill>
                  <a:srgbClr val="262626"/>
                </a:solidFill>
                <a:latin typeface="Garamond"/>
                <a:ea typeface="Garamond"/>
                <a:cs typeface="Garamond"/>
                <a:sym typeface="Garamond"/>
              </a:defRPr>
            </a:lvl1pPr>
            <a:lvl2pPr lvl="1" marR="0" rtl="0" algn="l">
              <a:spcBef>
                <a:spcPts val="0"/>
              </a:spcBef>
              <a:spcAft>
                <a:spcPts val="0"/>
              </a:spcAft>
              <a:buSzPts val="1400"/>
              <a:buNone/>
              <a:defRPr b="0" i="0" sz="1800" u="none" cap="none" strike="noStrike">
                <a:solidFill>
                  <a:schemeClr val="dk2"/>
                </a:solidFill>
              </a:defRPr>
            </a:lvl2pPr>
            <a:lvl3pPr lvl="2" marR="0" rtl="0" algn="l">
              <a:spcBef>
                <a:spcPts val="0"/>
              </a:spcBef>
              <a:spcAft>
                <a:spcPts val="0"/>
              </a:spcAft>
              <a:buSzPts val="1400"/>
              <a:buNone/>
              <a:defRPr b="0" i="0" sz="1800" u="none" cap="none" strike="noStrike">
                <a:solidFill>
                  <a:schemeClr val="dk2"/>
                </a:solidFill>
              </a:defRPr>
            </a:lvl3pPr>
            <a:lvl4pPr lvl="3" marR="0" rtl="0" algn="l">
              <a:spcBef>
                <a:spcPts val="0"/>
              </a:spcBef>
              <a:spcAft>
                <a:spcPts val="0"/>
              </a:spcAft>
              <a:buSzPts val="1400"/>
              <a:buNone/>
              <a:defRPr b="0" i="0" sz="1800" u="none" cap="none" strike="noStrike">
                <a:solidFill>
                  <a:schemeClr val="dk2"/>
                </a:solidFill>
              </a:defRPr>
            </a:lvl4pPr>
            <a:lvl5pPr lvl="4" marR="0" rtl="0" algn="l">
              <a:spcBef>
                <a:spcPts val="0"/>
              </a:spcBef>
              <a:spcAft>
                <a:spcPts val="0"/>
              </a:spcAft>
              <a:buSzPts val="1400"/>
              <a:buNone/>
              <a:defRPr b="0" i="0" sz="1800" u="none" cap="none" strike="noStrike">
                <a:solidFill>
                  <a:schemeClr val="dk2"/>
                </a:solidFill>
              </a:defRPr>
            </a:lvl5pPr>
            <a:lvl6pPr lvl="5" marR="0" rtl="0" algn="l">
              <a:spcBef>
                <a:spcPts val="0"/>
              </a:spcBef>
              <a:spcAft>
                <a:spcPts val="0"/>
              </a:spcAft>
              <a:buSzPts val="1400"/>
              <a:buNone/>
              <a:defRPr b="0" i="0" sz="1800" u="none" cap="none" strike="noStrike">
                <a:solidFill>
                  <a:schemeClr val="dk2"/>
                </a:solidFill>
              </a:defRPr>
            </a:lvl6pPr>
            <a:lvl7pPr lvl="6" marR="0" rtl="0" algn="l">
              <a:spcBef>
                <a:spcPts val="0"/>
              </a:spcBef>
              <a:spcAft>
                <a:spcPts val="0"/>
              </a:spcAft>
              <a:buSzPts val="1400"/>
              <a:buNone/>
              <a:defRPr b="0" i="0" sz="1800" u="none" cap="none" strike="noStrike">
                <a:solidFill>
                  <a:schemeClr val="dk2"/>
                </a:solidFill>
              </a:defRPr>
            </a:lvl7pPr>
            <a:lvl8pPr lvl="7" marR="0" rtl="0" algn="l">
              <a:spcBef>
                <a:spcPts val="0"/>
              </a:spcBef>
              <a:spcAft>
                <a:spcPts val="0"/>
              </a:spcAft>
              <a:buSzPts val="1400"/>
              <a:buNone/>
              <a:defRPr b="0" i="0" sz="1800" u="none" cap="none" strike="noStrike">
                <a:solidFill>
                  <a:schemeClr val="dk2"/>
                </a:solidFill>
              </a:defRPr>
            </a:lvl8pPr>
            <a:lvl9pPr lvl="8" marR="0" rtl="0" algn="l">
              <a:spcBef>
                <a:spcPts val="0"/>
              </a:spcBef>
              <a:spcAft>
                <a:spcPts val="0"/>
              </a:spcAft>
              <a:buSzPts val="1400"/>
              <a:buNone/>
              <a:defRPr b="0" i="0" sz="1800" u="none" cap="none" strike="noStrike">
                <a:solidFill>
                  <a:schemeClr val="dk2"/>
                </a:solidFill>
              </a:defRPr>
            </a:lvl9pPr>
          </a:lstStyle>
          <a:p/>
        </p:txBody>
      </p:sp>
      <p:sp>
        <p:nvSpPr>
          <p:cNvPr id="12" name="Google Shape;12;p39"/>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lvl1pPr indent="-403860" lvl="0" marL="457200" marR="0" rtl="0" algn="l">
              <a:spcBef>
                <a:spcPts val="480"/>
              </a:spcBef>
              <a:spcAft>
                <a:spcPts val="0"/>
              </a:spcAft>
              <a:buClr>
                <a:schemeClr val="accent1"/>
              </a:buClr>
              <a:buSzPts val="2760"/>
              <a:buFont typeface="Arial"/>
              <a:buChar char="•"/>
              <a:defRPr b="0" i="0" sz="2400" u="none" cap="none" strike="noStrike">
                <a:solidFill>
                  <a:srgbClr val="262626"/>
                </a:solidFill>
                <a:latin typeface="Garamond"/>
                <a:ea typeface="Garamond"/>
                <a:cs typeface="Garamond"/>
                <a:sym typeface="Garamond"/>
              </a:defRPr>
            </a:lvl1pPr>
            <a:lvl2pPr indent="-374650" lvl="1" marL="914400" marR="0" rtl="0" algn="l">
              <a:spcBef>
                <a:spcPts val="600"/>
              </a:spcBef>
              <a:spcAft>
                <a:spcPts val="0"/>
              </a:spcAft>
              <a:buClr>
                <a:schemeClr val="accent1"/>
              </a:buClr>
              <a:buSzPts val="2300"/>
              <a:buFont typeface="Arial"/>
              <a:buChar char="•"/>
              <a:defRPr b="0" i="0" sz="2000" u="none" cap="none" strike="noStrike">
                <a:solidFill>
                  <a:srgbClr val="262626"/>
                </a:solidFill>
                <a:latin typeface="Garamond"/>
                <a:ea typeface="Garamond"/>
                <a:cs typeface="Garamond"/>
                <a:sym typeface="Garamond"/>
              </a:defRPr>
            </a:lvl2pPr>
            <a:lvl3pPr indent="-360044" lvl="2" marL="1371600" marR="0" rtl="0" algn="l">
              <a:spcBef>
                <a:spcPts val="600"/>
              </a:spcBef>
              <a:spcAft>
                <a:spcPts val="0"/>
              </a:spcAft>
              <a:buClr>
                <a:schemeClr val="accent1"/>
              </a:buClr>
              <a:buSzPts val="2070"/>
              <a:buFont typeface="Arial"/>
              <a:buChar char="•"/>
              <a:defRPr b="0" i="0" sz="1800" u="none" cap="none" strike="noStrike">
                <a:solidFill>
                  <a:srgbClr val="262626"/>
                </a:solidFill>
                <a:latin typeface="Garamond"/>
                <a:ea typeface="Garamond"/>
                <a:cs typeface="Garamond"/>
                <a:sym typeface="Garamond"/>
              </a:defRPr>
            </a:lvl3pPr>
            <a:lvl4pPr indent="-345439" lvl="3" marL="1828800" marR="0" rtl="0" algn="l">
              <a:spcBef>
                <a:spcPts val="600"/>
              </a:spcBef>
              <a:spcAft>
                <a:spcPts val="0"/>
              </a:spcAft>
              <a:buClr>
                <a:schemeClr val="accent1"/>
              </a:buClr>
              <a:buSzPts val="1840"/>
              <a:buFont typeface="Arial"/>
              <a:buChar char="•"/>
              <a:defRPr b="0" i="0" sz="1600" u="none" cap="none" strike="noStrike">
                <a:solidFill>
                  <a:srgbClr val="262626"/>
                </a:solidFill>
                <a:latin typeface="Garamond"/>
                <a:ea typeface="Garamond"/>
                <a:cs typeface="Garamond"/>
                <a:sym typeface="Garamond"/>
              </a:defRPr>
            </a:lvl4pPr>
            <a:lvl5pPr indent="-330835" lvl="4" marL="2286000" marR="0" rtl="0" algn="l">
              <a:spcBef>
                <a:spcPts val="600"/>
              </a:spcBef>
              <a:spcAft>
                <a:spcPts val="0"/>
              </a:spcAft>
              <a:buClr>
                <a:schemeClr val="accent1"/>
              </a:buClr>
              <a:buSzPts val="1610"/>
              <a:buFont typeface="Arial"/>
              <a:buChar char="•"/>
              <a:defRPr b="0" i="0" sz="1400" u="none" cap="none" strike="noStrike">
                <a:solidFill>
                  <a:srgbClr val="262626"/>
                </a:solidFill>
                <a:latin typeface="Garamond"/>
                <a:ea typeface="Garamond"/>
                <a:cs typeface="Garamond"/>
                <a:sym typeface="Garamond"/>
              </a:defRPr>
            </a:lvl5pPr>
            <a:lvl6pPr indent="-330835" lvl="5" marL="2743200" marR="0" rtl="0" algn="l">
              <a:spcBef>
                <a:spcPts val="600"/>
              </a:spcBef>
              <a:spcAft>
                <a:spcPts val="0"/>
              </a:spcAft>
              <a:buClr>
                <a:schemeClr val="accent1"/>
              </a:buClr>
              <a:buSzPts val="1610"/>
              <a:buFont typeface="Arial"/>
              <a:buChar char="•"/>
              <a:defRPr b="0" i="0" sz="1400" u="none" cap="none" strike="noStrike">
                <a:solidFill>
                  <a:srgbClr val="262626"/>
                </a:solidFill>
                <a:latin typeface="Garamond"/>
                <a:ea typeface="Garamond"/>
                <a:cs typeface="Garamond"/>
                <a:sym typeface="Garamond"/>
              </a:defRPr>
            </a:lvl6pPr>
            <a:lvl7pPr indent="-330835" lvl="6" marL="3200400" marR="0" rtl="0" algn="l">
              <a:spcBef>
                <a:spcPts val="600"/>
              </a:spcBef>
              <a:spcAft>
                <a:spcPts val="0"/>
              </a:spcAft>
              <a:buClr>
                <a:schemeClr val="accent1"/>
              </a:buClr>
              <a:buSzPts val="1610"/>
              <a:buFont typeface="Arial"/>
              <a:buChar char="•"/>
              <a:defRPr b="0" i="0" sz="1400" u="none" cap="none" strike="noStrike">
                <a:solidFill>
                  <a:srgbClr val="262626"/>
                </a:solidFill>
                <a:latin typeface="Garamond"/>
                <a:ea typeface="Garamond"/>
                <a:cs typeface="Garamond"/>
                <a:sym typeface="Garamond"/>
              </a:defRPr>
            </a:lvl7pPr>
            <a:lvl8pPr indent="-330834" lvl="7" marL="3657600" marR="0" rtl="0" algn="l">
              <a:spcBef>
                <a:spcPts val="600"/>
              </a:spcBef>
              <a:spcAft>
                <a:spcPts val="0"/>
              </a:spcAft>
              <a:buClr>
                <a:schemeClr val="accent1"/>
              </a:buClr>
              <a:buSzPts val="1610"/>
              <a:buFont typeface="Arial"/>
              <a:buChar char="•"/>
              <a:defRPr b="0" i="0" sz="1400" u="none" cap="none" strike="noStrike">
                <a:solidFill>
                  <a:srgbClr val="262626"/>
                </a:solidFill>
                <a:latin typeface="Garamond"/>
                <a:ea typeface="Garamond"/>
                <a:cs typeface="Garamond"/>
                <a:sym typeface="Garamond"/>
              </a:defRPr>
            </a:lvl8pPr>
            <a:lvl9pPr indent="-330834" lvl="8" marL="4114800" marR="0" rtl="0" algn="l">
              <a:spcBef>
                <a:spcPts val="600"/>
              </a:spcBef>
              <a:spcAft>
                <a:spcPts val="600"/>
              </a:spcAft>
              <a:buClr>
                <a:schemeClr val="accent1"/>
              </a:buClr>
              <a:buSzPts val="1610"/>
              <a:buFont typeface="Arial"/>
              <a:buChar char="•"/>
              <a:defRPr b="0" i="0" sz="1400" u="none" cap="none" strike="noStrike">
                <a:solidFill>
                  <a:srgbClr val="262626"/>
                </a:solidFill>
                <a:latin typeface="Garamond"/>
                <a:ea typeface="Garamond"/>
                <a:cs typeface="Garamond"/>
                <a:sym typeface="Garamond"/>
              </a:defRPr>
            </a:lvl9pPr>
          </a:lstStyle>
          <a:p/>
        </p:txBody>
      </p:sp>
      <p:sp>
        <p:nvSpPr>
          <p:cNvPr id="13" name="Google Shape;13;p39"/>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0" i="0" sz="1000" u="none" cap="none" strike="noStrike">
                <a:solidFill>
                  <a:schemeClr val="dk1"/>
                </a:solidFill>
                <a:latin typeface="Garamond"/>
                <a:ea typeface="Garamond"/>
                <a:cs typeface="Garamond"/>
                <a:sym typeface="Garamond"/>
              </a:defRPr>
            </a:lvl1pPr>
            <a:lvl2pPr lvl="1"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2pPr>
            <a:lvl3pPr lvl="2"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3pPr>
            <a:lvl4pPr lvl="3"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4pPr>
            <a:lvl5pPr lvl="4"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5pPr>
            <a:lvl6pPr lvl="5"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6pPr>
            <a:lvl7pPr lvl="6"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7pPr>
            <a:lvl8pPr lvl="7"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8pPr>
            <a:lvl9pPr lvl="8"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9pPr>
          </a:lstStyle>
          <a:p/>
        </p:txBody>
      </p:sp>
      <p:sp>
        <p:nvSpPr>
          <p:cNvPr id="14" name="Google Shape;14;p39"/>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000" u="none" cap="none" strike="noStrike">
                <a:solidFill>
                  <a:schemeClr val="dk1"/>
                </a:solidFill>
                <a:latin typeface="Garamond"/>
                <a:ea typeface="Garamond"/>
                <a:cs typeface="Garamond"/>
                <a:sym typeface="Garamond"/>
              </a:defRPr>
            </a:lvl1pPr>
            <a:lvl2pPr lvl="1"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2pPr>
            <a:lvl3pPr lvl="2"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3pPr>
            <a:lvl4pPr lvl="3"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4pPr>
            <a:lvl5pPr lvl="4"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5pPr>
            <a:lvl6pPr lvl="5"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6pPr>
            <a:lvl7pPr lvl="6"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7pPr>
            <a:lvl8pPr lvl="7"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8pPr>
            <a:lvl9pPr lvl="8"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9pPr>
          </a:lstStyle>
          <a:p/>
        </p:txBody>
      </p:sp>
      <p:sp>
        <p:nvSpPr>
          <p:cNvPr id="15" name="Google Shape;15;p39"/>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000" u="none" cap="none" strike="noStrike">
                <a:solidFill>
                  <a:schemeClr val="dk1"/>
                </a:solidFill>
                <a:latin typeface="Garamond"/>
                <a:ea typeface="Garamond"/>
                <a:cs typeface="Garamond"/>
                <a:sym typeface="Garamond"/>
              </a:defRPr>
            </a:lvl1pPr>
            <a:lvl2pPr indent="0" lvl="1" marL="0" marR="0" rtl="0" algn="r">
              <a:spcBef>
                <a:spcPts val="0"/>
              </a:spcBef>
              <a:buNone/>
              <a:defRPr b="0" i="0" sz="1000" u="none" cap="none" strike="noStrike">
                <a:solidFill>
                  <a:schemeClr val="dk1"/>
                </a:solidFill>
                <a:latin typeface="Garamond"/>
                <a:ea typeface="Garamond"/>
                <a:cs typeface="Garamond"/>
                <a:sym typeface="Garamond"/>
              </a:defRPr>
            </a:lvl2pPr>
            <a:lvl3pPr indent="0" lvl="2" marL="0" marR="0" rtl="0" algn="r">
              <a:spcBef>
                <a:spcPts val="0"/>
              </a:spcBef>
              <a:buNone/>
              <a:defRPr b="0" i="0" sz="1000" u="none" cap="none" strike="noStrike">
                <a:solidFill>
                  <a:schemeClr val="dk1"/>
                </a:solidFill>
                <a:latin typeface="Garamond"/>
                <a:ea typeface="Garamond"/>
                <a:cs typeface="Garamond"/>
                <a:sym typeface="Garamond"/>
              </a:defRPr>
            </a:lvl3pPr>
            <a:lvl4pPr indent="0" lvl="3" marL="0" marR="0" rtl="0" algn="r">
              <a:spcBef>
                <a:spcPts val="0"/>
              </a:spcBef>
              <a:buNone/>
              <a:defRPr b="0" i="0" sz="1000" u="none" cap="none" strike="noStrike">
                <a:solidFill>
                  <a:schemeClr val="dk1"/>
                </a:solidFill>
                <a:latin typeface="Garamond"/>
                <a:ea typeface="Garamond"/>
                <a:cs typeface="Garamond"/>
                <a:sym typeface="Garamond"/>
              </a:defRPr>
            </a:lvl4pPr>
            <a:lvl5pPr indent="0" lvl="4" marL="0" marR="0" rtl="0" algn="r">
              <a:spcBef>
                <a:spcPts val="0"/>
              </a:spcBef>
              <a:buNone/>
              <a:defRPr b="0" i="0" sz="1000" u="none" cap="none" strike="noStrike">
                <a:solidFill>
                  <a:schemeClr val="dk1"/>
                </a:solidFill>
                <a:latin typeface="Garamond"/>
                <a:ea typeface="Garamond"/>
                <a:cs typeface="Garamond"/>
                <a:sym typeface="Garamond"/>
              </a:defRPr>
            </a:lvl5pPr>
            <a:lvl6pPr indent="0" lvl="5" marL="0" marR="0" rtl="0" algn="r">
              <a:spcBef>
                <a:spcPts val="0"/>
              </a:spcBef>
              <a:buNone/>
              <a:defRPr b="0" i="0" sz="1000" u="none" cap="none" strike="noStrike">
                <a:solidFill>
                  <a:schemeClr val="dk1"/>
                </a:solidFill>
                <a:latin typeface="Garamond"/>
                <a:ea typeface="Garamond"/>
                <a:cs typeface="Garamond"/>
                <a:sym typeface="Garamond"/>
              </a:defRPr>
            </a:lvl6pPr>
            <a:lvl7pPr indent="0" lvl="6" marL="0" marR="0" rtl="0" algn="r">
              <a:spcBef>
                <a:spcPts val="0"/>
              </a:spcBef>
              <a:buNone/>
              <a:defRPr b="0" i="0" sz="1000" u="none" cap="none" strike="noStrike">
                <a:solidFill>
                  <a:schemeClr val="dk1"/>
                </a:solidFill>
                <a:latin typeface="Garamond"/>
                <a:ea typeface="Garamond"/>
                <a:cs typeface="Garamond"/>
                <a:sym typeface="Garamond"/>
              </a:defRPr>
            </a:lvl7pPr>
            <a:lvl8pPr indent="0" lvl="7" marL="0" marR="0" rtl="0" algn="r">
              <a:spcBef>
                <a:spcPts val="0"/>
              </a:spcBef>
              <a:buNone/>
              <a:defRPr b="0" i="0" sz="1000" u="none" cap="none" strike="noStrike">
                <a:solidFill>
                  <a:schemeClr val="dk1"/>
                </a:solidFill>
                <a:latin typeface="Garamond"/>
                <a:ea typeface="Garamond"/>
                <a:cs typeface="Garamond"/>
                <a:sym typeface="Garamond"/>
              </a:defRPr>
            </a:lvl8pPr>
            <a:lvl9pPr indent="0" lvl="8" marL="0" marR="0" rtl="0" algn="r">
              <a:spcBef>
                <a:spcPts val="0"/>
              </a:spcBef>
              <a:buNone/>
              <a:defRPr b="0" i="0" sz="1000" u="none" cap="none" strike="noStrike">
                <a:solidFill>
                  <a:schemeClr val="dk1"/>
                </a:solidFill>
                <a:latin typeface="Garamond"/>
                <a:ea typeface="Garamond"/>
                <a:cs typeface="Garamond"/>
                <a:sym typeface="Garamond"/>
              </a:defRPr>
            </a:lvl9pPr>
          </a:lstStyle>
          <a:p>
            <a:pPr indent="0" lvl="0" marL="0" rtl="0" algn="r">
              <a:spcBef>
                <a:spcPts val="0"/>
              </a:spcBef>
              <a:spcAft>
                <a:spcPts val="0"/>
              </a:spcAft>
              <a:buNone/>
            </a:pPr>
            <a:fld id="{00000000-1234-1234-1234-123412341234}" type="slidenum">
              <a:rPr lang="mn-MN"/>
              <a:t>‹#›</a:t>
            </a:fld>
            <a:endParaRPr/>
          </a:p>
        </p:txBody>
      </p:sp>
    </p:spTree>
  </p:cSld>
  <p:clrMap accent1="accent1" accent2="accent2" accent3="accent3" accent4="accent4" accent5="accent5" accent6="accent6" bg1="lt1" bg2="dk2" tx1="dk1" tx2="lt2" folHlink="folHlink" hlink="hlink"/>
  <p:sldLayoutIdLst>
    <p:sldLayoutId id="2147483649" r:id="rId4"/>
    <p:sldLayoutId id="2147483650" r:id="rId5"/>
    <p:sldLayoutId id="2147483651" r:id="rId6"/>
    <p:sldLayoutId id="2147483652" r:id="rId7"/>
    <p:sldLayoutId id="2147483653" r:id="rId8"/>
    <p:sldLayoutId id="2147483654" r:id="rId9"/>
    <p:sldLayoutId id="2147483655" r:id="rId10"/>
    <p:sldLayoutId id="2147483656" r:id="rId11"/>
    <p:sldLayoutId id="2147483657" r:id="rId12"/>
    <p:sldLayoutId id="2147483658" r:id="rId13"/>
    <p:sldLayoutId id="2147483659" r:id="rId14"/>
    <p:sldLayoutId id="2147483660" r:id="rId15"/>
    <p:sldLayoutId id="2147483661" r:id="rId16"/>
    <p:sldLayoutId id="2147483662" r:id="rId17"/>
    <p:sldLayoutId id="2147483663" r:id="rId18"/>
    <p:sldLayoutId id="2147483664" r:id="rId19"/>
    <p:sldLayoutId id="2147483665" r:id="rId20"/>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8.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9.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10.jp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 Id="rId3" Type="http://schemas.openxmlformats.org/officeDocument/2006/relationships/hyperlink" Target="http://historybiz.ru/badmaev-petr-aleksandrovich.html" TargetMode="External"/><Relationship Id="rId4" Type="http://schemas.openxmlformats.org/officeDocument/2006/relationships/hyperlink" Target="https://newsmedia.mn/25614" TargetMode="External"/><Relationship Id="rId5" Type="http://schemas.openxmlformats.org/officeDocument/2006/relationships/hyperlink" Target="https://eagle.mn/r/75995"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0" name="Shape 150"/>
        <p:cNvGrpSpPr/>
        <p:nvPr/>
      </p:nvGrpSpPr>
      <p:grpSpPr>
        <a:xfrm>
          <a:off x="0" y="0"/>
          <a:ext cx="0" cy="0"/>
          <a:chOff x="0" y="0"/>
          <a:chExt cx="0" cy="0"/>
        </a:xfrm>
      </p:grpSpPr>
      <p:sp>
        <p:nvSpPr>
          <p:cNvPr id="151" name="Google Shape;151;p2"/>
          <p:cNvSpPr txBox="1"/>
          <p:nvPr>
            <p:ph type="title"/>
          </p:nvPr>
        </p:nvSpPr>
        <p:spPr>
          <a:xfrm>
            <a:off x="1176866" y="915337"/>
            <a:ext cx="6798734" cy="608663"/>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262626"/>
              </a:buClr>
              <a:buSzPct val="181818"/>
              <a:buFont typeface="Garamond"/>
              <a:buNone/>
            </a:pPr>
            <a:br>
              <a:rPr lang="mn-MN"/>
            </a:br>
            <a:r>
              <a:rPr lang="mn-MN">
                <a:solidFill>
                  <a:srgbClr val="0070C0"/>
                </a:solidFill>
              </a:rPr>
              <a:t>History of Mongolian Journalism</a:t>
            </a:r>
            <a:br>
              <a:rPr lang="mn-MN"/>
            </a:br>
            <a:r>
              <a:rPr lang="mn-MN" sz="2200">
                <a:solidFill>
                  <a:srgbClr val="0070C0"/>
                </a:solidFill>
              </a:rPr>
              <a:t>Periodicals published in Mongolian language from foreign countries</a:t>
            </a:r>
            <a:br>
              <a:rPr lang="mn-MN" sz="2200">
                <a:solidFill>
                  <a:srgbClr val="0070C0"/>
                </a:solidFill>
              </a:rPr>
            </a:br>
            <a:r>
              <a:rPr lang="mn-MN" sz="2200">
                <a:solidFill>
                  <a:srgbClr val="0070C0"/>
                </a:solidFill>
              </a:rPr>
              <a:t>Гадаад орнуудаас Монгол хэлээр гаргаж байсан тогтмол хэвлэл </a:t>
            </a:r>
            <a:endParaRPr sz="2200">
              <a:solidFill>
                <a:srgbClr val="0070C0"/>
              </a:solidFill>
            </a:endParaRPr>
          </a:p>
        </p:txBody>
      </p:sp>
      <p:sp>
        <p:nvSpPr>
          <p:cNvPr id="152" name="Google Shape;152;p2"/>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760"/>
              <a:buNone/>
            </a:pPr>
            <a:r>
              <a:rPr lang="mn-MN">
                <a:solidFill>
                  <a:srgbClr val="FF0000"/>
                </a:solidFill>
              </a:rPr>
              <a:t>Сэдвийн зорилго: </a:t>
            </a:r>
            <a:r>
              <a:rPr lang="mn-MN">
                <a:solidFill>
                  <a:schemeClr val="dk1"/>
                </a:solidFill>
              </a:rPr>
              <a:t>Гадаад орнуудаас Монголд зориулан гаргаж байсан тогтмол хэвлэлийн тухай мэдэж авах. </a:t>
            </a:r>
            <a:endParaRPr>
              <a:solidFill>
                <a:srgbClr val="FF0000"/>
              </a:solidFill>
            </a:endParaRPr>
          </a:p>
          <a:p>
            <a:pPr indent="0" lvl="0" marL="0" rtl="0" algn="l">
              <a:spcBef>
                <a:spcPts val="1080"/>
              </a:spcBef>
              <a:spcAft>
                <a:spcPts val="0"/>
              </a:spcAft>
              <a:buSzPts val="2760"/>
              <a:buNone/>
            </a:pPr>
            <a:r>
              <a:rPr lang="mn-MN">
                <a:solidFill>
                  <a:srgbClr val="FF0000"/>
                </a:solidFill>
              </a:rPr>
              <a:t>Нэр томьёо, тайлбар:</a:t>
            </a:r>
            <a:r>
              <a:rPr lang="mn-MN">
                <a:solidFill>
                  <a:schemeClr val="dk1"/>
                </a:solidFill>
              </a:rPr>
              <a:t> Шо фаны өдрийн сэтгүүл, Монгол ер үгийн бодорол, Дорнод хязгаарын амьдрал </a:t>
            </a:r>
            <a:endParaRPr>
              <a:solidFill>
                <a:schemeClr val="dk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6" name="Shape 156"/>
        <p:cNvGrpSpPr/>
        <p:nvPr/>
      </p:nvGrpSpPr>
      <p:grpSpPr>
        <a:xfrm>
          <a:off x="0" y="0"/>
          <a:ext cx="0" cy="0"/>
          <a:chOff x="0" y="0"/>
          <a:chExt cx="0" cy="0"/>
        </a:xfrm>
      </p:grpSpPr>
      <p:sp>
        <p:nvSpPr>
          <p:cNvPr id="157" name="Google Shape;157;p1"/>
          <p:cNvSpPr txBox="1"/>
          <p:nvPr>
            <p:ph type="ctrTitle"/>
          </p:nvPr>
        </p:nvSpPr>
        <p:spPr>
          <a:xfrm>
            <a:off x="1752600" y="1676400"/>
            <a:ext cx="5715000" cy="1752600"/>
          </a:xfrm>
          <a:prstGeom prst="rect">
            <a:avLst/>
          </a:prstGeom>
          <a:noFill/>
          <a:ln>
            <a:noFill/>
          </a:ln>
        </p:spPr>
        <p:txBody>
          <a:bodyPr anchorCtr="0" anchor="b" bIns="45700" lIns="91425" spcFirstLastPara="1" rIns="91425" wrap="square" tIns="45700">
            <a:noAutofit/>
          </a:bodyPr>
          <a:lstStyle/>
          <a:p>
            <a:pPr indent="0" lvl="0" marL="0" rtl="0" algn="ctr">
              <a:spcBef>
                <a:spcPts val="0"/>
              </a:spcBef>
              <a:spcAft>
                <a:spcPts val="0"/>
              </a:spcAft>
              <a:buClr>
                <a:srgbClr val="0070C0"/>
              </a:buClr>
              <a:buSzPts val="3200"/>
              <a:buFont typeface="Garamond"/>
              <a:buNone/>
            </a:pPr>
            <a:br>
              <a:rPr lang="mn-MN" sz="3200">
                <a:solidFill>
                  <a:srgbClr val="0070C0"/>
                </a:solidFill>
              </a:rPr>
            </a:br>
            <a:br>
              <a:rPr lang="mn-MN" sz="3200">
                <a:solidFill>
                  <a:srgbClr val="0070C0"/>
                </a:solidFill>
              </a:rPr>
            </a:br>
            <a:br>
              <a:rPr lang="mn-MN" sz="3200">
                <a:solidFill>
                  <a:srgbClr val="0070C0"/>
                </a:solidFill>
              </a:rPr>
            </a:br>
            <a:br>
              <a:rPr lang="mn-MN" sz="3200">
                <a:solidFill>
                  <a:srgbClr val="0070C0"/>
                </a:solidFill>
              </a:rPr>
            </a:br>
            <a:br>
              <a:rPr lang="mn-MN" sz="3200">
                <a:solidFill>
                  <a:srgbClr val="0070C0"/>
                </a:solidFill>
              </a:rPr>
            </a:br>
            <a:br>
              <a:rPr lang="mn-MN" sz="3200">
                <a:solidFill>
                  <a:srgbClr val="0070C0"/>
                </a:solidFill>
              </a:rPr>
            </a:br>
            <a:br>
              <a:rPr lang="mn-MN" sz="2800"/>
            </a:br>
            <a:r>
              <a:rPr lang="mn-MN" sz="3200">
                <a:solidFill>
                  <a:srgbClr val="0070C0"/>
                </a:solidFill>
              </a:rPr>
              <a:t>D.Tsend </a:t>
            </a:r>
            <a:br>
              <a:rPr lang="mn-MN" sz="2400"/>
            </a:br>
            <a:r>
              <a:rPr lang="mn-MN" sz="2800">
                <a:solidFill>
                  <a:srgbClr val="0070C0"/>
                </a:solidFill>
              </a:rPr>
              <a:t>Journalism teacher</a:t>
            </a:r>
            <a:br>
              <a:rPr lang="mn-MN" sz="2400"/>
            </a:br>
            <a:endParaRPr sz="2800"/>
          </a:p>
        </p:txBody>
      </p:sp>
      <p:sp>
        <p:nvSpPr>
          <p:cNvPr id="158" name="Google Shape;158;p1"/>
          <p:cNvSpPr/>
          <p:nvPr/>
        </p:nvSpPr>
        <p:spPr>
          <a:xfrm>
            <a:off x="1676400" y="1905000"/>
            <a:ext cx="5638800" cy="646331"/>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0" i="0" lang="mn-MN" sz="3600" u="none" cap="none" strike="noStrike">
                <a:solidFill>
                  <a:schemeClr val="dk1"/>
                </a:solidFill>
                <a:latin typeface="Garamond"/>
                <a:ea typeface="Garamond"/>
                <a:cs typeface="Garamond"/>
                <a:sym typeface="Garamond"/>
              </a:rPr>
              <a:t>	</a:t>
            </a:r>
            <a:endParaRPr b="0" i="0" sz="3600" u="none" cap="none" strike="noStrike">
              <a:solidFill>
                <a:schemeClr val="dk1"/>
              </a:solidFill>
              <a:latin typeface="Garamond"/>
              <a:ea typeface="Garamond"/>
              <a:cs typeface="Garamond"/>
              <a:sym typeface="Garamond"/>
            </a:endParaRPr>
          </a:p>
        </p:txBody>
      </p:sp>
      <p:sp>
        <p:nvSpPr>
          <p:cNvPr id="159" name="Google Shape;159;p1"/>
          <p:cNvSpPr txBox="1"/>
          <p:nvPr>
            <p:ph idx="1" type="subTitle"/>
          </p:nvPr>
        </p:nvSpPr>
        <p:spPr>
          <a:xfrm>
            <a:off x="1921934" y="3598327"/>
            <a:ext cx="5308866" cy="1377651"/>
          </a:xfrm>
          <a:prstGeom prst="rect">
            <a:avLst/>
          </a:prstGeom>
          <a:noFill/>
          <a:ln>
            <a:noFill/>
          </a:ln>
        </p:spPr>
        <p:txBody>
          <a:bodyPr anchorCtr="0" anchor="t" bIns="45700" lIns="91425" spcFirstLastPara="1" rIns="91425" wrap="square" tIns="45700">
            <a:normAutofit/>
          </a:bodyPr>
          <a:lstStyle/>
          <a:p>
            <a:pPr indent="0" lvl="0" marL="0" rtl="0" algn="ctr">
              <a:spcBef>
                <a:spcPts val="0"/>
              </a:spcBef>
              <a:spcAft>
                <a:spcPts val="0"/>
              </a:spcAft>
              <a:buSzPts val="2300"/>
              <a:buNone/>
            </a:pPr>
            <a:r>
              <a:rPr lang="mn-MN">
                <a:solidFill>
                  <a:srgbClr val="0070C0"/>
                </a:solidFill>
              </a:rPr>
              <a:t>Д.Цэнд </a:t>
            </a:r>
            <a:br>
              <a:rPr lang="mn-MN">
                <a:solidFill>
                  <a:srgbClr val="0070C0"/>
                </a:solidFill>
              </a:rPr>
            </a:br>
            <a:r>
              <a:rPr lang="mn-MN">
                <a:solidFill>
                  <a:srgbClr val="0070C0"/>
                </a:solidFill>
              </a:rPr>
              <a:t>Сэтгүүл зүйн багш</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3" name="Shape 163"/>
        <p:cNvGrpSpPr/>
        <p:nvPr/>
      </p:nvGrpSpPr>
      <p:grpSpPr>
        <a:xfrm>
          <a:off x="0" y="0"/>
          <a:ext cx="0" cy="0"/>
          <a:chOff x="0" y="0"/>
          <a:chExt cx="0" cy="0"/>
        </a:xfrm>
      </p:grpSpPr>
      <p:sp>
        <p:nvSpPr>
          <p:cNvPr id="164" name="Google Shape;164;p3"/>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Periodicals published by foreign countries for Mongolia</a:t>
            </a:r>
            <a:br>
              <a:rPr lang="mn-MN" sz="2400">
                <a:solidFill>
                  <a:srgbClr val="0070C0"/>
                </a:solidFill>
              </a:rPr>
            </a:br>
            <a:r>
              <a:rPr lang="mn-MN" sz="2400">
                <a:solidFill>
                  <a:srgbClr val="0070C0"/>
                </a:solidFill>
              </a:rPr>
              <a:t>Гадаад орнуудаас Монголд зориулан гаргаж байсан тогтмол хэвлэлүүд</a:t>
            </a:r>
            <a:endParaRPr sz="2400"/>
          </a:p>
        </p:txBody>
      </p:sp>
      <p:sp>
        <p:nvSpPr>
          <p:cNvPr id="165" name="Google Shape;165;p3"/>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85000" lnSpcReduction="20000"/>
          </a:bodyPr>
          <a:lstStyle/>
          <a:p>
            <a:pPr indent="-285750" lvl="0" marL="285750" rtl="0" algn="just">
              <a:spcBef>
                <a:spcPts val="0"/>
              </a:spcBef>
              <a:spcAft>
                <a:spcPts val="0"/>
              </a:spcAft>
              <a:buSzPct val="115000"/>
              <a:buChar char="•"/>
            </a:pPr>
            <a:r>
              <a:rPr lang="mn-MN">
                <a:solidFill>
                  <a:srgbClr val="FF0000"/>
                </a:solidFill>
              </a:rPr>
              <a:t>Эзэмших мэдлэг, чадвар: </a:t>
            </a:r>
            <a:endParaRPr/>
          </a:p>
          <a:p>
            <a:pPr indent="-285750" lvl="0" marL="285750" rtl="0" algn="just">
              <a:spcBef>
                <a:spcPts val="1008"/>
              </a:spcBef>
              <a:spcAft>
                <a:spcPts val="0"/>
              </a:spcAft>
              <a:buSzPct val="115000"/>
              <a:buChar char="•"/>
            </a:pPr>
            <a:r>
              <a:rPr lang="mn-MN"/>
              <a:t>Гадаад орнуудаас Монголд зориулан гаргаж байсан хэвлэлийн нэрийг мэдэж авна. </a:t>
            </a:r>
            <a:endParaRPr/>
          </a:p>
          <a:p>
            <a:pPr indent="-285750" lvl="0" marL="285750" rtl="0" algn="just">
              <a:spcBef>
                <a:spcPts val="1008"/>
              </a:spcBef>
              <a:spcAft>
                <a:spcPts val="0"/>
              </a:spcAft>
              <a:buSzPct val="115000"/>
              <a:buChar char="•"/>
            </a:pPr>
            <a:r>
              <a:rPr lang="mn-MN"/>
              <a:t>Эдгээр хэвлэлийн агуулга, нийтлэлийн бодлогын мэдэх болно. </a:t>
            </a:r>
            <a:endParaRPr/>
          </a:p>
          <a:p>
            <a:pPr indent="-285750" lvl="0" marL="285750" rtl="0" algn="just">
              <a:spcBef>
                <a:spcPts val="1008"/>
              </a:spcBef>
              <a:spcAft>
                <a:spcPts val="0"/>
              </a:spcAft>
              <a:buSzPct val="115000"/>
              <a:buChar char="•"/>
            </a:pPr>
            <a:r>
              <a:rPr lang="mn-MN"/>
              <a:t>Эдгээр хэвлэлүүдийн Монголын ард түмний оюун санаан дахь нөлөөллийг мэдэх болно. </a:t>
            </a:r>
            <a:endParaRPr/>
          </a:p>
          <a:p>
            <a:pPr indent="-285750" lvl="0" marL="285750" rtl="0" algn="just">
              <a:spcBef>
                <a:spcPts val="1008"/>
              </a:spcBef>
              <a:spcAft>
                <a:spcPts val="0"/>
              </a:spcAft>
              <a:buSzPct val="115000"/>
              <a:buChar char="•"/>
            </a:pPr>
            <a:r>
              <a:rPr lang="mn-MN"/>
              <a:t>Нийгэм, түүхэн он цагийн хэвлэл мэдээлэлд хандахдаа тухайн нийгмийн үйл явцыг харгалзан үзэж, бодит байдалд дүн шинжилгээ хийж оюун дүгнэлт гаргах чадвар эзэмшинэ. </a:t>
            </a:r>
            <a:endParaRPr/>
          </a:p>
          <a:p>
            <a:pPr indent="-136779" lvl="0" marL="285750" rtl="0" algn="l">
              <a:spcBef>
                <a:spcPts val="1008"/>
              </a:spcBef>
              <a:spcAft>
                <a:spcPts val="0"/>
              </a:spcAft>
              <a:buSzPct val="115000"/>
              <a:buNone/>
            </a:pPr>
            <a:r>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9" name="Shape 169"/>
        <p:cNvGrpSpPr/>
        <p:nvPr/>
      </p:nvGrpSpPr>
      <p:grpSpPr>
        <a:xfrm>
          <a:off x="0" y="0"/>
          <a:ext cx="0" cy="0"/>
          <a:chOff x="0" y="0"/>
          <a:chExt cx="0" cy="0"/>
        </a:xfrm>
      </p:grpSpPr>
      <p:sp>
        <p:nvSpPr>
          <p:cNvPr id="170" name="Google Shape;170;p4"/>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Periodicals published by foreign countries for Mongolia</a:t>
            </a:r>
            <a:br>
              <a:rPr lang="mn-MN" sz="2400">
                <a:solidFill>
                  <a:srgbClr val="0070C0"/>
                </a:solidFill>
              </a:rPr>
            </a:br>
            <a:r>
              <a:rPr lang="mn-MN" sz="2400">
                <a:solidFill>
                  <a:srgbClr val="0070C0"/>
                </a:solidFill>
              </a:rPr>
              <a:t>Гадаад орнуудаас Монголд зориулан гаргаж байсан тогтмол хэвлэлүүд</a:t>
            </a:r>
            <a:endParaRPr sz="2400"/>
          </a:p>
        </p:txBody>
      </p:sp>
      <p:sp>
        <p:nvSpPr>
          <p:cNvPr id="171" name="Google Shape;171;p4"/>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25000" lnSpcReduction="20000"/>
          </a:bodyPr>
          <a:lstStyle/>
          <a:p>
            <a:pPr indent="0" lvl="0" marL="0" rtl="0" algn="just">
              <a:spcBef>
                <a:spcPts val="0"/>
              </a:spcBef>
              <a:spcAft>
                <a:spcPts val="0"/>
              </a:spcAft>
              <a:buSzPct val="115000"/>
              <a:buNone/>
            </a:pPr>
            <a:r>
              <a:rPr lang="mn-MN" sz="9600"/>
              <a:t>1800-аад оны сүүл 1900-аад оны эхэн үед хойд, урд хоёр хөршөөс Монголчуудад зориулан нэлээд хэдэн хэвлэл гаргасан байдаг. </a:t>
            </a:r>
            <a:endParaRPr sz="9600"/>
          </a:p>
          <a:p>
            <a:pPr indent="0" lvl="0" marL="0" rtl="0" algn="just">
              <a:spcBef>
                <a:spcPts val="1080"/>
              </a:spcBef>
              <a:spcAft>
                <a:spcPts val="0"/>
              </a:spcAft>
              <a:buSzPct val="115000"/>
              <a:buNone/>
            </a:pPr>
            <a:r>
              <a:rPr lang="mn-MN" sz="9600">
                <a:solidFill>
                  <a:srgbClr val="FF0000"/>
                </a:solidFill>
              </a:rPr>
              <a:t>“Дорнод хязгаарын амьдрал” </a:t>
            </a:r>
            <a:r>
              <a:rPr lang="mn-MN" sz="9600"/>
              <a:t>1895-1897 онд Оросын Чита хотод орос, монгол, буриад хэл дээр долоо хоногт таван удаа буриадын баян худалдаачин П.А.Бадмаевын удирдлагаар, Хаант оросын засгийн газраас санхүүжүүлэн гаргаж байсан. Энэ сонин нь хаант Оросоос Алс Дорнод, Монголын талаар явуулах улс төрийн бодлогоо идэвхжүүлж эхэлсэнтэй холбоотой гарчээ.</a:t>
            </a:r>
            <a:endParaRPr sz="9600"/>
          </a:p>
          <a:p>
            <a:pPr indent="0" lvl="0" marL="0" rtl="0" algn="just">
              <a:spcBef>
                <a:spcPts val="1080"/>
              </a:spcBef>
              <a:spcAft>
                <a:spcPts val="0"/>
              </a:spcAft>
              <a:buSzPct val="115000"/>
              <a:buNone/>
            </a:pPr>
            <a:r>
              <a:t/>
            </a:r>
            <a:endParaRPr sz="9600"/>
          </a:p>
          <a:p>
            <a:pPr indent="0" lvl="0" marL="0" rtl="0" algn="l">
              <a:spcBef>
                <a:spcPts val="720"/>
              </a:spcBef>
              <a:spcAft>
                <a:spcPts val="0"/>
              </a:spcAft>
              <a:buSzPct val="115000"/>
              <a:buNone/>
            </a:pPr>
            <a:r>
              <a:rPr lang="mn-MN"/>
              <a:t> </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5" name="Shape 175"/>
        <p:cNvGrpSpPr/>
        <p:nvPr/>
      </p:nvGrpSpPr>
      <p:grpSpPr>
        <a:xfrm>
          <a:off x="0" y="0"/>
          <a:ext cx="0" cy="0"/>
          <a:chOff x="0" y="0"/>
          <a:chExt cx="0" cy="0"/>
        </a:xfrm>
      </p:grpSpPr>
      <p:sp>
        <p:nvSpPr>
          <p:cNvPr id="176" name="Google Shape;176;p5"/>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262626"/>
              </a:buClr>
              <a:buSzPts val="2400"/>
              <a:buFont typeface="Garamond"/>
              <a:buNone/>
            </a:pPr>
            <a:br>
              <a:rPr lang="mn-MN" sz="2400"/>
            </a:br>
            <a:r>
              <a:rPr lang="mn-MN" sz="2400">
                <a:solidFill>
                  <a:srgbClr val="0070C0"/>
                </a:solidFill>
              </a:rPr>
              <a:t>"Life in the East End" newspaper</a:t>
            </a:r>
            <a:br>
              <a:rPr lang="mn-MN" sz="2400"/>
            </a:br>
            <a:r>
              <a:rPr lang="mn-MN" sz="2400">
                <a:solidFill>
                  <a:srgbClr val="0070C0"/>
                </a:solidFill>
              </a:rPr>
              <a:t>"Дорнод хязгаарын амьдрал"</a:t>
            </a:r>
            <a:endParaRPr sz="2400">
              <a:solidFill>
                <a:srgbClr val="0070C0"/>
              </a:solidFill>
            </a:endParaRPr>
          </a:p>
        </p:txBody>
      </p:sp>
      <p:sp>
        <p:nvSpPr>
          <p:cNvPr id="177" name="Google Shape;177;p5"/>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lnSpcReduction="10000"/>
          </a:bodyPr>
          <a:lstStyle/>
          <a:p>
            <a:pPr indent="0" lvl="0" marL="0" rtl="0" algn="just">
              <a:spcBef>
                <a:spcPts val="0"/>
              </a:spcBef>
              <a:spcAft>
                <a:spcPts val="0"/>
              </a:spcAft>
              <a:buSzPts val="2760"/>
              <a:buNone/>
            </a:pPr>
            <a:r>
              <a:rPr lang="mn-MN"/>
              <a:t>"Дорнод хязгаарын амьдрал“ сонины агуулга нь хөдөө аж ахуй, худалдаа, аж үйлдвэр, утга зохиол, улс төр, эдийн засгийн асуудлыг тусгаж байв. Сонины мэдээ нийтлэлийн монголтой холбоотой хэсгийг Б.Рабданов, хятадаас орчуулахыг Өнөбаяр, оросыг А.Синиткин зэрэг хүмүүс хариуцаж байжээ. Сонин нь нийслэл хүрээ, Ховд, Улиастайд байнгын идэвхтэн сурвалжлагч суулгаж, Оросын өртөө шуудан болон орос иргэд, худалдаачдаар дамжин тарж байв. </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1" name="Shape 181"/>
        <p:cNvGrpSpPr/>
        <p:nvPr/>
      </p:nvGrpSpPr>
      <p:grpSpPr>
        <a:xfrm>
          <a:off x="0" y="0"/>
          <a:ext cx="0" cy="0"/>
          <a:chOff x="0" y="0"/>
          <a:chExt cx="0" cy="0"/>
        </a:xfrm>
      </p:grpSpPr>
      <p:sp>
        <p:nvSpPr>
          <p:cNvPr id="182" name="Google Shape;182;p6"/>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br>
              <a:rPr lang="mn-MN" sz="2400">
                <a:solidFill>
                  <a:srgbClr val="0070C0"/>
                </a:solidFill>
              </a:rPr>
            </a:br>
            <a:r>
              <a:rPr lang="mn-MN" sz="2400">
                <a:solidFill>
                  <a:srgbClr val="0070C0"/>
                </a:solidFill>
              </a:rPr>
              <a:t>"Life in the East End" newspaper</a:t>
            </a:r>
            <a:br>
              <a:rPr lang="mn-MN" sz="2400"/>
            </a:br>
            <a:r>
              <a:rPr lang="mn-MN" sz="2400">
                <a:solidFill>
                  <a:srgbClr val="0070C0"/>
                </a:solidFill>
              </a:rPr>
              <a:t>"Дорнод хязгаарын амьдрал"</a:t>
            </a:r>
            <a:endParaRPr sz="2400"/>
          </a:p>
        </p:txBody>
      </p:sp>
      <p:sp>
        <p:nvSpPr>
          <p:cNvPr id="183" name="Google Shape;183;p6"/>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p>
            <a:pPr indent="-285750" lvl="0" marL="285750" rtl="0" algn="just">
              <a:spcBef>
                <a:spcPts val="0"/>
              </a:spcBef>
              <a:spcAft>
                <a:spcPts val="0"/>
              </a:spcAft>
              <a:buSzPts val="2760"/>
              <a:buChar char="•"/>
            </a:pPr>
            <a:r>
              <a:rPr lang="mn-MN"/>
              <a:t>Монголчууд тогтмол сонин хэвлэл гэж мэдэхгүй  байсан үед энэхүү сонин Монгол нутагт гарч эхэлсэн нь хүн амын оюун санааны амьдралд гарсан нэгэн шинэ үзэгдэл байлаа. </a:t>
            </a:r>
            <a:endParaRPr/>
          </a:p>
          <a:p>
            <a:pPr indent="-285750" lvl="0" marL="285750" rtl="0" algn="just">
              <a:spcBef>
                <a:spcPts val="1080"/>
              </a:spcBef>
              <a:spcAft>
                <a:spcPts val="0"/>
              </a:spcAft>
              <a:buSzPts val="2760"/>
              <a:buChar char="•"/>
            </a:pPr>
            <a:r>
              <a:rPr lang="mn-MN"/>
              <a:t>Нөгөөтэйгүүр манжийн дарлал, гадаадын худалдаачдын мөлжлөгийг шүүмжилж, орос, монгол, буриадын ард иргэдийн эрхийг хамгаалсан агуулгыг бичиж байжээ. </a:t>
            </a:r>
            <a:endParaRPr/>
          </a:p>
          <a:p>
            <a:pPr indent="-110490" lvl="0" marL="285750" rtl="0" algn="l">
              <a:spcBef>
                <a:spcPts val="1080"/>
              </a:spcBef>
              <a:spcAft>
                <a:spcPts val="0"/>
              </a:spcAft>
              <a:buSzPts val="2760"/>
              <a:buNone/>
            </a:pPr>
            <a:r>
              <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7" name="Shape 187"/>
        <p:cNvGrpSpPr/>
        <p:nvPr/>
      </p:nvGrpSpPr>
      <p:grpSpPr>
        <a:xfrm>
          <a:off x="0" y="0"/>
          <a:ext cx="0" cy="0"/>
          <a:chOff x="0" y="0"/>
          <a:chExt cx="0" cy="0"/>
        </a:xfrm>
      </p:grpSpPr>
      <p:sp>
        <p:nvSpPr>
          <p:cNvPr id="188" name="Google Shape;188;p7"/>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Column of the newspaper "Life in the East End"</a:t>
            </a:r>
            <a:br>
              <a:rPr lang="mn-MN" sz="2400">
                <a:solidFill>
                  <a:srgbClr val="0070C0"/>
                </a:solidFill>
              </a:rPr>
            </a:br>
            <a:r>
              <a:rPr lang="mn-MN" sz="2400">
                <a:solidFill>
                  <a:srgbClr val="0070C0"/>
                </a:solidFill>
              </a:rPr>
              <a:t>“Дорнод хязгаарын амьдрал” сонины булан </a:t>
            </a:r>
            <a:endParaRPr sz="2400">
              <a:solidFill>
                <a:srgbClr val="0070C0"/>
              </a:solidFill>
            </a:endParaRPr>
          </a:p>
        </p:txBody>
      </p:sp>
      <p:sp>
        <p:nvSpPr>
          <p:cNvPr id="189" name="Google Shape;189;p7"/>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92500" lnSpcReduction="10000"/>
          </a:bodyPr>
          <a:lstStyle/>
          <a:p>
            <a:pPr indent="-285750" lvl="0" marL="285750" rtl="0" algn="l">
              <a:spcBef>
                <a:spcPts val="0"/>
              </a:spcBef>
              <a:spcAft>
                <a:spcPts val="0"/>
              </a:spcAft>
              <a:buSzPct val="115000"/>
              <a:buChar char="•"/>
            </a:pPr>
            <a:r>
              <a:rPr lang="mn-MN"/>
              <a:t>Засгийн газрын албан мэдээ </a:t>
            </a:r>
            <a:endParaRPr/>
          </a:p>
          <a:p>
            <a:pPr indent="-285750" lvl="0" marL="285750" rtl="0" algn="l">
              <a:spcBef>
                <a:spcPts val="1044"/>
              </a:spcBef>
              <a:spcAft>
                <a:spcPts val="0"/>
              </a:spcAft>
              <a:buSzPct val="115000"/>
              <a:buChar char="•"/>
            </a:pPr>
            <a:r>
              <a:rPr lang="mn-MN"/>
              <a:t>Цахилгаан мэдээний төвөөс уламжилсан гадаад мэдээ</a:t>
            </a:r>
            <a:endParaRPr/>
          </a:p>
          <a:p>
            <a:pPr indent="-285750" lvl="0" marL="285750" rtl="0" algn="l">
              <a:spcBef>
                <a:spcPts val="1044"/>
              </a:spcBef>
              <a:spcAft>
                <a:spcPts val="0"/>
              </a:spcAft>
              <a:buSzPct val="115000"/>
              <a:buChar char="•"/>
            </a:pPr>
            <a:r>
              <a:rPr lang="mn-MN"/>
              <a:t>Дорнод хязгаарын байдал ба орон нутгийн сонсгол </a:t>
            </a:r>
            <a:endParaRPr/>
          </a:p>
          <a:p>
            <a:pPr indent="-285750" lvl="0" marL="285750" rtl="0" algn="l">
              <a:spcBef>
                <a:spcPts val="1044"/>
              </a:spcBef>
              <a:spcAft>
                <a:spcPts val="0"/>
              </a:spcAft>
              <a:buSzPct val="115000"/>
              <a:buChar char="•"/>
            </a:pPr>
            <a:r>
              <a:rPr lang="mn-MN"/>
              <a:t>Дорнод хязгаартай хөрш орны мэдээ </a:t>
            </a:r>
            <a:endParaRPr/>
          </a:p>
          <a:p>
            <a:pPr indent="-285750" lvl="0" marL="285750" rtl="0" algn="l">
              <a:spcBef>
                <a:spcPts val="1044"/>
              </a:spcBef>
              <a:spcAft>
                <a:spcPts val="0"/>
              </a:spcAft>
              <a:buSzPct val="115000"/>
              <a:buChar char="•"/>
            </a:pPr>
            <a:r>
              <a:rPr lang="mn-MN"/>
              <a:t>Элдэв сонин зүйл </a:t>
            </a:r>
            <a:endParaRPr/>
          </a:p>
          <a:p>
            <a:pPr indent="-285750" lvl="0" marL="285750" rtl="0" algn="l">
              <a:spcBef>
                <a:spcPts val="1044"/>
              </a:spcBef>
              <a:spcAft>
                <a:spcPts val="0"/>
              </a:spcAft>
              <a:buSzPct val="115000"/>
              <a:buChar char="•"/>
            </a:pPr>
            <a:r>
              <a:rPr lang="mn-MN"/>
              <a:t>Зарлал мэдээ </a:t>
            </a:r>
            <a:endParaRPr/>
          </a:p>
          <a:p>
            <a:pPr indent="-285750" lvl="0" marL="285750" rtl="0" algn="l">
              <a:spcBef>
                <a:spcPts val="1044"/>
              </a:spcBef>
              <a:spcAft>
                <a:spcPts val="0"/>
              </a:spcAft>
              <a:buSzPct val="115000"/>
              <a:buChar char="•"/>
            </a:pPr>
            <a:r>
              <a:rPr lang="mn-MN"/>
              <a:t>Сонин сэтгүүлийн хуудсанд гэсэн долоон булантай байжээ. </a:t>
            </a:r>
            <a:endParaRPr/>
          </a:p>
          <a:p>
            <a:pPr indent="-123634" lvl="0" marL="285750" rtl="0" algn="l">
              <a:spcBef>
                <a:spcPts val="1044"/>
              </a:spcBef>
              <a:spcAft>
                <a:spcPts val="0"/>
              </a:spcAft>
              <a:buSzPct val="115000"/>
              <a:buNone/>
            </a:pPr>
            <a:r>
              <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3" name="Shape 193"/>
        <p:cNvGrpSpPr/>
        <p:nvPr/>
      </p:nvGrpSpPr>
      <p:grpSpPr>
        <a:xfrm>
          <a:off x="0" y="0"/>
          <a:ext cx="0" cy="0"/>
          <a:chOff x="0" y="0"/>
          <a:chExt cx="0" cy="0"/>
        </a:xfrm>
      </p:grpSpPr>
      <p:sp>
        <p:nvSpPr>
          <p:cNvPr id="194" name="Google Shape;194;p8"/>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0070C0"/>
              </a:buClr>
              <a:buSzPct val="100000"/>
              <a:buFont typeface="Garamond"/>
              <a:buNone/>
            </a:pPr>
            <a:br>
              <a:rPr lang="mn-MN" sz="2400">
                <a:solidFill>
                  <a:srgbClr val="0070C0"/>
                </a:solidFill>
              </a:rPr>
            </a:br>
            <a:r>
              <a:rPr lang="mn-MN" sz="2400">
                <a:solidFill>
                  <a:srgbClr val="0070C0"/>
                </a:solidFill>
              </a:rPr>
              <a:t>Editor of the newspaper "Dornod Khyot Life".</a:t>
            </a:r>
            <a:br>
              <a:rPr lang="mn-MN" sz="2400">
                <a:solidFill>
                  <a:srgbClr val="0070C0"/>
                </a:solidFill>
              </a:rPr>
            </a:br>
            <a:r>
              <a:rPr lang="mn-MN" sz="2400">
                <a:solidFill>
                  <a:srgbClr val="0070C0"/>
                </a:solidFill>
              </a:rPr>
              <a:t>“Дорнод хязгаарын амьдрал” сонины эрхлэгч </a:t>
            </a:r>
            <a:br>
              <a:rPr lang="mn-MN" sz="2400">
                <a:solidFill>
                  <a:srgbClr val="0070C0"/>
                </a:solidFill>
              </a:rPr>
            </a:br>
            <a:r>
              <a:rPr lang="mn-MN" sz="2400">
                <a:solidFill>
                  <a:srgbClr val="0070C0"/>
                </a:solidFill>
              </a:rPr>
              <a:t>П.А. Бадмаев </a:t>
            </a:r>
            <a:endParaRPr sz="2400">
              <a:solidFill>
                <a:srgbClr val="0070C0"/>
              </a:solidFill>
            </a:endParaRPr>
          </a:p>
        </p:txBody>
      </p:sp>
      <p:sp>
        <p:nvSpPr>
          <p:cNvPr id="195" name="Google Shape;195;p8"/>
          <p:cNvSpPr txBox="1"/>
          <p:nvPr>
            <p:ph idx="1" type="body"/>
          </p:nvPr>
        </p:nvSpPr>
        <p:spPr>
          <a:xfrm>
            <a:off x="914400" y="2438401"/>
            <a:ext cx="7566026" cy="3553882"/>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760"/>
              <a:buNone/>
            </a:pPr>
            <a:r>
              <a:t/>
            </a:r>
            <a:endParaRPr/>
          </a:p>
        </p:txBody>
      </p:sp>
      <p:pic>
        <p:nvPicPr>
          <p:cNvPr descr="http://historybiz.ru/assets/images/nominanty/badmaevfileminimizer.jpg" id="196" name="Google Shape;196;p8"/>
          <p:cNvPicPr preferRelativeResize="0"/>
          <p:nvPr/>
        </p:nvPicPr>
        <p:blipFill rotWithShape="1">
          <a:blip r:embed="rId3">
            <a:alphaModFix/>
          </a:blip>
          <a:srcRect b="0" l="0" r="0" t="0"/>
          <a:stretch/>
        </p:blipFill>
        <p:spPr>
          <a:xfrm>
            <a:off x="990600" y="2438400"/>
            <a:ext cx="3581400" cy="2514600"/>
          </a:xfrm>
          <a:prstGeom prst="rect">
            <a:avLst/>
          </a:prstGeom>
          <a:noFill/>
          <a:ln>
            <a:noFill/>
          </a:ln>
        </p:spPr>
      </p:pic>
      <p:sp>
        <p:nvSpPr>
          <p:cNvPr id="197" name="Google Shape;197;p8"/>
          <p:cNvSpPr/>
          <p:nvPr/>
        </p:nvSpPr>
        <p:spPr>
          <a:xfrm>
            <a:off x="4724400" y="2438400"/>
            <a:ext cx="3429000" cy="3276600"/>
          </a:xfrm>
          <a:prstGeom prst="rect">
            <a:avLst/>
          </a:prstGeom>
          <a:solidFill>
            <a:schemeClr val="lt1"/>
          </a:solidFill>
          <a:ln cap="rnd" cmpd="sng" w="158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0" lang="mn-MN" sz="1800" u="none" cap="none" strike="noStrike">
                <a:solidFill>
                  <a:schemeClr val="dk1"/>
                </a:solidFill>
                <a:latin typeface="Garamond"/>
                <a:ea typeface="Garamond"/>
                <a:cs typeface="Garamond"/>
                <a:sym typeface="Garamond"/>
              </a:rPr>
              <a:t>Жамсран Бадмаев 1851 онд Өвөр Байгалийн Агийн буриадад төрсөн. 1871 онд Петербургийн Их сургуулийн Дорно дахины салбарын хятад-монгол-манж хэлний ангид орж, сүүлдээ Цэргийн Анагаах ухааны академийн мэс заслын ангид орж суралцан төгсжээ.</a:t>
            </a:r>
            <a:endParaRPr b="0" i="0" sz="1800" u="none" cap="none" strike="noStrike">
              <a:solidFill>
                <a:schemeClr val="dk1"/>
              </a:solidFill>
              <a:latin typeface="Garamond"/>
              <a:ea typeface="Garamond"/>
              <a:cs typeface="Garamond"/>
              <a:sym typeface="Garamond"/>
            </a:endParaRPr>
          </a:p>
        </p:txBody>
      </p:sp>
      <p:sp>
        <p:nvSpPr>
          <p:cNvPr id="198" name="Google Shape;198;p8"/>
          <p:cNvSpPr/>
          <p:nvPr/>
        </p:nvSpPr>
        <p:spPr>
          <a:xfrm>
            <a:off x="1219200" y="5105400"/>
            <a:ext cx="3276600" cy="609600"/>
          </a:xfrm>
          <a:prstGeom prst="rect">
            <a:avLst/>
          </a:prstGeom>
          <a:solidFill>
            <a:schemeClr val="lt1"/>
          </a:solidFill>
          <a:ln cap="rnd" cmpd="sng" w="158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0" lang="mn-MN" sz="1800" u="none" cap="none" strike="noStrike">
                <a:solidFill>
                  <a:schemeClr val="dk1"/>
                </a:solidFill>
                <a:latin typeface="Garamond"/>
                <a:ea typeface="Garamond"/>
                <a:cs typeface="Garamond"/>
                <a:sym typeface="Garamond"/>
              </a:rPr>
              <a:t>http://historybiz.ru/badmaev-petr-aleksandrovich.html</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2" name="Shape 202"/>
        <p:cNvGrpSpPr/>
        <p:nvPr/>
      </p:nvGrpSpPr>
      <p:grpSpPr>
        <a:xfrm>
          <a:off x="0" y="0"/>
          <a:ext cx="0" cy="0"/>
          <a:chOff x="0" y="0"/>
          <a:chExt cx="0" cy="0"/>
        </a:xfrm>
      </p:grpSpPr>
      <p:sp>
        <p:nvSpPr>
          <p:cNvPr id="203" name="Google Shape;203;p9"/>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262626"/>
              </a:buClr>
              <a:buSzPct val="100000"/>
              <a:buFont typeface="Garamond"/>
              <a:buNone/>
            </a:pPr>
            <a:br>
              <a:rPr b="1" i="1" lang="mn-MN"/>
            </a:br>
            <a:br>
              <a:rPr b="1" i="1" lang="mn-MN"/>
            </a:br>
            <a:br>
              <a:rPr b="1" i="1" lang="mn-MN"/>
            </a:br>
            <a:br>
              <a:rPr b="1" i="1" lang="mn-MN"/>
            </a:br>
            <a:br>
              <a:rPr b="1" i="1" lang="mn-MN"/>
            </a:br>
            <a:br>
              <a:rPr b="1" i="1" lang="mn-MN"/>
            </a:br>
            <a:br>
              <a:rPr b="1" i="1" lang="mn-MN"/>
            </a:br>
            <a:r>
              <a:rPr lang="mn-MN" sz="2700">
                <a:solidFill>
                  <a:srgbClr val="0070C0"/>
                </a:solidFill>
              </a:rPr>
              <a:t>Journal of Mongolian idioms</a:t>
            </a:r>
            <a:br>
              <a:rPr b="1" i="1" lang="mn-MN" sz="2700">
                <a:solidFill>
                  <a:srgbClr val="0070C0"/>
                </a:solidFill>
              </a:rPr>
            </a:br>
            <a:r>
              <a:rPr lang="mn-MN" sz="2700">
                <a:solidFill>
                  <a:srgbClr val="0070C0"/>
                </a:solidFill>
              </a:rPr>
              <a:t>Монгол ер үгийн сэтгүүл </a:t>
            </a:r>
            <a:br>
              <a:rPr b="1" i="1" lang="mn-MN"/>
            </a:br>
            <a:br>
              <a:rPr b="1" i="1" lang="mn-MN"/>
            </a:br>
            <a:br>
              <a:rPr b="1" i="1" lang="mn-MN"/>
            </a:br>
            <a:br>
              <a:rPr b="1" i="1" lang="mn-MN"/>
            </a:br>
            <a:br>
              <a:rPr b="1" i="1" lang="mn-MN"/>
            </a:br>
            <a:br>
              <a:rPr b="1" i="1" lang="mn-MN"/>
            </a:br>
            <a:br>
              <a:rPr b="1" i="1" lang="mn-MN"/>
            </a:br>
            <a:endParaRPr/>
          </a:p>
        </p:txBody>
      </p:sp>
      <p:sp>
        <p:nvSpPr>
          <p:cNvPr id="204" name="Google Shape;204;p9"/>
          <p:cNvSpPr txBox="1"/>
          <p:nvPr>
            <p:ph idx="1" type="body"/>
          </p:nvPr>
        </p:nvSpPr>
        <p:spPr>
          <a:xfrm>
            <a:off x="1176865" y="2490135"/>
            <a:ext cx="6798736" cy="3224865"/>
          </a:xfrm>
          <a:prstGeom prst="rect">
            <a:avLst/>
          </a:prstGeom>
          <a:noFill/>
          <a:ln>
            <a:noFill/>
          </a:ln>
        </p:spPr>
        <p:txBody>
          <a:bodyPr anchorCtr="0" anchor="t" bIns="45700" lIns="91425" spcFirstLastPara="1" rIns="91425" wrap="square" tIns="45700">
            <a:normAutofit fontScale="92500" lnSpcReduction="20000"/>
          </a:bodyPr>
          <a:lstStyle/>
          <a:p>
            <a:pPr indent="-285750" lvl="0" marL="285750" rtl="0" algn="just">
              <a:spcBef>
                <a:spcPts val="0"/>
              </a:spcBef>
              <a:spcAft>
                <a:spcPts val="0"/>
              </a:spcAft>
              <a:buSzPct val="115000"/>
              <a:buChar char="•"/>
            </a:pPr>
            <a:r>
              <a:rPr lang="mn-MN"/>
              <a:t>Монголчууд үндэсний эрх чөлөөнийхөө төлөө тэмцэн тусгаар тогтносон улс болсон нь Хятадын төрийг ихээхэн сандралд оруулж  Монголын тусгаар эрхийг эргүүлэн олж авахад тус болно хэмээн үзэж дээрх сэтгүүлийг 1911 оны 8 дугаар сараас 1914 оны 9 дүгээр сар хүртэл сар тутам гаргаж байжээ.</a:t>
            </a:r>
            <a:endParaRPr/>
          </a:p>
          <a:p>
            <a:pPr indent="-285750" lvl="0" marL="285750" rtl="0" algn="just">
              <a:spcBef>
                <a:spcPts val="1044"/>
              </a:spcBef>
              <a:spcAft>
                <a:spcPts val="0"/>
              </a:spcAft>
              <a:buSzPct val="115000"/>
              <a:buChar char="•"/>
            </a:pPr>
            <a:r>
              <a:rPr lang="mn-MN"/>
              <a:t> Уг сэтгүүлийг төрийн байгууллагаас эрхлэн “Монгол хүний санааг нэмэгдүүлж, ашгийг дэлгэрүүлэн баян чийрэг болгоход туслана” гэсэн уриатайгаар Бээжин хотод хэвлэдэг байжээ. </a:t>
            </a:r>
            <a:endParaRPr/>
          </a:p>
          <a:p>
            <a:pPr indent="-123634" lvl="0" marL="285750" rtl="0" algn="l">
              <a:spcBef>
                <a:spcPts val="1044"/>
              </a:spcBef>
              <a:spcAft>
                <a:spcPts val="0"/>
              </a:spcAft>
              <a:buSzPct val="115000"/>
              <a:buNone/>
            </a:pPr>
            <a:r>
              <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8" name="Shape 208"/>
        <p:cNvGrpSpPr/>
        <p:nvPr/>
      </p:nvGrpSpPr>
      <p:grpSpPr>
        <a:xfrm>
          <a:off x="0" y="0"/>
          <a:ext cx="0" cy="0"/>
          <a:chOff x="0" y="0"/>
          <a:chExt cx="0" cy="0"/>
        </a:xfrm>
      </p:grpSpPr>
      <p:sp>
        <p:nvSpPr>
          <p:cNvPr id="209" name="Google Shape;209;p10"/>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Journal of Mongolian idioms</a:t>
            </a:r>
            <a:br>
              <a:rPr lang="mn-MN" sz="2400">
                <a:solidFill>
                  <a:srgbClr val="0070C0"/>
                </a:solidFill>
              </a:rPr>
            </a:br>
            <a:r>
              <a:rPr lang="mn-MN" sz="2400">
                <a:solidFill>
                  <a:srgbClr val="0070C0"/>
                </a:solidFill>
              </a:rPr>
              <a:t>Монгол ер үгийн сэтгүүл</a:t>
            </a:r>
            <a:endParaRPr sz="2400"/>
          </a:p>
        </p:txBody>
      </p:sp>
      <p:sp>
        <p:nvSpPr>
          <p:cNvPr id="210" name="Google Shape;210;p10"/>
          <p:cNvSpPr txBox="1"/>
          <p:nvPr>
            <p:ph idx="1" type="body"/>
          </p:nvPr>
        </p:nvSpPr>
        <p:spPr>
          <a:xfrm>
            <a:off x="1066800" y="2490135"/>
            <a:ext cx="6908801" cy="3444997"/>
          </a:xfrm>
          <a:prstGeom prst="rect">
            <a:avLst/>
          </a:prstGeom>
          <a:noFill/>
          <a:ln>
            <a:noFill/>
          </a:ln>
        </p:spPr>
        <p:txBody>
          <a:bodyPr anchorCtr="0" anchor="t" bIns="45700" lIns="91425" spcFirstLastPara="1" rIns="91425" wrap="square" tIns="45700">
            <a:normAutofit fontScale="92500" lnSpcReduction="10000"/>
          </a:bodyPr>
          <a:lstStyle/>
          <a:p>
            <a:pPr indent="0" lvl="0" marL="0" rtl="0" algn="l">
              <a:spcBef>
                <a:spcPts val="0"/>
              </a:spcBef>
              <a:spcAft>
                <a:spcPts val="0"/>
              </a:spcAft>
              <a:buSzPct val="115000"/>
              <a:buNone/>
            </a:pPr>
            <a:r>
              <a:rPr lang="mn-MN"/>
              <a:t>Тус сэтгүүл нь: Зураг зурмал, Цааз зарлал,  Шүүмжлэл өгүүлэл,  Чухал сонсгол, Өчих асуулт,  Албан бичиг,  Тусгай зүйл,Бага үлгэр  гэсэн найман тогтмол булантай.  </a:t>
            </a:r>
            <a:endParaRPr/>
          </a:p>
          <a:p>
            <a:pPr indent="-285750" lvl="0" marL="285750" rtl="0" algn="just">
              <a:spcBef>
                <a:spcPts val="1044"/>
              </a:spcBef>
              <a:spcAft>
                <a:spcPts val="0"/>
              </a:spcAft>
              <a:buSzPct val="115000"/>
              <a:buChar char="•"/>
            </a:pPr>
            <a:r>
              <a:rPr lang="mn-MN"/>
              <a:t>Сэтгүүлийн гол агуулга нь Монголын тусгаар тогтнолын асуудалд чиглэгдэж байлаа. Зураг зурмал” буланд Монгол хятадын харилцааны асуудал болон, гэрэл зураг нийтэлдэг бол “Цааз зарлал”-д ноёд түшмэдийн хэргэм, зэрэг албан тушаалд гарсан өөрчлөлт, “Шүүмжлэл өгүүлэл”-д улс төрийн ухуулга, сурган хүмүүжүүлэх ухааны ололт амжилтыг бичжээ.  </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4" name="Shape 214"/>
        <p:cNvGrpSpPr/>
        <p:nvPr/>
      </p:nvGrpSpPr>
      <p:grpSpPr>
        <a:xfrm>
          <a:off x="0" y="0"/>
          <a:ext cx="0" cy="0"/>
          <a:chOff x="0" y="0"/>
          <a:chExt cx="0" cy="0"/>
        </a:xfrm>
      </p:grpSpPr>
      <p:sp>
        <p:nvSpPr>
          <p:cNvPr id="215" name="Google Shape;215;p11"/>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0070C0"/>
              </a:buClr>
              <a:buSzPct val="100000"/>
              <a:buFont typeface="Garamond"/>
              <a:buNone/>
            </a:pPr>
            <a:br>
              <a:rPr lang="mn-MN" sz="2700">
                <a:solidFill>
                  <a:srgbClr val="0070C0"/>
                </a:solidFill>
              </a:rPr>
            </a:br>
            <a:r>
              <a:rPr lang="mn-MN" sz="2700">
                <a:solidFill>
                  <a:srgbClr val="0070C0"/>
                </a:solidFill>
              </a:rPr>
              <a:t>Journal of Mongolian idioms</a:t>
            </a:r>
            <a:br>
              <a:rPr lang="mn-MN" sz="2700">
                <a:solidFill>
                  <a:srgbClr val="0070C0"/>
                </a:solidFill>
              </a:rPr>
            </a:br>
            <a:r>
              <a:rPr lang="mn-MN" sz="2700">
                <a:solidFill>
                  <a:srgbClr val="0070C0"/>
                </a:solidFill>
              </a:rPr>
              <a:t>Монгол ер үгийн сэтгүүл</a:t>
            </a:r>
            <a:br>
              <a:rPr lang="mn-MN"/>
            </a:br>
            <a:endParaRPr/>
          </a:p>
        </p:txBody>
      </p:sp>
      <p:sp>
        <p:nvSpPr>
          <p:cNvPr id="216" name="Google Shape;216;p11"/>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p>
            <a:pPr indent="-285750" lvl="0" marL="285750" rtl="0" algn="just">
              <a:spcBef>
                <a:spcPts val="0"/>
              </a:spcBef>
              <a:spcAft>
                <a:spcPts val="0"/>
              </a:spcAft>
              <a:buSzPts val="2760"/>
              <a:buChar char="•"/>
            </a:pPr>
            <a:r>
              <a:rPr lang="mn-MN"/>
              <a:t>“Чухал сонсгол”-д гадаад дотоодын улс төр, засаг засаглалын асуудал нийтэлдэг бол “Өчих асуулт”-д Дундад улсын хууль цааз, төр засгийг олон нийтэд танилцуулах, “Албан бичиг”-д ихэс дээдсээс хүртээсэн шан харамж, “Тусгай зүйл”-д өргөдөл гомдол, “Бага үлгэр”-т уран зохиол, үлгэр нийтэлдэг ажээ. </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0" name="Shape 220"/>
        <p:cNvGrpSpPr/>
        <p:nvPr/>
      </p:nvGrpSpPr>
      <p:grpSpPr>
        <a:xfrm>
          <a:off x="0" y="0"/>
          <a:ext cx="0" cy="0"/>
          <a:chOff x="0" y="0"/>
          <a:chExt cx="0" cy="0"/>
        </a:xfrm>
      </p:grpSpPr>
      <p:sp>
        <p:nvSpPr>
          <p:cNvPr id="221" name="Google Shape;221;p12"/>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br>
              <a:rPr lang="mn-MN" sz="2400">
                <a:solidFill>
                  <a:srgbClr val="0070C0"/>
                </a:solidFill>
              </a:rPr>
            </a:br>
            <a:r>
              <a:rPr lang="mn-MN" sz="2400">
                <a:solidFill>
                  <a:srgbClr val="0070C0"/>
                </a:solidFill>
              </a:rPr>
              <a:t>Journal of Mongolian idioms</a:t>
            </a:r>
            <a:br>
              <a:rPr lang="mn-MN" sz="2400">
                <a:solidFill>
                  <a:srgbClr val="0070C0"/>
                </a:solidFill>
              </a:rPr>
            </a:br>
            <a:r>
              <a:rPr lang="mn-MN" sz="2400">
                <a:solidFill>
                  <a:srgbClr val="0070C0"/>
                </a:solidFill>
              </a:rPr>
              <a:t>Монгол ер үгийн сэтгүүл</a:t>
            </a:r>
            <a:endParaRPr sz="2400"/>
          </a:p>
        </p:txBody>
      </p:sp>
      <p:sp>
        <p:nvSpPr>
          <p:cNvPr id="222" name="Google Shape;222;p12"/>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lnSpcReduction="10000"/>
          </a:bodyPr>
          <a:lstStyle/>
          <a:p>
            <a:pPr indent="0" lvl="0" marL="0" rtl="0" algn="just">
              <a:spcBef>
                <a:spcPts val="0"/>
              </a:spcBef>
              <a:spcAft>
                <a:spcPts val="0"/>
              </a:spcAft>
              <a:buSzPts val="2760"/>
              <a:buNone/>
            </a:pPr>
            <a:r>
              <a:rPr lang="mn-MN"/>
              <a:t>Тус сэтгүүл нь 1911 оноос 1914 оны хооронд гарсан бөгөөд эхний болон сүүлийн дугаар яг хэзээ гарсан нь тодорхой бус бөгөөд нийт 37 орчим дугаар гарсан тухай судлаачид тэмдэглэн үлдээжээ. </a:t>
            </a:r>
            <a:endParaRPr/>
          </a:p>
          <a:p>
            <a:pPr indent="0" lvl="0" marL="0" rtl="0" algn="just">
              <a:spcBef>
                <a:spcPts val="1080"/>
              </a:spcBef>
              <a:spcAft>
                <a:spcPts val="0"/>
              </a:spcAft>
              <a:buSzPts val="2760"/>
              <a:buNone/>
            </a:pPr>
            <a:r>
              <a:rPr lang="mn-MN"/>
              <a:t>Уг хэвлэл нь  Хятадын зүгээс Монголын нийгэм улс төрийн амьдралд нөлөөлөх гэж хэвлэгдсэн боловч ноцтой нөлөө үзүүлж чадаагүйгээр үл барам харин Монголд тогтмол хэвлэл бий болоход л дөхөм үзүүлсэн юм гэж дүгнэсэн байдаг. </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6" name="Shape 226"/>
        <p:cNvGrpSpPr/>
        <p:nvPr/>
      </p:nvGrpSpPr>
      <p:grpSpPr>
        <a:xfrm>
          <a:off x="0" y="0"/>
          <a:ext cx="0" cy="0"/>
          <a:chOff x="0" y="0"/>
          <a:chExt cx="0" cy="0"/>
        </a:xfrm>
      </p:grpSpPr>
      <p:sp>
        <p:nvSpPr>
          <p:cNvPr id="227" name="Google Shape;227;p13"/>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262626"/>
              </a:buClr>
              <a:buSzPct val="148148"/>
              <a:buFont typeface="Garamond"/>
              <a:buNone/>
            </a:pPr>
            <a:br>
              <a:rPr lang="mn-MN"/>
            </a:br>
            <a:r>
              <a:rPr lang="mn-MN" sz="2700">
                <a:solidFill>
                  <a:srgbClr val="0070C0"/>
                </a:solidFill>
              </a:rPr>
              <a:t>"Thinking of Mongolian Words" magazine</a:t>
            </a:r>
            <a:br>
              <a:rPr lang="mn-MN" sz="2700">
                <a:solidFill>
                  <a:srgbClr val="0070C0"/>
                </a:solidFill>
              </a:rPr>
            </a:br>
            <a:r>
              <a:rPr lang="mn-MN" sz="2700">
                <a:solidFill>
                  <a:srgbClr val="0070C0"/>
                </a:solidFill>
              </a:rPr>
              <a:t>“Монгол үгийн бодорол” сэтгүүл </a:t>
            </a:r>
            <a:endParaRPr sz="2700"/>
          </a:p>
        </p:txBody>
      </p:sp>
      <p:sp>
        <p:nvSpPr>
          <p:cNvPr id="228" name="Google Shape;228;p13"/>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760"/>
              <a:buNone/>
            </a:pPr>
            <a:r>
              <a:rPr lang="mn-MN"/>
              <a:t>Хятадын Гирин мужийн захиргааны эрхлэн “Бүгдийг захирагч сайд амбан” нарын тушаалаар Монголчуудад зориулан 1908 оны 5 дугаар сараас 1909 оны 5 дугаар сар хүртэл нэг жилийн хугацаанд гаргажээ. Уг сэтгүүлийг 16*24 см хэмжээтэй 70-100 хуудсаар хятад, монгол хэлээр чулуун барын хэвлэлээр хэвлэж байжээ. 700 хувь хэвлэж ар өвөр монголын аймаг хошуудын захиргаанд үнэгүй тарааж байв. </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2" name="Shape 232"/>
        <p:cNvGrpSpPr/>
        <p:nvPr/>
      </p:nvGrpSpPr>
      <p:grpSpPr>
        <a:xfrm>
          <a:off x="0" y="0"/>
          <a:ext cx="0" cy="0"/>
          <a:chOff x="0" y="0"/>
          <a:chExt cx="0" cy="0"/>
        </a:xfrm>
      </p:grpSpPr>
      <p:sp>
        <p:nvSpPr>
          <p:cNvPr id="233" name="Google Shape;233;p14"/>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262626"/>
              </a:buClr>
              <a:buSzPct val="148148"/>
              <a:buFont typeface="Garamond"/>
              <a:buNone/>
            </a:pPr>
            <a:br>
              <a:rPr lang="mn-MN"/>
            </a:br>
            <a:r>
              <a:rPr lang="mn-MN" sz="2700">
                <a:solidFill>
                  <a:srgbClr val="0070C0"/>
                </a:solidFill>
              </a:rPr>
              <a:t>"Thinking of Mongolian Words" magazine</a:t>
            </a:r>
            <a:br>
              <a:rPr lang="mn-MN" sz="2700">
                <a:solidFill>
                  <a:srgbClr val="0070C0"/>
                </a:solidFill>
              </a:rPr>
            </a:br>
            <a:r>
              <a:rPr lang="mn-MN" sz="2700">
                <a:solidFill>
                  <a:srgbClr val="0070C0"/>
                </a:solidFill>
              </a:rPr>
              <a:t>“Монгол үгийн бодорол” сэтгүүл </a:t>
            </a:r>
            <a:endParaRPr sz="2700"/>
          </a:p>
        </p:txBody>
      </p:sp>
      <p:sp>
        <p:nvSpPr>
          <p:cNvPr id="234" name="Google Shape;234;p14"/>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92500" lnSpcReduction="10000"/>
          </a:bodyPr>
          <a:lstStyle/>
          <a:p>
            <a:pPr indent="-285750" lvl="0" marL="285750" rtl="0" algn="just">
              <a:spcBef>
                <a:spcPts val="0"/>
              </a:spcBef>
              <a:spcAft>
                <a:spcPts val="0"/>
              </a:spcAft>
              <a:buSzPct val="115000"/>
              <a:buChar char="•"/>
            </a:pPr>
            <a:r>
              <a:rPr lang="mn-MN"/>
              <a:t>Уг хэвлэлийг сонин сэтгүүлийн аль нь болохыг эргэлзэхээр зүйл байгааг судлаачид тэмдэглэсэн. Судлаач Г.Дэлэг “Нийтлэлийн ерөнхий төлөв, гадаад хэлбэр дотоод агуулыг нягталбал сонины үндсэн шинж болох шуурхай мэдээ, мэдээлэл, тэмдэглэлээр зонхилж байсан биш харин элдэв өгүүлэл, сургамжийн зүйлс, богино хэлбэрийн зохиол зэрэг улс төр эдийн засаг, уран зохиолын сэтгүүлийн нийтлэлтэй олон талаар төстэй нийтлэл өгүүллээс бүрдэж байсан нь сэтгүүлтэй ойртож байгаа юм” гэж тэмдэглэжээ. </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8" name="Shape 238"/>
        <p:cNvGrpSpPr/>
        <p:nvPr/>
      </p:nvGrpSpPr>
      <p:grpSpPr>
        <a:xfrm>
          <a:off x="0" y="0"/>
          <a:ext cx="0" cy="0"/>
          <a:chOff x="0" y="0"/>
          <a:chExt cx="0" cy="0"/>
        </a:xfrm>
      </p:grpSpPr>
      <p:sp>
        <p:nvSpPr>
          <p:cNvPr id="239" name="Google Shape;239;p15"/>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262626"/>
              </a:buClr>
              <a:buSzPct val="148148"/>
              <a:buFont typeface="Garamond"/>
              <a:buNone/>
            </a:pPr>
            <a:br>
              <a:rPr lang="mn-MN"/>
            </a:br>
            <a:r>
              <a:rPr lang="mn-MN" sz="2700">
                <a:solidFill>
                  <a:srgbClr val="0070C0"/>
                </a:solidFill>
              </a:rPr>
              <a:t>"Thinking of Mongolian Words" magazine</a:t>
            </a:r>
            <a:br>
              <a:rPr lang="mn-MN" sz="2700">
                <a:solidFill>
                  <a:srgbClr val="0070C0"/>
                </a:solidFill>
              </a:rPr>
            </a:br>
            <a:r>
              <a:rPr lang="mn-MN" sz="2700">
                <a:solidFill>
                  <a:srgbClr val="0070C0"/>
                </a:solidFill>
              </a:rPr>
              <a:t>“Монгол үгийн бодорол” сэтгүүл </a:t>
            </a:r>
            <a:endParaRPr sz="2700"/>
          </a:p>
        </p:txBody>
      </p:sp>
      <p:sp>
        <p:nvSpPr>
          <p:cNvPr id="240" name="Google Shape;240;p15"/>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85000" lnSpcReduction="10000"/>
          </a:bodyPr>
          <a:lstStyle/>
          <a:p>
            <a:pPr indent="-285750" lvl="0" marL="285750" rtl="0" algn="just">
              <a:spcBef>
                <a:spcPts val="0"/>
              </a:spcBef>
              <a:spcAft>
                <a:spcPts val="0"/>
              </a:spcAft>
              <a:buSzPct val="115000"/>
              <a:buChar char="•"/>
            </a:pPr>
            <a:r>
              <a:rPr lang="mn-MN"/>
              <a:t>Сонины нийтлэлийг үзэхэд манж Чин улсын засгийн газрын колончилох бодлогыг сурталчилаж байсан боловч нийтлэлийг өнгөц харвал монголын уншигчдыг гэгээрүүлж учир зүйг ойлгуулахад чиглэсэн мэт байв. Сонин нь дотроо хааны зарлиг сургаал хэлэлцэх зүйл, айлтган сонсгох зүйл, цаг үеийн чухал сонсгол, элдэв зүйл, илүүц зүйл, уран зохиол гэх зэргийн тогтмол булантай байв.</a:t>
            </a:r>
            <a:endParaRPr/>
          </a:p>
          <a:p>
            <a:pPr indent="-285750" lvl="0" marL="285750" rtl="0" algn="just">
              <a:spcBef>
                <a:spcPts val="1008"/>
              </a:spcBef>
              <a:spcAft>
                <a:spcPts val="0"/>
              </a:spcAft>
              <a:buSzPct val="115000"/>
              <a:buChar char="•"/>
            </a:pPr>
            <a:r>
              <a:rPr lang="mn-MN"/>
              <a:t>-Зарлиг сургаал гэсэн буланд Манжийн хааны элдэв зарлиг сонсгол бас монголчуудыг “Төрд бол номхон сайн иргэд, цэрэгт бол шударга баатар эрчүүд” гэж хүмүүжүүлэхэд зориулсан сургамжийн зүйлс нийтлэгдэж байв.</a:t>
            </a:r>
            <a:endParaRPr/>
          </a:p>
          <a:p>
            <a:pPr indent="-136779" lvl="0" marL="285750" rtl="0" algn="l">
              <a:spcBef>
                <a:spcPts val="1008"/>
              </a:spcBef>
              <a:spcAft>
                <a:spcPts val="0"/>
              </a:spcAft>
              <a:buSzPct val="115000"/>
              <a:buNone/>
            </a:pPr>
            <a:r>
              <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4" name="Shape 244"/>
        <p:cNvGrpSpPr/>
        <p:nvPr/>
      </p:nvGrpSpPr>
      <p:grpSpPr>
        <a:xfrm>
          <a:off x="0" y="0"/>
          <a:ext cx="0" cy="0"/>
          <a:chOff x="0" y="0"/>
          <a:chExt cx="0" cy="0"/>
        </a:xfrm>
      </p:grpSpPr>
      <p:sp>
        <p:nvSpPr>
          <p:cNvPr id="245" name="Google Shape;245;p16"/>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"Thinking of Mongolian Words" magazine</a:t>
            </a:r>
            <a:br>
              <a:rPr lang="mn-MN" sz="2400">
                <a:solidFill>
                  <a:srgbClr val="0070C0"/>
                </a:solidFill>
              </a:rPr>
            </a:br>
            <a:r>
              <a:rPr lang="mn-MN" sz="2400">
                <a:solidFill>
                  <a:srgbClr val="0070C0"/>
                </a:solidFill>
              </a:rPr>
              <a:t>“Монгол үгийн бодорол” сэтгүүл</a:t>
            </a:r>
            <a:endParaRPr sz="2400"/>
          </a:p>
        </p:txBody>
      </p:sp>
      <p:sp>
        <p:nvSpPr>
          <p:cNvPr id="246" name="Google Shape;246;p16"/>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85000" lnSpcReduction="10000"/>
          </a:bodyPr>
          <a:lstStyle/>
          <a:p>
            <a:pPr indent="-285750" lvl="0" marL="285750" rtl="0" algn="just">
              <a:spcBef>
                <a:spcPts val="0"/>
              </a:spcBef>
              <a:spcAft>
                <a:spcPts val="0"/>
              </a:spcAft>
              <a:buSzPct val="115000"/>
              <a:buChar char="•"/>
            </a:pPr>
            <a:r>
              <a:rPr lang="mn-MN"/>
              <a:t>Сургаал буланд “Чадвартай хүн юм бүхнийг өөрийн биенээс гуйна”, “Мунхаг хүн цөмийг бус хүнээс гуйна”, “Эрт босож, орой зоолж, өтгөснйг асрах” гэх буюу “Иргэнийг тэжээх үндэс өмсөх. идэхэд амуй. Нэг эр тарихгүй бол өлбөрөхөд хүрнэ. Нэг эм нэхэхгүй бол даарахад хүрнэ. Өмсөх идэх зүйл газраас гарна. Хичээвэл эрст илүү амуу, эмст илүү торго. Эс хичээвэл дээшид эцэг эхээ ачилж үл чадна, доошид эм хөвүүдээ тэжээж үл чадна”, “Усанд салбар горхи, модонд мөчир салаа, хүнд төрөл садан байдаг. Ураг саднаа асарч тэтгэх хэрэгтэй” гэх зэргээр ард түмний аж амьдрал, хөдөлмөр, туршлагаас гарсан сургамжит үгсийг нийтэлж байв.</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0" name="Shape 250"/>
        <p:cNvGrpSpPr/>
        <p:nvPr/>
      </p:nvGrpSpPr>
      <p:grpSpPr>
        <a:xfrm>
          <a:off x="0" y="0"/>
          <a:ext cx="0" cy="0"/>
          <a:chOff x="0" y="0"/>
          <a:chExt cx="0" cy="0"/>
        </a:xfrm>
      </p:grpSpPr>
      <p:sp>
        <p:nvSpPr>
          <p:cNvPr id="251" name="Google Shape;251;p17"/>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"Thinking of Mongolian Words" magazine</a:t>
            </a:r>
            <a:br>
              <a:rPr lang="mn-MN" sz="2400">
                <a:solidFill>
                  <a:srgbClr val="0070C0"/>
                </a:solidFill>
              </a:rPr>
            </a:br>
            <a:r>
              <a:rPr lang="mn-MN" sz="2400">
                <a:solidFill>
                  <a:srgbClr val="0070C0"/>
                </a:solidFill>
              </a:rPr>
              <a:t>“Монгол үгийн бодорол” сэтгүүл</a:t>
            </a:r>
            <a:endParaRPr sz="2400"/>
          </a:p>
        </p:txBody>
      </p:sp>
      <p:sp>
        <p:nvSpPr>
          <p:cNvPr id="252" name="Google Shape;252;p17"/>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p>
            <a:pPr indent="-285750" lvl="0" marL="285750" rtl="0" algn="just">
              <a:spcBef>
                <a:spcPts val="0"/>
              </a:spcBef>
              <a:spcAft>
                <a:spcPts val="0"/>
              </a:spcAft>
              <a:buSzPts val="2760"/>
              <a:buChar char="•"/>
            </a:pPr>
            <a:r>
              <a:rPr lang="mn-MN"/>
              <a:t>“Хэлэлцэх зүйл” буюу “Гүйхэн ойр сургаал хэлэлцсэн нь” буланд хүн ардын аж төрөхтэй холбогдох зүйл буюу тариа тарих, мал маллах, соёлжих зэрэг сэдвээр бичиж байсан. Тухайлбал (эрдэм соёл) нь улс орны эрх мэдлийг нэмж сүр хүчийг өсгөх тухай, эрдмээр хүмүүжүүлэхийн гол нь ялангуяа сургууль танхим байгуулж хятад, манж, монгол бичиг үсэг, тоо бодлогод сургах гэх зэрэг зүйл оржээ.</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6" name="Shape 256"/>
        <p:cNvGrpSpPr/>
        <p:nvPr/>
      </p:nvGrpSpPr>
      <p:grpSpPr>
        <a:xfrm>
          <a:off x="0" y="0"/>
          <a:ext cx="0" cy="0"/>
          <a:chOff x="0" y="0"/>
          <a:chExt cx="0" cy="0"/>
        </a:xfrm>
      </p:grpSpPr>
      <p:sp>
        <p:nvSpPr>
          <p:cNvPr id="257" name="Google Shape;257;p18"/>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br>
              <a:rPr lang="mn-MN" sz="2400">
                <a:solidFill>
                  <a:srgbClr val="0070C0"/>
                </a:solidFill>
              </a:rPr>
            </a:br>
            <a:r>
              <a:rPr lang="mn-MN" sz="2400">
                <a:solidFill>
                  <a:srgbClr val="0070C0"/>
                </a:solidFill>
              </a:rPr>
              <a:t>"Thinking of Mongolian Words" magazine</a:t>
            </a:r>
            <a:br>
              <a:rPr lang="mn-MN" sz="2400">
                <a:solidFill>
                  <a:srgbClr val="0070C0"/>
                </a:solidFill>
              </a:rPr>
            </a:br>
            <a:r>
              <a:rPr lang="mn-MN" sz="2400">
                <a:solidFill>
                  <a:srgbClr val="0070C0"/>
                </a:solidFill>
              </a:rPr>
              <a:t>“Монгол үгийн бодорол” сэтгүүл</a:t>
            </a:r>
            <a:endParaRPr sz="2400"/>
          </a:p>
        </p:txBody>
      </p:sp>
      <p:sp>
        <p:nvSpPr>
          <p:cNvPr id="258" name="Google Shape;258;p18"/>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92500" lnSpcReduction="20000"/>
          </a:bodyPr>
          <a:lstStyle/>
          <a:p>
            <a:pPr indent="-285750" lvl="0" marL="285750" rtl="0" algn="just">
              <a:spcBef>
                <a:spcPts val="0"/>
              </a:spcBef>
              <a:spcAft>
                <a:spcPts val="0"/>
              </a:spcAft>
              <a:buSzPct val="115000"/>
              <a:buChar char="•"/>
            </a:pPr>
            <a:r>
              <a:rPr lang="mn-MN"/>
              <a:t>Айлтган сонсгох зүйл буюу айлтгасан учир буланд монгол хүнд мэдлэг чадлыг нэмэгдүүлэх, жишээ нь атар эзэмших, тариалан тарихын ашиг тусыг өгүүлсэн бол Цаг үеийн чухал сонсгол буланд  нас нөгцсөн Манжийн хаанд зориулах үй гашуу хийх болон бас шинэ хаан ширээнд сууж өргөмжлөгдсөн өдөрт зориулж  баярын ёслол хийх тухай, Элдэв зүйл буланд ихэвчлэн Монгол орныг Хятадаас бусад гадаад орнуудтай харилцахтай холбогдсон асуудал орж байв. Үүнд эдийн засаг. худалдаа, соёлын асуудал дээр эдгээр гадаад орноос монголчуудыг үлэмж сэрэмжтэй болгоомжтой байхыг уриалсан байна. </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2" name="Shape 262"/>
        <p:cNvGrpSpPr/>
        <p:nvPr/>
      </p:nvGrpSpPr>
      <p:grpSpPr>
        <a:xfrm>
          <a:off x="0" y="0"/>
          <a:ext cx="0" cy="0"/>
          <a:chOff x="0" y="0"/>
          <a:chExt cx="0" cy="0"/>
        </a:xfrm>
      </p:grpSpPr>
      <p:sp>
        <p:nvSpPr>
          <p:cNvPr id="263" name="Google Shape;263;p19"/>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262626"/>
              </a:buClr>
              <a:buSzPct val="100000"/>
              <a:buFont typeface="Garamond"/>
              <a:buNone/>
            </a:pPr>
            <a:br>
              <a:rPr b="1" i="1" lang="mn-MN"/>
            </a:br>
            <a:r>
              <a:rPr lang="mn-MN">
                <a:solidFill>
                  <a:srgbClr val="0070C0"/>
                </a:solidFill>
              </a:rPr>
              <a:t>“</a:t>
            </a:r>
            <a:r>
              <a:rPr lang="mn-MN" sz="2700">
                <a:solidFill>
                  <a:srgbClr val="0070C0"/>
                </a:solidFill>
              </a:rPr>
              <a:t>Sho fan daily magazine" newspaper</a:t>
            </a:r>
            <a:br>
              <a:rPr lang="mn-MN" sz="2700">
                <a:solidFill>
                  <a:srgbClr val="0070C0"/>
                </a:solidFill>
              </a:rPr>
            </a:br>
            <a:r>
              <a:rPr lang="mn-MN" sz="2700">
                <a:solidFill>
                  <a:srgbClr val="0070C0"/>
                </a:solidFill>
              </a:rPr>
              <a:t>“Шо фаны өдрийн сэтгүүл” сонин </a:t>
            </a:r>
            <a:br>
              <a:rPr lang="mn-MN"/>
            </a:br>
            <a:endParaRPr/>
          </a:p>
        </p:txBody>
      </p:sp>
      <p:sp>
        <p:nvSpPr>
          <p:cNvPr id="264" name="Google Shape;264;p19"/>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92500"/>
          </a:bodyPr>
          <a:lstStyle/>
          <a:p>
            <a:pPr indent="0" lvl="0" marL="0" rtl="0" algn="just">
              <a:spcBef>
                <a:spcPts val="0"/>
              </a:spcBef>
              <a:spcAft>
                <a:spcPts val="0"/>
              </a:spcAft>
              <a:buSzPct val="115000"/>
              <a:buNone/>
            </a:pPr>
            <a:r>
              <a:rPr lang="mn-MN"/>
              <a:t>1919 оны 6 дугаар сараас 11 дүгээр сар хүртэл таван сарын дотор 153 дугаар гарагсан бөгөөд 23*29 см хэмжээтэй зургаан нүүр хятад монгол хэлээр гаргахаар төлөвлөсөн боловч хятадаар гарч амжаагүй юм. Энэ сонины нийтлэлийн бодлого нь мөн л түрэмгий шинжтэй бөгөөд Хятадын цэргийн эрхтнээс тогтоосон дэг журмыг үг дуугүй биелүүлэхийг шаардсан айлган сүрдүүлсэн зүйл бичдэг байсан нь ард олны дургүйцлийг ихэд хүргэжээ. </a:t>
            </a:r>
            <a:endParaRPr/>
          </a:p>
          <a:p>
            <a:pPr indent="-123634" lvl="0" marL="285750" rtl="0" algn="l">
              <a:spcBef>
                <a:spcPts val="1044"/>
              </a:spcBef>
              <a:spcAft>
                <a:spcPts val="0"/>
              </a:spcAft>
              <a:buSzPct val="115000"/>
              <a:buNone/>
            </a:pPr>
            <a:r>
              <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8" name="Shape 268"/>
        <p:cNvGrpSpPr/>
        <p:nvPr/>
      </p:nvGrpSpPr>
      <p:grpSpPr>
        <a:xfrm>
          <a:off x="0" y="0"/>
          <a:ext cx="0" cy="0"/>
          <a:chOff x="0" y="0"/>
          <a:chExt cx="0" cy="0"/>
        </a:xfrm>
      </p:grpSpPr>
      <p:sp>
        <p:nvSpPr>
          <p:cNvPr id="269" name="Google Shape;269;p20"/>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0070C0"/>
              </a:buClr>
              <a:buSzPct val="100000"/>
              <a:buFont typeface="Garamond"/>
              <a:buNone/>
            </a:pPr>
            <a:br>
              <a:rPr lang="mn-MN" sz="2700">
                <a:solidFill>
                  <a:srgbClr val="0070C0"/>
                </a:solidFill>
              </a:rPr>
            </a:br>
            <a:br>
              <a:rPr lang="mn-MN" sz="2700">
                <a:solidFill>
                  <a:srgbClr val="0070C0"/>
                </a:solidFill>
              </a:rPr>
            </a:br>
            <a:r>
              <a:rPr lang="mn-MN" sz="2700">
                <a:solidFill>
                  <a:srgbClr val="0070C0"/>
                </a:solidFill>
              </a:rPr>
              <a:t>“Sho fan daily magazine" newspaper</a:t>
            </a:r>
            <a:br>
              <a:rPr lang="mn-MN" sz="2700">
                <a:solidFill>
                  <a:srgbClr val="0070C0"/>
                </a:solidFill>
              </a:rPr>
            </a:br>
            <a:r>
              <a:rPr lang="mn-MN" sz="2700">
                <a:solidFill>
                  <a:srgbClr val="0070C0"/>
                </a:solidFill>
              </a:rPr>
              <a:t>“Шо фаны өдрийн сэтгүүл” сонин</a:t>
            </a:r>
            <a:br>
              <a:rPr b="1" i="1" lang="mn-MN"/>
            </a:br>
            <a:endParaRPr/>
          </a:p>
        </p:txBody>
      </p:sp>
      <p:sp>
        <p:nvSpPr>
          <p:cNvPr id="270" name="Google Shape;270;p20"/>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760"/>
              <a:buNone/>
            </a:pPr>
            <a:r>
              <a:rPr lang="mn-MN"/>
              <a:t>Энэ сонин Хятадын цэрэг Монголыг эзэлж автономит төрийг устгасны дараа Баруун хойт хязгаарын хэрэг шийтгэх яам гэгчээс Хятадын цэргийн захиргааны эрх ашигт үйлчлүүлэх зорилгоор гаргажээ. Уг сонинд нутаг ус тохинуулах, ан гөрөө хийх, цалин пүнлүү тогтоох зэрэг асуудлаар Хятадын цэргийн захиргаанаас гаргасан шийдвэр тушаалыг л нийтэлж байв. </a:t>
            </a:r>
            <a:endParaRPr/>
          </a:p>
          <a:p>
            <a:pPr indent="-110490" lvl="0" marL="285750" rtl="0" algn="l">
              <a:spcBef>
                <a:spcPts val="1080"/>
              </a:spcBef>
              <a:spcAft>
                <a:spcPts val="0"/>
              </a:spcAft>
              <a:buSzPts val="2760"/>
              <a:buNone/>
            </a:pPr>
            <a:r>
              <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4" name="Shape 274"/>
        <p:cNvGrpSpPr/>
        <p:nvPr/>
      </p:nvGrpSpPr>
      <p:grpSpPr>
        <a:xfrm>
          <a:off x="0" y="0"/>
          <a:ext cx="0" cy="0"/>
          <a:chOff x="0" y="0"/>
          <a:chExt cx="0" cy="0"/>
        </a:xfrm>
      </p:grpSpPr>
      <p:sp>
        <p:nvSpPr>
          <p:cNvPr id="275" name="Google Shape;275;p21"/>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“Sho fan daily magazine" newspaper</a:t>
            </a:r>
            <a:br>
              <a:rPr lang="mn-MN" sz="2400">
                <a:solidFill>
                  <a:srgbClr val="0070C0"/>
                </a:solidFill>
              </a:rPr>
            </a:br>
            <a:r>
              <a:rPr lang="mn-MN" sz="2400">
                <a:solidFill>
                  <a:srgbClr val="0070C0"/>
                </a:solidFill>
              </a:rPr>
              <a:t>“Шо фаны өдрийн сэтгүүл” сонин</a:t>
            </a:r>
            <a:endParaRPr sz="2400"/>
          </a:p>
        </p:txBody>
      </p:sp>
      <p:sp>
        <p:nvSpPr>
          <p:cNvPr id="276" name="Google Shape;276;p21"/>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p>
            <a:pPr indent="-285750" lvl="0" marL="285750" rtl="0" algn="just">
              <a:spcBef>
                <a:spcPts val="0"/>
              </a:spcBef>
              <a:spcAft>
                <a:spcPts val="0"/>
              </a:spcAft>
              <a:buSzPts val="2760"/>
              <a:buChar char="•"/>
            </a:pPr>
            <a:r>
              <a:rPr lang="mn-MN"/>
              <a:t>Уг сонин нь Монгол орны нийгэм, улс төрийн талаар болон гадаад улс орнуудад болж буй үйл явдлыг ер бичдэггүй зөвхөн хууль тогтоомж, дүрэм журмыг дагаж мөрдөх тухай зарлалаар дүүрч байв. “Хурдан хэлэлцсэн хэргийн тэмдэглэл”, “Хуралдан хэлэлцсэн хэргийн тэмдэглэл” гэсэн хоёр гарчгийн дор бичих зүйлээ төвлөрүүлдэг байв. </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0" name="Shape 280"/>
        <p:cNvGrpSpPr/>
        <p:nvPr/>
      </p:nvGrpSpPr>
      <p:grpSpPr>
        <a:xfrm>
          <a:off x="0" y="0"/>
          <a:ext cx="0" cy="0"/>
          <a:chOff x="0" y="0"/>
          <a:chExt cx="0" cy="0"/>
        </a:xfrm>
      </p:grpSpPr>
      <p:sp>
        <p:nvSpPr>
          <p:cNvPr id="281" name="Google Shape;281;p22"/>
          <p:cNvSpPr txBox="1"/>
          <p:nvPr>
            <p:ph type="title"/>
          </p:nvPr>
        </p:nvSpPr>
        <p:spPr>
          <a:xfrm>
            <a:off x="1143000" y="762000"/>
            <a:ext cx="6798734" cy="16002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br>
              <a:rPr lang="mn-MN" sz="2400">
                <a:solidFill>
                  <a:srgbClr val="0070C0"/>
                </a:solidFill>
              </a:rPr>
            </a:br>
            <a:r>
              <a:rPr lang="mn-MN" sz="2400">
                <a:solidFill>
                  <a:srgbClr val="0070C0"/>
                </a:solidFill>
              </a:rPr>
              <a:t>“Sho fan daily magazine" newspaper</a:t>
            </a:r>
            <a:br>
              <a:rPr lang="mn-MN" sz="2400">
                <a:solidFill>
                  <a:srgbClr val="0070C0"/>
                </a:solidFill>
              </a:rPr>
            </a:br>
            <a:r>
              <a:rPr lang="mn-MN" sz="2400">
                <a:solidFill>
                  <a:srgbClr val="0070C0"/>
                </a:solidFill>
              </a:rPr>
              <a:t>“Шо фаны өдрийн сэтгүүл” сонин</a:t>
            </a:r>
            <a:endParaRPr sz="2400"/>
          </a:p>
        </p:txBody>
      </p:sp>
      <p:sp>
        <p:nvSpPr>
          <p:cNvPr id="282" name="Google Shape;282;p22"/>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760"/>
              <a:buNone/>
            </a:pPr>
            <a:r>
              <a:rPr lang="mn-MN"/>
              <a:t>“Хурдан хэлэлцсэн хэргийн тэмдэглэл”-д хутан ус тохируулах, мал адгуулах, цалин пүнлүү тогтоох, ойгоос мод огтлох зэрэг асуудлаар Хятадын цэргийн захиргаанаас гаргасан шийдвэр тушаал голчлон гардаг. Тухайлбал “монголчууд хэдийгээр аргал түлш голдуу хэрэглэдэг боловч сүүл сүүлдээ мод түлэх нь үлэмж болов. Иймд мод барагдан дуусч магадгүй тул албаны хүн томилж ой модыг давхар мануулав”. </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6" name="Shape 286"/>
        <p:cNvGrpSpPr/>
        <p:nvPr/>
      </p:nvGrpSpPr>
      <p:grpSpPr>
        <a:xfrm>
          <a:off x="0" y="0"/>
          <a:ext cx="0" cy="0"/>
          <a:chOff x="0" y="0"/>
          <a:chExt cx="0" cy="0"/>
        </a:xfrm>
      </p:grpSpPr>
      <p:sp>
        <p:nvSpPr>
          <p:cNvPr id="287" name="Google Shape;287;p23"/>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“Sho fan daily magazine" newspaper</a:t>
            </a:r>
            <a:br>
              <a:rPr lang="mn-MN" sz="2400">
                <a:solidFill>
                  <a:srgbClr val="0070C0"/>
                </a:solidFill>
              </a:rPr>
            </a:br>
            <a:r>
              <a:rPr lang="mn-MN" sz="2400">
                <a:solidFill>
                  <a:srgbClr val="0070C0"/>
                </a:solidFill>
              </a:rPr>
              <a:t>“Шо фаны өдрийн сэтгүүл” сонин</a:t>
            </a:r>
            <a:endParaRPr sz="2400"/>
          </a:p>
        </p:txBody>
      </p:sp>
      <p:sp>
        <p:nvSpPr>
          <p:cNvPr id="288" name="Google Shape;288;p23"/>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760"/>
              <a:buNone/>
            </a:pPr>
            <a:r>
              <a:rPr lang="mn-MN"/>
              <a:t>Хойшид харьяат яамны газар мэдүүлж тасалбар авалгүй мод цавчихыг хориглоно” гээд Хайрхан уул, туул, Сэлбэ голын хавиас мод цавчих, ан гөрөө , загас жараахай шүүрдэхийг хатуу хоригложээ. Албан хаагчдын чөлөө хэтэрч ажилдаа очоогүй өдрийг бүртгэж, ацаг пүнлүүг хасах тухай ч мэдээлжээ. </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2" name="Shape 292"/>
        <p:cNvGrpSpPr/>
        <p:nvPr/>
      </p:nvGrpSpPr>
      <p:grpSpPr>
        <a:xfrm>
          <a:off x="0" y="0"/>
          <a:ext cx="0" cy="0"/>
          <a:chOff x="0" y="0"/>
          <a:chExt cx="0" cy="0"/>
        </a:xfrm>
      </p:grpSpPr>
      <p:sp>
        <p:nvSpPr>
          <p:cNvPr id="293" name="Google Shape;293;p24"/>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“Sho fan daily magazine" newspaper</a:t>
            </a:r>
            <a:br>
              <a:rPr lang="mn-MN" sz="2400">
                <a:solidFill>
                  <a:srgbClr val="0070C0"/>
                </a:solidFill>
              </a:rPr>
            </a:br>
            <a:r>
              <a:rPr lang="mn-MN" sz="2400">
                <a:solidFill>
                  <a:srgbClr val="0070C0"/>
                </a:solidFill>
              </a:rPr>
              <a:t>“Шо фаны өдрийн сэтгүүл” сонин</a:t>
            </a:r>
            <a:endParaRPr sz="2400"/>
          </a:p>
        </p:txBody>
      </p:sp>
      <p:sp>
        <p:nvSpPr>
          <p:cNvPr id="294" name="Google Shape;294;p24"/>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lnSpcReduction="10000"/>
          </a:bodyPr>
          <a:lstStyle/>
          <a:p>
            <a:pPr indent="0" lvl="0" marL="0" rtl="0" algn="just">
              <a:spcBef>
                <a:spcPts val="0"/>
              </a:spcBef>
              <a:spcAft>
                <a:spcPts val="0"/>
              </a:spcAft>
              <a:buSzPts val="2760"/>
              <a:buNone/>
            </a:pPr>
            <a:r>
              <a:rPr lang="mn-MN"/>
              <a:t>“Хуралдан хэлэлцсэн хэргийн тэмдэглэл” буланд Хятадын Да жунтны зарлан сонсох зүйл, баруун хойд хязгаарын хэрэг шийтгэх яамны бичиг, зарлал зэргийг нийтэлдэг. Мөнгөний ханш, цай тамхины үнэ, суутгал шитгэлийн хэмжээ зэргийг нийтэлдэг. “Сүлд тахилга бүхий уулыг танхиж тайхад өдрийн сайныг сонгож эс олбол газар орны лус савдаг уурсан хилэгнэж, хүн малын эмгэг, тахал томуу дэлгэрч, ган зуд дайрах тулучралгүй муу өдөр уул овоо тахихыг хориглоно” гэх зэргээр бичжээ. </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8" name="Shape 298"/>
        <p:cNvGrpSpPr/>
        <p:nvPr/>
      </p:nvGrpSpPr>
      <p:grpSpPr>
        <a:xfrm>
          <a:off x="0" y="0"/>
          <a:ext cx="0" cy="0"/>
          <a:chOff x="0" y="0"/>
          <a:chExt cx="0" cy="0"/>
        </a:xfrm>
      </p:grpSpPr>
      <p:sp>
        <p:nvSpPr>
          <p:cNvPr id="299" name="Google Shape;299;p25"/>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0070C0"/>
              </a:buClr>
              <a:buSzPct val="100000"/>
              <a:buFont typeface="Garamond"/>
              <a:buNone/>
            </a:pPr>
            <a:br>
              <a:rPr b="1" lang="mn-MN" sz="2700">
                <a:solidFill>
                  <a:srgbClr val="0070C0"/>
                </a:solidFill>
              </a:rPr>
            </a:br>
            <a:r>
              <a:rPr lang="mn-MN" sz="2700">
                <a:solidFill>
                  <a:srgbClr val="0070C0"/>
                </a:solidFill>
              </a:rPr>
              <a:t>"Mongolian Newspaper"</a:t>
            </a:r>
            <a:br>
              <a:rPr b="1" lang="mn-MN" sz="2700">
                <a:solidFill>
                  <a:srgbClr val="0070C0"/>
                </a:solidFill>
              </a:rPr>
            </a:br>
            <a:r>
              <a:rPr lang="mn-MN" sz="2700">
                <a:solidFill>
                  <a:srgbClr val="0070C0"/>
                </a:solidFill>
              </a:rPr>
              <a:t>“Монголын сонин бичиг” сонин  </a:t>
            </a:r>
            <a:br>
              <a:rPr lang="mn-MN"/>
            </a:br>
            <a:endParaRPr/>
          </a:p>
        </p:txBody>
      </p:sp>
      <p:sp>
        <p:nvSpPr>
          <p:cNvPr id="300" name="Google Shape;300;p25"/>
          <p:cNvSpPr txBox="1"/>
          <p:nvPr>
            <p:ph idx="1" type="body"/>
          </p:nvPr>
        </p:nvSpPr>
        <p:spPr>
          <a:xfrm>
            <a:off x="1176866" y="2438400"/>
            <a:ext cx="6798736" cy="3444997"/>
          </a:xfrm>
          <a:prstGeom prst="rect">
            <a:avLst/>
          </a:prstGeom>
          <a:noFill/>
          <a:ln>
            <a:noFill/>
          </a:ln>
        </p:spPr>
        <p:txBody>
          <a:bodyPr anchorCtr="0" anchor="t" bIns="45700" lIns="91425" spcFirstLastPara="1" rIns="91425" wrap="square" tIns="45700">
            <a:normAutofit fontScale="92500" lnSpcReduction="10000"/>
          </a:bodyPr>
          <a:lstStyle/>
          <a:p>
            <a:pPr indent="0" lvl="0" marL="0" rtl="0" algn="just">
              <a:spcBef>
                <a:spcPts val="0"/>
              </a:spcBef>
              <a:spcAft>
                <a:spcPts val="0"/>
              </a:spcAft>
              <a:buSzPct val="115000"/>
              <a:buNone/>
            </a:pPr>
            <a:r>
              <a:rPr lang="mn-MN"/>
              <a:t>Хаант оросын засгийн газраас, хятадын засгийн газраас гаргаж байсан “монгол үгийн бодорол”, “монгол ер үгийн сэтгүүл” зэрэгтэй өрсөлдөн үзэл суртлын талаар нөлөөлөх зорилгоор харбин хотод “Монголын сонин бичиг” хэмээх тогтмол хэвлэлийг 1909 оны 5 дугаар сараас 1918 оны 2 дугаар сар хүртэл нийт 300 орчим дугаар хэвлэгджээ. Өөрийн сурвалжлагч нараа Да хүрээ, Улиастай, Ховд, Хөлөнбуйр зэрэг суурингуудад суулгаж хожим нь нийслэл хүрээнд сурвалжлагчийн товчоо байгуулан ажилчиддаа сар бүр 30 төгрөгийн цалин олгож байжээ.</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4" name="Shape 304"/>
        <p:cNvGrpSpPr/>
        <p:nvPr/>
      </p:nvGrpSpPr>
      <p:grpSpPr>
        <a:xfrm>
          <a:off x="0" y="0"/>
          <a:ext cx="0" cy="0"/>
          <a:chOff x="0" y="0"/>
          <a:chExt cx="0" cy="0"/>
        </a:xfrm>
      </p:grpSpPr>
      <p:sp>
        <p:nvSpPr>
          <p:cNvPr id="305" name="Google Shape;305;p26"/>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0070C0"/>
              </a:buClr>
              <a:buSzPct val="148148"/>
              <a:buFont typeface="Garamond"/>
              <a:buNone/>
            </a:pPr>
            <a:br>
              <a:rPr b="1" lang="mn-MN">
                <a:solidFill>
                  <a:srgbClr val="0070C0"/>
                </a:solidFill>
              </a:rPr>
            </a:br>
            <a:r>
              <a:rPr lang="mn-MN" sz="2700">
                <a:solidFill>
                  <a:srgbClr val="0070C0"/>
                </a:solidFill>
              </a:rPr>
              <a:t>"Mongolian Newspaper"</a:t>
            </a:r>
            <a:br>
              <a:rPr b="1" lang="mn-MN" sz="2700">
                <a:solidFill>
                  <a:srgbClr val="0070C0"/>
                </a:solidFill>
              </a:rPr>
            </a:br>
            <a:r>
              <a:rPr lang="mn-MN" sz="2700">
                <a:solidFill>
                  <a:srgbClr val="0070C0"/>
                </a:solidFill>
              </a:rPr>
              <a:t>“Монголын сонин бичиг” сонин</a:t>
            </a:r>
            <a:endParaRPr sz="2700"/>
          </a:p>
        </p:txBody>
      </p:sp>
      <p:pic>
        <p:nvPicPr>
          <p:cNvPr descr="Энэ өдөр дэлхийн түүхэнд: Гуравдугаар сарын 6" id="306" name="Google Shape;306;p26"/>
          <p:cNvPicPr preferRelativeResize="0"/>
          <p:nvPr>
            <p:ph idx="1" type="body"/>
          </p:nvPr>
        </p:nvPicPr>
        <p:blipFill rotWithShape="1">
          <a:blip r:embed="rId3">
            <a:alphaModFix/>
          </a:blip>
          <a:srcRect b="0" l="0" r="0" t="0"/>
          <a:stretch/>
        </p:blipFill>
        <p:spPr>
          <a:xfrm>
            <a:off x="1219200" y="2490788"/>
            <a:ext cx="3276600" cy="2767012"/>
          </a:xfrm>
          <a:prstGeom prst="rect">
            <a:avLst/>
          </a:prstGeom>
          <a:noFill/>
          <a:ln>
            <a:noFill/>
          </a:ln>
        </p:spPr>
      </p:pic>
      <p:sp>
        <p:nvSpPr>
          <p:cNvPr id="307" name="Google Shape;307;p26"/>
          <p:cNvSpPr/>
          <p:nvPr/>
        </p:nvSpPr>
        <p:spPr>
          <a:xfrm>
            <a:off x="1295400" y="5334000"/>
            <a:ext cx="3200400" cy="609600"/>
          </a:xfrm>
          <a:prstGeom prst="roundRect">
            <a:avLst>
              <a:gd fmla="val 16667" name="adj"/>
            </a:avLst>
          </a:prstGeom>
          <a:solidFill>
            <a:schemeClr val="lt1"/>
          </a:solidFill>
          <a:ln cap="rnd" cmpd="sng" w="158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0" lang="mn-MN" sz="1800" u="none" cap="none" strike="noStrike">
                <a:solidFill>
                  <a:schemeClr val="dk1"/>
                </a:solidFill>
                <a:latin typeface="Garamond"/>
                <a:ea typeface="Garamond"/>
                <a:cs typeface="Garamond"/>
                <a:sym typeface="Garamond"/>
              </a:rPr>
              <a:t>https://newsmedia.mn/25614</a:t>
            </a:r>
            <a:endParaRPr/>
          </a:p>
        </p:txBody>
      </p:sp>
      <p:sp>
        <p:nvSpPr>
          <p:cNvPr id="308" name="Google Shape;308;p26"/>
          <p:cNvSpPr/>
          <p:nvPr/>
        </p:nvSpPr>
        <p:spPr>
          <a:xfrm>
            <a:off x="4724400" y="2514600"/>
            <a:ext cx="3276600" cy="3429000"/>
          </a:xfrm>
          <a:prstGeom prst="rect">
            <a:avLst/>
          </a:prstGeom>
          <a:solidFill>
            <a:schemeClr val="lt1"/>
          </a:solidFill>
          <a:ln cap="rnd" cmpd="sng" w="158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0" lang="mn-MN" sz="1800" u="none" cap="none" strike="noStrike">
                <a:solidFill>
                  <a:schemeClr val="dk1"/>
                </a:solidFill>
                <a:latin typeface="Garamond"/>
                <a:ea typeface="Garamond"/>
                <a:cs typeface="Garamond"/>
                <a:sym typeface="Garamond"/>
              </a:rPr>
              <a:t>Уг сонин Хаант оросын худалдаа эрхлэгчдийн орлогыг нэмэгдүүлэх Монгол улс дахь төрийн болон эдийн засгийн нөлөөгөө өргөжүүлэх зорилгоор гаргасан байдаг. Уг сонинг ар өвөр Монголын дэвшилт сэхээтнүүд гаргаж байсан нь Монголчуудад ихээхэн эерэг нөлөөтэй байжээ.</a:t>
            </a:r>
            <a:endParaRPr b="0" i="0" sz="1800" u="none" cap="none" strike="noStrike">
              <a:solidFill>
                <a:schemeClr val="dk1"/>
              </a:solidFill>
              <a:latin typeface="Garamond"/>
              <a:ea typeface="Garamond"/>
              <a:cs typeface="Garamond"/>
              <a:sym typeface="Garamond"/>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2" name="Shape 312"/>
        <p:cNvGrpSpPr/>
        <p:nvPr/>
      </p:nvGrpSpPr>
      <p:grpSpPr>
        <a:xfrm>
          <a:off x="0" y="0"/>
          <a:ext cx="0" cy="0"/>
          <a:chOff x="0" y="0"/>
          <a:chExt cx="0" cy="0"/>
        </a:xfrm>
      </p:grpSpPr>
      <p:sp>
        <p:nvSpPr>
          <p:cNvPr id="313" name="Google Shape;313;p27"/>
          <p:cNvSpPr txBox="1"/>
          <p:nvPr>
            <p:ph type="title"/>
          </p:nvPr>
        </p:nvSpPr>
        <p:spPr>
          <a:xfrm>
            <a:off x="1176866" y="915337"/>
            <a:ext cx="6798734" cy="1303867"/>
          </a:xfrm>
          <a:prstGeom prst="rect">
            <a:avLst/>
          </a:prstGeom>
          <a:solidFill>
            <a:schemeClr val="lt1"/>
          </a:solidFill>
          <a:ln cap="rnd" cmpd="sng" w="15875">
            <a:solidFill>
              <a:schemeClr val="accent6"/>
            </a:solidFill>
            <a:prstDash val="solid"/>
            <a:round/>
            <a:headEnd len="sm" w="sm" type="none"/>
            <a:tailEnd len="sm" w="sm" type="none"/>
          </a:ln>
        </p:spPr>
        <p:txBody>
          <a:bodyPr anchorCtr="0" anchor="ctr" bIns="45700" lIns="91425" spcFirstLastPara="1" rIns="91425" wrap="square" tIns="45700">
            <a:normAutofit fontScale="90000"/>
          </a:bodyPr>
          <a:lstStyle/>
          <a:p>
            <a:pPr indent="0" lvl="0" marL="0" rtl="0" algn="ctr">
              <a:spcBef>
                <a:spcPts val="0"/>
              </a:spcBef>
              <a:spcAft>
                <a:spcPts val="0"/>
              </a:spcAft>
              <a:buClr>
                <a:schemeClr val="dk1"/>
              </a:buClr>
              <a:buSzPct val="148148"/>
              <a:buFont typeface="Garamond"/>
              <a:buNone/>
            </a:pPr>
            <a:br>
              <a:rPr b="1" lang="mn-MN">
                <a:solidFill>
                  <a:schemeClr val="dk1"/>
                </a:solidFill>
                <a:latin typeface="Garamond"/>
                <a:ea typeface="Garamond"/>
                <a:cs typeface="Garamond"/>
                <a:sym typeface="Garamond"/>
              </a:rPr>
            </a:br>
            <a:r>
              <a:rPr lang="mn-MN" sz="2700">
                <a:solidFill>
                  <a:srgbClr val="0070C0"/>
                </a:solidFill>
                <a:latin typeface="Garamond"/>
                <a:ea typeface="Garamond"/>
                <a:cs typeface="Garamond"/>
                <a:sym typeface="Garamond"/>
              </a:rPr>
              <a:t>"Mongolian Newspaper"</a:t>
            </a:r>
            <a:br>
              <a:rPr b="1" lang="mn-MN" sz="2700">
                <a:solidFill>
                  <a:srgbClr val="0070C0"/>
                </a:solidFill>
                <a:latin typeface="Garamond"/>
                <a:ea typeface="Garamond"/>
                <a:cs typeface="Garamond"/>
                <a:sym typeface="Garamond"/>
              </a:rPr>
            </a:br>
            <a:r>
              <a:rPr lang="mn-MN" sz="2700">
                <a:solidFill>
                  <a:srgbClr val="0070C0"/>
                </a:solidFill>
                <a:latin typeface="Garamond"/>
                <a:ea typeface="Garamond"/>
                <a:cs typeface="Garamond"/>
                <a:sym typeface="Garamond"/>
              </a:rPr>
              <a:t>“Монголын сонин бичиг” сонин</a:t>
            </a:r>
            <a:endParaRPr sz="2700"/>
          </a:p>
        </p:txBody>
      </p:sp>
      <p:pic>
        <p:nvPicPr>
          <p:cNvPr descr="Зуун арван жилийн өмнө “Монголын сонин бичиг”-ээс сануулсан “зөөлнөөр улируулах арга”" id="314" name="Google Shape;314;p27"/>
          <p:cNvPicPr preferRelativeResize="0"/>
          <p:nvPr>
            <p:ph idx="1" type="body"/>
          </p:nvPr>
        </p:nvPicPr>
        <p:blipFill rotWithShape="1">
          <a:blip r:embed="rId3">
            <a:alphaModFix/>
          </a:blip>
          <a:srcRect b="0" l="0" r="0" t="0"/>
          <a:stretch/>
        </p:blipFill>
        <p:spPr>
          <a:xfrm>
            <a:off x="1371601" y="2490788"/>
            <a:ext cx="3048000" cy="2614611"/>
          </a:xfrm>
          <a:prstGeom prst="rect">
            <a:avLst/>
          </a:prstGeom>
          <a:noFill/>
          <a:ln>
            <a:noFill/>
          </a:ln>
        </p:spPr>
      </p:pic>
      <p:sp>
        <p:nvSpPr>
          <p:cNvPr id="315" name="Google Shape;315;p27"/>
          <p:cNvSpPr/>
          <p:nvPr/>
        </p:nvSpPr>
        <p:spPr>
          <a:xfrm>
            <a:off x="1447800" y="5181600"/>
            <a:ext cx="2971800" cy="762000"/>
          </a:xfrm>
          <a:prstGeom prst="roundRect">
            <a:avLst>
              <a:gd fmla="val 16667" name="adj"/>
            </a:avLst>
          </a:prstGeom>
          <a:solidFill>
            <a:schemeClr val="lt1"/>
          </a:solidFill>
          <a:ln cap="rnd" cmpd="sng" w="158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0" lang="mn-MN" sz="1800" u="none" cap="none" strike="noStrike">
                <a:solidFill>
                  <a:schemeClr val="dk1"/>
                </a:solidFill>
                <a:latin typeface="Garamond"/>
                <a:ea typeface="Garamond"/>
                <a:cs typeface="Garamond"/>
                <a:sym typeface="Garamond"/>
              </a:rPr>
              <a:t>https://eagle.mn/r/75995</a:t>
            </a:r>
            <a:endParaRPr/>
          </a:p>
        </p:txBody>
      </p:sp>
      <p:sp>
        <p:nvSpPr>
          <p:cNvPr id="316" name="Google Shape;316;p27"/>
          <p:cNvSpPr/>
          <p:nvPr/>
        </p:nvSpPr>
        <p:spPr>
          <a:xfrm>
            <a:off x="4648200" y="2514600"/>
            <a:ext cx="3124200" cy="3352800"/>
          </a:xfrm>
          <a:prstGeom prst="rect">
            <a:avLst/>
          </a:prstGeom>
          <a:solidFill>
            <a:schemeClr val="lt1"/>
          </a:solidFill>
          <a:ln cap="rnd" cmpd="sng" w="158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0" lang="mn-MN" sz="1800" u="none" cap="none" strike="noStrike">
                <a:solidFill>
                  <a:schemeClr val="dk1"/>
                </a:solidFill>
                <a:latin typeface="Garamond"/>
                <a:ea typeface="Garamond"/>
                <a:cs typeface="Garamond"/>
                <a:sym typeface="Garamond"/>
              </a:rPr>
              <a:t>М.Саруул-Эрдэнэ энэхүү мэдээнд байгаа “зөөлнөөр улируулах арга” хэмээх нэр томьёо хэрэглэсэн нь маш сонирхолтой байна. Soft power буюу “зөөлөн хүчний бодлого” гээчийг Америкийн судлаач Жозеф Най 1980-аад оны сүүлээр улс төрийн тусгай судлагдахуун, нэр томьёо болгон хэвшүүлсэн. </a:t>
            </a:r>
            <a:endParaRPr b="0" i="0" sz="1800" u="none" cap="none" strike="noStrike">
              <a:solidFill>
                <a:schemeClr val="dk1"/>
              </a:solidFill>
              <a:latin typeface="Garamond"/>
              <a:ea typeface="Garamond"/>
              <a:cs typeface="Garamond"/>
              <a:sym typeface="Garamond"/>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0" name="Shape 320"/>
        <p:cNvGrpSpPr/>
        <p:nvPr/>
      </p:nvGrpSpPr>
      <p:grpSpPr>
        <a:xfrm>
          <a:off x="0" y="0"/>
          <a:ext cx="0" cy="0"/>
          <a:chOff x="0" y="0"/>
          <a:chExt cx="0" cy="0"/>
        </a:xfrm>
      </p:grpSpPr>
      <p:sp>
        <p:nvSpPr>
          <p:cNvPr id="321" name="Google Shape;321;p28"/>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"Mongolian Newspaper"</a:t>
            </a:r>
            <a:br>
              <a:rPr b="1" lang="mn-MN" sz="2400">
                <a:solidFill>
                  <a:srgbClr val="0070C0"/>
                </a:solidFill>
              </a:rPr>
            </a:br>
            <a:r>
              <a:rPr lang="mn-MN" sz="2400">
                <a:solidFill>
                  <a:srgbClr val="0070C0"/>
                </a:solidFill>
              </a:rPr>
              <a:t>“Монголын сонин бичиг” сонин</a:t>
            </a:r>
            <a:endParaRPr sz="2400"/>
          </a:p>
        </p:txBody>
      </p:sp>
      <p:sp>
        <p:nvSpPr>
          <p:cNvPr id="322" name="Google Shape;322;p28"/>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p>
            <a:pPr indent="-285750" lvl="0" marL="285750" rtl="0" algn="just">
              <a:spcBef>
                <a:spcPts val="0"/>
              </a:spcBef>
              <a:spcAft>
                <a:spcPts val="0"/>
              </a:spcAft>
              <a:buSzPts val="2760"/>
              <a:buChar char="•"/>
            </a:pPr>
            <a:r>
              <a:rPr lang="mn-MN"/>
              <a:t>Энэхүү сонин нь Автономит засгийн 1917 оны төсвийн орлого зарлагын тайланг дүгнээд жилийн орлого 641.6 лан мөнгө бөгөөд түүний 521 мянган лан нь татвар, гаалиас орсныг дурдаад нийт зарлага 623.2 мянган лан байхад Богд эх дагина, Да лам, Шанзав нар болоод хурлын зардал 250 мянган лан болж байгааг шүүмжилжээ. </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6" name="Shape 326"/>
        <p:cNvGrpSpPr/>
        <p:nvPr/>
      </p:nvGrpSpPr>
      <p:grpSpPr>
        <a:xfrm>
          <a:off x="0" y="0"/>
          <a:ext cx="0" cy="0"/>
          <a:chOff x="0" y="0"/>
          <a:chExt cx="0" cy="0"/>
        </a:xfrm>
      </p:grpSpPr>
      <p:sp>
        <p:nvSpPr>
          <p:cNvPr id="327" name="Google Shape;327;p29"/>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262626"/>
              </a:buClr>
              <a:buSzPct val="100000"/>
              <a:buFont typeface="Garamond"/>
              <a:buNone/>
            </a:pPr>
            <a:br>
              <a:rPr b="1" lang="mn-MN" sz="2700"/>
            </a:br>
            <a:br>
              <a:rPr b="1" lang="mn-MN" sz="2700"/>
            </a:br>
            <a:r>
              <a:rPr lang="mn-MN" sz="2700">
                <a:solidFill>
                  <a:srgbClr val="0070C0"/>
                </a:solidFill>
              </a:rPr>
              <a:t>"Mongolian Newspaper"</a:t>
            </a:r>
            <a:br>
              <a:rPr b="1" lang="mn-MN" sz="2700">
                <a:solidFill>
                  <a:srgbClr val="0070C0"/>
                </a:solidFill>
              </a:rPr>
            </a:br>
            <a:r>
              <a:rPr lang="mn-MN" sz="2700">
                <a:solidFill>
                  <a:srgbClr val="0070C0"/>
                </a:solidFill>
              </a:rPr>
              <a:t>“Монголын сонин бичиг” сонин</a:t>
            </a:r>
            <a:br>
              <a:rPr b="1" lang="mn-MN"/>
            </a:br>
            <a:endParaRPr/>
          </a:p>
        </p:txBody>
      </p:sp>
      <p:sp>
        <p:nvSpPr>
          <p:cNvPr id="328" name="Google Shape;328;p29"/>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lnSpcReduction="10000"/>
          </a:bodyPr>
          <a:lstStyle/>
          <a:p>
            <a:pPr indent="0" lvl="0" marL="0" rtl="0" algn="just">
              <a:spcBef>
                <a:spcPts val="0"/>
              </a:spcBef>
              <a:spcAft>
                <a:spcPts val="0"/>
              </a:spcAft>
              <a:buSzPts val="2760"/>
              <a:buNone/>
            </a:pPr>
            <a:r>
              <a:rPr lang="mn-MN"/>
              <a:t>Дээрх сонин нь гадаад орнуудаас Монголд зориулан гаргаж байсан сонин сэтгүүлээс хамгийн олон жил гарсан хамгийн том буурьтай, дэвшилт нийтлэлтэй байснаараа онцлог юм. Цаг үе ээдрээ төвөгтэй болсон үед ч гэсэн Монголын талаар дэвшилт үзэл санаагаа нийтэлсээр байсан нь уг сонины бас нэг онцлог юм. Бас нөгөө талаар өөрийн үйл ажиллагаанд Монголын сэхээтнүүдийг хамгийн ихээр оролцуулж байсан нь ч онцлогтой.  </a:t>
            </a:r>
            <a:endParaRPr/>
          </a:p>
          <a:p>
            <a:pPr indent="-110490" lvl="0" marL="285750" rtl="0" algn="l">
              <a:spcBef>
                <a:spcPts val="1080"/>
              </a:spcBef>
              <a:spcAft>
                <a:spcPts val="0"/>
              </a:spcAft>
              <a:buSzPts val="2760"/>
              <a:buNone/>
            </a:pPr>
            <a:r>
              <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2" name="Shape 332"/>
        <p:cNvGrpSpPr/>
        <p:nvPr/>
      </p:nvGrpSpPr>
      <p:grpSpPr>
        <a:xfrm>
          <a:off x="0" y="0"/>
          <a:ext cx="0" cy="0"/>
          <a:chOff x="0" y="0"/>
          <a:chExt cx="0" cy="0"/>
        </a:xfrm>
      </p:grpSpPr>
      <p:sp>
        <p:nvSpPr>
          <p:cNvPr id="333" name="Google Shape;333;p30"/>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760"/>
              <a:buNone/>
            </a:pPr>
            <a:r>
              <a:rPr lang="mn-MN"/>
              <a:t>Тийнхүү сонин бичиг үзэх авгай нар үүдээрээ гараагүй байж дэлхий дахины явдлыг хэнхдэг дотроо агуулна” хэмээн сонины үүргийг тодорхойлж байжээ. Уг сонинд орос Хятадын хөрөнгөтний хувьсгалын үзэл санааг нийтэлж дэлхийн улс түмэн аливаа дарлал мөлжлөгийг хүлцэн суух цаг өнгөрснийг ухааруулахад нэлээд дөхөм болжээ.</a:t>
            </a:r>
            <a:endParaRPr/>
          </a:p>
          <a:p>
            <a:pPr indent="-110490" lvl="0" marL="285750" rtl="0" algn="l">
              <a:spcBef>
                <a:spcPts val="1080"/>
              </a:spcBef>
              <a:spcAft>
                <a:spcPts val="0"/>
              </a:spcAft>
              <a:buSzPts val="2760"/>
              <a:buNone/>
            </a:pPr>
            <a:r>
              <a:t/>
            </a:r>
            <a:endParaRPr/>
          </a:p>
        </p:txBody>
      </p:sp>
      <p:sp>
        <p:nvSpPr>
          <p:cNvPr id="334" name="Google Shape;334;p30"/>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262626"/>
              </a:buClr>
              <a:buSzPts val="2400"/>
              <a:buFont typeface="Garamond"/>
              <a:buNone/>
            </a:pPr>
            <a:br>
              <a:rPr b="1" lang="mn-MN" sz="2400"/>
            </a:br>
            <a:r>
              <a:rPr lang="mn-MN" sz="2400">
                <a:solidFill>
                  <a:srgbClr val="0070C0"/>
                </a:solidFill>
              </a:rPr>
              <a:t>"Mongolian Newspaper"</a:t>
            </a:r>
            <a:br>
              <a:rPr b="1" lang="mn-MN" sz="2400">
                <a:solidFill>
                  <a:srgbClr val="0070C0"/>
                </a:solidFill>
              </a:rPr>
            </a:br>
            <a:r>
              <a:rPr lang="mn-MN" sz="2400">
                <a:solidFill>
                  <a:srgbClr val="0070C0"/>
                </a:solidFill>
              </a:rPr>
              <a:t>“Монголын сонин бичиг” сонин</a:t>
            </a:r>
            <a:endParaRPr sz="2400"/>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8" name="Shape 338"/>
        <p:cNvGrpSpPr/>
        <p:nvPr/>
      </p:nvGrpSpPr>
      <p:grpSpPr>
        <a:xfrm>
          <a:off x="0" y="0"/>
          <a:ext cx="0" cy="0"/>
          <a:chOff x="0" y="0"/>
          <a:chExt cx="0" cy="0"/>
        </a:xfrm>
      </p:grpSpPr>
      <p:sp>
        <p:nvSpPr>
          <p:cNvPr id="339" name="Google Shape;339;p31"/>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262626"/>
              </a:buClr>
              <a:buSzPct val="148148"/>
              <a:buFont typeface="Garamond"/>
              <a:buNone/>
            </a:pPr>
            <a:br>
              <a:rPr b="1" lang="mn-MN"/>
            </a:br>
            <a:r>
              <a:rPr lang="mn-MN" sz="2700">
                <a:solidFill>
                  <a:srgbClr val="0070C0"/>
                </a:solidFill>
              </a:rPr>
              <a:t>"Mongolian Newspaper"</a:t>
            </a:r>
            <a:br>
              <a:rPr b="1" lang="mn-MN" sz="2700">
                <a:solidFill>
                  <a:srgbClr val="0070C0"/>
                </a:solidFill>
              </a:rPr>
            </a:br>
            <a:r>
              <a:rPr lang="mn-MN" sz="2700">
                <a:solidFill>
                  <a:srgbClr val="0070C0"/>
                </a:solidFill>
              </a:rPr>
              <a:t>“Монголын сонин бичиг” сонин</a:t>
            </a:r>
            <a:endParaRPr sz="2700"/>
          </a:p>
        </p:txBody>
      </p:sp>
      <p:sp>
        <p:nvSpPr>
          <p:cNvPr id="340" name="Google Shape;340;p31"/>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lnSpcReduction="10000"/>
          </a:bodyPr>
          <a:lstStyle/>
          <a:p>
            <a:pPr indent="-285750" lvl="0" marL="285750" rtl="0" algn="just">
              <a:spcBef>
                <a:spcPts val="0"/>
              </a:spcBef>
              <a:spcAft>
                <a:spcPts val="0"/>
              </a:spcAft>
              <a:buSzPts val="2760"/>
              <a:buChar char="•"/>
            </a:pPr>
            <a:r>
              <a:rPr lang="mn-MN"/>
              <a:t>“Монголын сонин бичиг” монголын эрх чөлөөний хөдөлгөөний өрнөлтийг өргөн мэдээлж, манж хятадын цэрэгтэй нийслэл Хүрээнийхний  хийсэн мөргөлдөөн, Цэцэн хан, Түшээт хан аймагт манжийн эзэргүүнүүдийн эсрэг гаргасан үймээнийг тухай бүр мэдээлж байжээ. Ингэж 1911 онд Монголд болсон үндэсний эрх чөлөөний хөдөлгөөний өрнөлтийг “Монголын сонин бичиг” зүйл бүрээр дэмжин тунхаглаж байв. </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4" name="Shape 344"/>
        <p:cNvGrpSpPr/>
        <p:nvPr/>
      </p:nvGrpSpPr>
      <p:grpSpPr>
        <a:xfrm>
          <a:off x="0" y="0"/>
          <a:ext cx="0" cy="0"/>
          <a:chOff x="0" y="0"/>
          <a:chExt cx="0" cy="0"/>
        </a:xfrm>
      </p:grpSpPr>
      <p:sp>
        <p:nvSpPr>
          <p:cNvPr id="345" name="Google Shape;345;p32"/>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262626"/>
              </a:buClr>
              <a:buSzPct val="100000"/>
              <a:buFont typeface="Garamond"/>
              <a:buNone/>
            </a:pPr>
            <a:br>
              <a:rPr b="1" lang="mn-MN"/>
            </a:br>
            <a:r>
              <a:rPr lang="mn-MN" sz="2700">
                <a:solidFill>
                  <a:srgbClr val="0070C0"/>
                </a:solidFill>
              </a:rPr>
              <a:t>"Mongolian Newspaper"</a:t>
            </a:r>
            <a:br>
              <a:rPr b="1" lang="mn-MN" sz="2700">
                <a:solidFill>
                  <a:srgbClr val="0070C0"/>
                </a:solidFill>
              </a:rPr>
            </a:br>
            <a:r>
              <a:rPr lang="mn-MN" sz="2700">
                <a:solidFill>
                  <a:srgbClr val="0070C0"/>
                </a:solidFill>
              </a:rPr>
              <a:t>“Монголын сонин бичиг” сонин</a:t>
            </a:r>
            <a:br>
              <a:rPr b="1" lang="mn-MN"/>
            </a:br>
            <a:endParaRPr/>
          </a:p>
        </p:txBody>
      </p:sp>
      <p:sp>
        <p:nvSpPr>
          <p:cNvPr id="346" name="Google Shape;346;p32"/>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85000" lnSpcReduction="10000"/>
          </a:bodyPr>
          <a:lstStyle/>
          <a:p>
            <a:pPr indent="-285750" lvl="0" marL="285750" rtl="0" algn="just">
              <a:spcBef>
                <a:spcPts val="0"/>
              </a:spcBef>
              <a:spcAft>
                <a:spcPts val="0"/>
              </a:spcAft>
              <a:buSzPct val="115000"/>
              <a:buChar char="•"/>
            </a:pPr>
            <a:r>
              <a:rPr lang="mn-MN"/>
              <a:t>Харбинд нийтлэгдэж байсан “Монголын сонин бичиг” бол хувьсгалаас өмнө монгол хэл дээр гарч байсан бүх сонины дотор хамгийн удаан \10гаруй жил\ хугацаанд хэвлэгдэж,  хамгийн олон \300 орчим\ дугаар гаргасан юм. Дээрх хугацаанд уг сониныг гаргагч ба гаргуулагч хоёр орны амьдралд түүхэн их өөрчлөлт гарсан байна. Уг сониныг уншиж байсан монголчуудын амьдралд дээрх хугацаанд гарсан өөрчлөлт гэвэл манжийн эзэнт улсын хязгаар нутаг колоничлолоос ангижирч үндэсний чөлөөлөх хөдөлгөөн өрнөж, автономит монголыг байгуулж, улмаар Октябрийн хувьсгалын нөлөө тусаж ардын хувьсгалд бэлдэж байв. </a:t>
            </a:r>
            <a:endParaRPr/>
          </a:p>
          <a:p>
            <a:pPr indent="-136779" lvl="0" marL="285750" rtl="0" algn="l">
              <a:spcBef>
                <a:spcPts val="1008"/>
              </a:spcBef>
              <a:spcAft>
                <a:spcPts val="0"/>
              </a:spcAft>
              <a:buSzPct val="115000"/>
              <a:buNone/>
            </a:pPr>
            <a:r>
              <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0" name="Shape 350"/>
        <p:cNvGrpSpPr/>
        <p:nvPr/>
      </p:nvGrpSpPr>
      <p:grpSpPr>
        <a:xfrm>
          <a:off x="0" y="0"/>
          <a:ext cx="0" cy="0"/>
          <a:chOff x="0" y="0"/>
          <a:chExt cx="0" cy="0"/>
        </a:xfrm>
      </p:grpSpPr>
      <p:sp>
        <p:nvSpPr>
          <p:cNvPr id="351" name="Google Shape;351;p33"/>
          <p:cNvSpPr txBox="1"/>
          <p:nvPr>
            <p:ph type="title"/>
          </p:nvPr>
        </p:nvSpPr>
        <p:spPr>
          <a:xfrm>
            <a:off x="990600" y="838200"/>
            <a:ext cx="6798734" cy="1303867"/>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262626"/>
              </a:buClr>
              <a:buSzPct val="148148"/>
              <a:buFont typeface="Garamond"/>
              <a:buNone/>
            </a:pPr>
            <a:br>
              <a:rPr b="1" lang="mn-MN"/>
            </a:br>
            <a:r>
              <a:rPr lang="mn-MN" sz="2700">
                <a:solidFill>
                  <a:srgbClr val="0070C0"/>
                </a:solidFill>
              </a:rPr>
              <a:t>"Mongolian Newspaper"</a:t>
            </a:r>
            <a:br>
              <a:rPr b="1" lang="mn-MN" sz="2700">
                <a:solidFill>
                  <a:srgbClr val="0070C0"/>
                </a:solidFill>
              </a:rPr>
            </a:br>
            <a:r>
              <a:rPr lang="mn-MN" sz="2700">
                <a:solidFill>
                  <a:srgbClr val="0070C0"/>
                </a:solidFill>
              </a:rPr>
              <a:t>“Монголын сонин бичиг” сонин</a:t>
            </a:r>
            <a:endParaRPr sz="2700"/>
          </a:p>
        </p:txBody>
      </p:sp>
      <p:sp>
        <p:nvSpPr>
          <p:cNvPr id="352" name="Google Shape;352;p33"/>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85000" lnSpcReduction="20000"/>
          </a:bodyPr>
          <a:lstStyle/>
          <a:p>
            <a:pPr indent="-285750" lvl="0" marL="285750" rtl="0" algn="just">
              <a:spcBef>
                <a:spcPts val="0"/>
              </a:spcBef>
              <a:spcAft>
                <a:spcPts val="0"/>
              </a:spcAft>
              <a:buSzPct val="115000"/>
              <a:buChar char="•"/>
            </a:pPr>
            <a:r>
              <a:rPr lang="mn-MN"/>
              <a:t>“Монголын сонин бичиг”-т хэвлэгдсэн  мэдээ материалыг монголын уншигчид ихээхэн сонирхож уншигчдын дунд элдэв яриа таавар дэлгэрч байсан нь сонины хуудаснаас илхэн харагдаж байна. “Монголын сонин бичиг”-ийн уншигчдад үзүүлсэн гол нөлөө нь аж ахуй, соёлын асуудал юм. “Монголын сонин бичиг” –т хэвлэгдсэн материалын агуулга, нэр төрөл нь урьд өмнө монгол хэл дээр гарч байсан хэвлэлтэй зүйрлэвэл баялаг юм. Түүнд 10 гаруй тусгай булан ажиллаж байжээ. “Монголын сонин бичиг” – т цаг үеийн дэлгэрэнгүй товч мэдээ, шог өгүүлэл, ярилцлага, мэдээлэл, тэмдэглэл, шүүмжлэлт өгүүлэл, гадаадын мэдээ, худалдааны зар, гэрэл зураг, гар зургууд нийтлэгдэж байв.</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6" name="Shape 356"/>
        <p:cNvGrpSpPr/>
        <p:nvPr/>
      </p:nvGrpSpPr>
      <p:grpSpPr>
        <a:xfrm>
          <a:off x="0" y="0"/>
          <a:ext cx="0" cy="0"/>
          <a:chOff x="0" y="0"/>
          <a:chExt cx="0" cy="0"/>
        </a:xfrm>
      </p:grpSpPr>
      <p:sp>
        <p:nvSpPr>
          <p:cNvPr id="357" name="Google Shape;357;p34"/>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262626"/>
              </a:buClr>
              <a:buSzPct val="100000"/>
              <a:buFont typeface="Garamond"/>
              <a:buNone/>
            </a:pPr>
            <a:br>
              <a:rPr b="1" lang="mn-MN"/>
            </a:br>
            <a:r>
              <a:rPr lang="mn-MN" sz="2700">
                <a:solidFill>
                  <a:srgbClr val="0070C0"/>
                </a:solidFill>
              </a:rPr>
              <a:t>"Mongolian Newspaper"</a:t>
            </a:r>
            <a:br>
              <a:rPr b="1" lang="mn-MN" sz="2700">
                <a:solidFill>
                  <a:srgbClr val="0070C0"/>
                </a:solidFill>
              </a:rPr>
            </a:br>
            <a:r>
              <a:rPr lang="mn-MN" sz="2700">
                <a:solidFill>
                  <a:srgbClr val="0070C0"/>
                </a:solidFill>
              </a:rPr>
              <a:t>“Монголын сонин бичиг” сонин</a:t>
            </a:r>
            <a:br>
              <a:rPr b="1" lang="mn-MN"/>
            </a:br>
            <a:endParaRPr/>
          </a:p>
        </p:txBody>
      </p:sp>
      <p:sp>
        <p:nvSpPr>
          <p:cNvPr id="358" name="Google Shape;358;p34"/>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62500" lnSpcReduction="20000"/>
          </a:bodyPr>
          <a:lstStyle/>
          <a:p>
            <a:pPr indent="-285750" lvl="0" marL="285750" rtl="0" algn="just">
              <a:spcBef>
                <a:spcPts val="0"/>
              </a:spcBef>
              <a:spcAft>
                <a:spcPts val="0"/>
              </a:spcAft>
              <a:buSzPct val="115000"/>
              <a:buChar char="•"/>
            </a:pPr>
            <a:r>
              <a:rPr b="1" lang="mn-MN"/>
              <a:t>Монголын сонин бичиг</a:t>
            </a:r>
            <a:endParaRPr/>
          </a:p>
          <a:p>
            <a:pPr indent="-285750" lvl="0" marL="285750" rtl="0" algn="just">
              <a:spcBef>
                <a:spcPts val="900"/>
              </a:spcBef>
              <a:spcAft>
                <a:spcPts val="0"/>
              </a:spcAft>
              <a:buSzPct val="115000"/>
              <a:buChar char="•"/>
            </a:pPr>
            <a:r>
              <a:rPr b="1" lang="mn-MN"/>
              <a:t>Зорилго:</a:t>
            </a:r>
            <a:r>
              <a:rPr lang="mn-MN"/>
              <a:t> Хаант Оросын засгийн газраас Гириний “Монгол үгийн болорол”, Бээжингийн “Монгол ер үгийн сэтгүүл” зэрэгтэй өрсөлдөх үзэл суртлын талаар нөлөөлөх зорилготой байсан. </a:t>
            </a:r>
            <a:endParaRPr/>
          </a:p>
          <a:p>
            <a:pPr indent="-285750" lvl="0" marL="285750" rtl="0" algn="just">
              <a:spcBef>
                <a:spcPts val="900"/>
              </a:spcBef>
              <a:spcAft>
                <a:spcPts val="0"/>
              </a:spcAft>
              <a:buSzPct val="115000"/>
              <a:buChar char="•"/>
            </a:pPr>
            <a:r>
              <a:rPr b="1" lang="mn-MN"/>
              <a:t>Онцлог:</a:t>
            </a:r>
            <a:r>
              <a:rPr lang="mn-MN"/>
              <a:t> Монголд зориулан гаргаж байсан сонингуудаас хамгийн олон жил гаргасан том буйртай дэвшилтэт нийтлэлтэй сонин байснаараа онцлог юм.</a:t>
            </a:r>
            <a:endParaRPr/>
          </a:p>
          <a:p>
            <a:pPr indent="-285750" lvl="0" marL="285750" rtl="0" algn="just">
              <a:spcBef>
                <a:spcPts val="900"/>
              </a:spcBef>
              <a:spcAft>
                <a:spcPts val="0"/>
              </a:spcAft>
              <a:buSzPct val="115000"/>
              <a:buChar char="•"/>
            </a:pPr>
            <a:r>
              <a:rPr b="1" lang="mn-MN"/>
              <a:t>Нийтлэлийн агуулга нь:</a:t>
            </a:r>
            <a:r>
              <a:rPr lang="mn-MN"/>
              <a:t> Гурван үе болгон хуваадаг. </a:t>
            </a:r>
            <a:endParaRPr/>
          </a:p>
          <a:p>
            <a:pPr indent="-285750" lvl="0" marL="285750" rtl="0" algn="just">
              <a:spcBef>
                <a:spcPts val="900"/>
              </a:spcBef>
              <a:spcAft>
                <a:spcPts val="0"/>
              </a:spcAft>
              <a:buSzPct val="115000"/>
              <a:buChar char="•"/>
            </a:pPr>
            <a:r>
              <a:rPr lang="mn-MN"/>
              <a:t>1. Оросын 1905 оны анхдугаар хувьсгалаас дэлхийн 1-р дайн хүртэлх үеийг хамарч байна.</a:t>
            </a:r>
            <a:endParaRPr/>
          </a:p>
          <a:p>
            <a:pPr indent="-285750" lvl="0" marL="285750" rtl="0" algn="just">
              <a:spcBef>
                <a:spcPts val="900"/>
              </a:spcBef>
              <a:spcAft>
                <a:spcPts val="0"/>
              </a:spcAft>
              <a:buSzPct val="115000"/>
              <a:buChar char="•"/>
            </a:pPr>
            <a:r>
              <a:rPr lang="mn-MN"/>
              <a:t>2. Дэлхийн 1-р дайнаас октябрийн хувьсгалын үеийг хүртэл хамарна. </a:t>
            </a:r>
            <a:endParaRPr/>
          </a:p>
          <a:p>
            <a:pPr indent="-285750" lvl="0" marL="285750" rtl="0" algn="just">
              <a:spcBef>
                <a:spcPts val="900"/>
              </a:spcBef>
              <a:spcAft>
                <a:spcPts val="0"/>
              </a:spcAft>
              <a:buSzPct val="115000"/>
              <a:buChar char="•"/>
            </a:pPr>
            <a:r>
              <a:rPr lang="mn-MN"/>
              <a:t>3. 1917 оны октябрийн хувьсгалаас хойшхи зурвасхан хугацааг хамарна. </a:t>
            </a:r>
            <a:endParaRPr/>
          </a:p>
          <a:p>
            <a:pPr indent="-176212" lvl="0" marL="285750" rtl="0" algn="l">
              <a:spcBef>
                <a:spcPts val="900"/>
              </a:spcBef>
              <a:spcAft>
                <a:spcPts val="0"/>
              </a:spcAft>
              <a:buSzPct val="115000"/>
              <a:buNone/>
            </a:pPr>
            <a:r>
              <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2" name="Shape 362"/>
        <p:cNvGrpSpPr/>
        <p:nvPr/>
      </p:nvGrpSpPr>
      <p:grpSpPr>
        <a:xfrm>
          <a:off x="0" y="0"/>
          <a:ext cx="0" cy="0"/>
          <a:chOff x="0" y="0"/>
          <a:chExt cx="0" cy="0"/>
        </a:xfrm>
      </p:grpSpPr>
      <p:sp>
        <p:nvSpPr>
          <p:cNvPr id="363" name="Google Shape;363;p35"/>
          <p:cNvSpPr txBox="1"/>
          <p:nvPr>
            <p:ph type="title"/>
          </p:nvPr>
        </p:nvSpPr>
        <p:spPr>
          <a:xfrm>
            <a:off x="533400" y="609600"/>
            <a:ext cx="7848600" cy="1303867"/>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0070C0"/>
              </a:buClr>
              <a:buSzPct val="100000"/>
              <a:buFont typeface="Garamond"/>
              <a:buNone/>
            </a:pPr>
            <a:br>
              <a:rPr lang="mn-MN" sz="2700">
                <a:solidFill>
                  <a:srgbClr val="0070C0"/>
                </a:solidFill>
              </a:rPr>
            </a:br>
            <a:r>
              <a:rPr lang="mn-MN" sz="2700">
                <a:solidFill>
                  <a:srgbClr val="0070C0"/>
                </a:solidFill>
              </a:rPr>
              <a:t>Summary </a:t>
            </a:r>
            <a:br>
              <a:rPr lang="mn-MN" sz="2700">
                <a:solidFill>
                  <a:srgbClr val="0070C0"/>
                </a:solidFill>
              </a:rPr>
            </a:br>
            <a:r>
              <a:rPr lang="mn-MN" sz="2700">
                <a:solidFill>
                  <a:srgbClr val="0070C0"/>
                </a:solidFill>
              </a:rPr>
              <a:t>Дүгнэлт</a:t>
            </a:r>
            <a:endParaRPr sz="2700">
              <a:solidFill>
                <a:srgbClr val="0070C0"/>
              </a:solidFill>
            </a:endParaRPr>
          </a:p>
        </p:txBody>
      </p:sp>
      <p:sp>
        <p:nvSpPr>
          <p:cNvPr id="364" name="Google Shape;364;p35"/>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760"/>
              <a:buNone/>
            </a:pPr>
            <a:r>
              <a:rPr lang="mn-MN"/>
              <a:t>Гадаад орнуудаас нэлээд хэдэн сонин, сэтгүүлийг Монголын ард түмэнд зориулан гаргаж байсан нь  тухайн цаг үеийн улс төр, эдийн засгийн үйл явцтай холбоотой юм. Эдгээр хэвлэлүүд нь удаан хугацаанд тогтмол гарч чадаагүй нь тухайн үеийн нийгэм, улс төрийн үйл явцтай холбоотой. Гэхдээ Монголчууд уншиж, зарим нэгд нь монгол хүмүүс ажиллаж байсан гэдэг утгаараа Монголд үндэсний сэтгүүл зүй үүсэхэд ихээхэн дөхөм үзүүлсэн. </a:t>
            </a:r>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8" name="Shape 368"/>
        <p:cNvGrpSpPr/>
        <p:nvPr/>
      </p:nvGrpSpPr>
      <p:grpSpPr>
        <a:xfrm>
          <a:off x="0" y="0"/>
          <a:ext cx="0" cy="0"/>
          <a:chOff x="0" y="0"/>
          <a:chExt cx="0" cy="0"/>
        </a:xfrm>
      </p:grpSpPr>
      <p:sp>
        <p:nvSpPr>
          <p:cNvPr id="369" name="Google Shape;369;p36"/>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0070C0"/>
              </a:buClr>
              <a:buSzPct val="100000"/>
              <a:buFont typeface="Garamond"/>
              <a:buNone/>
            </a:pPr>
            <a:r>
              <a:rPr lang="mn-MN">
                <a:solidFill>
                  <a:srgbClr val="0070C0"/>
                </a:solidFill>
              </a:rPr>
              <a:t>Exersize</a:t>
            </a:r>
            <a:br>
              <a:rPr lang="mn-MN">
                <a:solidFill>
                  <a:srgbClr val="0070C0"/>
                </a:solidFill>
              </a:rPr>
            </a:br>
            <a:r>
              <a:rPr lang="mn-MN">
                <a:solidFill>
                  <a:srgbClr val="0070C0"/>
                </a:solidFill>
              </a:rPr>
              <a:t>Дасгал ажил </a:t>
            </a:r>
            <a:endParaRPr/>
          </a:p>
        </p:txBody>
      </p:sp>
      <p:sp>
        <p:nvSpPr>
          <p:cNvPr id="370" name="Google Shape;370;p36"/>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SzPts val="2760"/>
              <a:buNone/>
            </a:pPr>
            <a:r>
              <a:rPr lang="mn-MN"/>
              <a:t>Дараах асуултад хариулна уу? </a:t>
            </a:r>
            <a:endParaRPr/>
          </a:p>
          <a:p>
            <a:pPr indent="0" lvl="0" marL="0" rtl="0" algn="l">
              <a:spcBef>
                <a:spcPts val="1080"/>
              </a:spcBef>
              <a:spcAft>
                <a:spcPts val="0"/>
              </a:spcAft>
              <a:buSzPts val="2760"/>
              <a:buNone/>
            </a:pPr>
            <a:r>
              <a:rPr lang="mn-MN"/>
              <a:t>a)Гадаадын ямар орноос ямар хэвлэлийг Монголчуудад зориулан гаргаж байсан бэ? </a:t>
            </a:r>
            <a:endParaRPr/>
          </a:p>
          <a:p>
            <a:pPr indent="0" lvl="0" marL="0" rtl="0" algn="l">
              <a:spcBef>
                <a:spcPts val="1080"/>
              </a:spcBef>
              <a:spcAft>
                <a:spcPts val="0"/>
              </a:spcAft>
              <a:buSzPts val="2760"/>
              <a:buNone/>
            </a:pPr>
            <a:r>
              <a:rPr lang="mn-MN"/>
              <a:t>b)Монголд үндэсний сэтгүүл зүй үүсэхэд хамгийн их нөлөөлсөн хэвлэл юу вэ? </a:t>
            </a:r>
            <a:endParaRPr/>
          </a:p>
          <a:p>
            <a:pPr indent="0" lvl="0" marL="0" rtl="0" algn="l">
              <a:spcBef>
                <a:spcPts val="1080"/>
              </a:spcBef>
              <a:spcAft>
                <a:spcPts val="0"/>
              </a:spcAft>
              <a:buSzPts val="2760"/>
              <a:buNone/>
            </a:pPr>
            <a:r>
              <a:rPr lang="mn-MN"/>
              <a:t>в)Дээрх хэвлэлүүдийг харьцуулан унших, дүгнэх. </a:t>
            </a:r>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4" name="Shape 374"/>
        <p:cNvGrpSpPr/>
        <p:nvPr/>
      </p:nvGrpSpPr>
      <p:grpSpPr>
        <a:xfrm>
          <a:off x="0" y="0"/>
          <a:ext cx="0" cy="0"/>
          <a:chOff x="0" y="0"/>
          <a:chExt cx="0" cy="0"/>
        </a:xfrm>
      </p:grpSpPr>
      <p:sp>
        <p:nvSpPr>
          <p:cNvPr id="375" name="Google Shape;375;p37"/>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0070C0"/>
              </a:buClr>
              <a:buSzPct val="100000"/>
              <a:buFont typeface="Garamond"/>
              <a:buNone/>
            </a:pPr>
            <a:r>
              <a:rPr lang="mn-MN">
                <a:solidFill>
                  <a:srgbClr val="0070C0"/>
                </a:solidFill>
              </a:rPr>
              <a:t>Home work:</a:t>
            </a:r>
            <a:br>
              <a:rPr lang="mn-MN">
                <a:solidFill>
                  <a:srgbClr val="0070C0"/>
                </a:solidFill>
              </a:rPr>
            </a:br>
            <a:r>
              <a:rPr lang="mn-MN">
                <a:solidFill>
                  <a:srgbClr val="0070C0"/>
                </a:solidFill>
              </a:rPr>
              <a:t>Даалгавар:</a:t>
            </a:r>
            <a:endParaRPr/>
          </a:p>
        </p:txBody>
      </p:sp>
      <p:sp>
        <p:nvSpPr>
          <p:cNvPr id="376" name="Google Shape;376;p37"/>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92500" lnSpcReduction="10000"/>
          </a:bodyPr>
          <a:lstStyle/>
          <a:p>
            <a:pPr indent="-123634" lvl="0" marL="285750" rtl="0" algn="l">
              <a:spcBef>
                <a:spcPts val="0"/>
              </a:spcBef>
              <a:spcAft>
                <a:spcPts val="0"/>
              </a:spcAft>
              <a:buSzPct val="115000"/>
              <a:buNone/>
            </a:pPr>
            <a:r>
              <a:t/>
            </a:r>
            <a:endParaRPr/>
          </a:p>
          <a:p>
            <a:pPr indent="-285750" lvl="0" marL="285750" rtl="0" algn="l">
              <a:spcBef>
                <a:spcPts val="1044"/>
              </a:spcBef>
              <a:spcAft>
                <a:spcPts val="0"/>
              </a:spcAft>
              <a:buSzPct val="115000"/>
              <a:buChar char="•"/>
            </a:pPr>
            <a:r>
              <a:rPr lang="mn-MN"/>
              <a:t> Дорнод хязгаарын амьдрал</a:t>
            </a:r>
            <a:endParaRPr/>
          </a:p>
          <a:p>
            <a:pPr indent="-285750" lvl="0" marL="285750" rtl="0" algn="l">
              <a:spcBef>
                <a:spcPts val="1044"/>
              </a:spcBef>
              <a:spcAft>
                <a:spcPts val="0"/>
              </a:spcAft>
              <a:buSzPct val="115000"/>
              <a:buChar char="•"/>
            </a:pPr>
            <a:r>
              <a:rPr lang="mn-MN"/>
              <a:t>Шо фаны өдрийн сэтгүүл</a:t>
            </a:r>
            <a:endParaRPr/>
          </a:p>
          <a:p>
            <a:pPr indent="-285750" lvl="0" marL="285750" rtl="0" algn="l">
              <a:spcBef>
                <a:spcPts val="1044"/>
              </a:spcBef>
              <a:spcAft>
                <a:spcPts val="0"/>
              </a:spcAft>
              <a:buSzPct val="115000"/>
              <a:buChar char="•"/>
            </a:pPr>
            <a:r>
              <a:rPr lang="mn-MN"/>
              <a:t>Монгол үгийн бодорол</a:t>
            </a:r>
            <a:endParaRPr/>
          </a:p>
          <a:p>
            <a:pPr indent="-285750" lvl="0" marL="285750" rtl="0" algn="l">
              <a:spcBef>
                <a:spcPts val="1044"/>
              </a:spcBef>
              <a:spcAft>
                <a:spcPts val="0"/>
              </a:spcAft>
              <a:buSzPct val="115000"/>
              <a:buChar char="•"/>
            </a:pPr>
            <a:r>
              <a:rPr lang="mn-MN"/>
              <a:t>Монгол ер үгийн сэтгүүл </a:t>
            </a:r>
            <a:endParaRPr/>
          </a:p>
          <a:p>
            <a:pPr indent="-285750" lvl="0" marL="285750" rtl="0" algn="l">
              <a:spcBef>
                <a:spcPts val="1044"/>
              </a:spcBef>
              <a:spcAft>
                <a:spcPts val="0"/>
              </a:spcAft>
              <a:buSzPct val="115000"/>
              <a:buChar char="•"/>
            </a:pPr>
            <a:r>
              <a:rPr lang="mn-MN"/>
              <a:t>Монголын сонин бичиг  зэрэг хэвлэлүүдийг харьцуулан тус бүрийн онцлогийг харуулсан нийтлэл бичих.  </a:t>
            </a:r>
            <a:endParaRPr/>
          </a:p>
          <a:p>
            <a:pPr indent="-123634" lvl="0" marL="285750" rtl="0" algn="l">
              <a:spcBef>
                <a:spcPts val="1044"/>
              </a:spcBef>
              <a:spcAft>
                <a:spcPts val="0"/>
              </a:spcAft>
              <a:buSzPct val="115000"/>
              <a:buNone/>
            </a:pPr>
            <a:r>
              <a:t/>
            </a:r>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0" name="Shape 380"/>
        <p:cNvGrpSpPr/>
        <p:nvPr/>
      </p:nvGrpSpPr>
      <p:grpSpPr>
        <a:xfrm>
          <a:off x="0" y="0"/>
          <a:ext cx="0" cy="0"/>
          <a:chOff x="0" y="0"/>
          <a:chExt cx="0" cy="0"/>
        </a:xfrm>
      </p:grpSpPr>
      <p:sp>
        <p:nvSpPr>
          <p:cNvPr id="381" name="Google Shape;381;p38"/>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0070C0"/>
              </a:buClr>
              <a:buSzPct val="100000"/>
              <a:buFont typeface="Garamond"/>
              <a:buNone/>
            </a:pPr>
            <a:r>
              <a:rPr lang="mn-MN">
                <a:solidFill>
                  <a:srgbClr val="0070C0"/>
                </a:solidFill>
              </a:rPr>
              <a:t>References</a:t>
            </a:r>
            <a:br>
              <a:rPr lang="mn-MN">
                <a:solidFill>
                  <a:srgbClr val="0070C0"/>
                </a:solidFill>
              </a:rPr>
            </a:br>
            <a:r>
              <a:rPr lang="mn-MN">
                <a:solidFill>
                  <a:srgbClr val="0070C0"/>
                </a:solidFill>
              </a:rPr>
              <a:t>Ашиглах  эх сурвалж:</a:t>
            </a:r>
            <a:endParaRPr/>
          </a:p>
        </p:txBody>
      </p:sp>
      <p:sp>
        <p:nvSpPr>
          <p:cNvPr id="382" name="Google Shape;382;p38"/>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70000" lnSpcReduction="20000"/>
          </a:bodyPr>
          <a:lstStyle/>
          <a:p>
            <a:pPr indent="-285750" lvl="0" marL="285750" rtl="0" algn="l">
              <a:spcBef>
                <a:spcPts val="0"/>
              </a:spcBef>
              <a:spcAft>
                <a:spcPts val="0"/>
              </a:spcAft>
              <a:buSzPct val="115000"/>
              <a:buChar char="•"/>
            </a:pPr>
            <a:r>
              <a:rPr lang="mn-MN" u="sng">
                <a:solidFill>
                  <a:schemeClr val="hlink"/>
                </a:solidFill>
                <a:hlinkClick r:id="rId3"/>
              </a:rPr>
              <a:t>http://historybiz.ru/badmaev-petr-aleksandrovich.html</a:t>
            </a:r>
            <a:endParaRPr/>
          </a:p>
          <a:p>
            <a:pPr indent="-285750" lvl="0" marL="285750" rtl="0" algn="l">
              <a:spcBef>
                <a:spcPts val="936"/>
              </a:spcBef>
              <a:spcAft>
                <a:spcPts val="0"/>
              </a:spcAft>
              <a:buSzPct val="115000"/>
              <a:buChar char="•"/>
            </a:pPr>
            <a:r>
              <a:rPr lang="mn-MN" u="sng">
                <a:solidFill>
                  <a:schemeClr val="hlink"/>
                </a:solidFill>
                <a:hlinkClick r:id="rId4"/>
              </a:rPr>
              <a:t>https://newsmedia.mn/25614</a:t>
            </a:r>
            <a:endParaRPr/>
          </a:p>
          <a:p>
            <a:pPr indent="-285750" lvl="0" marL="285750" rtl="0" algn="l">
              <a:spcBef>
                <a:spcPts val="936"/>
              </a:spcBef>
              <a:spcAft>
                <a:spcPts val="0"/>
              </a:spcAft>
              <a:buSzPct val="115000"/>
              <a:buChar char="•"/>
            </a:pPr>
            <a:r>
              <a:rPr lang="mn-MN" u="sng">
                <a:solidFill>
                  <a:schemeClr val="hlink"/>
                </a:solidFill>
                <a:hlinkClick r:id="rId5"/>
              </a:rPr>
              <a:t>https://eagle.mn/r/75995</a:t>
            </a:r>
            <a:endParaRPr/>
          </a:p>
          <a:p>
            <a:pPr indent="-285750" lvl="0" marL="285750" rtl="0" algn="l">
              <a:spcBef>
                <a:spcPts val="936"/>
              </a:spcBef>
              <a:spcAft>
                <a:spcPts val="0"/>
              </a:spcAft>
              <a:buSzPct val="115000"/>
              <a:buChar char="•"/>
            </a:pPr>
            <a:r>
              <a:rPr lang="mn-MN"/>
              <a:t>Дэлэг Д. Монголын хэвлэл. УБ. 1971.</a:t>
            </a:r>
            <a:endParaRPr/>
          </a:p>
          <a:p>
            <a:pPr indent="-285750" lvl="0" marL="285750" rtl="0" algn="l">
              <a:spcBef>
                <a:spcPts val="936"/>
              </a:spcBef>
              <a:spcAft>
                <a:spcPts val="0"/>
              </a:spcAft>
              <a:buSzPct val="115000"/>
              <a:buChar char="•"/>
            </a:pPr>
            <a:r>
              <a:rPr lang="mn-MN"/>
              <a:t>Норовсүрэн Л. Монголын сэтгүүл зүйн түүхэн тойм. УБ. 2000. </a:t>
            </a:r>
            <a:endParaRPr/>
          </a:p>
          <a:p>
            <a:pPr indent="-285750" lvl="0" marL="285750" rtl="0" algn="l">
              <a:spcBef>
                <a:spcPts val="936"/>
              </a:spcBef>
              <a:spcAft>
                <a:spcPts val="0"/>
              </a:spcAft>
              <a:buSzPct val="115000"/>
              <a:buChar char="•"/>
            </a:pPr>
            <a:r>
              <a:rPr lang="mn-MN"/>
              <a:t>Норовсүрэн Л. ХХ зууны эхэн үеийн Монголын сэтгүүлчид. УБ.2012 </a:t>
            </a:r>
            <a:endParaRPr/>
          </a:p>
          <a:p>
            <a:pPr indent="-285750" lvl="0" marL="285750" rtl="0" algn="l">
              <a:spcBef>
                <a:spcPts val="936"/>
              </a:spcBef>
              <a:spcAft>
                <a:spcPts val="0"/>
              </a:spcAft>
              <a:buSzPct val="115000"/>
              <a:buChar char="•"/>
            </a:pPr>
            <a:r>
              <a:rPr b="1" lang="mn-MN"/>
              <a:t> </a:t>
            </a:r>
            <a:r>
              <a:rPr lang="mn-MN"/>
              <a:t>Галаарид Б. Монголын чөлөөт хэвлэлийн хөгжил төлөвшил. 2018</a:t>
            </a:r>
            <a:endParaRPr/>
          </a:p>
          <a:p>
            <a:pPr indent="-285750" lvl="0" marL="285750" rtl="0" algn="l">
              <a:spcBef>
                <a:spcPts val="936"/>
              </a:spcBef>
              <a:spcAft>
                <a:spcPts val="0"/>
              </a:spcAft>
              <a:buSzPct val="115000"/>
              <a:buChar char="•"/>
            </a:pPr>
            <a:r>
              <a:rPr lang="mn-MN"/>
              <a:t>МҮНС-ийн Эрдэнэсийн сан. УБ.2019 </a:t>
            </a:r>
            <a:endParaRPr/>
          </a:p>
          <a:p>
            <a:pPr indent="-285750" lvl="0" marL="285750" rtl="0" algn="l">
              <a:spcBef>
                <a:spcPts val="936"/>
              </a:spcBef>
              <a:spcAft>
                <a:spcPts val="0"/>
              </a:spcAft>
              <a:buSzPct val="115000"/>
              <a:buChar char="•"/>
            </a:pPr>
            <a:r>
              <a:rPr lang="mn-MN"/>
              <a:t>Одмандах М. Монголын анхны тогтмол хэвлэлийн түүхийн судалгаа. 2021. </a:t>
            </a:r>
            <a:endParaRPr/>
          </a:p>
          <a:p>
            <a:pPr indent="-163068" lvl="0" marL="285750" rtl="0" algn="l">
              <a:spcBef>
                <a:spcPts val="936"/>
              </a:spcBef>
              <a:spcAft>
                <a:spcPts val="0"/>
              </a:spcAft>
              <a:buSzPct val="115000"/>
              <a:buNone/>
            </a:pPr>
            <a:r>
              <a:t/>
            </a:r>
            <a:endParaRPr/>
          </a:p>
        </p:txBody>
      </p:sp>
    </p:spTree>
  </p:cSld>
  <p:clrMapOvr>
    <a:masterClrMapping/>
  </p:clrMapOvr>
</p:sld>
</file>

<file path=ppt/theme/theme1.xml><?xml version="1.0" encoding="utf-8"?>
<a:theme xmlns:a="http://schemas.openxmlformats.org/drawingml/2006/main" xmlns:r="http://schemas.openxmlformats.org/officeDocument/2006/relationships" name="Organic">
  <a:themeElements>
    <a:clrScheme name="Organic">
      <a:dk1>
        <a:srgbClr val="000000"/>
      </a:dk1>
      <a:lt1>
        <a:srgbClr val="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2017-01-27T22:58:56Z</dcterms:created>
  <dc:creator>user</dc:creator>
</cp:coreProperties>
</file>