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Lst>
  <p:sldSz cy="6858000" cx="9144000"/>
  <p:notesSz cx="6858000" cy="9144000"/>
  <p:embeddedFontLst>
    <p:embeddedFont>
      <p:font typeface="Garamond"/>
      <p:regular r:id="rId43"/>
      <p:bold r:id="rId44"/>
      <p:italic r:id="rId45"/>
      <p:boldItalic r:id="rId4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47" roundtripDataSignature="AMtx7mhWEkDSYMAAIUebdFzjCiFo8dbIi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font" Target="fonts/Garamond-bold.fntdata"/><Relationship Id="rId21" Type="http://schemas.openxmlformats.org/officeDocument/2006/relationships/slide" Target="slides/slide16.xml"/><Relationship Id="rId43" Type="http://schemas.openxmlformats.org/officeDocument/2006/relationships/font" Target="fonts/Garamond-regular.fntdata"/><Relationship Id="rId24" Type="http://schemas.openxmlformats.org/officeDocument/2006/relationships/slide" Target="slides/slide19.xml"/><Relationship Id="rId46" Type="http://schemas.openxmlformats.org/officeDocument/2006/relationships/font" Target="fonts/Garamond-boldItalic.fntdata"/><Relationship Id="rId23" Type="http://schemas.openxmlformats.org/officeDocument/2006/relationships/slide" Target="slides/slide18.xml"/><Relationship Id="rId45" Type="http://schemas.openxmlformats.org/officeDocument/2006/relationships/font" Target="fonts/Garamond-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47" Type="http://customschemas.google.com/relationships/presentationmetadata" Target="meta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mn-MN"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3" name="Google Shape;153;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2" name="Google Shape;162;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3" name="Google Shape;163;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8" name="Google Shape;188;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2" name="Google Shape;212;p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2" name="Google Shape;232;p1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6" name="Google Shape;246;p1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1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8" name="Google Shape;258;p1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1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1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8" name="Google Shape;278;p2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4" name="Google Shape;284;p2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0" name="Google Shape;290;p2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6" name="Google Shape;296;p2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5" name="Google Shape;305;p2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1" name="Google Shape;311;p2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0" name="Google Shape;320;p2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6" name="Google Shape;326;p2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2" name="Google Shape;332;p2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2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6" name="Google Shape;346;p3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2" name="Google Shape;352;p3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0" name="Google Shape;360;p3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6" name="Google Shape;366;p3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2" name="Google Shape;372;p3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8" name="Google Shape;378;p3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4" name="Google Shape;384;p3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0" name="Google Shape;390;p3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0" name="Shape 20"/>
        <p:cNvGrpSpPr/>
        <p:nvPr/>
      </p:nvGrpSpPr>
      <p:grpSpPr>
        <a:xfrm>
          <a:off x="0" y="0"/>
          <a:ext cx="0" cy="0"/>
          <a:chOff x="0" y="0"/>
          <a:chExt cx="0" cy="0"/>
        </a:xfrm>
      </p:grpSpPr>
      <p:grpSp>
        <p:nvGrpSpPr>
          <p:cNvPr id="21" name="Google Shape;21;p39"/>
          <p:cNvGrpSpPr/>
          <p:nvPr/>
        </p:nvGrpSpPr>
        <p:grpSpPr>
          <a:xfrm>
            <a:off x="0" y="0"/>
            <a:ext cx="9144677" cy="6858000"/>
            <a:chOff x="0" y="0"/>
            <a:chExt cx="9144677" cy="6858000"/>
          </a:xfrm>
        </p:grpSpPr>
        <p:pic>
          <p:nvPicPr>
            <p:cNvPr descr="SD-PanelTitle-R1.png" id="22" name="Google Shape;22;p39"/>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23" name="Google Shape;23;p39"/>
            <p:cNvSpPr/>
            <p:nvPr/>
          </p:nvSpPr>
          <p:spPr>
            <a:xfrm>
              <a:off x="1515532" y="1520422"/>
              <a:ext cx="6112935" cy="3818468"/>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Title-UniformTrim.png" id="24" name="Google Shape;24;p39"/>
            <p:cNvPicPr preferRelativeResize="0"/>
            <p:nvPr/>
          </p:nvPicPr>
          <p:blipFill rotWithShape="1">
            <a:blip r:embed="rId3">
              <a:alphaModFix/>
            </a:blip>
            <a:srcRect b="0" l="-2" r="47958" t="0"/>
            <a:stretch/>
          </p:blipFill>
          <p:spPr>
            <a:xfrm>
              <a:off x="0" y="3128434"/>
              <a:ext cx="1664208" cy="612648"/>
            </a:xfrm>
            <a:prstGeom prst="rect">
              <a:avLst/>
            </a:prstGeom>
            <a:noFill/>
            <a:ln>
              <a:noFill/>
            </a:ln>
          </p:spPr>
        </p:pic>
        <p:pic>
          <p:nvPicPr>
            <p:cNvPr descr="HDRibbonTitle-UniformTrim.png" id="25" name="Google Shape;25;p39"/>
            <p:cNvPicPr preferRelativeResize="0"/>
            <p:nvPr/>
          </p:nvPicPr>
          <p:blipFill rotWithShape="1">
            <a:blip r:embed="rId3">
              <a:alphaModFix/>
            </a:blip>
            <a:srcRect b="0" l="-2" r="47958" t="0"/>
            <a:stretch/>
          </p:blipFill>
          <p:spPr>
            <a:xfrm>
              <a:off x="7480469" y="3128434"/>
              <a:ext cx="1664208" cy="612648"/>
            </a:xfrm>
            <a:prstGeom prst="rect">
              <a:avLst/>
            </a:prstGeom>
            <a:noFill/>
            <a:ln>
              <a:noFill/>
            </a:ln>
          </p:spPr>
        </p:pic>
      </p:grpSp>
      <p:sp>
        <p:nvSpPr>
          <p:cNvPr id="26" name="Google Shape;26;p39"/>
          <p:cNvSpPr txBox="1"/>
          <p:nvPr>
            <p:ph type="ctrTitle"/>
          </p:nvPr>
        </p:nvSpPr>
        <p:spPr>
          <a:xfrm>
            <a:off x="1921934" y="1811863"/>
            <a:ext cx="5308866" cy="1515533"/>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Clr>
                <a:srgbClr val="262626"/>
              </a:buClr>
              <a:buSzPts val="4800"/>
              <a:buFont typeface="Garamond"/>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9"/>
          <p:cNvSpPr txBox="1"/>
          <p:nvPr>
            <p:ph idx="1" type="subTitle"/>
          </p:nvPr>
        </p:nvSpPr>
        <p:spPr>
          <a:xfrm>
            <a:off x="1921934" y="3598327"/>
            <a:ext cx="5308866" cy="1377651"/>
          </a:xfrm>
          <a:prstGeom prst="rect">
            <a:avLst/>
          </a:prstGeom>
          <a:noFill/>
          <a:ln>
            <a:noFill/>
          </a:ln>
        </p:spPr>
        <p:txBody>
          <a:bodyPr anchorCtr="0" anchor="t" bIns="45700" lIns="91425" spcFirstLastPara="1" rIns="91425" wrap="square" tIns="45700">
            <a:normAutofit/>
          </a:bodyPr>
          <a:lstStyle>
            <a:lvl1pPr lvl="0" algn="ctr">
              <a:spcBef>
                <a:spcPts val="400"/>
              </a:spcBef>
              <a:spcAft>
                <a:spcPts val="0"/>
              </a:spcAft>
              <a:buSzPts val="2300"/>
              <a:buNone/>
              <a:defRPr sz="2000">
                <a:solidFill>
                  <a:schemeClr val="dk1"/>
                </a:solidFill>
              </a:defRPr>
            </a:lvl1pPr>
            <a:lvl2pPr lvl="1" algn="ctr">
              <a:spcBef>
                <a:spcPts val="600"/>
              </a:spcBef>
              <a:spcAft>
                <a:spcPts val="0"/>
              </a:spcAft>
              <a:buSzPts val="2300"/>
              <a:buNone/>
              <a:defRPr>
                <a:solidFill>
                  <a:srgbClr val="888888"/>
                </a:solidFill>
              </a:defRPr>
            </a:lvl2pPr>
            <a:lvl3pPr lvl="2" algn="ctr">
              <a:spcBef>
                <a:spcPts val="600"/>
              </a:spcBef>
              <a:spcAft>
                <a:spcPts val="0"/>
              </a:spcAft>
              <a:buSzPts val="2070"/>
              <a:buNone/>
              <a:defRPr>
                <a:solidFill>
                  <a:srgbClr val="888888"/>
                </a:solidFill>
              </a:defRPr>
            </a:lvl3pPr>
            <a:lvl4pPr lvl="3" algn="ctr">
              <a:spcBef>
                <a:spcPts val="600"/>
              </a:spcBef>
              <a:spcAft>
                <a:spcPts val="0"/>
              </a:spcAft>
              <a:buSzPts val="1840"/>
              <a:buNone/>
              <a:defRPr>
                <a:solidFill>
                  <a:srgbClr val="888888"/>
                </a:solidFill>
              </a:defRPr>
            </a:lvl4pPr>
            <a:lvl5pPr lvl="4" algn="ctr">
              <a:spcBef>
                <a:spcPts val="600"/>
              </a:spcBef>
              <a:spcAft>
                <a:spcPts val="0"/>
              </a:spcAft>
              <a:buSzPts val="1610"/>
              <a:buNone/>
              <a:defRPr>
                <a:solidFill>
                  <a:srgbClr val="888888"/>
                </a:solidFill>
              </a:defRPr>
            </a:lvl5pPr>
            <a:lvl6pPr lvl="5" algn="ctr">
              <a:spcBef>
                <a:spcPts val="600"/>
              </a:spcBef>
              <a:spcAft>
                <a:spcPts val="0"/>
              </a:spcAft>
              <a:buSzPts val="1610"/>
              <a:buNone/>
              <a:defRPr>
                <a:solidFill>
                  <a:srgbClr val="888888"/>
                </a:solidFill>
              </a:defRPr>
            </a:lvl6pPr>
            <a:lvl7pPr lvl="6" algn="ctr">
              <a:spcBef>
                <a:spcPts val="600"/>
              </a:spcBef>
              <a:spcAft>
                <a:spcPts val="0"/>
              </a:spcAft>
              <a:buSzPts val="1610"/>
              <a:buNone/>
              <a:defRPr>
                <a:solidFill>
                  <a:srgbClr val="888888"/>
                </a:solidFill>
              </a:defRPr>
            </a:lvl7pPr>
            <a:lvl8pPr lvl="7" algn="ctr">
              <a:spcBef>
                <a:spcPts val="600"/>
              </a:spcBef>
              <a:spcAft>
                <a:spcPts val="0"/>
              </a:spcAft>
              <a:buSzPts val="1610"/>
              <a:buNone/>
              <a:defRPr>
                <a:solidFill>
                  <a:srgbClr val="888888"/>
                </a:solidFill>
              </a:defRPr>
            </a:lvl8pPr>
            <a:lvl9pPr lvl="8" algn="ctr">
              <a:spcBef>
                <a:spcPts val="600"/>
              </a:spcBef>
              <a:spcAft>
                <a:spcPts val="600"/>
              </a:spcAft>
              <a:buSzPts val="1610"/>
              <a:buNone/>
              <a:defRPr>
                <a:solidFill>
                  <a:srgbClr val="888888"/>
                </a:solidFill>
              </a:defRPr>
            </a:lvl9pPr>
          </a:lstStyle>
          <a:p/>
        </p:txBody>
      </p:sp>
      <p:sp>
        <p:nvSpPr>
          <p:cNvPr id="28" name="Google Shape;28;p39"/>
          <p:cNvSpPr txBox="1"/>
          <p:nvPr>
            <p:ph idx="10" type="dt"/>
          </p:nvPr>
        </p:nvSpPr>
        <p:spPr>
          <a:xfrm>
            <a:off x="6065417" y="5054602"/>
            <a:ext cx="673276"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9"/>
          <p:cNvSpPr txBox="1"/>
          <p:nvPr>
            <p:ph idx="11" type="ftr"/>
          </p:nvPr>
        </p:nvSpPr>
        <p:spPr>
          <a:xfrm>
            <a:off x="1921934" y="5054602"/>
            <a:ext cx="406486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9"/>
          <p:cNvSpPr txBox="1"/>
          <p:nvPr>
            <p:ph idx="12" type="sldNum"/>
          </p:nvPr>
        </p:nvSpPr>
        <p:spPr>
          <a:xfrm>
            <a:off x="6817317" y="5054602"/>
            <a:ext cx="413483"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31" name="Google Shape;31;p39"/>
          <p:cNvCxnSpPr/>
          <p:nvPr/>
        </p:nvCxnSpPr>
        <p:spPr>
          <a:xfrm>
            <a:off x="2019825" y="3471329"/>
            <a:ext cx="5113083"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2" name="Shape 32"/>
        <p:cNvGrpSpPr/>
        <p:nvPr/>
      </p:nvGrpSpPr>
      <p:grpSpPr>
        <a:xfrm>
          <a:off x="0" y="0"/>
          <a:ext cx="0" cy="0"/>
          <a:chOff x="0" y="0"/>
          <a:chExt cx="0" cy="0"/>
        </a:xfrm>
      </p:grpSpPr>
      <p:cxnSp>
        <p:nvCxnSpPr>
          <p:cNvPr id="33" name="Google Shape;33;p40"/>
          <p:cNvCxnSpPr/>
          <p:nvPr/>
        </p:nvCxnSpPr>
        <p:spPr>
          <a:xfrm>
            <a:off x="1278465" y="2356260"/>
            <a:ext cx="6595534" cy="0"/>
          </a:xfrm>
          <a:prstGeom prst="straightConnector1">
            <a:avLst/>
          </a:prstGeom>
          <a:noFill/>
          <a:ln cap="flat" cmpd="sng" w="15875">
            <a:solidFill>
              <a:schemeClr val="accent1"/>
            </a:solidFill>
            <a:prstDash val="solid"/>
            <a:round/>
            <a:headEnd len="sm" w="sm" type="none"/>
            <a:tailEnd len="sm" w="sm" type="none"/>
          </a:ln>
        </p:spPr>
      </p:cxnSp>
      <p:sp>
        <p:nvSpPr>
          <p:cNvPr id="34" name="Google Shape;34;p4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36" name="Google Shape;36;p40"/>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0"/>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0"/>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9" name="Shape 39"/>
        <p:cNvGrpSpPr/>
        <p:nvPr/>
      </p:nvGrpSpPr>
      <p:grpSpPr>
        <a:xfrm>
          <a:off x="0" y="0"/>
          <a:ext cx="0" cy="0"/>
          <a:chOff x="0" y="0"/>
          <a:chExt cx="0" cy="0"/>
        </a:xfrm>
      </p:grpSpPr>
      <p:sp>
        <p:nvSpPr>
          <p:cNvPr id="40" name="Google Shape;40;p41"/>
          <p:cNvSpPr txBox="1"/>
          <p:nvPr>
            <p:ph type="title"/>
          </p:nvPr>
        </p:nvSpPr>
        <p:spPr>
          <a:xfrm>
            <a:off x="1278465" y="1641413"/>
            <a:ext cx="6595534" cy="1822514"/>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4000"/>
              <a:buFont typeface="Garamond"/>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1"/>
          <p:cNvSpPr txBox="1"/>
          <p:nvPr>
            <p:ph idx="1" type="body"/>
          </p:nvPr>
        </p:nvSpPr>
        <p:spPr>
          <a:xfrm>
            <a:off x="1278465" y="3734859"/>
            <a:ext cx="6595534" cy="1090015"/>
          </a:xfrm>
          <a:prstGeom prst="rect">
            <a:avLst/>
          </a:prstGeom>
          <a:noFill/>
          <a:ln>
            <a:noFill/>
          </a:ln>
        </p:spPr>
        <p:txBody>
          <a:bodyPr anchorCtr="0" anchor="t" bIns="45700" lIns="91425" spcFirstLastPara="1" rIns="91425" wrap="square" tIns="45700">
            <a:normAutofit/>
          </a:bodyPr>
          <a:lstStyle>
            <a:lvl1pPr indent="-228600" lvl="0" marL="457200" algn="ctr">
              <a:spcBef>
                <a:spcPts val="480"/>
              </a:spcBef>
              <a:spcAft>
                <a:spcPts val="0"/>
              </a:spcAft>
              <a:buSzPts val="2760"/>
              <a:buNone/>
              <a:defRPr sz="24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42" name="Google Shape;42;p41"/>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1"/>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1"/>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45" name="Google Shape;45;p41"/>
          <p:cNvCxnSpPr/>
          <p:nvPr/>
        </p:nvCxnSpPr>
        <p:spPr>
          <a:xfrm>
            <a:off x="1278466" y="3599392"/>
            <a:ext cx="6595533"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6" name="Shape 46"/>
        <p:cNvGrpSpPr/>
        <p:nvPr/>
      </p:nvGrpSpPr>
      <p:grpSpPr>
        <a:xfrm>
          <a:off x="0" y="0"/>
          <a:ext cx="0" cy="0"/>
          <a:chOff x="0" y="0"/>
          <a:chExt cx="0" cy="0"/>
        </a:xfrm>
      </p:grpSpPr>
      <p:cxnSp>
        <p:nvCxnSpPr>
          <p:cNvPr id="47" name="Google Shape;47;p42"/>
          <p:cNvCxnSpPr/>
          <p:nvPr/>
        </p:nvCxnSpPr>
        <p:spPr>
          <a:xfrm>
            <a:off x="1278465" y="2356260"/>
            <a:ext cx="6595534" cy="0"/>
          </a:xfrm>
          <a:prstGeom prst="straightConnector1">
            <a:avLst/>
          </a:prstGeom>
          <a:noFill/>
          <a:ln cap="flat" cmpd="sng" w="15875">
            <a:solidFill>
              <a:schemeClr val="accent1"/>
            </a:solidFill>
            <a:prstDash val="solid"/>
            <a:round/>
            <a:headEnd len="sm" w="sm" type="none"/>
            <a:tailEnd len="sm" w="sm" type="none"/>
          </a:ln>
        </p:spPr>
      </p:cxnSp>
      <p:sp>
        <p:nvSpPr>
          <p:cNvPr id="48" name="Google Shape;48;p4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2"/>
          <p:cNvSpPr txBox="1"/>
          <p:nvPr>
            <p:ph idx="1" type="body"/>
          </p:nvPr>
        </p:nvSpPr>
        <p:spPr>
          <a:xfrm>
            <a:off x="1176866" y="2487168"/>
            <a:ext cx="3337560" cy="344728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0" name="Google Shape;50;p42"/>
          <p:cNvSpPr txBox="1"/>
          <p:nvPr>
            <p:ph idx="2" type="body"/>
          </p:nvPr>
        </p:nvSpPr>
        <p:spPr>
          <a:xfrm>
            <a:off x="4645152" y="2487168"/>
            <a:ext cx="3337560" cy="344728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1" name="Google Shape;51;p42"/>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2"/>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2"/>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4" name="Shape 54"/>
        <p:cNvGrpSpPr/>
        <p:nvPr/>
      </p:nvGrpSpPr>
      <p:grpSpPr>
        <a:xfrm>
          <a:off x="0" y="0"/>
          <a:ext cx="0" cy="0"/>
          <a:chOff x="0" y="0"/>
          <a:chExt cx="0" cy="0"/>
        </a:xfrm>
      </p:grpSpPr>
      <p:sp>
        <p:nvSpPr>
          <p:cNvPr id="55" name="Google Shape;55;p4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0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3"/>
          <p:cNvSpPr txBox="1"/>
          <p:nvPr>
            <p:ph idx="1" type="body"/>
          </p:nvPr>
        </p:nvSpPr>
        <p:spPr>
          <a:xfrm>
            <a:off x="1176868" y="2658533"/>
            <a:ext cx="3337560" cy="5762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760"/>
              <a:buNone/>
              <a:defRPr b="0" sz="24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57" name="Google Shape;57;p43"/>
          <p:cNvSpPr txBox="1"/>
          <p:nvPr>
            <p:ph idx="2" type="body"/>
          </p:nvPr>
        </p:nvSpPr>
        <p:spPr>
          <a:xfrm>
            <a:off x="1176868" y="3243263"/>
            <a:ext cx="3337560" cy="2706624"/>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8" name="Google Shape;58;p43"/>
          <p:cNvSpPr txBox="1"/>
          <p:nvPr>
            <p:ph idx="3" type="body"/>
          </p:nvPr>
        </p:nvSpPr>
        <p:spPr>
          <a:xfrm>
            <a:off x="4641832" y="2658533"/>
            <a:ext cx="3337560" cy="5762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760"/>
              <a:buNone/>
              <a:defRPr b="0" sz="24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59" name="Google Shape;59;p43"/>
          <p:cNvSpPr txBox="1"/>
          <p:nvPr>
            <p:ph idx="4" type="body"/>
          </p:nvPr>
        </p:nvSpPr>
        <p:spPr>
          <a:xfrm>
            <a:off x="4641832" y="3243263"/>
            <a:ext cx="3337560" cy="2706624"/>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60" name="Google Shape;60;p43"/>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3"/>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3"/>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63" name="Google Shape;63;p43"/>
          <p:cNvCxnSpPr/>
          <p:nvPr/>
        </p:nvCxnSpPr>
        <p:spPr>
          <a:xfrm>
            <a:off x="1278466" y="235467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4" name="Shape 64"/>
        <p:cNvGrpSpPr/>
        <p:nvPr/>
      </p:nvGrpSpPr>
      <p:grpSpPr>
        <a:xfrm>
          <a:off x="0" y="0"/>
          <a:ext cx="0" cy="0"/>
          <a:chOff x="0" y="0"/>
          <a:chExt cx="0" cy="0"/>
        </a:xfrm>
      </p:grpSpPr>
      <p:sp>
        <p:nvSpPr>
          <p:cNvPr id="65" name="Google Shape;65;p44"/>
          <p:cNvSpPr txBox="1"/>
          <p:nvPr>
            <p:ph type="title"/>
          </p:nvPr>
        </p:nvSpPr>
        <p:spPr>
          <a:xfrm>
            <a:off x="1176865" y="915337"/>
            <a:ext cx="6798735"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4"/>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4"/>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4"/>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69" name="Google Shape;69;p44"/>
          <p:cNvCxnSpPr/>
          <p:nvPr/>
        </p:nvCxnSpPr>
        <p:spPr>
          <a:xfrm>
            <a:off x="1278466" y="235467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0" name="Shape 70"/>
        <p:cNvGrpSpPr/>
        <p:nvPr/>
      </p:nvGrpSpPr>
      <p:grpSpPr>
        <a:xfrm>
          <a:off x="0" y="0"/>
          <a:ext cx="0" cy="0"/>
          <a:chOff x="0" y="0"/>
          <a:chExt cx="0" cy="0"/>
        </a:xfrm>
      </p:grpSpPr>
      <p:sp>
        <p:nvSpPr>
          <p:cNvPr id="71" name="Google Shape;71;p45"/>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5"/>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5"/>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4" name="Shape 74"/>
        <p:cNvGrpSpPr/>
        <p:nvPr/>
      </p:nvGrpSpPr>
      <p:grpSpPr>
        <a:xfrm>
          <a:off x="0" y="0"/>
          <a:ext cx="0" cy="0"/>
          <a:chOff x="0" y="0"/>
          <a:chExt cx="0" cy="0"/>
        </a:xfrm>
      </p:grpSpPr>
      <p:sp>
        <p:nvSpPr>
          <p:cNvPr id="75" name="Google Shape;75;p46"/>
          <p:cNvSpPr txBox="1"/>
          <p:nvPr>
            <p:ph type="title"/>
          </p:nvPr>
        </p:nvSpPr>
        <p:spPr>
          <a:xfrm>
            <a:off x="1176865" y="1388534"/>
            <a:ext cx="2536798"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6"/>
          <p:cNvSpPr txBox="1"/>
          <p:nvPr>
            <p:ph idx="1" type="body"/>
          </p:nvPr>
        </p:nvSpPr>
        <p:spPr>
          <a:xfrm>
            <a:off x="4120062" y="982132"/>
            <a:ext cx="3855539" cy="4893735"/>
          </a:xfrm>
          <a:prstGeom prst="rect">
            <a:avLst/>
          </a:prstGeom>
          <a:noFill/>
          <a:ln>
            <a:noFill/>
          </a:ln>
        </p:spPr>
        <p:txBody>
          <a:bodyPr anchorCtr="0" anchor="ctr"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77" name="Google Shape;77;p46"/>
          <p:cNvSpPr txBox="1"/>
          <p:nvPr>
            <p:ph idx="2" type="body"/>
          </p:nvPr>
        </p:nvSpPr>
        <p:spPr>
          <a:xfrm>
            <a:off x="1176865" y="3031065"/>
            <a:ext cx="2536798" cy="2438404"/>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78" name="Google Shape;78;p46"/>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6"/>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6"/>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81" name="Google Shape;81;p46"/>
          <p:cNvCxnSpPr/>
          <p:nvPr/>
        </p:nvCxnSpPr>
        <p:spPr>
          <a:xfrm>
            <a:off x="1278466" y="2912533"/>
            <a:ext cx="233359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2" name="Shape 82"/>
        <p:cNvGrpSpPr/>
        <p:nvPr/>
      </p:nvGrpSpPr>
      <p:grpSpPr>
        <a:xfrm>
          <a:off x="0" y="0"/>
          <a:ext cx="0" cy="0"/>
          <a:chOff x="0" y="0"/>
          <a:chExt cx="0" cy="0"/>
        </a:xfrm>
      </p:grpSpPr>
      <p:sp>
        <p:nvSpPr>
          <p:cNvPr id="83" name="Google Shape;83;p47"/>
          <p:cNvSpPr txBox="1"/>
          <p:nvPr>
            <p:ph type="title"/>
          </p:nvPr>
        </p:nvSpPr>
        <p:spPr>
          <a:xfrm>
            <a:off x="1176865" y="1883832"/>
            <a:ext cx="3632202"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7"/>
          <p:cNvSpPr/>
          <p:nvPr>
            <p:ph idx="2" type="pic"/>
          </p:nvPr>
        </p:nvSpPr>
        <p:spPr>
          <a:xfrm>
            <a:off x="5183069" y="1032933"/>
            <a:ext cx="2929463" cy="4792136"/>
          </a:xfrm>
          <a:prstGeom prst="roundRect">
            <a:avLst>
              <a:gd fmla="val 0" name="adj"/>
            </a:avLst>
          </a:prstGeom>
          <a:noFill/>
          <a:ln cap="flat" cmpd="thickThin" w="57150">
            <a:solidFill>
              <a:srgbClr val="7F7F7F"/>
            </a:solidFill>
            <a:prstDash val="solid"/>
            <a:round/>
            <a:headEnd len="sm" w="sm" type="none"/>
            <a:tailEnd len="sm" w="sm" type="none"/>
          </a:ln>
        </p:spPr>
      </p:sp>
      <p:sp>
        <p:nvSpPr>
          <p:cNvPr id="85" name="Google Shape;85;p47"/>
          <p:cNvSpPr txBox="1"/>
          <p:nvPr>
            <p:ph idx="1" type="body"/>
          </p:nvPr>
        </p:nvSpPr>
        <p:spPr>
          <a:xfrm>
            <a:off x="1176865" y="3255432"/>
            <a:ext cx="3632201" cy="1828800"/>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86" name="Google Shape;86;p47"/>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7"/>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7"/>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89" name="Shape 89"/>
        <p:cNvGrpSpPr/>
        <p:nvPr/>
      </p:nvGrpSpPr>
      <p:grpSpPr>
        <a:xfrm>
          <a:off x="0" y="0"/>
          <a:ext cx="0" cy="0"/>
          <a:chOff x="0" y="0"/>
          <a:chExt cx="0" cy="0"/>
        </a:xfrm>
      </p:grpSpPr>
      <p:sp>
        <p:nvSpPr>
          <p:cNvPr id="90" name="Google Shape;90;p48"/>
          <p:cNvSpPr txBox="1"/>
          <p:nvPr>
            <p:ph type="title"/>
          </p:nvPr>
        </p:nvSpPr>
        <p:spPr>
          <a:xfrm>
            <a:off x="1176866" y="4815415"/>
            <a:ext cx="6798734" cy="566738"/>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48"/>
          <p:cNvSpPr/>
          <p:nvPr>
            <p:ph idx="2" type="pic"/>
          </p:nvPr>
        </p:nvSpPr>
        <p:spPr>
          <a:xfrm>
            <a:off x="1026260" y="1032933"/>
            <a:ext cx="7091482" cy="3361269"/>
          </a:xfrm>
          <a:prstGeom prst="roundRect">
            <a:avLst>
              <a:gd fmla="val 0" name="adj"/>
            </a:avLst>
          </a:prstGeom>
          <a:noFill/>
          <a:ln cap="flat" cmpd="thickThin" w="57150">
            <a:solidFill>
              <a:srgbClr val="7F7F7F"/>
            </a:solidFill>
            <a:prstDash val="solid"/>
            <a:round/>
            <a:headEnd len="sm" w="sm" type="none"/>
            <a:tailEnd len="sm" w="sm" type="none"/>
          </a:ln>
        </p:spPr>
      </p:sp>
      <p:sp>
        <p:nvSpPr>
          <p:cNvPr id="92" name="Google Shape;92;p48"/>
          <p:cNvSpPr txBox="1"/>
          <p:nvPr>
            <p:ph idx="1" type="body"/>
          </p:nvPr>
        </p:nvSpPr>
        <p:spPr>
          <a:xfrm>
            <a:off x="1176866" y="5382153"/>
            <a:ext cx="6798734" cy="493712"/>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93" name="Google Shape;93;p48"/>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8"/>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8"/>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6" name="Shape 96"/>
        <p:cNvGrpSpPr/>
        <p:nvPr/>
      </p:nvGrpSpPr>
      <p:grpSpPr>
        <a:xfrm>
          <a:off x="0" y="0"/>
          <a:ext cx="0" cy="0"/>
          <a:chOff x="0" y="0"/>
          <a:chExt cx="0" cy="0"/>
        </a:xfrm>
      </p:grpSpPr>
      <p:sp>
        <p:nvSpPr>
          <p:cNvPr id="97" name="Google Shape;97;p49"/>
          <p:cNvSpPr txBox="1"/>
          <p:nvPr>
            <p:ph type="title"/>
          </p:nvPr>
        </p:nvSpPr>
        <p:spPr>
          <a:xfrm>
            <a:off x="1176866" y="906873"/>
            <a:ext cx="6798734" cy="309786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9"/>
          <p:cNvSpPr txBox="1"/>
          <p:nvPr>
            <p:ph idx="1" type="body"/>
          </p:nvPr>
        </p:nvSpPr>
        <p:spPr>
          <a:xfrm>
            <a:off x="1176865" y="4275666"/>
            <a:ext cx="6798736" cy="1600202"/>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99" name="Google Shape;99;p49"/>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49"/>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49"/>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02" name="Google Shape;102;p49"/>
          <p:cNvCxnSpPr/>
          <p:nvPr/>
        </p:nvCxnSpPr>
        <p:spPr>
          <a:xfrm>
            <a:off x="1278465" y="4140199"/>
            <a:ext cx="6606425"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03" name="Shape 103"/>
        <p:cNvGrpSpPr/>
        <p:nvPr/>
      </p:nvGrpSpPr>
      <p:grpSpPr>
        <a:xfrm>
          <a:off x="0" y="0"/>
          <a:ext cx="0" cy="0"/>
          <a:chOff x="0" y="0"/>
          <a:chExt cx="0" cy="0"/>
        </a:xfrm>
      </p:grpSpPr>
      <p:sp>
        <p:nvSpPr>
          <p:cNvPr id="104" name="Google Shape;104;p50"/>
          <p:cNvSpPr txBox="1"/>
          <p:nvPr>
            <p:ph type="title"/>
          </p:nvPr>
        </p:nvSpPr>
        <p:spPr>
          <a:xfrm>
            <a:off x="1334333" y="982132"/>
            <a:ext cx="6400250" cy="2370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50"/>
          <p:cNvSpPr txBox="1"/>
          <p:nvPr>
            <p:ph idx="1" type="body"/>
          </p:nvPr>
        </p:nvSpPr>
        <p:spPr>
          <a:xfrm>
            <a:off x="1600200" y="3352799"/>
            <a:ext cx="5892798" cy="651933"/>
          </a:xfrm>
          <a:prstGeom prst="rect">
            <a:avLst/>
          </a:prstGeom>
          <a:noFill/>
          <a:ln>
            <a:noFill/>
          </a:ln>
        </p:spPr>
        <p:txBody>
          <a:bodyPr anchorCtr="0" anchor="ctr" bIns="45700" lIns="91425" spcFirstLastPara="1" rIns="91425" wrap="square" tIns="45700">
            <a:normAutofit/>
          </a:bodyPr>
          <a:lstStyle>
            <a:lvl1pPr indent="-228600" lvl="0" marL="457200" algn="r">
              <a:spcBef>
                <a:spcPts val="360"/>
              </a:spcBef>
              <a:spcAft>
                <a:spcPts val="0"/>
              </a:spcAft>
              <a:buSzPts val="2070"/>
              <a:buFont typeface="Garamond"/>
              <a:buNone/>
              <a:defRPr sz="1800"/>
            </a:lvl1pPr>
            <a:lvl2pPr indent="-228600" lvl="1" marL="914400" algn="l">
              <a:spcBef>
                <a:spcPts val="600"/>
              </a:spcBef>
              <a:spcAft>
                <a:spcPts val="0"/>
              </a:spcAft>
              <a:buSzPts val="2300"/>
              <a:buFont typeface="Garamond"/>
              <a:buNone/>
              <a:defRPr/>
            </a:lvl2pPr>
            <a:lvl3pPr indent="-228600" lvl="2" marL="1371600" algn="l">
              <a:spcBef>
                <a:spcPts val="600"/>
              </a:spcBef>
              <a:spcAft>
                <a:spcPts val="0"/>
              </a:spcAft>
              <a:buSzPts val="2070"/>
              <a:buFont typeface="Garamond"/>
              <a:buNone/>
              <a:defRPr/>
            </a:lvl3pPr>
            <a:lvl4pPr indent="-228600" lvl="3" marL="1828800" algn="l">
              <a:spcBef>
                <a:spcPts val="600"/>
              </a:spcBef>
              <a:spcAft>
                <a:spcPts val="0"/>
              </a:spcAft>
              <a:buSzPts val="1840"/>
              <a:buFont typeface="Garamond"/>
              <a:buNone/>
              <a:defRPr/>
            </a:lvl4pPr>
            <a:lvl5pPr indent="-228600" lvl="4" marL="2286000" algn="l">
              <a:spcBef>
                <a:spcPts val="600"/>
              </a:spcBef>
              <a:spcAft>
                <a:spcPts val="0"/>
              </a:spcAft>
              <a:buSzPts val="1610"/>
              <a:buFont typeface="Garamond"/>
              <a:buNone/>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06" name="Google Shape;106;p50"/>
          <p:cNvSpPr txBox="1"/>
          <p:nvPr>
            <p:ph idx="2" type="body"/>
          </p:nvPr>
        </p:nvSpPr>
        <p:spPr>
          <a:xfrm>
            <a:off x="1176863" y="4343400"/>
            <a:ext cx="6798738" cy="1532467"/>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07" name="Google Shape;107;p50"/>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50"/>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50"/>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
        <p:nvSpPr>
          <p:cNvPr id="110" name="Google Shape;110;p50"/>
          <p:cNvSpPr txBox="1"/>
          <p:nvPr/>
        </p:nvSpPr>
        <p:spPr>
          <a:xfrm>
            <a:off x="849969" y="905362"/>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7200">
                <a:solidFill>
                  <a:schemeClr val="dk1"/>
                </a:solidFill>
                <a:latin typeface="Garamond"/>
                <a:ea typeface="Garamond"/>
                <a:cs typeface="Garamond"/>
                <a:sym typeface="Garamond"/>
              </a:rPr>
              <a:t>“</a:t>
            </a:r>
            <a:endParaRPr/>
          </a:p>
        </p:txBody>
      </p:sp>
      <p:sp>
        <p:nvSpPr>
          <p:cNvPr id="111" name="Google Shape;111;p50"/>
          <p:cNvSpPr txBox="1"/>
          <p:nvPr/>
        </p:nvSpPr>
        <p:spPr>
          <a:xfrm>
            <a:off x="7633503" y="2827870"/>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mn-MN" sz="7200">
                <a:solidFill>
                  <a:schemeClr val="dk1"/>
                </a:solidFill>
                <a:latin typeface="Garamond"/>
                <a:ea typeface="Garamond"/>
                <a:cs typeface="Garamond"/>
                <a:sym typeface="Garamond"/>
              </a:rPr>
              <a:t>”</a:t>
            </a:r>
            <a:endParaRPr/>
          </a:p>
        </p:txBody>
      </p:sp>
      <p:cxnSp>
        <p:nvCxnSpPr>
          <p:cNvPr id="112" name="Google Shape;112;p50"/>
          <p:cNvCxnSpPr/>
          <p:nvPr/>
        </p:nvCxnSpPr>
        <p:spPr>
          <a:xfrm>
            <a:off x="1278466" y="4140199"/>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13" name="Shape 113"/>
        <p:cNvGrpSpPr/>
        <p:nvPr/>
      </p:nvGrpSpPr>
      <p:grpSpPr>
        <a:xfrm>
          <a:off x="0" y="0"/>
          <a:ext cx="0" cy="0"/>
          <a:chOff x="0" y="0"/>
          <a:chExt cx="0" cy="0"/>
        </a:xfrm>
      </p:grpSpPr>
      <p:sp>
        <p:nvSpPr>
          <p:cNvPr id="114" name="Google Shape;114;p51"/>
          <p:cNvSpPr txBox="1"/>
          <p:nvPr>
            <p:ph type="title"/>
          </p:nvPr>
        </p:nvSpPr>
        <p:spPr>
          <a:xfrm>
            <a:off x="1176869" y="3308581"/>
            <a:ext cx="6798728" cy="1468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5" name="Google Shape;115;p51"/>
          <p:cNvSpPr txBox="1"/>
          <p:nvPr>
            <p:ph idx="1" type="body"/>
          </p:nvPr>
        </p:nvSpPr>
        <p:spPr>
          <a:xfrm>
            <a:off x="1176868" y="4777381"/>
            <a:ext cx="6798730"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2070"/>
              <a:buNone/>
              <a:defRPr sz="18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16" name="Google Shape;116;p51"/>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51"/>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51"/>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9" name="Shape 119"/>
        <p:cNvGrpSpPr/>
        <p:nvPr/>
      </p:nvGrpSpPr>
      <p:grpSpPr>
        <a:xfrm>
          <a:off x="0" y="0"/>
          <a:ext cx="0" cy="0"/>
          <a:chOff x="0" y="0"/>
          <a:chExt cx="0" cy="0"/>
        </a:xfrm>
      </p:grpSpPr>
      <p:sp>
        <p:nvSpPr>
          <p:cNvPr id="120" name="Google Shape;120;p52"/>
          <p:cNvSpPr txBox="1"/>
          <p:nvPr>
            <p:ph type="title"/>
          </p:nvPr>
        </p:nvSpPr>
        <p:spPr>
          <a:xfrm>
            <a:off x="1409416" y="982132"/>
            <a:ext cx="6325168" cy="2243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52"/>
          <p:cNvSpPr txBox="1"/>
          <p:nvPr>
            <p:ph idx="1" type="body"/>
          </p:nvPr>
        </p:nvSpPr>
        <p:spPr>
          <a:xfrm>
            <a:off x="1176868" y="3639312"/>
            <a:ext cx="6798730" cy="886968"/>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2" name="Google Shape;122;p52"/>
          <p:cNvSpPr txBox="1"/>
          <p:nvPr>
            <p:ph idx="2" type="body"/>
          </p:nvPr>
        </p:nvSpPr>
        <p:spPr>
          <a:xfrm>
            <a:off x="1176865" y="4529667"/>
            <a:ext cx="6798736" cy="1346200"/>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840"/>
              <a:buNone/>
              <a:defRPr sz="1600">
                <a:solidFill>
                  <a:schemeClr val="dk1"/>
                </a:solidFill>
              </a:defRPr>
            </a:lvl1pPr>
            <a:lvl2pPr indent="-228600" lvl="1" marL="914400" algn="l">
              <a:spcBef>
                <a:spcPts val="600"/>
              </a:spcBef>
              <a:spcAft>
                <a:spcPts val="0"/>
              </a:spcAft>
              <a:buSzPts val="1840"/>
              <a:buNone/>
              <a:defRPr sz="16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3" name="Google Shape;123;p52"/>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52"/>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52"/>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
        <p:nvSpPr>
          <p:cNvPr id="126" name="Google Shape;126;p52"/>
          <p:cNvSpPr txBox="1"/>
          <p:nvPr/>
        </p:nvSpPr>
        <p:spPr>
          <a:xfrm>
            <a:off x="878060" y="896895"/>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8000">
                <a:solidFill>
                  <a:schemeClr val="dk1"/>
                </a:solidFill>
                <a:latin typeface="Garamond"/>
                <a:ea typeface="Garamond"/>
                <a:cs typeface="Garamond"/>
                <a:sym typeface="Garamond"/>
              </a:rPr>
              <a:t>“</a:t>
            </a:r>
            <a:endParaRPr/>
          </a:p>
        </p:txBody>
      </p:sp>
      <p:sp>
        <p:nvSpPr>
          <p:cNvPr id="127" name="Google Shape;127;p52"/>
          <p:cNvSpPr txBox="1"/>
          <p:nvPr/>
        </p:nvSpPr>
        <p:spPr>
          <a:xfrm>
            <a:off x="7649796" y="2607728"/>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mn-MN" sz="8000">
                <a:solidFill>
                  <a:schemeClr val="dk1"/>
                </a:solidFill>
                <a:latin typeface="Garamond"/>
                <a:ea typeface="Garamond"/>
                <a:cs typeface="Garamond"/>
                <a:sym typeface="Garamond"/>
              </a:rPr>
              <a:t>”</a:t>
            </a:r>
            <a:endParaRPr/>
          </a:p>
        </p:txBody>
      </p:sp>
      <p:cxnSp>
        <p:nvCxnSpPr>
          <p:cNvPr id="128" name="Google Shape;128;p52"/>
          <p:cNvCxnSpPr/>
          <p:nvPr/>
        </p:nvCxnSpPr>
        <p:spPr>
          <a:xfrm>
            <a:off x="1278466" y="342900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9" name="Shape 129"/>
        <p:cNvGrpSpPr/>
        <p:nvPr/>
      </p:nvGrpSpPr>
      <p:grpSpPr>
        <a:xfrm>
          <a:off x="0" y="0"/>
          <a:ext cx="0" cy="0"/>
          <a:chOff x="0" y="0"/>
          <a:chExt cx="0" cy="0"/>
        </a:xfrm>
      </p:grpSpPr>
      <p:sp>
        <p:nvSpPr>
          <p:cNvPr id="130" name="Google Shape;130;p53"/>
          <p:cNvSpPr txBox="1"/>
          <p:nvPr>
            <p:ph type="title"/>
          </p:nvPr>
        </p:nvSpPr>
        <p:spPr>
          <a:xfrm>
            <a:off x="1176865" y="982131"/>
            <a:ext cx="6798734" cy="22944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53"/>
          <p:cNvSpPr txBox="1"/>
          <p:nvPr>
            <p:ph idx="1" type="body"/>
          </p:nvPr>
        </p:nvSpPr>
        <p:spPr>
          <a:xfrm>
            <a:off x="1176868" y="3566160"/>
            <a:ext cx="6798730" cy="905256"/>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32" name="Google Shape;132;p53"/>
          <p:cNvSpPr txBox="1"/>
          <p:nvPr>
            <p:ph idx="2" type="body"/>
          </p:nvPr>
        </p:nvSpPr>
        <p:spPr>
          <a:xfrm>
            <a:off x="1176866" y="4470400"/>
            <a:ext cx="6798734" cy="1405467"/>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840"/>
              <a:buNone/>
              <a:defRPr sz="1600">
                <a:solidFill>
                  <a:schemeClr val="dk1"/>
                </a:solidFill>
              </a:defRPr>
            </a:lvl1pPr>
            <a:lvl2pPr indent="-228600" lvl="1" marL="914400" algn="l">
              <a:spcBef>
                <a:spcPts val="600"/>
              </a:spcBef>
              <a:spcAft>
                <a:spcPts val="0"/>
              </a:spcAft>
              <a:buSzPts val="1840"/>
              <a:buNone/>
              <a:defRPr sz="16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33" name="Google Shape;133;p53"/>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53"/>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53"/>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36" name="Google Shape;136;p53"/>
          <p:cNvCxnSpPr/>
          <p:nvPr/>
        </p:nvCxnSpPr>
        <p:spPr>
          <a:xfrm>
            <a:off x="1278469" y="3429000"/>
            <a:ext cx="6606421"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7" name="Shape 137"/>
        <p:cNvGrpSpPr/>
        <p:nvPr/>
      </p:nvGrpSpPr>
      <p:grpSpPr>
        <a:xfrm>
          <a:off x="0" y="0"/>
          <a:ext cx="0" cy="0"/>
          <a:chOff x="0" y="0"/>
          <a:chExt cx="0" cy="0"/>
        </a:xfrm>
      </p:grpSpPr>
      <p:sp>
        <p:nvSpPr>
          <p:cNvPr id="138" name="Google Shape;138;p5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0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54"/>
          <p:cNvSpPr txBox="1"/>
          <p:nvPr>
            <p:ph idx="1" type="body"/>
          </p:nvPr>
        </p:nvSpPr>
        <p:spPr>
          <a:xfrm rot="5400000">
            <a:off x="2883366" y="783633"/>
            <a:ext cx="3385733" cy="6798736"/>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0" name="Google Shape;140;p54"/>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54"/>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54"/>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43" name="Google Shape;143;p54"/>
          <p:cNvCxnSpPr/>
          <p:nvPr/>
        </p:nvCxnSpPr>
        <p:spPr>
          <a:xfrm>
            <a:off x="1278466" y="2354670"/>
            <a:ext cx="660642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4" name="Shape 144"/>
        <p:cNvGrpSpPr/>
        <p:nvPr/>
      </p:nvGrpSpPr>
      <p:grpSpPr>
        <a:xfrm>
          <a:off x="0" y="0"/>
          <a:ext cx="0" cy="0"/>
          <a:chOff x="0" y="0"/>
          <a:chExt cx="0" cy="0"/>
        </a:xfrm>
      </p:grpSpPr>
      <p:sp>
        <p:nvSpPr>
          <p:cNvPr id="145" name="Google Shape;145;p55"/>
          <p:cNvSpPr txBox="1"/>
          <p:nvPr>
            <p:ph type="title"/>
          </p:nvPr>
        </p:nvSpPr>
        <p:spPr>
          <a:xfrm rot="5400000">
            <a:off x="4681635" y="2581906"/>
            <a:ext cx="4968995" cy="161893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55"/>
          <p:cNvSpPr txBox="1"/>
          <p:nvPr>
            <p:ph idx="1" type="body"/>
          </p:nvPr>
        </p:nvSpPr>
        <p:spPr>
          <a:xfrm rot="5400000">
            <a:off x="1150125" y="933615"/>
            <a:ext cx="4968993" cy="4915509"/>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7" name="Google Shape;147;p55"/>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55"/>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9" name="Google Shape;149;p55"/>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50" name="Google Shape;150;p55"/>
          <p:cNvCxnSpPr/>
          <p:nvPr/>
        </p:nvCxnSpPr>
        <p:spPr>
          <a:xfrm>
            <a:off x="6245512" y="906873"/>
            <a:ext cx="0" cy="4968993"/>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7.xml"/><Relationship Id="rId11" Type="http://schemas.openxmlformats.org/officeDocument/2006/relationships/slideLayout" Target="../slideLayouts/slideLayout8.xml"/><Relationship Id="rId10" Type="http://schemas.openxmlformats.org/officeDocument/2006/relationships/slideLayout" Target="../slideLayouts/slideLayout7.xml"/><Relationship Id="rId21" Type="http://schemas.openxmlformats.org/officeDocument/2006/relationships/theme" Target="../theme/theme2.xml"/><Relationship Id="rId13" Type="http://schemas.openxmlformats.org/officeDocument/2006/relationships/slideLayout" Target="../slideLayouts/slideLayout10.xml"/><Relationship Id="rId12" Type="http://schemas.openxmlformats.org/officeDocument/2006/relationships/slideLayout" Target="../slideLayouts/slideLayout9.xml"/><Relationship Id="rId1" Type="http://schemas.openxmlformats.org/officeDocument/2006/relationships/image" Target="../media/image1.jpg"/><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slideLayout" Target="../slideLayouts/slideLayout1.xml"/><Relationship Id="rId9" Type="http://schemas.openxmlformats.org/officeDocument/2006/relationships/slideLayout" Target="../slideLayouts/slideLayout6.xml"/><Relationship Id="rId15" Type="http://schemas.openxmlformats.org/officeDocument/2006/relationships/slideLayout" Target="../slideLayouts/slideLayout12.xml"/><Relationship Id="rId14" Type="http://schemas.openxmlformats.org/officeDocument/2006/relationships/slideLayout" Target="../slideLayouts/slideLayout11.xml"/><Relationship Id="rId17" Type="http://schemas.openxmlformats.org/officeDocument/2006/relationships/slideLayout" Target="../slideLayouts/slideLayout14.xml"/><Relationship Id="rId16" Type="http://schemas.openxmlformats.org/officeDocument/2006/relationships/slideLayout" Target="../slideLayouts/slideLayout13.xml"/><Relationship Id="rId5" Type="http://schemas.openxmlformats.org/officeDocument/2006/relationships/slideLayout" Target="../slideLayouts/slideLayout2.xml"/><Relationship Id="rId19" Type="http://schemas.openxmlformats.org/officeDocument/2006/relationships/slideLayout" Target="../slideLayouts/slideLayout16.xml"/><Relationship Id="rId6" Type="http://schemas.openxmlformats.org/officeDocument/2006/relationships/slideLayout" Target="../slideLayouts/slideLayout3.xml"/><Relationship Id="rId18" Type="http://schemas.openxmlformats.org/officeDocument/2006/relationships/slideLayout" Target="../slideLayouts/slideLayout15.xml"/><Relationship Id="rId7" Type="http://schemas.openxmlformats.org/officeDocument/2006/relationships/slideLayout" Target="../slideLayouts/slideLayout4.xml"/><Relationship Id="rId8"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grpSp>
        <p:nvGrpSpPr>
          <p:cNvPr id="10" name="Google Shape;10;p38"/>
          <p:cNvGrpSpPr/>
          <p:nvPr/>
        </p:nvGrpSpPr>
        <p:grpSpPr>
          <a:xfrm>
            <a:off x="0" y="0"/>
            <a:ext cx="9152467" cy="6858000"/>
            <a:chOff x="0" y="0"/>
            <a:chExt cx="9152467" cy="6858000"/>
          </a:xfrm>
        </p:grpSpPr>
        <p:pic>
          <p:nvPicPr>
            <p:cNvPr descr="SD-PanelContent.png" id="11" name="Google Shape;11;p38"/>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12" name="Google Shape;12;p38"/>
            <p:cNvSpPr/>
            <p:nvPr/>
          </p:nvSpPr>
          <p:spPr>
            <a:xfrm>
              <a:off x="553888" y="542807"/>
              <a:ext cx="8039776" cy="5756392"/>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Content-UniformTrim.png" id="13" name="Google Shape;13;p38"/>
            <p:cNvPicPr preferRelativeResize="0"/>
            <p:nvPr/>
          </p:nvPicPr>
          <p:blipFill rotWithShape="1">
            <a:blip r:embed="rId3">
              <a:alphaModFix/>
            </a:blip>
            <a:srcRect b="0" l="1" r="14240" t="0"/>
            <a:stretch/>
          </p:blipFill>
          <p:spPr>
            <a:xfrm>
              <a:off x="0" y="3128434"/>
              <a:ext cx="685800" cy="606425"/>
            </a:xfrm>
            <a:prstGeom prst="rect">
              <a:avLst/>
            </a:prstGeom>
            <a:noFill/>
            <a:ln>
              <a:noFill/>
            </a:ln>
          </p:spPr>
        </p:pic>
        <p:pic>
          <p:nvPicPr>
            <p:cNvPr descr="HDRibbonContent-UniformTrim.png" id="14" name="Google Shape;14;p38"/>
            <p:cNvPicPr preferRelativeResize="0"/>
            <p:nvPr/>
          </p:nvPicPr>
          <p:blipFill rotWithShape="1">
            <a:blip r:embed="rId3">
              <a:alphaModFix/>
            </a:blip>
            <a:srcRect b="0" l="1" r="14240" t="0"/>
            <a:stretch/>
          </p:blipFill>
          <p:spPr>
            <a:xfrm>
              <a:off x="8466667" y="3128434"/>
              <a:ext cx="685800" cy="606425"/>
            </a:xfrm>
            <a:prstGeom prst="rect">
              <a:avLst/>
            </a:prstGeom>
            <a:noFill/>
            <a:ln>
              <a:noFill/>
            </a:ln>
          </p:spPr>
        </p:pic>
      </p:grpSp>
      <p:sp>
        <p:nvSpPr>
          <p:cNvPr id="15" name="Google Shape;15;p3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rgbClr val="262626"/>
              </a:buClr>
              <a:buSzPts val="4000"/>
              <a:buFont typeface="Garamond"/>
              <a:buNone/>
              <a:defRPr b="0" i="0" sz="4000" u="none" cap="none" strike="noStrike">
                <a:solidFill>
                  <a:srgbClr val="262626"/>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6" name="Google Shape;16;p3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lvl1pPr indent="-403860" lvl="0" marL="457200" marR="0" rtl="0" algn="l">
              <a:spcBef>
                <a:spcPts val="480"/>
              </a:spcBef>
              <a:spcAft>
                <a:spcPts val="0"/>
              </a:spcAft>
              <a:buClr>
                <a:schemeClr val="accent1"/>
              </a:buClr>
              <a:buSzPts val="2760"/>
              <a:buFont typeface="Arial"/>
              <a:buChar char="•"/>
              <a:defRPr b="0" i="0" sz="2400" u="none" cap="none" strike="noStrike">
                <a:solidFill>
                  <a:srgbClr val="262626"/>
                </a:solidFill>
                <a:latin typeface="Garamond"/>
                <a:ea typeface="Garamond"/>
                <a:cs typeface="Garamond"/>
                <a:sym typeface="Garamond"/>
              </a:defRPr>
            </a:lvl1pPr>
            <a:lvl2pPr indent="-374650" lvl="1" marL="914400" marR="0" rtl="0" algn="l">
              <a:spcBef>
                <a:spcPts val="600"/>
              </a:spcBef>
              <a:spcAft>
                <a:spcPts val="0"/>
              </a:spcAft>
              <a:buClr>
                <a:schemeClr val="accent1"/>
              </a:buClr>
              <a:buSzPts val="2300"/>
              <a:buFont typeface="Arial"/>
              <a:buChar char="•"/>
              <a:defRPr b="0" i="0" sz="2000" u="none" cap="none" strike="noStrike">
                <a:solidFill>
                  <a:srgbClr val="262626"/>
                </a:solidFill>
                <a:latin typeface="Garamond"/>
                <a:ea typeface="Garamond"/>
                <a:cs typeface="Garamond"/>
                <a:sym typeface="Garamond"/>
              </a:defRPr>
            </a:lvl2pPr>
            <a:lvl3pPr indent="-360044" lvl="2" marL="1371600" marR="0" rtl="0" algn="l">
              <a:spcBef>
                <a:spcPts val="600"/>
              </a:spcBef>
              <a:spcAft>
                <a:spcPts val="0"/>
              </a:spcAft>
              <a:buClr>
                <a:schemeClr val="accent1"/>
              </a:buClr>
              <a:buSzPts val="2070"/>
              <a:buFont typeface="Arial"/>
              <a:buChar char="•"/>
              <a:defRPr b="0" i="0" sz="1800" u="none" cap="none" strike="noStrike">
                <a:solidFill>
                  <a:srgbClr val="262626"/>
                </a:solidFill>
                <a:latin typeface="Garamond"/>
                <a:ea typeface="Garamond"/>
                <a:cs typeface="Garamond"/>
                <a:sym typeface="Garamond"/>
              </a:defRPr>
            </a:lvl3pPr>
            <a:lvl4pPr indent="-345439" lvl="3" marL="1828800" marR="0" rtl="0" algn="l">
              <a:spcBef>
                <a:spcPts val="600"/>
              </a:spcBef>
              <a:spcAft>
                <a:spcPts val="0"/>
              </a:spcAft>
              <a:buClr>
                <a:schemeClr val="accent1"/>
              </a:buClr>
              <a:buSzPts val="1840"/>
              <a:buFont typeface="Arial"/>
              <a:buChar char="•"/>
              <a:defRPr b="0" i="0" sz="1600" u="none" cap="none" strike="noStrike">
                <a:solidFill>
                  <a:srgbClr val="262626"/>
                </a:solidFill>
                <a:latin typeface="Garamond"/>
                <a:ea typeface="Garamond"/>
                <a:cs typeface="Garamond"/>
                <a:sym typeface="Garamond"/>
              </a:defRPr>
            </a:lvl4pPr>
            <a:lvl5pPr indent="-330835" lvl="4" marL="22860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5pPr>
            <a:lvl6pPr indent="-330835" lvl="5" marL="27432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6pPr>
            <a:lvl7pPr indent="-330835" lvl="6" marL="32004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7pPr>
            <a:lvl8pPr indent="-330834" lvl="7" marL="36576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8pPr>
            <a:lvl9pPr indent="-330834" lvl="8" marL="4114800" marR="0" rtl="0" algn="l">
              <a:spcBef>
                <a:spcPts val="600"/>
              </a:spcBef>
              <a:spcAft>
                <a:spcPts val="60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9pPr>
          </a:lstStyle>
          <a:p/>
        </p:txBody>
      </p:sp>
      <p:sp>
        <p:nvSpPr>
          <p:cNvPr id="17" name="Google Shape;17;p38"/>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8" name="Google Shape;18;p38"/>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9" name="Google Shape;19;p38"/>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00" u="none" cap="none" strike="noStrike">
                <a:solidFill>
                  <a:schemeClr val="dk1"/>
                </a:solidFill>
                <a:latin typeface="Garamond"/>
                <a:ea typeface="Garamond"/>
                <a:cs typeface="Garamond"/>
                <a:sym typeface="Garamond"/>
              </a:defRPr>
            </a:lvl1pPr>
            <a:lvl2pPr indent="0" lvl="1" marL="0" marR="0" rtl="0" algn="r">
              <a:spcBef>
                <a:spcPts val="0"/>
              </a:spcBef>
              <a:buNone/>
              <a:defRPr b="0" i="0" sz="1000" u="none" cap="none" strike="noStrike">
                <a:solidFill>
                  <a:schemeClr val="dk1"/>
                </a:solidFill>
                <a:latin typeface="Garamond"/>
                <a:ea typeface="Garamond"/>
                <a:cs typeface="Garamond"/>
                <a:sym typeface="Garamond"/>
              </a:defRPr>
            </a:lvl2pPr>
            <a:lvl3pPr indent="0" lvl="2" marL="0" marR="0" rtl="0" algn="r">
              <a:spcBef>
                <a:spcPts val="0"/>
              </a:spcBef>
              <a:buNone/>
              <a:defRPr b="0" i="0" sz="1000" u="none" cap="none" strike="noStrike">
                <a:solidFill>
                  <a:schemeClr val="dk1"/>
                </a:solidFill>
                <a:latin typeface="Garamond"/>
                <a:ea typeface="Garamond"/>
                <a:cs typeface="Garamond"/>
                <a:sym typeface="Garamond"/>
              </a:defRPr>
            </a:lvl3pPr>
            <a:lvl4pPr indent="0" lvl="3" marL="0" marR="0" rtl="0" algn="r">
              <a:spcBef>
                <a:spcPts val="0"/>
              </a:spcBef>
              <a:buNone/>
              <a:defRPr b="0" i="0" sz="1000" u="none" cap="none" strike="noStrike">
                <a:solidFill>
                  <a:schemeClr val="dk1"/>
                </a:solidFill>
                <a:latin typeface="Garamond"/>
                <a:ea typeface="Garamond"/>
                <a:cs typeface="Garamond"/>
                <a:sym typeface="Garamond"/>
              </a:defRPr>
            </a:lvl4pPr>
            <a:lvl5pPr indent="0" lvl="4" marL="0" marR="0" rtl="0" algn="r">
              <a:spcBef>
                <a:spcPts val="0"/>
              </a:spcBef>
              <a:buNone/>
              <a:defRPr b="0" i="0" sz="1000" u="none" cap="none" strike="noStrike">
                <a:solidFill>
                  <a:schemeClr val="dk1"/>
                </a:solidFill>
                <a:latin typeface="Garamond"/>
                <a:ea typeface="Garamond"/>
                <a:cs typeface="Garamond"/>
                <a:sym typeface="Garamond"/>
              </a:defRPr>
            </a:lvl5pPr>
            <a:lvl6pPr indent="0" lvl="5" marL="0" marR="0" rtl="0" algn="r">
              <a:spcBef>
                <a:spcPts val="0"/>
              </a:spcBef>
              <a:buNone/>
              <a:defRPr b="0" i="0" sz="1000" u="none" cap="none" strike="noStrike">
                <a:solidFill>
                  <a:schemeClr val="dk1"/>
                </a:solidFill>
                <a:latin typeface="Garamond"/>
                <a:ea typeface="Garamond"/>
                <a:cs typeface="Garamond"/>
                <a:sym typeface="Garamond"/>
              </a:defRPr>
            </a:lvl6pPr>
            <a:lvl7pPr indent="0" lvl="6" marL="0" marR="0" rtl="0" algn="r">
              <a:spcBef>
                <a:spcPts val="0"/>
              </a:spcBef>
              <a:buNone/>
              <a:defRPr b="0" i="0" sz="1000" u="none" cap="none" strike="noStrike">
                <a:solidFill>
                  <a:schemeClr val="dk1"/>
                </a:solidFill>
                <a:latin typeface="Garamond"/>
                <a:ea typeface="Garamond"/>
                <a:cs typeface="Garamond"/>
                <a:sym typeface="Garamond"/>
              </a:defRPr>
            </a:lvl7pPr>
            <a:lvl8pPr indent="0" lvl="7" marL="0" marR="0" rtl="0" algn="r">
              <a:spcBef>
                <a:spcPts val="0"/>
              </a:spcBef>
              <a:buNone/>
              <a:defRPr b="0" i="0" sz="1000" u="none" cap="none" strike="noStrike">
                <a:solidFill>
                  <a:schemeClr val="dk1"/>
                </a:solidFill>
                <a:latin typeface="Garamond"/>
                <a:ea typeface="Garamond"/>
                <a:cs typeface="Garamond"/>
                <a:sym typeface="Garamond"/>
              </a:defRPr>
            </a:lvl8pPr>
            <a:lvl9pPr indent="0" lvl="8" marL="0" marR="0" rtl="0" algn="r">
              <a:spcBef>
                <a:spcPts val="0"/>
              </a:spcBef>
              <a:buNone/>
              <a:defRPr b="0" i="0" sz="1000" u="none" cap="none" strike="noStrike">
                <a:solidFill>
                  <a:schemeClr val="dk1"/>
                </a:solidFill>
                <a:latin typeface="Garamond"/>
                <a:ea typeface="Garamond"/>
                <a:cs typeface="Garamond"/>
                <a:sym typeface="Garamond"/>
              </a:defRPr>
            </a:lvl9pPr>
          </a:lstStyle>
          <a:p>
            <a:pPr indent="0" lvl="0" marL="0" rtl="0" algn="r">
              <a:spcBef>
                <a:spcPts val="0"/>
              </a:spcBef>
              <a:spcAft>
                <a:spcPts val="0"/>
              </a:spcAft>
              <a:buNone/>
            </a:pPr>
            <a:fld id="{00000000-1234-1234-1234-123412341234}" type="slidenum">
              <a:rPr lang="mn-MN"/>
              <a:t>‹#›</a:t>
            </a:fld>
            <a:endParaRPr/>
          </a:p>
        </p:txBody>
      </p:sp>
    </p:spTree>
  </p:cSld>
  <p:clrMap accent1="accent1" accent2="accent2" accent3="accent3" accent4="accent4" accent5="accent5" accent6="accent6" bg1="lt1" bg2="dk2" tx1="dk1" tx2="lt2" folHlink="folHlink" hlink="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 id="2147483661" r:id="rId16"/>
    <p:sldLayoutId id="2147483662" r:id="rId17"/>
    <p:sldLayoutId id="2147483663" r:id="rId18"/>
    <p:sldLayoutId id="2147483664" r:id="rId19"/>
    <p:sldLayoutId id="2147483665" r:id="rId2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3.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2.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7.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1.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8.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4.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hyperlink" Target="https://montsame.mn/mn/" TargetMode="External"/><Relationship Id="rId4" Type="http://schemas.openxmlformats.org/officeDocument/2006/relationships/hyperlink" Target="http://unenmedee.mn/"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1"/>
          <p:cNvSpPr txBox="1"/>
          <p:nvPr>
            <p:ph type="ctrTitle"/>
          </p:nvPr>
        </p:nvSpPr>
        <p:spPr>
          <a:xfrm>
            <a:off x="1981200" y="1676400"/>
            <a:ext cx="5486400" cy="5334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rgbClr val="262626"/>
              </a:buClr>
              <a:buSzPts val="2800"/>
              <a:buFont typeface="Garamond"/>
              <a:buNone/>
            </a:pP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endParaRPr sz="2800"/>
          </a:p>
        </p:txBody>
      </p:sp>
      <p:sp>
        <p:nvSpPr>
          <p:cNvPr id="156" name="Google Shape;156;p1"/>
          <p:cNvSpPr txBox="1"/>
          <p:nvPr>
            <p:ph idx="1" type="subTitle"/>
          </p:nvPr>
        </p:nvSpPr>
        <p:spPr>
          <a:xfrm>
            <a:off x="609600" y="1676400"/>
            <a:ext cx="7467600" cy="41910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4140"/>
              <a:buNone/>
            </a:pPr>
            <a:r>
              <a:rPr lang="mn-MN" sz="3600">
                <a:solidFill>
                  <a:srgbClr val="0070C0"/>
                </a:solidFill>
              </a:rPr>
              <a:t> </a:t>
            </a:r>
            <a:endParaRPr/>
          </a:p>
        </p:txBody>
      </p:sp>
      <p:sp>
        <p:nvSpPr>
          <p:cNvPr id="157" name="Google Shape;157;p1"/>
          <p:cNvSpPr/>
          <p:nvPr/>
        </p:nvSpPr>
        <p:spPr>
          <a:xfrm>
            <a:off x="-152400" y="2133600"/>
            <a:ext cx="5638800" cy="64633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mn-MN" sz="3600" u="none" cap="none" strike="noStrike">
                <a:solidFill>
                  <a:schemeClr val="dk1"/>
                </a:solidFill>
                <a:latin typeface="Garamond"/>
                <a:ea typeface="Garamond"/>
                <a:cs typeface="Garamond"/>
                <a:sym typeface="Garamond"/>
              </a:rPr>
              <a:t>	</a:t>
            </a:r>
            <a:endParaRPr b="0" i="0" sz="3600" u="none" cap="none" strike="noStrike">
              <a:solidFill>
                <a:schemeClr val="dk1"/>
              </a:solidFill>
              <a:latin typeface="Garamond"/>
              <a:ea typeface="Garamond"/>
              <a:cs typeface="Garamond"/>
              <a:sym typeface="Garamond"/>
            </a:endParaRPr>
          </a:p>
        </p:txBody>
      </p:sp>
      <p:sp>
        <p:nvSpPr>
          <p:cNvPr id="158" name="Google Shape;158;p1"/>
          <p:cNvSpPr/>
          <p:nvPr/>
        </p:nvSpPr>
        <p:spPr>
          <a:xfrm>
            <a:off x="2209800" y="3527375"/>
            <a:ext cx="4648200" cy="16794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mn-MN" sz="2800" u="none" cap="none" strike="noStrike">
                <a:solidFill>
                  <a:srgbClr val="0070C0"/>
                </a:solidFill>
                <a:latin typeface="Garamond"/>
                <a:ea typeface="Garamond"/>
                <a:cs typeface="Garamond"/>
                <a:sym typeface="Garamond"/>
              </a:rPr>
              <a:t>D.Tsend </a:t>
            </a:r>
            <a:br>
              <a:rPr b="0" i="0" lang="mn-MN" sz="2800" u="none" cap="none" strike="noStrike">
                <a:solidFill>
                  <a:schemeClr val="dk1"/>
                </a:solidFill>
                <a:latin typeface="Garamond"/>
                <a:ea typeface="Garamond"/>
                <a:cs typeface="Garamond"/>
                <a:sym typeface="Garamond"/>
              </a:rPr>
            </a:br>
            <a:r>
              <a:rPr b="0" i="0" lang="mn-MN" sz="2800" u="none" cap="none" strike="noStrike">
                <a:solidFill>
                  <a:srgbClr val="0070C0"/>
                </a:solidFill>
                <a:latin typeface="Garamond"/>
                <a:ea typeface="Garamond"/>
                <a:cs typeface="Garamond"/>
                <a:sym typeface="Garamond"/>
              </a:rPr>
              <a:t>Journalism teacher</a:t>
            </a:r>
            <a:endParaRPr b="0" i="0" sz="2800" u="none" cap="none" strike="noStrike">
              <a:solidFill>
                <a:schemeClr val="dk1"/>
              </a:solidFill>
              <a:latin typeface="Garamond"/>
              <a:ea typeface="Garamond"/>
              <a:cs typeface="Garamond"/>
              <a:sym typeface="Garamond"/>
            </a:endParaRPr>
          </a:p>
          <a:p>
            <a:pPr indent="0" lvl="0" marL="0" marR="0" rtl="0" algn="ctr">
              <a:spcBef>
                <a:spcPts val="0"/>
              </a:spcBef>
              <a:spcAft>
                <a:spcPts val="0"/>
              </a:spcAft>
              <a:buNone/>
            </a:pPr>
            <a:r>
              <a:rPr lang="mn-MN" sz="2400">
                <a:solidFill>
                  <a:srgbClr val="0070C0"/>
                </a:solidFill>
                <a:latin typeface="Garamond"/>
                <a:ea typeface="Garamond"/>
                <a:cs typeface="Garamond"/>
                <a:sym typeface="Garamond"/>
              </a:rPr>
              <a:t>Д.Цэнд </a:t>
            </a:r>
            <a:endParaRPr/>
          </a:p>
          <a:p>
            <a:pPr indent="0" lvl="0" marL="0" marR="0" rtl="0" algn="ctr">
              <a:spcBef>
                <a:spcPts val="0"/>
              </a:spcBef>
              <a:spcAft>
                <a:spcPts val="0"/>
              </a:spcAft>
              <a:buNone/>
            </a:pPr>
            <a:r>
              <a:rPr lang="mn-MN" sz="2400">
                <a:solidFill>
                  <a:srgbClr val="0070C0"/>
                </a:solidFill>
                <a:latin typeface="Garamond"/>
                <a:ea typeface="Garamond"/>
                <a:cs typeface="Garamond"/>
                <a:sym typeface="Garamond"/>
              </a:rPr>
              <a:t>Сэтгүүл зүйн багш </a:t>
            </a:r>
            <a:br>
              <a:rPr lang="mn-MN" sz="1800">
                <a:solidFill>
                  <a:schemeClr val="dk1"/>
                </a:solidFill>
                <a:latin typeface="Garamond"/>
                <a:ea typeface="Garamond"/>
                <a:cs typeface="Garamond"/>
                <a:sym typeface="Garamond"/>
              </a:rPr>
            </a:br>
            <a:endParaRPr sz="1800">
              <a:solidFill>
                <a:schemeClr val="dk1"/>
              </a:solidFill>
              <a:latin typeface="Garamond"/>
              <a:ea typeface="Garamond"/>
              <a:cs typeface="Garamond"/>
              <a:sym typeface="Garamond"/>
            </a:endParaRPr>
          </a:p>
        </p:txBody>
      </p:sp>
      <p:sp>
        <p:nvSpPr>
          <p:cNvPr id="159" name="Google Shape;159;p1"/>
          <p:cNvSpPr/>
          <p:nvPr/>
        </p:nvSpPr>
        <p:spPr>
          <a:xfrm>
            <a:off x="1828800" y="2057399"/>
            <a:ext cx="5029200" cy="11847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2000">
                <a:solidFill>
                  <a:srgbClr val="0070C0"/>
                </a:solidFill>
                <a:latin typeface="Garamond"/>
                <a:ea typeface="Garamond"/>
                <a:cs typeface="Garamond"/>
                <a:sym typeface="Garamond"/>
              </a:rPr>
              <a:t>History of Mongolian Journalism week 7 Journalists of the Twenties and Thirties and an Overview of Their Articles</a:t>
            </a:r>
            <a:endParaRPr sz="2000">
              <a:solidFill>
                <a:srgbClr val="0070C0"/>
              </a:solidFill>
              <a:latin typeface="Garamond"/>
              <a:ea typeface="Garamond"/>
              <a:cs typeface="Garamond"/>
              <a:sym typeface="Garamond"/>
            </a:endParaRPr>
          </a:p>
          <a:p>
            <a:pPr indent="0" lvl="0" marL="0" marR="0" rtl="0" algn="ctr">
              <a:spcBef>
                <a:spcPts val="0"/>
              </a:spcBef>
              <a:spcAft>
                <a:spcPts val="0"/>
              </a:spcAft>
              <a:buNone/>
            </a:pPr>
            <a:r>
              <a:t/>
            </a:r>
            <a:endParaRPr sz="2400">
              <a:solidFill>
                <a:srgbClr val="0070C0"/>
              </a:solidFill>
              <a:latin typeface="Garamond"/>
              <a:ea typeface="Garamond"/>
              <a:cs typeface="Garamond"/>
              <a:sym typeface="Garamon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2"/>
          <p:cNvSpPr txBox="1"/>
          <p:nvPr>
            <p:ph idx="1" type="subTitle"/>
          </p:nvPr>
        </p:nvSpPr>
        <p:spPr>
          <a:xfrm>
            <a:off x="1524000" y="1676400"/>
            <a:ext cx="6096000" cy="37338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2760"/>
              <a:buNone/>
            </a:pPr>
            <a:r>
              <a:rPr lang="mn-MN" sz="2400">
                <a:solidFill>
                  <a:srgbClr val="0070C0"/>
                </a:solidFill>
              </a:rPr>
              <a:t>Лекц-7 </a:t>
            </a:r>
            <a:endParaRPr sz="2400">
              <a:solidFill>
                <a:srgbClr val="0070C0"/>
              </a:solidFill>
            </a:endParaRPr>
          </a:p>
          <a:p>
            <a:pPr indent="0" lvl="0" marL="0" rtl="0" algn="ctr">
              <a:spcBef>
                <a:spcPts val="1080"/>
              </a:spcBef>
              <a:spcAft>
                <a:spcPts val="0"/>
              </a:spcAft>
              <a:buSzPts val="2760"/>
              <a:buNone/>
            </a:pPr>
            <a:r>
              <a:rPr lang="mn-MN" sz="2400">
                <a:solidFill>
                  <a:srgbClr val="0070C0"/>
                </a:solidFill>
              </a:rPr>
              <a:t>Хорь, гучаад оны сэтгүүлчид</a:t>
            </a:r>
            <a:endParaRPr/>
          </a:p>
          <a:p>
            <a:pPr indent="0" lvl="0" marL="0" rtl="0" algn="ctr">
              <a:spcBef>
                <a:spcPts val="1080"/>
              </a:spcBef>
              <a:spcAft>
                <a:spcPts val="0"/>
              </a:spcAft>
              <a:buSzPts val="2760"/>
              <a:buNone/>
            </a:pPr>
            <a:r>
              <a:rPr lang="mn-MN" sz="2400">
                <a:solidFill>
                  <a:srgbClr val="0070C0"/>
                </a:solidFill>
              </a:rPr>
              <a:t>тэдний нийтлэлийн тойм</a:t>
            </a:r>
            <a:endParaRPr sz="2400">
              <a:solidFill>
                <a:srgbClr val="0070C0"/>
              </a:solidFill>
            </a:endParaRPr>
          </a:p>
          <a:p>
            <a:pPr indent="0" lvl="0" marL="0" rtl="0" algn="ctr">
              <a:spcBef>
                <a:spcPts val="1080"/>
              </a:spcBef>
              <a:spcAft>
                <a:spcPts val="0"/>
              </a:spcAft>
              <a:buSzPts val="2760"/>
              <a:buNone/>
            </a:pPr>
            <a:r>
              <a:t/>
            </a:r>
            <a:endParaRPr sz="2400">
              <a:solidFill>
                <a:srgbClr val="0070C0"/>
              </a:solidFill>
            </a:endParaRPr>
          </a:p>
          <a:p>
            <a:pPr indent="0" lvl="0" marL="0" rtl="0" algn="ctr">
              <a:spcBef>
                <a:spcPts val="1080"/>
              </a:spcBef>
              <a:spcAft>
                <a:spcPts val="0"/>
              </a:spcAft>
              <a:buSzPts val="2760"/>
              <a:buNone/>
            </a:pPr>
            <a:r>
              <a:rPr lang="mn-MN" sz="2400">
                <a:solidFill>
                  <a:srgbClr val="0070C0"/>
                </a:solidFill>
              </a:rPr>
              <a:t>Lecture-7</a:t>
            </a:r>
            <a:endParaRPr sz="2400">
              <a:solidFill>
                <a:srgbClr val="0070C0"/>
              </a:solidFill>
            </a:endParaRPr>
          </a:p>
          <a:p>
            <a:pPr indent="0" lvl="0" marL="0" rtl="0" algn="ctr">
              <a:spcBef>
                <a:spcPts val="1080"/>
              </a:spcBef>
              <a:spcAft>
                <a:spcPts val="0"/>
              </a:spcAft>
              <a:buSzPts val="2760"/>
              <a:buNone/>
            </a:pPr>
            <a:r>
              <a:rPr lang="mn-MN" sz="2400">
                <a:solidFill>
                  <a:srgbClr val="0070C0"/>
                </a:solidFill>
              </a:rPr>
              <a:t>Journalists of the twenties and thirties, a review of their articles</a:t>
            </a:r>
            <a:endParaRPr sz="2400">
              <a:solidFill>
                <a:srgbClr val="0070C0"/>
              </a:solidFill>
            </a:endParaRPr>
          </a:p>
          <a:p>
            <a:pPr indent="0" lvl="0" marL="0" rtl="0" algn="ctr">
              <a:spcBef>
                <a:spcPts val="1080"/>
              </a:spcBef>
              <a:spcAft>
                <a:spcPts val="0"/>
              </a:spcAft>
              <a:buSzPts val="2760"/>
              <a:buNone/>
            </a:pPr>
            <a:r>
              <a:t/>
            </a:r>
            <a:endParaRPr sz="2400">
              <a:solidFill>
                <a:srgbClr val="0070C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lang="mn-MN"/>
            </a:br>
            <a:br>
              <a:rPr lang="mn-MN"/>
            </a:br>
            <a:r>
              <a:rPr lang="mn-MN">
                <a:solidFill>
                  <a:srgbClr val="0070C0"/>
                </a:solidFill>
              </a:rPr>
              <a:t>Content of  Lecture-1</a:t>
            </a:r>
            <a:br>
              <a:rPr lang="mn-MN">
                <a:solidFill>
                  <a:srgbClr val="0070C0"/>
                </a:solidFill>
              </a:rPr>
            </a:br>
            <a:r>
              <a:rPr lang="mn-MN">
                <a:solidFill>
                  <a:srgbClr val="0070C0"/>
                </a:solidFill>
              </a:rPr>
              <a:t>Хичээлийн агуулга-1</a:t>
            </a:r>
            <a:br>
              <a:rPr lang="mn-MN"/>
            </a:br>
            <a:r>
              <a:rPr lang="mn-MN"/>
              <a:t> </a:t>
            </a:r>
            <a:br>
              <a:rPr lang="mn-MN"/>
            </a:br>
            <a:endParaRPr/>
          </a:p>
        </p:txBody>
      </p:sp>
      <p:sp>
        <p:nvSpPr>
          <p:cNvPr id="171" name="Google Shape;171;p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solidFill>
                  <a:srgbClr val="FF0000"/>
                </a:solidFill>
              </a:rPr>
              <a:t>Сэдвийн зорилго:</a:t>
            </a:r>
            <a:r>
              <a:rPr lang="mn-MN">
                <a:solidFill>
                  <a:schemeClr val="dk1"/>
                </a:solidFill>
              </a:rPr>
              <a:t> </a:t>
            </a:r>
            <a:r>
              <a:rPr lang="mn-MN"/>
              <a:t>Орчин цагийн монголын сэтгүүл зүйн эхэн үеийн сэтгүүлчдийн үйл ажиллагааг мэдэх</a:t>
            </a:r>
            <a:endParaRPr>
              <a:solidFill>
                <a:schemeClr val="dk1"/>
              </a:solidFill>
            </a:endParaRPr>
          </a:p>
          <a:p>
            <a:pPr indent="-285750" lvl="0" marL="285750" rtl="0" algn="just">
              <a:spcBef>
                <a:spcPts val="1080"/>
              </a:spcBef>
              <a:spcAft>
                <a:spcPts val="0"/>
              </a:spcAft>
              <a:buSzPts val="2760"/>
              <a:buChar char="•"/>
            </a:pPr>
            <a:r>
              <a:rPr lang="mn-MN">
                <a:solidFill>
                  <a:srgbClr val="FF0000"/>
                </a:solidFill>
              </a:rPr>
              <a:t>Нэр томьёо, тайлбар:</a:t>
            </a:r>
            <a:r>
              <a:rPr lang="mn-MN">
                <a:solidFill>
                  <a:schemeClr val="dk1"/>
                </a:solidFill>
              </a:rPr>
              <a:t> Сэтгүүлчид, өвөр монгол сэтгүүлч. </a:t>
            </a:r>
            <a:endParaRPr>
              <a:solidFill>
                <a:schemeClr val="dk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Content of  Lecture-2</a:t>
            </a:r>
            <a:br>
              <a:rPr lang="mn-MN">
                <a:solidFill>
                  <a:srgbClr val="0070C0"/>
                </a:solidFill>
              </a:rPr>
            </a:br>
            <a:r>
              <a:rPr lang="mn-MN">
                <a:solidFill>
                  <a:srgbClr val="0070C0"/>
                </a:solidFill>
              </a:rPr>
              <a:t>Хичээлийн агуулга-2</a:t>
            </a:r>
            <a:endParaRPr/>
          </a:p>
        </p:txBody>
      </p:sp>
      <p:sp>
        <p:nvSpPr>
          <p:cNvPr id="177" name="Google Shape;177;p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l">
              <a:spcBef>
                <a:spcPts val="0"/>
              </a:spcBef>
              <a:spcAft>
                <a:spcPts val="0"/>
              </a:spcAft>
              <a:buSzPts val="2760"/>
              <a:buChar char="•"/>
            </a:pPr>
            <a:r>
              <a:rPr b="1" lang="mn-MN">
                <a:solidFill>
                  <a:srgbClr val="FF0000"/>
                </a:solidFill>
              </a:rPr>
              <a:t>Эзэмших мэдлэг, чадвар:</a:t>
            </a:r>
            <a:endParaRPr/>
          </a:p>
          <a:p>
            <a:pPr indent="-285750" lvl="0" marL="285750" rtl="0" algn="l">
              <a:spcBef>
                <a:spcPts val="1080"/>
              </a:spcBef>
              <a:spcAft>
                <a:spcPts val="0"/>
              </a:spcAft>
              <a:buSzPts val="2760"/>
              <a:buChar char="•"/>
            </a:pPr>
            <a:r>
              <a:rPr lang="mn-MN"/>
              <a:t>Орчин цагийн Монголын сэтгүүл зүйн эхэн үеийн сэтгүүлчдийн намтар, үйл ажиллагааг мэдэх </a:t>
            </a:r>
            <a:endParaRPr/>
          </a:p>
          <a:p>
            <a:pPr indent="-285750" lvl="0" marL="285750" rtl="0" algn="l">
              <a:spcBef>
                <a:spcPts val="1080"/>
              </a:spcBef>
              <a:spcAft>
                <a:spcPts val="0"/>
              </a:spcAft>
              <a:buSzPts val="2760"/>
              <a:buChar char="•"/>
            </a:pPr>
            <a:r>
              <a:rPr lang="mn-MN"/>
              <a:t>Тэдний голлох нийтлэлүүдийг мэдэх </a:t>
            </a:r>
            <a:endParaRPr/>
          </a:p>
          <a:p>
            <a:pPr indent="-285750" lvl="0" marL="285750" rtl="0" algn="l">
              <a:spcBef>
                <a:spcPts val="1080"/>
              </a:spcBef>
              <a:spcAft>
                <a:spcPts val="0"/>
              </a:spcAft>
              <a:buSzPts val="2760"/>
              <a:buChar char="•"/>
            </a:pPr>
            <a:r>
              <a:rPr b="1" i="1" lang="mn-MN"/>
              <a:t>Чадвар</a:t>
            </a:r>
            <a:r>
              <a:rPr lang="mn-MN"/>
              <a:t>: Түүхэн үнэн мэдээллийг олж авснаар аливаа түүхийн асуудалд бодит байдлаар хандана. </a:t>
            </a:r>
            <a:endParaRPr/>
          </a:p>
          <a:p>
            <a:pPr indent="-110490" lvl="0" marL="285750" rtl="0" algn="l">
              <a:spcBef>
                <a:spcPts val="1080"/>
              </a:spcBef>
              <a:spcAft>
                <a:spcPts val="0"/>
              </a:spcAft>
              <a:buSzPts val="2760"/>
              <a:buNone/>
            </a:pPr>
            <a:r>
              <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5"/>
          <p:cNvSpPr txBox="1"/>
          <p:nvPr>
            <p:ph type="title"/>
          </p:nvPr>
        </p:nvSpPr>
        <p:spPr>
          <a:xfrm>
            <a:off x="1176866" y="915337"/>
            <a:ext cx="6798734" cy="1065863"/>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Жамсрангийн Цэвээн/1881-1942/</a:t>
            </a:r>
            <a:br>
              <a:rPr lang="mn-MN" sz="2400">
                <a:solidFill>
                  <a:srgbClr val="0070C0"/>
                </a:solidFill>
              </a:rPr>
            </a:br>
            <a:r>
              <a:rPr lang="mn-MN" sz="2400">
                <a:solidFill>
                  <a:srgbClr val="0070C0"/>
                </a:solidFill>
              </a:rPr>
              <a:t>Tseveen of Jamsrang/1881-1942/</a:t>
            </a:r>
            <a:endParaRPr sz="2400">
              <a:solidFill>
                <a:srgbClr val="0070C0"/>
              </a:solidFill>
            </a:endParaRPr>
          </a:p>
        </p:txBody>
      </p:sp>
      <p:pic>
        <p:nvPicPr>
          <p:cNvPr descr="https://www.ub.life/img/news/ublife_1520298664.png" id="183" name="Google Shape;183;p5"/>
          <p:cNvPicPr preferRelativeResize="0"/>
          <p:nvPr>
            <p:ph idx="1" type="body"/>
          </p:nvPr>
        </p:nvPicPr>
        <p:blipFill rotWithShape="1">
          <a:blip r:embed="rId3">
            <a:alphaModFix/>
          </a:blip>
          <a:srcRect b="0" l="0" r="0" t="0"/>
          <a:stretch/>
        </p:blipFill>
        <p:spPr>
          <a:xfrm>
            <a:off x="1346399" y="2490788"/>
            <a:ext cx="2920801" cy="2919411"/>
          </a:xfrm>
          <a:prstGeom prst="rect">
            <a:avLst/>
          </a:prstGeom>
          <a:noFill/>
          <a:ln>
            <a:noFill/>
          </a:ln>
        </p:spPr>
      </p:pic>
      <p:sp>
        <p:nvSpPr>
          <p:cNvPr id="184" name="Google Shape;184;p5"/>
          <p:cNvSpPr/>
          <p:nvPr/>
        </p:nvSpPr>
        <p:spPr>
          <a:xfrm>
            <a:off x="1219199" y="5486400"/>
            <a:ext cx="3024809" cy="4572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https://www.ub.life/p/13001</a:t>
            </a:r>
            <a:endParaRPr/>
          </a:p>
        </p:txBody>
      </p:sp>
      <p:sp>
        <p:nvSpPr>
          <p:cNvPr id="185" name="Google Shape;185;p5"/>
          <p:cNvSpPr/>
          <p:nvPr/>
        </p:nvSpPr>
        <p:spPr>
          <a:xfrm>
            <a:off x="4419600" y="2514600"/>
            <a:ext cx="3429000" cy="33528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ХХ зууны Монголын сэтгүүл зүйг үндэслэгч, монголчуудын оюун санааны эцэг гэгдэх  Жамсрангийн Цэвээн нь 1880-1881 оны үед агын буриадад төржээ. Чита хотын бага сургууль, 1897 онд Санкт-Петербург хотын гимнази, 1901 онд эрхүүгийн багш нарын семинарыг төгссөн.1911 оны үндэсний эрх чөлөөний хөдөлгөөний үед Монголд ирсэн.    </a:t>
            </a:r>
            <a:endParaRPr sz="1800">
              <a:solidFill>
                <a:schemeClr val="dk1"/>
              </a:solidFill>
              <a:latin typeface="Garamond"/>
              <a:ea typeface="Garamond"/>
              <a:cs typeface="Garamond"/>
              <a:sym typeface="Garamon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Жамсрангийн Цэвээн/1881-1942/</a:t>
            </a:r>
            <a:br>
              <a:rPr lang="mn-MN" sz="2400">
                <a:solidFill>
                  <a:srgbClr val="0070C0"/>
                </a:solidFill>
              </a:rPr>
            </a:br>
            <a:r>
              <a:rPr lang="mn-MN" sz="2400">
                <a:solidFill>
                  <a:srgbClr val="0070C0"/>
                </a:solidFill>
              </a:rPr>
              <a:t>Tseveen of Jamsrang/1881-1942</a:t>
            </a:r>
            <a:endParaRPr sz="2400"/>
          </a:p>
        </p:txBody>
      </p:sp>
      <p:sp>
        <p:nvSpPr>
          <p:cNvPr id="191" name="Google Shape;191;p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spcBef>
                <a:spcPts val="0"/>
              </a:spcBef>
              <a:spcAft>
                <a:spcPts val="0"/>
              </a:spcAft>
              <a:buSzPct val="115000"/>
              <a:buNone/>
            </a:pPr>
            <a:r>
              <a:rPr lang="mn-MN"/>
              <a:t>Ж.Цэвээн  нь улсын хэвлэх үйлдвэрийн анхны шавыг тавьсан бөгөөд оросын ШУА-аас хэвлэлийн үсэг, машин зэргийг авчирч 1912 оны арванхоёрдугаар сарын 30-нд анхны даралт хуудсаа гарган “мунхаг харанхуйг эрдмийн зул бадруулж, гийгүүлсүгэй ” хэмээн богд хаанд мөргөж байжээ. Тэрээр ардын хувьсгалын дараа О.Жамьянгийн хамт Судар бичгийн хүрээлэнг байгуулалцсан байна. Мөн хувьсгалын үйл хэрэгт ч идэвхийлэн оролцсон байдаг. 1922-1932 онд судар бичгийн хүрээлэнд ажиллаж эрдэм судлалын ажил хийсэн байна. Мөн гурван улсын хэлэлцээр, ерөнхий сайд Намнансүрэн тэргүүтэй Монголын төлөөлөгчид оросын хаанд бараалхаж засгийн газартай хэлэлцээр хийхэд орчуулагч, мөн ардын намын анхны баримт бичгүүдийг боловсруулалцаж байжээ.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Жамсрангийн Цэвээн/1881-1942/</a:t>
            </a:r>
            <a:br>
              <a:rPr lang="mn-MN" sz="2400">
                <a:solidFill>
                  <a:srgbClr val="0070C0"/>
                </a:solidFill>
              </a:rPr>
            </a:br>
            <a:r>
              <a:rPr lang="mn-MN" sz="2400">
                <a:solidFill>
                  <a:srgbClr val="0070C0"/>
                </a:solidFill>
              </a:rPr>
              <a:t>Tseveen of Jamsrang/1881-1942/</a:t>
            </a:r>
            <a:endParaRPr sz="2400"/>
          </a:p>
        </p:txBody>
      </p:sp>
      <p:sp>
        <p:nvSpPr>
          <p:cNvPr id="197" name="Google Shape;197;p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spcBef>
                <a:spcPts val="0"/>
              </a:spcBef>
              <a:spcAft>
                <a:spcPts val="0"/>
              </a:spcAft>
              <a:buSzPct val="115000"/>
              <a:buNone/>
            </a:pPr>
            <a:r>
              <a:rPr lang="mn-MN"/>
              <a:t>1922-1932 онд Судар бичгийн хүрээлэнд ажиллахдаа хэвлэлийн газартай болох, улсын номын сан, музей байгуулах, эрдэм шинжилгээний эксдедици байгуулах, гадаадын эрдэмтэдтэй хамтран ажиллах зэрэг олон зүйлийг хийсэн. </a:t>
            </a:r>
            <a:endParaRPr/>
          </a:p>
          <a:p>
            <a:pPr indent="0" lvl="0" marL="0" rtl="0" algn="just">
              <a:spcBef>
                <a:spcPts val="1008"/>
              </a:spcBef>
              <a:spcAft>
                <a:spcPts val="0"/>
              </a:spcAft>
              <a:buSzPct val="115000"/>
              <a:buNone/>
            </a:pPr>
            <a:r>
              <a:rPr lang="mn-MN"/>
              <a:t>Ж.Цэвээн 1909-1920 онд Өвөр Монголоор явж байхдаа, 1908 онд Ей Дэхуйн Монголын нууц товчооны хятад үсгээр монгол хэлээр бичсэн эх оршил тайлбарын хамт хэвлүүлснийг олж ирээд Нийслэл хүрээнд сууж байсан дагуурын баатар гүн Бавуудайн Цэндэд хөлс мөнгийг нь хувиасаа гарган төлж, монгол үсгээр буулгуулсан бөгөөд хятадаас монголоор галиглуулан орчуулуулах ажлыг хийлгэсэн юм.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Жамсрангийн Цэвээн/1881-1942/</a:t>
            </a:r>
            <a:br>
              <a:rPr lang="mn-MN" sz="2400">
                <a:solidFill>
                  <a:srgbClr val="0070C0"/>
                </a:solidFill>
              </a:rPr>
            </a:br>
            <a:r>
              <a:rPr lang="mn-MN" sz="2400">
                <a:solidFill>
                  <a:srgbClr val="0070C0"/>
                </a:solidFill>
              </a:rPr>
              <a:t>Tseveen of Jamsrang/1881-1942/</a:t>
            </a:r>
            <a:endParaRPr sz="2400"/>
          </a:p>
        </p:txBody>
      </p:sp>
      <p:sp>
        <p:nvSpPr>
          <p:cNvPr id="203" name="Google Shape;203;p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Ерөнхий боловсролгүйгээр улс орныг хөгжүүлэх боломжгүй гэж үздэг нэгэн байсан бөгөөд 1912 оны гуравдугаар сарын 30-нд Чин ван Хандоржид хандан “Төрийн сургууль байгуулах тухай автономитын гадаад явдлын яаманд өргөсөн бичиг”-ийг гардуулан өгчээ.  </a:t>
            </a:r>
            <a:endParaRPr/>
          </a:p>
          <a:p>
            <a:pPr indent="0" lvl="0" marL="0" rtl="0" algn="just">
              <a:spcBef>
                <a:spcPts val="1044"/>
              </a:spcBef>
              <a:spcAft>
                <a:spcPts val="0"/>
              </a:spcAft>
              <a:buSzPct val="115000"/>
              <a:buNone/>
            </a:pPr>
            <a:r>
              <a:rPr lang="mn-MN"/>
              <a:t>Мөн отго жинсийг хальж, дэлхийн жишигээр одон тэмдэгтэй болгоно хэмээн тэргүүүн, дэд, гутгаар зэргийн  “Эрдэнийн очир” одонг санаачилж Петербургт хийлгэжээ. Одон шагнах дүрэм, загварыг ч батлуулжээ. Мөн Үндсэн хуулийн гардан бичилцсэн.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Journalist D. Badrahbaatar 1849-1922</a:t>
            </a:r>
            <a:br>
              <a:rPr lang="mn-MN" sz="2400">
                <a:solidFill>
                  <a:srgbClr val="0070C0"/>
                </a:solidFill>
              </a:rPr>
            </a:br>
            <a:r>
              <a:rPr lang="mn-MN" sz="2400">
                <a:solidFill>
                  <a:srgbClr val="0070C0"/>
                </a:solidFill>
              </a:rPr>
              <a:t>Сэтгүүлч Д.Бадрахбаатар 1849-1922 </a:t>
            </a:r>
            <a:endParaRPr sz="2400">
              <a:solidFill>
                <a:srgbClr val="0070C0"/>
              </a:solidFill>
            </a:endParaRPr>
          </a:p>
        </p:txBody>
      </p:sp>
      <p:sp>
        <p:nvSpPr>
          <p:cNvPr id="209" name="Google Shape;209;p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Сэтгүүлч Д.Бадрахбаатар: Цэцэн хан аймгийн харцага чин вангийн хошуунд 1849 онд төржээ. Багаасаа гэрийн боловсролоор монгол, манж хэлбичиг сурчээ. Тэрээр монголын хоёр ууган сэтгүүлд дараалан ажиллаж байсан. Амьдралынхаа ихэнх хугацааг сонин сэтгүүлд өгүүлэл бичиж өнгөрүүлсэн тэрээр 1922 онд далан гурван насандаа өөд болсон байна.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Journalist D. Badrahbaatar 1849-1922</a:t>
            </a:r>
            <a:br>
              <a:rPr lang="mn-MN" sz="2400">
                <a:solidFill>
                  <a:srgbClr val="0070C0"/>
                </a:solidFill>
              </a:rPr>
            </a:br>
            <a:r>
              <a:rPr lang="mn-MN" sz="2400">
                <a:solidFill>
                  <a:srgbClr val="0070C0"/>
                </a:solidFill>
              </a:rPr>
              <a:t>Сэтгүүлч Д.Бадрахбаатар 1849-1922 </a:t>
            </a:r>
            <a:endParaRPr sz="2400"/>
          </a:p>
        </p:txBody>
      </p:sp>
      <p:sp>
        <p:nvSpPr>
          <p:cNvPr id="215" name="Google Shape;215;p1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t>Тэрээр сонин сэтгүүлд нийтлэл бичихээс гадна хохирч хэлмэгдсэн иргэдийг дэмжиж өргөдөл, гомдлыг бичиж өгдөг байв. Түүний бичсэн өргөдөл гомдол нь гол төлөв заргаа авдаг байсан. Улс орны эдийн засаг, соёлыг хөгжүүлэх талаар олон санал санаачилга гарган бичиж гадаад, дотоодын сонин сэтгүүлд хэвлүүлж байсан. ”Монгол банк, худалдааны хоршоо” байгуулах тухай гурван ч удаа бичиг өргөж байв. Төр засгийг шүүмжилсэн олон арван өгүүлэл, нийтлэл бичжээ.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Bodoo Dogsom/1885-1922/</a:t>
            </a:r>
            <a:br>
              <a:rPr lang="mn-MN" sz="2400">
                <a:solidFill>
                  <a:srgbClr val="0070C0"/>
                </a:solidFill>
              </a:rPr>
            </a:br>
            <a:r>
              <a:rPr lang="mn-MN" sz="2400">
                <a:solidFill>
                  <a:srgbClr val="0070C0"/>
                </a:solidFill>
              </a:rPr>
              <a:t>Догсомын Бодоо /1885-1922/</a:t>
            </a:r>
            <a:endParaRPr/>
          </a:p>
        </p:txBody>
      </p:sp>
      <p:sp>
        <p:nvSpPr>
          <p:cNvPr id="221" name="Google Shape;221;p1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“Шинэ толь хэмээх бичиг”, “Нийслэл хүрээний сонин бичиг”сонинуудыг эрхлэн гаргалцаж гол нийтлэлүүдийг бичиж байсан хүмүүсийн нэг нь хувьсголч Д.Бодоо юм. Тэрээр 1885 онд маймаа хотод төрж, гэрээр манж, хятад, орос, төвд хэл бичиг сурчээ. “Шинэ толь хэмээх бичиг” сэтгүүлд эдийн засаг аж ахуй, сургууль, соёлын сэдэвтэй шүүмжлэлт өгүүлэл бичдэг байв. Болд-Илд нэрээр өгүүлэлээ гаргаж байв.Тэрээр 1922 оны долоодугаар сарын 9-нд хувьсгалын үйл хэрэгт тэрсэлсэн хилс хэргээр цаазлагджээ.   </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1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48148"/>
              <a:buFont typeface="Garamond"/>
              <a:buNone/>
            </a:pPr>
            <a:br>
              <a:rPr lang="mn-MN">
                <a:solidFill>
                  <a:srgbClr val="0070C0"/>
                </a:solidFill>
              </a:rPr>
            </a:br>
            <a:r>
              <a:rPr lang="mn-MN" sz="2700">
                <a:solidFill>
                  <a:srgbClr val="0070C0"/>
                </a:solidFill>
              </a:rPr>
              <a:t>Bodoo Dogsom/1885-1922/</a:t>
            </a:r>
            <a:br>
              <a:rPr lang="mn-MN" sz="2700">
                <a:solidFill>
                  <a:srgbClr val="0070C0"/>
                </a:solidFill>
              </a:rPr>
            </a:br>
            <a:r>
              <a:rPr lang="mn-MN" sz="2700">
                <a:solidFill>
                  <a:srgbClr val="0070C0"/>
                </a:solidFill>
              </a:rPr>
              <a:t>Догсомын Бодоо /1885-1922/</a:t>
            </a:r>
            <a:endParaRPr sz="2700"/>
          </a:p>
        </p:txBody>
      </p:sp>
      <p:pic>
        <p:nvPicPr>
          <p:cNvPr descr="http://www.touristinfocenter.mn/Images/Cate/1/%D0%94%D0%BE%D0%B3%D1%81%D0%BE%D0%BC%D1%8B%D0%BD%20%D0%91%D0%BE%D0%B4%D0%BE%D0%BE.jpg" id="227" name="Google Shape;227;p12"/>
          <p:cNvPicPr preferRelativeResize="0"/>
          <p:nvPr>
            <p:ph idx="1" type="body"/>
          </p:nvPr>
        </p:nvPicPr>
        <p:blipFill rotWithShape="1">
          <a:blip r:embed="rId3">
            <a:alphaModFix/>
          </a:blip>
          <a:srcRect b="0" l="0" r="0" t="0"/>
          <a:stretch/>
        </p:blipFill>
        <p:spPr>
          <a:xfrm>
            <a:off x="1295400" y="2438400"/>
            <a:ext cx="3200400" cy="2666999"/>
          </a:xfrm>
          <a:prstGeom prst="rect">
            <a:avLst/>
          </a:prstGeom>
          <a:noFill/>
          <a:ln>
            <a:noFill/>
          </a:ln>
        </p:spPr>
      </p:pic>
      <p:sp>
        <p:nvSpPr>
          <p:cNvPr id="228" name="Google Shape;228;p12"/>
          <p:cNvSpPr/>
          <p:nvPr/>
        </p:nvSpPr>
        <p:spPr>
          <a:xfrm>
            <a:off x="1219200" y="5257800"/>
            <a:ext cx="3276600" cy="6858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http://www.touristinfocenter.mn/cate14_more.aspx?ItemID=83</a:t>
            </a:r>
            <a:endParaRPr/>
          </a:p>
        </p:txBody>
      </p:sp>
      <p:sp>
        <p:nvSpPr>
          <p:cNvPr id="229" name="Google Shape;229;p12"/>
          <p:cNvSpPr/>
          <p:nvPr/>
        </p:nvSpPr>
        <p:spPr>
          <a:xfrm>
            <a:off x="4800600" y="2438400"/>
            <a:ext cx="3276600" cy="34290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1921 онд байгуулагдсан түр засгийн газрын гадаад хэрэг эрхэлсэн хэлтсийн дарга, түр засгийн газрын дарга, Нийслэл хүрээг чөлөөлсний дараа Монгол улсын ерөнхий сайд байсан тэрээр Ж.Цэвээнтэй хамтран “Хоршооны дүрэм боловсруулж улсын дээд, доод хуралд оруулж байжээ” </a:t>
            </a:r>
            <a:endParaRPr sz="1800">
              <a:solidFill>
                <a:schemeClr val="dk1"/>
              </a:solidFill>
              <a:latin typeface="Garamond"/>
              <a:ea typeface="Garamond"/>
              <a:cs typeface="Garamond"/>
              <a:sym typeface="Garamon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1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Dorje of Bunibazar/1878-1943/</a:t>
            </a:r>
            <a:br>
              <a:rPr lang="mn-MN" sz="2400">
                <a:solidFill>
                  <a:srgbClr val="0070C0"/>
                </a:solidFill>
              </a:rPr>
            </a:br>
            <a:r>
              <a:rPr lang="mn-MN" sz="2400">
                <a:solidFill>
                  <a:srgbClr val="0070C0"/>
                </a:solidFill>
              </a:rPr>
              <a:t>Бунибазарын Дорж/1878-1943/ </a:t>
            </a:r>
            <a:endParaRPr sz="2400">
              <a:solidFill>
                <a:srgbClr val="0070C0"/>
              </a:solidFill>
            </a:endParaRPr>
          </a:p>
        </p:txBody>
      </p:sp>
      <p:sp>
        <p:nvSpPr>
          <p:cNvPr id="235" name="Google Shape;235;p1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 1878 онд Түшээт хан аймгийн Говь түшээ гүний хошуу одоогийн Өмнөговь аймгийн Баян-овоо сумын нутагт тайжийн гэр бүлд төржээ. Гэрээр монгол, манж, төвд хэл бичиг сурч нам, төр, шинжлэх ухааны байгууллагуудад ажиллахын зэрэгцээ дээрх сонинуудад өгүүлэл бичиж байжээ. Мөн 1941 онд “Сүхбаатар” киноны ажилд оролцож байжээ. 1943 онд насан эцэслэжээ. Сэтгүүл зүйн төрөл бүрээр нийтлэл бичсэн.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Dorje of Bunibazar/1878-1943/</a:t>
            </a:r>
            <a:br>
              <a:rPr lang="mn-MN" sz="2400">
                <a:solidFill>
                  <a:srgbClr val="0070C0"/>
                </a:solidFill>
              </a:rPr>
            </a:br>
            <a:r>
              <a:rPr lang="mn-MN" sz="2400">
                <a:solidFill>
                  <a:srgbClr val="0070C0"/>
                </a:solidFill>
              </a:rPr>
              <a:t>Бунибазарын Дорж/1878-1943/ </a:t>
            </a:r>
            <a:endParaRPr sz="2400"/>
          </a:p>
        </p:txBody>
      </p:sp>
      <p:sp>
        <p:nvSpPr>
          <p:cNvPr id="241" name="Google Shape;241;p14"/>
          <p:cNvSpPr/>
          <p:nvPr/>
        </p:nvSpPr>
        <p:spPr>
          <a:xfrm>
            <a:off x="4267200" y="2438400"/>
            <a:ext cx="3733800" cy="36576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Өмнөговь аймгийн дарга Ж.Самбуу, Оросын Монголч эрдэмтэн Шар хэмээх Дамдинсүрэн буюу Симуков, Дорж мээрэн нар Далангийн задгай голын зүүн дэнжийг сонгон Даланзадгад хотын шавийг тавьсан түүхтэй аж. Дорж мээрэн “энд Өмнөд хөршийг гайхуулсан талын сайхан хот босно” хэмээн ерөөсөн гэсэн яриа бий. Мөн тэрээр улсын мэргэн харваач байсан гэдэг. </a:t>
            </a:r>
            <a:endParaRPr sz="1800">
              <a:solidFill>
                <a:schemeClr val="dk1"/>
              </a:solidFill>
              <a:latin typeface="Garamond"/>
              <a:ea typeface="Garamond"/>
              <a:cs typeface="Garamond"/>
              <a:sym typeface="Garamond"/>
            </a:endParaRPr>
          </a:p>
        </p:txBody>
      </p:sp>
      <p:pic>
        <p:nvPicPr>
          <p:cNvPr descr="https://110.mof.gov.mn/images/history/b5f88-png.png" id="242" name="Google Shape;242;p14"/>
          <p:cNvPicPr preferRelativeResize="0"/>
          <p:nvPr>
            <p:ph idx="1" type="body"/>
          </p:nvPr>
        </p:nvPicPr>
        <p:blipFill rotWithShape="1">
          <a:blip r:embed="rId3">
            <a:alphaModFix/>
          </a:blip>
          <a:srcRect b="0" l="0" r="0" t="0"/>
          <a:stretch/>
        </p:blipFill>
        <p:spPr>
          <a:xfrm>
            <a:off x="1143000" y="2286000"/>
            <a:ext cx="2971800" cy="2895600"/>
          </a:xfrm>
          <a:prstGeom prst="rect">
            <a:avLst/>
          </a:prstGeom>
          <a:noFill/>
          <a:ln>
            <a:noFill/>
          </a:ln>
        </p:spPr>
      </p:pic>
      <p:sp>
        <p:nvSpPr>
          <p:cNvPr id="243" name="Google Shape;243;p14"/>
          <p:cNvSpPr/>
          <p:nvPr/>
        </p:nvSpPr>
        <p:spPr>
          <a:xfrm>
            <a:off x="1066800" y="5327374"/>
            <a:ext cx="3048000" cy="768626"/>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https://110.mof.gov.mn/index.php/page/history</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1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Dorje of Bunibazar/1878-1943/</a:t>
            </a:r>
            <a:br>
              <a:rPr lang="mn-MN" sz="2400">
                <a:solidFill>
                  <a:srgbClr val="0070C0"/>
                </a:solidFill>
              </a:rPr>
            </a:br>
            <a:r>
              <a:rPr lang="mn-MN" sz="2400">
                <a:solidFill>
                  <a:srgbClr val="0070C0"/>
                </a:solidFill>
              </a:rPr>
              <a:t>Бунибазарын Дорж/1878-1943/ </a:t>
            </a:r>
            <a:endParaRPr sz="2400"/>
          </a:p>
        </p:txBody>
      </p:sp>
      <p:sp>
        <p:nvSpPr>
          <p:cNvPr id="249" name="Google Shape;249;p1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0" lvl="0" marL="0" rtl="0" algn="just">
              <a:spcBef>
                <a:spcPts val="0"/>
              </a:spcBef>
              <a:spcAft>
                <a:spcPts val="0"/>
              </a:spcAft>
              <a:buSzPct val="115000"/>
              <a:buNone/>
            </a:pPr>
            <a:r>
              <a:rPr lang="mn-MN"/>
              <a:t>Богд хаант Монгол улсын гадаад яамны тэргүүн түшмэл Б.Цэрэндоржийн орлогч дэс түшмэл, Ардын засгийн газарт гадаад яамны туслах болон эрхэлсэн түшмэл, сангийн яамны сайд хийж байсан. 1932-1940 онд Шинжлэх ухааны хүрээлэнд ажиллаж хүрээлэнгийн жинхэнэ гишүүн, толь бичгийн комиссын гишүүн болжээ. Тэрээр морин өртөөг халах, өртөөнд зарцуулдаг мөнгөн хөрөнгийг хуримтлуулж Орос улсаас шуудангийн машин авч, мөн жолооч нарыг урин ирж иргэдээ сургах зэрэг зөв зүйтэй саналыг гаргаж байлаа.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1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Dorje of Bunibazar/1878-1943/</a:t>
            </a:r>
            <a:br>
              <a:rPr lang="mn-MN" sz="2400">
                <a:solidFill>
                  <a:srgbClr val="0070C0"/>
                </a:solidFill>
              </a:rPr>
            </a:br>
            <a:r>
              <a:rPr lang="mn-MN" sz="2400">
                <a:solidFill>
                  <a:srgbClr val="0070C0"/>
                </a:solidFill>
              </a:rPr>
              <a:t>Бунибазарын Дорж/1878-1943/</a:t>
            </a:r>
            <a:endParaRPr sz="2400"/>
          </a:p>
        </p:txBody>
      </p:sp>
      <p:sp>
        <p:nvSpPr>
          <p:cNvPr id="255" name="Google Shape;255;p1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7500" lnSpcReduction="20000"/>
          </a:bodyPr>
          <a:lstStyle/>
          <a:p>
            <a:pPr indent="-285750" lvl="0" marL="285750" rtl="0" algn="just">
              <a:spcBef>
                <a:spcPts val="0"/>
              </a:spcBef>
              <a:spcAft>
                <a:spcPts val="0"/>
              </a:spcAft>
              <a:buSzPct val="115000"/>
              <a:buChar char="•"/>
            </a:pPr>
            <a:r>
              <a:rPr lang="mn-MN"/>
              <a:t>1898-1907 онд Чуулганы жасаа, хошуу Тамгын газарт бичээчийн хөтөл, бичээч</a:t>
            </a:r>
            <a:endParaRPr/>
          </a:p>
          <a:p>
            <a:pPr indent="-285750" lvl="0" marL="285750" rtl="0" algn="just">
              <a:spcBef>
                <a:spcPts val="972"/>
              </a:spcBef>
              <a:spcAft>
                <a:spcPts val="0"/>
              </a:spcAft>
              <a:buSzPct val="115000"/>
              <a:buChar char="•"/>
            </a:pPr>
            <a:r>
              <a:rPr lang="mn-MN"/>
              <a:t>1911-1919 онд Гадаад яаманд эх зохиогч дэс түшмэл</a:t>
            </a:r>
            <a:endParaRPr/>
          </a:p>
          <a:p>
            <a:pPr indent="-285750" lvl="0" marL="285750" rtl="0" algn="just">
              <a:spcBef>
                <a:spcPts val="972"/>
              </a:spcBef>
              <a:spcAft>
                <a:spcPts val="0"/>
              </a:spcAft>
              <a:buSzPct val="115000"/>
              <a:buChar char="•"/>
            </a:pPr>
            <a:r>
              <a:rPr lang="mn-MN"/>
              <a:t>1921-1923 онд Гадаад яамны эрхэлсэн түшмэл (Дэд сайд), Улсын Бага Хурлын гишүүн</a:t>
            </a:r>
            <a:endParaRPr/>
          </a:p>
          <a:p>
            <a:pPr indent="-285750" lvl="0" marL="285750" rtl="0" algn="just">
              <a:spcBef>
                <a:spcPts val="972"/>
              </a:spcBef>
              <a:spcAft>
                <a:spcPts val="0"/>
              </a:spcAft>
              <a:buSzPct val="115000"/>
              <a:buChar char="•"/>
            </a:pPr>
            <a:r>
              <a:rPr lang="mn-MN"/>
              <a:t>1923-1924 онд Сангийн хамаг хэргийг бүгд захиран шийтгэх яамны сайд</a:t>
            </a:r>
            <a:endParaRPr/>
          </a:p>
          <a:p>
            <a:pPr indent="-285750" lvl="0" marL="285750" rtl="0" algn="just">
              <a:spcBef>
                <a:spcPts val="972"/>
              </a:spcBef>
              <a:spcAft>
                <a:spcPts val="0"/>
              </a:spcAft>
              <a:buSzPct val="115000"/>
              <a:buChar char="•"/>
            </a:pPr>
            <a:r>
              <a:rPr lang="mn-MN"/>
              <a:t>1924-1927 онд Сангийн яаманд эрхэлсэн түшмэл бөгөөд Хоршооны ерөнхий хорооны гишүүн</a:t>
            </a:r>
            <a:endParaRPr/>
          </a:p>
          <a:p>
            <a:pPr indent="-285750" lvl="0" marL="285750" rtl="0" algn="just">
              <a:spcBef>
                <a:spcPts val="972"/>
              </a:spcBef>
              <a:spcAft>
                <a:spcPts val="0"/>
              </a:spcAft>
              <a:buSzPct val="115000"/>
              <a:buChar char="•"/>
            </a:pPr>
            <a:r>
              <a:rPr lang="mn-MN"/>
              <a:t>1932-1940 онд Судар бичгийн хүрээлэнд эрдэм шинжилгээний ажилтан.</a:t>
            </a:r>
            <a:endParaRPr/>
          </a:p>
          <a:p>
            <a:pPr indent="-149923" lvl="0" marL="285750" rtl="0" algn="l">
              <a:spcBef>
                <a:spcPts val="972"/>
              </a:spcBef>
              <a:spcAft>
                <a:spcPts val="0"/>
              </a:spcAft>
              <a:buSzPct val="1150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1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Dorje of Bunibazar/1878-1943/</a:t>
            </a:r>
            <a:br>
              <a:rPr lang="mn-MN" sz="2400">
                <a:solidFill>
                  <a:srgbClr val="0070C0"/>
                </a:solidFill>
              </a:rPr>
            </a:br>
            <a:r>
              <a:rPr lang="mn-MN" sz="2400">
                <a:solidFill>
                  <a:srgbClr val="0070C0"/>
                </a:solidFill>
              </a:rPr>
              <a:t>Бунибазарын Дорж/1878-1943/</a:t>
            </a:r>
            <a:endParaRPr sz="2400"/>
          </a:p>
        </p:txBody>
      </p:sp>
      <p:sp>
        <p:nvSpPr>
          <p:cNvPr id="261" name="Google Shape;261;p1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0000" lnSpcReduction="20000"/>
          </a:bodyPr>
          <a:lstStyle/>
          <a:p>
            <a:pPr indent="-285750" lvl="0" marL="285750" rtl="0" algn="l">
              <a:spcBef>
                <a:spcPts val="0"/>
              </a:spcBef>
              <a:spcAft>
                <a:spcPts val="0"/>
              </a:spcAft>
              <a:buSzPct val="115000"/>
              <a:buChar char="•"/>
            </a:pPr>
            <a:r>
              <a:rPr lang="mn-MN"/>
              <a:t>Гаалийн дүрэм, Уул уурхайн дүрэм, Худалдаа, үйлдвэрлэлийн нэгдсэн татвар хураах дүрэм батлуулсан.</a:t>
            </a:r>
            <a:endParaRPr/>
          </a:p>
          <a:p>
            <a:pPr indent="-285750" lvl="0" marL="285750" rtl="0" algn="l">
              <a:spcBef>
                <a:spcPts val="936"/>
              </a:spcBef>
              <a:spcAft>
                <a:spcPts val="0"/>
              </a:spcAft>
              <a:buSzPct val="115000"/>
              <a:buChar char="•"/>
            </a:pPr>
            <a:r>
              <a:rPr lang="mn-MN"/>
              <a:t>Монгол-Зөвлөлтийн хувь нийлүүлсэн худалдаа, аж үйлдвэрийн банк байгуулж үйл ажиллагааг нь эхлүүлсэн</a:t>
            </a:r>
            <a:endParaRPr/>
          </a:p>
          <a:p>
            <a:pPr indent="-285750" lvl="0" marL="285750" rtl="0" algn="l">
              <a:spcBef>
                <a:spcPts val="936"/>
              </a:spcBef>
              <a:spcAft>
                <a:spcPts val="0"/>
              </a:spcAft>
              <a:buSzPct val="115000"/>
              <a:buChar char="•"/>
            </a:pPr>
            <a:r>
              <a:rPr lang="mn-MN"/>
              <a:t>Эдийн засгийн үндсэн бодлого баримт бичиг батлуулсан</a:t>
            </a:r>
            <a:endParaRPr/>
          </a:p>
          <a:p>
            <a:pPr indent="-285750" lvl="0" marL="285750" rtl="0" algn="l">
              <a:spcBef>
                <a:spcPts val="936"/>
              </a:spcBef>
              <a:spcAft>
                <a:spcPts val="0"/>
              </a:spcAft>
              <a:buSzPct val="115000"/>
              <a:buChar char="•"/>
            </a:pPr>
            <a:r>
              <a:rPr lang="mn-MN"/>
              <a:t>Гаалийн албыг бэхжүүлж, үйл ажиллагааг нь өргөжүүлсэн бөгөөд энэ хүрээнд Гаалийн нягтлан бодогчдын түр сургууль байгуулсан нь цаашдын Санхүүгийн сургуулийг үүсгэл болжээ.</a:t>
            </a:r>
            <a:endParaRPr/>
          </a:p>
          <a:p>
            <a:pPr indent="-285750" lvl="0" marL="285750" rtl="0" algn="l">
              <a:spcBef>
                <a:spcPts val="936"/>
              </a:spcBef>
              <a:spcAft>
                <a:spcPts val="0"/>
              </a:spcAft>
              <a:buSzPct val="115000"/>
              <a:buChar char="•"/>
            </a:pPr>
            <a:r>
              <a:rPr lang="mn-MN"/>
              <a:t>1942 онд улс төрийн хилс хэрэгт холбогдуулан хорих лагерт 15 жил хорьж, хувьд ногдох хөрөнгийг нь хураахаар шийдвэрлэсэн байна. Тэрээр 1943 онд 65 настайдаа хорих лагерт нас нөхцжээ.</a:t>
            </a:r>
            <a:endParaRPr/>
          </a:p>
          <a:p>
            <a:pPr indent="-285750" lvl="0" marL="285750" rtl="0" algn="l">
              <a:spcBef>
                <a:spcPts val="936"/>
              </a:spcBef>
              <a:spcAft>
                <a:spcPts val="0"/>
              </a:spcAft>
              <a:buSzPct val="115000"/>
              <a:buChar char="•"/>
            </a:pPr>
            <a:r>
              <a:rPr lang="mn-MN"/>
              <a:t>1960 онд Ардын Их Хурлын Тэргүүлэгчдийн дэргэдэх Цагаатгалын ажил эрхэлсэн комиссын 70 дугаар тогтоолоор түүнийг цагаатгасан.</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1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Dambadorj Tseren-Ochirin/1899-1934/</a:t>
            </a:r>
            <a:br>
              <a:rPr lang="mn-MN" sz="2400">
                <a:solidFill>
                  <a:srgbClr val="0070C0"/>
                </a:solidFill>
              </a:rPr>
            </a:br>
            <a:r>
              <a:rPr lang="mn-MN" sz="2400">
                <a:solidFill>
                  <a:srgbClr val="0070C0"/>
                </a:solidFill>
              </a:rPr>
              <a:t>Цэрэн-Очирын Дамбадорж /1899-1934/</a:t>
            </a:r>
            <a:endParaRPr/>
          </a:p>
        </p:txBody>
      </p:sp>
      <p:sp>
        <p:nvSpPr>
          <p:cNvPr id="267" name="Google Shape;267;p1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Ц.Дамбадорж Амгаланбаатар хотод төрж, гэрээр манж, монгол бичиг заалгаж сурсан. Нам төрийн төв хэвлэл, “Ардын эрх”, “Үнэн”, “Монгол ардын нам” сэтгүүлийн анхны эрхлэгчээр ажиллаж, хувьсгалт хэвлэлийг хөгжүүлэхэд өөрийн хувь нэмрийг оруулсан. Тэрээр сонин сэтгүүлд нийгэм, улс төр, эдийн засгийн чиглэлээр 100 гаруй нийтлэл хэвлүүлсэн. Ф.Энгельс “Төрийн үүсэл” болон бусад нэлээд хэдэн номыг монгол хэлнээ орчуулжээ.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1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Dambadorj Tseren-Ochirin/1899-1934/</a:t>
            </a:r>
            <a:br>
              <a:rPr lang="mn-MN" sz="2400">
                <a:solidFill>
                  <a:srgbClr val="0070C0"/>
                </a:solidFill>
              </a:rPr>
            </a:br>
            <a:r>
              <a:rPr lang="mn-MN" sz="2400">
                <a:solidFill>
                  <a:srgbClr val="0070C0"/>
                </a:solidFill>
              </a:rPr>
              <a:t>Цэрэн-Очирын Дамбадорж /1899-1934/</a:t>
            </a:r>
            <a:endParaRPr sz="2400"/>
          </a:p>
        </p:txBody>
      </p:sp>
      <p:pic>
        <p:nvPicPr>
          <p:cNvPr descr="https://mongoltoli.mn/history/img/news/history_1481947190.jpg" id="273" name="Google Shape;273;p19"/>
          <p:cNvPicPr preferRelativeResize="0"/>
          <p:nvPr>
            <p:ph idx="1" type="body"/>
          </p:nvPr>
        </p:nvPicPr>
        <p:blipFill rotWithShape="1">
          <a:blip r:embed="rId3">
            <a:alphaModFix/>
          </a:blip>
          <a:srcRect b="0" l="0" r="0" t="0"/>
          <a:stretch/>
        </p:blipFill>
        <p:spPr>
          <a:xfrm>
            <a:off x="1219200" y="2514599"/>
            <a:ext cx="2895600" cy="2590801"/>
          </a:xfrm>
          <a:prstGeom prst="rect">
            <a:avLst/>
          </a:prstGeom>
          <a:noFill/>
          <a:ln>
            <a:noFill/>
          </a:ln>
        </p:spPr>
      </p:pic>
      <p:sp>
        <p:nvSpPr>
          <p:cNvPr id="274" name="Google Shape;274;p19"/>
          <p:cNvSpPr/>
          <p:nvPr/>
        </p:nvSpPr>
        <p:spPr>
          <a:xfrm>
            <a:off x="1295400" y="5257800"/>
            <a:ext cx="2895600" cy="7620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https://mongoltoli.mn/history/h/617</a:t>
            </a:r>
            <a:endParaRPr/>
          </a:p>
        </p:txBody>
      </p:sp>
      <p:sp>
        <p:nvSpPr>
          <p:cNvPr id="275" name="Google Shape;275;p19"/>
          <p:cNvSpPr/>
          <p:nvPr/>
        </p:nvSpPr>
        <p:spPr>
          <a:xfrm>
            <a:off x="4419600" y="2514600"/>
            <a:ext cx="3276600" cy="34290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Ц.Дамбадорж нь сонины эрхлэгч байхдаа идэвхтэн бичигчийг дэмжих, сонинг булантай болгох, адил төстэй материалыг төрөлжүүлэх, бичлэгийн төрөл зүйлийг хөгжүүлэх талаар далайцтай ажлуудыг хийсэн юм. </a:t>
            </a:r>
            <a:endParaRPr sz="1800">
              <a:solidFill>
                <a:schemeClr val="dk1"/>
              </a:solidFill>
              <a:latin typeface="Garamond"/>
              <a:ea typeface="Garamond"/>
              <a:cs typeface="Garamond"/>
              <a:sym typeface="Garamon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20"/>
          <p:cNvSpPr txBox="1"/>
          <p:nvPr>
            <p:ph type="title"/>
          </p:nvPr>
        </p:nvSpPr>
        <p:spPr>
          <a:xfrm>
            <a:off x="1066800" y="838200"/>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Dambadorj Tseren-Ochirin/1899-1934/</a:t>
            </a:r>
            <a:br>
              <a:rPr lang="mn-MN" sz="2400">
                <a:solidFill>
                  <a:srgbClr val="0070C0"/>
                </a:solidFill>
              </a:rPr>
            </a:br>
            <a:r>
              <a:rPr lang="mn-MN" sz="2400">
                <a:solidFill>
                  <a:srgbClr val="0070C0"/>
                </a:solidFill>
              </a:rPr>
              <a:t>Цэрэн-Очирын Дамбадорж /1899-1934/</a:t>
            </a:r>
            <a:endParaRPr sz="2400"/>
          </a:p>
        </p:txBody>
      </p:sp>
      <p:sp>
        <p:nvSpPr>
          <p:cNvPr id="281" name="Google Shape;281;p2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0" lvl="0" marL="0" rtl="0" algn="just">
              <a:spcBef>
                <a:spcPts val="0"/>
              </a:spcBef>
              <a:spcAft>
                <a:spcPts val="0"/>
              </a:spcAft>
              <a:buSzPct val="115000"/>
              <a:buNone/>
            </a:pPr>
            <a:r>
              <a:rPr lang="mn-MN"/>
              <a:t>1922 онд  Москвад дорно дахины хэл бичгийн сургуульд, 1929-1932 онд Москвагийн Улс ардын аж ахуйн дээд сургуульд сурсан.1923-1928 онд МАН-ын Төв Хорооны Суртлын хэлтсийн эрхлэгч, тэргүүлэгч гишүүн, дэд дарга, даргаар ажиллахдаа Коминтернээс хараат бус, бие даасан бодлого, үйл ажиллагаа явуулахыг эрмэлзсний учир “Баруунтан” гэгдэн намын удирдлагаас чөлөөлөгдөж, ЗХУ-д нутаг заагдан суусан. 1928 оны сүүлээс ЗХУ дахь Монголын элчин төлөөлөгчийн газарт худалдааны төлөөлөгчөөр ажилласан.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21"/>
          <p:cNvSpPr txBox="1"/>
          <p:nvPr>
            <p:ph type="title"/>
          </p:nvPr>
        </p:nvSpPr>
        <p:spPr>
          <a:xfrm>
            <a:off x="1176866" y="915337"/>
            <a:ext cx="6798734" cy="1446863"/>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000"/>
              <a:buFont typeface="Garamond"/>
              <a:buNone/>
            </a:pPr>
            <a:r>
              <a:rPr lang="mn-MN" sz="2000">
                <a:solidFill>
                  <a:srgbClr val="0070C0"/>
                </a:solidFill>
              </a:rPr>
              <a:t>Old scribe Navaanamjil Galsan-Ish's /1882-1954/</a:t>
            </a:r>
            <a:br>
              <a:rPr lang="mn-MN" sz="2000">
                <a:solidFill>
                  <a:srgbClr val="0070C0"/>
                </a:solidFill>
              </a:rPr>
            </a:br>
            <a:r>
              <a:rPr lang="mn-MN" sz="2000">
                <a:solidFill>
                  <a:srgbClr val="0070C0"/>
                </a:solidFill>
              </a:rPr>
              <a:t>Өвгөн бичээч Галсан-Ишийн Наваанамжил /1882-1954/</a:t>
            </a:r>
            <a:endParaRPr/>
          </a:p>
        </p:txBody>
      </p:sp>
      <p:sp>
        <p:nvSpPr>
          <p:cNvPr id="287" name="Google Shape;287;p2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SzPts val="2070"/>
              <a:buNone/>
            </a:pPr>
            <a:r>
              <a:rPr lang="mn-MN" sz="1800"/>
              <a:t>Монголын анхны сэтгүүлчдийн нэг, “Үнэн” сонины эрхлэгч, Шинжлэх ухааны хүрээлэнгийн жинхэнэ гишүүн, төр, нийгмийн зүтгэлтэн.Төв аймгийн Өндөрширээт сумын уугуул. Хошуу тамгын газар бичээч, аймгийн чуулганы даргын бичээч, Хүрээн дэх тоглоомын засгийн газрын Гадаад яаманд түшмэлийн алба хааж байв. 1921 онд Ардын хувьсгал ялмагц засгийн газрын туслах түшмэл, нарийн бичгийн даргаар дэвшин ажиллажээ. 1924 оны эхээр “Ардын эрх” сонинд хянагчаар ажиллах үеэс түүний сэтгүүлчийн үйл ажиллагаа эхэлж, 1930 он хүртэл “Үнэн” сонины эрхлэгч, нарийн бичгийн даргаар ажилласан.  </a:t>
            </a:r>
            <a:endParaRPr sz="18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2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Navaanamjil Galsan-Ish's /1882-1954/</a:t>
            </a:r>
            <a:br>
              <a:rPr lang="mn-MN" sz="2400">
                <a:solidFill>
                  <a:srgbClr val="0070C0"/>
                </a:solidFill>
              </a:rPr>
            </a:br>
            <a:r>
              <a:rPr lang="mn-MN" sz="2400">
                <a:solidFill>
                  <a:srgbClr val="0070C0"/>
                </a:solidFill>
              </a:rPr>
              <a:t>Галсан-Ишийн Наваанамжил /1882-1954/</a:t>
            </a:r>
            <a:endParaRPr sz="2400"/>
          </a:p>
        </p:txBody>
      </p:sp>
      <p:sp>
        <p:nvSpPr>
          <p:cNvPr id="293" name="Google Shape;293;p2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spcBef>
                <a:spcPts val="0"/>
              </a:spcBef>
              <a:spcAft>
                <a:spcPts val="0"/>
              </a:spcAft>
              <a:buSzPct val="115000"/>
              <a:buNone/>
            </a:pPr>
            <a:r>
              <a:rPr lang="mn-MN"/>
              <a:t>1924 онд Улсын анхдугаар их хуралд нарийн бичгийн дарга. Намын IY их хурлаас МАХН-ын Төв Хорооны орлогч гишүүнээр сонгогдсон бөгөөд дараа жил нь “Үнэн” сонины эрхлэгч болжээ.</a:t>
            </a:r>
            <a:endParaRPr/>
          </a:p>
          <a:p>
            <a:pPr indent="0" lvl="0" marL="0" rtl="0" algn="just">
              <a:spcBef>
                <a:spcPts val="1044"/>
              </a:spcBef>
              <a:spcAft>
                <a:spcPts val="0"/>
              </a:spcAft>
              <a:buSzPct val="115000"/>
              <a:buNone/>
            </a:pPr>
            <a:r>
              <a:rPr lang="mn-MN"/>
              <a:t>Зохиол бүтээлээ гол төлөв Улааннүдэн хэмээх зохиомол нэрээр гаргаж байсан бөгөөд 20 гаруй томоохон ном зохиол бичсэний дотор “Өвгөн бичээчийн өгүүлэл” дурсамжийн ном онцгой байр эзэлдэг. 1942 оноос Шинжлэх ухааны хүрээлэнгийн түүхийн салбарт түүх судлалаар ажиллаж, 1949 онд ШУА-ийн жинхэнэ гишүүн болжээ.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23"/>
          <p:cNvSpPr txBox="1"/>
          <p:nvPr>
            <p:ph type="title"/>
          </p:nvPr>
        </p:nvSpPr>
        <p:spPr>
          <a:xfrm>
            <a:off x="1219200" y="915337"/>
            <a:ext cx="6756400" cy="1142063"/>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endParaRPr sz="2400"/>
          </a:p>
        </p:txBody>
      </p:sp>
      <p:pic>
        <p:nvPicPr>
          <p:cNvPr descr="https://mongoltoli.mn/history/img/news/history_1482406555.jpg" id="299" name="Google Shape;299;p23"/>
          <p:cNvPicPr preferRelativeResize="0"/>
          <p:nvPr>
            <p:ph idx="1" type="body"/>
          </p:nvPr>
        </p:nvPicPr>
        <p:blipFill rotWithShape="1">
          <a:blip r:embed="rId3">
            <a:alphaModFix/>
          </a:blip>
          <a:srcRect b="0" l="0" r="0" t="0"/>
          <a:stretch/>
        </p:blipFill>
        <p:spPr>
          <a:xfrm>
            <a:off x="1219200" y="2438400"/>
            <a:ext cx="3124200" cy="2819400"/>
          </a:xfrm>
          <a:prstGeom prst="rect">
            <a:avLst/>
          </a:prstGeom>
          <a:noFill/>
          <a:ln>
            <a:noFill/>
          </a:ln>
        </p:spPr>
      </p:pic>
      <p:sp>
        <p:nvSpPr>
          <p:cNvPr id="300" name="Google Shape;300;p23"/>
          <p:cNvSpPr/>
          <p:nvPr/>
        </p:nvSpPr>
        <p:spPr>
          <a:xfrm>
            <a:off x="1219200" y="5334000"/>
            <a:ext cx="3124200" cy="5334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https://mongoltoli.mn/history/h/747</a:t>
            </a:r>
            <a:endParaRPr/>
          </a:p>
        </p:txBody>
      </p:sp>
      <p:sp>
        <p:nvSpPr>
          <p:cNvPr id="301" name="Google Shape;301;p23"/>
          <p:cNvSpPr/>
          <p:nvPr/>
        </p:nvSpPr>
        <p:spPr>
          <a:xfrm>
            <a:off x="4572000" y="2438400"/>
            <a:ext cx="3429000" cy="33528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1915 оны Хиагтын гурван улсын хэлэлцээрийг эсэргүүцэж, энэ хэрэгт Япон улсыг татан оролцуулах санал тавьж байв. </a:t>
            </a:r>
            <a:endParaRPr/>
          </a:p>
          <a:p>
            <a:pPr indent="0" lvl="0" marL="0" marR="0" rtl="0" algn="ctr">
              <a:spcBef>
                <a:spcPts val="0"/>
              </a:spcBef>
              <a:spcAft>
                <a:spcPts val="0"/>
              </a:spcAft>
              <a:buNone/>
            </a:pPr>
            <a:r>
              <a:rPr lang="mn-MN" sz="1800">
                <a:solidFill>
                  <a:schemeClr val="dk1"/>
                </a:solidFill>
                <a:latin typeface="Garamond"/>
                <a:ea typeface="Garamond"/>
                <a:cs typeface="Garamond"/>
                <a:sym typeface="Garamond"/>
              </a:rPr>
              <a:t>Тэр  амьдралынхаа сүүлчийн жилүүдэд толь бичиг зохиох зэрэг эрдэм номын ажлаар оролдож байв.</a:t>
            </a:r>
            <a:endParaRPr sz="1800">
              <a:solidFill>
                <a:schemeClr val="dk1"/>
              </a:solidFill>
              <a:latin typeface="Garamond"/>
              <a:ea typeface="Garamond"/>
              <a:cs typeface="Garamond"/>
              <a:sym typeface="Garamond"/>
            </a:endParaRPr>
          </a:p>
        </p:txBody>
      </p:sp>
      <p:sp>
        <p:nvSpPr>
          <p:cNvPr id="302" name="Google Shape;302;p23"/>
          <p:cNvSpPr/>
          <p:nvPr/>
        </p:nvSpPr>
        <p:spPr>
          <a:xfrm>
            <a:off x="1219200" y="1219200"/>
            <a:ext cx="6781800" cy="110799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br>
              <a:rPr lang="mn-MN" sz="1800">
                <a:solidFill>
                  <a:srgbClr val="0070C0"/>
                </a:solidFill>
                <a:latin typeface="Garamond"/>
                <a:ea typeface="Garamond"/>
                <a:cs typeface="Garamond"/>
                <a:sym typeface="Garamond"/>
              </a:rPr>
            </a:br>
            <a:r>
              <a:rPr lang="mn-MN" sz="2400">
                <a:solidFill>
                  <a:srgbClr val="0070C0"/>
                </a:solidFill>
                <a:latin typeface="Garamond"/>
                <a:ea typeface="Garamond"/>
                <a:cs typeface="Garamond"/>
                <a:sym typeface="Garamond"/>
              </a:rPr>
              <a:t>Khaisan of Battomer /1857-1917/</a:t>
            </a:r>
            <a:br>
              <a:rPr lang="mn-MN" sz="2400">
                <a:solidFill>
                  <a:srgbClr val="0070C0"/>
                </a:solidFill>
                <a:latin typeface="Garamond"/>
                <a:ea typeface="Garamond"/>
                <a:cs typeface="Garamond"/>
                <a:sym typeface="Garamond"/>
              </a:rPr>
            </a:br>
            <a:r>
              <a:rPr lang="mn-MN" sz="2400">
                <a:solidFill>
                  <a:srgbClr val="0070C0"/>
                </a:solidFill>
                <a:latin typeface="Garamond"/>
                <a:ea typeface="Garamond"/>
                <a:cs typeface="Garamond"/>
                <a:sym typeface="Garamond"/>
              </a:rPr>
              <a:t>Баттөмөрийн Хайсан /1857-1917</a:t>
            </a:r>
            <a:r>
              <a:rPr lang="mn-MN" sz="1800">
                <a:solidFill>
                  <a:srgbClr val="0070C0"/>
                </a:solidFill>
                <a:latin typeface="Garamond"/>
                <a:ea typeface="Garamond"/>
                <a:cs typeface="Garamond"/>
                <a:sym typeface="Garamond"/>
              </a:rPr>
              <a:t>/</a:t>
            </a:r>
            <a:endParaRPr sz="1800">
              <a:solidFill>
                <a:schemeClr val="dk1"/>
              </a:solidFill>
              <a:latin typeface="Garamond"/>
              <a:ea typeface="Garamond"/>
              <a:cs typeface="Garamond"/>
              <a:sym typeface="Garamon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2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Khaisan of Battomer /1857-1917/</a:t>
            </a:r>
            <a:br>
              <a:rPr lang="mn-MN" sz="2400">
                <a:solidFill>
                  <a:srgbClr val="0070C0"/>
                </a:solidFill>
              </a:rPr>
            </a:br>
            <a:r>
              <a:rPr lang="mn-MN" sz="2400">
                <a:solidFill>
                  <a:srgbClr val="0070C0"/>
                </a:solidFill>
              </a:rPr>
              <a:t>Баттөмөрийн Хайсан /1857-1917/</a:t>
            </a:r>
            <a:endParaRPr/>
          </a:p>
        </p:txBody>
      </p:sp>
      <p:sp>
        <p:nvSpPr>
          <p:cNvPr id="308" name="Google Shape;308;p2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Өвөр монголын  Зостын чуулганы Харчин хошуунд 1857 онд төрсөн. Хятадын колонистуудын эсрэг зэвсэгт тэмцэлд идэвхтэй оролцож байгаад, Оросын нөлөөн доорх Харбин хотод дүрвэн, монгол үндэстэнд тустай ажил үйлсэд хувь нэмрээ оруулж, “Монголын сонин бичиг” сониныг гаргалцаж байв. 1907 онд Ар Монголын эх орончидтой танилцан хүрээнд ирж, Ханддорж ван, Цэрэнчимэд лам нартай анд бололцож, тусгаар тогтнолын төлөө хамтран тэмцэгчид болсон. Түүний амьдрал үйл ажиллагааг улс төрийн томоохон зүтгэлтэн, сэхээтэн, сэтгүүлч гэсэн гурван чиглэлээр авч үздэг.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2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Badmaev /1851-1919/</a:t>
            </a:r>
            <a:br>
              <a:rPr lang="mn-MN" sz="2400">
                <a:solidFill>
                  <a:srgbClr val="0070C0"/>
                </a:solidFill>
              </a:rPr>
            </a:br>
            <a:r>
              <a:rPr lang="mn-MN" sz="2400">
                <a:solidFill>
                  <a:srgbClr val="0070C0"/>
                </a:solidFill>
              </a:rPr>
              <a:t>П.А. Бадмаев /1851-1919/</a:t>
            </a:r>
            <a:endParaRPr/>
          </a:p>
        </p:txBody>
      </p:sp>
      <p:sp>
        <p:nvSpPr>
          <p:cNvPr id="314" name="Google Shape;314;p25"/>
          <p:cNvSpPr txBox="1"/>
          <p:nvPr>
            <p:ph idx="1" type="body"/>
          </p:nvPr>
        </p:nvSpPr>
        <p:spPr>
          <a:xfrm>
            <a:off x="914400" y="2438401"/>
            <a:ext cx="7566026" cy="3553882"/>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t/>
            </a:r>
            <a:endParaRPr/>
          </a:p>
        </p:txBody>
      </p:sp>
      <p:pic>
        <p:nvPicPr>
          <p:cNvPr descr="http://historybiz.ru/assets/images/nominanty/badmaevfileminimizer.jpg" id="315" name="Google Shape;315;p25"/>
          <p:cNvPicPr preferRelativeResize="0"/>
          <p:nvPr/>
        </p:nvPicPr>
        <p:blipFill rotWithShape="1">
          <a:blip r:embed="rId3">
            <a:alphaModFix/>
          </a:blip>
          <a:srcRect b="0" l="0" r="0" t="0"/>
          <a:stretch/>
        </p:blipFill>
        <p:spPr>
          <a:xfrm>
            <a:off x="990600" y="2438400"/>
            <a:ext cx="3581400" cy="2514600"/>
          </a:xfrm>
          <a:prstGeom prst="rect">
            <a:avLst/>
          </a:prstGeom>
          <a:noFill/>
          <a:ln>
            <a:noFill/>
          </a:ln>
        </p:spPr>
      </p:pic>
      <p:sp>
        <p:nvSpPr>
          <p:cNvPr id="316" name="Google Shape;316;p25"/>
          <p:cNvSpPr/>
          <p:nvPr/>
        </p:nvSpPr>
        <p:spPr>
          <a:xfrm>
            <a:off x="4724400" y="2438400"/>
            <a:ext cx="3429000" cy="35814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Жамсран Бадмаев 1851 онд Өвөр Байгалийн Агийн буриадад төрсөн. 1871 онд Петербургийн Их сургуулийн Дорно дахины салбарын хятад-монгол-манж хэлний ангид орж, сүүлдээ Цэргийн Анагаах ухааны академийн мэс заслын ангид орж суралцан төгсжээ. “Дорнод хязгаарын амьдрал” сонины эрхлэгч тэрээр олон нийтлэл бичиж нийтлүүлсэн юм. </a:t>
            </a:r>
            <a:endParaRPr sz="1800">
              <a:solidFill>
                <a:schemeClr val="dk1"/>
              </a:solidFill>
              <a:latin typeface="Garamond"/>
              <a:ea typeface="Garamond"/>
              <a:cs typeface="Garamond"/>
              <a:sym typeface="Garamond"/>
            </a:endParaRPr>
          </a:p>
          <a:p>
            <a:pPr indent="0" lvl="0" marL="0" marR="0" rtl="0" algn="ctr">
              <a:spcBef>
                <a:spcPts val="0"/>
              </a:spcBef>
              <a:spcAft>
                <a:spcPts val="0"/>
              </a:spcAft>
              <a:buNone/>
            </a:pPr>
            <a:r>
              <a:t/>
            </a:r>
            <a:endParaRPr sz="1800">
              <a:solidFill>
                <a:schemeClr val="dk1"/>
              </a:solidFill>
              <a:latin typeface="Garamond"/>
              <a:ea typeface="Garamond"/>
              <a:cs typeface="Garamond"/>
              <a:sym typeface="Garamond"/>
            </a:endParaRPr>
          </a:p>
        </p:txBody>
      </p:sp>
      <p:sp>
        <p:nvSpPr>
          <p:cNvPr id="317" name="Google Shape;317;p25"/>
          <p:cNvSpPr/>
          <p:nvPr/>
        </p:nvSpPr>
        <p:spPr>
          <a:xfrm>
            <a:off x="1219200" y="5105400"/>
            <a:ext cx="3276600" cy="6096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http://historybiz.ru/badmaev-petr-aleksandrovich.html</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2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Badmaev /1851-1919/</a:t>
            </a:r>
            <a:br>
              <a:rPr lang="mn-MN" sz="2400">
                <a:solidFill>
                  <a:srgbClr val="0070C0"/>
                </a:solidFill>
              </a:rPr>
            </a:br>
            <a:r>
              <a:rPr lang="mn-MN" sz="2400">
                <a:solidFill>
                  <a:srgbClr val="0070C0"/>
                </a:solidFill>
              </a:rPr>
              <a:t>П.А. Бадмаев /1851-1919/</a:t>
            </a:r>
            <a:endParaRPr/>
          </a:p>
        </p:txBody>
      </p:sp>
      <p:sp>
        <p:nvSpPr>
          <p:cNvPr id="323" name="Google Shape;323;p26"/>
          <p:cNvSpPr txBox="1"/>
          <p:nvPr>
            <p:ph idx="1" type="body"/>
          </p:nvPr>
        </p:nvSpPr>
        <p:spPr>
          <a:xfrm>
            <a:off x="1066800" y="2514600"/>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Тус сонин Оросууд Монголоос хонийг 2.5, үхрийг 35 рублер аваад хил гармагц хонио 6.5, үхрээ 70 рублээр борлуулдаг тухай мэдээлээд малаа хөлөөр нь хил гаргаж борлуулахыг уриалсан байна. Мөн тэрээр Орос, Манжийн худалдаачид хавсайдаж монголчуудыг  мөлжиж байгаа тухай ч мэдээлж байсан. Тэрээр шинжлэх ухааны томоохон зүтгэлтэн, багш, сэтрүүлч, удирдагч, бизнестэн зэрэг олон төрлийн авьяастай нэгэн байжээ.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2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sz="2400">
                <a:solidFill>
                  <a:srgbClr val="0070C0"/>
                </a:solidFill>
              </a:rPr>
              <a:t>Heeshinge /1889-1950/, About Harchin Onubayar</a:t>
            </a:r>
            <a:br>
              <a:rPr lang="mn-MN" sz="2400">
                <a:solidFill>
                  <a:srgbClr val="0070C0"/>
                </a:solidFill>
              </a:rPr>
            </a:br>
            <a:r>
              <a:rPr lang="mn-MN" sz="2400">
                <a:solidFill>
                  <a:srgbClr val="0070C0"/>
                </a:solidFill>
              </a:rPr>
              <a:t>Хээшингэ /1889-1950/,  Харчин Өнөбаяр нарын тухай</a:t>
            </a:r>
            <a:br>
              <a:rPr lang="mn-MN" sz="2400">
                <a:solidFill>
                  <a:srgbClr val="0070C0"/>
                </a:solidFill>
              </a:rPr>
            </a:br>
            <a:endParaRPr sz="2400">
              <a:solidFill>
                <a:srgbClr val="0070C0"/>
              </a:solidFill>
            </a:endParaRPr>
          </a:p>
        </p:txBody>
      </p:sp>
      <p:sp>
        <p:nvSpPr>
          <p:cNvPr id="329" name="Google Shape;329;p2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Зүүн гарын дундад хошуунд төрсөн.1948 онд Өвөр монголын өөртөө засах орны засгийн ордны дээд зөвлөгчөөр томилогдсон. Хээшингэнийн найруулж байсан олон нийтлэл байдаг. </a:t>
            </a:r>
            <a:endParaRPr/>
          </a:p>
          <a:p>
            <a:pPr indent="0" lvl="0" marL="0" rtl="0" algn="just">
              <a:spcBef>
                <a:spcPts val="1080"/>
              </a:spcBef>
              <a:spcAft>
                <a:spcPts val="0"/>
              </a:spcAft>
              <a:buSzPts val="2760"/>
              <a:buNone/>
            </a:pPr>
            <a:r>
              <a:rPr b="1" i="1" lang="mn-MN"/>
              <a:t>Харчин Өнөбаяр</a:t>
            </a:r>
            <a:r>
              <a:rPr i="1" lang="mn-MN"/>
              <a:t>: </a:t>
            </a:r>
            <a:r>
              <a:rPr lang="mn-MN"/>
              <a:t>Өвөрмонголын харчин дунд хошууны Өнөбаяр нь “Дорнод хязгаарын амьдрал” сонинд хятадаас орчуулах материалыг хариуцаж байсан.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2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0070C0"/>
              </a:buClr>
              <a:buSzPts val="2000"/>
              <a:buFont typeface="Garamond"/>
              <a:buNone/>
            </a:pPr>
            <a:r>
              <a:rPr lang="mn-MN" sz="2000">
                <a:solidFill>
                  <a:srgbClr val="0070C0"/>
                </a:solidFill>
              </a:rPr>
              <a:t>Сэтгүүлч Бөххишиг /1902-1943/, </a:t>
            </a:r>
            <a:br>
              <a:rPr lang="mn-MN" sz="2000">
                <a:solidFill>
                  <a:srgbClr val="0070C0"/>
                </a:solidFill>
              </a:rPr>
            </a:br>
            <a:r>
              <a:rPr lang="mn-MN" sz="2000">
                <a:solidFill>
                  <a:srgbClr val="0070C0"/>
                </a:solidFill>
              </a:rPr>
              <a:t>В. Гүнсэнноров /1871-1923/ </a:t>
            </a:r>
            <a:br>
              <a:rPr lang="mn-MN" sz="2000">
                <a:solidFill>
                  <a:srgbClr val="0070C0"/>
                </a:solidFill>
              </a:rPr>
            </a:br>
            <a:r>
              <a:rPr lang="mn-MN" sz="2000">
                <a:solidFill>
                  <a:srgbClr val="0070C0"/>
                </a:solidFill>
              </a:rPr>
              <a:t>Journalist Buhkhishigi /1902-1943/, V. Gunsennorov /1871- 1923/ they </a:t>
            </a:r>
            <a:endParaRPr sz="2000">
              <a:solidFill>
                <a:srgbClr val="0070C0"/>
              </a:solidFill>
            </a:endParaRPr>
          </a:p>
        </p:txBody>
      </p:sp>
      <p:sp>
        <p:nvSpPr>
          <p:cNvPr id="335" name="Google Shape;335;p2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1902 онд Өвөрмонголын найман хошуунд төрсөн. 1928 онд Бээжингийн хууль цаазын их сургуулийг төгссөн. “Монголын утга сургаалын хурал” нийгэмлэг байгуулж ажиллахын зэрэгцээ “Улаан барс” сэтгүүл гаргаж бага, дунд хоёр ч сургууль байгуулсан. Мөн Монголын нууц товчоог орчуулсан.  </a:t>
            </a:r>
            <a:endParaRPr/>
          </a:p>
          <a:p>
            <a:pPr indent="0" lvl="0" marL="0" rtl="0" algn="just">
              <a:spcBef>
                <a:spcPts val="1044"/>
              </a:spcBef>
              <a:spcAft>
                <a:spcPts val="0"/>
              </a:spcAft>
              <a:buSzPct val="115000"/>
              <a:buNone/>
            </a:pPr>
            <a:r>
              <a:rPr b="1" i="1" lang="mn-MN"/>
              <a:t>В.Гүнсэнноров: </a:t>
            </a:r>
            <a:r>
              <a:rPr lang="mn-MN"/>
              <a:t>“Монгол төвдийн хэргийг шийтгэх журган”-ны ерөнхийлөгч байх үедээ “Монгол ер үгийн сэтгүүл” зэрэг гурван ч сэтгүүлийг гаргаж байсан байх магадлалтай гэж үздэг.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2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Publisher Natsagdorj d /1906-1937/</a:t>
            </a:r>
            <a:br>
              <a:rPr lang="mn-MN" sz="2400">
                <a:solidFill>
                  <a:srgbClr val="0070C0"/>
                </a:solidFill>
              </a:rPr>
            </a:br>
            <a:r>
              <a:rPr lang="mn-MN" sz="2400">
                <a:solidFill>
                  <a:srgbClr val="0070C0"/>
                </a:solidFill>
              </a:rPr>
              <a:t>Нийтлэлч Д.Нацагдорж/1906-1937/</a:t>
            </a:r>
            <a:endParaRPr/>
          </a:p>
        </p:txBody>
      </p:sp>
      <p:sp>
        <p:nvSpPr>
          <p:cNvPr id="341" name="Google Shape;341;p29"/>
          <p:cNvSpPr txBox="1"/>
          <p:nvPr>
            <p:ph idx="1" type="body"/>
          </p:nvPr>
        </p:nvSpPr>
        <p:spPr>
          <a:xfrm>
            <a:off x="4267201" y="2490135"/>
            <a:ext cx="3708400" cy="3605865"/>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1906 онд Түшээт хан аймгийн дархан чин вангийн хошуу Одоогийн Төв аймгийн Баяндэлгэр суманд төрсөн. Шинэ цагийн уран зохиолыг үндэслэгч тэрээр 1924 онд армийн хэвлэл болох “Ардын цэрэг” сонины эрхлэгч, мөн “Хувьсгалт залуучуудын эвлэл”, “Залгамжлагч”, “Үнэн” сонинд ажилласан </a:t>
            </a:r>
            <a:endParaRPr/>
          </a:p>
        </p:txBody>
      </p:sp>
      <p:pic>
        <p:nvPicPr>
          <p:cNvPr descr="https://book.mn/uploads/book_author/1628840678-57653912.jpg" id="342" name="Google Shape;342;p29"/>
          <p:cNvPicPr preferRelativeResize="0"/>
          <p:nvPr/>
        </p:nvPicPr>
        <p:blipFill rotWithShape="1">
          <a:blip r:embed="rId3">
            <a:alphaModFix/>
          </a:blip>
          <a:srcRect b="0" l="0" r="0" t="0"/>
          <a:stretch/>
        </p:blipFill>
        <p:spPr>
          <a:xfrm>
            <a:off x="1447800" y="2514600"/>
            <a:ext cx="2590800" cy="2590800"/>
          </a:xfrm>
          <a:prstGeom prst="rect">
            <a:avLst/>
          </a:prstGeom>
          <a:noFill/>
          <a:ln>
            <a:noFill/>
          </a:ln>
        </p:spPr>
      </p:pic>
      <p:sp>
        <p:nvSpPr>
          <p:cNvPr id="343" name="Google Shape;343;p29"/>
          <p:cNvSpPr/>
          <p:nvPr/>
        </p:nvSpPr>
        <p:spPr>
          <a:xfrm>
            <a:off x="1371600" y="5257800"/>
            <a:ext cx="2667000" cy="5334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https://book.mn/book-author/4234</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3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Publisher Buyannemeh S/1902-/</a:t>
            </a:r>
            <a:br>
              <a:rPr lang="mn-MN" sz="2400">
                <a:solidFill>
                  <a:srgbClr val="0070C0"/>
                </a:solidFill>
              </a:rPr>
            </a:br>
            <a:r>
              <a:rPr lang="mn-MN" sz="2400">
                <a:solidFill>
                  <a:srgbClr val="0070C0"/>
                </a:solidFill>
              </a:rPr>
              <a:t>Нийтлэлч С. Буяннэмэх /1902-</a:t>
            </a:r>
            <a:endParaRPr sz="2400"/>
          </a:p>
        </p:txBody>
      </p:sp>
      <p:sp>
        <p:nvSpPr>
          <p:cNvPr id="349" name="Google Shape;349;p3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1922 онд хуралдсан эвлэлийн төв хорооны анхдугаар их хурлаас эвлэлийн төв хорооны даргаар сонгогдсон. Мөн ондоо Москвад болсон алс дорнодын ардын төлөөлөгчдийн анхдугаар их хуралд оролцож коммунизмын хамгийн нөлөө бүхий хүн В.И.Ленинтэй уулзсан. Энэ тухайгаа “Гайхамшигт учрал” найруулал бичсэн. 1924-1926 онд Өвөрмонголд амьдарч “Дотоод монголын ардын сэтгүүл” эрхлэн гаргасан. “Ардын үндэсний эрх”, “Үнэн” сонинд нарийн бичгийн дарга, “Монгол ардын үндэсний соёлын зам”, “Шинэ толь”, “Улаан туяа” зэрэг сэтгүүлийг эрхлэн гаргасан.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3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Publisher Buyannemeh S/1902-/</a:t>
            </a:r>
            <a:br>
              <a:rPr lang="mn-MN" sz="2400">
                <a:solidFill>
                  <a:srgbClr val="0070C0"/>
                </a:solidFill>
              </a:rPr>
            </a:br>
            <a:r>
              <a:rPr lang="mn-MN" sz="2400">
                <a:solidFill>
                  <a:srgbClr val="0070C0"/>
                </a:solidFill>
              </a:rPr>
              <a:t>Нийтлэлч С. Буяннэмэх /1902-/</a:t>
            </a:r>
            <a:endParaRPr sz="2400"/>
          </a:p>
        </p:txBody>
      </p:sp>
      <p:sp>
        <p:nvSpPr>
          <p:cNvPr id="355" name="Google Shape;355;p31"/>
          <p:cNvSpPr txBox="1"/>
          <p:nvPr>
            <p:ph idx="1" type="body"/>
          </p:nvPr>
        </p:nvSpPr>
        <p:spPr>
          <a:xfrm>
            <a:off x="4419600" y="2286000"/>
            <a:ext cx="3632200"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spcBef>
                <a:spcPts val="0"/>
              </a:spcBef>
              <a:spcAft>
                <a:spcPts val="0"/>
              </a:spcAft>
              <a:buSzPct val="115000"/>
              <a:buNone/>
            </a:pPr>
            <a:r>
              <a:rPr lang="mn-MN"/>
              <a:t>1902 онд Говь түшээ гүний хошуу одоогийн Дундговь аймгийн Дэлгэрхангай суманд төрсөн. 9 настайдаа Өвөрмонголын Жирмийн чуулганы тайж Тогтохынд өргөгдөн бичиг үсгийн боловсрол эзэмшсэн. Монголын анхны хувьсгалт хэвлэл “Монголын үнэн” сониныг эрхлэн гаргасан. </a:t>
            </a:r>
            <a:endParaRPr/>
          </a:p>
        </p:txBody>
      </p:sp>
      <p:pic>
        <p:nvPicPr>
          <p:cNvPr descr="big_buyannemeh_1" id="356" name="Google Shape;356;p31"/>
          <p:cNvPicPr preferRelativeResize="0"/>
          <p:nvPr/>
        </p:nvPicPr>
        <p:blipFill rotWithShape="1">
          <a:blip r:embed="rId3">
            <a:alphaModFix/>
          </a:blip>
          <a:srcRect b="0" l="0" r="0" t="0"/>
          <a:stretch/>
        </p:blipFill>
        <p:spPr>
          <a:xfrm>
            <a:off x="1447800" y="2514600"/>
            <a:ext cx="2762250" cy="2438400"/>
          </a:xfrm>
          <a:prstGeom prst="rect">
            <a:avLst/>
          </a:prstGeom>
          <a:noFill/>
          <a:ln>
            <a:noFill/>
          </a:ln>
        </p:spPr>
      </p:pic>
      <p:sp>
        <p:nvSpPr>
          <p:cNvPr id="357" name="Google Shape;357;p31"/>
          <p:cNvSpPr/>
          <p:nvPr/>
        </p:nvSpPr>
        <p:spPr>
          <a:xfrm>
            <a:off x="1524000" y="5181600"/>
            <a:ext cx="2667000" cy="6096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https://www.24tsag.mn/a/21695</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3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Saindai Sh /1907/, Tataarmuren/1910/</a:t>
            </a:r>
            <a:br>
              <a:rPr lang="mn-MN" sz="2400">
                <a:solidFill>
                  <a:srgbClr val="0070C0"/>
                </a:solidFill>
              </a:rPr>
            </a:br>
            <a:r>
              <a:rPr lang="mn-MN" sz="2400">
                <a:solidFill>
                  <a:srgbClr val="0070C0"/>
                </a:solidFill>
              </a:rPr>
              <a:t>Ш. Сайндай /1907/ Татаармөрөн/1910</a:t>
            </a:r>
            <a:r>
              <a:rPr lang="mn-MN" sz="2400"/>
              <a:t>/</a:t>
            </a:r>
            <a:endParaRPr/>
          </a:p>
        </p:txBody>
      </p:sp>
      <p:sp>
        <p:nvSpPr>
          <p:cNvPr id="363" name="Google Shape;363;p3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Шалингийн Сайндай өвөрмонголын Зуу од аймгийн уугуул. 1907 онд төрсөн. Хятад улсад коммунист сэтгүүл зүйг үүсгэн байгуулагчдын нэг. “Бээжингийн өдрийн сонин”,  “Дэлхийн өдрийн сонин” зэрэг нэлээд хэдэн сонин, сэтгүүлд ажилласан. Өөрийн үзэл бодолдоо тууштай нэгэн байсан.</a:t>
            </a:r>
            <a:endParaRPr/>
          </a:p>
          <a:p>
            <a:pPr indent="0" lvl="0" marL="0" rtl="0" algn="just">
              <a:spcBef>
                <a:spcPts val="1044"/>
              </a:spcBef>
              <a:spcAft>
                <a:spcPts val="0"/>
              </a:spcAft>
              <a:buSzPct val="115000"/>
              <a:buNone/>
            </a:pPr>
            <a:r>
              <a:rPr b="1" lang="mn-MN"/>
              <a:t> </a:t>
            </a:r>
            <a:r>
              <a:rPr b="1" i="1" lang="mn-MN"/>
              <a:t>Татаармөрөн: </a:t>
            </a:r>
            <a:r>
              <a:rPr lang="mn-MN"/>
              <a:t>Энэхүү нэр нь түүний номын нэр юм. Жинхэнэ нэр нь Сюү Бэн гэдэг ажээ. НҮБ-ыг үүсгэн байгуулах ёслолын арга хэмжээг дэлхий дахинаа хүргэсэн юм. </a:t>
            </a:r>
            <a:endParaRPr/>
          </a:p>
          <a:p>
            <a:pPr indent="0" lvl="0" marL="0" rtl="0" algn="just">
              <a:spcBef>
                <a:spcPts val="1044"/>
              </a:spcBef>
              <a:spcAft>
                <a:spcPts val="0"/>
              </a:spcAft>
              <a:buSzPct val="115000"/>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3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Publisher Shi Ayush /1903-1938/</a:t>
            </a:r>
            <a:br>
              <a:rPr lang="mn-MN" sz="2400">
                <a:solidFill>
                  <a:srgbClr val="0070C0"/>
                </a:solidFill>
              </a:rPr>
            </a:br>
            <a:r>
              <a:rPr lang="mn-MN" sz="2400">
                <a:solidFill>
                  <a:srgbClr val="0070C0"/>
                </a:solidFill>
              </a:rPr>
              <a:t>Нийтлэлч Ши Аюуш /1903-1938/</a:t>
            </a:r>
            <a:endParaRPr/>
          </a:p>
        </p:txBody>
      </p:sp>
      <p:sp>
        <p:nvSpPr>
          <p:cNvPr id="369" name="Google Shape;369;p3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1903 онд Төв аймгийн сэргэлэн суманд төрсөн. Москва хотын Дорно дахины хөдөлмөрчдийн коммунист намын их сургууль төгссөн.  Хотын эвлэлийн хорооны дарга, Мал эмнэлгийн газрын дарга, Ардын цэнгэлдэх хүрээлэнгийн дарга, Буйр нуурын загасны үйлдвэрийн дарга, Төв театрын найруулагч, Ардын гэгээрүүлэх яамны дэргэдэх уран сайхны зөвлөлийн дарга, мөн яамны дэд сайд, Ардын цэргийн улс төрийн газрын даргын урлаг, уран сайхан эрхэлсэн орлогчоор ажилласан. Тухайн үеийн хэвлэлүүдэд олон нийтлэл хэвлүүлсэн.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3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Journalistic researcher Ch. Dashnyam /1912-1940/</a:t>
            </a:r>
            <a:br>
              <a:rPr lang="mn-MN" sz="2400">
                <a:solidFill>
                  <a:srgbClr val="0070C0"/>
                </a:solidFill>
              </a:rPr>
            </a:br>
            <a:r>
              <a:rPr lang="mn-MN" sz="2400">
                <a:solidFill>
                  <a:srgbClr val="0070C0"/>
                </a:solidFill>
              </a:rPr>
              <a:t>Сэтгүүл зүйн судлаач Ч.Дашням /1912-1940/</a:t>
            </a:r>
            <a:endParaRPr/>
          </a:p>
        </p:txBody>
      </p:sp>
      <p:sp>
        <p:nvSpPr>
          <p:cNvPr id="375" name="Google Shape;375;p3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spcBef>
                <a:spcPts val="0"/>
              </a:spcBef>
              <a:spcAft>
                <a:spcPts val="0"/>
              </a:spcAft>
              <a:buSzPct val="115000"/>
              <a:buNone/>
            </a:pPr>
            <a:r>
              <a:rPr lang="mn-MN"/>
              <a:t>Буриадын Хижингт төрсөн. 1923 онд эцэг, эхийн хамтаар Монгол нутагт ирсэн. Багшийн сургууль төгссөн. “Залуучуудын үнэн”, “Ардын үндэсний эрх”, “Залгамжлагч”, “Шинэ толь хэмээх бичиг”, “Монгол ардын үндэсний соёлын зам” зэрэг хэвлэлд нийтлэлээ хэвлүүлсэн.  Тэрээр сэтгүүл зүйн шүүмжийн материалууд нийтэлж байсан. Тухайлбал “Унтсан нэг сэтгүүлийн тухай” шүүмждээ “Монгол ардын үндэсний соёлын зам хэмээх” өнгө будагтай зураг хөрөгтэй, гоёмсог сэтгүүл анх гарахдаа доторх агуулга, гаднах үзэмжээрээ уншигч олны сонирхлыг гойд татаж хүмүүс гар дамжуулан уншиж эрэл сурал болж байсныг дурдаад, сүүлийн үед сэтгүүлийн чанар эрс муудаж, сайхан зурагтай хавтаснаас өөр зүйлээр маруухан болсон” гэх зэргээр шүүмжилжээ.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sp>
        <p:nvSpPr>
          <p:cNvPr id="380" name="Google Shape;380;p3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Summary </a:t>
            </a:r>
            <a:br>
              <a:rPr lang="mn-MN" sz="2400">
                <a:solidFill>
                  <a:srgbClr val="0070C0"/>
                </a:solidFill>
              </a:rPr>
            </a:br>
            <a:r>
              <a:rPr lang="mn-MN" sz="2400">
                <a:solidFill>
                  <a:srgbClr val="0070C0"/>
                </a:solidFill>
              </a:rPr>
              <a:t>Дүгнэлт </a:t>
            </a:r>
            <a:endParaRPr sz="2400">
              <a:solidFill>
                <a:srgbClr val="0070C0"/>
              </a:solidFill>
            </a:endParaRPr>
          </a:p>
        </p:txBody>
      </p:sp>
      <p:sp>
        <p:nvSpPr>
          <p:cNvPr id="381" name="Google Shape;381;p3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mn-MN"/>
              <a:t>Хорьдугаар зууны эхэн үеийн сэтгүүлчид нь тухайн үеийн нийгэмдээ төдийгүй өнөөгийн нийгэмд ч олон ололт амжилтыг авч ирсэн юм. Сэтгүүлчид төдийгүй тухайн үеийн нийгмийн сэхээтнүүд, бичиг үсэг, боловсрол, мэдлэг сайтай хүмүүс бүгд сонин, сэтгүүлд нийтлэл бичиж тухайн үеийнхээ нийгэмд тодорхой хэмжээний үр нөлөө үзүүлсэн юм.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3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Exersize</a:t>
            </a:r>
            <a:br>
              <a:rPr lang="mn-MN">
                <a:solidFill>
                  <a:srgbClr val="0070C0"/>
                </a:solidFill>
              </a:rPr>
            </a:br>
            <a:r>
              <a:rPr lang="mn-MN">
                <a:solidFill>
                  <a:srgbClr val="0070C0"/>
                </a:solidFill>
              </a:rPr>
              <a:t>Дасгал ажил </a:t>
            </a:r>
            <a:endParaRPr/>
          </a:p>
        </p:txBody>
      </p:sp>
      <p:sp>
        <p:nvSpPr>
          <p:cNvPr id="387" name="Google Shape;387;p3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285750" lvl="0" marL="285750" rtl="0" algn="l">
              <a:spcBef>
                <a:spcPts val="0"/>
              </a:spcBef>
              <a:spcAft>
                <a:spcPts val="0"/>
              </a:spcAft>
              <a:buSzPct val="115000"/>
              <a:buChar char="•"/>
            </a:pPr>
            <a:r>
              <a:rPr b="1" lang="mn-MN"/>
              <a:t>Дараах асуултад хариулан бич. </a:t>
            </a:r>
            <a:endParaRPr b="1"/>
          </a:p>
          <a:p>
            <a:pPr indent="0" lvl="0" marL="0" rtl="0" algn="l">
              <a:spcBef>
                <a:spcPts val="1044"/>
              </a:spcBef>
              <a:spcAft>
                <a:spcPts val="0"/>
              </a:spcAft>
              <a:buSzPct val="115000"/>
              <a:buNone/>
            </a:pPr>
            <a:r>
              <a:rPr lang="mn-MN"/>
              <a:t>a). Орчин цагийн Монголын сэтгүүл зүйн үндэслэгч Ж.Цэвээний тухай гүнзгийрүүлэн судлах. </a:t>
            </a:r>
            <a:endParaRPr/>
          </a:p>
          <a:p>
            <a:pPr indent="0" lvl="0" marL="0" rtl="0" algn="l">
              <a:spcBef>
                <a:spcPts val="1044"/>
              </a:spcBef>
              <a:spcAft>
                <a:spcPts val="0"/>
              </a:spcAft>
              <a:buSzPct val="115000"/>
              <a:buNone/>
            </a:pPr>
            <a:r>
              <a:rPr lang="mn-MN"/>
              <a:t>б). Дээрх сэтгүүлчдийн онцлог ялгаатай байдлыг ярилцах.  </a:t>
            </a:r>
            <a:endParaRPr/>
          </a:p>
          <a:p>
            <a:pPr indent="0" lvl="0" marL="0" rtl="0" algn="l">
              <a:spcBef>
                <a:spcPts val="1044"/>
              </a:spcBef>
              <a:spcAft>
                <a:spcPts val="0"/>
              </a:spcAft>
              <a:buSzPct val="115000"/>
              <a:buNone/>
            </a:pPr>
            <a:r>
              <a:rPr lang="mn-MN">
                <a:solidFill>
                  <a:srgbClr val="0070C0"/>
                </a:solidFill>
              </a:rPr>
              <a:t>Home work:</a:t>
            </a:r>
            <a:br>
              <a:rPr lang="mn-MN">
                <a:solidFill>
                  <a:srgbClr val="0070C0"/>
                </a:solidFill>
              </a:rPr>
            </a:br>
            <a:r>
              <a:rPr lang="mn-MN">
                <a:solidFill>
                  <a:srgbClr val="0070C0"/>
                </a:solidFill>
              </a:rPr>
              <a:t>Даалгавар: </a:t>
            </a:r>
            <a:r>
              <a:rPr lang="mn-MN">
                <a:solidFill>
                  <a:schemeClr val="dk1"/>
                </a:solidFill>
              </a:rPr>
              <a:t>Монголын сэтгүүл зүйн эхэн үеийн сэтгүүлчдийн нийтлэлийн онцлог, үйл ажиллагааны талаар эссээ бичих. </a:t>
            </a:r>
            <a:endParaRPr/>
          </a:p>
          <a:p>
            <a:pPr indent="0" lvl="0" marL="0" rtl="0" algn="l">
              <a:spcBef>
                <a:spcPts val="1044"/>
              </a:spcBef>
              <a:spcAft>
                <a:spcPts val="0"/>
              </a:spcAft>
              <a:buSzPct val="115000"/>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3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References</a:t>
            </a:r>
            <a:br>
              <a:rPr lang="mn-MN">
                <a:solidFill>
                  <a:srgbClr val="0070C0"/>
                </a:solidFill>
              </a:rPr>
            </a:br>
            <a:r>
              <a:rPr lang="mn-MN">
                <a:solidFill>
                  <a:srgbClr val="0070C0"/>
                </a:solidFill>
              </a:rPr>
              <a:t>Ашиглах  эх сурвалж</a:t>
            </a:r>
            <a:endParaRPr/>
          </a:p>
        </p:txBody>
      </p:sp>
      <p:sp>
        <p:nvSpPr>
          <p:cNvPr id="393" name="Google Shape;393;p3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0000" lnSpcReduction="20000"/>
          </a:bodyPr>
          <a:lstStyle/>
          <a:p>
            <a:pPr indent="-285750" lvl="0" marL="285750" rtl="0" algn="l">
              <a:spcBef>
                <a:spcPts val="0"/>
              </a:spcBef>
              <a:spcAft>
                <a:spcPts val="0"/>
              </a:spcAft>
              <a:buSzPct val="115000"/>
              <a:buChar char="•"/>
            </a:pPr>
            <a:r>
              <a:rPr b="1" lang="mn-MN"/>
              <a:t>Уншиж судлах нэмэлт материал: </a:t>
            </a:r>
            <a:endParaRPr/>
          </a:p>
          <a:p>
            <a:pPr indent="-285750" lvl="0" marL="285750" rtl="0" algn="l">
              <a:spcBef>
                <a:spcPts val="936"/>
              </a:spcBef>
              <a:spcAft>
                <a:spcPts val="0"/>
              </a:spcAft>
              <a:buSzPct val="115000"/>
              <a:buChar char="•"/>
            </a:pPr>
            <a:r>
              <a:rPr b="1" lang="mn-MN" u="sng">
                <a:solidFill>
                  <a:schemeClr val="hlink"/>
                </a:solidFill>
                <a:hlinkClick r:id="rId3"/>
              </a:rPr>
              <a:t>https://montsame.mn/mn/</a:t>
            </a:r>
            <a:endParaRPr b="1"/>
          </a:p>
          <a:p>
            <a:pPr indent="-285750" lvl="0" marL="285750" rtl="0" algn="l">
              <a:spcBef>
                <a:spcPts val="936"/>
              </a:spcBef>
              <a:spcAft>
                <a:spcPts val="0"/>
              </a:spcAft>
              <a:buSzPct val="115000"/>
              <a:buChar char="•"/>
            </a:pPr>
            <a:r>
              <a:rPr b="1" lang="mn-MN" u="sng">
                <a:solidFill>
                  <a:schemeClr val="hlink"/>
                </a:solidFill>
                <a:hlinkClick r:id="rId4"/>
              </a:rPr>
              <a:t>http://unenmedee.mn/</a:t>
            </a:r>
            <a:endParaRPr b="1"/>
          </a:p>
          <a:p>
            <a:pPr indent="-285750" lvl="0" marL="285750" rtl="0" algn="l">
              <a:spcBef>
                <a:spcPts val="894"/>
              </a:spcBef>
              <a:spcAft>
                <a:spcPts val="0"/>
              </a:spcAft>
              <a:buSzPct val="115000"/>
              <a:buChar char="•"/>
            </a:pPr>
            <a:r>
              <a:rPr lang="mn-MN" sz="2100"/>
              <a:t>Батжаргал Д. Зуун жил. УБ.2013.</a:t>
            </a:r>
            <a:endParaRPr sz="2100"/>
          </a:p>
          <a:p>
            <a:pPr indent="-285750" lvl="0" marL="285750" rtl="0" algn="l">
              <a:spcBef>
                <a:spcPts val="936"/>
              </a:spcBef>
              <a:spcAft>
                <a:spcPts val="0"/>
              </a:spcAft>
              <a:buSzPct val="115000"/>
              <a:buChar char="•"/>
            </a:pPr>
            <a:r>
              <a:rPr lang="mn-MN"/>
              <a:t>Дэлэг Д. Монголын хэвлэл. УБ. 1971.</a:t>
            </a:r>
            <a:endParaRPr/>
          </a:p>
          <a:p>
            <a:pPr indent="-285750" lvl="0" marL="285750" rtl="0" algn="l">
              <a:spcBef>
                <a:spcPts val="936"/>
              </a:spcBef>
              <a:spcAft>
                <a:spcPts val="0"/>
              </a:spcAft>
              <a:buSzPct val="115000"/>
              <a:buChar char="•"/>
            </a:pPr>
            <a:r>
              <a:rPr lang="mn-MN"/>
              <a:t>Норовсүрэн Л. Монголын сэтгүүл зүйн түүхэн тойм. УБ. 2000. </a:t>
            </a:r>
            <a:endParaRPr/>
          </a:p>
          <a:p>
            <a:pPr indent="-285750" lvl="0" marL="285750" rtl="0" algn="l">
              <a:spcBef>
                <a:spcPts val="936"/>
              </a:spcBef>
              <a:spcAft>
                <a:spcPts val="0"/>
              </a:spcAft>
              <a:buSzPct val="115000"/>
              <a:buChar char="•"/>
            </a:pPr>
            <a:r>
              <a:rPr lang="mn-MN"/>
              <a:t>Норовсүрэн Л. ХХ зууны эхэн үеийн Монголын сэтгүүлчид. УБ.2012 </a:t>
            </a:r>
            <a:endParaRPr/>
          </a:p>
          <a:p>
            <a:pPr indent="-285750" lvl="0" marL="285750" rtl="0" algn="l">
              <a:spcBef>
                <a:spcPts val="936"/>
              </a:spcBef>
              <a:spcAft>
                <a:spcPts val="0"/>
              </a:spcAft>
              <a:buSzPct val="115000"/>
              <a:buChar char="•"/>
            </a:pPr>
            <a:r>
              <a:rPr b="1" lang="mn-MN"/>
              <a:t> </a:t>
            </a:r>
            <a:r>
              <a:rPr lang="mn-MN"/>
              <a:t>Галаарид Б. Монголын чөлөөт хэвлэлийн хөгжил төлөвшил. 2018</a:t>
            </a:r>
            <a:endParaRPr/>
          </a:p>
          <a:p>
            <a:pPr indent="-285750" lvl="0" marL="285750" rtl="0" algn="l">
              <a:spcBef>
                <a:spcPts val="936"/>
              </a:spcBef>
              <a:spcAft>
                <a:spcPts val="0"/>
              </a:spcAft>
              <a:buSzPct val="115000"/>
              <a:buChar char="•"/>
            </a:pPr>
            <a:r>
              <a:rPr lang="mn-MN"/>
              <a:t>Одмандах М. Монголын анхны тогтмол хэвлэлийн түүхийн судалгаа. 2021</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rganic">
  <a:themeElements>
    <a:clrScheme name="Organic">
      <a:dk1>
        <a:srgbClr val="000000"/>
      </a:dk1>
      <a:lt1>
        <a:srgbClr val="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2017-03-09T06:28:00Z</dcterms:created>
  <dc:creator>user</dc:creator>
</cp:coreProperties>
</file>