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6858000" cy="9144000"/>
  <p:embeddedFontLst>
    <p:embeddedFont>
      <p:font typeface="Garamond"/>
      <p:regular r:id="rId42"/>
      <p:bold r:id="rId43"/>
      <p:italic r:id="rId44"/>
      <p:boldItalic r:id="rId4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46" roundtripDataSignature="AMtx7mhOOPRtmA1yca4+65/IIKPNbLXC/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font" Target="fonts/Garamond-regular.fntdata"/><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Garamond-italic.fntdata"/><Relationship Id="rId21" Type="http://schemas.openxmlformats.org/officeDocument/2006/relationships/slide" Target="slides/slide16.xml"/><Relationship Id="rId43" Type="http://schemas.openxmlformats.org/officeDocument/2006/relationships/font" Target="fonts/Garamond-bold.fntdata"/><Relationship Id="rId24" Type="http://schemas.openxmlformats.org/officeDocument/2006/relationships/slide" Target="slides/slide19.xml"/><Relationship Id="rId46" Type="http://customschemas.google.com/relationships/presentationmetadata" Target="metadata"/><Relationship Id="rId23" Type="http://schemas.openxmlformats.org/officeDocument/2006/relationships/slide" Target="slides/slide18.xml"/><Relationship Id="rId45" Type="http://schemas.openxmlformats.org/officeDocument/2006/relationships/font" Target="fonts/Garamond-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8" name="Shape 228"/>
        <p:cNvGrpSpPr/>
        <p:nvPr/>
      </p:nvGrpSpPr>
      <p:grpSpPr>
        <a:xfrm>
          <a:off x="0" y="0"/>
          <a:ext cx="0" cy="0"/>
          <a:chOff x="0" y="0"/>
          <a:chExt cx="0" cy="0"/>
        </a:xfrm>
      </p:grpSpPr>
      <p:sp>
        <p:nvSpPr>
          <p:cNvPr id="229" name="Google Shape;229;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0" name="Google Shape;230;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6" name="Google Shape;236;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0" name="Google Shape;250;p1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1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1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7" name="Google Shape;277;p2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1" name="Shape 281"/>
        <p:cNvGrpSpPr/>
        <p:nvPr/>
      </p:nvGrpSpPr>
      <p:grpSpPr>
        <a:xfrm>
          <a:off x="0" y="0"/>
          <a:ext cx="0" cy="0"/>
          <a:chOff x="0" y="0"/>
          <a:chExt cx="0" cy="0"/>
        </a:xfrm>
      </p:grpSpPr>
      <p:sp>
        <p:nvSpPr>
          <p:cNvPr id="282" name="Google Shape;282;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3" name="Google Shape;283;p2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5" name="Google Shape;295;p2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0" name="Shape 300"/>
        <p:cNvGrpSpPr/>
        <p:nvPr/>
      </p:nvGrpSpPr>
      <p:grpSpPr>
        <a:xfrm>
          <a:off x="0" y="0"/>
          <a:ext cx="0" cy="0"/>
          <a:chOff x="0" y="0"/>
          <a:chExt cx="0" cy="0"/>
        </a:xfrm>
      </p:grpSpPr>
      <p:sp>
        <p:nvSpPr>
          <p:cNvPr id="301" name="Google Shape;301;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2" name="Google Shape;302;p2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0" name="Google Shape;320;p2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2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3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3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3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6" name="Google Shape;356;p3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3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6" name="Shape 366"/>
        <p:cNvGrpSpPr/>
        <p:nvPr/>
      </p:nvGrpSpPr>
      <p:grpSpPr>
        <a:xfrm>
          <a:off x="0" y="0"/>
          <a:ext cx="0" cy="0"/>
          <a:chOff x="0" y="0"/>
          <a:chExt cx="0" cy="0"/>
        </a:xfrm>
      </p:grpSpPr>
      <p:sp>
        <p:nvSpPr>
          <p:cNvPr id="367" name="Google Shape;367;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8" name="Google Shape;368;p3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3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20" name="Shape 20"/>
        <p:cNvGrpSpPr/>
        <p:nvPr/>
      </p:nvGrpSpPr>
      <p:grpSpPr>
        <a:xfrm>
          <a:off x="0" y="0"/>
          <a:ext cx="0" cy="0"/>
          <a:chOff x="0" y="0"/>
          <a:chExt cx="0" cy="0"/>
        </a:xfrm>
      </p:grpSpPr>
      <p:grpSp>
        <p:nvGrpSpPr>
          <p:cNvPr id="21" name="Google Shape;21;p38"/>
          <p:cNvGrpSpPr/>
          <p:nvPr/>
        </p:nvGrpSpPr>
        <p:grpSpPr>
          <a:xfrm>
            <a:off x="0" y="0"/>
            <a:ext cx="9144677" cy="6858000"/>
            <a:chOff x="0" y="0"/>
            <a:chExt cx="9144677" cy="6858000"/>
          </a:xfrm>
        </p:grpSpPr>
        <p:pic>
          <p:nvPicPr>
            <p:cNvPr descr="SD-PanelTitle-R1.png" id="22" name="Google Shape;22;p38"/>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23" name="Google Shape;23;p38"/>
            <p:cNvSpPr/>
            <p:nvPr/>
          </p:nvSpPr>
          <p:spPr>
            <a:xfrm>
              <a:off x="1515532" y="1520422"/>
              <a:ext cx="6112935" cy="3818468"/>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Title-UniformTrim.png" id="24" name="Google Shape;24;p38"/>
            <p:cNvPicPr preferRelativeResize="0"/>
            <p:nvPr/>
          </p:nvPicPr>
          <p:blipFill rotWithShape="1">
            <a:blip r:embed="rId3">
              <a:alphaModFix/>
            </a:blip>
            <a:srcRect b="0" l="-2" r="47958" t="0"/>
            <a:stretch/>
          </p:blipFill>
          <p:spPr>
            <a:xfrm>
              <a:off x="0" y="3128434"/>
              <a:ext cx="1664208" cy="612648"/>
            </a:xfrm>
            <a:prstGeom prst="rect">
              <a:avLst/>
            </a:prstGeom>
            <a:noFill/>
            <a:ln>
              <a:noFill/>
            </a:ln>
          </p:spPr>
        </p:pic>
        <p:pic>
          <p:nvPicPr>
            <p:cNvPr descr="HDRibbonTitle-UniformTrim.png" id="25" name="Google Shape;25;p38"/>
            <p:cNvPicPr preferRelativeResize="0"/>
            <p:nvPr/>
          </p:nvPicPr>
          <p:blipFill rotWithShape="1">
            <a:blip r:embed="rId3">
              <a:alphaModFix/>
            </a:blip>
            <a:srcRect b="0" l="-2" r="47958" t="0"/>
            <a:stretch/>
          </p:blipFill>
          <p:spPr>
            <a:xfrm>
              <a:off x="7480469" y="3128434"/>
              <a:ext cx="1664208" cy="612648"/>
            </a:xfrm>
            <a:prstGeom prst="rect">
              <a:avLst/>
            </a:prstGeom>
            <a:noFill/>
            <a:ln>
              <a:noFill/>
            </a:ln>
          </p:spPr>
        </p:pic>
      </p:grpSp>
      <p:sp>
        <p:nvSpPr>
          <p:cNvPr id="26" name="Google Shape;26;p38"/>
          <p:cNvSpPr txBox="1"/>
          <p:nvPr>
            <p:ph type="ctrTitle"/>
          </p:nvPr>
        </p:nvSpPr>
        <p:spPr>
          <a:xfrm>
            <a:off x="1921934" y="1811863"/>
            <a:ext cx="5308866" cy="1515533"/>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Clr>
                <a:srgbClr val="262626"/>
              </a:buClr>
              <a:buSzPts val="4800"/>
              <a:buFont typeface="Garamond"/>
              <a:buNone/>
              <a:defRPr sz="4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8"/>
          <p:cNvSpPr txBox="1"/>
          <p:nvPr>
            <p:ph idx="1" type="subTitle"/>
          </p:nvPr>
        </p:nvSpPr>
        <p:spPr>
          <a:xfrm>
            <a:off x="1921934" y="3598327"/>
            <a:ext cx="5308866" cy="1377651"/>
          </a:xfrm>
          <a:prstGeom prst="rect">
            <a:avLst/>
          </a:prstGeom>
          <a:noFill/>
          <a:ln>
            <a:noFill/>
          </a:ln>
        </p:spPr>
        <p:txBody>
          <a:bodyPr anchorCtr="0" anchor="t" bIns="45700" lIns="91425" spcFirstLastPara="1" rIns="91425" wrap="square" tIns="45700">
            <a:normAutofit/>
          </a:bodyPr>
          <a:lstStyle>
            <a:lvl1pPr lvl="0" algn="ctr">
              <a:spcBef>
                <a:spcPts val="400"/>
              </a:spcBef>
              <a:spcAft>
                <a:spcPts val="0"/>
              </a:spcAft>
              <a:buSzPts val="2300"/>
              <a:buNone/>
              <a:defRPr sz="20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p:txBody>
      </p:sp>
      <p:sp>
        <p:nvSpPr>
          <p:cNvPr id="28" name="Google Shape;28;p38"/>
          <p:cNvSpPr txBox="1"/>
          <p:nvPr>
            <p:ph idx="10" type="dt"/>
          </p:nvPr>
        </p:nvSpPr>
        <p:spPr>
          <a:xfrm>
            <a:off x="6065417" y="5054602"/>
            <a:ext cx="673276"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8"/>
          <p:cNvSpPr txBox="1"/>
          <p:nvPr>
            <p:ph idx="11" type="ftr"/>
          </p:nvPr>
        </p:nvSpPr>
        <p:spPr>
          <a:xfrm>
            <a:off x="1921934" y="5054602"/>
            <a:ext cx="4064860"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38"/>
          <p:cNvSpPr txBox="1"/>
          <p:nvPr>
            <p:ph idx="12" type="sldNum"/>
          </p:nvPr>
        </p:nvSpPr>
        <p:spPr>
          <a:xfrm>
            <a:off x="6817317" y="5054602"/>
            <a:ext cx="413483"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31" name="Google Shape;31;p38"/>
          <p:cNvCxnSpPr/>
          <p:nvPr/>
        </p:nvCxnSpPr>
        <p:spPr>
          <a:xfrm>
            <a:off x="2019825" y="3471329"/>
            <a:ext cx="511308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2" name="Shape 32"/>
        <p:cNvGrpSpPr/>
        <p:nvPr/>
      </p:nvGrpSpPr>
      <p:grpSpPr>
        <a:xfrm>
          <a:off x="0" y="0"/>
          <a:ext cx="0" cy="0"/>
          <a:chOff x="0" y="0"/>
          <a:chExt cx="0" cy="0"/>
        </a:xfrm>
      </p:grpSpPr>
      <p:cxnSp>
        <p:nvCxnSpPr>
          <p:cNvPr id="33" name="Google Shape;33;p39"/>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34" name="Google Shape;34;p3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36" name="Google Shape;36;p3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3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3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9" name="Shape 39"/>
        <p:cNvGrpSpPr/>
        <p:nvPr/>
      </p:nvGrpSpPr>
      <p:grpSpPr>
        <a:xfrm>
          <a:off x="0" y="0"/>
          <a:ext cx="0" cy="0"/>
          <a:chOff x="0" y="0"/>
          <a:chExt cx="0" cy="0"/>
        </a:xfrm>
      </p:grpSpPr>
      <p:sp>
        <p:nvSpPr>
          <p:cNvPr id="40" name="Google Shape;40;p40"/>
          <p:cNvSpPr txBox="1"/>
          <p:nvPr>
            <p:ph type="title"/>
          </p:nvPr>
        </p:nvSpPr>
        <p:spPr>
          <a:xfrm>
            <a:off x="1278465" y="1641413"/>
            <a:ext cx="6595534" cy="1822514"/>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4000"/>
              <a:buFont typeface="Garamond"/>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1" name="Google Shape;41;p40"/>
          <p:cNvSpPr txBox="1"/>
          <p:nvPr>
            <p:ph idx="1" type="body"/>
          </p:nvPr>
        </p:nvSpPr>
        <p:spPr>
          <a:xfrm>
            <a:off x="1278465" y="3734859"/>
            <a:ext cx="6595534" cy="1090015"/>
          </a:xfrm>
          <a:prstGeom prst="rect">
            <a:avLst/>
          </a:prstGeom>
          <a:noFill/>
          <a:ln>
            <a:noFill/>
          </a:ln>
        </p:spPr>
        <p:txBody>
          <a:bodyPr anchorCtr="0" anchor="t" bIns="45700" lIns="91425" spcFirstLastPara="1" rIns="91425" wrap="square" tIns="45700">
            <a:normAutofit/>
          </a:bodyPr>
          <a:lstStyle>
            <a:lvl1pPr indent="-228600" lvl="0" marL="457200" algn="ctr">
              <a:spcBef>
                <a:spcPts val="480"/>
              </a:spcBef>
              <a:spcAft>
                <a:spcPts val="0"/>
              </a:spcAft>
              <a:buSzPts val="2760"/>
              <a:buNone/>
              <a:defRPr sz="24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42" name="Google Shape;42;p4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4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4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5" name="Google Shape;45;p40"/>
          <p:cNvCxnSpPr/>
          <p:nvPr/>
        </p:nvCxnSpPr>
        <p:spPr>
          <a:xfrm>
            <a:off x="1278466" y="3599392"/>
            <a:ext cx="6595533"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6" name="Shape 46"/>
        <p:cNvGrpSpPr/>
        <p:nvPr/>
      </p:nvGrpSpPr>
      <p:grpSpPr>
        <a:xfrm>
          <a:off x="0" y="0"/>
          <a:ext cx="0" cy="0"/>
          <a:chOff x="0" y="0"/>
          <a:chExt cx="0" cy="0"/>
        </a:xfrm>
      </p:grpSpPr>
      <p:cxnSp>
        <p:nvCxnSpPr>
          <p:cNvPr id="47" name="Google Shape;47;p41"/>
          <p:cNvCxnSpPr/>
          <p:nvPr/>
        </p:nvCxnSpPr>
        <p:spPr>
          <a:xfrm>
            <a:off x="1278465" y="2356260"/>
            <a:ext cx="6595534" cy="0"/>
          </a:xfrm>
          <a:prstGeom prst="straightConnector1">
            <a:avLst/>
          </a:prstGeom>
          <a:noFill/>
          <a:ln cap="flat" cmpd="sng" w="15875">
            <a:solidFill>
              <a:schemeClr val="accent1"/>
            </a:solidFill>
            <a:prstDash val="solid"/>
            <a:round/>
            <a:headEnd len="sm" w="sm" type="none"/>
            <a:tailEnd len="sm" w="sm" type="none"/>
          </a:ln>
        </p:spPr>
      </p:cxnSp>
      <p:sp>
        <p:nvSpPr>
          <p:cNvPr id="48" name="Google Shape;48;p4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41"/>
          <p:cNvSpPr txBox="1"/>
          <p:nvPr>
            <p:ph idx="1" type="body"/>
          </p:nvPr>
        </p:nvSpPr>
        <p:spPr>
          <a:xfrm>
            <a:off x="1176866"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0" name="Google Shape;50;p41"/>
          <p:cNvSpPr txBox="1"/>
          <p:nvPr>
            <p:ph idx="2" type="body"/>
          </p:nvPr>
        </p:nvSpPr>
        <p:spPr>
          <a:xfrm>
            <a:off x="4645152" y="2487168"/>
            <a:ext cx="3337560" cy="3447288"/>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1" name="Google Shape;51;p4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4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1" type="body"/>
          </p:nvPr>
        </p:nvSpPr>
        <p:spPr>
          <a:xfrm>
            <a:off x="1176868"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7" name="Google Shape;57;p42"/>
          <p:cNvSpPr txBox="1"/>
          <p:nvPr>
            <p:ph idx="2" type="body"/>
          </p:nvPr>
        </p:nvSpPr>
        <p:spPr>
          <a:xfrm>
            <a:off x="1176868"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58" name="Google Shape;58;p42"/>
          <p:cNvSpPr txBox="1"/>
          <p:nvPr>
            <p:ph idx="3" type="body"/>
          </p:nvPr>
        </p:nvSpPr>
        <p:spPr>
          <a:xfrm>
            <a:off x="4641832" y="2658533"/>
            <a:ext cx="3337560" cy="5762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760"/>
              <a:buNone/>
              <a:defRPr b="0" sz="2400">
                <a:solidFill>
                  <a:schemeClr val="accent1"/>
                </a:solidFill>
              </a:defRPr>
            </a:lvl1pPr>
            <a:lvl2pPr indent="-228600" lvl="1" marL="914400" algn="l">
              <a:spcBef>
                <a:spcPts val="600"/>
              </a:spcBef>
              <a:spcAft>
                <a:spcPts val="0"/>
              </a:spcAft>
              <a:buSzPts val="2300"/>
              <a:buNone/>
              <a:defRPr b="1" sz="2000"/>
            </a:lvl2pPr>
            <a:lvl3pPr indent="-228600" lvl="2" marL="1371600" algn="l">
              <a:spcBef>
                <a:spcPts val="600"/>
              </a:spcBef>
              <a:spcAft>
                <a:spcPts val="0"/>
              </a:spcAft>
              <a:buSzPts val="2070"/>
              <a:buNone/>
              <a:defRPr b="1" sz="1800"/>
            </a:lvl3pPr>
            <a:lvl4pPr indent="-228600" lvl="3" marL="1828800" algn="l">
              <a:spcBef>
                <a:spcPts val="600"/>
              </a:spcBef>
              <a:spcAft>
                <a:spcPts val="0"/>
              </a:spcAft>
              <a:buSzPts val="1840"/>
              <a:buNone/>
              <a:defRPr b="1" sz="1600"/>
            </a:lvl4pPr>
            <a:lvl5pPr indent="-228600" lvl="4" marL="2286000" algn="l">
              <a:spcBef>
                <a:spcPts val="600"/>
              </a:spcBef>
              <a:spcAft>
                <a:spcPts val="0"/>
              </a:spcAft>
              <a:buSzPts val="1840"/>
              <a:buNone/>
              <a:defRPr b="1" sz="1600"/>
            </a:lvl5pPr>
            <a:lvl6pPr indent="-228600" lvl="5" marL="2743200" algn="l">
              <a:spcBef>
                <a:spcPts val="600"/>
              </a:spcBef>
              <a:spcAft>
                <a:spcPts val="0"/>
              </a:spcAft>
              <a:buSzPts val="1840"/>
              <a:buNone/>
              <a:defRPr b="1" sz="1600"/>
            </a:lvl6pPr>
            <a:lvl7pPr indent="-228600" lvl="6" marL="3200400" algn="l">
              <a:spcBef>
                <a:spcPts val="600"/>
              </a:spcBef>
              <a:spcAft>
                <a:spcPts val="0"/>
              </a:spcAft>
              <a:buSzPts val="1840"/>
              <a:buNone/>
              <a:defRPr b="1" sz="1600"/>
            </a:lvl7pPr>
            <a:lvl8pPr indent="-228600" lvl="7" marL="3657600" algn="l">
              <a:spcBef>
                <a:spcPts val="600"/>
              </a:spcBef>
              <a:spcAft>
                <a:spcPts val="0"/>
              </a:spcAft>
              <a:buSzPts val="1840"/>
              <a:buNone/>
              <a:defRPr b="1" sz="1600"/>
            </a:lvl8pPr>
            <a:lvl9pPr indent="-228600" lvl="8" marL="4114800" algn="l">
              <a:spcBef>
                <a:spcPts val="600"/>
              </a:spcBef>
              <a:spcAft>
                <a:spcPts val="600"/>
              </a:spcAft>
              <a:buSzPts val="1840"/>
              <a:buNone/>
              <a:defRPr b="1" sz="1600"/>
            </a:lvl9pPr>
          </a:lstStyle>
          <a:p/>
        </p:txBody>
      </p:sp>
      <p:sp>
        <p:nvSpPr>
          <p:cNvPr id="59" name="Google Shape;59;p42"/>
          <p:cNvSpPr txBox="1"/>
          <p:nvPr>
            <p:ph idx="4" type="body"/>
          </p:nvPr>
        </p:nvSpPr>
        <p:spPr>
          <a:xfrm>
            <a:off x="4641832" y="3243263"/>
            <a:ext cx="3337560" cy="2706624"/>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60" name="Google Shape;60;p4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4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4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3" name="Google Shape;63;p42"/>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4" name="Shape 64"/>
        <p:cNvGrpSpPr/>
        <p:nvPr/>
      </p:nvGrpSpPr>
      <p:grpSpPr>
        <a:xfrm>
          <a:off x="0" y="0"/>
          <a:ext cx="0" cy="0"/>
          <a:chOff x="0" y="0"/>
          <a:chExt cx="0" cy="0"/>
        </a:xfrm>
      </p:grpSpPr>
      <p:sp>
        <p:nvSpPr>
          <p:cNvPr id="65" name="Google Shape;65;p43"/>
          <p:cNvSpPr txBox="1"/>
          <p:nvPr>
            <p:ph type="title"/>
          </p:nvPr>
        </p:nvSpPr>
        <p:spPr>
          <a:xfrm>
            <a:off x="1176865" y="915337"/>
            <a:ext cx="6798735"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4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69" name="Google Shape;69;p43"/>
          <p:cNvCxnSpPr/>
          <p:nvPr/>
        </p:nvCxnSpPr>
        <p:spPr>
          <a:xfrm>
            <a:off x="1278466" y="235467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70" name="Shape 70"/>
        <p:cNvGrpSpPr/>
        <p:nvPr/>
      </p:nvGrpSpPr>
      <p:grpSpPr>
        <a:xfrm>
          <a:off x="0" y="0"/>
          <a:ext cx="0" cy="0"/>
          <a:chOff x="0" y="0"/>
          <a:chExt cx="0" cy="0"/>
        </a:xfrm>
      </p:grpSpPr>
      <p:sp>
        <p:nvSpPr>
          <p:cNvPr id="71" name="Google Shape;71;p4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4" name="Shape 74"/>
        <p:cNvGrpSpPr/>
        <p:nvPr/>
      </p:nvGrpSpPr>
      <p:grpSpPr>
        <a:xfrm>
          <a:off x="0" y="0"/>
          <a:ext cx="0" cy="0"/>
          <a:chOff x="0" y="0"/>
          <a:chExt cx="0" cy="0"/>
        </a:xfrm>
      </p:grpSpPr>
      <p:sp>
        <p:nvSpPr>
          <p:cNvPr id="75" name="Google Shape;75;p45"/>
          <p:cNvSpPr txBox="1"/>
          <p:nvPr>
            <p:ph type="title"/>
          </p:nvPr>
        </p:nvSpPr>
        <p:spPr>
          <a:xfrm>
            <a:off x="1176865" y="1388534"/>
            <a:ext cx="2536798"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5"/>
          <p:cNvSpPr txBox="1"/>
          <p:nvPr>
            <p:ph idx="1" type="body"/>
          </p:nvPr>
        </p:nvSpPr>
        <p:spPr>
          <a:xfrm>
            <a:off x="4120062" y="982132"/>
            <a:ext cx="3855539" cy="4893735"/>
          </a:xfrm>
          <a:prstGeom prst="rect">
            <a:avLst/>
          </a:prstGeom>
          <a:noFill/>
          <a:ln>
            <a:noFill/>
          </a:ln>
        </p:spPr>
        <p:txBody>
          <a:bodyPr anchorCtr="0" anchor="ctr"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77" name="Google Shape;77;p45"/>
          <p:cNvSpPr txBox="1"/>
          <p:nvPr>
            <p:ph idx="2" type="body"/>
          </p:nvPr>
        </p:nvSpPr>
        <p:spPr>
          <a:xfrm>
            <a:off x="1176865" y="3031065"/>
            <a:ext cx="2536798" cy="2438404"/>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78" name="Google Shape;78;p45"/>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5"/>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5"/>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81" name="Google Shape;81;p45"/>
          <p:cNvCxnSpPr/>
          <p:nvPr/>
        </p:nvCxnSpPr>
        <p:spPr>
          <a:xfrm>
            <a:off x="1278466" y="2912533"/>
            <a:ext cx="233359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82" name="Shape 82"/>
        <p:cNvGrpSpPr/>
        <p:nvPr/>
      </p:nvGrpSpPr>
      <p:grpSpPr>
        <a:xfrm>
          <a:off x="0" y="0"/>
          <a:ext cx="0" cy="0"/>
          <a:chOff x="0" y="0"/>
          <a:chExt cx="0" cy="0"/>
        </a:xfrm>
      </p:grpSpPr>
      <p:sp>
        <p:nvSpPr>
          <p:cNvPr id="83" name="Google Shape;83;p46"/>
          <p:cNvSpPr txBox="1"/>
          <p:nvPr>
            <p:ph type="title"/>
          </p:nvPr>
        </p:nvSpPr>
        <p:spPr>
          <a:xfrm>
            <a:off x="1176865" y="1883832"/>
            <a:ext cx="3632202" cy="1371600"/>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6"/>
          <p:cNvSpPr/>
          <p:nvPr>
            <p:ph idx="2" type="pic"/>
          </p:nvPr>
        </p:nvSpPr>
        <p:spPr>
          <a:xfrm>
            <a:off x="5183069" y="1032933"/>
            <a:ext cx="2929463" cy="4792136"/>
          </a:xfrm>
          <a:prstGeom prst="roundRect">
            <a:avLst>
              <a:gd fmla="val 0" name="adj"/>
            </a:avLst>
          </a:prstGeom>
          <a:noFill/>
          <a:ln cap="flat" cmpd="thickThin" w="57150">
            <a:solidFill>
              <a:srgbClr val="7F7F7F"/>
            </a:solidFill>
            <a:prstDash val="solid"/>
            <a:round/>
            <a:headEnd len="sm" w="sm" type="none"/>
            <a:tailEnd len="sm" w="sm" type="none"/>
          </a:ln>
        </p:spPr>
      </p:sp>
      <p:sp>
        <p:nvSpPr>
          <p:cNvPr id="85" name="Google Shape;85;p46"/>
          <p:cNvSpPr txBox="1"/>
          <p:nvPr>
            <p:ph idx="1" type="body"/>
          </p:nvPr>
        </p:nvSpPr>
        <p:spPr>
          <a:xfrm>
            <a:off x="1176865" y="3255432"/>
            <a:ext cx="3632201" cy="1828800"/>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86" name="Google Shape;86;p46"/>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7" name="Google Shape;87;p46"/>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6"/>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89" name="Shape 89"/>
        <p:cNvGrpSpPr/>
        <p:nvPr/>
      </p:nvGrpSpPr>
      <p:grpSpPr>
        <a:xfrm>
          <a:off x="0" y="0"/>
          <a:ext cx="0" cy="0"/>
          <a:chOff x="0" y="0"/>
          <a:chExt cx="0" cy="0"/>
        </a:xfrm>
      </p:grpSpPr>
      <p:sp>
        <p:nvSpPr>
          <p:cNvPr id="90" name="Google Shape;90;p47"/>
          <p:cNvSpPr txBox="1"/>
          <p:nvPr>
            <p:ph type="title"/>
          </p:nvPr>
        </p:nvSpPr>
        <p:spPr>
          <a:xfrm>
            <a:off x="1176866" y="4815415"/>
            <a:ext cx="6798734" cy="566738"/>
          </a:xfrm>
          <a:prstGeom prst="rect">
            <a:avLst/>
          </a:prstGeom>
          <a:noFill/>
          <a:ln>
            <a:noFill/>
          </a:ln>
        </p:spPr>
        <p:txBody>
          <a:bodyPr anchorCtr="0" anchor="b" bIns="45700" lIns="91425" spcFirstLastPara="1" rIns="91425" wrap="square" tIns="45700">
            <a:normAutofit/>
          </a:bodyPr>
          <a:lstStyle>
            <a:lvl1pPr lvl="0" algn="ctr">
              <a:spcBef>
                <a:spcPts val="0"/>
              </a:spcBef>
              <a:spcAft>
                <a:spcPts val="0"/>
              </a:spcAft>
              <a:buClr>
                <a:srgbClr val="262626"/>
              </a:buClr>
              <a:buSzPts val="2400"/>
              <a:buFont typeface="Garamond"/>
              <a:buNone/>
              <a:defRPr b="0" sz="2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47"/>
          <p:cNvSpPr/>
          <p:nvPr>
            <p:ph idx="2" type="pic"/>
          </p:nvPr>
        </p:nvSpPr>
        <p:spPr>
          <a:xfrm>
            <a:off x="1026260" y="1032933"/>
            <a:ext cx="7091482" cy="3361269"/>
          </a:xfrm>
          <a:prstGeom prst="roundRect">
            <a:avLst>
              <a:gd fmla="val 0" name="adj"/>
            </a:avLst>
          </a:prstGeom>
          <a:noFill/>
          <a:ln cap="flat" cmpd="thickThin" w="57150">
            <a:solidFill>
              <a:srgbClr val="7F7F7F"/>
            </a:solidFill>
            <a:prstDash val="solid"/>
            <a:round/>
            <a:headEnd len="sm" w="sm" type="none"/>
            <a:tailEnd len="sm" w="sm" type="none"/>
          </a:ln>
        </p:spPr>
      </p:sp>
      <p:sp>
        <p:nvSpPr>
          <p:cNvPr id="92" name="Google Shape;92;p47"/>
          <p:cNvSpPr txBox="1"/>
          <p:nvPr>
            <p:ph idx="1" type="body"/>
          </p:nvPr>
        </p:nvSpPr>
        <p:spPr>
          <a:xfrm>
            <a:off x="1176866" y="5382153"/>
            <a:ext cx="6798734" cy="493712"/>
          </a:xfrm>
          <a:prstGeom prst="rect">
            <a:avLst/>
          </a:prstGeom>
          <a:noFill/>
          <a:ln>
            <a:noFill/>
          </a:ln>
        </p:spPr>
        <p:txBody>
          <a:bodyPr anchorCtr="0" anchor="t" bIns="45700" lIns="91425" spcFirstLastPara="1" rIns="91425" wrap="square" tIns="45700">
            <a:normAutofit/>
          </a:bodyPr>
          <a:lstStyle>
            <a:lvl1pPr indent="-228600" lvl="0" marL="457200" algn="ctr">
              <a:spcBef>
                <a:spcPts val="320"/>
              </a:spcBef>
              <a:spcAft>
                <a:spcPts val="0"/>
              </a:spcAft>
              <a:buSzPts val="1840"/>
              <a:buNone/>
              <a:defRPr sz="1600"/>
            </a:lvl1pPr>
            <a:lvl2pPr indent="-228600" lvl="1" marL="914400" algn="l">
              <a:spcBef>
                <a:spcPts val="600"/>
              </a:spcBef>
              <a:spcAft>
                <a:spcPts val="0"/>
              </a:spcAft>
              <a:buSzPts val="1380"/>
              <a:buNone/>
              <a:defRPr sz="1200"/>
            </a:lvl2pPr>
            <a:lvl3pPr indent="-228600" lvl="2" marL="1371600" algn="l">
              <a:spcBef>
                <a:spcPts val="600"/>
              </a:spcBef>
              <a:spcAft>
                <a:spcPts val="0"/>
              </a:spcAft>
              <a:buSzPts val="1150"/>
              <a:buNone/>
              <a:defRPr sz="1000"/>
            </a:lvl3pPr>
            <a:lvl4pPr indent="-228600" lvl="3" marL="1828800" algn="l">
              <a:spcBef>
                <a:spcPts val="600"/>
              </a:spcBef>
              <a:spcAft>
                <a:spcPts val="0"/>
              </a:spcAft>
              <a:buSzPts val="1035"/>
              <a:buNone/>
              <a:defRPr sz="900"/>
            </a:lvl4pPr>
            <a:lvl5pPr indent="-228600" lvl="4" marL="2286000" algn="l">
              <a:spcBef>
                <a:spcPts val="600"/>
              </a:spcBef>
              <a:spcAft>
                <a:spcPts val="0"/>
              </a:spcAft>
              <a:buSzPts val="1035"/>
              <a:buNone/>
              <a:defRPr sz="900"/>
            </a:lvl5pPr>
            <a:lvl6pPr indent="-228600" lvl="5" marL="2743200" algn="l">
              <a:spcBef>
                <a:spcPts val="600"/>
              </a:spcBef>
              <a:spcAft>
                <a:spcPts val="0"/>
              </a:spcAft>
              <a:buSzPts val="1035"/>
              <a:buNone/>
              <a:defRPr sz="900"/>
            </a:lvl6pPr>
            <a:lvl7pPr indent="-228600" lvl="6" marL="3200400" algn="l">
              <a:spcBef>
                <a:spcPts val="600"/>
              </a:spcBef>
              <a:spcAft>
                <a:spcPts val="0"/>
              </a:spcAft>
              <a:buSzPts val="1035"/>
              <a:buNone/>
              <a:defRPr sz="900"/>
            </a:lvl7pPr>
            <a:lvl8pPr indent="-228600" lvl="7" marL="3657600" algn="l">
              <a:spcBef>
                <a:spcPts val="600"/>
              </a:spcBef>
              <a:spcAft>
                <a:spcPts val="0"/>
              </a:spcAft>
              <a:buSzPts val="1035"/>
              <a:buNone/>
              <a:defRPr sz="900"/>
            </a:lvl8pPr>
            <a:lvl9pPr indent="-228600" lvl="8" marL="4114800" algn="l">
              <a:spcBef>
                <a:spcPts val="600"/>
              </a:spcBef>
              <a:spcAft>
                <a:spcPts val="600"/>
              </a:spcAft>
              <a:buSzPts val="1035"/>
              <a:buNone/>
              <a:defRPr sz="900"/>
            </a:lvl9pPr>
          </a:lstStyle>
          <a:p/>
        </p:txBody>
      </p:sp>
      <p:sp>
        <p:nvSpPr>
          <p:cNvPr id="93" name="Google Shape;93;p4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4" name="Google Shape;94;p4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5" name="Google Shape;95;p4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96" name="Shape 96"/>
        <p:cNvGrpSpPr/>
        <p:nvPr/>
      </p:nvGrpSpPr>
      <p:grpSpPr>
        <a:xfrm>
          <a:off x="0" y="0"/>
          <a:ext cx="0" cy="0"/>
          <a:chOff x="0" y="0"/>
          <a:chExt cx="0" cy="0"/>
        </a:xfrm>
      </p:grpSpPr>
      <p:sp>
        <p:nvSpPr>
          <p:cNvPr id="97" name="Google Shape;97;p48"/>
          <p:cNvSpPr txBox="1"/>
          <p:nvPr>
            <p:ph type="title"/>
          </p:nvPr>
        </p:nvSpPr>
        <p:spPr>
          <a:xfrm>
            <a:off x="1176866" y="906873"/>
            <a:ext cx="6798734" cy="309786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48"/>
          <p:cNvSpPr txBox="1"/>
          <p:nvPr>
            <p:ph idx="1" type="body"/>
          </p:nvPr>
        </p:nvSpPr>
        <p:spPr>
          <a:xfrm>
            <a:off x="1176865" y="4275666"/>
            <a:ext cx="6798736" cy="1600202"/>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99" name="Google Shape;99;p48"/>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8"/>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1" name="Google Shape;101;p48"/>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02" name="Google Shape;102;p48"/>
          <p:cNvCxnSpPr/>
          <p:nvPr/>
        </p:nvCxnSpPr>
        <p:spPr>
          <a:xfrm>
            <a:off x="1278465" y="4140199"/>
            <a:ext cx="6606425"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103" name="Shape 103"/>
        <p:cNvGrpSpPr/>
        <p:nvPr/>
      </p:nvGrpSpPr>
      <p:grpSpPr>
        <a:xfrm>
          <a:off x="0" y="0"/>
          <a:ext cx="0" cy="0"/>
          <a:chOff x="0" y="0"/>
          <a:chExt cx="0" cy="0"/>
        </a:xfrm>
      </p:grpSpPr>
      <p:sp>
        <p:nvSpPr>
          <p:cNvPr id="104" name="Google Shape;104;p49"/>
          <p:cNvSpPr txBox="1"/>
          <p:nvPr>
            <p:ph type="title"/>
          </p:nvPr>
        </p:nvSpPr>
        <p:spPr>
          <a:xfrm>
            <a:off x="1334333" y="982132"/>
            <a:ext cx="6400250" cy="2370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5" name="Google Shape;105;p49"/>
          <p:cNvSpPr txBox="1"/>
          <p:nvPr>
            <p:ph idx="1" type="body"/>
          </p:nvPr>
        </p:nvSpPr>
        <p:spPr>
          <a:xfrm>
            <a:off x="1600200" y="3352799"/>
            <a:ext cx="5892798" cy="651933"/>
          </a:xfrm>
          <a:prstGeom prst="rect">
            <a:avLst/>
          </a:prstGeom>
          <a:noFill/>
          <a:ln>
            <a:noFill/>
          </a:ln>
        </p:spPr>
        <p:txBody>
          <a:bodyPr anchorCtr="0" anchor="ctr" bIns="45700" lIns="91425" spcFirstLastPara="1" rIns="91425" wrap="square" tIns="45700">
            <a:normAutofit/>
          </a:bodyPr>
          <a:lstStyle>
            <a:lvl1pPr indent="-228600" lvl="0" marL="457200" algn="r">
              <a:spcBef>
                <a:spcPts val="360"/>
              </a:spcBef>
              <a:spcAft>
                <a:spcPts val="0"/>
              </a:spcAft>
              <a:buSzPts val="2070"/>
              <a:buFont typeface="Garamond"/>
              <a:buNone/>
              <a:defRPr sz="1800"/>
            </a:lvl1pPr>
            <a:lvl2pPr indent="-228600" lvl="1" marL="914400" algn="l">
              <a:spcBef>
                <a:spcPts val="600"/>
              </a:spcBef>
              <a:spcAft>
                <a:spcPts val="0"/>
              </a:spcAft>
              <a:buSzPts val="2300"/>
              <a:buFont typeface="Garamond"/>
              <a:buNone/>
              <a:defRPr/>
            </a:lvl2pPr>
            <a:lvl3pPr indent="-228600" lvl="2" marL="1371600" algn="l">
              <a:spcBef>
                <a:spcPts val="600"/>
              </a:spcBef>
              <a:spcAft>
                <a:spcPts val="0"/>
              </a:spcAft>
              <a:buSzPts val="2070"/>
              <a:buFont typeface="Garamond"/>
              <a:buNone/>
              <a:defRPr/>
            </a:lvl3pPr>
            <a:lvl4pPr indent="-228600" lvl="3" marL="1828800" algn="l">
              <a:spcBef>
                <a:spcPts val="600"/>
              </a:spcBef>
              <a:spcAft>
                <a:spcPts val="0"/>
              </a:spcAft>
              <a:buSzPts val="1840"/>
              <a:buFont typeface="Garamond"/>
              <a:buNone/>
              <a:defRPr/>
            </a:lvl4pPr>
            <a:lvl5pPr indent="-228600" lvl="4" marL="2286000" algn="l">
              <a:spcBef>
                <a:spcPts val="600"/>
              </a:spcBef>
              <a:spcAft>
                <a:spcPts val="0"/>
              </a:spcAft>
              <a:buSzPts val="1610"/>
              <a:buFont typeface="Garamond"/>
              <a:buNone/>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06" name="Google Shape;106;p49"/>
          <p:cNvSpPr txBox="1"/>
          <p:nvPr>
            <p:ph idx="2" type="body"/>
          </p:nvPr>
        </p:nvSpPr>
        <p:spPr>
          <a:xfrm>
            <a:off x="1176863" y="4343400"/>
            <a:ext cx="6798738" cy="1532467"/>
          </a:xfrm>
          <a:prstGeom prst="rect">
            <a:avLst/>
          </a:prstGeom>
          <a:noFill/>
          <a:ln>
            <a:noFill/>
          </a:ln>
        </p:spPr>
        <p:txBody>
          <a:bodyPr anchorCtr="0" anchor="ctr" bIns="45700" lIns="91425" spcFirstLastPara="1" rIns="91425" wrap="square" tIns="45700">
            <a:normAutofit/>
          </a:bodyPr>
          <a:lstStyle>
            <a:lvl1pPr indent="-228600" lvl="0" marL="457200" algn="ctr">
              <a:spcBef>
                <a:spcPts val="40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07" name="Google Shape;107;p49"/>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9"/>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9" name="Google Shape;109;p49"/>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10" name="Google Shape;110;p49"/>
          <p:cNvSpPr txBox="1"/>
          <p:nvPr/>
        </p:nvSpPr>
        <p:spPr>
          <a:xfrm>
            <a:off x="849969" y="905362"/>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7200">
                <a:solidFill>
                  <a:schemeClr val="dk1"/>
                </a:solidFill>
                <a:latin typeface="Garamond"/>
                <a:ea typeface="Garamond"/>
                <a:cs typeface="Garamond"/>
                <a:sym typeface="Garamond"/>
              </a:rPr>
              <a:t>“</a:t>
            </a:r>
            <a:endParaRPr/>
          </a:p>
        </p:txBody>
      </p:sp>
      <p:sp>
        <p:nvSpPr>
          <p:cNvPr id="111" name="Google Shape;111;p49"/>
          <p:cNvSpPr txBox="1"/>
          <p:nvPr/>
        </p:nvSpPr>
        <p:spPr>
          <a:xfrm>
            <a:off x="7633503" y="2827870"/>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7200">
                <a:solidFill>
                  <a:schemeClr val="dk1"/>
                </a:solidFill>
                <a:latin typeface="Garamond"/>
                <a:ea typeface="Garamond"/>
                <a:cs typeface="Garamond"/>
                <a:sym typeface="Garamond"/>
              </a:rPr>
              <a:t>”</a:t>
            </a:r>
            <a:endParaRPr/>
          </a:p>
        </p:txBody>
      </p:sp>
      <p:cxnSp>
        <p:nvCxnSpPr>
          <p:cNvPr id="112" name="Google Shape;112;p49"/>
          <p:cNvCxnSpPr/>
          <p:nvPr/>
        </p:nvCxnSpPr>
        <p:spPr>
          <a:xfrm>
            <a:off x="1278466" y="4140199"/>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113" name="Shape 113"/>
        <p:cNvGrpSpPr/>
        <p:nvPr/>
      </p:nvGrpSpPr>
      <p:grpSpPr>
        <a:xfrm>
          <a:off x="0" y="0"/>
          <a:ext cx="0" cy="0"/>
          <a:chOff x="0" y="0"/>
          <a:chExt cx="0" cy="0"/>
        </a:xfrm>
      </p:grpSpPr>
      <p:sp>
        <p:nvSpPr>
          <p:cNvPr id="114" name="Google Shape;114;p50"/>
          <p:cNvSpPr txBox="1"/>
          <p:nvPr>
            <p:ph type="title"/>
          </p:nvPr>
        </p:nvSpPr>
        <p:spPr>
          <a:xfrm>
            <a:off x="1176869" y="3308581"/>
            <a:ext cx="6798728" cy="146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rgbClr val="262626"/>
              </a:buClr>
              <a:buSzPts val="3200"/>
              <a:buFont typeface="Garamond"/>
              <a:buNone/>
              <a:defRPr b="0" sz="3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5" name="Google Shape;115;p50"/>
          <p:cNvSpPr txBox="1"/>
          <p:nvPr>
            <p:ph idx="1" type="body"/>
          </p:nvPr>
        </p:nvSpPr>
        <p:spPr>
          <a:xfrm>
            <a:off x="1176868" y="4777381"/>
            <a:ext cx="6798730" cy="860400"/>
          </a:xfrm>
          <a:prstGeom prst="rect">
            <a:avLst/>
          </a:prstGeom>
          <a:noFill/>
          <a:ln>
            <a:noFill/>
          </a:ln>
        </p:spPr>
        <p:txBody>
          <a:bodyPr anchorCtr="0" anchor="t" bIns="45700" lIns="91425" spcFirstLastPara="1" rIns="91425" wrap="square" tIns="45700">
            <a:normAutofit/>
          </a:bodyPr>
          <a:lstStyle>
            <a:lvl1pPr indent="-228600" lvl="0" marL="457200" algn="l">
              <a:spcBef>
                <a:spcPts val="360"/>
              </a:spcBef>
              <a:spcAft>
                <a:spcPts val="0"/>
              </a:spcAft>
              <a:buSzPts val="2070"/>
              <a:buNone/>
              <a:defRPr sz="18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16" name="Google Shape;116;p50"/>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7" name="Google Shape;117;p50"/>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8" name="Google Shape;118;p50"/>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Name Card">
  <p:cSld name="Quote Name Card">
    <p:spTree>
      <p:nvGrpSpPr>
        <p:cNvPr id="119" name="Shape 119"/>
        <p:cNvGrpSpPr/>
        <p:nvPr/>
      </p:nvGrpSpPr>
      <p:grpSpPr>
        <a:xfrm>
          <a:off x="0" y="0"/>
          <a:ext cx="0" cy="0"/>
          <a:chOff x="0" y="0"/>
          <a:chExt cx="0" cy="0"/>
        </a:xfrm>
      </p:grpSpPr>
      <p:sp>
        <p:nvSpPr>
          <p:cNvPr id="120" name="Google Shape;120;p51"/>
          <p:cNvSpPr txBox="1"/>
          <p:nvPr>
            <p:ph type="title"/>
          </p:nvPr>
        </p:nvSpPr>
        <p:spPr>
          <a:xfrm>
            <a:off x="1409416" y="982132"/>
            <a:ext cx="6325168" cy="2243668"/>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3200"/>
              <a:buFont typeface="Garamond"/>
              <a:buNone/>
              <a:defRPr b="0" sz="320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1" name="Google Shape;121;p51"/>
          <p:cNvSpPr txBox="1"/>
          <p:nvPr>
            <p:ph idx="1" type="body"/>
          </p:nvPr>
        </p:nvSpPr>
        <p:spPr>
          <a:xfrm>
            <a:off x="1176868" y="3639312"/>
            <a:ext cx="6798730" cy="886968"/>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2" name="Google Shape;122;p51"/>
          <p:cNvSpPr txBox="1"/>
          <p:nvPr>
            <p:ph idx="2" type="body"/>
          </p:nvPr>
        </p:nvSpPr>
        <p:spPr>
          <a:xfrm>
            <a:off x="1176865" y="4529667"/>
            <a:ext cx="6798736" cy="1346200"/>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23" name="Google Shape;123;p51"/>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4" name="Google Shape;124;p51"/>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5" name="Google Shape;125;p51"/>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
        <p:nvSpPr>
          <p:cNvPr id="126" name="Google Shape;126;p51"/>
          <p:cNvSpPr txBox="1"/>
          <p:nvPr/>
        </p:nvSpPr>
        <p:spPr>
          <a:xfrm>
            <a:off x="878060" y="896895"/>
            <a:ext cx="457319" cy="584776"/>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rPr lang="en-US" sz="8000">
                <a:solidFill>
                  <a:schemeClr val="dk1"/>
                </a:solidFill>
                <a:latin typeface="Garamond"/>
                <a:ea typeface="Garamond"/>
                <a:cs typeface="Garamond"/>
                <a:sym typeface="Garamond"/>
              </a:rPr>
              <a:t>“</a:t>
            </a:r>
            <a:endParaRPr/>
          </a:p>
        </p:txBody>
      </p:sp>
      <p:sp>
        <p:nvSpPr>
          <p:cNvPr id="127" name="Google Shape;127;p51"/>
          <p:cNvSpPr txBox="1"/>
          <p:nvPr/>
        </p:nvSpPr>
        <p:spPr>
          <a:xfrm>
            <a:off x="7649796" y="2607728"/>
            <a:ext cx="457319" cy="584776"/>
          </a:xfrm>
          <a:prstGeom prst="rect">
            <a:avLst/>
          </a:prstGeom>
          <a:noFill/>
          <a:ln>
            <a:noFill/>
          </a:ln>
        </p:spPr>
        <p:txBody>
          <a:bodyPr anchorCtr="0" anchor="ctr" bIns="45700" lIns="91425" spcFirstLastPara="1" rIns="91425" wrap="square" tIns="45700">
            <a:noAutofit/>
          </a:bodyPr>
          <a:lstStyle/>
          <a:p>
            <a:pPr indent="0" lvl="0" marL="0" marR="0" rtl="0" algn="r">
              <a:spcBef>
                <a:spcPts val="0"/>
              </a:spcBef>
              <a:spcAft>
                <a:spcPts val="0"/>
              </a:spcAft>
              <a:buNone/>
            </a:pPr>
            <a:r>
              <a:rPr lang="en-US" sz="8000">
                <a:solidFill>
                  <a:schemeClr val="dk1"/>
                </a:solidFill>
                <a:latin typeface="Garamond"/>
                <a:ea typeface="Garamond"/>
                <a:cs typeface="Garamond"/>
                <a:sym typeface="Garamond"/>
              </a:rPr>
              <a:t>”</a:t>
            </a:r>
            <a:endParaRPr/>
          </a:p>
        </p:txBody>
      </p:sp>
      <p:cxnSp>
        <p:nvCxnSpPr>
          <p:cNvPr id="128" name="Google Shape;128;p51"/>
          <p:cNvCxnSpPr/>
          <p:nvPr/>
        </p:nvCxnSpPr>
        <p:spPr>
          <a:xfrm>
            <a:off x="1278466" y="3429000"/>
            <a:ext cx="659553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rue or False">
  <p:cSld name="True or False">
    <p:spTree>
      <p:nvGrpSpPr>
        <p:cNvPr id="129" name="Shape 129"/>
        <p:cNvGrpSpPr/>
        <p:nvPr/>
      </p:nvGrpSpPr>
      <p:grpSpPr>
        <a:xfrm>
          <a:off x="0" y="0"/>
          <a:ext cx="0" cy="0"/>
          <a:chOff x="0" y="0"/>
          <a:chExt cx="0" cy="0"/>
        </a:xfrm>
      </p:grpSpPr>
      <p:sp>
        <p:nvSpPr>
          <p:cNvPr id="130" name="Google Shape;130;p52"/>
          <p:cNvSpPr txBox="1"/>
          <p:nvPr>
            <p:ph type="title"/>
          </p:nvPr>
        </p:nvSpPr>
        <p:spPr>
          <a:xfrm>
            <a:off x="1176865" y="982131"/>
            <a:ext cx="6798734" cy="22944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3200"/>
              <a:buFont typeface="Garamond"/>
              <a:buNone/>
              <a:defRPr b="0" sz="32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1" name="Google Shape;131;p52"/>
          <p:cNvSpPr txBox="1"/>
          <p:nvPr>
            <p:ph idx="1" type="body"/>
          </p:nvPr>
        </p:nvSpPr>
        <p:spPr>
          <a:xfrm>
            <a:off x="1176868" y="3566160"/>
            <a:ext cx="6798730" cy="905256"/>
          </a:xfrm>
          <a:prstGeom prst="rect">
            <a:avLst/>
          </a:prstGeom>
          <a:noFill/>
          <a:ln>
            <a:noFill/>
          </a:ln>
        </p:spPr>
        <p:txBody>
          <a:bodyPr anchorCtr="0" anchor="b" bIns="45700" lIns="91425" spcFirstLastPara="1" rIns="91425" wrap="square" tIns="45700">
            <a:normAutofit/>
          </a:bodyPr>
          <a:lstStyle>
            <a:lvl1pPr indent="-228600" lvl="0" marL="457200" algn="l">
              <a:spcBef>
                <a:spcPts val="0"/>
              </a:spcBef>
              <a:spcAft>
                <a:spcPts val="0"/>
              </a:spcAft>
              <a:buSzPts val="2300"/>
              <a:buNone/>
              <a:defRPr sz="2000">
                <a:solidFill>
                  <a:schemeClr val="dk1"/>
                </a:solidFill>
              </a:defRPr>
            </a:lvl1pPr>
            <a:lvl2pPr indent="-228600" lvl="1" marL="914400" algn="l">
              <a:spcBef>
                <a:spcPts val="600"/>
              </a:spcBef>
              <a:spcAft>
                <a:spcPts val="0"/>
              </a:spcAft>
              <a:buSzPts val="2070"/>
              <a:buNone/>
              <a:defRPr sz="18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2" name="Google Shape;132;p52"/>
          <p:cNvSpPr txBox="1"/>
          <p:nvPr>
            <p:ph idx="2" type="body"/>
          </p:nvPr>
        </p:nvSpPr>
        <p:spPr>
          <a:xfrm>
            <a:off x="1176866" y="4470400"/>
            <a:ext cx="6798734" cy="1405467"/>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840"/>
              <a:buNone/>
              <a:defRPr sz="1600">
                <a:solidFill>
                  <a:schemeClr val="dk1"/>
                </a:solidFill>
              </a:defRPr>
            </a:lvl1pPr>
            <a:lvl2pPr indent="-228600" lvl="1" marL="914400" algn="l">
              <a:spcBef>
                <a:spcPts val="600"/>
              </a:spcBef>
              <a:spcAft>
                <a:spcPts val="0"/>
              </a:spcAft>
              <a:buSzPts val="1840"/>
              <a:buNone/>
              <a:defRPr sz="1600">
                <a:solidFill>
                  <a:srgbClr val="888888"/>
                </a:solidFill>
              </a:defRPr>
            </a:lvl2pPr>
            <a:lvl3pPr indent="-228600" lvl="2" marL="1371600" algn="l">
              <a:spcBef>
                <a:spcPts val="600"/>
              </a:spcBef>
              <a:spcAft>
                <a:spcPts val="0"/>
              </a:spcAft>
              <a:buSzPts val="1840"/>
              <a:buNone/>
              <a:defRPr sz="1600">
                <a:solidFill>
                  <a:srgbClr val="888888"/>
                </a:solidFill>
              </a:defRPr>
            </a:lvl3pPr>
            <a:lvl4pPr indent="-228600" lvl="3" marL="1828800" algn="l">
              <a:spcBef>
                <a:spcPts val="600"/>
              </a:spcBef>
              <a:spcAft>
                <a:spcPts val="0"/>
              </a:spcAft>
              <a:buSzPts val="1610"/>
              <a:buNone/>
              <a:defRPr sz="1400">
                <a:solidFill>
                  <a:srgbClr val="888888"/>
                </a:solidFill>
              </a:defRPr>
            </a:lvl4pPr>
            <a:lvl5pPr indent="-228600" lvl="4" marL="2286000" algn="l">
              <a:spcBef>
                <a:spcPts val="600"/>
              </a:spcBef>
              <a:spcAft>
                <a:spcPts val="0"/>
              </a:spcAft>
              <a:buSzPts val="1610"/>
              <a:buNone/>
              <a:defRPr sz="1400">
                <a:solidFill>
                  <a:srgbClr val="888888"/>
                </a:solidFill>
              </a:defRPr>
            </a:lvl5pPr>
            <a:lvl6pPr indent="-228600" lvl="5" marL="2743200" algn="l">
              <a:spcBef>
                <a:spcPts val="600"/>
              </a:spcBef>
              <a:spcAft>
                <a:spcPts val="0"/>
              </a:spcAft>
              <a:buSzPts val="1610"/>
              <a:buNone/>
              <a:defRPr sz="1400">
                <a:solidFill>
                  <a:srgbClr val="888888"/>
                </a:solidFill>
              </a:defRPr>
            </a:lvl6pPr>
            <a:lvl7pPr indent="-228600" lvl="6" marL="3200400" algn="l">
              <a:spcBef>
                <a:spcPts val="600"/>
              </a:spcBef>
              <a:spcAft>
                <a:spcPts val="0"/>
              </a:spcAft>
              <a:buSzPts val="1610"/>
              <a:buNone/>
              <a:defRPr sz="1400">
                <a:solidFill>
                  <a:srgbClr val="888888"/>
                </a:solidFill>
              </a:defRPr>
            </a:lvl7pPr>
            <a:lvl8pPr indent="-228600" lvl="7" marL="3657600" algn="l">
              <a:spcBef>
                <a:spcPts val="600"/>
              </a:spcBef>
              <a:spcAft>
                <a:spcPts val="0"/>
              </a:spcAft>
              <a:buSzPts val="1610"/>
              <a:buNone/>
              <a:defRPr sz="1400">
                <a:solidFill>
                  <a:srgbClr val="888888"/>
                </a:solidFill>
              </a:defRPr>
            </a:lvl8pPr>
            <a:lvl9pPr indent="-228600" lvl="8" marL="4114800" algn="l">
              <a:spcBef>
                <a:spcPts val="600"/>
              </a:spcBef>
              <a:spcAft>
                <a:spcPts val="600"/>
              </a:spcAft>
              <a:buSzPts val="1610"/>
              <a:buNone/>
              <a:defRPr sz="1400">
                <a:solidFill>
                  <a:srgbClr val="888888"/>
                </a:solidFill>
              </a:defRPr>
            </a:lvl9pPr>
          </a:lstStyle>
          <a:p/>
        </p:txBody>
      </p:sp>
      <p:sp>
        <p:nvSpPr>
          <p:cNvPr id="133" name="Google Shape;133;p52"/>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4" name="Google Shape;134;p52"/>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52"/>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36" name="Google Shape;136;p52"/>
          <p:cNvCxnSpPr/>
          <p:nvPr/>
        </p:nvCxnSpPr>
        <p:spPr>
          <a:xfrm>
            <a:off x="1278469" y="3429000"/>
            <a:ext cx="6606421"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7" name="Shape 137"/>
        <p:cNvGrpSpPr/>
        <p:nvPr/>
      </p:nvGrpSpPr>
      <p:grpSpPr>
        <a:xfrm>
          <a:off x="0" y="0"/>
          <a:ext cx="0" cy="0"/>
          <a:chOff x="0" y="0"/>
          <a:chExt cx="0" cy="0"/>
        </a:xfrm>
      </p:grpSpPr>
      <p:sp>
        <p:nvSpPr>
          <p:cNvPr id="138" name="Google Shape;138;p5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40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9" name="Google Shape;139;p53"/>
          <p:cNvSpPr txBox="1"/>
          <p:nvPr>
            <p:ph idx="1" type="body"/>
          </p:nvPr>
        </p:nvSpPr>
        <p:spPr>
          <a:xfrm rot="5400000">
            <a:off x="2883366" y="783633"/>
            <a:ext cx="3385733" cy="6798736"/>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0" name="Google Shape;140;p53"/>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1" name="Google Shape;141;p53"/>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2" name="Google Shape;142;p53"/>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43" name="Google Shape;143;p53"/>
          <p:cNvCxnSpPr/>
          <p:nvPr/>
        </p:nvCxnSpPr>
        <p:spPr>
          <a:xfrm>
            <a:off x="1278466" y="2354670"/>
            <a:ext cx="6606424" cy="0"/>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54"/>
          <p:cNvSpPr txBox="1"/>
          <p:nvPr>
            <p:ph type="title"/>
          </p:nvPr>
        </p:nvSpPr>
        <p:spPr>
          <a:xfrm rot="5400000">
            <a:off x="4681635" y="2581906"/>
            <a:ext cx="4968995" cy="161893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54"/>
          <p:cNvSpPr txBox="1"/>
          <p:nvPr>
            <p:ph idx="1" type="body"/>
          </p:nvPr>
        </p:nvSpPr>
        <p:spPr>
          <a:xfrm rot="5400000">
            <a:off x="1150125" y="933615"/>
            <a:ext cx="4968993" cy="4915509"/>
          </a:xfrm>
          <a:prstGeom prst="rect">
            <a:avLst/>
          </a:prstGeom>
          <a:noFill/>
          <a:ln>
            <a:noFill/>
          </a:ln>
        </p:spPr>
        <p:txBody>
          <a:bodyPr anchorCtr="0" anchor="t" bIns="45700" lIns="91425" spcFirstLastPara="1" rIns="91425" wrap="square" tIns="45700">
            <a:normAutofit/>
          </a:bodyPr>
          <a:lstStyle>
            <a:lvl1pPr indent="-360045" lvl="0" marL="457200" algn="l">
              <a:spcBef>
                <a:spcPts val="360"/>
              </a:spcBef>
              <a:spcAft>
                <a:spcPts val="0"/>
              </a:spcAft>
              <a:buSzPts val="2070"/>
              <a:buChar char="•"/>
              <a:defRPr/>
            </a:lvl1pPr>
            <a:lvl2pPr indent="-360044" lvl="1" marL="914400" algn="l">
              <a:spcBef>
                <a:spcPts val="600"/>
              </a:spcBef>
              <a:spcAft>
                <a:spcPts val="0"/>
              </a:spcAft>
              <a:buSzPts val="2070"/>
              <a:buChar char="•"/>
              <a:defRPr/>
            </a:lvl2pPr>
            <a:lvl3pPr indent="-360044" lvl="2" marL="1371600" algn="l">
              <a:spcBef>
                <a:spcPts val="600"/>
              </a:spcBef>
              <a:spcAft>
                <a:spcPts val="0"/>
              </a:spcAft>
              <a:buSzPts val="2070"/>
              <a:buChar char="•"/>
              <a:defRPr/>
            </a:lvl3pPr>
            <a:lvl4pPr indent="-360044" lvl="3" marL="1828800" algn="l">
              <a:spcBef>
                <a:spcPts val="600"/>
              </a:spcBef>
              <a:spcAft>
                <a:spcPts val="0"/>
              </a:spcAft>
              <a:buSzPts val="2070"/>
              <a:buChar char="•"/>
              <a:defRPr/>
            </a:lvl4pPr>
            <a:lvl5pPr indent="-360045" lvl="4" marL="2286000" algn="l">
              <a:spcBef>
                <a:spcPts val="600"/>
              </a:spcBef>
              <a:spcAft>
                <a:spcPts val="0"/>
              </a:spcAft>
              <a:buSzPts val="2070"/>
              <a:buChar char="•"/>
              <a:defRPr/>
            </a:lvl5pPr>
            <a:lvl6pPr indent="-360045" lvl="5" marL="2743200" algn="l">
              <a:spcBef>
                <a:spcPts val="600"/>
              </a:spcBef>
              <a:spcAft>
                <a:spcPts val="0"/>
              </a:spcAft>
              <a:buSzPts val="2070"/>
              <a:buChar char="•"/>
              <a:defRPr/>
            </a:lvl6pPr>
            <a:lvl7pPr indent="-360045" lvl="6" marL="3200400" algn="l">
              <a:spcBef>
                <a:spcPts val="600"/>
              </a:spcBef>
              <a:spcAft>
                <a:spcPts val="0"/>
              </a:spcAft>
              <a:buSzPts val="2070"/>
              <a:buChar char="•"/>
              <a:defRPr/>
            </a:lvl7pPr>
            <a:lvl8pPr indent="-360045" lvl="7" marL="3657600" algn="l">
              <a:spcBef>
                <a:spcPts val="600"/>
              </a:spcBef>
              <a:spcAft>
                <a:spcPts val="0"/>
              </a:spcAft>
              <a:buSzPts val="2070"/>
              <a:buChar char="•"/>
              <a:defRPr/>
            </a:lvl8pPr>
            <a:lvl9pPr indent="-360045" lvl="8" marL="4114800" algn="l">
              <a:spcBef>
                <a:spcPts val="600"/>
              </a:spcBef>
              <a:spcAft>
                <a:spcPts val="600"/>
              </a:spcAft>
              <a:buSzPts val="2070"/>
              <a:buChar char="•"/>
              <a:defRPr/>
            </a:lvl9pPr>
          </a:lstStyle>
          <a:p/>
        </p:txBody>
      </p:sp>
      <p:sp>
        <p:nvSpPr>
          <p:cNvPr id="147" name="Google Shape;147;p54"/>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8" name="Google Shape;148;p54"/>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9" name="Google Shape;149;p54"/>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150" name="Google Shape;150;p54"/>
          <p:cNvCxnSpPr/>
          <p:nvPr/>
        </p:nvCxnSpPr>
        <p:spPr>
          <a:xfrm>
            <a:off x="6245512" y="906873"/>
            <a:ext cx="0" cy="4968993"/>
          </a:xfrm>
          <a:prstGeom prst="straightConnector1">
            <a:avLst/>
          </a:prstGeom>
          <a:noFill/>
          <a:ln cap="flat" cmpd="sng" w="15875">
            <a:solidFill>
              <a:schemeClr val="accent1"/>
            </a:solidFill>
            <a:prstDash val="solid"/>
            <a:round/>
            <a:headEnd len="sm" w="sm" type="none"/>
            <a:tailEnd len="sm" w="sm" type="none"/>
          </a:ln>
        </p:spPr>
      </p:cxn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7.xml"/><Relationship Id="rId11" Type="http://schemas.openxmlformats.org/officeDocument/2006/relationships/slideLayout" Target="../slideLayouts/slideLayout8.xml"/><Relationship Id="rId10" Type="http://schemas.openxmlformats.org/officeDocument/2006/relationships/slideLayout" Target="../slideLayouts/slideLayout7.xml"/><Relationship Id="rId21" Type="http://schemas.openxmlformats.org/officeDocument/2006/relationships/theme" Target="../theme/theme1.xml"/><Relationship Id="rId13" Type="http://schemas.openxmlformats.org/officeDocument/2006/relationships/slideLayout" Target="../slideLayouts/slideLayout10.xml"/><Relationship Id="rId12" Type="http://schemas.openxmlformats.org/officeDocument/2006/relationships/slideLayout" Target="../slideLayouts/slideLayout9.xml"/><Relationship Id="rId1" Type="http://schemas.openxmlformats.org/officeDocument/2006/relationships/image" Target="../media/image5.jpg"/><Relationship Id="rId2" Type="http://schemas.openxmlformats.org/officeDocument/2006/relationships/image" Target="../media/image6.png"/><Relationship Id="rId3" Type="http://schemas.openxmlformats.org/officeDocument/2006/relationships/image" Target="../media/image1.png"/><Relationship Id="rId4" Type="http://schemas.openxmlformats.org/officeDocument/2006/relationships/slideLayout" Target="../slideLayouts/slideLayout1.xml"/><Relationship Id="rId9" Type="http://schemas.openxmlformats.org/officeDocument/2006/relationships/slideLayout" Target="../slideLayouts/slideLayout6.xml"/><Relationship Id="rId15" Type="http://schemas.openxmlformats.org/officeDocument/2006/relationships/slideLayout" Target="../slideLayouts/slideLayout12.xml"/><Relationship Id="rId14" Type="http://schemas.openxmlformats.org/officeDocument/2006/relationships/slideLayout" Target="../slideLayouts/slideLayout11.xml"/><Relationship Id="rId17" Type="http://schemas.openxmlformats.org/officeDocument/2006/relationships/slideLayout" Target="../slideLayouts/slideLayout14.xml"/><Relationship Id="rId16" Type="http://schemas.openxmlformats.org/officeDocument/2006/relationships/slideLayout" Target="../slideLayouts/slideLayout13.xml"/><Relationship Id="rId5" Type="http://schemas.openxmlformats.org/officeDocument/2006/relationships/slideLayout" Target="../slideLayouts/slideLayout2.xml"/><Relationship Id="rId19" Type="http://schemas.openxmlformats.org/officeDocument/2006/relationships/slideLayout" Target="../slideLayouts/slideLayout16.xml"/><Relationship Id="rId6" Type="http://schemas.openxmlformats.org/officeDocument/2006/relationships/slideLayout" Target="../slideLayouts/slideLayout3.xml"/><Relationship Id="rId18" Type="http://schemas.openxmlformats.org/officeDocument/2006/relationships/slideLayout" Target="../slideLayouts/slideLayout15.xml"/><Relationship Id="rId7" Type="http://schemas.openxmlformats.org/officeDocument/2006/relationships/slideLayout" Target="../slideLayouts/slideLayout4.xml"/><Relationship Id="rId8"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grpSp>
        <p:nvGrpSpPr>
          <p:cNvPr id="10" name="Google Shape;10;p37"/>
          <p:cNvGrpSpPr/>
          <p:nvPr/>
        </p:nvGrpSpPr>
        <p:grpSpPr>
          <a:xfrm>
            <a:off x="0" y="0"/>
            <a:ext cx="9152467" cy="6858000"/>
            <a:chOff x="0" y="0"/>
            <a:chExt cx="9152467" cy="6858000"/>
          </a:xfrm>
        </p:grpSpPr>
        <p:pic>
          <p:nvPicPr>
            <p:cNvPr descr="SD-PanelContent.png" id="11" name="Google Shape;11;p37"/>
            <p:cNvPicPr preferRelativeResize="0"/>
            <p:nvPr/>
          </p:nvPicPr>
          <p:blipFill rotWithShape="1">
            <a:blip r:embed="rId2">
              <a:alphaModFix/>
            </a:blip>
            <a:srcRect b="0" l="0" r="0" t="0"/>
            <a:stretch/>
          </p:blipFill>
          <p:spPr>
            <a:xfrm>
              <a:off x="0" y="0"/>
              <a:ext cx="9144000" cy="6858000"/>
            </a:xfrm>
            <a:prstGeom prst="rect">
              <a:avLst/>
            </a:prstGeom>
            <a:noFill/>
            <a:ln>
              <a:noFill/>
            </a:ln>
          </p:spPr>
        </p:pic>
        <p:sp>
          <p:nvSpPr>
            <p:cNvPr id="12" name="Google Shape;12;p37"/>
            <p:cNvSpPr/>
            <p:nvPr/>
          </p:nvSpPr>
          <p:spPr>
            <a:xfrm>
              <a:off x="553888" y="542807"/>
              <a:ext cx="8039776" cy="5756392"/>
            </a:xfrm>
            <a:prstGeom prst="rect">
              <a:avLst/>
            </a:prstGeom>
            <a:noFill/>
            <a:ln cap="flat" cmpd="sng" w="15875">
              <a:solidFill>
                <a:schemeClr val="accent1"/>
              </a:solidFill>
              <a:prstDash val="solid"/>
              <a:miter lim="800000"/>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descr="HDRibbonContent-UniformTrim.png" id="13" name="Google Shape;13;p37"/>
            <p:cNvPicPr preferRelativeResize="0"/>
            <p:nvPr/>
          </p:nvPicPr>
          <p:blipFill rotWithShape="1">
            <a:blip r:embed="rId3">
              <a:alphaModFix/>
            </a:blip>
            <a:srcRect b="0" l="1" r="14240" t="0"/>
            <a:stretch/>
          </p:blipFill>
          <p:spPr>
            <a:xfrm>
              <a:off x="0" y="3128434"/>
              <a:ext cx="685800" cy="606425"/>
            </a:xfrm>
            <a:prstGeom prst="rect">
              <a:avLst/>
            </a:prstGeom>
            <a:noFill/>
            <a:ln>
              <a:noFill/>
            </a:ln>
          </p:spPr>
        </p:pic>
        <p:pic>
          <p:nvPicPr>
            <p:cNvPr descr="HDRibbonContent-UniformTrim.png" id="14" name="Google Shape;14;p37"/>
            <p:cNvPicPr preferRelativeResize="0"/>
            <p:nvPr/>
          </p:nvPicPr>
          <p:blipFill rotWithShape="1">
            <a:blip r:embed="rId3">
              <a:alphaModFix/>
            </a:blip>
            <a:srcRect b="0" l="1" r="14240" t="0"/>
            <a:stretch/>
          </p:blipFill>
          <p:spPr>
            <a:xfrm>
              <a:off x="8466667" y="3128434"/>
              <a:ext cx="685800" cy="606425"/>
            </a:xfrm>
            <a:prstGeom prst="rect">
              <a:avLst/>
            </a:prstGeom>
            <a:noFill/>
            <a:ln>
              <a:noFill/>
            </a:ln>
          </p:spPr>
        </p:pic>
      </p:grpSp>
      <p:sp>
        <p:nvSpPr>
          <p:cNvPr id="15" name="Google Shape;15;p3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rgbClr val="262626"/>
              </a:buClr>
              <a:buSzPts val="4000"/>
              <a:buFont typeface="Garamond"/>
              <a:buNone/>
              <a:defRPr b="0" i="0" sz="4000" u="none" cap="none" strike="noStrike">
                <a:solidFill>
                  <a:srgbClr val="262626"/>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2"/>
                </a:solidFill>
              </a:defRPr>
            </a:lvl2pPr>
            <a:lvl3pPr lvl="2" marR="0" rtl="0" algn="l">
              <a:spcBef>
                <a:spcPts val="0"/>
              </a:spcBef>
              <a:spcAft>
                <a:spcPts val="0"/>
              </a:spcAft>
              <a:buSzPts val="1400"/>
              <a:buNone/>
              <a:defRPr b="0" i="0" sz="1800" u="none" cap="none" strike="noStrike">
                <a:solidFill>
                  <a:schemeClr val="dk2"/>
                </a:solidFill>
              </a:defRPr>
            </a:lvl3pPr>
            <a:lvl4pPr lvl="3" marR="0" rtl="0" algn="l">
              <a:spcBef>
                <a:spcPts val="0"/>
              </a:spcBef>
              <a:spcAft>
                <a:spcPts val="0"/>
              </a:spcAft>
              <a:buSzPts val="1400"/>
              <a:buNone/>
              <a:defRPr b="0" i="0" sz="1800" u="none" cap="none" strike="noStrike">
                <a:solidFill>
                  <a:schemeClr val="dk2"/>
                </a:solidFill>
              </a:defRPr>
            </a:lvl4pPr>
            <a:lvl5pPr lvl="4" marR="0" rtl="0" algn="l">
              <a:spcBef>
                <a:spcPts val="0"/>
              </a:spcBef>
              <a:spcAft>
                <a:spcPts val="0"/>
              </a:spcAft>
              <a:buSzPts val="1400"/>
              <a:buNone/>
              <a:defRPr b="0" i="0" sz="1800" u="none" cap="none" strike="noStrike">
                <a:solidFill>
                  <a:schemeClr val="dk2"/>
                </a:solidFill>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6" name="Google Shape;16;p3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lvl1pPr indent="-403860" lvl="0" marL="457200" marR="0" rtl="0" algn="l">
              <a:spcBef>
                <a:spcPts val="480"/>
              </a:spcBef>
              <a:spcAft>
                <a:spcPts val="0"/>
              </a:spcAft>
              <a:buClr>
                <a:schemeClr val="accent1"/>
              </a:buClr>
              <a:buSzPts val="2760"/>
              <a:buFont typeface="Arial"/>
              <a:buChar char="•"/>
              <a:defRPr b="0" i="0" sz="2400" u="none" cap="none" strike="noStrike">
                <a:solidFill>
                  <a:srgbClr val="262626"/>
                </a:solidFill>
                <a:latin typeface="Garamond"/>
                <a:ea typeface="Garamond"/>
                <a:cs typeface="Garamond"/>
                <a:sym typeface="Garamond"/>
              </a:defRPr>
            </a:lvl1pPr>
            <a:lvl2pPr indent="-374650" lvl="1" marL="914400" marR="0" rtl="0" algn="l">
              <a:spcBef>
                <a:spcPts val="600"/>
              </a:spcBef>
              <a:spcAft>
                <a:spcPts val="0"/>
              </a:spcAft>
              <a:buClr>
                <a:schemeClr val="accent1"/>
              </a:buClr>
              <a:buSzPts val="2300"/>
              <a:buFont typeface="Arial"/>
              <a:buChar char="•"/>
              <a:defRPr b="0" i="0" sz="2000" u="none" cap="none" strike="noStrike">
                <a:solidFill>
                  <a:srgbClr val="262626"/>
                </a:solidFill>
                <a:latin typeface="Garamond"/>
                <a:ea typeface="Garamond"/>
                <a:cs typeface="Garamond"/>
                <a:sym typeface="Garamond"/>
              </a:defRPr>
            </a:lvl2pPr>
            <a:lvl3pPr indent="-360044" lvl="2" marL="1371600" marR="0" rtl="0" algn="l">
              <a:spcBef>
                <a:spcPts val="600"/>
              </a:spcBef>
              <a:spcAft>
                <a:spcPts val="0"/>
              </a:spcAft>
              <a:buClr>
                <a:schemeClr val="accent1"/>
              </a:buClr>
              <a:buSzPts val="2070"/>
              <a:buFont typeface="Arial"/>
              <a:buChar char="•"/>
              <a:defRPr b="0" i="0" sz="1800" u="none" cap="none" strike="noStrike">
                <a:solidFill>
                  <a:srgbClr val="262626"/>
                </a:solidFill>
                <a:latin typeface="Garamond"/>
                <a:ea typeface="Garamond"/>
                <a:cs typeface="Garamond"/>
                <a:sym typeface="Garamond"/>
              </a:defRPr>
            </a:lvl3pPr>
            <a:lvl4pPr indent="-345439" lvl="3" marL="1828800" marR="0" rtl="0" algn="l">
              <a:spcBef>
                <a:spcPts val="600"/>
              </a:spcBef>
              <a:spcAft>
                <a:spcPts val="0"/>
              </a:spcAft>
              <a:buClr>
                <a:schemeClr val="accent1"/>
              </a:buClr>
              <a:buSzPts val="1840"/>
              <a:buFont typeface="Arial"/>
              <a:buChar char="•"/>
              <a:defRPr b="0" i="0" sz="1600" u="none" cap="none" strike="noStrike">
                <a:solidFill>
                  <a:srgbClr val="262626"/>
                </a:solidFill>
                <a:latin typeface="Garamond"/>
                <a:ea typeface="Garamond"/>
                <a:cs typeface="Garamond"/>
                <a:sym typeface="Garamond"/>
              </a:defRPr>
            </a:lvl4pPr>
            <a:lvl5pPr indent="-330835" lvl="4" marL="22860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5pPr>
            <a:lvl6pPr indent="-330835" lvl="5" marL="27432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6pPr>
            <a:lvl7pPr indent="-330835" lvl="6" marL="32004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7pPr>
            <a:lvl8pPr indent="-330834" lvl="7" marL="3657600" marR="0" rtl="0" algn="l">
              <a:spcBef>
                <a:spcPts val="600"/>
              </a:spcBef>
              <a:spcAft>
                <a:spcPts val="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8pPr>
            <a:lvl9pPr indent="-330834" lvl="8" marL="4114800" marR="0" rtl="0" algn="l">
              <a:spcBef>
                <a:spcPts val="600"/>
              </a:spcBef>
              <a:spcAft>
                <a:spcPts val="600"/>
              </a:spcAft>
              <a:buClr>
                <a:schemeClr val="accent1"/>
              </a:buClr>
              <a:buSzPts val="1610"/>
              <a:buFont typeface="Arial"/>
              <a:buChar char="•"/>
              <a:defRPr b="0" i="0" sz="1400" u="none" cap="none" strike="noStrike">
                <a:solidFill>
                  <a:srgbClr val="262626"/>
                </a:solidFill>
                <a:latin typeface="Garamond"/>
                <a:ea typeface="Garamond"/>
                <a:cs typeface="Garamond"/>
                <a:sym typeface="Garamond"/>
              </a:defRPr>
            </a:lvl9pPr>
          </a:lstStyle>
          <a:p/>
        </p:txBody>
      </p:sp>
      <p:sp>
        <p:nvSpPr>
          <p:cNvPr id="17" name="Google Shape;17;p37"/>
          <p:cNvSpPr txBox="1"/>
          <p:nvPr>
            <p:ph idx="10" type="dt"/>
          </p:nvPr>
        </p:nvSpPr>
        <p:spPr>
          <a:xfrm>
            <a:off x="6356670" y="5960533"/>
            <a:ext cx="1148283" cy="279400"/>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8" name="Google Shape;18;p37"/>
          <p:cNvSpPr txBox="1"/>
          <p:nvPr>
            <p:ph idx="11" type="ftr"/>
          </p:nvPr>
        </p:nvSpPr>
        <p:spPr>
          <a:xfrm>
            <a:off x="1176865" y="5960533"/>
            <a:ext cx="5104667" cy="2794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000" u="none" cap="none" strike="noStrike">
                <a:solidFill>
                  <a:schemeClr val="dk1"/>
                </a:solidFill>
                <a:latin typeface="Garamond"/>
                <a:ea typeface="Garamond"/>
                <a:cs typeface="Garamond"/>
                <a:sym typeface="Garamond"/>
              </a:defRPr>
            </a:lvl1pPr>
            <a:lvl2pPr lvl="1"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2pPr>
            <a:lvl3pPr lvl="2"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3pPr>
            <a:lvl4pPr lvl="3"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4pPr>
            <a:lvl5pPr lvl="4"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5pPr>
            <a:lvl6pPr lvl="5"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6pPr>
            <a:lvl7pPr lvl="6"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7pPr>
            <a:lvl8pPr lvl="7"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8pPr>
            <a:lvl9pPr lvl="8" marR="0" rtl="0" algn="l">
              <a:spcBef>
                <a:spcPts val="0"/>
              </a:spcBef>
              <a:spcAft>
                <a:spcPts val="0"/>
              </a:spcAft>
              <a:buSzPts val="1400"/>
              <a:buNone/>
              <a:defRPr b="0" i="0" sz="1800" u="none" cap="none" strike="noStrike">
                <a:solidFill>
                  <a:schemeClr val="dk1"/>
                </a:solidFill>
                <a:latin typeface="Garamond"/>
                <a:ea typeface="Garamond"/>
                <a:cs typeface="Garamond"/>
                <a:sym typeface="Garamond"/>
              </a:defRPr>
            </a:lvl9pPr>
          </a:lstStyle>
          <a:p/>
        </p:txBody>
      </p:sp>
      <p:sp>
        <p:nvSpPr>
          <p:cNvPr id="19" name="Google Shape;19;p37"/>
          <p:cNvSpPr txBox="1"/>
          <p:nvPr>
            <p:ph idx="12" type="sldNum"/>
          </p:nvPr>
        </p:nvSpPr>
        <p:spPr>
          <a:xfrm>
            <a:off x="7580091" y="5960533"/>
            <a:ext cx="395510" cy="279400"/>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00" u="none" cap="none" strike="noStrike">
                <a:solidFill>
                  <a:schemeClr val="dk1"/>
                </a:solidFill>
                <a:latin typeface="Garamond"/>
                <a:ea typeface="Garamond"/>
                <a:cs typeface="Garamond"/>
                <a:sym typeface="Garamond"/>
              </a:defRPr>
            </a:lvl1pPr>
            <a:lvl2pPr indent="0" lvl="1" marL="0" marR="0" rtl="0" algn="r">
              <a:spcBef>
                <a:spcPts val="0"/>
              </a:spcBef>
              <a:buNone/>
              <a:defRPr b="0" i="0" sz="1000" u="none" cap="none" strike="noStrike">
                <a:solidFill>
                  <a:schemeClr val="dk1"/>
                </a:solidFill>
                <a:latin typeface="Garamond"/>
                <a:ea typeface="Garamond"/>
                <a:cs typeface="Garamond"/>
                <a:sym typeface="Garamond"/>
              </a:defRPr>
            </a:lvl2pPr>
            <a:lvl3pPr indent="0" lvl="2" marL="0" marR="0" rtl="0" algn="r">
              <a:spcBef>
                <a:spcPts val="0"/>
              </a:spcBef>
              <a:buNone/>
              <a:defRPr b="0" i="0" sz="1000" u="none" cap="none" strike="noStrike">
                <a:solidFill>
                  <a:schemeClr val="dk1"/>
                </a:solidFill>
                <a:latin typeface="Garamond"/>
                <a:ea typeface="Garamond"/>
                <a:cs typeface="Garamond"/>
                <a:sym typeface="Garamond"/>
              </a:defRPr>
            </a:lvl3pPr>
            <a:lvl4pPr indent="0" lvl="3" marL="0" marR="0" rtl="0" algn="r">
              <a:spcBef>
                <a:spcPts val="0"/>
              </a:spcBef>
              <a:buNone/>
              <a:defRPr b="0" i="0" sz="1000" u="none" cap="none" strike="noStrike">
                <a:solidFill>
                  <a:schemeClr val="dk1"/>
                </a:solidFill>
                <a:latin typeface="Garamond"/>
                <a:ea typeface="Garamond"/>
                <a:cs typeface="Garamond"/>
                <a:sym typeface="Garamond"/>
              </a:defRPr>
            </a:lvl4pPr>
            <a:lvl5pPr indent="0" lvl="4" marL="0" marR="0" rtl="0" algn="r">
              <a:spcBef>
                <a:spcPts val="0"/>
              </a:spcBef>
              <a:buNone/>
              <a:defRPr b="0" i="0" sz="1000" u="none" cap="none" strike="noStrike">
                <a:solidFill>
                  <a:schemeClr val="dk1"/>
                </a:solidFill>
                <a:latin typeface="Garamond"/>
                <a:ea typeface="Garamond"/>
                <a:cs typeface="Garamond"/>
                <a:sym typeface="Garamond"/>
              </a:defRPr>
            </a:lvl5pPr>
            <a:lvl6pPr indent="0" lvl="5" marL="0" marR="0" rtl="0" algn="r">
              <a:spcBef>
                <a:spcPts val="0"/>
              </a:spcBef>
              <a:buNone/>
              <a:defRPr b="0" i="0" sz="1000" u="none" cap="none" strike="noStrike">
                <a:solidFill>
                  <a:schemeClr val="dk1"/>
                </a:solidFill>
                <a:latin typeface="Garamond"/>
                <a:ea typeface="Garamond"/>
                <a:cs typeface="Garamond"/>
                <a:sym typeface="Garamond"/>
              </a:defRPr>
            </a:lvl6pPr>
            <a:lvl7pPr indent="0" lvl="6" marL="0" marR="0" rtl="0" algn="r">
              <a:spcBef>
                <a:spcPts val="0"/>
              </a:spcBef>
              <a:buNone/>
              <a:defRPr b="0" i="0" sz="1000" u="none" cap="none" strike="noStrike">
                <a:solidFill>
                  <a:schemeClr val="dk1"/>
                </a:solidFill>
                <a:latin typeface="Garamond"/>
                <a:ea typeface="Garamond"/>
                <a:cs typeface="Garamond"/>
                <a:sym typeface="Garamond"/>
              </a:defRPr>
            </a:lvl7pPr>
            <a:lvl8pPr indent="0" lvl="7" marL="0" marR="0" rtl="0" algn="r">
              <a:spcBef>
                <a:spcPts val="0"/>
              </a:spcBef>
              <a:buNone/>
              <a:defRPr b="0" i="0" sz="1000" u="none" cap="none" strike="noStrike">
                <a:solidFill>
                  <a:schemeClr val="dk1"/>
                </a:solidFill>
                <a:latin typeface="Garamond"/>
                <a:ea typeface="Garamond"/>
                <a:cs typeface="Garamond"/>
                <a:sym typeface="Garamond"/>
              </a:defRPr>
            </a:lvl8pPr>
            <a:lvl9pPr indent="0" lvl="8" marL="0" marR="0" rtl="0" algn="r">
              <a:spcBef>
                <a:spcPts val="0"/>
              </a:spcBef>
              <a:buNone/>
              <a:defRPr b="0" i="0" sz="1000" u="none" cap="none" strike="noStrike">
                <a:solidFill>
                  <a:schemeClr val="dk1"/>
                </a:solidFill>
                <a:latin typeface="Garamond"/>
                <a:ea typeface="Garamond"/>
                <a:cs typeface="Garamond"/>
                <a:sym typeface="Garamond"/>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 id="2147483661" r:id="rId16"/>
    <p:sldLayoutId id="2147483662" r:id="rId17"/>
    <p:sldLayoutId id="2147483663" r:id="rId18"/>
    <p:sldLayoutId id="2147483664" r:id="rId19"/>
    <p:sldLayoutId id="2147483665"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1.jpg"/><Relationship Id="rId4" Type="http://schemas.openxmlformats.org/officeDocument/2006/relationships/image" Target="../media/image9.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2.jpg"/><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0.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1"/>
          <p:cNvSpPr txBox="1"/>
          <p:nvPr>
            <p:ph type="ctrTitle"/>
          </p:nvPr>
        </p:nvSpPr>
        <p:spPr>
          <a:xfrm>
            <a:off x="1981200" y="1676400"/>
            <a:ext cx="5486400" cy="5334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rgbClr val="262626"/>
              </a:buClr>
              <a:buSzPts val="2800"/>
              <a:buFont typeface="Garamond"/>
              <a:buNone/>
            </a:pP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br>
              <a:rPr lang="en-US" sz="2800"/>
            </a:br>
            <a:endParaRPr sz="2800"/>
          </a:p>
        </p:txBody>
      </p:sp>
      <p:sp>
        <p:nvSpPr>
          <p:cNvPr id="156" name="Google Shape;156;p1"/>
          <p:cNvSpPr txBox="1"/>
          <p:nvPr>
            <p:ph idx="1" type="subTitle"/>
          </p:nvPr>
        </p:nvSpPr>
        <p:spPr>
          <a:xfrm>
            <a:off x="609600" y="1676400"/>
            <a:ext cx="7467600" cy="41910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4140"/>
              <a:buNone/>
            </a:pPr>
            <a:r>
              <a:rPr lang="en-US" sz="3600">
                <a:solidFill>
                  <a:srgbClr val="0070C0"/>
                </a:solidFill>
              </a:rPr>
              <a:t> </a:t>
            </a:r>
            <a:endParaRPr/>
          </a:p>
        </p:txBody>
      </p:sp>
      <p:sp>
        <p:nvSpPr>
          <p:cNvPr id="157" name="Google Shape;157;p1"/>
          <p:cNvSpPr/>
          <p:nvPr/>
        </p:nvSpPr>
        <p:spPr>
          <a:xfrm>
            <a:off x="-152400" y="2133600"/>
            <a:ext cx="5638800" cy="64633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0" i="0" lang="en-US" sz="3600" u="none" cap="none" strike="noStrike">
                <a:solidFill>
                  <a:schemeClr val="dk1"/>
                </a:solidFill>
                <a:latin typeface="Garamond"/>
                <a:ea typeface="Garamond"/>
                <a:cs typeface="Garamond"/>
                <a:sym typeface="Garamond"/>
              </a:rPr>
              <a:t>	</a:t>
            </a:r>
            <a:endParaRPr b="0" i="0" sz="3600" u="none" cap="none" strike="noStrike">
              <a:solidFill>
                <a:schemeClr val="dk1"/>
              </a:solidFill>
              <a:latin typeface="Garamond"/>
              <a:ea typeface="Garamond"/>
              <a:cs typeface="Garamond"/>
              <a:sym typeface="Garamond"/>
            </a:endParaRPr>
          </a:p>
        </p:txBody>
      </p:sp>
      <p:sp>
        <p:nvSpPr>
          <p:cNvPr id="158" name="Google Shape;158;p1"/>
          <p:cNvSpPr/>
          <p:nvPr/>
        </p:nvSpPr>
        <p:spPr>
          <a:xfrm>
            <a:off x="2209800" y="3598675"/>
            <a:ext cx="4648200" cy="161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US" sz="2800" u="none" cap="none" strike="noStrike">
                <a:solidFill>
                  <a:srgbClr val="0070C0"/>
                </a:solidFill>
                <a:latin typeface="Garamond"/>
                <a:ea typeface="Garamond"/>
                <a:cs typeface="Garamond"/>
                <a:sym typeface="Garamond"/>
              </a:rPr>
              <a:t>D.Tsend </a:t>
            </a:r>
            <a:br>
              <a:rPr b="0" i="0" lang="en-US" sz="2800" u="none" cap="none" strike="noStrike">
                <a:solidFill>
                  <a:schemeClr val="dk1"/>
                </a:solidFill>
                <a:latin typeface="Garamond"/>
                <a:ea typeface="Garamond"/>
                <a:cs typeface="Garamond"/>
                <a:sym typeface="Garamond"/>
              </a:rPr>
            </a:br>
            <a:r>
              <a:rPr b="0" i="0" lang="en-US" sz="2800" u="none" cap="none" strike="noStrike">
                <a:solidFill>
                  <a:srgbClr val="0070C0"/>
                </a:solidFill>
                <a:latin typeface="Garamond"/>
                <a:ea typeface="Garamond"/>
                <a:cs typeface="Garamond"/>
                <a:sym typeface="Garamond"/>
              </a:rPr>
              <a:t>Journalism teacher</a:t>
            </a:r>
            <a:endParaRPr b="0" i="0" sz="2800" u="none" cap="none" strike="noStrike">
              <a:solidFill>
                <a:schemeClr val="dk1"/>
              </a:solidFill>
              <a:latin typeface="Garamond"/>
              <a:ea typeface="Garamond"/>
              <a:cs typeface="Garamond"/>
              <a:sym typeface="Garamond"/>
            </a:endParaRPr>
          </a:p>
          <a:p>
            <a:pPr indent="0" lvl="0" marL="0" marR="0" rtl="0" algn="ctr">
              <a:spcBef>
                <a:spcPts val="0"/>
              </a:spcBef>
              <a:spcAft>
                <a:spcPts val="0"/>
              </a:spcAft>
              <a:buNone/>
            </a:pPr>
            <a:r>
              <a:rPr lang="en-US" sz="2400">
                <a:solidFill>
                  <a:srgbClr val="0070C0"/>
                </a:solidFill>
                <a:latin typeface="Garamond"/>
                <a:ea typeface="Garamond"/>
                <a:cs typeface="Garamond"/>
                <a:sym typeface="Garamond"/>
              </a:rPr>
              <a:t>Д.Цэнд </a:t>
            </a:r>
            <a:endParaRPr/>
          </a:p>
          <a:p>
            <a:pPr indent="0" lvl="0" marL="0" marR="0" rtl="0" algn="ctr">
              <a:spcBef>
                <a:spcPts val="0"/>
              </a:spcBef>
              <a:spcAft>
                <a:spcPts val="0"/>
              </a:spcAft>
              <a:buNone/>
            </a:pPr>
            <a:r>
              <a:rPr lang="en-US" sz="2400">
                <a:solidFill>
                  <a:srgbClr val="0070C0"/>
                </a:solidFill>
                <a:latin typeface="Garamond"/>
                <a:ea typeface="Garamond"/>
                <a:cs typeface="Garamond"/>
                <a:sym typeface="Garamond"/>
              </a:rPr>
              <a:t>Сэтгүүл зүйн багш </a:t>
            </a:r>
            <a:br>
              <a:rPr lang="en-US" sz="1800">
                <a:solidFill>
                  <a:schemeClr val="dk1"/>
                </a:solidFill>
                <a:latin typeface="Garamond"/>
                <a:ea typeface="Garamond"/>
                <a:cs typeface="Garamond"/>
                <a:sym typeface="Garamond"/>
              </a:rPr>
            </a:br>
            <a:endParaRPr sz="1800">
              <a:solidFill>
                <a:schemeClr val="dk1"/>
              </a:solidFill>
              <a:latin typeface="Garamond"/>
              <a:ea typeface="Garamond"/>
              <a:cs typeface="Garamond"/>
              <a:sym typeface="Garamond"/>
            </a:endParaRPr>
          </a:p>
        </p:txBody>
      </p:sp>
      <p:sp>
        <p:nvSpPr>
          <p:cNvPr id="159" name="Google Shape;159;p1"/>
          <p:cNvSpPr/>
          <p:nvPr/>
        </p:nvSpPr>
        <p:spPr>
          <a:xfrm>
            <a:off x="1828800" y="2057401"/>
            <a:ext cx="5029200"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2000">
                <a:solidFill>
                  <a:srgbClr val="0070C0"/>
                </a:solidFill>
                <a:latin typeface="Garamond"/>
                <a:ea typeface="Garamond"/>
                <a:cs typeface="Garamond"/>
                <a:sym typeface="Garamond"/>
              </a:rPr>
              <a:t>History of Mongolian Journalism week 9</a:t>
            </a:r>
            <a:br>
              <a:rPr lang="en-US" sz="2000">
                <a:solidFill>
                  <a:srgbClr val="0070C0"/>
                </a:solidFill>
                <a:latin typeface="Garamond"/>
                <a:ea typeface="Garamond"/>
                <a:cs typeface="Garamond"/>
                <a:sym typeface="Garamond"/>
              </a:rPr>
            </a:br>
            <a:r>
              <a:rPr lang="en-US" sz="2000">
                <a:solidFill>
                  <a:srgbClr val="0070C0"/>
                </a:solidFill>
                <a:latin typeface="Garamond"/>
                <a:ea typeface="Garamond"/>
                <a:cs typeface="Garamond"/>
                <a:sym typeface="Garamond"/>
              </a:rPr>
              <a:t> Radio Mongolia</a:t>
            </a:r>
            <a:endParaRPr sz="2000">
              <a:solidFill>
                <a:srgbClr val="0070C0"/>
              </a:solidFill>
              <a:latin typeface="Garamond"/>
              <a:ea typeface="Garamond"/>
              <a:cs typeface="Garamond"/>
              <a:sym typeface="Garamond"/>
            </a:endParaRPr>
          </a:p>
          <a:p>
            <a:pPr indent="0" lvl="0" marL="0" marR="0" rtl="0" algn="ctr">
              <a:spcBef>
                <a:spcPts val="0"/>
              </a:spcBef>
              <a:spcAft>
                <a:spcPts val="0"/>
              </a:spcAft>
              <a:buNone/>
            </a:pPr>
            <a:r>
              <a:t/>
            </a:r>
            <a:endParaRPr sz="2400">
              <a:solidFill>
                <a:srgbClr val="0070C0"/>
              </a:solidFill>
              <a:latin typeface="Garamond"/>
              <a:ea typeface="Garamond"/>
              <a:cs typeface="Garamond"/>
              <a:sym typeface="Garamon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2"/>
          <p:cNvSpPr txBox="1"/>
          <p:nvPr>
            <p:ph idx="1" type="subTitle"/>
          </p:nvPr>
        </p:nvSpPr>
        <p:spPr>
          <a:xfrm>
            <a:off x="1524000" y="1676400"/>
            <a:ext cx="6096000" cy="3733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en-US" sz="2400">
                <a:solidFill>
                  <a:srgbClr val="0070C0"/>
                </a:solidFill>
              </a:rPr>
              <a:t>Лекц-9 </a:t>
            </a:r>
            <a:endParaRPr/>
          </a:p>
          <a:p>
            <a:pPr indent="0" lvl="0" marL="0" rtl="0" algn="ctr">
              <a:spcBef>
                <a:spcPts val="1080"/>
              </a:spcBef>
              <a:spcAft>
                <a:spcPts val="0"/>
              </a:spcAft>
              <a:buSzPts val="2760"/>
              <a:buNone/>
            </a:pPr>
            <a:r>
              <a:rPr lang="en-US" sz="2400">
                <a:solidFill>
                  <a:srgbClr val="0070C0"/>
                </a:solidFill>
              </a:rPr>
              <a:t>Монголын радиогийн үүсэл, хөгжил </a:t>
            </a:r>
            <a:endParaRPr sz="2400">
              <a:solidFill>
                <a:srgbClr val="0070C0"/>
              </a:solidFill>
            </a:endParaRPr>
          </a:p>
          <a:p>
            <a:pPr indent="0" lvl="0" marL="0" rtl="0" algn="ctr">
              <a:spcBef>
                <a:spcPts val="1080"/>
              </a:spcBef>
              <a:spcAft>
                <a:spcPts val="0"/>
              </a:spcAft>
              <a:buSzPts val="2760"/>
              <a:buNone/>
            </a:pPr>
            <a:r>
              <a:t/>
            </a:r>
            <a:endParaRPr sz="2400">
              <a:solidFill>
                <a:srgbClr val="0070C0"/>
              </a:solidFill>
            </a:endParaRPr>
          </a:p>
          <a:p>
            <a:pPr indent="0" lvl="0" marL="0" rtl="0" algn="ctr">
              <a:spcBef>
                <a:spcPts val="1080"/>
              </a:spcBef>
              <a:spcAft>
                <a:spcPts val="0"/>
              </a:spcAft>
              <a:buSzPts val="2760"/>
              <a:buNone/>
            </a:pPr>
            <a:r>
              <a:rPr lang="en-US" sz="2400">
                <a:solidFill>
                  <a:srgbClr val="0070C0"/>
                </a:solidFill>
              </a:rPr>
              <a:t>Lecture-9</a:t>
            </a:r>
            <a:endParaRPr sz="2400">
              <a:solidFill>
                <a:srgbClr val="0070C0"/>
              </a:solidFill>
            </a:endParaRPr>
          </a:p>
          <a:p>
            <a:pPr indent="0" lvl="0" marL="0" rtl="0" algn="ctr">
              <a:spcBef>
                <a:spcPts val="1080"/>
              </a:spcBef>
              <a:spcAft>
                <a:spcPts val="0"/>
              </a:spcAft>
              <a:buSzPts val="2760"/>
              <a:buNone/>
            </a:pPr>
            <a:r>
              <a:rPr lang="en-US" sz="2400">
                <a:solidFill>
                  <a:srgbClr val="0070C0"/>
                </a:solidFill>
              </a:rPr>
              <a:t>Origin and development of Mongolian radio</a:t>
            </a:r>
            <a:endParaRPr sz="2400">
              <a:solidFill>
                <a:srgbClr val="0070C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262626"/>
              </a:buClr>
              <a:buSzPct val="100000"/>
              <a:buFont typeface="Garamond"/>
              <a:buNone/>
            </a:pPr>
            <a:br>
              <a:rPr lang="en-US"/>
            </a:br>
            <a:br>
              <a:rPr lang="en-US"/>
            </a:br>
            <a:r>
              <a:rPr lang="en-US">
                <a:solidFill>
                  <a:srgbClr val="0070C0"/>
                </a:solidFill>
              </a:rPr>
              <a:t>Content of  Lecture</a:t>
            </a:r>
            <a:br>
              <a:rPr lang="en-US">
                <a:solidFill>
                  <a:srgbClr val="0070C0"/>
                </a:solidFill>
              </a:rPr>
            </a:br>
            <a:r>
              <a:rPr lang="en-US">
                <a:solidFill>
                  <a:srgbClr val="0070C0"/>
                </a:solidFill>
              </a:rPr>
              <a:t>Хичээлийн агуулга</a:t>
            </a:r>
            <a:br>
              <a:rPr lang="en-US"/>
            </a:br>
            <a:r>
              <a:rPr lang="en-US"/>
              <a:t> </a:t>
            </a:r>
            <a:br>
              <a:rPr lang="en-US"/>
            </a:br>
            <a:endParaRPr/>
          </a:p>
        </p:txBody>
      </p:sp>
      <p:sp>
        <p:nvSpPr>
          <p:cNvPr id="171" name="Google Shape;171;p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just">
              <a:spcBef>
                <a:spcPts val="0"/>
              </a:spcBef>
              <a:spcAft>
                <a:spcPts val="0"/>
              </a:spcAft>
              <a:buSzPts val="2760"/>
              <a:buChar char="•"/>
            </a:pPr>
            <a:r>
              <a:rPr lang="en-US">
                <a:solidFill>
                  <a:srgbClr val="FF0000"/>
                </a:solidFill>
              </a:rPr>
              <a:t>Сэдвийн зорилго:</a:t>
            </a:r>
            <a:r>
              <a:rPr lang="en-US">
                <a:solidFill>
                  <a:schemeClr val="dk1"/>
                </a:solidFill>
              </a:rPr>
              <a:t> Монголын радиогийн үүсэл, хөгжийг тодруулан мэдэх зорилготой. </a:t>
            </a:r>
            <a:endParaRPr/>
          </a:p>
          <a:p>
            <a:pPr indent="-285750" lvl="0" marL="285750" rtl="0" algn="just">
              <a:spcBef>
                <a:spcPts val="1080"/>
              </a:spcBef>
              <a:spcAft>
                <a:spcPts val="0"/>
              </a:spcAft>
              <a:buSzPts val="2760"/>
              <a:buChar char="•"/>
            </a:pPr>
            <a:r>
              <a:rPr lang="en-US">
                <a:solidFill>
                  <a:srgbClr val="FF0000"/>
                </a:solidFill>
              </a:rPr>
              <a:t>Нэр томьёо, тайлбар: </a:t>
            </a:r>
            <a:r>
              <a:rPr lang="en-US">
                <a:solidFill>
                  <a:schemeClr val="dk1"/>
                </a:solidFill>
              </a:rPr>
              <a:t>радио, монголын радио </a:t>
            </a:r>
            <a:endParaRPr>
              <a:solidFill>
                <a:schemeClr val="dk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en-US">
                <a:solidFill>
                  <a:srgbClr val="0070C0"/>
                </a:solidFill>
              </a:rPr>
              <a:t>Content of  Lecture-2</a:t>
            </a:r>
            <a:br>
              <a:rPr lang="en-US">
                <a:solidFill>
                  <a:srgbClr val="0070C0"/>
                </a:solidFill>
              </a:rPr>
            </a:br>
            <a:r>
              <a:rPr lang="en-US">
                <a:solidFill>
                  <a:srgbClr val="0070C0"/>
                </a:solidFill>
              </a:rPr>
              <a:t>Хичээлийн агуулга-2</a:t>
            </a:r>
            <a:endParaRPr/>
          </a:p>
        </p:txBody>
      </p:sp>
      <p:sp>
        <p:nvSpPr>
          <p:cNvPr id="177" name="Google Shape;177;p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Char char="•"/>
            </a:pPr>
            <a:r>
              <a:rPr b="1" lang="en-US">
                <a:solidFill>
                  <a:srgbClr val="FF0000"/>
                </a:solidFill>
              </a:rPr>
              <a:t>Эзэмших мэдлэг, чадвар </a:t>
            </a:r>
            <a:endParaRPr/>
          </a:p>
          <a:p>
            <a:pPr indent="-285750" lvl="0" marL="285750" rtl="0" algn="l">
              <a:spcBef>
                <a:spcPts val="1080"/>
              </a:spcBef>
              <a:spcAft>
                <a:spcPts val="0"/>
              </a:spcAft>
              <a:buSzPts val="2760"/>
              <a:buChar char="•"/>
            </a:pPr>
            <a:r>
              <a:rPr lang="en-US">
                <a:solidFill>
                  <a:schemeClr val="dk1"/>
                </a:solidFill>
              </a:rPr>
              <a:t>Дэлхий нийтэд радио хэрхэн үүссэнийг мэдэх </a:t>
            </a:r>
            <a:endParaRPr/>
          </a:p>
          <a:p>
            <a:pPr indent="-285750" lvl="0" marL="285750" rtl="0" algn="l">
              <a:spcBef>
                <a:spcPts val="1080"/>
              </a:spcBef>
              <a:spcAft>
                <a:spcPts val="0"/>
              </a:spcAft>
              <a:buSzPts val="2760"/>
              <a:buChar char="•"/>
            </a:pPr>
            <a:r>
              <a:rPr lang="en-US">
                <a:solidFill>
                  <a:schemeClr val="dk1"/>
                </a:solidFill>
              </a:rPr>
              <a:t>Монголын радио хэзээ хэрхэн бий болсон</a:t>
            </a:r>
            <a:endParaRPr/>
          </a:p>
          <a:p>
            <a:pPr indent="-285750" lvl="0" marL="285750" rtl="0" algn="l">
              <a:spcBef>
                <a:spcPts val="1080"/>
              </a:spcBef>
              <a:spcAft>
                <a:spcPts val="0"/>
              </a:spcAft>
              <a:buSzPts val="2760"/>
              <a:buChar char="•"/>
            </a:pPr>
            <a:r>
              <a:rPr lang="en-US">
                <a:solidFill>
                  <a:schemeClr val="dk1"/>
                </a:solidFill>
              </a:rPr>
              <a:t> Монголын радиогийн хөгжлийн түүх </a:t>
            </a:r>
            <a:endParaRPr/>
          </a:p>
          <a:p>
            <a:pPr indent="-285750" lvl="0" marL="285750" rtl="0" algn="l">
              <a:spcBef>
                <a:spcPts val="1080"/>
              </a:spcBef>
              <a:spcAft>
                <a:spcPts val="0"/>
              </a:spcAft>
              <a:buSzPts val="2760"/>
              <a:buChar char="•"/>
            </a:pPr>
            <a:r>
              <a:rPr lang="en-US">
                <a:solidFill>
                  <a:schemeClr val="dk1"/>
                </a:solidFill>
              </a:rPr>
              <a:t>МҮОНР-ийн хөгжлийн үйл явцыг тодруулах мэдэж авна.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The emergence of radio in the world</a:t>
            </a:r>
            <a:br>
              <a:rPr lang="en-US" sz="2400">
                <a:solidFill>
                  <a:srgbClr val="0070C0"/>
                </a:solidFill>
              </a:rPr>
            </a:br>
            <a:r>
              <a:rPr lang="en-US" sz="2400">
                <a:solidFill>
                  <a:srgbClr val="0070C0"/>
                </a:solidFill>
              </a:rPr>
              <a:t>дэлхий дахинд радио үүссэн нь </a:t>
            </a:r>
            <a:endParaRPr sz="2400">
              <a:solidFill>
                <a:srgbClr val="0070C0"/>
              </a:solidFill>
            </a:endParaRPr>
          </a:p>
        </p:txBody>
      </p:sp>
      <p:sp>
        <p:nvSpPr>
          <p:cNvPr id="183" name="Google Shape;183;p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en-US" sz="2900"/>
              <a:t>Утсан холбоогүйгээр аль нэгэн газартай холбогдож болно гэсэн анхны онолыг бий болгосон эрдэмтэн бол Америкийн профессор Жозеф Хенри, Английн физикч Майкл Фарадей нар юм. 1864 онд Английн алдарт физикч Жеймс Клерк Максвелл цахилгаан соронзон орны долгион, гэрлийн хурдаар тархаж болно гэдгийг таамагласан бол энэ онолыг германы эрдэмтэн Хенрик Херц 1880 онд баталжээ. 1887 онд эрдэмтэн Хенриц Хэрц радио долгионыг амжилттай туршсанаар Английн Оливер Лодж, Оросын Александр Попов, Францын Эдвард Бролей нар хийх ажилтай болсон гэж болно.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The emergence of radio in the world</a:t>
            </a:r>
            <a:br>
              <a:rPr lang="en-US" sz="2400">
                <a:solidFill>
                  <a:srgbClr val="0070C0"/>
                </a:solidFill>
              </a:rPr>
            </a:br>
            <a:r>
              <a:rPr lang="en-US" sz="2400">
                <a:solidFill>
                  <a:srgbClr val="0070C0"/>
                </a:solidFill>
              </a:rPr>
              <a:t>Дэлхий дахинд радио үүссэн нь </a:t>
            </a:r>
            <a:endParaRPr sz="2400">
              <a:solidFill>
                <a:srgbClr val="0070C0"/>
              </a:solidFill>
            </a:endParaRPr>
          </a:p>
        </p:txBody>
      </p:sp>
      <p:sp>
        <p:nvSpPr>
          <p:cNvPr id="189" name="Google Shape;189;p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7500" lnSpcReduction="20000"/>
          </a:bodyPr>
          <a:lstStyle/>
          <a:p>
            <a:pPr indent="0" lvl="0" marL="0" rtl="0" algn="just">
              <a:spcBef>
                <a:spcPts val="0"/>
              </a:spcBef>
              <a:spcAft>
                <a:spcPts val="0"/>
              </a:spcAft>
              <a:buSzPct val="115000"/>
              <a:buNone/>
            </a:pPr>
            <a:r>
              <a:rPr lang="en-US"/>
              <a:t>Тэд багагүй хугацаанд радио долгионоор мэдээлэл хүргэх ажлыг бодит зүйл болгохоор ажилласан бөгөөд Италийн эрдэмтэн Гуглемо Маркони радиог бүтээх гэсэн өмнөх бүх санааг нэгтгэж улмаар соронзон орны долгион, цахилгаан мэдээний дохиоллын кодыг ашиглан 1.6 км-ийн зайнд агаараар мэдээлэл дамжуулж үзсэн байна. Ийнхүү Г.Маркони 1906 онд агаараар радио дохио нэвтрүүлсэн анхны эрдэмтэн болж Нобелийн шагнал хүртсэн юм. Германы физикч Х. Херцийн туршлагыг Оросын нэрт эрдэмтэн А.С.Попов баталж, 1895 оны 5 дугаар сарын 7-нд Петербургийн их сургуульд олон нийтийн өмнө цахилгаан соронзон долгионы тухай илтгэл тавьж                                                                                                                                                                                              өөрийн бүтээсэн радио хүлээн авагчийг дуугаргаж сонирхуулсан түүхэн үйл явдлыг дэлхий дахинд радио үүссэн өдөр гэж үздэг.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7"/>
          <p:cNvSpPr txBox="1"/>
          <p:nvPr>
            <p:ph type="title"/>
          </p:nvPr>
        </p:nvSpPr>
        <p:spPr>
          <a:xfrm>
            <a:off x="1066800" y="762000"/>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29032"/>
              <a:buFont typeface="Garamond"/>
              <a:buNone/>
            </a:pPr>
            <a:br>
              <a:rPr lang="en-US">
                <a:solidFill>
                  <a:srgbClr val="0070C0"/>
                </a:solidFill>
              </a:rPr>
            </a:br>
            <a:r>
              <a:rPr lang="en-US" sz="3100">
                <a:solidFill>
                  <a:srgbClr val="0070C0"/>
                </a:solidFill>
              </a:rPr>
              <a:t>The emergence of radio in the world</a:t>
            </a:r>
            <a:br>
              <a:rPr lang="en-US" sz="3100">
                <a:solidFill>
                  <a:srgbClr val="0070C0"/>
                </a:solidFill>
              </a:rPr>
            </a:br>
            <a:r>
              <a:rPr lang="en-US" sz="3100">
                <a:solidFill>
                  <a:srgbClr val="0070C0"/>
                </a:solidFill>
              </a:rPr>
              <a:t>Дэлхий дахинд радио үүссэн нь </a:t>
            </a:r>
            <a:endParaRPr sz="3100"/>
          </a:p>
        </p:txBody>
      </p:sp>
      <p:sp>
        <p:nvSpPr>
          <p:cNvPr id="195" name="Google Shape;195;p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en-US"/>
              <a:t>Радиогийн түүхэнд 1925-1950 оныг “АЛТАН ҮЕ” гэдэг. Нэн ялангуяа дэлхийн хоёрдугаар дайны үед хамгийн гол мэдээллийн хэрэгсэл нь радио болж байв. Хэдийгээр дайны сайн нөлөө байдаггүй ч радиогийн хөгжилд Дэлхийн I, II дайн эерэгээр нөлөөлсөн гэж үздэг. Дэлхийн II дайны үеэр япончууд АНУ-ын Сувдан эргийг бөмбөгдөх үеийн мэдээ мэдээлэл, хөтөлбөрүүд олон нийтэд хүчтэй нөлөөлж чадсан талаар радио сэтгүүлзүйн түүхэнд дурдсан байдаг.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The emergence of radio in the world</a:t>
            </a:r>
            <a:br>
              <a:rPr lang="en-US" sz="2400">
                <a:solidFill>
                  <a:srgbClr val="0070C0"/>
                </a:solidFill>
              </a:rPr>
            </a:br>
            <a:r>
              <a:rPr lang="en-US" sz="2400">
                <a:solidFill>
                  <a:srgbClr val="0070C0"/>
                </a:solidFill>
              </a:rPr>
              <a:t>Дэлхий дахинд радио үүссэн нь</a:t>
            </a:r>
            <a:endParaRPr sz="2400"/>
          </a:p>
        </p:txBody>
      </p:sp>
      <p:sp>
        <p:nvSpPr>
          <p:cNvPr id="201" name="Google Shape;201;p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en-US"/>
              <a:t>Ийнхүү зуу гаруй жилийн түүхтэй радиогийн нээлт бүхэн тухайн үедээ гайхамшиг болж байсан юм.  Радио өөрийн илэрхийллийн өвөрмөц арга, хэрэглүүрийг уран зохиол, театр, киноноос өвлөн авч, араасаа телевиз хэмээх мэдээллийн хэрэгслийг дагуулсан билээ. Телевиз бий болсноор олон хүн радио огт хэрэггүй гэж үзэж байсан боловч тийм зүйл огт болсонгүй. Радиогийн хөгжилд томоохон хувь нэмэр оруулсан Италийн эрдэмтэн Г.Маркони радиог “Бурханы дуу хоолой” хэмээн нэрлэсэн байдаг. Радио нэвтрүүлгийн нэг гол онцлог бол хүний мэдрэхүйн таван эрхтнээс зөвхөн сонсголд үйлчилдэг.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207" name="Google Shape;207;p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en-US"/>
              <a:t>1934 оны есдүгээр сарын нэгэнд тэр үеийн ЗХУ-ын тусламжаар Монгол улс даяар явуулах радио өргөн нэвтрүүлгийг албан ёсоор нээснээр манай оронд мэдээллийн нэгэн хүчирхэг хэрэгсэл бий болсон юм. Радио нээх бэлтгэл ажил нь 1930-аад оноос эхэлсэн байдаг. Энэ үеэс улс орныг радиожуулахад анхаарч олон нийтийн байгууллагуудын хүч хөрөнгийг дайчлан тэдгээрээс хувь нийлүүлсэн “Монгол радио” хэмээх хоршоог байгуулж 1931 онд үндэсний радио техникчдийг бэлтгэх хоёр жилийн сургуульд сургахаар 12 хүнийг Эрхүү хотод явуулжээ.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838200" y="914400"/>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213" name="Google Shape;213;p1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en-US"/>
              <a:t>Мөн тавдугаар сарын 1-нд Засгийн газар, Ардын цэнгэлдэх хүрээлэн, Лениний нэрэмжит клуб зэрэг газарт радио цагаан хоолой байрлуулж, орой 19 цагаас монгол, орос, хятад хэлээр дуу явуулж, илтгэл, яриа хийсэн нь Монголд радио дуугарсан анхны тохиолдол юм. 1931 оны зургаадугаар сарын 20-ноос эхлэн хувьсгалын 10 жилийн ойн баярыг хүртэл долоо хоногт хоёр удаа богино хугацаатай радио нэвтрүүлэг хийдэг болж, 1931 оны долоодугаар сарын 11-нд Буянт-Ухаа дахь наадмын талбайд анх удаа радио нэвтрүүлэг зохион байгуулсан байна.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219" name="Google Shape;219;p11"/>
          <p:cNvSpPr txBox="1"/>
          <p:nvPr>
            <p:ph idx="1" type="body"/>
          </p:nvPr>
        </p:nvSpPr>
        <p:spPr>
          <a:xfrm>
            <a:off x="1219200" y="2438400"/>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en-US"/>
              <a:t>Монголын радио анх үүсэхдээ Харилцан нэвтрэлцэх холбооны ерөнхий хорооны харьяанд одоогийн Сүхбаатарын талбайн баруун урд байрлаж байсан цаг бүхий цамхагтай хоёр давхар байшинд үйл ажиллагаагаа явуулж байжээ. </a:t>
            </a:r>
            <a:endParaRPr/>
          </a:p>
          <a:p>
            <a:pPr indent="0" lvl="0" marL="0" rtl="0" algn="just">
              <a:spcBef>
                <a:spcPts val="1080"/>
              </a:spcBef>
              <a:spcAft>
                <a:spcPts val="0"/>
              </a:spcAft>
              <a:buSzPts val="2760"/>
              <a:buNone/>
            </a:pPr>
            <a:r>
              <a:rPr lang="en-US"/>
              <a:t>Радио нь эрхлэгчээс гадна  хоёр нэвтрүүлэгчийн орон тоотой нэг студи өдөрт 2 цагийн нэвтрүүлэг бэлтгэж 1700 орчим радио цэгт цацаж эхэлжээ.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Mongolian Radio-1931 </a:t>
            </a:r>
            <a:br>
              <a:rPr lang="en-US" sz="2400">
                <a:solidFill>
                  <a:srgbClr val="0070C0"/>
                </a:solidFill>
              </a:rPr>
            </a:br>
            <a:r>
              <a:rPr lang="en-US" sz="2400">
                <a:solidFill>
                  <a:srgbClr val="0070C0"/>
                </a:solidFill>
              </a:rPr>
              <a:t>Монголын радио-1931 он.  </a:t>
            </a:r>
            <a:endParaRPr sz="2400">
              <a:solidFill>
                <a:srgbClr val="0070C0"/>
              </a:solidFill>
            </a:endParaRPr>
          </a:p>
        </p:txBody>
      </p:sp>
      <p:pic>
        <p:nvPicPr>
          <p:cNvPr id="225" name="Google Shape;225;p12"/>
          <p:cNvPicPr preferRelativeResize="0"/>
          <p:nvPr>
            <p:ph idx="1" type="body"/>
          </p:nvPr>
        </p:nvPicPr>
        <p:blipFill rotWithShape="1">
          <a:blip r:embed="rId3">
            <a:alphaModFix/>
          </a:blip>
          <a:srcRect b="0" l="0" r="0" t="0"/>
          <a:stretch/>
        </p:blipFill>
        <p:spPr>
          <a:xfrm>
            <a:off x="1066800" y="2514600"/>
            <a:ext cx="3581400" cy="2667000"/>
          </a:xfrm>
          <a:prstGeom prst="rect">
            <a:avLst/>
          </a:prstGeom>
          <a:noFill/>
          <a:ln>
            <a:noFill/>
          </a:ln>
        </p:spPr>
      </p:pic>
      <p:sp>
        <p:nvSpPr>
          <p:cNvPr id="226" name="Google Shape;226;p12"/>
          <p:cNvSpPr/>
          <p:nvPr/>
        </p:nvSpPr>
        <p:spPr>
          <a:xfrm>
            <a:off x="4876800" y="2438400"/>
            <a:ext cx="3048000" cy="35814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Garamond"/>
                <a:ea typeface="Garamond"/>
                <a:cs typeface="Garamond"/>
                <a:sym typeface="Garamond"/>
              </a:rPr>
              <a:t>1931 онд радио сонсож буй монгол айл. Өртөө улааг төдийлөн халагдаагүй байх үед  радио өргөн нэвтрүүлэг агаарын долгионоор хязгааргүй зайд цацагдаж эхэлсэн. </a:t>
            </a:r>
            <a:endParaRPr sz="1800">
              <a:solidFill>
                <a:schemeClr val="dk1"/>
              </a:solidFill>
              <a:latin typeface="Garamond"/>
              <a:ea typeface="Garamond"/>
              <a:cs typeface="Garamond"/>
              <a:sym typeface="Garamond"/>
            </a:endParaRPr>
          </a:p>
        </p:txBody>
      </p:sp>
      <p:sp>
        <p:nvSpPr>
          <p:cNvPr id="227" name="Google Shape;227;p12"/>
          <p:cNvSpPr/>
          <p:nvPr/>
        </p:nvSpPr>
        <p:spPr>
          <a:xfrm>
            <a:off x="1143000" y="5410200"/>
            <a:ext cx="3505200" cy="6096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Garamond"/>
                <a:ea typeface="Garamond"/>
                <a:cs typeface="Garamond"/>
                <a:sym typeface="Garamond"/>
              </a:rPr>
              <a:t>D. Tsend: personal archive.</a:t>
            </a:r>
            <a:endParaRPr sz="1800">
              <a:solidFill>
                <a:schemeClr val="dk1"/>
              </a:solidFill>
              <a:latin typeface="Garamond"/>
              <a:ea typeface="Garamond"/>
              <a:cs typeface="Garamond"/>
              <a:sym typeface="Garamond"/>
            </a:endParaRPr>
          </a:p>
          <a:p>
            <a:pPr indent="0" lvl="0" marL="0" marR="0" rtl="0" algn="ctr">
              <a:spcBef>
                <a:spcPts val="0"/>
              </a:spcBef>
              <a:spcAft>
                <a:spcPts val="0"/>
              </a:spcAft>
              <a:buNone/>
            </a:pPr>
            <a:r>
              <a:rPr lang="en-US" sz="1800">
                <a:solidFill>
                  <a:schemeClr val="dk1"/>
                </a:solidFill>
                <a:latin typeface="Garamond"/>
                <a:ea typeface="Garamond"/>
                <a:cs typeface="Garamond"/>
                <a:sym typeface="Garamond"/>
              </a:rPr>
              <a:t>Д.Цэнд: хувийн архив. </a:t>
            </a:r>
            <a:endParaRPr sz="1800">
              <a:solidFill>
                <a:schemeClr val="dk1"/>
              </a:solidFill>
              <a:latin typeface="Garamond"/>
              <a:ea typeface="Garamond"/>
              <a:cs typeface="Garamond"/>
              <a:sym typeface="Garamon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1" name="Shape 231"/>
        <p:cNvGrpSpPr/>
        <p:nvPr/>
      </p:nvGrpSpPr>
      <p:grpSpPr>
        <a:xfrm>
          <a:off x="0" y="0"/>
          <a:ext cx="0" cy="0"/>
          <a:chOff x="0" y="0"/>
          <a:chExt cx="0" cy="0"/>
        </a:xfrm>
      </p:grpSpPr>
      <p:sp>
        <p:nvSpPr>
          <p:cNvPr id="232" name="Google Shape;232;p1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First radio show</a:t>
            </a:r>
            <a:br>
              <a:rPr lang="en-US">
                <a:solidFill>
                  <a:srgbClr val="0070C0"/>
                </a:solidFill>
              </a:rPr>
            </a:br>
            <a:r>
              <a:rPr lang="en-US" sz="2700">
                <a:solidFill>
                  <a:srgbClr val="0070C0"/>
                </a:solidFill>
              </a:rPr>
              <a:t>Радиогийн анхны нэвтрүүлэг </a:t>
            </a:r>
            <a:endParaRPr sz="2700">
              <a:solidFill>
                <a:srgbClr val="0070C0"/>
              </a:solidFill>
            </a:endParaRPr>
          </a:p>
        </p:txBody>
      </p:sp>
      <p:sp>
        <p:nvSpPr>
          <p:cNvPr id="233" name="Google Shape;233;p13"/>
          <p:cNvSpPr txBox="1"/>
          <p:nvPr>
            <p:ph idx="1" type="body"/>
          </p:nvPr>
        </p:nvSpPr>
        <p:spPr>
          <a:xfrm>
            <a:off x="1219200" y="2438400"/>
            <a:ext cx="6798736" cy="3444997"/>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spcBef>
                <a:spcPts val="0"/>
              </a:spcBef>
              <a:spcAft>
                <a:spcPts val="0"/>
              </a:spcAft>
              <a:buSzPct val="115000"/>
              <a:buNone/>
            </a:pPr>
            <a:r>
              <a:rPr lang="en-US"/>
              <a:t>“Анхаараарай радио хорооноос ярьж байна” гэсэн анхны түүхт нэвтрүүлгийг радиогийн уран сайхны нэвтрүүлэгч Жалсрайн Батаа дамжуулсан байна. 1935 оны нэгдүгээр сараас анхны эмэгтэй нэвтрүүлэгчээр Л.Рагчаа ажилласан байна. Байгуулагдсан цагаасаа л өглөөний хөтөлбөртэй явж ирсэн радиогийн цагийн сүлжээг 1942 оноос эхлэн өглөө, үдшийн гэсэн хоёр хэсэгтэй болгожээ. Дөчөөд онд радиогийн гадаад харилцаа бий болж 1945 оны дөрөвдүгээр сараас орос хэл дээр нэвтрүүлэг явуулах болжээ. 1946 оныг хүртэл радиогийн нэвтрүүлгийн эхлэл төгсгөлийн дууг хотын уран сайханчид студид ирж дуулдаг байжээ.</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1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J. Bataa, the first broadcaster</a:t>
            </a:r>
            <a:br>
              <a:rPr lang="en-US" sz="2400">
                <a:solidFill>
                  <a:srgbClr val="0070C0"/>
                </a:solidFill>
              </a:rPr>
            </a:br>
            <a:r>
              <a:rPr lang="en-US" sz="2400">
                <a:solidFill>
                  <a:srgbClr val="0070C0"/>
                </a:solidFill>
              </a:rPr>
              <a:t>Анхны нэвтрүүлэгч Ж.Батаа </a:t>
            </a:r>
            <a:endParaRPr sz="2400">
              <a:solidFill>
                <a:srgbClr val="0070C0"/>
              </a:solidFill>
            </a:endParaRPr>
          </a:p>
        </p:txBody>
      </p:sp>
      <p:pic>
        <p:nvPicPr>
          <p:cNvPr id="239" name="Google Shape;239;p14"/>
          <p:cNvPicPr preferRelativeResize="0"/>
          <p:nvPr>
            <p:ph idx="1" type="body"/>
          </p:nvPr>
        </p:nvPicPr>
        <p:blipFill rotWithShape="1">
          <a:blip r:embed="rId3">
            <a:alphaModFix/>
          </a:blip>
          <a:srcRect b="0" l="0" r="0" t="0"/>
          <a:stretch/>
        </p:blipFill>
        <p:spPr>
          <a:xfrm>
            <a:off x="1295400" y="2514600"/>
            <a:ext cx="3124200" cy="2362200"/>
          </a:xfrm>
          <a:prstGeom prst="rect">
            <a:avLst/>
          </a:prstGeom>
          <a:noFill/>
          <a:ln>
            <a:noFill/>
          </a:ln>
        </p:spPr>
      </p:pic>
      <p:pic>
        <p:nvPicPr>
          <p:cNvPr id="240" name="Google Shape;240;p14"/>
          <p:cNvPicPr preferRelativeResize="0"/>
          <p:nvPr/>
        </p:nvPicPr>
        <p:blipFill rotWithShape="1">
          <a:blip r:embed="rId4">
            <a:alphaModFix/>
          </a:blip>
          <a:srcRect b="0" l="0" r="0" t="0"/>
          <a:stretch/>
        </p:blipFill>
        <p:spPr>
          <a:xfrm>
            <a:off x="4572000" y="2514600"/>
            <a:ext cx="3200400" cy="2362200"/>
          </a:xfrm>
          <a:prstGeom prst="rect">
            <a:avLst/>
          </a:prstGeom>
          <a:noFill/>
          <a:ln>
            <a:noFill/>
          </a:ln>
        </p:spPr>
      </p:pic>
      <p:sp>
        <p:nvSpPr>
          <p:cNvPr id="241" name="Google Shape;241;p14"/>
          <p:cNvSpPr/>
          <p:nvPr/>
        </p:nvSpPr>
        <p:spPr>
          <a:xfrm>
            <a:off x="1295400" y="5029200"/>
            <a:ext cx="6705600" cy="8382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Garamond"/>
                <a:ea typeface="Garamond"/>
                <a:cs typeface="Garamond"/>
                <a:sym typeface="Garamond"/>
              </a:rPr>
              <a:t>Ж.Батаа. 1930-аад он. Хүү Даваацэрэнгийн хувийн архив. </a:t>
            </a:r>
            <a:endParaRPr/>
          </a:p>
          <a:p>
            <a:pPr indent="0" lvl="0" marL="0" marR="0" rtl="0" algn="ctr">
              <a:spcBef>
                <a:spcPts val="0"/>
              </a:spcBef>
              <a:spcAft>
                <a:spcPts val="0"/>
              </a:spcAft>
              <a:buNone/>
            </a:pPr>
            <a:r>
              <a:rPr lang="en-US" sz="1800">
                <a:solidFill>
                  <a:schemeClr val="dk1"/>
                </a:solidFill>
                <a:latin typeface="Garamond"/>
                <a:ea typeface="Garamond"/>
                <a:cs typeface="Garamond"/>
                <a:sym typeface="Garamond"/>
              </a:rPr>
              <a:t>J. Bataa. 1930s. Son Davaatsereng's personal archive.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Prepared a program from the city of herders</a:t>
            </a:r>
            <a:br>
              <a:rPr lang="en-US" sz="2400">
                <a:solidFill>
                  <a:srgbClr val="0070C0"/>
                </a:solidFill>
              </a:rPr>
            </a:br>
            <a:r>
              <a:rPr lang="en-US" sz="2400">
                <a:solidFill>
                  <a:srgbClr val="0070C0"/>
                </a:solidFill>
              </a:rPr>
              <a:t>Малчны хотоос нэвтрүүлэг бэлтгэсэн нь </a:t>
            </a:r>
            <a:endParaRPr sz="2400">
              <a:solidFill>
                <a:srgbClr val="0070C0"/>
              </a:solidFill>
            </a:endParaRPr>
          </a:p>
        </p:txBody>
      </p:sp>
      <p:sp>
        <p:nvSpPr>
          <p:cNvPr id="247" name="Google Shape;247;p1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en-US" sz="2800"/>
              <a:t>Монголын радио анх удаа 1954 онд хөдөөгийн малчны хотноос сурвалжлага хийсэн түүхтэй. Энэ нэвтрүүлгийг Ч.Лодойдамба, Ц.Мятав, Д.Пүрэв, Л.Пүрэв нарын дөрвөн хүн Төв аймгийн Баянцагаан суманд очиж нэвтрүүлэг хийж байжээ. Нэвтрүүлгээ сонсгоход хүмүүс радиод чинь морь мал аваачаад майлуулж байгаа юм биш биз дээ гэж байсан гэдэг. </a:t>
            </a:r>
            <a:endParaRPr sz="2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sp>
        <p:nvSpPr>
          <p:cNvPr id="252" name="Google Shape;252;p1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A radio receiver in Mongolia</a:t>
            </a:r>
            <a:br>
              <a:rPr lang="en-US" sz="2400">
                <a:solidFill>
                  <a:srgbClr val="0070C0"/>
                </a:solidFill>
              </a:rPr>
            </a:br>
            <a:r>
              <a:rPr lang="en-US" sz="2400">
                <a:solidFill>
                  <a:srgbClr val="0070C0"/>
                </a:solidFill>
              </a:rPr>
              <a:t>Монголд байсан радио хүлээн авагч </a:t>
            </a:r>
            <a:endParaRPr sz="2400">
              <a:solidFill>
                <a:srgbClr val="0070C0"/>
              </a:solidFill>
            </a:endParaRPr>
          </a:p>
        </p:txBody>
      </p:sp>
      <p:pic>
        <p:nvPicPr>
          <p:cNvPr descr="https://www.mnb.mn/uploads/202302/news/thumb/a6b3c71de2d8c8aa4ea4dd64ee38e736_x3.jpg" id="253" name="Google Shape;253;p16"/>
          <p:cNvPicPr preferRelativeResize="0"/>
          <p:nvPr>
            <p:ph idx="1" type="body"/>
          </p:nvPr>
        </p:nvPicPr>
        <p:blipFill rotWithShape="1">
          <a:blip r:embed="rId3">
            <a:alphaModFix/>
          </a:blip>
          <a:srcRect b="0" l="0" r="0" t="0"/>
          <a:stretch/>
        </p:blipFill>
        <p:spPr>
          <a:xfrm>
            <a:off x="1143000" y="2514600"/>
            <a:ext cx="3352801" cy="2233612"/>
          </a:xfrm>
          <a:prstGeom prst="rect">
            <a:avLst/>
          </a:prstGeom>
          <a:noFill/>
          <a:ln>
            <a:noFill/>
          </a:ln>
        </p:spPr>
      </p:pic>
      <p:sp>
        <p:nvSpPr>
          <p:cNvPr id="254" name="Google Shape;254;p16"/>
          <p:cNvSpPr/>
          <p:nvPr/>
        </p:nvSpPr>
        <p:spPr>
          <a:xfrm>
            <a:off x="1066800" y="4953000"/>
            <a:ext cx="3429000" cy="6858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Garamond"/>
                <a:ea typeface="Garamond"/>
                <a:cs typeface="Garamond"/>
                <a:sym typeface="Garamond"/>
              </a:rPr>
              <a:t>https://www.mnb.mn/i/285451</a:t>
            </a:r>
            <a:endParaRPr/>
          </a:p>
        </p:txBody>
      </p:sp>
      <p:pic>
        <p:nvPicPr>
          <p:cNvPr descr="http://www.toim.mn/stat/file/p/l/232/167625558263e9a15e42fac.jpg" id="255" name="Google Shape;255;p16"/>
          <p:cNvPicPr preferRelativeResize="0"/>
          <p:nvPr/>
        </p:nvPicPr>
        <p:blipFill rotWithShape="1">
          <a:blip r:embed="rId4">
            <a:alphaModFix/>
          </a:blip>
          <a:srcRect b="0" l="0" r="0" t="0"/>
          <a:stretch/>
        </p:blipFill>
        <p:spPr>
          <a:xfrm>
            <a:off x="4648200" y="2514600"/>
            <a:ext cx="3429001" cy="2286000"/>
          </a:xfrm>
          <a:prstGeom prst="rect">
            <a:avLst/>
          </a:prstGeom>
          <a:noFill/>
          <a:ln>
            <a:noFill/>
          </a:ln>
        </p:spPr>
      </p:pic>
      <p:sp>
        <p:nvSpPr>
          <p:cNvPr id="256" name="Google Shape;256;p16"/>
          <p:cNvSpPr/>
          <p:nvPr/>
        </p:nvSpPr>
        <p:spPr>
          <a:xfrm>
            <a:off x="4648200" y="4953000"/>
            <a:ext cx="3733800" cy="6858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Garamond"/>
                <a:ea typeface="Garamond"/>
                <a:cs typeface="Garamond"/>
                <a:sym typeface="Garamond"/>
              </a:rPr>
              <a:t>https://www.toim.mn/article/58da20h4</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1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Radio External Relations</a:t>
            </a:r>
            <a:br>
              <a:rPr lang="en-US" sz="2400">
                <a:solidFill>
                  <a:srgbClr val="0070C0"/>
                </a:solidFill>
              </a:rPr>
            </a:br>
            <a:r>
              <a:rPr lang="en-US" sz="2400">
                <a:solidFill>
                  <a:srgbClr val="0070C0"/>
                </a:solidFill>
              </a:rPr>
              <a:t>радиогийн гадаад харилцаа </a:t>
            </a:r>
            <a:endParaRPr sz="2400">
              <a:solidFill>
                <a:srgbClr val="0070C0"/>
              </a:solidFill>
            </a:endParaRPr>
          </a:p>
        </p:txBody>
      </p:sp>
      <p:sp>
        <p:nvSpPr>
          <p:cNvPr id="262" name="Google Shape;262;p17"/>
          <p:cNvSpPr txBox="1"/>
          <p:nvPr>
            <p:ph idx="1" type="body"/>
          </p:nvPr>
        </p:nvSpPr>
        <p:spPr>
          <a:xfrm>
            <a:off x="1295400" y="2438400"/>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en-US"/>
              <a:t>Радиогийн ахмад ажилтан С.Лувсанцэнд “1930-аад онд радио нэвтрүүлгийн зовлонг бид бүгд хуваалцаж байсан даа. Уран сайханчдыг өглөө 5-6 цагт босгож авч ирнэ. 30-40 хүн чинь зарим нь ирэхгүй, хоцорно загнана. Явдал их л байж дээ” хэмээн радио үүсэн бий болсон үеийг дурссан байдаг. 1947 онд АНУ-ын Атланта, 1948 онд Мексик улсын Мехико хотод болсон өнлдөр үелзлийн нэвтрүүлгийн олон улсын бага хуралд Монголын төлөөлөгчид оролцсон нь гадаад харилцааны томоохон арга хэмжээ байсан.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268" name="Google Shape;268;p1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en-US"/>
              <a:t>Монголын радио өглөөний 7 цагаас 9 цаг хүртэл, үдэш 17 цагаас 21 цагийн хооронд нэвтрүүлэг цацаж байлаа. Харин өглөөний 9 цагаас 17 цагийн хооронд Оросын радиогийн нэвтрүүлгийг дахин дамжуулдаг байжээ. Монголын радиогоор ихэвчлэн нам засгийн шийдвэр, тогтоол, олон улсын байдлын талаар мэдээлдэг байжээ. Уран сайхны нэвтрүүлэгт Улсын төв театр, Сүхбаатарын нэрэмжит үлгэр жишээ клуб, Ардын цэргийн Ансамбль, сайн дурын уран сайханчид, зохиолч С.Буяннэмэх, Ц.Дамдинсүрэн, Н.Наваан-Юндэн, Д.Намдаг нар оролцдог байжээ. Тухайн үед бүх нэвтрүүлэг шууд цацагддаг байсан. Монголын радио иргэдийн боловсролыг дээшлүүлэхэд чиглэсэн олон арван нэвтрүүлэг явуулж байлаа.</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9"/>
          <p:cNvSpPr txBox="1"/>
          <p:nvPr>
            <p:ph type="title"/>
          </p:nvPr>
        </p:nvSpPr>
        <p:spPr>
          <a:xfrm>
            <a:off x="1066800" y="990600"/>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en-US" sz="2800">
                <a:solidFill>
                  <a:srgbClr val="0070C0"/>
                </a:solidFill>
              </a:rPr>
              <a:t>Origin and development of Mongolian radio</a:t>
            </a:r>
            <a:br>
              <a:rPr lang="en-US" sz="2800">
                <a:solidFill>
                  <a:srgbClr val="0070C0"/>
                </a:solidFill>
              </a:rPr>
            </a:br>
            <a:r>
              <a:rPr lang="en-US" sz="2800">
                <a:solidFill>
                  <a:srgbClr val="0070C0"/>
                </a:solidFill>
              </a:rPr>
              <a:t>Монголын радиогийн үүсэл, хөгжил</a:t>
            </a:r>
            <a:endParaRPr sz="2800"/>
          </a:p>
        </p:txBody>
      </p:sp>
      <p:sp>
        <p:nvSpPr>
          <p:cNvPr id="274" name="Google Shape;274;p1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spcBef>
                <a:spcPts val="0"/>
              </a:spcBef>
              <a:spcAft>
                <a:spcPts val="0"/>
              </a:spcAft>
              <a:buSzPct val="115000"/>
              <a:buNone/>
            </a:pPr>
            <a:r>
              <a:rPr lang="en-US"/>
              <a:t>1935 оны 5 дугаар сарын 15 нд “Нүд далдын сургууль” нэртэй алсын зайн сургалтын нэвтрүүлэг явуулжээ. 1938 оны 8 сараас МАХН-ын Төв Хорооны шийдвэрээр радио нэвтрүүлгийг “Радио сонин” гэж нэрлэж эрхлэгчийн үүргийг Төв Хорооны ухуулан боловсруулах хэлтсийн аль нэг ажилтан гүйцэтгэх болжээ. 1938 оны 9 дүгээр сарын 1-ээс өглөөний нэвтрүүлгийн цагийг нэг дахин нэмэгдүүлж, 7-11 цаг хүртэл явуулах болжээ.</a:t>
            </a:r>
            <a:endParaRPr/>
          </a:p>
          <a:p>
            <a:pPr indent="0" lvl="0" marL="0" rtl="0" algn="just">
              <a:spcBef>
                <a:spcPts val="1008"/>
              </a:spcBef>
              <a:spcAft>
                <a:spcPts val="0"/>
              </a:spcAft>
              <a:buSzPct val="115000"/>
              <a:buNone/>
            </a:pPr>
            <a:r>
              <a:rPr lang="en-US"/>
              <a:t>1939 оны 7 дугаар сарын 11-нд “Цэнд комиссар” дуулалт жүжиг, 1940 оны 9 дүгээр сарын 27-нд “Өргөмөл сувд” радио жүжиг нэвтрүүлжээ. </a:t>
            </a:r>
            <a:r>
              <a:rPr lang="en-US">
                <a:solidFill>
                  <a:schemeClr val="dk1"/>
                </a:solidFill>
              </a:rPr>
              <a:t>12 аймагт Радио нэвтрүүлгийг дахин дамжуулах 1700 цэг байгуулсан нь хөдөө орон нутгийн иргэдийг шинэ соёлд уриалан дуудсан үйл явдал болов.</a:t>
            </a:r>
            <a:endParaRPr>
              <a:solidFill>
                <a:schemeClr val="dk1"/>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a:t>
            </a:r>
            <a:endParaRPr sz="2400"/>
          </a:p>
        </p:txBody>
      </p:sp>
      <p:sp>
        <p:nvSpPr>
          <p:cNvPr id="280" name="Google Shape;280;p2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en-US"/>
              <a:t> Энэ тухай “Монгол транс”-ын жолооч байсан Хас “Би радио дэлгэрүүлэх орос мэргэжилтнүүдийг Улаан-Үд хотоос ачааны машинаараа авч ирсэн. Тэдний нэг нь надтай танилцаад танай гэрт хамгийн түрүүнд радио тавьж өгнө гэж амласан. Анх манай гэрт радио холбооны дараа чанга дуугарахад миний ээж сандарч дууг нь намсгахаа мэдэхгүй дэмий л дээлээрээ бүтээж бөөн инээдэм болж байлаа” хэмээн дурссан байдаг. 1940 оноос хойш Монголын радио сэтгүүл зүйн үүргийг жинхэнэ утгаар нь биелүүлж эхэлсэн.</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4" name="Shape 284"/>
        <p:cNvGrpSpPr/>
        <p:nvPr/>
      </p:nvGrpSpPr>
      <p:grpSpPr>
        <a:xfrm>
          <a:off x="0" y="0"/>
          <a:ext cx="0" cy="0"/>
          <a:chOff x="0" y="0"/>
          <a:chExt cx="0" cy="0"/>
        </a:xfrm>
      </p:grpSpPr>
      <p:sp>
        <p:nvSpPr>
          <p:cNvPr id="285" name="Google Shape;285;p2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a:t>
            </a:r>
            <a:endParaRPr sz="2400"/>
          </a:p>
        </p:txBody>
      </p:sp>
      <p:sp>
        <p:nvSpPr>
          <p:cNvPr id="286" name="Google Shape;286;p2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en-US"/>
              <a:t>1944 оны намар ЗХУ-аас радиогийн техникийн засварын мэргэжилтэн Оросын иргэн В.С.Мяткин кино хальсан дээр бичдэг чулуун зүүтэй шоринофон гэдэг өндөр босоо аппарат зохион бүтээж радио нэвтрүүлгийн эхлэл төгсгөлийн дуу “Монгол интернационал”-ыг бичжээ. Үүнээс өмнө уран сайханчид өглөө оройдоо ирж шууд дуулдаг байсан. 1946 онд Д.Сэнгээгийн шүлэг, Л.Мөрдоржийн ая “Эх орон” дууны аялгууг Монголын Радио өргөн нэвтрүүлгийн эхлэл болгон сонгожээ.</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2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en-US" sz="2800">
                <a:solidFill>
                  <a:srgbClr val="0070C0"/>
                </a:solidFill>
              </a:rPr>
              <a:t>Origin and development of Mongolian radio</a:t>
            </a:r>
            <a:br>
              <a:rPr lang="en-US" sz="2800">
                <a:solidFill>
                  <a:srgbClr val="0070C0"/>
                </a:solidFill>
              </a:rPr>
            </a:br>
            <a:r>
              <a:rPr lang="en-US" sz="2800">
                <a:solidFill>
                  <a:srgbClr val="0070C0"/>
                </a:solidFill>
              </a:rPr>
              <a:t>Монголын радиогийн үүсэл, хөгжил</a:t>
            </a:r>
            <a:endParaRPr sz="2800"/>
          </a:p>
        </p:txBody>
      </p:sp>
      <p:sp>
        <p:nvSpPr>
          <p:cNvPr id="292" name="Google Shape;292;p2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85000" lnSpcReduction="10000"/>
          </a:bodyPr>
          <a:lstStyle/>
          <a:p>
            <a:pPr indent="0" lvl="0" marL="0" rtl="0" algn="just">
              <a:spcBef>
                <a:spcPts val="0"/>
              </a:spcBef>
              <a:spcAft>
                <a:spcPts val="0"/>
              </a:spcAft>
              <a:buSzPct val="115000"/>
              <a:buNone/>
            </a:pPr>
            <a:r>
              <a:rPr lang="en-US"/>
              <a:t>1952 оны ес дүгээр сард Олон улсын радиогийн байгуулагын гишүүн болжээ. 1952 оны 7 дугаар сарын 19 нд Москвагийн радио монгол хэлээр нэвтрүүлэг бэлтгэх редакц байгуулахад Д.Цэдэвсүрэн анхны нэвтрүүлэгчээр нь томилогджээ. 1953 оны 9 дүгээр сарын 13 нд ЗХУ-ын радиотой хамтран ажиллах гэрээ байгуулсан. Үүний дараа Хятад, Румын улсын радиотой холбоо тогтоож, хамтран ажиллах гэрээ хийсэн байна. Уран сайхны нэвтрүүлгийн ерөнхий редакц нь хөгжмийн, уран зохиолын, хүүхэд залуучуудын нэвтрүүлгийн хэлтэстэй байв. Харин улс төрийн нэвтрүүлгийн ерөнхий редакц нь суртал нэвтрүүлгийн, хөдөө аж ахуйн, гадаад нэвтрүүлгийн хэлтсээс бүрдэж байлаа.</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Mongolians are listening to the radio</a:t>
            </a:r>
            <a:br>
              <a:rPr lang="en-US" sz="2400">
                <a:solidFill>
                  <a:srgbClr val="0070C0"/>
                </a:solidFill>
              </a:rPr>
            </a:br>
            <a:r>
              <a:rPr lang="en-US" sz="2400">
                <a:solidFill>
                  <a:srgbClr val="0070C0"/>
                </a:solidFill>
              </a:rPr>
              <a:t>Монголчууд радио сонсож байгаа нь </a:t>
            </a:r>
            <a:endParaRPr sz="2400">
              <a:solidFill>
                <a:srgbClr val="0070C0"/>
              </a:solidFill>
            </a:endParaRPr>
          </a:p>
        </p:txBody>
      </p:sp>
      <p:pic>
        <p:nvPicPr>
          <p:cNvPr descr="C:\Users\user\Contacts\Desktop\CgSUxH8UYAAo5Nm.jpg" id="298" name="Google Shape;298;p23"/>
          <p:cNvPicPr preferRelativeResize="0"/>
          <p:nvPr>
            <p:ph idx="1" type="body"/>
          </p:nvPr>
        </p:nvPicPr>
        <p:blipFill rotWithShape="1">
          <a:blip r:embed="rId3">
            <a:alphaModFix/>
          </a:blip>
          <a:srcRect b="0" l="0" r="0" t="0"/>
          <a:stretch/>
        </p:blipFill>
        <p:spPr>
          <a:xfrm>
            <a:off x="1295400" y="2490789"/>
            <a:ext cx="6553200" cy="2386012"/>
          </a:xfrm>
          <a:prstGeom prst="rect">
            <a:avLst/>
          </a:prstGeom>
          <a:noFill/>
          <a:ln>
            <a:noFill/>
          </a:ln>
        </p:spPr>
      </p:pic>
      <p:sp>
        <p:nvSpPr>
          <p:cNvPr id="299" name="Google Shape;299;p23"/>
          <p:cNvSpPr/>
          <p:nvPr/>
        </p:nvSpPr>
        <p:spPr>
          <a:xfrm>
            <a:off x="1295400" y="4953000"/>
            <a:ext cx="6781800" cy="685800"/>
          </a:xfrm>
          <a:prstGeom prst="roundRect">
            <a:avLst>
              <a:gd fmla="val 16667" name="adj"/>
            </a:avLst>
          </a:prstGeom>
          <a:solidFill>
            <a:schemeClr val="lt1"/>
          </a:solidFill>
          <a:ln cap="rnd" cmpd="sng" w="15875">
            <a:solidFill>
              <a:schemeClr val="accent6"/>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Garamond"/>
                <a:ea typeface="Garamond"/>
                <a:cs typeface="Garamond"/>
                <a:sym typeface="Garamond"/>
              </a:rPr>
              <a:t>D. Tsend: personal archive. Д.Цэнд. хувийн архив.</a:t>
            </a:r>
            <a:endParaRPr sz="1800">
              <a:solidFill>
                <a:schemeClr val="dk1"/>
              </a:solidFill>
              <a:latin typeface="Garamond"/>
              <a:ea typeface="Garamond"/>
              <a:cs typeface="Garamond"/>
              <a:sym typeface="Garamon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3" name="Shape 303"/>
        <p:cNvGrpSpPr/>
        <p:nvPr/>
      </p:nvGrpSpPr>
      <p:grpSpPr>
        <a:xfrm>
          <a:off x="0" y="0"/>
          <a:ext cx="0" cy="0"/>
          <a:chOff x="0" y="0"/>
          <a:chExt cx="0" cy="0"/>
        </a:xfrm>
      </p:grpSpPr>
      <p:sp>
        <p:nvSpPr>
          <p:cNvPr id="304" name="Google Shape;304;p2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305" name="Google Shape;305;p2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en-US"/>
              <a:t>Жараад онд сонсогчдын бүх давхаргад зориулсан олон төрлийн нэвтрүүлэг бүхий хөтөлбөртэй болж, нийтлэл нэвтрүүлгийг чиглэсэн зорилготойгоор урьдчилан боловсруулсан төлөвлөгөөний үндсэн дээр хийдэг систем бүрэлдсэн байна. 1960 онд их хүчний радио станц, орчин үеийн техник тоног төхөөрөмжөөр  тоноглосон холбоо, радиогийн нэгдсэн барилга, шинэ студи,  ашиглалтад орсноор өөрөө бичигч телеграфийн аппаратыг суурилуулснаар гадаад дотоодын мэдээг цаг алдалгүй хүлээн авч шуурхай түгээх өргөн боломж нээгдсэн юм.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311" name="Google Shape;311;p2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en-US"/>
              <a:t>Энэ үеэс өдөр бүр хоёр программаар 21 цагийн радио өргөн нэвтрүүлэг явуулах болов. Жараад он Монголын радиогийн түүхэнд хэд хэдэн чухал үйл явдал болов. 1965 оны нэгдүгээр сараас 29 эхлэн Монголын радио,  алс дорнод, өмнөд ба зүүн өмнөд ази, Шинэ зеланд, Австрали, Европийн чиглэлд нэвтрүүлэг явуулж эхэлжээ. Мөн онд радиогийн англи, хятад, казак хэлний нэвтрүүлгийн редакцыг байгуулав.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2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317" name="Google Shape;317;p2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en-US"/>
              <a:t>Наяад он бол Монголын Радиогийн түүхэнд тэмдэглүүштэй олон чухал үйл явдал болсон юм. Тухайлбал 1985 онд радиогийн эфирийн студи болон төв аппаратын техникийг сүүлийн үеийн өндөр хүчин чадалтай техникээр шинэчлэв. Наяад оны үеэс радио телевизийн нэвтрүүлгийг студээс  гаргаж, жинхэнэ ажил амьдралын гүнээс сурвалжлага хийх, түүнд аль болох олон хүнийг хамруулах амьдралын ээдрээтэй зөрчил бэрхшээлтэй асуудлыг тусгаж байсан.</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7"/>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323" name="Google Shape;323;p27"/>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spcBef>
                <a:spcPts val="0"/>
              </a:spcBef>
              <a:spcAft>
                <a:spcPts val="0"/>
              </a:spcAft>
              <a:buSzPct val="115000"/>
              <a:buNone/>
            </a:pPr>
            <a:r>
              <a:rPr lang="en-US"/>
              <a:t>Манай оронд өрнөсөн өөрчлөн байгуулалтын үйл явц наяад оны дунд үеэс нийтлэл нэвтрүүлэгт тусгалаа олжээ. Энэ үеэс ажлын хуучин арга барилыг халж шинэ сэтгэлгээ үзэл  санаа дэлгэрүүлэхэд чиглэсэн өөрчлөн байгуулалтын сэдэвтэй цуврал нэвтрүүлгүүд хийж эхлэв. </a:t>
            </a:r>
            <a:endParaRPr/>
          </a:p>
          <a:p>
            <a:pPr indent="0" lvl="0" marL="0" rtl="0" algn="just">
              <a:spcBef>
                <a:spcPts val="1044"/>
              </a:spcBef>
              <a:spcAft>
                <a:spcPts val="0"/>
              </a:spcAft>
              <a:buSzPct val="115000"/>
              <a:buNone/>
            </a:pPr>
            <a:r>
              <a:rPr lang="en-US"/>
              <a:t>Ерөөд он бол радиогийн хувьд нэн сонирхолтой үйл явдлаар дүүрэн он жилүүд байлаа. ЗХУ болон дорнод европын орнуудад өрнөсөн өөрчлөн байгуулалтын үзэл санааг хамгийн түрүүн хэвлэл мэдээллийн хэрэгсэл, сэтгүүлчид хүлээж авсан. </a:t>
            </a:r>
            <a:endParaRPr/>
          </a:p>
          <a:p>
            <a:pPr indent="-123634" lvl="0" marL="285750" rtl="0" algn="l">
              <a:spcBef>
                <a:spcPts val="1044"/>
              </a:spcBef>
              <a:spcAft>
                <a:spcPts val="0"/>
              </a:spcAft>
              <a:buSzPct val="115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8"/>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Origin and development of Mongolian radio</a:t>
            </a:r>
            <a:br>
              <a:rPr lang="en-US" sz="2400">
                <a:solidFill>
                  <a:srgbClr val="0070C0"/>
                </a:solidFill>
              </a:rPr>
            </a:br>
            <a:r>
              <a:rPr lang="en-US" sz="2400">
                <a:solidFill>
                  <a:srgbClr val="0070C0"/>
                </a:solidFill>
              </a:rPr>
              <a:t>Монголын радиогийн үүсэл, хөгжил </a:t>
            </a:r>
            <a:endParaRPr sz="2400"/>
          </a:p>
        </p:txBody>
      </p:sp>
      <p:sp>
        <p:nvSpPr>
          <p:cNvPr id="329" name="Google Shape;329;p28"/>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en-US"/>
              <a:t>1964 онд гадаадын сонсогчдод зориулан  “Монголын дуу хоолой” редакцийг байгуулан, аравдугаар сараас орос, хятад, англи, франц, казак хэлээрх нэвтрүүлгүүдийг ээлж дараалан явуулж эхэлсэн. Монголын радио 2000 оны байдлаар хоногт хоёр программаар 26 цагийн нэвтрүүлэг хийж байсны дотор орос, англи, франц, хятад, япон зэрэг 10 орчим цагийн гадаад нэвтрүүлэг явуулдаг.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29"/>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en-US" sz="2800">
                <a:solidFill>
                  <a:srgbClr val="0070C0"/>
                </a:solidFill>
              </a:rPr>
              <a:t>Origin and development of Mongolian radio</a:t>
            </a:r>
            <a:br>
              <a:rPr lang="en-US" sz="2800">
                <a:solidFill>
                  <a:srgbClr val="0070C0"/>
                </a:solidFill>
              </a:rPr>
            </a:br>
            <a:r>
              <a:rPr lang="en-US" sz="2800">
                <a:solidFill>
                  <a:srgbClr val="0070C0"/>
                </a:solidFill>
              </a:rPr>
              <a:t>Монголын радиогийн үүсэл, хөгжил</a:t>
            </a:r>
            <a:endParaRPr sz="2800"/>
          </a:p>
        </p:txBody>
      </p:sp>
      <p:sp>
        <p:nvSpPr>
          <p:cNvPr id="335" name="Google Shape;335;p29"/>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92500"/>
          </a:bodyPr>
          <a:lstStyle/>
          <a:p>
            <a:pPr indent="0" lvl="0" marL="0" rtl="0" algn="just">
              <a:spcBef>
                <a:spcPts val="0"/>
              </a:spcBef>
              <a:spcAft>
                <a:spcPts val="0"/>
              </a:spcAft>
              <a:buSzPct val="115000"/>
              <a:buNone/>
            </a:pPr>
            <a:r>
              <a:rPr lang="en-US"/>
              <a:t>Радиогийн гадаад харилцаанд дэвшил гарч Ази, Африк, Латин Америкийн 10 гаруй оронтой шинээр харилцаа хамтын ажиллагаагаа хөгжүүлж эхэлсэн. Хятадын олон улсын радио, ОХУ-ын “Оросын дуу хоолой” радио, ХБНГУ-ын “Дойч Велле” радиотой нэвтрүүлэг солилцож, хамтарсан нэвтрүүлэг бэлтгэж эхэлсэн. 1989 онд Япон хэлний редакцийг байгуулсан. 1957 онд Москва хотод болсон дэлхийн залуучууд оюутны VI их наадмыг сурвалжилсан нь гадаадаас сурвалжилсан анхны нэвтрүүлэг болсон.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30"/>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The emergence of microwave radio</a:t>
            </a:r>
            <a:br>
              <a:rPr lang="en-US" sz="2400">
                <a:solidFill>
                  <a:srgbClr val="0070C0"/>
                </a:solidFill>
              </a:rPr>
            </a:br>
            <a:r>
              <a:rPr lang="en-US" sz="2400">
                <a:solidFill>
                  <a:srgbClr val="0070C0"/>
                </a:solidFill>
              </a:rPr>
              <a:t>Богино долгионы радио үүссэн нь </a:t>
            </a:r>
            <a:endParaRPr sz="2400">
              <a:solidFill>
                <a:srgbClr val="0070C0"/>
              </a:solidFill>
            </a:endParaRPr>
          </a:p>
        </p:txBody>
      </p:sp>
      <p:sp>
        <p:nvSpPr>
          <p:cNvPr id="341" name="Google Shape;341;p30"/>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lnSpcReduction="10000"/>
          </a:bodyPr>
          <a:lstStyle/>
          <a:p>
            <a:pPr indent="0" lvl="0" marL="0" rtl="0" algn="just">
              <a:spcBef>
                <a:spcPts val="0"/>
              </a:spcBef>
              <a:spcAft>
                <a:spcPts val="0"/>
              </a:spcAft>
              <a:buSzPts val="2760"/>
              <a:buNone/>
            </a:pPr>
            <a:r>
              <a:rPr lang="en-US"/>
              <a:t>FM буюу “Freguency Middle” гэдэг нь хэт богино долгион гэсэн утгатай англи үгийн товчлол юм. FM байгуулах анхны оролдлогыг хамгийн анх Монголын радиогийн хөгжмийн редакц хийсэн. Хөгжмийн редактор Х.Буянхишигийн санаачилгаар хөгжим мэдээллийн суваг нээж ажиллуулсан нь 24 цагийн турш нэг дууг давталгүйгээр нэвтрүүлэхэд гурван сарын нөөцтэй байсан. Гэхдээ энэ нь дуу хөгжмөөс өөр нэвтрүүлэг явуулахгүй байсны улмаас хаагдсан юм.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sp>
        <p:nvSpPr>
          <p:cNvPr id="346" name="Google Shape;346;p31"/>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The emergence of microwave radio</a:t>
            </a:r>
            <a:br>
              <a:rPr lang="en-US" sz="2400">
                <a:solidFill>
                  <a:srgbClr val="0070C0"/>
                </a:solidFill>
              </a:rPr>
            </a:br>
            <a:r>
              <a:rPr lang="en-US" sz="2400">
                <a:solidFill>
                  <a:srgbClr val="0070C0"/>
                </a:solidFill>
              </a:rPr>
              <a:t>Богино долгионы радио үүссэн нь </a:t>
            </a:r>
            <a:endParaRPr sz="2400"/>
          </a:p>
        </p:txBody>
      </p:sp>
      <p:sp>
        <p:nvSpPr>
          <p:cNvPr id="347" name="Google Shape;347;p31"/>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en-US"/>
              <a:t>Дараагийн оролдлого нь 1994 онд Монголын радиогийн хоёрдугаар суваг буюу “Хөх тэнгэр” радио станц байгуулагдсан. Үүний дараагаас Улаанбаатар радио болон бусад fm радионууд ар араасаа байгуулагдсан. 2000 оны байдлаар Улаанбаатарт долоо, хөдөө орон нутагт долоо нийт 14 fm ажиллаж байсан. “Хөх тэнгэр” радио байгуулагдсан үедээ Монголын хамгийн олон сонсогчтой радио байсан юм.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32"/>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br>
              <a:rPr lang="en-US" sz="2800">
                <a:solidFill>
                  <a:srgbClr val="0070C0"/>
                </a:solidFill>
              </a:rPr>
            </a:br>
            <a:r>
              <a:rPr lang="en-US" sz="2800">
                <a:solidFill>
                  <a:srgbClr val="0070C0"/>
                </a:solidFill>
              </a:rPr>
              <a:t>Mongolian National Public Radio</a:t>
            </a:r>
            <a:br>
              <a:rPr lang="en-US" sz="2800">
                <a:solidFill>
                  <a:srgbClr val="0070C0"/>
                </a:solidFill>
              </a:rPr>
            </a:br>
            <a:r>
              <a:rPr lang="en-US" sz="2800">
                <a:solidFill>
                  <a:srgbClr val="0070C0"/>
                </a:solidFill>
              </a:rPr>
              <a:t>Монголын үндэсний олон нийтийн радио </a:t>
            </a:r>
            <a:endParaRPr sz="2800">
              <a:solidFill>
                <a:srgbClr val="0070C0"/>
              </a:solidFill>
            </a:endParaRPr>
          </a:p>
        </p:txBody>
      </p:sp>
      <p:sp>
        <p:nvSpPr>
          <p:cNvPr id="353" name="Google Shape;353;p32"/>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2300"/>
              <a:buNone/>
            </a:pPr>
            <a:r>
              <a:rPr lang="en-US" sz="2000"/>
              <a:t>2005 оны нэгдүгээр сарын 27-нд УИХ Олон нийтийн радио, телевизийн тухай хууль</a:t>
            </a:r>
            <a:r>
              <a:rPr baseline="30000" lang="en-US" sz="2000"/>
              <a:t>”</a:t>
            </a:r>
            <a:r>
              <a:rPr lang="en-US" sz="2000"/>
              <a:t> батлав. 2005 оны дөрөвдүгээр сарын 1-нээс энэ хууль хүчин төгөлдөр болжээ. Энэ хуулиар засгийн газрын мэдэлд байсан Монголын Үндэсний радио, телевизийг олон нийтэд үйлчлэх статустай болгон өөрчилжээ. Энэ нь үндсэн хуулиар баталгаажсан Монгол улсын иргэний үзэл бодлоо илэрхийлэх эрх, эрх чөлөөг хангах, 1998 онд батлагдсан Хэвлэлийн эрх чөлөөний тухай хуулийг хэрэгжүүлэхэд бодитой алхам болсон. </a:t>
            </a:r>
            <a:endParaRPr sz="2000"/>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33"/>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br>
              <a:rPr lang="en-US" sz="2400">
                <a:solidFill>
                  <a:srgbClr val="0070C0"/>
                </a:solidFill>
              </a:rPr>
            </a:br>
            <a:r>
              <a:rPr lang="en-US" sz="2400">
                <a:solidFill>
                  <a:srgbClr val="0070C0"/>
                </a:solidFill>
              </a:rPr>
              <a:t>Mongolian National Public Radio</a:t>
            </a:r>
            <a:br>
              <a:rPr lang="en-US" sz="2400">
                <a:solidFill>
                  <a:srgbClr val="0070C0"/>
                </a:solidFill>
              </a:rPr>
            </a:br>
            <a:r>
              <a:rPr lang="en-US" sz="2400">
                <a:solidFill>
                  <a:srgbClr val="0070C0"/>
                </a:solidFill>
              </a:rPr>
              <a:t>Монголын үндэсний олон нийтийн радио</a:t>
            </a:r>
            <a:endParaRPr sz="2400"/>
          </a:p>
        </p:txBody>
      </p:sp>
      <p:sp>
        <p:nvSpPr>
          <p:cNvPr id="359" name="Google Shape;359;p33"/>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en-US"/>
              <a:t>Өргөн уудам нутагтай, дэд бүтэц хөгжөөгүй, хүн амын бичиг үсгийн боловсрол хангалтгүй байсан үед  радио бол мэдээллийн хамгийн шуурхай хэрэгсэл нь болж байжээ. Монголын Үндэсний радиогийн “Алтан сан”-нд олон бүтээл хадгалагдаж байна.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34"/>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800"/>
              <a:buFont typeface="Garamond"/>
              <a:buNone/>
            </a:pPr>
            <a:r>
              <a:rPr lang="en-US" sz="2800">
                <a:solidFill>
                  <a:srgbClr val="0070C0"/>
                </a:solidFill>
              </a:rPr>
              <a:t>Summary </a:t>
            </a:r>
            <a:br>
              <a:rPr lang="en-US" sz="2800">
                <a:solidFill>
                  <a:srgbClr val="0070C0"/>
                </a:solidFill>
              </a:rPr>
            </a:br>
            <a:r>
              <a:rPr lang="en-US" sz="2800">
                <a:solidFill>
                  <a:srgbClr val="0070C0"/>
                </a:solidFill>
              </a:rPr>
              <a:t>Дүгнэлт </a:t>
            </a:r>
            <a:endParaRPr sz="2800"/>
          </a:p>
        </p:txBody>
      </p:sp>
      <p:sp>
        <p:nvSpPr>
          <p:cNvPr id="365" name="Google Shape;365;p34"/>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2760"/>
              <a:buNone/>
            </a:pPr>
            <a:r>
              <a:rPr lang="en-US"/>
              <a:t>Монголын радио нь дэлхийн радиогийн хөгжлийн нөлөөн дор ЗХУ-ын тусламж, дэмжлэгтэйгээр 1930-аад оноос бэлтгэл ажил хийгдэж 1934 онд үүсэн бий болсон.Радио нь техник, технологийн шинэчлэлийн нөлөө, улс орны нийгэм эдийн засгийн үйл явцтай  холбогдон хөгжиж байна. Орчин үед радио нь сонсох бус үздэг радио болон хөгжиж байна. </a:t>
            </a:r>
            <a:endParaRPr/>
          </a:p>
          <a:p>
            <a:pPr indent="0" lvl="0" marL="0" rtl="0" algn="just">
              <a:spcBef>
                <a:spcPts val="1080"/>
              </a:spcBef>
              <a:spcAft>
                <a:spcPts val="0"/>
              </a:spcAft>
              <a:buSzPts val="2760"/>
              <a:buNone/>
            </a:pPr>
            <a:r>
              <a:t/>
            </a:r>
            <a:endParaRPr/>
          </a:p>
          <a:p>
            <a:pPr indent="0" lvl="0" marL="0" rtl="0" algn="just">
              <a:spcBef>
                <a:spcPts val="1080"/>
              </a:spcBef>
              <a:spcAft>
                <a:spcPts val="0"/>
              </a:spcAft>
              <a:buSzPts val="276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9" name="Shape 369"/>
        <p:cNvGrpSpPr/>
        <p:nvPr/>
      </p:nvGrpSpPr>
      <p:grpSpPr>
        <a:xfrm>
          <a:off x="0" y="0"/>
          <a:ext cx="0" cy="0"/>
          <a:chOff x="0" y="0"/>
          <a:chExt cx="0" cy="0"/>
        </a:xfrm>
      </p:grpSpPr>
      <p:sp>
        <p:nvSpPr>
          <p:cNvPr id="370" name="Google Shape;370;p35"/>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0070C0"/>
              </a:buClr>
              <a:buSzPct val="100000"/>
              <a:buFont typeface="Garamond"/>
              <a:buNone/>
            </a:pPr>
            <a:r>
              <a:rPr lang="en-US">
                <a:solidFill>
                  <a:srgbClr val="0070C0"/>
                </a:solidFill>
              </a:rPr>
              <a:t>Exersize</a:t>
            </a:r>
            <a:br>
              <a:rPr lang="en-US">
                <a:solidFill>
                  <a:srgbClr val="0070C0"/>
                </a:solidFill>
              </a:rPr>
            </a:br>
            <a:r>
              <a:rPr lang="en-US">
                <a:solidFill>
                  <a:srgbClr val="0070C0"/>
                </a:solidFill>
              </a:rPr>
              <a:t>Дасгал ажил </a:t>
            </a:r>
            <a:endParaRPr/>
          </a:p>
        </p:txBody>
      </p:sp>
      <p:sp>
        <p:nvSpPr>
          <p:cNvPr id="371" name="Google Shape;371;p35"/>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a:bodyPr>
          <a:lstStyle/>
          <a:p>
            <a:pPr indent="-285750" lvl="0" marL="285750" rtl="0" algn="l">
              <a:spcBef>
                <a:spcPts val="0"/>
              </a:spcBef>
              <a:spcAft>
                <a:spcPts val="0"/>
              </a:spcAft>
              <a:buSzPts val="2760"/>
              <a:buFont typeface="Arial"/>
              <a:buChar char="•"/>
            </a:pPr>
            <a:r>
              <a:rPr lang="en-US"/>
              <a:t>Дэлхийн болон Монголын радиогийн хөгжлийн талаар гүнзгийрүүлэн судлах. </a:t>
            </a:r>
            <a:endParaRPr/>
          </a:p>
          <a:p>
            <a:pPr indent="-285750" lvl="0" marL="285750" rtl="0" algn="l">
              <a:spcBef>
                <a:spcPts val="1080"/>
              </a:spcBef>
              <a:spcAft>
                <a:spcPts val="0"/>
              </a:spcAft>
              <a:buSzPts val="2760"/>
              <a:buFont typeface="Arial"/>
              <a:buChar char="•"/>
            </a:pPr>
            <a:r>
              <a:rPr lang="en-US"/>
              <a:t>Орчин үеийн радиогийн чиг хандлага сэдвээр эссээ бичих. </a:t>
            </a:r>
            <a:endParaRPr/>
          </a:p>
          <a:p>
            <a:pPr indent="-110490" lvl="0" marL="285750" rtl="0" algn="l">
              <a:spcBef>
                <a:spcPts val="1080"/>
              </a:spcBef>
              <a:spcAft>
                <a:spcPts val="0"/>
              </a:spcAft>
              <a:buSzPts val="2760"/>
              <a:buFont typeface="Arial"/>
              <a:buNone/>
            </a:pPr>
            <a:r>
              <a:t/>
            </a:r>
            <a:endParaRPr/>
          </a:p>
          <a:p>
            <a:pPr indent="-110490" lvl="0" marL="285750" rtl="0" algn="l">
              <a:spcBef>
                <a:spcPts val="1080"/>
              </a:spcBef>
              <a:spcAft>
                <a:spcPts val="0"/>
              </a:spcAft>
              <a:buSzPts val="276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6"/>
          <p:cNvSpPr txBox="1"/>
          <p:nvPr>
            <p:ph type="title"/>
          </p:nvPr>
        </p:nvSpPr>
        <p:spPr>
          <a:xfrm>
            <a:off x="1176866" y="915337"/>
            <a:ext cx="6798734" cy="1303867"/>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0070C0"/>
              </a:buClr>
              <a:buSzPts val="2400"/>
              <a:buFont typeface="Garamond"/>
              <a:buNone/>
            </a:pPr>
            <a:r>
              <a:rPr lang="en-US" sz="2400">
                <a:solidFill>
                  <a:srgbClr val="0070C0"/>
                </a:solidFill>
              </a:rPr>
              <a:t>References</a:t>
            </a:r>
            <a:br>
              <a:rPr lang="en-US" sz="2400">
                <a:solidFill>
                  <a:srgbClr val="0070C0"/>
                </a:solidFill>
              </a:rPr>
            </a:br>
            <a:r>
              <a:rPr lang="en-US" sz="2400">
                <a:solidFill>
                  <a:srgbClr val="0070C0"/>
                </a:solidFill>
              </a:rPr>
              <a:t>Ашиглах  эх сурвалж</a:t>
            </a:r>
            <a:endParaRPr sz="2400"/>
          </a:p>
        </p:txBody>
      </p:sp>
      <p:sp>
        <p:nvSpPr>
          <p:cNvPr id="377" name="Google Shape;377;p36"/>
          <p:cNvSpPr txBox="1"/>
          <p:nvPr>
            <p:ph idx="1" type="body"/>
          </p:nvPr>
        </p:nvSpPr>
        <p:spPr>
          <a:xfrm>
            <a:off x="1176865" y="2490135"/>
            <a:ext cx="6798736" cy="3444997"/>
          </a:xfrm>
          <a:prstGeom prst="rect">
            <a:avLst/>
          </a:prstGeom>
          <a:noFill/>
          <a:ln>
            <a:noFill/>
          </a:ln>
        </p:spPr>
        <p:txBody>
          <a:bodyPr anchorCtr="0" anchor="t" bIns="45700" lIns="91425" spcFirstLastPara="1" rIns="91425" wrap="square" tIns="45700">
            <a:normAutofit fontScale="70000" lnSpcReduction="20000"/>
          </a:bodyPr>
          <a:lstStyle/>
          <a:p>
            <a:pPr indent="-285750" lvl="0" marL="285750" rtl="0" algn="l">
              <a:spcBef>
                <a:spcPts val="0"/>
              </a:spcBef>
              <a:spcAft>
                <a:spcPts val="0"/>
              </a:spcAft>
              <a:buSzPct val="115000"/>
              <a:buChar char="•"/>
            </a:pPr>
            <a:r>
              <a:rPr b="1" lang="en-US"/>
              <a:t>Уншиж судлах нэмэлт материал: </a:t>
            </a:r>
            <a:endParaRPr/>
          </a:p>
          <a:p>
            <a:pPr indent="-285750" lvl="0" marL="285750" rtl="0" algn="l">
              <a:spcBef>
                <a:spcPts val="894"/>
              </a:spcBef>
              <a:spcAft>
                <a:spcPts val="0"/>
              </a:spcAft>
              <a:buSzPct val="115000"/>
              <a:buChar char="•"/>
            </a:pPr>
            <a:r>
              <a:rPr lang="en-US" sz="2100"/>
              <a:t>Батжаргал Д. Зуун жил. УБ.2013.</a:t>
            </a:r>
            <a:endParaRPr sz="2100"/>
          </a:p>
          <a:p>
            <a:pPr indent="-285750" lvl="0" marL="285750" rtl="0" algn="l">
              <a:spcBef>
                <a:spcPts val="936"/>
              </a:spcBef>
              <a:spcAft>
                <a:spcPts val="0"/>
              </a:spcAft>
              <a:buSzPct val="115000"/>
              <a:buChar char="•"/>
            </a:pPr>
            <a:r>
              <a:rPr lang="en-US"/>
              <a:t>Дэлэг Д. Монголын хэвлэл. УБ. 1971.</a:t>
            </a:r>
            <a:endParaRPr/>
          </a:p>
          <a:p>
            <a:pPr indent="-285750" lvl="0" marL="285750" rtl="0" algn="l">
              <a:spcBef>
                <a:spcPts val="936"/>
              </a:spcBef>
              <a:spcAft>
                <a:spcPts val="0"/>
              </a:spcAft>
              <a:buSzPct val="115000"/>
              <a:buChar char="•"/>
            </a:pPr>
            <a:r>
              <a:rPr lang="en-US"/>
              <a:t>Норовсүрэн Л. Монголын сэтгүүл зүйн түүхэн тойм. УБ. 2000. </a:t>
            </a:r>
            <a:endParaRPr/>
          </a:p>
          <a:p>
            <a:pPr indent="-285750" lvl="0" marL="285750" rtl="0" algn="l">
              <a:spcBef>
                <a:spcPts val="936"/>
              </a:spcBef>
              <a:spcAft>
                <a:spcPts val="0"/>
              </a:spcAft>
              <a:buSzPct val="115000"/>
              <a:buChar char="•"/>
            </a:pPr>
            <a:r>
              <a:rPr lang="en-US"/>
              <a:t>Норовсүрэн Л. ХХ зууны эхэн үеийн Монголын сэтгүүлчид. УБ.2012 </a:t>
            </a:r>
            <a:endParaRPr/>
          </a:p>
          <a:p>
            <a:pPr indent="-285750" lvl="0" marL="285750" rtl="0" algn="l">
              <a:spcBef>
                <a:spcPts val="936"/>
              </a:spcBef>
              <a:spcAft>
                <a:spcPts val="0"/>
              </a:spcAft>
              <a:buSzPct val="115000"/>
              <a:buChar char="•"/>
            </a:pPr>
            <a:r>
              <a:rPr b="1" lang="en-US"/>
              <a:t> </a:t>
            </a:r>
            <a:r>
              <a:rPr lang="en-US"/>
              <a:t>Галаарид Б. Монголын чөлөөт хэвлэлийн хөгжил төлөвшил. 2018</a:t>
            </a:r>
            <a:endParaRPr/>
          </a:p>
          <a:p>
            <a:pPr indent="-285750" lvl="0" marL="285750" rtl="0" algn="l">
              <a:spcBef>
                <a:spcPts val="936"/>
              </a:spcBef>
              <a:spcAft>
                <a:spcPts val="0"/>
              </a:spcAft>
              <a:buSzPct val="115000"/>
              <a:buChar char="•"/>
            </a:pPr>
            <a:r>
              <a:rPr lang="en-US"/>
              <a:t>Одмандах М. Монголын анхны тогтмол хэвлэлийн түүхийн судалгаа. 2021</a:t>
            </a:r>
            <a:endParaRPr/>
          </a:p>
          <a:p>
            <a:pPr indent="-285750" lvl="0" marL="285750" rtl="0" algn="l">
              <a:spcBef>
                <a:spcPts val="936"/>
              </a:spcBef>
              <a:spcAft>
                <a:spcPts val="0"/>
              </a:spcAft>
              <a:buSzPct val="115000"/>
              <a:buChar char="•"/>
            </a:pPr>
            <a:r>
              <a:rPr lang="en-US"/>
              <a:t>Чойжил М. Чихнээ сонсголонт радио. УБ., 1998 </a:t>
            </a:r>
            <a:endParaRPr/>
          </a:p>
          <a:p>
            <a:pPr indent="-285750" lvl="0" marL="285750" rtl="0" algn="l">
              <a:spcBef>
                <a:spcPts val="936"/>
              </a:spcBef>
              <a:spcAft>
                <a:spcPts val="0"/>
              </a:spcAft>
              <a:buSzPct val="115000"/>
              <a:buChar char="•"/>
            </a:pPr>
            <a:r>
              <a:rPr lang="en-US"/>
              <a:t>Ариунзаяа Н, Норовсүрэл Л. Радио сэтгүүл зүй. УБ., 2013. </a:t>
            </a:r>
            <a:endParaRPr/>
          </a:p>
          <a:p>
            <a:pPr indent="-163068" lvl="0" marL="285750" rtl="0" algn="l">
              <a:spcBef>
                <a:spcPts val="936"/>
              </a:spcBef>
              <a:spcAft>
                <a:spcPts val="0"/>
              </a:spcAft>
              <a:buSzPct val="115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2017-03-24T02:47:03Z</dcterms:created>
  <dc:creator>user</dc:creator>
</cp:coreProperties>
</file>