
<file path=[Content_Types].xml><?xml version="1.0" encoding="utf-8"?>
<Types xmlns="http://schemas.openxmlformats.org/package/2006/content-types">
  <Default ContentType="image/jpeg" Extension="jpg"/>
  <Default ContentType="application/vnd.openxmlformats-officedocument.spreadsheetml.sheet" Extension="xlsx"/>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package.core-properties+xml" PartName="/docProps/core.xml"/>
  <Override ContentType="application/vnd.openxmlformats-officedocument.presentationml.presentation.main+xml" PartName="/ppt/presentation.xml"/>
  <Override ContentType="application/vnd.ms-office.chartcolorstyle+xml" PartName="/ppt/charts/colors1.xml"/>
  <Override ContentType="application/vnd.openxmlformats-officedocument.theme+xml" PartName="/ppt/theme/theme1.xml"/>
  <Override ContentType="application/vnd.openxmlformats-officedocument.theme+xml" PartName="/ppt/theme/theme2.xml"/>
  <Override ContentType="application/vnd.openxmlformats-officedocument.drawingml.chart+xml" PartName="/ppt/charts/chart1.xml"/>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binary" PartName="/ppt/metadata"/>
  <Override ContentType="application/vnd.openxmlformats-officedocument.presentationml.notesMaster+xml" PartName="/ppt/notesMasters/notesMaster1.xml"/>
  <Override ContentType="application/vnd.ms-office.chartstyle+xml" PartName="/ppt/charts/style1.xml"/>
  <Override ContentType="application/vnd.openxmlformats-officedocument.presentationml.presProps+xml" PartName="/ppt/pres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Lst>
  <p:sldSz cy="6858000" cx="12192000"/>
  <p:notesSz cx="6858000" cy="9144000"/>
  <p:embeddedFontLst>
    <p:embeddedFont>
      <p:font typeface="Garamond"/>
      <p:regular r:id="rId43"/>
      <p:bold r:id="rId44"/>
      <p:italic r:id="rId45"/>
      <p:boldItalic r:id="rId46"/>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47" roundtripDataSignature="AMtx7mhLo6Q2LNie1n4WIgWlj2X1pjd41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6.xml"/><Relationship Id="rId20" Type="http://schemas.openxmlformats.org/officeDocument/2006/relationships/slide" Target="slides/slide16.xml"/><Relationship Id="rId42" Type="http://schemas.openxmlformats.org/officeDocument/2006/relationships/slide" Target="slides/slide38.xml"/><Relationship Id="rId41" Type="http://schemas.openxmlformats.org/officeDocument/2006/relationships/slide" Target="slides/slide37.xml"/><Relationship Id="rId22" Type="http://schemas.openxmlformats.org/officeDocument/2006/relationships/slide" Target="slides/slide18.xml"/><Relationship Id="rId44" Type="http://schemas.openxmlformats.org/officeDocument/2006/relationships/font" Target="fonts/Garamond-bold.fntdata"/><Relationship Id="rId21" Type="http://schemas.openxmlformats.org/officeDocument/2006/relationships/slide" Target="slides/slide17.xml"/><Relationship Id="rId43" Type="http://schemas.openxmlformats.org/officeDocument/2006/relationships/font" Target="fonts/Garamond-regular.fntdata"/><Relationship Id="rId24" Type="http://schemas.openxmlformats.org/officeDocument/2006/relationships/slide" Target="slides/slide20.xml"/><Relationship Id="rId46" Type="http://schemas.openxmlformats.org/officeDocument/2006/relationships/font" Target="fonts/Garamond-boldItalic.fntdata"/><Relationship Id="rId23" Type="http://schemas.openxmlformats.org/officeDocument/2006/relationships/slide" Target="slides/slide19.xml"/><Relationship Id="rId45" Type="http://schemas.openxmlformats.org/officeDocument/2006/relationships/font" Target="fonts/Garamond-italic.fntdata"/><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47" Type="http://customschemas.google.com/relationships/presentationmetadata" Target="metadata"/><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slide" Target="slides/slide29.xml"/><Relationship Id="rId10" Type="http://schemas.openxmlformats.org/officeDocument/2006/relationships/slide" Target="slides/slide6.xml"/><Relationship Id="rId32" Type="http://schemas.openxmlformats.org/officeDocument/2006/relationships/slide" Target="slides/slide28.xml"/><Relationship Id="rId13" Type="http://schemas.openxmlformats.org/officeDocument/2006/relationships/slide" Target="slides/slide9.xml"/><Relationship Id="rId35" Type="http://schemas.openxmlformats.org/officeDocument/2006/relationships/slide" Target="slides/slide31.xml"/><Relationship Id="rId12" Type="http://schemas.openxmlformats.org/officeDocument/2006/relationships/slide" Target="slides/slide8.xml"/><Relationship Id="rId34" Type="http://schemas.openxmlformats.org/officeDocument/2006/relationships/slide" Target="slides/slide30.xml"/><Relationship Id="rId15" Type="http://schemas.openxmlformats.org/officeDocument/2006/relationships/slide" Target="slides/slide11.xml"/><Relationship Id="rId37" Type="http://schemas.openxmlformats.org/officeDocument/2006/relationships/slide" Target="slides/slide33.xml"/><Relationship Id="rId14" Type="http://schemas.openxmlformats.org/officeDocument/2006/relationships/slide" Target="slides/slide10.xml"/><Relationship Id="rId36" Type="http://schemas.openxmlformats.org/officeDocument/2006/relationships/slide" Target="slides/slide32.xml"/><Relationship Id="rId17" Type="http://schemas.openxmlformats.org/officeDocument/2006/relationships/slide" Target="slides/slide13.xml"/><Relationship Id="rId39" Type="http://schemas.openxmlformats.org/officeDocument/2006/relationships/slide" Target="slides/slide35.xml"/><Relationship Id="rId16" Type="http://schemas.openxmlformats.org/officeDocument/2006/relationships/slide" Target="slides/slide12.xml"/><Relationship Id="rId38" Type="http://schemas.openxmlformats.org/officeDocument/2006/relationships/slide" Target="slides/slide34.xml"/><Relationship Id="rId19" Type="http://schemas.openxmlformats.org/officeDocument/2006/relationships/slide" Target="slides/slide15.xml"/><Relationship Id="rId18" Type="http://schemas.openxmlformats.org/officeDocument/2006/relationships/slide" Target="slides/slide14.xml"/></Relationships>
</file>

<file path=ppt/charts/_rels/chart1.xml.rels><?xml version="1.0" encoding="UTF-8" standalone="yes"?><Relationships xmlns="http://schemas.openxmlformats.org/package/2006/relationships"><Relationship Id="rId1" Type="http://schemas.microsoft.com/office/2011/relationships/chartStyle" Target="style1.xml"/><Relationship Id="rId2" Type="http://schemas.microsoft.com/office/2011/relationships/chartColorStyle" Target="colors1.xml"/><Relationship Id="rId3" Type="http://schemas.openxmlformats.org/officeDocument/2006/relationships/package" Target="../embeddings/Microsoft_Excel_Sheet1.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Series 1</c:v>
                </c:pt>
              </c:strCache>
            </c:strRef>
          </c:tx>
          <c:spPr>
            <a:solidFill>
              <a:schemeClr val="accent1"/>
            </a:solidFill>
            <a:ln>
              <a:noFill/>
            </a:ln>
            <a:effectLst/>
          </c:spPr>
          <c:invertIfNegative val="0"/>
          <c:dPt>
            <c:idx val="10"/>
            <c:invertIfNegative val="0"/>
            <c:bubble3D val="0"/>
            <c:spPr>
              <a:solidFill>
                <a:srgbClr val="FFC000"/>
              </a:solidFill>
              <a:ln>
                <a:noFill/>
              </a:ln>
              <a:effectLst/>
            </c:spPr>
            <c:extLst>
              <c:ext xmlns:c16="http://schemas.microsoft.com/office/drawing/2014/chart" uri="{C3380CC4-5D6E-409C-BE32-E72D297353CC}">
                <c16:uniqueId val="{00000001-0A0C-41EF-ADF5-A84653E85F31}"/>
              </c:ext>
            </c:extLst>
          </c:dPt>
          <c:dPt>
            <c:idx val="11"/>
            <c:invertIfNegative val="0"/>
            <c:bubble3D val="0"/>
            <c:spPr>
              <a:solidFill>
                <a:srgbClr val="FFC000"/>
              </a:solidFill>
              <a:ln>
                <a:noFill/>
              </a:ln>
              <a:effectLst/>
            </c:spPr>
            <c:extLst>
              <c:ext xmlns:c16="http://schemas.microsoft.com/office/drawing/2014/chart" uri="{C3380CC4-5D6E-409C-BE32-E72D297353CC}">
                <c16:uniqueId val="{00000003-0A0C-41EF-ADF5-A84653E85F31}"/>
              </c:ext>
            </c:extLst>
          </c:dPt>
          <c:dPt>
            <c:idx val="12"/>
            <c:invertIfNegative val="0"/>
            <c:bubble3D val="0"/>
            <c:spPr>
              <a:solidFill>
                <a:srgbClr val="FFC000"/>
              </a:solidFill>
              <a:ln>
                <a:noFill/>
              </a:ln>
              <a:effectLst/>
            </c:spPr>
            <c:extLst>
              <c:ext xmlns:c16="http://schemas.microsoft.com/office/drawing/2014/chart" uri="{C3380CC4-5D6E-409C-BE32-E72D297353CC}">
                <c16:uniqueId val="{00000005-0A0C-41EF-ADF5-A84653E85F31}"/>
              </c:ext>
            </c:extLst>
          </c:dPt>
          <c:dPt>
            <c:idx val="13"/>
            <c:invertIfNegative val="0"/>
            <c:bubble3D val="0"/>
            <c:spPr>
              <a:solidFill>
                <a:srgbClr val="FFC000"/>
              </a:solidFill>
              <a:ln>
                <a:noFill/>
              </a:ln>
              <a:effectLst/>
            </c:spPr>
            <c:extLst>
              <c:ext xmlns:c16="http://schemas.microsoft.com/office/drawing/2014/chart" uri="{C3380CC4-5D6E-409C-BE32-E72D297353CC}">
                <c16:uniqueId val="{00000007-0A0C-41EF-ADF5-A84653E85F31}"/>
              </c:ext>
            </c:extLst>
          </c:dPt>
          <c:dPt>
            <c:idx val="14"/>
            <c:invertIfNegative val="0"/>
            <c:bubble3D val="0"/>
            <c:spPr>
              <a:solidFill>
                <a:srgbClr val="FFC000"/>
              </a:solidFill>
              <a:ln>
                <a:noFill/>
              </a:ln>
              <a:effectLst/>
            </c:spPr>
            <c:extLst>
              <c:ext xmlns:c16="http://schemas.microsoft.com/office/drawing/2014/chart" uri="{C3380CC4-5D6E-409C-BE32-E72D297353CC}">
                <c16:uniqueId val="{00000009-0A0C-41EF-ADF5-A84653E85F31}"/>
              </c:ext>
            </c:extLst>
          </c:dPt>
          <c:dPt>
            <c:idx val="15"/>
            <c:invertIfNegative val="0"/>
            <c:bubble3D val="0"/>
            <c:spPr>
              <a:solidFill>
                <a:srgbClr val="FFC000"/>
              </a:solidFill>
              <a:ln>
                <a:noFill/>
              </a:ln>
              <a:effectLst/>
            </c:spPr>
            <c:extLst>
              <c:ext xmlns:c16="http://schemas.microsoft.com/office/drawing/2014/chart" uri="{C3380CC4-5D6E-409C-BE32-E72D297353CC}">
                <c16:uniqueId val="{0000000B-0A0C-41EF-ADF5-A84653E85F31}"/>
              </c:ext>
            </c:extLst>
          </c:dPt>
          <c:dPt>
            <c:idx val="16"/>
            <c:invertIfNegative val="0"/>
            <c:bubble3D val="0"/>
            <c:spPr>
              <a:solidFill>
                <a:srgbClr val="FFC000"/>
              </a:solidFill>
              <a:ln>
                <a:noFill/>
              </a:ln>
              <a:effectLst/>
            </c:spPr>
            <c:extLst>
              <c:ext xmlns:c16="http://schemas.microsoft.com/office/drawing/2014/chart" uri="{C3380CC4-5D6E-409C-BE32-E72D297353CC}">
                <c16:uniqueId val="{0000000D-0A0C-41EF-ADF5-A84653E85F31}"/>
              </c:ext>
            </c:extLst>
          </c:dPt>
          <c:dPt>
            <c:idx val="17"/>
            <c:invertIfNegative val="0"/>
            <c:bubble3D val="0"/>
            <c:spPr>
              <a:solidFill>
                <a:srgbClr val="FFC000"/>
              </a:solidFill>
              <a:ln>
                <a:noFill/>
              </a:ln>
              <a:effectLst/>
            </c:spPr>
            <c:extLst>
              <c:ext xmlns:c16="http://schemas.microsoft.com/office/drawing/2014/chart" uri="{C3380CC4-5D6E-409C-BE32-E72D297353CC}">
                <c16:uniqueId val="{0000000F-0A0C-41EF-ADF5-A84653E85F31}"/>
              </c:ext>
            </c:extLst>
          </c:dPt>
          <c:dPt>
            <c:idx val="18"/>
            <c:invertIfNegative val="0"/>
            <c:bubble3D val="0"/>
            <c:spPr>
              <a:solidFill>
                <a:srgbClr val="FFC000"/>
              </a:solidFill>
              <a:ln>
                <a:noFill/>
              </a:ln>
              <a:effectLst/>
            </c:spPr>
            <c:extLst>
              <c:ext xmlns:c16="http://schemas.microsoft.com/office/drawing/2014/chart" uri="{C3380CC4-5D6E-409C-BE32-E72D297353CC}">
                <c16:uniqueId val="{00000011-0A0C-41EF-ADF5-A84653E85F31}"/>
              </c:ext>
            </c:extLst>
          </c:dPt>
          <c:dPt>
            <c:idx val="19"/>
            <c:invertIfNegative val="0"/>
            <c:bubble3D val="0"/>
            <c:spPr>
              <a:solidFill>
                <a:srgbClr val="FFC000"/>
              </a:solidFill>
              <a:ln>
                <a:noFill/>
              </a:ln>
              <a:effectLst/>
            </c:spPr>
            <c:extLst>
              <c:ext xmlns:c16="http://schemas.microsoft.com/office/drawing/2014/chart" uri="{C3380CC4-5D6E-409C-BE32-E72D297353CC}">
                <c16:uniqueId val="{00000013-0A0C-41EF-ADF5-A84653E85F31}"/>
              </c:ext>
            </c:extLst>
          </c:dPt>
          <c:dPt>
            <c:idx val="20"/>
            <c:invertIfNegative val="0"/>
            <c:bubble3D val="0"/>
            <c:spPr>
              <a:solidFill>
                <a:srgbClr val="FFC000"/>
              </a:solidFill>
              <a:ln>
                <a:noFill/>
              </a:ln>
              <a:effectLst/>
            </c:spPr>
            <c:extLst>
              <c:ext xmlns:c16="http://schemas.microsoft.com/office/drawing/2014/chart" uri="{C3380CC4-5D6E-409C-BE32-E72D297353CC}">
                <c16:uniqueId val="{00000015-0A0C-41EF-ADF5-A84653E85F31}"/>
              </c:ext>
            </c:extLst>
          </c:dPt>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trendline>
            <c:spPr>
              <a:ln w="19050" cap="rnd">
                <a:solidFill>
                  <a:schemeClr val="accent1"/>
                </a:solidFill>
                <a:prstDash val="sysDot"/>
              </a:ln>
              <a:effectLst/>
            </c:spPr>
            <c:trendlineType val="movingAvg"/>
            <c:period val="2"/>
            <c:dispRSqr val="0"/>
            <c:dispEq val="0"/>
          </c:trendline>
          <c:cat>
            <c:numRef>
              <c:f>Sheet1!$A$2:$A$22</c:f>
              <c:numCache>
                <c:formatCode>General</c:formatCode>
                <c:ptCount val="21"/>
                <c:pt idx="0">
                  <c:v>2003</c:v>
                </c:pt>
                <c:pt idx="1">
                  <c:v>2004</c:v>
                </c:pt>
                <c:pt idx="2">
                  <c:v>2005</c:v>
                </c:pt>
                <c:pt idx="3">
                  <c:v>2006</c:v>
                </c:pt>
                <c:pt idx="4">
                  <c:v>2007</c:v>
                </c:pt>
                <c:pt idx="5">
                  <c:v>2008</c:v>
                </c:pt>
                <c:pt idx="6">
                  <c:v>2009</c:v>
                </c:pt>
                <c:pt idx="7">
                  <c:v>2010</c:v>
                </c:pt>
                <c:pt idx="8">
                  <c:v>2011</c:v>
                </c:pt>
                <c:pt idx="9">
                  <c:v>2012</c:v>
                </c:pt>
                <c:pt idx="10">
                  <c:v>2013</c:v>
                </c:pt>
                <c:pt idx="11">
                  <c:v>2014</c:v>
                </c:pt>
                <c:pt idx="12">
                  <c:v>2015</c:v>
                </c:pt>
                <c:pt idx="13">
                  <c:v>2016</c:v>
                </c:pt>
                <c:pt idx="14">
                  <c:v>2017</c:v>
                </c:pt>
                <c:pt idx="15">
                  <c:v>2018</c:v>
                </c:pt>
                <c:pt idx="16">
                  <c:v>2019</c:v>
                </c:pt>
                <c:pt idx="17">
                  <c:v>2020</c:v>
                </c:pt>
                <c:pt idx="18">
                  <c:v>2021</c:v>
                </c:pt>
                <c:pt idx="19">
                  <c:v>2022</c:v>
                </c:pt>
                <c:pt idx="20">
                  <c:v>2023</c:v>
                </c:pt>
              </c:numCache>
            </c:numRef>
          </c:cat>
          <c:val>
            <c:numRef>
              <c:f>Sheet1!$B$2:$B$22</c:f>
              <c:numCache>
                <c:formatCode>General</c:formatCode>
                <c:ptCount val="21"/>
                <c:pt idx="0">
                  <c:v>77</c:v>
                </c:pt>
                <c:pt idx="1">
                  <c:v>73</c:v>
                </c:pt>
                <c:pt idx="2">
                  <c:v>53</c:v>
                </c:pt>
                <c:pt idx="3">
                  <c:v>86</c:v>
                </c:pt>
                <c:pt idx="4">
                  <c:v>74</c:v>
                </c:pt>
                <c:pt idx="5">
                  <c:v>93</c:v>
                </c:pt>
                <c:pt idx="6">
                  <c:v>91</c:v>
                </c:pt>
                <c:pt idx="7">
                  <c:v>78</c:v>
                </c:pt>
                <c:pt idx="8">
                  <c:v>100</c:v>
                </c:pt>
                <c:pt idx="9">
                  <c:v>100</c:v>
                </c:pt>
                <c:pt idx="10">
                  <c:v>98</c:v>
                </c:pt>
                <c:pt idx="11">
                  <c:v>88</c:v>
                </c:pt>
                <c:pt idx="12">
                  <c:v>54</c:v>
                </c:pt>
                <c:pt idx="13">
                  <c:v>60</c:v>
                </c:pt>
                <c:pt idx="14">
                  <c:v>69</c:v>
                </c:pt>
                <c:pt idx="15">
                  <c:v>71</c:v>
                </c:pt>
                <c:pt idx="16">
                  <c:v>70</c:v>
                </c:pt>
                <c:pt idx="17">
                  <c:v>73</c:v>
                </c:pt>
                <c:pt idx="18">
                  <c:v>68</c:v>
                </c:pt>
                <c:pt idx="19">
                  <c:v>90</c:v>
                </c:pt>
                <c:pt idx="20">
                  <c:v>88</c:v>
                </c:pt>
              </c:numCache>
            </c:numRef>
          </c:val>
          <c:extLst>
            <c:ext xmlns:c16="http://schemas.microsoft.com/office/drawing/2014/chart" uri="{C3380CC4-5D6E-409C-BE32-E72D297353CC}">
              <c16:uniqueId val="{00000017-0A0C-41EF-ADF5-A84653E85F31}"/>
            </c:ext>
          </c:extLst>
        </c:ser>
        <c:ser>
          <c:idx val="1"/>
          <c:order val="1"/>
          <c:tx>
            <c:strRef>
              <c:f>Sheet1!$C$1</c:f>
              <c:strCache>
                <c:ptCount val="1"/>
                <c:pt idx="0">
                  <c:v>Column1</c:v>
                </c:pt>
              </c:strCache>
            </c:strRef>
          </c:tx>
          <c:spPr>
            <a:solidFill>
              <a:schemeClr val="accent2"/>
            </a:solidFill>
            <a:ln>
              <a:noFill/>
            </a:ln>
            <a:effectLst/>
          </c:spPr>
          <c:invertIfNegative val="0"/>
          <c:cat>
            <c:numRef>
              <c:f>Sheet1!$A$2:$A$22</c:f>
              <c:numCache>
                <c:formatCode>General</c:formatCode>
                <c:ptCount val="21"/>
                <c:pt idx="0">
                  <c:v>2003</c:v>
                </c:pt>
                <c:pt idx="1">
                  <c:v>2004</c:v>
                </c:pt>
                <c:pt idx="2">
                  <c:v>2005</c:v>
                </c:pt>
                <c:pt idx="3">
                  <c:v>2006</c:v>
                </c:pt>
                <c:pt idx="4">
                  <c:v>2007</c:v>
                </c:pt>
                <c:pt idx="5">
                  <c:v>2008</c:v>
                </c:pt>
                <c:pt idx="6">
                  <c:v>2009</c:v>
                </c:pt>
                <c:pt idx="7">
                  <c:v>2010</c:v>
                </c:pt>
                <c:pt idx="8">
                  <c:v>2011</c:v>
                </c:pt>
                <c:pt idx="9">
                  <c:v>2012</c:v>
                </c:pt>
                <c:pt idx="10">
                  <c:v>2013</c:v>
                </c:pt>
                <c:pt idx="11">
                  <c:v>2014</c:v>
                </c:pt>
                <c:pt idx="12">
                  <c:v>2015</c:v>
                </c:pt>
                <c:pt idx="13">
                  <c:v>2016</c:v>
                </c:pt>
                <c:pt idx="14">
                  <c:v>2017</c:v>
                </c:pt>
                <c:pt idx="15">
                  <c:v>2018</c:v>
                </c:pt>
                <c:pt idx="16">
                  <c:v>2019</c:v>
                </c:pt>
                <c:pt idx="17">
                  <c:v>2020</c:v>
                </c:pt>
                <c:pt idx="18">
                  <c:v>2021</c:v>
                </c:pt>
                <c:pt idx="19">
                  <c:v>2022</c:v>
                </c:pt>
                <c:pt idx="20">
                  <c:v>2023</c:v>
                </c:pt>
              </c:numCache>
            </c:numRef>
          </c:cat>
          <c:val>
            <c:numRef>
              <c:f>Sheet1!$C$2:$C$22</c:f>
              <c:numCache>
                <c:formatCode>General</c:formatCode>
                <c:ptCount val="21"/>
              </c:numCache>
            </c:numRef>
          </c:val>
          <c:extLst>
            <c:ext xmlns:c16="http://schemas.microsoft.com/office/drawing/2014/chart" uri="{C3380CC4-5D6E-409C-BE32-E72D297353CC}">
              <c16:uniqueId val="{00000018-0A0C-41EF-ADF5-A84653E85F31}"/>
            </c:ext>
          </c:extLst>
        </c:ser>
        <c:dLbls>
          <c:showLegendKey val="0"/>
          <c:showVal val="0"/>
          <c:showCatName val="0"/>
          <c:showSerName val="0"/>
          <c:showPercent val="0"/>
          <c:showBubbleSize val="0"/>
        </c:dLbls>
        <c:gapWidth val="269"/>
        <c:overlap val="-27"/>
        <c:axId val="306269080"/>
        <c:axId val="306270160"/>
      </c:barChart>
      <c:lineChart>
        <c:grouping val="standard"/>
        <c:varyColors val="0"/>
        <c:ser>
          <c:idx val="2"/>
          <c:order val="2"/>
          <c:tx>
            <c:strRef>
              <c:f>Sheet1!$D$1</c:f>
              <c:strCache>
                <c:ptCount val="1"/>
                <c:pt idx="0">
                  <c:v>Column2</c:v>
                </c:pt>
              </c:strCache>
            </c:strRef>
          </c:tx>
          <c:spPr>
            <a:ln w="28575" cap="rnd">
              <a:solidFill>
                <a:schemeClr val="accent3"/>
              </a:solidFill>
              <a:round/>
            </a:ln>
            <a:effectLst/>
          </c:spPr>
          <c:marker>
            <c:symbol val="none"/>
          </c:marker>
          <c:cat>
            <c:numRef>
              <c:f>Sheet1!$A$2:$A$22</c:f>
              <c:numCache>
                <c:formatCode>General</c:formatCode>
                <c:ptCount val="21"/>
                <c:pt idx="0">
                  <c:v>2003</c:v>
                </c:pt>
                <c:pt idx="1">
                  <c:v>2004</c:v>
                </c:pt>
                <c:pt idx="2">
                  <c:v>2005</c:v>
                </c:pt>
                <c:pt idx="3">
                  <c:v>2006</c:v>
                </c:pt>
                <c:pt idx="4">
                  <c:v>2007</c:v>
                </c:pt>
                <c:pt idx="5">
                  <c:v>2008</c:v>
                </c:pt>
                <c:pt idx="6">
                  <c:v>2009</c:v>
                </c:pt>
                <c:pt idx="7">
                  <c:v>2010</c:v>
                </c:pt>
                <c:pt idx="8">
                  <c:v>2011</c:v>
                </c:pt>
                <c:pt idx="9">
                  <c:v>2012</c:v>
                </c:pt>
                <c:pt idx="10">
                  <c:v>2013</c:v>
                </c:pt>
                <c:pt idx="11">
                  <c:v>2014</c:v>
                </c:pt>
                <c:pt idx="12">
                  <c:v>2015</c:v>
                </c:pt>
                <c:pt idx="13">
                  <c:v>2016</c:v>
                </c:pt>
                <c:pt idx="14">
                  <c:v>2017</c:v>
                </c:pt>
                <c:pt idx="15">
                  <c:v>2018</c:v>
                </c:pt>
                <c:pt idx="16">
                  <c:v>2019</c:v>
                </c:pt>
                <c:pt idx="17">
                  <c:v>2020</c:v>
                </c:pt>
                <c:pt idx="18">
                  <c:v>2021</c:v>
                </c:pt>
                <c:pt idx="19">
                  <c:v>2022</c:v>
                </c:pt>
                <c:pt idx="20">
                  <c:v>2023</c:v>
                </c:pt>
              </c:numCache>
            </c:numRef>
          </c:cat>
          <c:val>
            <c:numRef>
              <c:f>Sheet1!$D$2:$D$22</c:f>
              <c:numCache>
                <c:formatCode>General</c:formatCode>
                <c:ptCount val="21"/>
              </c:numCache>
            </c:numRef>
          </c:val>
          <c:smooth val="0"/>
          <c:extLst>
            <c:ext xmlns:c16="http://schemas.microsoft.com/office/drawing/2014/chart" uri="{C3380CC4-5D6E-409C-BE32-E72D297353CC}">
              <c16:uniqueId val="{00000019-0A0C-41EF-ADF5-A84653E85F31}"/>
            </c:ext>
          </c:extLst>
        </c:ser>
        <c:dLbls>
          <c:showLegendKey val="0"/>
          <c:showVal val="0"/>
          <c:showCatName val="0"/>
          <c:showSerName val="0"/>
          <c:showPercent val="0"/>
          <c:showBubbleSize val="0"/>
        </c:dLbls>
        <c:marker val="1"/>
        <c:smooth val="0"/>
        <c:axId val="306269080"/>
        <c:axId val="306270160"/>
      </c:lineChart>
      <c:catAx>
        <c:axId val="30626908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bg2"/>
                    </a:solidFill>
                    <a:latin typeface="+mn-lt"/>
                    <a:ea typeface="+mn-ea"/>
                    <a:cs typeface="+mn-cs"/>
                  </a:defRPr>
                </a:pPr>
                <a:r>
                  <a:rPr lang="mn-MN">
                    <a:solidFill>
                      <a:schemeClr val="bg2"/>
                    </a:solidFill>
                  </a:rPr>
                  <a:t>Он </a:t>
                </a:r>
                <a:endParaRPr lang="en-US">
                  <a:solidFill>
                    <a:schemeClr val="bg2"/>
                  </a:solidFill>
                </a:endParaRPr>
              </a:p>
            </c:rich>
          </c:tx>
          <c:overlay val="0"/>
          <c:spPr>
            <a:noFill/>
            <a:ln>
              <a:noFill/>
            </a:ln>
            <a:effectLst/>
          </c:spPr>
          <c:txPr>
            <a:bodyPr rot="0" spcFirstLastPara="1" vertOverflow="ellipsis" vert="horz" wrap="square" anchor="ctr" anchorCtr="1"/>
            <a:lstStyle/>
            <a:p>
              <a:pPr>
                <a:defRPr sz="1330" b="0" i="0" u="none" strike="noStrike" kern="1200" baseline="0">
                  <a:solidFill>
                    <a:schemeClr val="bg2"/>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306270160"/>
        <c:crosses val="autoZero"/>
        <c:auto val="1"/>
        <c:lblAlgn val="ctr"/>
        <c:lblOffset val="100"/>
        <c:noMultiLvlLbl val="0"/>
      </c:catAx>
      <c:valAx>
        <c:axId val="306270160"/>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bg2"/>
                    </a:solidFill>
                    <a:latin typeface="+mn-lt"/>
                    <a:ea typeface="+mn-ea"/>
                    <a:cs typeface="+mn-cs"/>
                  </a:defRPr>
                </a:pPr>
                <a:r>
                  <a:rPr lang="mn-MN" b="1">
                    <a:solidFill>
                      <a:srgbClr val="FFC000"/>
                    </a:solidFill>
                  </a:rPr>
                  <a:t>Байр 0-180</a:t>
                </a:r>
                <a:endParaRPr lang="en-US" b="1">
                  <a:solidFill>
                    <a:srgbClr val="FFC000"/>
                  </a:solidFill>
                </a:endParaRP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bg2"/>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306269080"/>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32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mn-MN"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3" name="Shape 153"/>
        <p:cNvGrpSpPr/>
        <p:nvPr/>
      </p:nvGrpSpPr>
      <p:grpSpPr>
        <a:xfrm>
          <a:off x="0" y="0"/>
          <a:ext cx="0" cy="0"/>
          <a:chOff x="0" y="0"/>
          <a:chExt cx="0" cy="0"/>
        </a:xfrm>
      </p:grpSpPr>
      <p:sp>
        <p:nvSpPr>
          <p:cNvPr id="154" name="Google Shape;154;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55" name="Google Shape;155;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6" name="Google Shape;156;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3" name="Shape 163"/>
        <p:cNvGrpSpPr/>
        <p:nvPr/>
      </p:nvGrpSpPr>
      <p:grpSpPr>
        <a:xfrm>
          <a:off x="0" y="0"/>
          <a:ext cx="0" cy="0"/>
          <a:chOff x="0" y="0"/>
          <a:chExt cx="0" cy="0"/>
        </a:xfrm>
      </p:grpSpPr>
      <p:sp>
        <p:nvSpPr>
          <p:cNvPr id="164" name="Google Shape;164;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65" name="Google Shape;165;p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6" name="Google Shape;166;p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0" name="Shape 170"/>
        <p:cNvGrpSpPr/>
        <p:nvPr/>
      </p:nvGrpSpPr>
      <p:grpSpPr>
        <a:xfrm>
          <a:off x="0" y="0"/>
          <a:ext cx="0" cy="0"/>
          <a:chOff x="0" y="0"/>
          <a:chExt cx="0" cy="0"/>
        </a:xfrm>
      </p:grpSpPr>
      <p:sp>
        <p:nvSpPr>
          <p:cNvPr id="171" name="Google Shape;171;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72" name="Google Shape;172;p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3" name="Google Shape;173;p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7" name="Shape 177"/>
        <p:cNvGrpSpPr/>
        <p:nvPr/>
      </p:nvGrpSpPr>
      <p:grpSpPr>
        <a:xfrm>
          <a:off x="0" y="0"/>
          <a:ext cx="0" cy="0"/>
          <a:chOff x="0" y="0"/>
          <a:chExt cx="0" cy="0"/>
        </a:xfrm>
      </p:grpSpPr>
      <p:sp>
        <p:nvSpPr>
          <p:cNvPr id="178" name="Google Shape;178;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79" name="Google Shape;179;p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0" name="Google Shape;180;p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4" name="Shape 184"/>
        <p:cNvGrpSpPr/>
        <p:nvPr/>
      </p:nvGrpSpPr>
      <p:grpSpPr>
        <a:xfrm>
          <a:off x="0" y="0"/>
          <a:ext cx="0" cy="0"/>
          <a:chOff x="0" y="0"/>
          <a:chExt cx="0" cy="0"/>
        </a:xfrm>
      </p:grpSpPr>
      <p:sp>
        <p:nvSpPr>
          <p:cNvPr id="185" name="Google Shape;185;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6" name="Google Shape;186;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0" name="Shape 190"/>
        <p:cNvGrpSpPr/>
        <p:nvPr/>
      </p:nvGrpSpPr>
      <p:grpSpPr>
        <a:xfrm>
          <a:off x="0" y="0"/>
          <a:ext cx="0" cy="0"/>
          <a:chOff x="0" y="0"/>
          <a:chExt cx="0" cy="0"/>
        </a:xfrm>
      </p:grpSpPr>
      <p:sp>
        <p:nvSpPr>
          <p:cNvPr id="191" name="Google Shape;191;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2" name="Google Shape;192;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6" name="Shape 196"/>
        <p:cNvGrpSpPr/>
        <p:nvPr/>
      </p:nvGrpSpPr>
      <p:grpSpPr>
        <a:xfrm>
          <a:off x="0" y="0"/>
          <a:ext cx="0" cy="0"/>
          <a:chOff x="0" y="0"/>
          <a:chExt cx="0" cy="0"/>
        </a:xfrm>
      </p:grpSpPr>
      <p:sp>
        <p:nvSpPr>
          <p:cNvPr id="197" name="Google Shape;197;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8" name="Google Shape;198;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2" name="Shape 202"/>
        <p:cNvGrpSpPr/>
        <p:nvPr/>
      </p:nvGrpSpPr>
      <p:grpSpPr>
        <a:xfrm>
          <a:off x="0" y="0"/>
          <a:ext cx="0" cy="0"/>
          <a:chOff x="0" y="0"/>
          <a:chExt cx="0" cy="0"/>
        </a:xfrm>
      </p:grpSpPr>
      <p:sp>
        <p:nvSpPr>
          <p:cNvPr id="203" name="Google Shape;203;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4" name="Google Shape;204;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8" name="Shape 208"/>
        <p:cNvGrpSpPr/>
        <p:nvPr/>
      </p:nvGrpSpPr>
      <p:grpSpPr>
        <a:xfrm>
          <a:off x="0" y="0"/>
          <a:ext cx="0" cy="0"/>
          <a:chOff x="0" y="0"/>
          <a:chExt cx="0" cy="0"/>
        </a:xfrm>
      </p:grpSpPr>
      <p:sp>
        <p:nvSpPr>
          <p:cNvPr id="209" name="Google Shape;209;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0" name="Google Shape;210;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4" name="Shape 214"/>
        <p:cNvGrpSpPr/>
        <p:nvPr/>
      </p:nvGrpSpPr>
      <p:grpSpPr>
        <a:xfrm>
          <a:off x="0" y="0"/>
          <a:ext cx="0" cy="0"/>
          <a:chOff x="0" y="0"/>
          <a:chExt cx="0" cy="0"/>
        </a:xfrm>
      </p:grpSpPr>
      <p:sp>
        <p:nvSpPr>
          <p:cNvPr id="215" name="Google Shape;215;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6" name="Google Shape;216;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1" name="Shape 221"/>
        <p:cNvGrpSpPr/>
        <p:nvPr/>
      </p:nvGrpSpPr>
      <p:grpSpPr>
        <a:xfrm>
          <a:off x="0" y="0"/>
          <a:ext cx="0" cy="0"/>
          <a:chOff x="0" y="0"/>
          <a:chExt cx="0" cy="0"/>
        </a:xfrm>
      </p:grpSpPr>
      <p:sp>
        <p:nvSpPr>
          <p:cNvPr id="222" name="Google Shape;222;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3" name="Google Shape;223;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7" name="Shape 227"/>
        <p:cNvGrpSpPr/>
        <p:nvPr/>
      </p:nvGrpSpPr>
      <p:grpSpPr>
        <a:xfrm>
          <a:off x="0" y="0"/>
          <a:ext cx="0" cy="0"/>
          <a:chOff x="0" y="0"/>
          <a:chExt cx="0" cy="0"/>
        </a:xfrm>
      </p:grpSpPr>
      <p:sp>
        <p:nvSpPr>
          <p:cNvPr id="228" name="Google Shape;228;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9" name="Google Shape;229;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3" name="Shape 233"/>
        <p:cNvGrpSpPr/>
        <p:nvPr/>
      </p:nvGrpSpPr>
      <p:grpSpPr>
        <a:xfrm>
          <a:off x="0" y="0"/>
          <a:ext cx="0" cy="0"/>
          <a:chOff x="0" y="0"/>
          <a:chExt cx="0" cy="0"/>
        </a:xfrm>
      </p:grpSpPr>
      <p:sp>
        <p:nvSpPr>
          <p:cNvPr id="234" name="Google Shape;234;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5" name="Google Shape;235;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9" name="Shape 239"/>
        <p:cNvGrpSpPr/>
        <p:nvPr/>
      </p:nvGrpSpPr>
      <p:grpSpPr>
        <a:xfrm>
          <a:off x="0" y="0"/>
          <a:ext cx="0" cy="0"/>
          <a:chOff x="0" y="0"/>
          <a:chExt cx="0" cy="0"/>
        </a:xfrm>
      </p:grpSpPr>
      <p:sp>
        <p:nvSpPr>
          <p:cNvPr id="240" name="Google Shape;240;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1" name="Google Shape;241;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5" name="Shape 245"/>
        <p:cNvGrpSpPr/>
        <p:nvPr/>
      </p:nvGrpSpPr>
      <p:grpSpPr>
        <a:xfrm>
          <a:off x="0" y="0"/>
          <a:ext cx="0" cy="0"/>
          <a:chOff x="0" y="0"/>
          <a:chExt cx="0" cy="0"/>
        </a:xfrm>
      </p:grpSpPr>
      <p:sp>
        <p:nvSpPr>
          <p:cNvPr id="246" name="Google Shape;246;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7" name="Google Shape;247;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1" name="Shape 251"/>
        <p:cNvGrpSpPr/>
        <p:nvPr/>
      </p:nvGrpSpPr>
      <p:grpSpPr>
        <a:xfrm>
          <a:off x="0" y="0"/>
          <a:ext cx="0" cy="0"/>
          <a:chOff x="0" y="0"/>
          <a:chExt cx="0" cy="0"/>
        </a:xfrm>
      </p:grpSpPr>
      <p:sp>
        <p:nvSpPr>
          <p:cNvPr id="252" name="Google Shape;252;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3" name="Google Shape;253;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7" name="Shape 257"/>
        <p:cNvGrpSpPr/>
        <p:nvPr/>
      </p:nvGrpSpPr>
      <p:grpSpPr>
        <a:xfrm>
          <a:off x="0" y="0"/>
          <a:ext cx="0" cy="0"/>
          <a:chOff x="0" y="0"/>
          <a:chExt cx="0" cy="0"/>
        </a:xfrm>
      </p:grpSpPr>
      <p:sp>
        <p:nvSpPr>
          <p:cNvPr id="258" name="Google Shape;258;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9" name="Google Shape;259;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3" name="Shape 263"/>
        <p:cNvGrpSpPr/>
        <p:nvPr/>
      </p:nvGrpSpPr>
      <p:grpSpPr>
        <a:xfrm>
          <a:off x="0" y="0"/>
          <a:ext cx="0" cy="0"/>
          <a:chOff x="0" y="0"/>
          <a:chExt cx="0" cy="0"/>
        </a:xfrm>
      </p:grpSpPr>
      <p:sp>
        <p:nvSpPr>
          <p:cNvPr id="264" name="Google Shape;264;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5" name="Google Shape;265;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9" name="Shape 269"/>
        <p:cNvGrpSpPr/>
        <p:nvPr/>
      </p:nvGrpSpPr>
      <p:grpSpPr>
        <a:xfrm>
          <a:off x="0" y="0"/>
          <a:ext cx="0" cy="0"/>
          <a:chOff x="0" y="0"/>
          <a:chExt cx="0" cy="0"/>
        </a:xfrm>
      </p:grpSpPr>
      <p:sp>
        <p:nvSpPr>
          <p:cNvPr id="270" name="Google Shape;270;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1" name="Google Shape;271;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5" name="Shape 275"/>
        <p:cNvGrpSpPr/>
        <p:nvPr/>
      </p:nvGrpSpPr>
      <p:grpSpPr>
        <a:xfrm>
          <a:off x="0" y="0"/>
          <a:ext cx="0" cy="0"/>
          <a:chOff x="0" y="0"/>
          <a:chExt cx="0" cy="0"/>
        </a:xfrm>
      </p:grpSpPr>
      <p:sp>
        <p:nvSpPr>
          <p:cNvPr id="276" name="Google Shape;276;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7" name="Google Shape;277;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1" name="Shape 281"/>
        <p:cNvGrpSpPr/>
        <p:nvPr/>
      </p:nvGrpSpPr>
      <p:grpSpPr>
        <a:xfrm>
          <a:off x="0" y="0"/>
          <a:ext cx="0" cy="0"/>
          <a:chOff x="0" y="0"/>
          <a:chExt cx="0" cy="0"/>
        </a:xfrm>
      </p:grpSpPr>
      <p:sp>
        <p:nvSpPr>
          <p:cNvPr id="282" name="Google Shape;282;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3" name="Google Shape;283;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7" name="Shape 287"/>
        <p:cNvGrpSpPr/>
        <p:nvPr/>
      </p:nvGrpSpPr>
      <p:grpSpPr>
        <a:xfrm>
          <a:off x="0" y="0"/>
          <a:ext cx="0" cy="0"/>
          <a:chOff x="0" y="0"/>
          <a:chExt cx="0" cy="0"/>
        </a:xfrm>
      </p:grpSpPr>
      <p:sp>
        <p:nvSpPr>
          <p:cNvPr id="288" name="Google Shape;288;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9" name="Google Shape;289;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3" name="Shape 293"/>
        <p:cNvGrpSpPr/>
        <p:nvPr/>
      </p:nvGrpSpPr>
      <p:grpSpPr>
        <a:xfrm>
          <a:off x="0" y="0"/>
          <a:ext cx="0" cy="0"/>
          <a:chOff x="0" y="0"/>
          <a:chExt cx="0" cy="0"/>
        </a:xfrm>
      </p:grpSpPr>
      <p:sp>
        <p:nvSpPr>
          <p:cNvPr id="294" name="Google Shape;294;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5" name="Google Shape;295;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9" name="Shape 299"/>
        <p:cNvGrpSpPr/>
        <p:nvPr/>
      </p:nvGrpSpPr>
      <p:grpSpPr>
        <a:xfrm>
          <a:off x="0" y="0"/>
          <a:ext cx="0" cy="0"/>
          <a:chOff x="0" y="0"/>
          <a:chExt cx="0" cy="0"/>
        </a:xfrm>
      </p:grpSpPr>
      <p:sp>
        <p:nvSpPr>
          <p:cNvPr id="300" name="Google Shape;300;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1" name="Google Shape;301;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6" name="Shape 306"/>
        <p:cNvGrpSpPr/>
        <p:nvPr/>
      </p:nvGrpSpPr>
      <p:grpSpPr>
        <a:xfrm>
          <a:off x="0" y="0"/>
          <a:ext cx="0" cy="0"/>
          <a:chOff x="0" y="0"/>
          <a:chExt cx="0" cy="0"/>
        </a:xfrm>
      </p:grpSpPr>
      <p:sp>
        <p:nvSpPr>
          <p:cNvPr id="307" name="Google Shape;307;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8" name="Google Shape;308;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2" name="Shape 312"/>
        <p:cNvGrpSpPr/>
        <p:nvPr/>
      </p:nvGrpSpPr>
      <p:grpSpPr>
        <a:xfrm>
          <a:off x="0" y="0"/>
          <a:ext cx="0" cy="0"/>
          <a:chOff x="0" y="0"/>
          <a:chExt cx="0" cy="0"/>
        </a:xfrm>
      </p:grpSpPr>
      <p:sp>
        <p:nvSpPr>
          <p:cNvPr id="313" name="Google Shape;313;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4" name="Google Shape;314;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8" name="Shape 318"/>
        <p:cNvGrpSpPr/>
        <p:nvPr/>
      </p:nvGrpSpPr>
      <p:grpSpPr>
        <a:xfrm>
          <a:off x="0" y="0"/>
          <a:ext cx="0" cy="0"/>
          <a:chOff x="0" y="0"/>
          <a:chExt cx="0" cy="0"/>
        </a:xfrm>
      </p:grpSpPr>
      <p:sp>
        <p:nvSpPr>
          <p:cNvPr id="319" name="Google Shape;319;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0" name="Google Shape;320;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4" name="Shape 324"/>
        <p:cNvGrpSpPr/>
        <p:nvPr/>
      </p:nvGrpSpPr>
      <p:grpSpPr>
        <a:xfrm>
          <a:off x="0" y="0"/>
          <a:ext cx="0" cy="0"/>
          <a:chOff x="0" y="0"/>
          <a:chExt cx="0" cy="0"/>
        </a:xfrm>
      </p:grpSpPr>
      <p:sp>
        <p:nvSpPr>
          <p:cNvPr id="325" name="Google Shape;325;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6" name="Google Shape;326;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0" name="Shape 330"/>
        <p:cNvGrpSpPr/>
        <p:nvPr/>
      </p:nvGrpSpPr>
      <p:grpSpPr>
        <a:xfrm>
          <a:off x="0" y="0"/>
          <a:ext cx="0" cy="0"/>
          <a:chOff x="0" y="0"/>
          <a:chExt cx="0" cy="0"/>
        </a:xfrm>
      </p:grpSpPr>
      <p:sp>
        <p:nvSpPr>
          <p:cNvPr id="331" name="Google Shape;331;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2" name="Google Shape;332;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7" name="Shape 337"/>
        <p:cNvGrpSpPr/>
        <p:nvPr/>
      </p:nvGrpSpPr>
      <p:grpSpPr>
        <a:xfrm>
          <a:off x="0" y="0"/>
          <a:ext cx="0" cy="0"/>
          <a:chOff x="0" y="0"/>
          <a:chExt cx="0" cy="0"/>
        </a:xfrm>
      </p:grpSpPr>
      <p:sp>
        <p:nvSpPr>
          <p:cNvPr id="338" name="Google Shape;338;p3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9" name="Google Shape;339;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4" name="Shape 344"/>
        <p:cNvGrpSpPr/>
        <p:nvPr/>
      </p:nvGrpSpPr>
      <p:grpSpPr>
        <a:xfrm>
          <a:off x="0" y="0"/>
          <a:ext cx="0" cy="0"/>
          <a:chOff x="0" y="0"/>
          <a:chExt cx="0" cy="0"/>
        </a:xfrm>
      </p:grpSpPr>
      <p:sp>
        <p:nvSpPr>
          <p:cNvPr id="345" name="Google Shape;345;p3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6" name="Google Shape;346;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1" name="Shape 351"/>
        <p:cNvGrpSpPr/>
        <p:nvPr/>
      </p:nvGrpSpPr>
      <p:grpSpPr>
        <a:xfrm>
          <a:off x="0" y="0"/>
          <a:ext cx="0" cy="0"/>
          <a:chOff x="0" y="0"/>
          <a:chExt cx="0" cy="0"/>
        </a:xfrm>
      </p:grpSpPr>
      <p:sp>
        <p:nvSpPr>
          <p:cNvPr id="352" name="Google Shape;352;p3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3" name="Google Shape;353;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8" name="Shape 358"/>
        <p:cNvGrpSpPr/>
        <p:nvPr/>
      </p:nvGrpSpPr>
      <p:grpSpPr>
        <a:xfrm>
          <a:off x="0" y="0"/>
          <a:ext cx="0" cy="0"/>
          <a:chOff x="0" y="0"/>
          <a:chExt cx="0" cy="0"/>
        </a:xfrm>
      </p:grpSpPr>
      <p:sp>
        <p:nvSpPr>
          <p:cNvPr id="359" name="Google Shape;359;p3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0" name="Google Shape;360;p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5" name="Shape 365"/>
        <p:cNvGrpSpPr/>
        <p:nvPr/>
      </p:nvGrpSpPr>
      <p:grpSpPr>
        <a:xfrm>
          <a:off x="0" y="0"/>
          <a:ext cx="0" cy="0"/>
          <a:chOff x="0" y="0"/>
          <a:chExt cx="0" cy="0"/>
        </a:xfrm>
      </p:grpSpPr>
      <p:sp>
        <p:nvSpPr>
          <p:cNvPr id="366" name="Google Shape;366;p3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7" name="Google Shape;367;p3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1" name="Shape 371"/>
        <p:cNvGrpSpPr/>
        <p:nvPr/>
      </p:nvGrpSpPr>
      <p:grpSpPr>
        <a:xfrm>
          <a:off x="0" y="0"/>
          <a:ext cx="0" cy="0"/>
          <a:chOff x="0" y="0"/>
          <a:chExt cx="0" cy="0"/>
        </a:xfrm>
      </p:grpSpPr>
      <p:sp>
        <p:nvSpPr>
          <p:cNvPr id="372" name="Google Shape;372;p3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73" name="Google Shape;373;p3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4" name="Google Shape;374;p3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9" name="Shape 379"/>
        <p:cNvGrpSpPr/>
        <p:nvPr/>
      </p:nvGrpSpPr>
      <p:grpSpPr>
        <a:xfrm>
          <a:off x="0" y="0"/>
          <a:ext cx="0" cy="0"/>
          <a:chOff x="0" y="0"/>
          <a:chExt cx="0" cy="0"/>
        </a:xfrm>
      </p:grpSpPr>
      <p:sp>
        <p:nvSpPr>
          <p:cNvPr id="380" name="Google Shape;380;p3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1" name="Google Shape;381;p3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5" name="Shape 385"/>
        <p:cNvGrpSpPr/>
        <p:nvPr/>
      </p:nvGrpSpPr>
      <p:grpSpPr>
        <a:xfrm>
          <a:off x="0" y="0"/>
          <a:ext cx="0" cy="0"/>
          <a:chOff x="0" y="0"/>
          <a:chExt cx="0" cy="0"/>
        </a:xfrm>
      </p:grpSpPr>
      <p:sp>
        <p:nvSpPr>
          <p:cNvPr id="386" name="Google Shape;386;p3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87" name="Google Shape;387;p3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8" name="Google Shape;388;p3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2" name="Shape 392"/>
        <p:cNvGrpSpPr/>
        <p:nvPr/>
      </p:nvGrpSpPr>
      <p:grpSpPr>
        <a:xfrm>
          <a:off x="0" y="0"/>
          <a:ext cx="0" cy="0"/>
          <a:chOff x="0" y="0"/>
          <a:chExt cx="0" cy="0"/>
        </a:xfrm>
      </p:grpSpPr>
      <p:sp>
        <p:nvSpPr>
          <p:cNvPr id="393" name="Google Shape;393;p3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94" name="Google Shape;394;p3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5" name="Google Shape;395;p3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9.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20" name="Shape 20"/>
        <p:cNvGrpSpPr/>
        <p:nvPr/>
      </p:nvGrpSpPr>
      <p:grpSpPr>
        <a:xfrm>
          <a:off x="0" y="0"/>
          <a:ext cx="0" cy="0"/>
          <a:chOff x="0" y="0"/>
          <a:chExt cx="0" cy="0"/>
        </a:xfrm>
      </p:grpSpPr>
      <p:grpSp>
        <p:nvGrpSpPr>
          <p:cNvPr id="21" name="Google Shape;21;p40"/>
          <p:cNvGrpSpPr/>
          <p:nvPr/>
        </p:nvGrpSpPr>
        <p:grpSpPr>
          <a:xfrm>
            <a:off x="-16934" y="0"/>
            <a:ext cx="12231160" cy="6856214"/>
            <a:chOff x="-16934" y="0"/>
            <a:chExt cx="12231160" cy="6856214"/>
          </a:xfrm>
        </p:grpSpPr>
        <p:pic>
          <p:nvPicPr>
            <p:cNvPr descr="HD-PanelTitleR1.png" id="22" name="Google Shape;22;p40"/>
            <p:cNvPicPr preferRelativeResize="0"/>
            <p:nvPr/>
          </p:nvPicPr>
          <p:blipFill rotWithShape="1">
            <a:blip r:embed="rId2">
              <a:alphaModFix/>
            </a:blip>
            <a:srcRect b="0" l="0" r="0" t="0"/>
            <a:stretch/>
          </p:blipFill>
          <p:spPr>
            <a:xfrm>
              <a:off x="0" y="0"/>
              <a:ext cx="12188825" cy="6856214"/>
            </a:xfrm>
            <a:prstGeom prst="rect">
              <a:avLst/>
            </a:prstGeom>
            <a:noFill/>
            <a:ln>
              <a:noFill/>
            </a:ln>
          </p:spPr>
        </p:pic>
        <p:sp>
          <p:nvSpPr>
            <p:cNvPr id="23" name="Google Shape;23;p40"/>
            <p:cNvSpPr/>
            <p:nvPr/>
          </p:nvSpPr>
          <p:spPr>
            <a:xfrm>
              <a:off x="2328332" y="1540931"/>
              <a:ext cx="7543802" cy="3835401"/>
            </a:xfrm>
            <a:prstGeom prst="rect">
              <a:avLst/>
            </a:prstGeom>
            <a:noFill/>
            <a:ln cap="flat" cmpd="sng" w="15875">
              <a:solidFill>
                <a:schemeClr val="accen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HDRibbonTitle-UniformTrim.png" id="24" name="Google Shape;24;p40"/>
            <p:cNvPicPr preferRelativeResize="0"/>
            <p:nvPr/>
          </p:nvPicPr>
          <p:blipFill rotWithShape="1">
            <a:blip r:embed="rId3">
              <a:alphaModFix/>
            </a:blip>
            <a:srcRect b="0" l="0" r="0" t="0"/>
            <a:stretch/>
          </p:blipFill>
          <p:spPr>
            <a:xfrm>
              <a:off x="-16934" y="3147609"/>
              <a:ext cx="2478024" cy="612648"/>
            </a:xfrm>
            <a:prstGeom prst="rect">
              <a:avLst/>
            </a:prstGeom>
            <a:noFill/>
            <a:ln>
              <a:noFill/>
            </a:ln>
          </p:spPr>
        </p:pic>
        <p:pic>
          <p:nvPicPr>
            <p:cNvPr descr="HDRibbonTitle-UniformTrim.png" id="25" name="Google Shape;25;p40"/>
            <p:cNvPicPr preferRelativeResize="0"/>
            <p:nvPr/>
          </p:nvPicPr>
          <p:blipFill rotWithShape="1">
            <a:blip r:embed="rId3">
              <a:alphaModFix/>
            </a:blip>
            <a:srcRect b="0" l="0" r="0" t="0"/>
            <a:stretch/>
          </p:blipFill>
          <p:spPr>
            <a:xfrm>
              <a:off x="9736202" y="3147609"/>
              <a:ext cx="2478024" cy="612648"/>
            </a:xfrm>
            <a:prstGeom prst="rect">
              <a:avLst/>
            </a:prstGeom>
            <a:noFill/>
            <a:ln>
              <a:noFill/>
            </a:ln>
          </p:spPr>
        </p:pic>
      </p:grpSp>
      <p:sp>
        <p:nvSpPr>
          <p:cNvPr id="26" name="Google Shape;26;p40"/>
          <p:cNvSpPr txBox="1"/>
          <p:nvPr>
            <p:ph type="ctrTitle"/>
          </p:nvPr>
        </p:nvSpPr>
        <p:spPr>
          <a:xfrm>
            <a:off x="2692398" y="1871131"/>
            <a:ext cx="6815669" cy="1515533"/>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Clr>
                <a:srgbClr val="262626"/>
              </a:buClr>
              <a:buSzPts val="5400"/>
              <a:buFont typeface="Garamond"/>
              <a:buNone/>
              <a:defRPr sz="5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40"/>
          <p:cNvSpPr txBox="1"/>
          <p:nvPr>
            <p:ph idx="1" type="subTitle"/>
          </p:nvPr>
        </p:nvSpPr>
        <p:spPr>
          <a:xfrm>
            <a:off x="2692398" y="3657597"/>
            <a:ext cx="6815669" cy="1320802"/>
          </a:xfrm>
          <a:prstGeom prst="rect">
            <a:avLst/>
          </a:prstGeom>
          <a:noFill/>
          <a:ln>
            <a:noFill/>
          </a:ln>
        </p:spPr>
        <p:txBody>
          <a:bodyPr anchorCtr="0" anchor="t" bIns="45700" lIns="91425" spcFirstLastPara="1" rIns="91425" wrap="square" tIns="45700">
            <a:normAutofit/>
          </a:bodyPr>
          <a:lstStyle>
            <a:lvl1pPr lvl="0" algn="ctr">
              <a:spcBef>
                <a:spcPts val="420"/>
              </a:spcBef>
              <a:spcAft>
                <a:spcPts val="0"/>
              </a:spcAft>
              <a:buSzPts val="2415"/>
              <a:buNone/>
              <a:defRPr sz="2100">
                <a:solidFill>
                  <a:schemeClr val="dk1"/>
                </a:solidFill>
              </a:defRPr>
            </a:lvl1pPr>
            <a:lvl2pPr lvl="1" algn="ctr">
              <a:spcBef>
                <a:spcPts val="600"/>
              </a:spcBef>
              <a:spcAft>
                <a:spcPts val="0"/>
              </a:spcAft>
              <a:buSzPts val="2300"/>
              <a:buNone/>
              <a:defRPr>
                <a:solidFill>
                  <a:srgbClr val="888888"/>
                </a:solidFill>
              </a:defRPr>
            </a:lvl2pPr>
            <a:lvl3pPr lvl="2" algn="ctr">
              <a:spcBef>
                <a:spcPts val="600"/>
              </a:spcBef>
              <a:spcAft>
                <a:spcPts val="0"/>
              </a:spcAft>
              <a:buSzPts val="2070"/>
              <a:buNone/>
              <a:defRPr>
                <a:solidFill>
                  <a:srgbClr val="888888"/>
                </a:solidFill>
              </a:defRPr>
            </a:lvl3pPr>
            <a:lvl4pPr lvl="3" algn="ctr">
              <a:spcBef>
                <a:spcPts val="600"/>
              </a:spcBef>
              <a:spcAft>
                <a:spcPts val="0"/>
              </a:spcAft>
              <a:buSzPts val="1840"/>
              <a:buNone/>
              <a:defRPr>
                <a:solidFill>
                  <a:srgbClr val="888888"/>
                </a:solidFill>
              </a:defRPr>
            </a:lvl4pPr>
            <a:lvl5pPr lvl="4" algn="ctr">
              <a:spcBef>
                <a:spcPts val="600"/>
              </a:spcBef>
              <a:spcAft>
                <a:spcPts val="0"/>
              </a:spcAft>
              <a:buSzPts val="1610"/>
              <a:buNone/>
              <a:defRPr>
                <a:solidFill>
                  <a:srgbClr val="888888"/>
                </a:solidFill>
              </a:defRPr>
            </a:lvl5pPr>
            <a:lvl6pPr lvl="5" algn="ctr">
              <a:spcBef>
                <a:spcPts val="600"/>
              </a:spcBef>
              <a:spcAft>
                <a:spcPts val="0"/>
              </a:spcAft>
              <a:buSzPts val="1610"/>
              <a:buNone/>
              <a:defRPr>
                <a:solidFill>
                  <a:srgbClr val="888888"/>
                </a:solidFill>
              </a:defRPr>
            </a:lvl6pPr>
            <a:lvl7pPr lvl="6" algn="ctr">
              <a:spcBef>
                <a:spcPts val="600"/>
              </a:spcBef>
              <a:spcAft>
                <a:spcPts val="0"/>
              </a:spcAft>
              <a:buSzPts val="1610"/>
              <a:buNone/>
              <a:defRPr>
                <a:solidFill>
                  <a:srgbClr val="888888"/>
                </a:solidFill>
              </a:defRPr>
            </a:lvl7pPr>
            <a:lvl8pPr lvl="7" algn="ctr">
              <a:spcBef>
                <a:spcPts val="600"/>
              </a:spcBef>
              <a:spcAft>
                <a:spcPts val="0"/>
              </a:spcAft>
              <a:buSzPts val="1610"/>
              <a:buNone/>
              <a:defRPr>
                <a:solidFill>
                  <a:srgbClr val="888888"/>
                </a:solidFill>
              </a:defRPr>
            </a:lvl8pPr>
            <a:lvl9pPr lvl="8" algn="ctr">
              <a:spcBef>
                <a:spcPts val="600"/>
              </a:spcBef>
              <a:spcAft>
                <a:spcPts val="600"/>
              </a:spcAft>
              <a:buSzPts val="1610"/>
              <a:buNone/>
              <a:defRPr>
                <a:solidFill>
                  <a:srgbClr val="888888"/>
                </a:solidFill>
              </a:defRPr>
            </a:lvl9pPr>
          </a:lstStyle>
          <a:p/>
        </p:txBody>
      </p:sp>
      <p:sp>
        <p:nvSpPr>
          <p:cNvPr id="28" name="Google Shape;28;p40"/>
          <p:cNvSpPr txBox="1"/>
          <p:nvPr>
            <p:ph idx="10" type="dt"/>
          </p:nvPr>
        </p:nvSpPr>
        <p:spPr>
          <a:xfrm>
            <a:off x="7983232" y="5037663"/>
            <a:ext cx="897467"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40"/>
          <p:cNvSpPr txBox="1"/>
          <p:nvPr>
            <p:ph idx="11" type="ftr"/>
          </p:nvPr>
        </p:nvSpPr>
        <p:spPr>
          <a:xfrm>
            <a:off x="2692397" y="5037663"/>
            <a:ext cx="5214635"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40"/>
          <p:cNvSpPr txBox="1"/>
          <p:nvPr>
            <p:ph idx="12" type="sldNum"/>
          </p:nvPr>
        </p:nvSpPr>
        <p:spPr>
          <a:xfrm>
            <a:off x="8956900" y="5037663"/>
            <a:ext cx="551167"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cxnSp>
        <p:nvCxnSpPr>
          <p:cNvPr id="31" name="Google Shape;31;p40"/>
          <p:cNvCxnSpPr/>
          <p:nvPr/>
        </p:nvCxnSpPr>
        <p:spPr>
          <a:xfrm>
            <a:off x="2692399" y="3522131"/>
            <a:ext cx="6815668"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32" name="Shape 32"/>
        <p:cNvGrpSpPr/>
        <p:nvPr/>
      </p:nvGrpSpPr>
      <p:grpSpPr>
        <a:xfrm>
          <a:off x="0" y="0"/>
          <a:ext cx="0" cy="0"/>
          <a:chOff x="0" y="0"/>
          <a:chExt cx="0" cy="0"/>
        </a:xfrm>
      </p:grpSpPr>
      <p:cxnSp>
        <p:nvCxnSpPr>
          <p:cNvPr id="33" name="Google Shape;33;p41"/>
          <p:cNvCxnSpPr/>
          <p:nvPr/>
        </p:nvCxnSpPr>
        <p:spPr>
          <a:xfrm>
            <a:off x="1396169" y="2421466"/>
            <a:ext cx="9407298" cy="0"/>
          </a:xfrm>
          <a:prstGeom prst="straightConnector1">
            <a:avLst/>
          </a:prstGeom>
          <a:noFill/>
          <a:ln cap="flat" cmpd="sng" w="15875">
            <a:solidFill>
              <a:schemeClr val="accent1"/>
            </a:solidFill>
            <a:prstDash val="solid"/>
            <a:round/>
            <a:headEnd len="sm" w="sm" type="none"/>
            <a:tailEnd len="sm" w="sm" type="none"/>
          </a:ln>
        </p:spPr>
      </p:cxnSp>
      <p:sp>
        <p:nvSpPr>
          <p:cNvPr id="34" name="Google Shape;34;p41"/>
          <p:cNvSpPr txBox="1"/>
          <p:nvPr>
            <p:ph type="title"/>
          </p:nvPr>
        </p:nvSpPr>
        <p:spPr>
          <a:xfrm>
            <a:off x="1295402" y="982132"/>
            <a:ext cx="9601196" cy="1303867"/>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41"/>
          <p:cNvSpPr txBox="1"/>
          <p:nvPr>
            <p:ph idx="1" type="body"/>
          </p:nvPr>
        </p:nvSpPr>
        <p:spPr>
          <a:xfrm>
            <a:off x="1295401" y="2556932"/>
            <a:ext cx="9601196" cy="3318936"/>
          </a:xfrm>
          <a:prstGeom prst="rect">
            <a:avLst/>
          </a:prstGeom>
          <a:noFill/>
          <a:ln>
            <a:noFill/>
          </a:ln>
        </p:spPr>
        <p:txBody>
          <a:bodyPr anchorCtr="0" anchor="t"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36" name="Google Shape;36;p41"/>
          <p:cNvSpPr txBox="1"/>
          <p:nvPr>
            <p:ph idx="10" type="dt"/>
          </p:nvPr>
        </p:nvSpPr>
        <p:spPr>
          <a:xfrm>
            <a:off x="8677501" y="5969000"/>
            <a:ext cx="1600200"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 name="Google Shape;37;p41"/>
          <p:cNvSpPr txBox="1"/>
          <p:nvPr>
            <p:ph idx="11" type="ftr"/>
          </p:nvPr>
        </p:nvSpPr>
        <p:spPr>
          <a:xfrm>
            <a:off x="1295401" y="5969000"/>
            <a:ext cx="7305900"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41"/>
          <p:cNvSpPr txBox="1"/>
          <p:nvPr>
            <p:ph idx="12" type="sldNum"/>
          </p:nvPr>
        </p:nvSpPr>
        <p:spPr>
          <a:xfrm>
            <a:off x="10353901" y="5969000"/>
            <a:ext cx="542697"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_Contents slide layout">
  <p:cSld name="2_Contents slide layout">
    <p:bg>
      <p:bgPr>
        <a:solidFill>
          <a:schemeClr val="lt1"/>
        </a:solidFill>
      </p:bgPr>
    </p:bg>
    <p:spTree>
      <p:nvGrpSpPr>
        <p:cNvPr id="39" name="Shape 39"/>
        <p:cNvGrpSpPr/>
        <p:nvPr/>
      </p:nvGrpSpPr>
      <p:grpSpPr>
        <a:xfrm>
          <a:off x="0" y="0"/>
          <a:ext cx="0" cy="0"/>
          <a:chOff x="0" y="0"/>
          <a:chExt cx="0" cy="0"/>
        </a:xfrm>
      </p:grpSpPr>
      <p:sp>
        <p:nvSpPr>
          <p:cNvPr id="40" name="Google Shape;40;p42"/>
          <p:cNvSpPr txBox="1"/>
          <p:nvPr>
            <p:ph idx="1" type="body"/>
          </p:nvPr>
        </p:nvSpPr>
        <p:spPr>
          <a:xfrm>
            <a:off x="323529" y="339509"/>
            <a:ext cx="11573197" cy="724247"/>
          </a:xfrm>
          <a:prstGeom prst="rect">
            <a:avLst/>
          </a:prstGeom>
          <a:noFill/>
          <a:ln>
            <a:noFill/>
          </a:ln>
        </p:spPr>
        <p:txBody>
          <a:bodyPr anchorCtr="0" anchor="ctr" bIns="45700" lIns="91425" spcFirstLastPara="1" rIns="91425" wrap="square" tIns="91425">
            <a:normAutofit/>
          </a:bodyPr>
          <a:lstStyle>
            <a:lvl1pPr indent="-228600" lvl="0" marL="457200" algn="ctr">
              <a:spcBef>
                <a:spcPts val="1080"/>
              </a:spcBef>
              <a:spcAft>
                <a:spcPts val="0"/>
              </a:spcAft>
              <a:buSzPts val="6210"/>
              <a:buNone/>
              <a:defRPr b="0" sz="5400">
                <a:solidFill>
                  <a:schemeClr val="dk1"/>
                </a:solidFill>
                <a:latin typeface="Garamond"/>
                <a:ea typeface="Garamond"/>
                <a:cs typeface="Garamond"/>
                <a:sym typeface="Garamond"/>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41" name="Shape 41"/>
        <p:cNvGrpSpPr/>
        <p:nvPr/>
      </p:nvGrpSpPr>
      <p:grpSpPr>
        <a:xfrm>
          <a:off x="0" y="0"/>
          <a:ext cx="0" cy="0"/>
          <a:chOff x="0" y="0"/>
          <a:chExt cx="0" cy="0"/>
        </a:xfrm>
      </p:grpSpPr>
      <p:sp>
        <p:nvSpPr>
          <p:cNvPr id="42" name="Google Shape;42;p43"/>
          <p:cNvSpPr txBox="1"/>
          <p:nvPr>
            <p:ph type="title"/>
          </p:nvPr>
        </p:nvSpPr>
        <p:spPr>
          <a:xfrm>
            <a:off x="2015069" y="1752606"/>
            <a:ext cx="8158688" cy="1822514"/>
          </a:xfrm>
          <a:prstGeom prst="rect">
            <a:avLst/>
          </a:prstGeom>
          <a:noFill/>
          <a:ln>
            <a:noFill/>
          </a:ln>
        </p:spPr>
        <p:txBody>
          <a:bodyPr anchorCtr="0" anchor="b" bIns="45700" lIns="91425" spcFirstLastPara="1" rIns="91425" wrap="square" tIns="45700">
            <a:normAutofit/>
          </a:bodyPr>
          <a:lstStyle>
            <a:lvl1pPr lvl="0" algn="ctr">
              <a:spcBef>
                <a:spcPts val="0"/>
              </a:spcBef>
              <a:spcAft>
                <a:spcPts val="0"/>
              </a:spcAft>
              <a:buClr>
                <a:srgbClr val="262626"/>
              </a:buClr>
              <a:buSzPts val="4400"/>
              <a:buFont typeface="Garamond"/>
              <a:buNone/>
              <a:defRPr b="0" sz="44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43"/>
          <p:cNvSpPr txBox="1"/>
          <p:nvPr>
            <p:ph idx="1" type="body"/>
          </p:nvPr>
        </p:nvSpPr>
        <p:spPr>
          <a:xfrm>
            <a:off x="2015067" y="3846051"/>
            <a:ext cx="8158690" cy="954547"/>
          </a:xfrm>
          <a:prstGeom prst="rect">
            <a:avLst/>
          </a:prstGeom>
          <a:noFill/>
          <a:ln>
            <a:noFill/>
          </a:ln>
        </p:spPr>
        <p:txBody>
          <a:bodyPr anchorCtr="0" anchor="t" bIns="45700" lIns="91425" spcFirstLastPara="1" rIns="91425" wrap="square" tIns="45700">
            <a:normAutofit/>
          </a:bodyPr>
          <a:lstStyle>
            <a:lvl1pPr indent="-228600" lvl="0" marL="457200" algn="ctr">
              <a:spcBef>
                <a:spcPts val="480"/>
              </a:spcBef>
              <a:spcAft>
                <a:spcPts val="0"/>
              </a:spcAft>
              <a:buSzPts val="2760"/>
              <a:buNone/>
              <a:defRPr sz="2400">
                <a:solidFill>
                  <a:schemeClr val="dk1"/>
                </a:solidFill>
              </a:defRPr>
            </a:lvl1pPr>
            <a:lvl2pPr indent="-228600" lvl="1" marL="914400" algn="l">
              <a:spcBef>
                <a:spcPts val="600"/>
              </a:spcBef>
              <a:spcAft>
                <a:spcPts val="0"/>
              </a:spcAft>
              <a:buSzPts val="2070"/>
              <a:buNone/>
              <a:defRPr sz="18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44" name="Google Shape;44;p43"/>
          <p:cNvSpPr txBox="1"/>
          <p:nvPr>
            <p:ph idx="10" type="dt"/>
          </p:nvPr>
        </p:nvSpPr>
        <p:spPr>
          <a:xfrm>
            <a:off x="8677501" y="5969000"/>
            <a:ext cx="1600200"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5" name="Google Shape;45;p43"/>
          <p:cNvSpPr txBox="1"/>
          <p:nvPr>
            <p:ph idx="11" type="ftr"/>
          </p:nvPr>
        </p:nvSpPr>
        <p:spPr>
          <a:xfrm>
            <a:off x="1295401" y="5969000"/>
            <a:ext cx="7305900"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6" name="Google Shape;46;p43"/>
          <p:cNvSpPr txBox="1"/>
          <p:nvPr>
            <p:ph idx="12" type="sldNum"/>
          </p:nvPr>
        </p:nvSpPr>
        <p:spPr>
          <a:xfrm>
            <a:off x="10353901" y="5969000"/>
            <a:ext cx="542697"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cxnSp>
        <p:nvCxnSpPr>
          <p:cNvPr id="47" name="Google Shape;47;p43"/>
          <p:cNvCxnSpPr/>
          <p:nvPr/>
        </p:nvCxnSpPr>
        <p:spPr>
          <a:xfrm>
            <a:off x="2012723" y="3710585"/>
            <a:ext cx="8163380"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8" name="Shape 48"/>
        <p:cNvGrpSpPr/>
        <p:nvPr/>
      </p:nvGrpSpPr>
      <p:grpSpPr>
        <a:xfrm>
          <a:off x="0" y="0"/>
          <a:ext cx="0" cy="0"/>
          <a:chOff x="0" y="0"/>
          <a:chExt cx="0" cy="0"/>
        </a:xfrm>
      </p:grpSpPr>
      <p:cxnSp>
        <p:nvCxnSpPr>
          <p:cNvPr id="49" name="Google Shape;49;p44"/>
          <p:cNvCxnSpPr/>
          <p:nvPr/>
        </p:nvCxnSpPr>
        <p:spPr>
          <a:xfrm>
            <a:off x="1396169" y="2421466"/>
            <a:ext cx="9407298" cy="0"/>
          </a:xfrm>
          <a:prstGeom prst="straightConnector1">
            <a:avLst/>
          </a:prstGeom>
          <a:noFill/>
          <a:ln cap="flat" cmpd="sng" w="15875">
            <a:solidFill>
              <a:schemeClr val="accent1"/>
            </a:solidFill>
            <a:prstDash val="solid"/>
            <a:round/>
            <a:headEnd len="sm" w="sm" type="none"/>
            <a:tailEnd len="sm" w="sm" type="none"/>
          </a:ln>
        </p:spPr>
      </p:cxnSp>
      <p:sp>
        <p:nvSpPr>
          <p:cNvPr id="50" name="Google Shape;50;p44"/>
          <p:cNvSpPr txBox="1"/>
          <p:nvPr>
            <p:ph type="title"/>
          </p:nvPr>
        </p:nvSpPr>
        <p:spPr>
          <a:xfrm>
            <a:off x="1295402" y="982132"/>
            <a:ext cx="9601196" cy="1303867"/>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44"/>
          <p:cNvSpPr txBox="1"/>
          <p:nvPr>
            <p:ph idx="1" type="body"/>
          </p:nvPr>
        </p:nvSpPr>
        <p:spPr>
          <a:xfrm>
            <a:off x="1298448" y="2560320"/>
            <a:ext cx="4718304" cy="3310128"/>
          </a:xfrm>
          <a:prstGeom prst="rect">
            <a:avLst/>
          </a:prstGeom>
          <a:noFill/>
          <a:ln>
            <a:noFill/>
          </a:ln>
        </p:spPr>
        <p:txBody>
          <a:bodyPr anchorCtr="0" anchor="t"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52" name="Google Shape;52;p44"/>
          <p:cNvSpPr txBox="1"/>
          <p:nvPr>
            <p:ph idx="2" type="body"/>
          </p:nvPr>
        </p:nvSpPr>
        <p:spPr>
          <a:xfrm>
            <a:off x="6181344" y="2560320"/>
            <a:ext cx="4718304" cy="3310128"/>
          </a:xfrm>
          <a:prstGeom prst="rect">
            <a:avLst/>
          </a:prstGeom>
          <a:noFill/>
          <a:ln>
            <a:noFill/>
          </a:ln>
        </p:spPr>
        <p:txBody>
          <a:bodyPr anchorCtr="0" anchor="t"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53" name="Google Shape;53;p44"/>
          <p:cNvSpPr txBox="1"/>
          <p:nvPr>
            <p:ph idx="10" type="dt"/>
          </p:nvPr>
        </p:nvSpPr>
        <p:spPr>
          <a:xfrm>
            <a:off x="8677501" y="5969000"/>
            <a:ext cx="1600200"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4" name="Google Shape;54;p44"/>
          <p:cNvSpPr txBox="1"/>
          <p:nvPr>
            <p:ph idx="11" type="ftr"/>
          </p:nvPr>
        </p:nvSpPr>
        <p:spPr>
          <a:xfrm>
            <a:off x="1295401" y="5969000"/>
            <a:ext cx="7305900"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5" name="Google Shape;55;p44"/>
          <p:cNvSpPr txBox="1"/>
          <p:nvPr>
            <p:ph idx="12" type="sldNum"/>
          </p:nvPr>
        </p:nvSpPr>
        <p:spPr>
          <a:xfrm>
            <a:off x="10353901" y="5969000"/>
            <a:ext cx="542697"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56" name="Shape 56"/>
        <p:cNvGrpSpPr/>
        <p:nvPr/>
      </p:nvGrpSpPr>
      <p:grpSpPr>
        <a:xfrm>
          <a:off x="0" y="0"/>
          <a:ext cx="0" cy="0"/>
          <a:chOff x="0" y="0"/>
          <a:chExt cx="0" cy="0"/>
        </a:xfrm>
      </p:grpSpPr>
      <p:sp>
        <p:nvSpPr>
          <p:cNvPr id="57" name="Google Shape;57;p45"/>
          <p:cNvSpPr txBox="1"/>
          <p:nvPr>
            <p:ph type="title"/>
          </p:nvPr>
        </p:nvSpPr>
        <p:spPr>
          <a:xfrm>
            <a:off x="1295402" y="982132"/>
            <a:ext cx="9601196" cy="1303867"/>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4400"/>
              <a:buFont typeface="Garamond"/>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8" name="Google Shape;58;p45"/>
          <p:cNvSpPr txBox="1"/>
          <p:nvPr>
            <p:ph idx="1" type="body"/>
          </p:nvPr>
        </p:nvSpPr>
        <p:spPr>
          <a:xfrm>
            <a:off x="1295400" y="2658533"/>
            <a:ext cx="4718304" cy="576262"/>
          </a:xfrm>
          <a:prstGeom prst="rect">
            <a:avLst/>
          </a:prstGeom>
          <a:noFill/>
          <a:ln>
            <a:noFill/>
          </a:ln>
        </p:spPr>
        <p:txBody>
          <a:bodyPr anchorCtr="0" anchor="b" bIns="45700" lIns="91425" spcFirstLastPara="1" rIns="91425" wrap="square" tIns="45700">
            <a:noAutofit/>
          </a:bodyPr>
          <a:lstStyle>
            <a:lvl1pPr indent="-228600" lvl="0" marL="457200" algn="l">
              <a:spcBef>
                <a:spcPts val="672"/>
              </a:spcBef>
              <a:spcAft>
                <a:spcPts val="0"/>
              </a:spcAft>
              <a:buSzPts val="3220"/>
              <a:buNone/>
              <a:defRPr b="0" sz="2800">
                <a:solidFill>
                  <a:schemeClr val="accent1"/>
                </a:solidFill>
              </a:defRPr>
            </a:lvl1pPr>
            <a:lvl2pPr indent="-228600" lvl="1" marL="914400" algn="l">
              <a:spcBef>
                <a:spcPts val="600"/>
              </a:spcBef>
              <a:spcAft>
                <a:spcPts val="0"/>
              </a:spcAft>
              <a:buSzPts val="2300"/>
              <a:buNone/>
              <a:defRPr b="1" sz="2000"/>
            </a:lvl2pPr>
            <a:lvl3pPr indent="-228600" lvl="2" marL="1371600" algn="l">
              <a:spcBef>
                <a:spcPts val="600"/>
              </a:spcBef>
              <a:spcAft>
                <a:spcPts val="0"/>
              </a:spcAft>
              <a:buSzPts val="2070"/>
              <a:buNone/>
              <a:defRPr b="1" sz="1800"/>
            </a:lvl3pPr>
            <a:lvl4pPr indent="-228600" lvl="3" marL="1828800" algn="l">
              <a:spcBef>
                <a:spcPts val="600"/>
              </a:spcBef>
              <a:spcAft>
                <a:spcPts val="0"/>
              </a:spcAft>
              <a:buSzPts val="1840"/>
              <a:buNone/>
              <a:defRPr b="1" sz="1600"/>
            </a:lvl4pPr>
            <a:lvl5pPr indent="-228600" lvl="4" marL="2286000" algn="l">
              <a:spcBef>
                <a:spcPts val="600"/>
              </a:spcBef>
              <a:spcAft>
                <a:spcPts val="0"/>
              </a:spcAft>
              <a:buSzPts val="1840"/>
              <a:buNone/>
              <a:defRPr b="1" sz="1600"/>
            </a:lvl5pPr>
            <a:lvl6pPr indent="-228600" lvl="5" marL="2743200" algn="l">
              <a:spcBef>
                <a:spcPts val="600"/>
              </a:spcBef>
              <a:spcAft>
                <a:spcPts val="0"/>
              </a:spcAft>
              <a:buSzPts val="1840"/>
              <a:buNone/>
              <a:defRPr b="1" sz="1600"/>
            </a:lvl6pPr>
            <a:lvl7pPr indent="-228600" lvl="6" marL="3200400" algn="l">
              <a:spcBef>
                <a:spcPts val="600"/>
              </a:spcBef>
              <a:spcAft>
                <a:spcPts val="0"/>
              </a:spcAft>
              <a:buSzPts val="1840"/>
              <a:buNone/>
              <a:defRPr b="1" sz="1600"/>
            </a:lvl7pPr>
            <a:lvl8pPr indent="-228600" lvl="7" marL="3657600" algn="l">
              <a:spcBef>
                <a:spcPts val="600"/>
              </a:spcBef>
              <a:spcAft>
                <a:spcPts val="0"/>
              </a:spcAft>
              <a:buSzPts val="1840"/>
              <a:buNone/>
              <a:defRPr b="1" sz="1600"/>
            </a:lvl8pPr>
            <a:lvl9pPr indent="-228600" lvl="8" marL="4114800" algn="l">
              <a:spcBef>
                <a:spcPts val="600"/>
              </a:spcBef>
              <a:spcAft>
                <a:spcPts val="600"/>
              </a:spcAft>
              <a:buSzPts val="1840"/>
              <a:buNone/>
              <a:defRPr b="1" sz="1600"/>
            </a:lvl9pPr>
          </a:lstStyle>
          <a:p/>
        </p:txBody>
      </p:sp>
      <p:sp>
        <p:nvSpPr>
          <p:cNvPr id="59" name="Google Shape;59;p45"/>
          <p:cNvSpPr txBox="1"/>
          <p:nvPr>
            <p:ph idx="2" type="body"/>
          </p:nvPr>
        </p:nvSpPr>
        <p:spPr>
          <a:xfrm>
            <a:off x="1295400" y="3243262"/>
            <a:ext cx="4718304" cy="2632605"/>
          </a:xfrm>
          <a:prstGeom prst="rect">
            <a:avLst/>
          </a:prstGeom>
          <a:noFill/>
          <a:ln>
            <a:noFill/>
          </a:ln>
        </p:spPr>
        <p:txBody>
          <a:bodyPr anchorCtr="0" anchor="t"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60" name="Google Shape;60;p45"/>
          <p:cNvSpPr txBox="1"/>
          <p:nvPr>
            <p:ph idx="3" type="body"/>
          </p:nvPr>
        </p:nvSpPr>
        <p:spPr>
          <a:xfrm>
            <a:off x="6180670" y="2658533"/>
            <a:ext cx="4718304" cy="576262"/>
          </a:xfrm>
          <a:prstGeom prst="rect">
            <a:avLst/>
          </a:prstGeom>
          <a:noFill/>
          <a:ln>
            <a:noFill/>
          </a:ln>
        </p:spPr>
        <p:txBody>
          <a:bodyPr anchorCtr="0" anchor="b" bIns="45700" lIns="91425" spcFirstLastPara="1" rIns="91425" wrap="square" tIns="45700">
            <a:noAutofit/>
          </a:bodyPr>
          <a:lstStyle>
            <a:lvl1pPr indent="-228600" lvl="0" marL="457200" algn="l">
              <a:spcBef>
                <a:spcPts val="672"/>
              </a:spcBef>
              <a:spcAft>
                <a:spcPts val="0"/>
              </a:spcAft>
              <a:buSzPts val="3220"/>
              <a:buNone/>
              <a:defRPr b="0" sz="2800">
                <a:solidFill>
                  <a:schemeClr val="accent1"/>
                </a:solidFill>
              </a:defRPr>
            </a:lvl1pPr>
            <a:lvl2pPr indent="-228600" lvl="1" marL="914400" algn="l">
              <a:spcBef>
                <a:spcPts val="600"/>
              </a:spcBef>
              <a:spcAft>
                <a:spcPts val="0"/>
              </a:spcAft>
              <a:buSzPts val="2300"/>
              <a:buNone/>
              <a:defRPr b="1" sz="2000"/>
            </a:lvl2pPr>
            <a:lvl3pPr indent="-228600" lvl="2" marL="1371600" algn="l">
              <a:spcBef>
                <a:spcPts val="600"/>
              </a:spcBef>
              <a:spcAft>
                <a:spcPts val="0"/>
              </a:spcAft>
              <a:buSzPts val="2070"/>
              <a:buNone/>
              <a:defRPr b="1" sz="1800"/>
            </a:lvl3pPr>
            <a:lvl4pPr indent="-228600" lvl="3" marL="1828800" algn="l">
              <a:spcBef>
                <a:spcPts val="600"/>
              </a:spcBef>
              <a:spcAft>
                <a:spcPts val="0"/>
              </a:spcAft>
              <a:buSzPts val="1840"/>
              <a:buNone/>
              <a:defRPr b="1" sz="1600"/>
            </a:lvl4pPr>
            <a:lvl5pPr indent="-228600" lvl="4" marL="2286000" algn="l">
              <a:spcBef>
                <a:spcPts val="600"/>
              </a:spcBef>
              <a:spcAft>
                <a:spcPts val="0"/>
              </a:spcAft>
              <a:buSzPts val="1840"/>
              <a:buNone/>
              <a:defRPr b="1" sz="1600"/>
            </a:lvl5pPr>
            <a:lvl6pPr indent="-228600" lvl="5" marL="2743200" algn="l">
              <a:spcBef>
                <a:spcPts val="600"/>
              </a:spcBef>
              <a:spcAft>
                <a:spcPts val="0"/>
              </a:spcAft>
              <a:buSzPts val="1840"/>
              <a:buNone/>
              <a:defRPr b="1" sz="1600"/>
            </a:lvl6pPr>
            <a:lvl7pPr indent="-228600" lvl="6" marL="3200400" algn="l">
              <a:spcBef>
                <a:spcPts val="600"/>
              </a:spcBef>
              <a:spcAft>
                <a:spcPts val="0"/>
              </a:spcAft>
              <a:buSzPts val="1840"/>
              <a:buNone/>
              <a:defRPr b="1" sz="1600"/>
            </a:lvl7pPr>
            <a:lvl8pPr indent="-228600" lvl="7" marL="3657600" algn="l">
              <a:spcBef>
                <a:spcPts val="600"/>
              </a:spcBef>
              <a:spcAft>
                <a:spcPts val="0"/>
              </a:spcAft>
              <a:buSzPts val="1840"/>
              <a:buNone/>
              <a:defRPr b="1" sz="1600"/>
            </a:lvl8pPr>
            <a:lvl9pPr indent="-228600" lvl="8" marL="4114800" algn="l">
              <a:spcBef>
                <a:spcPts val="600"/>
              </a:spcBef>
              <a:spcAft>
                <a:spcPts val="600"/>
              </a:spcAft>
              <a:buSzPts val="1840"/>
              <a:buNone/>
              <a:defRPr b="1" sz="1600"/>
            </a:lvl9pPr>
          </a:lstStyle>
          <a:p/>
        </p:txBody>
      </p:sp>
      <p:sp>
        <p:nvSpPr>
          <p:cNvPr id="61" name="Google Shape;61;p45"/>
          <p:cNvSpPr txBox="1"/>
          <p:nvPr>
            <p:ph idx="4" type="body"/>
          </p:nvPr>
        </p:nvSpPr>
        <p:spPr>
          <a:xfrm>
            <a:off x="6180670" y="3243262"/>
            <a:ext cx="4718304" cy="2632605"/>
          </a:xfrm>
          <a:prstGeom prst="rect">
            <a:avLst/>
          </a:prstGeom>
          <a:noFill/>
          <a:ln>
            <a:noFill/>
          </a:ln>
        </p:spPr>
        <p:txBody>
          <a:bodyPr anchorCtr="0" anchor="t"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62" name="Google Shape;62;p45"/>
          <p:cNvSpPr txBox="1"/>
          <p:nvPr>
            <p:ph idx="10" type="dt"/>
          </p:nvPr>
        </p:nvSpPr>
        <p:spPr>
          <a:xfrm>
            <a:off x="8677501" y="5969000"/>
            <a:ext cx="1600200"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45"/>
          <p:cNvSpPr txBox="1"/>
          <p:nvPr>
            <p:ph idx="11" type="ftr"/>
          </p:nvPr>
        </p:nvSpPr>
        <p:spPr>
          <a:xfrm>
            <a:off x="1295401" y="5969000"/>
            <a:ext cx="7305900"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45"/>
          <p:cNvSpPr txBox="1"/>
          <p:nvPr>
            <p:ph idx="12" type="sldNum"/>
          </p:nvPr>
        </p:nvSpPr>
        <p:spPr>
          <a:xfrm>
            <a:off x="10353901" y="5969000"/>
            <a:ext cx="542697"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cxnSp>
        <p:nvCxnSpPr>
          <p:cNvPr id="65" name="Google Shape;65;p45"/>
          <p:cNvCxnSpPr/>
          <p:nvPr/>
        </p:nvCxnSpPr>
        <p:spPr>
          <a:xfrm>
            <a:off x="1396169" y="2421466"/>
            <a:ext cx="9407298"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66" name="Shape 66"/>
        <p:cNvGrpSpPr/>
        <p:nvPr/>
      </p:nvGrpSpPr>
      <p:grpSpPr>
        <a:xfrm>
          <a:off x="0" y="0"/>
          <a:ext cx="0" cy="0"/>
          <a:chOff x="0" y="0"/>
          <a:chExt cx="0" cy="0"/>
        </a:xfrm>
      </p:grpSpPr>
      <p:sp>
        <p:nvSpPr>
          <p:cNvPr id="67" name="Google Shape;67;p46"/>
          <p:cNvSpPr txBox="1"/>
          <p:nvPr>
            <p:ph type="title"/>
          </p:nvPr>
        </p:nvSpPr>
        <p:spPr>
          <a:xfrm>
            <a:off x="1295402" y="982132"/>
            <a:ext cx="9601196" cy="1303867"/>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8" name="Google Shape;68;p46"/>
          <p:cNvSpPr txBox="1"/>
          <p:nvPr>
            <p:ph idx="10" type="dt"/>
          </p:nvPr>
        </p:nvSpPr>
        <p:spPr>
          <a:xfrm>
            <a:off x="8677501" y="5969000"/>
            <a:ext cx="1600200"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9" name="Google Shape;69;p46"/>
          <p:cNvSpPr txBox="1"/>
          <p:nvPr>
            <p:ph idx="11" type="ftr"/>
          </p:nvPr>
        </p:nvSpPr>
        <p:spPr>
          <a:xfrm>
            <a:off x="1295401" y="5969000"/>
            <a:ext cx="7305900"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46"/>
          <p:cNvSpPr txBox="1"/>
          <p:nvPr>
            <p:ph idx="12" type="sldNum"/>
          </p:nvPr>
        </p:nvSpPr>
        <p:spPr>
          <a:xfrm>
            <a:off x="10353901" y="5969000"/>
            <a:ext cx="542697"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cxnSp>
        <p:nvCxnSpPr>
          <p:cNvPr id="71" name="Google Shape;71;p46"/>
          <p:cNvCxnSpPr/>
          <p:nvPr/>
        </p:nvCxnSpPr>
        <p:spPr>
          <a:xfrm>
            <a:off x="1396169" y="2421466"/>
            <a:ext cx="9407298"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72" name="Shape 72"/>
        <p:cNvGrpSpPr/>
        <p:nvPr/>
      </p:nvGrpSpPr>
      <p:grpSpPr>
        <a:xfrm>
          <a:off x="0" y="0"/>
          <a:ext cx="0" cy="0"/>
          <a:chOff x="0" y="0"/>
          <a:chExt cx="0" cy="0"/>
        </a:xfrm>
      </p:grpSpPr>
      <p:sp>
        <p:nvSpPr>
          <p:cNvPr id="73" name="Google Shape;73;p47"/>
          <p:cNvSpPr txBox="1"/>
          <p:nvPr>
            <p:ph idx="10" type="dt"/>
          </p:nvPr>
        </p:nvSpPr>
        <p:spPr>
          <a:xfrm>
            <a:off x="8677501" y="5969000"/>
            <a:ext cx="1600200"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4" name="Google Shape;74;p47"/>
          <p:cNvSpPr txBox="1"/>
          <p:nvPr>
            <p:ph idx="11" type="ftr"/>
          </p:nvPr>
        </p:nvSpPr>
        <p:spPr>
          <a:xfrm>
            <a:off x="1295401" y="5969000"/>
            <a:ext cx="7305900"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5" name="Google Shape;75;p47"/>
          <p:cNvSpPr txBox="1"/>
          <p:nvPr>
            <p:ph idx="12" type="sldNum"/>
          </p:nvPr>
        </p:nvSpPr>
        <p:spPr>
          <a:xfrm>
            <a:off x="10353901" y="5969000"/>
            <a:ext cx="542697"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76" name="Shape 76"/>
        <p:cNvGrpSpPr/>
        <p:nvPr/>
      </p:nvGrpSpPr>
      <p:grpSpPr>
        <a:xfrm>
          <a:off x="0" y="0"/>
          <a:ext cx="0" cy="0"/>
          <a:chOff x="0" y="0"/>
          <a:chExt cx="0" cy="0"/>
        </a:xfrm>
      </p:grpSpPr>
      <p:sp>
        <p:nvSpPr>
          <p:cNvPr id="77" name="Google Shape;77;p48"/>
          <p:cNvSpPr txBox="1"/>
          <p:nvPr>
            <p:ph type="title"/>
          </p:nvPr>
        </p:nvSpPr>
        <p:spPr>
          <a:xfrm>
            <a:off x="1293811" y="1388534"/>
            <a:ext cx="3718455" cy="1371600"/>
          </a:xfrm>
          <a:prstGeom prst="rect">
            <a:avLst/>
          </a:prstGeom>
          <a:noFill/>
          <a:ln>
            <a:noFill/>
          </a:ln>
        </p:spPr>
        <p:txBody>
          <a:bodyPr anchorCtr="0" anchor="b" bIns="45700" lIns="91425" spcFirstLastPara="1" rIns="91425" wrap="square" tIns="45700">
            <a:normAutofit/>
          </a:bodyPr>
          <a:lstStyle>
            <a:lvl1pPr lvl="0" algn="ctr">
              <a:spcBef>
                <a:spcPts val="0"/>
              </a:spcBef>
              <a:spcAft>
                <a:spcPts val="0"/>
              </a:spcAft>
              <a:buClr>
                <a:srgbClr val="262626"/>
              </a:buClr>
              <a:buSzPts val="2400"/>
              <a:buFont typeface="Garamond"/>
              <a:buNone/>
              <a:defRPr b="0" sz="2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48"/>
          <p:cNvSpPr txBox="1"/>
          <p:nvPr>
            <p:ph idx="1" type="body"/>
          </p:nvPr>
        </p:nvSpPr>
        <p:spPr>
          <a:xfrm>
            <a:off x="5418668" y="982131"/>
            <a:ext cx="5469466" cy="4893735"/>
          </a:xfrm>
          <a:prstGeom prst="rect">
            <a:avLst/>
          </a:prstGeom>
          <a:noFill/>
          <a:ln>
            <a:noFill/>
          </a:ln>
        </p:spPr>
        <p:txBody>
          <a:bodyPr anchorCtr="0" anchor="ctr"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79" name="Google Shape;79;p48"/>
          <p:cNvSpPr txBox="1"/>
          <p:nvPr>
            <p:ph idx="2" type="body"/>
          </p:nvPr>
        </p:nvSpPr>
        <p:spPr>
          <a:xfrm>
            <a:off x="1293811" y="3031065"/>
            <a:ext cx="3718455" cy="2438404"/>
          </a:xfrm>
          <a:prstGeom prst="rect">
            <a:avLst/>
          </a:prstGeom>
          <a:noFill/>
          <a:ln>
            <a:noFill/>
          </a:ln>
        </p:spPr>
        <p:txBody>
          <a:bodyPr anchorCtr="0" anchor="t" bIns="45700" lIns="91425" spcFirstLastPara="1" rIns="91425" wrap="square" tIns="45700">
            <a:normAutofit/>
          </a:bodyPr>
          <a:lstStyle>
            <a:lvl1pPr indent="-228600" lvl="0" marL="457200" algn="ctr">
              <a:spcBef>
                <a:spcPts val="320"/>
              </a:spcBef>
              <a:spcAft>
                <a:spcPts val="0"/>
              </a:spcAft>
              <a:buSzPts val="1840"/>
              <a:buNone/>
              <a:defRPr sz="1600"/>
            </a:lvl1pPr>
            <a:lvl2pPr indent="-228600" lvl="1" marL="914400" algn="l">
              <a:spcBef>
                <a:spcPts val="600"/>
              </a:spcBef>
              <a:spcAft>
                <a:spcPts val="0"/>
              </a:spcAft>
              <a:buSzPts val="1380"/>
              <a:buNone/>
              <a:defRPr sz="1200"/>
            </a:lvl2pPr>
            <a:lvl3pPr indent="-228600" lvl="2" marL="1371600" algn="l">
              <a:spcBef>
                <a:spcPts val="600"/>
              </a:spcBef>
              <a:spcAft>
                <a:spcPts val="0"/>
              </a:spcAft>
              <a:buSzPts val="1150"/>
              <a:buNone/>
              <a:defRPr sz="1000"/>
            </a:lvl3pPr>
            <a:lvl4pPr indent="-228600" lvl="3" marL="1828800" algn="l">
              <a:spcBef>
                <a:spcPts val="600"/>
              </a:spcBef>
              <a:spcAft>
                <a:spcPts val="0"/>
              </a:spcAft>
              <a:buSzPts val="1035"/>
              <a:buNone/>
              <a:defRPr sz="900"/>
            </a:lvl4pPr>
            <a:lvl5pPr indent="-228600" lvl="4" marL="2286000" algn="l">
              <a:spcBef>
                <a:spcPts val="600"/>
              </a:spcBef>
              <a:spcAft>
                <a:spcPts val="0"/>
              </a:spcAft>
              <a:buSzPts val="1035"/>
              <a:buNone/>
              <a:defRPr sz="900"/>
            </a:lvl5pPr>
            <a:lvl6pPr indent="-228600" lvl="5" marL="2743200" algn="l">
              <a:spcBef>
                <a:spcPts val="600"/>
              </a:spcBef>
              <a:spcAft>
                <a:spcPts val="0"/>
              </a:spcAft>
              <a:buSzPts val="1035"/>
              <a:buNone/>
              <a:defRPr sz="900"/>
            </a:lvl6pPr>
            <a:lvl7pPr indent="-228600" lvl="6" marL="3200400" algn="l">
              <a:spcBef>
                <a:spcPts val="600"/>
              </a:spcBef>
              <a:spcAft>
                <a:spcPts val="0"/>
              </a:spcAft>
              <a:buSzPts val="1035"/>
              <a:buNone/>
              <a:defRPr sz="900"/>
            </a:lvl7pPr>
            <a:lvl8pPr indent="-228600" lvl="7" marL="3657600" algn="l">
              <a:spcBef>
                <a:spcPts val="600"/>
              </a:spcBef>
              <a:spcAft>
                <a:spcPts val="0"/>
              </a:spcAft>
              <a:buSzPts val="1035"/>
              <a:buNone/>
              <a:defRPr sz="900"/>
            </a:lvl8pPr>
            <a:lvl9pPr indent="-228600" lvl="8" marL="4114800" algn="l">
              <a:spcBef>
                <a:spcPts val="600"/>
              </a:spcBef>
              <a:spcAft>
                <a:spcPts val="600"/>
              </a:spcAft>
              <a:buSzPts val="1035"/>
              <a:buNone/>
              <a:defRPr sz="900"/>
            </a:lvl9pPr>
          </a:lstStyle>
          <a:p/>
        </p:txBody>
      </p:sp>
      <p:sp>
        <p:nvSpPr>
          <p:cNvPr id="80" name="Google Shape;80;p48"/>
          <p:cNvSpPr txBox="1"/>
          <p:nvPr>
            <p:ph idx="10" type="dt"/>
          </p:nvPr>
        </p:nvSpPr>
        <p:spPr>
          <a:xfrm>
            <a:off x="8677501" y="5969000"/>
            <a:ext cx="1600200"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1" name="Google Shape;81;p48"/>
          <p:cNvSpPr txBox="1"/>
          <p:nvPr>
            <p:ph idx="11" type="ftr"/>
          </p:nvPr>
        </p:nvSpPr>
        <p:spPr>
          <a:xfrm>
            <a:off x="1295401" y="5969000"/>
            <a:ext cx="7305900"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48"/>
          <p:cNvSpPr txBox="1"/>
          <p:nvPr>
            <p:ph idx="12" type="sldNum"/>
          </p:nvPr>
        </p:nvSpPr>
        <p:spPr>
          <a:xfrm>
            <a:off x="10353901" y="5969000"/>
            <a:ext cx="542697"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cxnSp>
        <p:nvCxnSpPr>
          <p:cNvPr id="83" name="Google Shape;83;p48"/>
          <p:cNvCxnSpPr/>
          <p:nvPr/>
        </p:nvCxnSpPr>
        <p:spPr>
          <a:xfrm>
            <a:off x="1396169" y="2912533"/>
            <a:ext cx="3514498"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84" name="Shape 84"/>
        <p:cNvGrpSpPr/>
        <p:nvPr/>
      </p:nvGrpSpPr>
      <p:grpSpPr>
        <a:xfrm>
          <a:off x="0" y="0"/>
          <a:ext cx="0" cy="0"/>
          <a:chOff x="0" y="0"/>
          <a:chExt cx="0" cy="0"/>
        </a:xfrm>
      </p:grpSpPr>
      <p:sp>
        <p:nvSpPr>
          <p:cNvPr id="85" name="Google Shape;85;p49"/>
          <p:cNvSpPr txBox="1"/>
          <p:nvPr>
            <p:ph type="title"/>
          </p:nvPr>
        </p:nvSpPr>
        <p:spPr>
          <a:xfrm>
            <a:off x="1295399" y="1883832"/>
            <a:ext cx="6241816" cy="1371600"/>
          </a:xfrm>
          <a:prstGeom prst="rect">
            <a:avLst/>
          </a:prstGeom>
          <a:noFill/>
          <a:ln>
            <a:noFill/>
          </a:ln>
        </p:spPr>
        <p:txBody>
          <a:bodyPr anchorCtr="0" anchor="b" bIns="45700" lIns="91425" spcFirstLastPara="1" rIns="91425" wrap="square" tIns="45700">
            <a:normAutofit/>
          </a:bodyPr>
          <a:lstStyle>
            <a:lvl1pPr lvl="0" algn="ctr">
              <a:spcBef>
                <a:spcPts val="0"/>
              </a:spcBef>
              <a:spcAft>
                <a:spcPts val="0"/>
              </a:spcAft>
              <a:buClr>
                <a:srgbClr val="262626"/>
              </a:buClr>
              <a:buSzPts val="2800"/>
              <a:buFont typeface="Garamond"/>
              <a:buNone/>
              <a:defRPr b="0" sz="28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6" name="Google Shape;86;p49"/>
          <p:cNvSpPr/>
          <p:nvPr>
            <p:ph idx="2" type="pic"/>
          </p:nvPr>
        </p:nvSpPr>
        <p:spPr>
          <a:xfrm>
            <a:off x="8094831" y="1041400"/>
            <a:ext cx="3063347" cy="4775200"/>
          </a:xfrm>
          <a:prstGeom prst="roundRect">
            <a:avLst>
              <a:gd fmla="val 0" name="adj"/>
            </a:avLst>
          </a:prstGeom>
          <a:noFill/>
          <a:ln cap="flat" cmpd="thickThin" w="57150">
            <a:solidFill>
              <a:srgbClr val="7F7F7F"/>
            </a:solidFill>
            <a:prstDash val="solid"/>
            <a:miter lim="800000"/>
            <a:headEnd len="sm" w="sm" type="none"/>
            <a:tailEnd len="sm" w="sm" type="none"/>
          </a:ln>
        </p:spPr>
      </p:sp>
      <p:sp>
        <p:nvSpPr>
          <p:cNvPr id="87" name="Google Shape;87;p49"/>
          <p:cNvSpPr txBox="1"/>
          <p:nvPr>
            <p:ph idx="1" type="body"/>
          </p:nvPr>
        </p:nvSpPr>
        <p:spPr>
          <a:xfrm>
            <a:off x="1295399" y="3255432"/>
            <a:ext cx="6241816" cy="1828800"/>
          </a:xfrm>
          <a:prstGeom prst="rect">
            <a:avLst/>
          </a:prstGeom>
          <a:noFill/>
          <a:ln>
            <a:noFill/>
          </a:ln>
        </p:spPr>
        <p:txBody>
          <a:bodyPr anchorCtr="0" anchor="t" bIns="45700" lIns="91425" spcFirstLastPara="1" rIns="91425" wrap="square" tIns="45700">
            <a:normAutofit/>
          </a:bodyPr>
          <a:lstStyle>
            <a:lvl1pPr indent="-228600" lvl="0" marL="457200" algn="ctr">
              <a:spcBef>
                <a:spcPts val="360"/>
              </a:spcBef>
              <a:spcAft>
                <a:spcPts val="0"/>
              </a:spcAft>
              <a:buSzPts val="2070"/>
              <a:buNone/>
              <a:defRPr sz="1800"/>
            </a:lvl1pPr>
            <a:lvl2pPr indent="-228600" lvl="1" marL="914400" algn="l">
              <a:spcBef>
                <a:spcPts val="600"/>
              </a:spcBef>
              <a:spcAft>
                <a:spcPts val="0"/>
              </a:spcAft>
              <a:buSzPts val="1380"/>
              <a:buNone/>
              <a:defRPr sz="1200"/>
            </a:lvl2pPr>
            <a:lvl3pPr indent="-228600" lvl="2" marL="1371600" algn="l">
              <a:spcBef>
                <a:spcPts val="600"/>
              </a:spcBef>
              <a:spcAft>
                <a:spcPts val="0"/>
              </a:spcAft>
              <a:buSzPts val="1150"/>
              <a:buNone/>
              <a:defRPr sz="1000"/>
            </a:lvl3pPr>
            <a:lvl4pPr indent="-228600" lvl="3" marL="1828800" algn="l">
              <a:spcBef>
                <a:spcPts val="600"/>
              </a:spcBef>
              <a:spcAft>
                <a:spcPts val="0"/>
              </a:spcAft>
              <a:buSzPts val="1035"/>
              <a:buNone/>
              <a:defRPr sz="900"/>
            </a:lvl4pPr>
            <a:lvl5pPr indent="-228600" lvl="4" marL="2286000" algn="l">
              <a:spcBef>
                <a:spcPts val="600"/>
              </a:spcBef>
              <a:spcAft>
                <a:spcPts val="0"/>
              </a:spcAft>
              <a:buSzPts val="1035"/>
              <a:buNone/>
              <a:defRPr sz="900"/>
            </a:lvl5pPr>
            <a:lvl6pPr indent="-228600" lvl="5" marL="2743200" algn="l">
              <a:spcBef>
                <a:spcPts val="600"/>
              </a:spcBef>
              <a:spcAft>
                <a:spcPts val="0"/>
              </a:spcAft>
              <a:buSzPts val="1035"/>
              <a:buNone/>
              <a:defRPr sz="900"/>
            </a:lvl6pPr>
            <a:lvl7pPr indent="-228600" lvl="6" marL="3200400" algn="l">
              <a:spcBef>
                <a:spcPts val="600"/>
              </a:spcBef>
              <a:spcAft>
                <a:spcPts val="0"/>
              </a:spcAft>
              <a:buSzPts val="1035"/>
              <a:buNone/>
              <a:defRPr sz="900"/>
            </a:lvl7pPr>
            <a:lvl8pPr indent="-228600" lvl="7" marL="3657600" algn="l">
              <a:spcBef>
                <a:spcPts val="600"/>
              </a:spcBef>
              <a:spcAft>
                <a:spcPts val="0"/>
              </a:spcAft>
              <a:buSzPts val="1035"/>
              <a:buNone/>
              <a:defRPr sz="900"/>
            </a:lvl8pPr>
            <a:lvl9pPr indent="-228600" lvl="8" marL="4114800" algn="l">
              <a:spcBef>
                <a:spcPts val="600"/>
              </a:spcBef>
              <a:spcAft>
                <a:spcPts val="600"/>
              </a:spcAft>
              <a:buSzPts val="1035"/>
              <a:buNone/>
              <a:defRPr sz="900"/>
            </a:lvl9pPr>
          </a:lstStyle>
          <a:p/>
        </p:txBody>
      </p:sp>
      <p:sp>
        <p:nvSpPr>
          <p:cNvPr id="88" name="Google Shape;88;p49"/>
          <p:cNvSpPr txBox="1"/>
          <p:nvPr>
            <p:ph idx="10" type="dt"/>
          </p:nvPr>
        </p:nvSpPr>
        <p:spPr>
          <a:xfrm>
            <a:off x="8677501" y="5969000"/>
            <a:ext cx="1600200"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9" name="Google Shape;89;p49"/>
          <p:cNvSpPr txBox="1"/>
          <p:nvPr>
            <p:ph idx="11" type="ftr"/>
          </p:nvPr>
        </p:nvSpPr>
        <p:spPr>
          <a:xfrm>
            <a:off x="1295401" y="5969000"/>
            <a:ext cx="7305900"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0" name="Google Shape;90;p49"/>
          <p:cNvSpPr txBox="1"/>
          <p:nvPr>
            <p:ph idx="12" type="sldNum"/>
          </p:nvPr>
        </p:nvSpPr>
        <p:spPr>
          <a:xfrm>
            <a:off x="10353901" y="5969000"/>
            <a:ext cx="542697"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anoramic Picture with Caption">
  <p:cSld name="Panoramic Picture with Caption">
    <p:spTree>
      <p:nvGrpSpPr>
        <p:cNvPr id="91" name="Shape 91"/>
        <p:cNvGrpSpPr/>
        <p:nvPr/>
      </p:nvGrpSpPr>
      <p:grpSpPr>
        <a:xfrm>
          <a:off x="0" y="0"/>
          <a:ext cx="0" cy="0"/>
          <a:chOff x="0" y="0"/>
          <a:chExt cx="0" cy="0"/>
        </a:xfrm>
      </p:grpSpPr>
      <p:sp>
        <p:nvSpPr>
          <p:cNvPr id="92" name="Google Shape;92;p50"/>
          <p:cNvSpPr txBox="1"/>
          <p:nvPr>
            <p:ph type="title"/>
          </p:nvPr>
        </p:nvSpPr>
        <p:spPr>
          <a:xfrm>
            <a:off x="1295401" y="4815415"/>
            <a:ext cx="9609666" cy="566738"/>
          </a:xfrm>
          <a:prstGeom prst="rect">
            <a:avLst/>
          </a:prstGeom>
          <a:noFill/>
          <a:ln>
            <a:noFill/>
          </a:ln>
        </p:spPr>
        <p:txBody>
          <a:bodyPr anchorCtr="0" anchor="b" bIns="45700" lIns="91425" spcFirstLastPara="1" rIns="91425" wrap="square" tIns="45700">
            <a:normAutofit/>
          </a:bodyPr>
          <a:lstStyle>
            <a:lvl1pPr lvl="0" algn="ctr">
              <a:spcBef>
                <a:spcPts val="0"/>
              </a:spcBef>
              <a:spcAft>
                <a:spcPts val="0"/>
              </a:spcAft>
              <a:buClr>
                <a:srgbClr val="262626"/>
              </a:buClr>
              <a:buSzPts val="2400"/>
              <a:buFont typeface="Garamond"/>
              <a:buNone/>
              <a:defRPr b="0" sz="2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3" name="Google Shape;93;p50"/>
          <p:cNvSpPr/>
          <p:nvPr>
            <p:ph idx="2" type="pic"/>
          </p:nvPr>
        </p:nvSpPr>
        <p:spPr>
          <a:xfrm>
            <a:off x="1041427" y="1041399"/>
            <a:ext cx="10105972" cy="3335869"/>
          </a:xfrm>
          <a:prstGeom prst="roundRect">
            <a:avLst>
              <a:gd fmla="val 0" name="adj"/>
            </a:avLst>
          </a:prstGeom>
          <a:noFill/>
          <a:ln cap="flat" cmpd="thickThin" w="57150">
            <a:solidFill>
              <a:srgbClr val="7F7F7F"/>
            </a:solidFill>
            <a:prstDash val="solid"/>
            <a:miter lim="800000"/>
            <a:headEnd len="sm" w="sm" type="none"/>
            <a:tailEnd len="sm" w="sm" type="none"/>
          </a:ln>
        </p:spPr>
      </p:sp>
      <p:sp>
        <p:nvSpPr>
          <p:cNvPr id="94" name="Google Shape;94;p50"/>
          <p:cNvSpPr txBox="1"/>
          <p:nvPr>
            <p:ph idx="1" type="body"/>
          </p:nvPr>
        </p:nvSpPr>
        <p:spPr>
          <a:xfrm>
            <a:off x="1295401" y="5382153"/>
            <a:ext cx="9609666" cy="493712"/>
          </a:xfrm>
          <a:prstGeom prst="rect">
            <a:avLst/>
          </a:prstGeom>
          <a:noFill/>
          <a:ln>
            <a:noFill/>
          </a:ln>
        </p:spPr>
        <p:txBody>
          <a:bodyPr anchorCtr="0" anchor="t" bIns="45700" lIns="91425" spcFirstLastPara="1" rIns="91425" wrap="square" tIns="45700">
            <a:normAutofit/>
          </a:bodyPr>
          <a:lstStyle>
            <a:lvl1pPr indent="-228600" lvl="0" marL="457200" algn="ctr">
              <a:spcBef>
                <a:spcPts val="280"/>
              </a:spcBef>
              <a:spcAft>
                <a:spcPts val="0"/>
              </a:spcAft>
              <a:buSzPts val="1610"/>
              <a:buNone/>
              <a:defRPr sz="1400"/>
            </a:lvl1pPr>
            <a:lvl2pPr indent="-228600" lvl="1" marL="914400" algn="l">
              <a:spcBef>
                <a:spcPts val="600"/>
              </a:spcBef>
              <a:spcAft>
                <a:spcPts val="0"/>
              </a:spcAft>
              <a:buSzPts val="1380"/>
              <a:buNone/>
              <a:defRPr sz="1200"/>
            </a:lvl2pPr>
            <a:lvl3pPr indent="-228600" lvl="2" marL="1371600" algn="l">
              <a:spcBef>
                <a:spcPts val="600"/>
              </a:spcBef>
              <a:spcAft>
                <a:spcPts val="0"/>
              </a:spcAft>
              <a:buSzPts val="1150"/>
              <a:buNone/>
              <a:defRPr sz="1000"/>
            </a:lvl3pPr>
            <a:lvl4pPr indent="-228600" lvl="3" marL="1828800" algn="l">
              <a:spcBef>
                <a:spcPts val="600"/>
              </a:spcBef>
              <a:spcAft>
                <a:spcPts val="0"/>
              </a:spcAft>
              <a:buSzPts val="1035"/>
              <a:buNone/>
              <a:defRPr sz="900"/>
            </a:lvl4pPr>
            <a:lvl5pPr indent="-228600" lvl="4" marL="2286000" algn="l">
              <a:spcBef>
                <a:spcPts val="600"/>
              </a:spcBef>
              <a:spcAft>
                <a:spcPts val="0"/>
              </a:spcAft>
              <a:buSzPts val="1035"/>
              <a:buNone/>
              <a:defRPr sz="900"/>
            </a:lvl5pPr>
            <a:lvl6pPr indent="-228600" lvl="5" marL="2743200" algn="l">
              <a:spcBef>
                <a:spcPts val="600"/>
              </a:spcBef>
              <a:spcAft>
                <a:spcPts val="0"/>
              </a:spcAft>
              <a:buSzPts val="1035"/>
              <a:buNone/>
              <a:defRPr sz="900"/>
            </a:lvl6pPr>
            <a:lvl7pPr indent="-228600" lvl="6" marL="3200400" algn="l">
              <a:spcBef>
                <a:spcPts val="600"/>
              </a:spcBef>
              <a:spcAft>
                <a:spcPts val="0"/>
              </a:spcAft>
              <a:buSzPts val="1035"/>
              <a:buNone/>
              <a:defRPr sz="900"/>
            </a:lvl7pPr>
            <a:lvl8pPr indent="-228600" lvl="7" marL="3657600" algn="l">
              <a:spcBef>
                <a:spcPts val="600"/>
              </a:spcBef>
              <a:spcAft>
                <a:spcPts val="0"/>
              </a:spcAft>
              <a:buSzPts val="1035"/>
              <a:buNone/>
              <a:defRPr sz="900"/>
            </a:lvl8pPr>
            <a:lvl9pPr indent="-228600" lvl="8" marL="4114800" algn="l">
              <a:spcBef>
                <a:spcPts val="600"/>
              </a:spcBef>
              <a:spcAft>
                <a:spcPts val="600"/>
              </a:spcAft>
              <a:buSzPts val="1035"/>
              <a:buNone/>
              <a:defRPr sz="900"/>
            </a:lvl9pPr>
          </a:lstStyle>
          <a:p/>
        </p:txBody>
      </p:sp>
      <p:sp>
        <p:nvSpPr>
          <p:cNvPr id="95" name="Google Shape;95;p50"/>
          <p:cNvSpPr txBox="1"/>
          <p:nvPr>
            <p:ph idx="10" type="dt"/>
          </p:nvPr>
        </p:nvSpPr>
        <p:spPr>
          <a:xfrm>
            <a:off x="8677501" y="5969000"/>
            <a:ext cx="1600200"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6" name="Google Shape;96;p50"/>
          <p:cNvSpPr txBox="1"/>
          <p:nvPr>
            <p:ph idx="11" type="ftr"/>
          </p:nvPr>
        </p:nvSpPr>
        <p:spPr>
          <a:xfrm>
            <a:off x="1295401" y="5969000"/>
            <a:ext cx="7305900"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7" name="Google Shape;97;p50"/>
          <p:cNvSpPr txBox="1"/>
          <p:nvPr>
            <p:ph idx="12" type="sldNum"/>
          </p:nvPr>
        </p:nvSpPr>
        <p:spPr>
          <a:xfrm>
            <a:off x="10353901" y="5969000"/>
            <a:ext cx="542697"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aption">
  <p:cSld name="Title and Caption">
    <p:spTree>
      <p:nvGrpSpPr>
        <p:cNvPr id="98" name="Shape 98"/>
        <p:cNvGrpSpPr/>
        <p:nvPr/>
      </p:nvGrpSpPr>
      <p:grpSpPr>
        <a:xfrm>
          <a:off x="0" y="0"/>
          <a:ext cx="0" cy="0"/>
          <a:chOff x="0" y="0"/>
          <a:chExt cx="0" cy="0"/>
        </a:xfrm>
      </p:grpSpPr>
      <p:sp>
        <p:nvSpPr>
          <p:cNvPr id="99" name="Google Shape;99;p51"/>
          <p:cNvSpPr txBox="1"/>
          <p:nvPr>
            <p:ph type="title"/>
          </p:nvPr>
        </p:nvSpPr>
        <p:spPr>
          <a:xfrm>
            <a:off x="1303868" y="982132"/>
            <a:ext cx="9592732" cy="2954868"/>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3200"/>
              <a:buFont typeface="Garamond"/>
              <a:buNone/>
              <a:defRPr b="0" sz="32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0" name="Google Shape;100;p51"/>
          <p:cNvSpPr txBox="1"/>
          <p:nvPr>
            <p:ph idx="1" type="body"/>
          </p:nvPr>
        </p:nvSpPr>
        <p:spPr>
          <a:xfrm>
            <a:off x="1303868" y="4343399"/>
            <a:ext cx="9592732" cy="1532467"/>
          </a:xfrm>
          <a:prstGeom prst="rect">
            <a:avLst/>
          </a:prstGeom>
          <a:noFill/>
          <a:ln>
            <a:noFill/>
          </a:ln>
        </p:spPr>
        <p:txBody>
          <a:bodyPr anchorCtr="0" anchor="ctr" bIns="45700" lIns="91425" spcFirstLastPara="1" rIns="91425" wrap="square" tIns="45700">
            <a:normAutofit/>
          </a:bodyPr>
          <a:lstStyle>
            <a:lvl1pPr indent="-228600" lvl="0" marL="457200" algn="ctr">
              <a:spcBef>
                <a:spcPts val="400"/>
              </a:spcBef>
              <a:spcAft>
                <a:spcPts val="0"/>
              </a:spcAft>
              <a:buSzPts val="2300"/>
              <a:buNone/>
              <a:defRPr sz="2000">
                <a:solidFill>
                  <a:schemeClr val="dk1"/>
                </a:solidFill>
              </a:defRPr>
            </a:lvl1pPr>
            <a:lvl2pPr indent="-228600" lvl="1" marL="914400" algn="l">
              <a:spcBef>
                <a:spcPts val="600"/>
              </a:spcBef>
              <a:spcAft>
                <a:spcPts val="0"/>
              </a:spcAft>
              <a:buSzPts val="2070"/>
              <a:buNone/>
              <a:defRPr sz="18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101" name="Google Shape;101;p51"/>
          <p:cNvSpPr txBox="1"/>
          <p:nvPr>
            <p:ph idx="10" type="dt"/>
          </p:nvPr>
        </p:nvSpPr>
        <p:spPr>
          <a:xfrm>
            <a:off x="8677501" y="5969000"/>
            <a:ext cx="1600200"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2" name="Google Shape;102;p51"/>
          <p:cNvSpPr txBox="1"/>
          <p:nvPr>
            <p:ph idx="11" type="ftr"/>
          </p:nvPr>
        </p:nvSpPr>
        <p:spPr>
          <a:xfrm>
            <a:off x="1295401" y="5969000"/>
            <a:ext cx="7305900"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3" name="Google Shape;103;p51"/>
          <p:cNvSpPr txBox="1"/>
          <p:nvPr>
            <p:ph idx="12" type="sldNum"/>
          </p:nvPr>
        </p:nvSpPr>
        <p:spPr>
          <a:xfrm>
            <a:off x="10353901" y="5969000"/>
            <a:ext cx="542697"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cxnSp>
        <p:nvCxnSpPr>
          <p:cNvPr id="104" name="Google Shape;104;p51"/>
          <p:cNvCxnSpPr/>
          <p:nvPr/>
        </p:nvCxnSpPr>
        <p:spPr>
          <a:xfrm>
            <a:off x="1396169" y="4140199"/>
            <a:ext cx="9407298"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with Caption">
  <p:cSld name="Quote with Caption">
    <p:spTree>
      <p:nvGrpSpPr>
        <p:cNvPr id="105" name="Shape 105"/>
        <p:cNvGrpSpPr/>
        <p:nvPr/>
      </p:nvGrpSpPr>
      <p:grpSpPr>
        <a:xfrm>
          <a:off x="0" y="0"/>
          <a:ext cx="0" cy="0"/>
          <a:chOff x="0" y="0"/>
          <a:chExt cx="0" cy="0"/>
        </a:xfrm>
      </p:grpSpPr>
      <p:sp>
        <p:nvSpPr>
          <p:cNvPr id="106" name="Google Shape;106;p52"/>
          <p:cNvSpPr txBox="1"/>
          <p:nvPr>
            <p:ph type="title"/>
          </p:nvPr>
        </p:nvSpPr>
        <p:spPr>
          <a:xfrm>
            <a:off x="1446213" y="982132"/>
            <a:ext cx="9296398" cy="2370668"/>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3200"/>
              <a:buFont typeface="Garamond"/>
              <a:buNone/>
              <a:defRPr b="0" sz="3200" cap="none">
                <a:solidFill>
                  <a:schemeClr val="dk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7" name="Google Shape;107;p52"/>
          <p:cNvSpPr txBox="1"/>
          <p:nvPr>
            <p:ph idx="1" type="body"/>
          </p:nvPr>
        </p:nvSpPr>
        <p:spPr>
          <a:xfrm>
            <a:off x="1674812" y="3352800"/>
            <a:ext cx="8839202" cy="584200"/>
          </a:xfrm>
          <a:prstGeom prst="rect">
            <a:avLst/>
          </a:prstGeom>
          <a:noFill/>
          <a:ln>
            <a:noFill/>
          </a:ln>
        </p:spPr>
        <p:txBody>
          <a:bodyPr anchorCtr="0" anchor="ctr" bIns="45700" lIns="91425" spcFirstLastPara="1" rIns="91425" wrap="square" tIns="45700">
            <a:normAutofit/>
          </a:bodyPr>
          <a:lstStyle>
            <a:lvl1pPr indent="-228600" lvl="0" marL="457200" algn="r">
              <a:spcBef>
                <a:spcPts val="400"/>
              </a:spcBef>
              <a:spcAft>
                <a:spcPts val="0"/>
              </a:spcAft>
              <a:buSzPts val="2300"/>
              <a:buFont typeface="Garamond"/>
              <a:buNone/>
              <a:defRPr sz="2000"/>
            </a:lvl1pPr>
            <a:lvl2pPr indent="-228600" lvl="1" marL="914400" algn="l">
              <a:spcBef>
                <a:spcPts val="600"/>
              </a:spcBef>
              <a:spcAft>
                <a:spcPts val="0"/>
              </a:spcAft>
              <a:buSzPts val="2300"/>
              <a:buFont typeface="Garamond"/>
              <a:buNone/>
              <a:defRPr/>
            </a:lvl2pPr>
            <a:lvl3pPr indent="-228600" lvl="2" marL="1371600" algn="l">
              <a:spcBef>
                <a:spcPts val="600"/>
              </a:spcBef>
              <a:spcAft>
                <a:spcPts val="0"/>
              </a:spcAft>
              <a:buSzPts val="2070"/>
              <a:buFont typeface="Garamond"/>
              <a:buNone/>
              <a:defRPr/>
            </a:lvl3pPr>
            <a:lvl4pPr indent="-228600" lvl="3" marL="1828800" algn="l">
              <a:spcBef>
                <a:spcPts val="600"/>
              </a:spcBef>
              <a:spcAft>
                <a:spcPts val="0"/>
              </a:spcAft>
              <a:buSzPts val="1840"/>
              <a:buFont typeface="Garamond"/>
              <a:buNone/>
              <a:defRPr/>
            </a:lvl4pPr>
            <a:lvl5pPr indent="-228600" lvl="4" marL="2286000" algn="l">
              <a:spcBef>
                <a:spcPts val="600"/>
              </a:spcBef>
              <a:spcAft>
                <a:spcPts val="0"/>
              </a:spcAft>
              <a:buSzPts val="1610"/>
              <a:buFont typeface="Garamond"/>
              <a:buNone/>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108" name="Google Shape;108;p52"/>
          <p:cNvSpPr txBox="1"/>
          <p:nvPr>
            <p:ph idx="2" type="body"/>
          </p:nvPr>
        </p:nvSpPr>
        <p:spPr>
          <a:xfrm>
            <a:off x="1295401" y="4343399"/>
            <a:ext cx="9609666" cy="1532467"/>
          </a:xfrm>
          <a:prstGeom prst="rect">
            <a:avLst/>
          </a:prstGeom>
          <a:noFill/>
          <a:ln>
            <a:noFill/>
          </a:ln>
        </p:spPr>
        <p:txBody>
          <a:bodyPr anchorCtr="0" anchor="ctr" bIns="45700" lIns="91425" spcFirstLastPara="1" rIns="91425" wrap="square" tIns="45700">
            <a:normAutofit/>
          </a:bodyPr>
          <a:lstStyle>
            <a:lvl1pPr indent="-228600" lvl="0" marL="457200" algn="ctr">
              <a:spcBef>
                <a:spcPts val="400"/>
              </a:spcBef>
              <a:spcAft>
                <a:spcPts val="0"/>
              </a:spcAft>
              <a:buSzPts val="2300"/>
              <a:buNone/>
              <a:defRPr sz="2000">
                <a:solidFill>
                  <a:schemeClr val="dk1"/>
                </a:solidFill>
              </a:defRPr>
            </a:lvl1pPr>
            <a:lvl2pPr indent="-228600" lvl="1" marL="914400" algn="l">
              <a:spcBef>
                <a:spcPts val="600"/>
              </a:spcBef>
              <a:spcAft>
                <a:spcPts val="0"/>
              </a:spcAft>
              <a:buSzPts val="2070"/>
              <a:buNone/>
              <a:defRPr sz="18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109" name="Google Shape;109;p52"/>
          <p:cNvSpPr txBox="1"/>
          <p:nvPr>
            <p:ph idx="10" type="dt"/>
          </p:nvPr>
        </p:nvSpPr>
        <p:spPr>
          <a:xfrm>
            <a:off x="8677501" y="5969000"/>
            <a:ext cx="1600200"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0" name="Google Shape;110;p52"/>
          <p:cNvSpPr txBox="1"/>
          <p:nvPr>
            <p:ph idx="11" type="ftr"/>
          </p:nvPr>
        </p:nvSpPr>
        <p:spPr>
          <a:xfrm>
            <a:off x="1295401" y="5969000"/>
            <a:ext cx="7305900"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1" name="Google Shape;111;p52"/>
          <p:cNvSpPr txBox="1"/>
          <p:nvPr>
            <p:ph idx="12" type="sldNum"/>
          </p:nvPr>
        </p:nvSpPr>
        <p:spPr>
          <a:xfrm>
            <a:off x="10353901" y="5969000"/>
            <a:ext cx="542697"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
        <p:nvSpPr>
          <p:cNvPr id="112" name="Google Shape;112;p52"/>
          <p:cNvSpPr txBox="1"/>
          <p:nvPr/>
        </p:nvSpPr>
        <p:spPr>
          <a:xfrm>
            <a:off x="862013" y="879961"/>
            <a:ext cx="609600"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lang="mn-MN" sz="8000">
                <a:solidFill>
                  <a:schemeClr val="dk1"/>
                </a:solidFill>
                <a:latin typeface="Garamond"/>
                <a:ea typeface="Garamond"/>
                <a:cs typeface="Garamond"/>
                <a:sym typeface="Garamond"/>
              </a:rPr>
              <a:t>“</a:t>
            </a:r>
            <a:endParaRPr/>
          </a:p>
        </p:txBody>
      </p:sp>
      <p:sp>
        <p:nvSpPr>
          <p:cNvPr id="113" name="Google Shape;113;p52"/>
          <p:cNvSpPr txBox="1"/>
          <p:nvPr/>
        </p:nvSpPr>
        <p:spPr>
          <a:xfrm>
            <a:off x="10600267" y="2827870"/>
            <a:ext cx="609600" cy="584776"/>
          </a:xfrm>
          <a:prstGeom prst="rect">
            <a:avLst/>
          </a:prstGeom>
          <a:noFill/>
          <a:ln>
            <a:noFill/>
          </a:ln>
        </p:spPr>
        <p:txBody>
          <a:bodyPr anchorCtr="0" anchor="ctr" bIns="45700" lIns="91425" spcFirstLastPara="1" rIns="91425" wrap="square" tIns="45700">
            <a:noAutofit/>
          </a:bodyPr>
          <a:lstStyle/>
          <a:p>
            <a:pPr indent="0" lvl="0" marL="0" marR="0" rtl="0" algn="r">
              <a:spcBef>
                <a:spcPts val="0"/>
              </a:spcBef>
              <a:spcAft>
                <a:spcPts val="0"/>
              </a:spcAft>
              <a:buNone/>
            </a:pPr>
            <a:r>
              <a:rPr lang="mn-MN" sz="8000">
                <a:solidFill>
                  <a:schemeClr val="dk1"/>
                </a:solidFill>
                <a:latin typeface="Garamond"/>
                <a:ea typeface="Garamond"/>
                <a:cs typeface="Garamond"/>
                <a:sym typeface="Garamond"/>
              </a:rPr>
              <a:t>”</a:t>
            </a:r>
            <a:endParaRPr/>
          </a:p>
        </p:txBody>
      </p:sp>
      <p:cxnSp>
        <p:nvCxnSpPr>
          <p:cNvPr id="114" name="Google Shape;114;p52"/>
          <p:cNvCxnSpPr/>
          <p:nvPr/>
        </p:nvCxnSpPr>
        <p:spPr>
          <a:xfrm>
            <a:off x="1396169" y="4140199"/>
            <a:ext cx="9407298"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ame Card">
  <p:cSld name="Name Card">
    <p:spTree>
      <p:nvGrpSpPr>
        <p:cNvPr id="115" name="Shape 115"/>
        <p:cNvGrpSpPr/>
        <p:nvPr/>
      </p:nvGrpSpPr>
      <p:grpSpPr>
        <a:xfrm>
          <a:off x="0" y="0"/>
          <a:ext cx="0" cy="0"/>
          <a:chOff x="0" y="0"/>
          <a:chExt cx="0" cy="0"/>
        </a:xfrm>
      </p:grpSpPr>
      <p:sp>
        <p:nvSpPr>
          <p:cNvPr id="116" name="Google Shape;116;p53"/>
          <p:cNvSpPr txBox="1"/>
          <p:nvPr>
            <p:ph type="title"/>
          </p:nvPr>
        </p:nvSpPr>
        <p:spPr>
          <a:xfrm>
            <a:off x="1295402" y="3308581"/>
            <a:ext cx="9609668" cy="146880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rgbClr val="262626"/>
              </a:buClr>
              <a:buSzPts val="3200"/>
              <a:buFont typeface="Garamond"/>
              <a:buNone/>
              <a:defRPr b="0" sz="32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7" name="Google Shape;117;p53"/>
          <p:cNvSpPr txBox="1"/>
          <p:nvPr>
            <p:ph idx="1" type="body"/>
          </p:nvPr>
        </p:nvSpPr>
        <p:spPr>
          <a:xfrm>
            <a:off x="1295401" y="4777381"/>
            <a:ext cx="9609668" cy="860400"/>
          </a:xfrm>
          <a:prstGeom prst="rect">
            <a:avLst/>
          </a:prstGeom>
          <a:noFill/>
          <a:ln>
            <a:noFill/>
          </a:ln>
        </p:spPr>
        <p:txBody>
          <a:bodyPr anchorCtr="0" anchor="t" bIns="45700" lIns="91425" spcFirstLastPara="1" rIns="91425" wrap="square" tIns="45700">
            <a:normAutofit/>
          </a:bodyPr>
          <a:lstStyle>
            <a:lvl1pPr indent="-228600" lvl="0" marL="457200" algn="l">
              <a:spcBef>
                <a:spcPts val="400"/>
              </a:spcBef>
              <a:spcAft>
                <a:spcPts val="0"/>
              </a:spcAft>
              <a:buSzPts val="2300"/>
              <a:buNone/>
              <a:defRPr sz="2000">
                <a:solidFill>
                  <a:schemeClr val="dk1"/>
                </a:solidFill>
              </a:defRPr>
            </a:lvl1pPr>
            <a:lvl2pPr indent="-228600" lvl="1" marL="914400" algn="l">
              <a:spcBef>
                <a:spcPts val="600"/>
              </a:spcBef>
              <a:spcAft>
                <a:spcPts val="0"/>
              </a:spcAft>
              <a:buSzPts val="2070"/>
              <a:buNone/>
              <a:defRPr sz="18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118" name="Google Shape;118;p53"/>
          <p:cNvSpPr txBox="1"/>
          <p:nvPr>
            <p:ph idx="10" type="dt"/>
          </p:nvPr>
        </p:nvSpPr>
        <p:spPr>
          <a:xfrm>
            <a:off x="8677501" y="5969000"/>
            <a:ext cx="1600200"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9" name="Google Shape;119;p53"/>
          <p:cNvSpPr txBox="1"/>
          <p:nvPr>
            <p:ph idx="11" type="ftr"/>
          </p:nvPr>
        </p:nvSpPr>
        <p:spPr>
          <a:xfrm>
            <a:off x="1295401" y="5969000"/>
            <a:ext cx="7305900"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0" name="Google Shape;120;p53"/>
          <p:cNvSpPr txBox="1"/>
          <p:nvPr>
            <p:ph idx="12" type="sldNum"/>
          </p:nvPr>
        </p:nvSpPr>
        <p:spPr>
          <a:xfrm>
            <a:off x="10353901" y="5969000"/>
            <a:ext cx="542697"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Name Card">
  <p:cSld name="Quote Name Card">
    <p:spTree>
      <p:nvGrpSpPr>
        <p:cNvPr id="121" name="Shape 121"/>
        <p:cNvGrpSpPr/>
        <p:nvPr/>
      </p:nvGrpSpPr>
      <p:grpSpPr>
        <a:xfrm>
          <a:off x="0" y="0"/>
          <a:ext cx="0" cy="0"/>
          <a:chOff x="0" y="0"/>
          <a:chExt cx="0" cy="0"/>
        </a:xfrm>
      </p:grpSpPr>
      <p:sp>
        <p:nvSpPr>
          <p:cNvPr id="122" name="Google Shape;122;p54"/>
          <p:cNvSpPr txBox="1"/>
          <p:nvPr>
            <p:ph type="title"/>
          </p:nvPr>
        </p:nvSpPr>
        <p:spPr>
          <a:xfrm>
            <a:off x="1446213" y="982132"/>
            <a:ext cx="9296398" cy="2243668"/>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3200"/>
              <a:buFont typeface="Garamond"/>
              <a:buNone/>
              <a:defRPr b="0" sz="3200" cap="none">
                <a:solidFill>
                  <a:schemeClr val="dk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3" name="Google Shape;123;p54"/>
          <p:cNvSpPr txBox="1"/>
          <p:nvPr>
            <p:ph idx="1" type="body"/>
          </p:nvPr>
        </p:nvSpPr>
        <p:spPr>
          <a:xfrm>
            <a:off x="1295401" y="3639312"/>
            <a:ext cx="9609668" cy="886968"/>
          </a:xfrm>
          <a:prstGeom prst="rect">
            <a:avLst/>
          </a:prstGeom>
          <a:noFill/>
          <a:ln>
            <a:noFill/>
          </a:ln>
        </p:spPr>
        <p:txBody>
          <a:bodyPr anchorCtr="0" anchor="b" bIns="45700" lIns="91425" spcFirstLastPara="1" rIns="91425" wrap="square" tIns="45700">
            <a:normAutofit/>
          </a:bodyPr>
          <a:lstStyle>
            <a:lvl1pPr indent="-228600" lvl="0" marL="457200" algn="l">
              <a:spcBef>
                <a:spcPts val="0"/>
              </a:spcBef>
              <a:spcAft>
                <a:spcPts val="0"/>
              </a:spcAft>
              <a:buSzPts val="2760"/>
              <a:buNone/>
              <a:defRPr sz="2400">
                <a:solidFill>
                  <a:schemeClr val="dk1"/>
                </a:solidFill>
              </a:defRPr>
            </a:lvl1pPr>
            <a:lvl2pPr indent="-228600" lvl="1" marL="914400" algn="l">
              <a:spcBef>
                <a:spcPts val="600"/>
              </a:spcBef>
              <a:spcAft>
                <a:spcPts val="0"/>
              </a:spcAft>
              <a:buSzPts val="2070"/>
              <a:buNone/>
              <a:defRPr sz="18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124" name="Google Shape;124;p54"/>
          <p:cNvSpPr txBox="1"/>
          <p:nvPr>
            <p:ph idx="2" type="body"/>
          </p:nvPr>
        </p:nvSpPr>
        <p:spPr>
          <a:xfrm>
            <a:off x="1295401" y="4529667"/>
            <a:ext cx="9609668" cy="1346200"/>
          </a:xfrm>
          <a:prstGeom prst="rect">
            <a:avLst/>
          </a:prstGeom>
          <a:noFill/>
          <a:ln>
            <a:noFill/>
          </a:ln>
        </p:spPr>
        <p:txBody>
          <a:bodyPr anchorCtr="0" anchor="t" bIns="45700" lIns="91425" spcFirstLastPara="1" rIns="91425" wrap="square" tIns="45700">
            <a:normAutofit/>
          </a:bodyPr>
          <a:lstStyle>
            <a:lvl1pPr indent="-228600" lvl="0" marL="457200" algn="l">
              <a:spcBef>
                <a:spcPts val="360"/>
              </a:spcBef>
              <a:spcAft>
                <a:spcPts val="0"/>
              </a:spcAft>
              <a:buSzPts val="2070"/>
              <a:buNone/>
              <a:defRPr sz="1800">
                <a:solidFill>
                  <a:schemeClr val="dk1"/>
                </a:solidFill>
              </a:defRPr>
            </a:lvl1pPr>
            <a:lvl2pPr indent="-228600" lvl="1" marL="914400" algn="l">
              <a:spcBef>
                <a:spcPts val="600"/>
              </a:spcBef>
              <a:spcAft>
                <a:spcPts val="0"/>
              </a:spcAft>
              <a:buSzPts val="2070"/>
              <a:buNone/>
              <a:defRPr sz="18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125" name="Google Shape;125;p54"/>
          <p:cNvSpPr txBox="1"/>
          <p:nvPr>
            <p:ph idx="10" type="dt"/>
          </p:nvPr>
        </p:nvSpPr>
        <p:spPr>
          <a:xfrm>
            <a:off x="8677501" y="5969000"/>
            <a:ext cx="1600200"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6" name="Google Shape;126;p54"/>
          <p:cNvSpPr txBox="1"/>
          <p:nvPr>
            <p:ph idx="11" type="ftr"/>
          </p:nvPr>
        </p:nvSpPr>
        <p:spPr>
          <a:xfrm>
            <a:off x="1295401" y="5969000"/>
            <a:ext cx="7305900"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7" name="Google Shape;127;p54"/>
          <p:cNvSpPr txBox="1"/>
          <p:nvPr>
            <p:ph idx="12" type="sldNum"/>
          </p:nvPr>
        </p:nvSpPr>
        <p:spPr>
          <a:xfrm>
            <a:off x="10353901" y="5969000"/>
            <a:ext cx="542697"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
        <p:nvSpPr>
          <p:cNvPr id="128" name="Google Shape;128;p54"/>
          <p:cNvSpPr txBox="1"/>
          <p:nvPr/>
        </p:nvSpPr>
        <p:spPr>
          <a:xfrm>
            <a:off x="862013" y="879961"/>
            <a:ext cx="609600"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lang="mn-MN" sz="8000">
                <a:solidFill>
                  <a:schemeClr val="dk1"/>
                </a:solidFill>
                <a:latin typeface="Garamond"/>
                <a:ea typeface="Garamond"/>
                <a:cs typeface="Garamond"/>
                <a:sym typeface="Garamond"/>
              </a:rPr>
              <a:t>“</a:t>
            </a:r>
            <a:endParaRPr/>
          </a:p>
        </p:txBody>
      </p:sp>
      <p:sp>
        <p:nvSpPr>
          <p:cNvPr id="129" name="Google Shape;129;p54"/>
          <p:cNvSpPr txBox="1"/>
          <p:nvPr/>
        </p:nvSpPr>
        <p:spPr>
          <a:xfrm>
            <a:off x="10600267" y="2599261"/>
            <a:ext cx="609600" cy="584776"/>
          </a:xfrm>
          <a:prstGeom prst="rect">
            <a:avLst/>
          </a:prstGeom>
          <a:noFill/>
          <a:ln>
            <a:noFill/>
          </a:ln>
        </p:spPr>
        <p:txBody>
          <a:bodyPr anchorCtr="0" anchor="ctr" bIns="45700" lIns="91425" spcFirstLastPara="1" rIns="91425" wrap="square" tIns="45700">
            <a:noAutofit/>
          </a:bodyPr>
          <a:lstStyle/>
          <a:p>
            <a:pPr indent="0" lvl="0" marL="0" marR="0" rtl="0" algn="r">
              <a:spcBef>
                <a:spcPts val="0"/>
              </a:spcBef>
              <a:spcAft>
                <a:spcPts val="0"/>
              </a:spcAft>
              <a:buNone/>
            </a:pPr>
            <a:r>
              <a:rPr lang="mn-MN" sz="8000">
                <a:solidFill>
                  <a:schemeClr val="dk1"/>
                </a:solidFill>
                <a:latin typeface="Garamond"/>
                <a:ea typeface="Garamond"/>
                <a:cs typeface="Garamond"/>
                <a:sym typeface="Garamond"/>
              </a:rPr>
              <a:t>”</a:t>
            </a:r>
            <a:endParaRPr/>
          </a:p>
        </p:txBody>
      </p:sp>
      <p:cxnSp>
        <p:nvCxnSpPr>
          <p:cNvPr id="130" name="Google Shape;130;p54"/>
          <p:cNvCxnSpPr/>
          <p:nvPr/>
        </p:nvCxnSpPr>
        <p:spPr>
          <a:xfrm>
            <a:off x="1396169" y="3429000"/>
            <a:ext cx="9407298"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rue or False">
  <p:cSld name="True or False">
    <p:spTree>
      <p:nvGrpSpPr>
        <p:cNvPr id="131" name="Shape 131"/>
        <p:cNvGrpSpPr/>
        <p:nvPr/>
      </p:nvGrpSpPr>
      <p:grpSpPr>
        <a:xfrm>
          <a:off x="0" y="0"/>
          <a:ext cx="0" cy="0"/>
          <a:chOff x="0" y="0"/>
          <a:chExt cx="0" cy="0"/>
        </a:xfrm>
      </p:grpSpPr>
      <p:sp>
        <p:nvSpPr>
          <p:cNvPr id="132" name="Google Shape;132;p55"/>
          <p:cNvSpPr txBox="1"/>
          <p:nvPr>
            <p:ph type="title"/>
          </p:nvPr>
        </p:nvSpPr>
        <p:spPr>
          <a:xfrm>
            <a:off x="1295401" y="982132"/>
            <a:ext cx="9609666" cy="2243668"/>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4400"/>
              <a:buFont typeface="Garamond"/>
              <a:buNone/>
              <a:defRPr b="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3" name="Google Shape;133;p55"/>
          <p:cNvSpPr txBox="1"/>
          <p:nvPr>
            <p:ph idx="1" type="body"/>
          </p:nvPr>
        </p:nvSpPr>
        <p:spPr>
          <a:xfrm>
            <a:off x="1295401" y="3630168"/>
            <a:ext cx="9609668" cy="841248"/>
          </a:xfrm>
          <a:prstGeom prst="rect">
            <a:avLst/>
          </a:prstGeom>
          <a:noFill/>
          <a:ln>
            <a:noFill/>
          </a:ln>
        </p:spPr>
        <p:txBody>
          <a:bodyPr anchorCtr="0" anchor="b" bIns="45700" lIns="91425" spcFirstLastPara="1" rIns="91425" wrap="square" tIns="45700">
            <a:normAutofit/>
          </a:bodyPr>
          <a:lstStyle>
            <a:lvl1pPr indent="-228600" lvl="0" marL="457200" algn="l">
              <a:spcBef>
                <a:spcPts val="0"/>
              </a:spcBef>
              <a:spcAft>
                <a:spcPts val="0"/>
              </a:spcAft>
              <a:buSzPts val="3220"/>
              <a:buNone/>
              <a:defRPr sz="2800">
                <a:solidFill>
                  <a:schemeClr val="dk1"/>
                </a:solidFill>
              </a:defRPr>
            </a:lvl1pPr>
            <a:lvl2pPr indent="-228600" lvl="1" marL="914400" algn="l">
              <a:spcBef>
                <a:spcPts val="600"/>
              </a:spcBef>
              <a:spcAft>
                <a:spcPts val="0"/>
              </a:spcAft>
              <a:buSzPts val="2070"/>
              <a:buNone/>
              <a:defRPr sz="18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134" name="Google Shape;134;p55"/>
          <p:cNvSpPr txBox="1"/>
          <p:nvPr>
            <p:ph idx="2" type="body"/>
          </p:nvPr>
        </p:nvSpPr>
        <p:spPr>
          <a:xfrm>
            <a:off x="1295400" y="4470399"/>
            <a:ext cx="9609670" cy="1405467"/>
          </a:xfrm>
          <a:prstGeom prst="rect">
            <a:avLst/>
          </a:prstGeom>
          <a:noFill/>
          <a:ln>
            <a:noFill/>
          </a:ln>
        </p:spPr>
        <p:txBody>
          <a:bodyPr anchorCtr="0" anchor="t" bIns="45700" lIns="91425" spcFirstLastPara="1" rIns="91425" wrap="square" tIns="45700">
            <a:normAutofit/>
          </a:bodyPr>
          <a:lstStyle>
            <a:lvl1pPr indent="-228600" lvl="0" marL="457200" algn="l">
              <a:spcBef>
                <a:spcPts val="360"/>
              </a:spcBef>
              <a:spcAft>
                <a:spcPts val="0"/>
              </a:spcAft>
              <a:buSzPts val="2070"/>
              <a:buNone/>
              <a:defRPr sz="1800">
                <a:solidFill>
                  <a:schemeClr val="dk1"/>
                </a:solidFill>
              </a:defRPr>
            </a:lvl1pPr>
            <a:lvl2pPr indent="-228600" lvl="1" marL="914400" algn="l">
              <a:spcBef>
                <a:spcPts val="600"/>
              </a:spcBef>
              <a:spcAft>
                <a:spcPts val="0"/>
              </a:spcAft>
              <a:buSzPts val="2070"/>
              <a:buNone/>
              <a:defRPr sz="18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135" name="Google Shape;135;p55"/>
          <p:cNvSpPr txBox="1"/>
          <p:nvPr>
            <p:ph idx="10" type="dt"/>
          </p:nvPr>
        </p:nvSpPr>
        <p:spPr>
          <a:xfrm>
            <a:off x="8677501" y="5969000"/>
            <a:ext cx="1600200"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6" name="Google Shape;136;p55"/>
          <p:cNvSpPr txBox="1"/>
          <p:nvPr>
            <p:ph idx="11" type="ftr"/>
          </p:nvPr>
        </p:nvSpPr>
        <p:spPr>
          <a:xfrm>
            <a:off x="1295401" y="5969000"/>
            <a:ext cx="7305900"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7" name="Google Shape;137;p55"/>
          <p:cNvSpPr txBox="1"/>
          <p:nvPr>
            <p:ph idx="12" type="sldNum"/>
          </p:nvPr>
        </p:nvSpPr>
        <p:spPr>
          <a:xfrm>
            <a:off x="10353901" y="5969000"/>
            <a:ext cx="542697"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cxnSp>
        <p:nvCxnSpPr>
          <p:cNvPr id="138" name="Google Shape;138;p55"/>
          <p:cNvCxnSpPr/>
          <p:nvPr/>
        </p:nvCxnSpPr>
        <p:spPr>
          <a:xfrm>
            <a:off x="1396169" y="3429000"/>
            <a:ext cx="9407298"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39" name="Shape 139"/>
        <p:cNvGrpSpPr/>
        <p:nvPr/>
      </p:nvGrpSpPr>
      <p:grpSpPr>
        <a:xfrm>
          <a:off x="0" y="0"/>
          <a:ext cx="0" cy="0"/>
          <a:chOff x="0" y="0"/>
          <a:chExt cx="0" cy="0"/>
        </a:xfrm>
      </p:grpSpPr>
      <p:sp>
        <p:nvSpPr>
          <p:cNvPr id="140" name="Google Shape;140;p56"/>
          <p:cNvSpPr txBox="1"/>
          <p:nvPr>
            <p:ph type="title"/>
          </p:nvPr>
        </p:nvSpPr>
        <p:spPr>
          <a:xfrm>
            <a:off x="1295402" y="982132"/>
            <a:ext cx="9601196" cy="1303867"/>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4400"/>
              <a:buFont typeface="Garamond"/>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1" name="Google Shape;141;p56"/>
          <p:cNvSpPr txBox="1"/>
          <p:nvPr>
            <p:ph idx="1" type="body"/>
          </p:nvPr>
        </p:nvSpPr>
        <p:spPr>
          <a:xfrm rot="5400000">
            <a:off x="4436531" y="-584198"/>
            <a:ext cx="3318936" cy="9601196"/>
          </a:xfrm>
          <a:prstGeom prst="rect">
            <a:avLst/>
          </a:prstGeom>
          <a:noFill/>
          <a:ln>
            <a:noFill/>
          </a:ln>
        </p:spPr>
        <p:txBody>
          <a:bodyPr anchorCtr="0" anchor="t"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142" name="Google Shape;142;p56"/>
          <p:cNvSpPr txBox="1"/>
          <p:nvPr>
            <p:ph idx="10" type="dt"/>
          </p:nvPr>
        </p:nvSpPr>
        <p:spPr>
          <a:xfrm>
            <a:off x="8677501" y="5969000"/>
            <a:ext cx="1600200"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3" name="Google Shape;143;p56"/>
          <p:cNvSpPr txBox="1"/>
          <p:nvPr>
            <p:ph idx="11" type="ftr"/>
          </p:nvPr>
        </p:nvSpPr>
        <p:spPr>
          <a:xfrm>
            <a:off x="1295401" y="5969000"/>
            <a:ext cx="7305900"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4" name="Google Shape;144;p56"/>
          <p:cNvSpPr txBox="1"/>
          <p:nvPr>
            <p:ph idx="12" type="sldNum"/>
          </p:nvPr>
        </p:nvSpPr>
        <p:spPr>
          <a:xfrm>
            <a:off x="10353901" y="5969000"/>
            <a:ext cx="542697"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cxnSp>
        <p:nvCxnSpPr>
          <p:cNvPr id="145" name="Google Shape;145;p56"/>
          <p:cNvCxnSpPr/>
          <p:nvPr/>
        </p:nvCxnSpPr>
        <p:spPr>
          <a:xfrm>
            <a:off x="1396169" y="2421466"/>
            <a:ext cx="9407298"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146" name="Shape 146"/>
        <p:cNvGrpSpPr/>
        <p:nvPr/>
      </p:nvGrpSpPr>
      <p:grpSpPr>
        <a:xfrm>
          <a:off x="0" y="0"/>
          <a:ext cx="0" cy="0"/>
          <a:chOff x="0" y="0"/>
          <a:chExt cx="0" cy="0"/>
        </a:xfrm>
      </p:grpSpPr>
      <p:sp>
        <p:nvSpPr>
          <p:cNvPr id="147" name="Google Shape;147;p57"/>
          <p:cNvSpPr txBox="1"/>
          <p:nvPr>
            <p:ph type="title"/>
          </p:nvPr>
        </p:nvSpPr>
        <p:spPr>
          <a:xfrm rot="5400000">
            <a:off x="7497936" y="2483551"/>
            <a:ext cx="4893735" cy="1890895"/>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8" name="Google Shape;148;p57"/>
          <p:cNvSpPr txBox="1"/>
          <p:nvPr>
            <p:ph idx="1" type="body"/>
          </p:nvPr>
        </p:nvSpPr>
        <p:spPr>
          <a:xfrm rot="5400000">
            <a:off x="2565043" y="-287514"/>
            <a:ext cx="4893734" cy="7433025"/>
          </a:xfrm>
          <a:prstGeom prst="rect">
            <a:avLst/>
          </a:prstGeom>
          <a:noFill/>
          <a:ln>
            <a:noFill/>
          </a:ln>
        </p:spPr>
        <p:txBody>
          <a:bodyPr anchorCtr="0" anchor="t"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149" name="Google Shape;149;p57"/>
          <p:cNvSpPr txBox="1"/>
          <p:nvPr>
            <p:ph idx="10" type="dt"/>
          </p:nvPr>
        </p:nvSpPr>
        <p:spPr>
          <a:xfrm>
            <a:off x="8677501" y="5969000"/>
            <a:ext cx="1600200"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0" name="Google Shape;150;p57"/>
          <p:cNvSpPr txBox="1"/>
          <p:nvPr>
            <p:ph idx="11" type="ftr"/>
          </p:nvPr>
        </p:nvSpPr>
        <p:spPr>
          <a:xfrm>
            <a:off x="1295401" y="5969000"/>
            <a:ext cx="7305900"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1" name="Google Shape;151;p57"/>
          <p:cNvSpPr txBox="1"/>
          <p:nvPr>
            <p:ph idx="12" type="sldNum"/>
          </p:nvPr>
        </p:nvSpPr>
        <p:spPr>
          <a:xfrm>
            <a:off x="10353901" y="5969000"/>
            <a:ext cx="542697"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cxnSp>
        <p:nvCxnSpPr>
          <p:cNvPr id="152" name="Google Shape;152;p57"/>
          <p:cNvCxnSpPr/>
          <p:nvPr/>
        </p:nvCxnSpPr>
        <p:spPr>
          <a:xfrm>
            <a:off x="8863890" y="990600"/>
            <a:ext cx="0" cy="487680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17.xml"/><Relationship Id="rId11" Type="http://schemas.openxmlformats.org/officeDocument/2006/relationships/slideLayout" Target="../slideLayouts/slideLayout8.xml"/><Relationship Id="rId22" Type="http://schemas.openxmlformats.org/officeDocument/2006/relationships/theme" Target="../theme/theme1.xml"/><Relationship Id="rId10" Type="http://schemas.openxmlformats.org/officeDocument/2006/relationships/slideLayout" Target="../slideLayouts/slideLayout7.xml"/><Relationship Id="rId21" Type="http://schemas.openxmlformats.org/officeDocument/2006/relationships/slideLayout" Target="../slideLayouts/slideLayout18.xml"/><Relationship Id="rId13" Type="http://schemas.openxmlformats.org/officeDocument/2006/relationships/slideLayout" Target="../slideLayouts/slideLayout10.xml"/><Relationship Id="rId12" Type="http://schemas.openxmlformats.org/officeDocument/2006/relationships/slideLayout" Target="../slideLayouts/slideLayout9.xml"/><Relationship Id="rId1" Type="http://schemas.openxmlformats.org/officeDocument/2006/relationships/image" Target="../media/image8.jpg"/><Relationship Id="rId2" Type="http://schemas.openxmlformats.org/officeDocument/2006/relationships/image" Target="../media/image1.png"/><Relationship Id="rId3" Type="http://schemas.openxmlformats.org/officeDocument/2006/relationships/image" Target="../media/image12.png"/><Relationship Id="rId4" Type="http://schemas.openxmlformats.org/officeDocument/2006/relationships/slideLayout" Target="../slideLayouts/slideLayout1.xml"/><Relationship Id="rId9" Type="http://schemas.openxmlformats.org/officeDocument/2006/relationships/slideLayout" Target="../slideLayouts/slideLayout6.xml"/><Relationship Id="rId15" Type="http://schemas.openxmlformats.org/officeDocument/2006/relationships/slideLayout" Target="../slideLayouts/slideLayout12.xml"/><Relationship Id="rId14" Type="http://schemas.openxmlformats.org/officeDocument/2006/relationships/slideLayout" Target="../slideLayouts/slideLayout11.xml"/><Relationship Id="rId17" Type="http://schemas.openxmlformats.org/officeDocument/2006/relationships/slideLayout" Target="../slideLayouts/slideLayout14.xml"/><Relationship Id="rId16" Type="http://schemas.openxmlformats.org/officeDocument/2006/relationships/slideLayout" Target="../slideLayouts/slideLayout13.xml"/><Relationship Id="rId5" Type="http://schemas.openxmlformats.org/officeDocument/2006/relationships/slideLayout" Target="../slideLayouts/slideLayout2.xml"/><Relationship Id="rId19" Type="http://schemas.openxmlformats.org/officeDocument/2006/relationships/slideLayout" Target="../slideLayouts/slideLayout16.xml"/><Relationship Id="rId6" Type="http://schemas.openxmlformats.org/officeDocument/2006/relationships/slideLayout" Target="../slideLayouts/slideLayout3.xml"/><Relationship Id="rId18" Type="http://schemas.openxmlformats.org/officeDocument/2006/relationships/slideLayout" Target="../slideLayouts/slideLayout15.xml"/><Relationship Id="rId7" Type="http://schemas.openxmlformats.org/officeDocument/2006/relationships/slideLayout" Target="../slideLayouts/slideLayout4.xml"/><Relationship Id="rId8"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9" name="Shape 9"/>
        <p:cNvGrpSpPr/>
        <p:nvPr/>
      </p:nvGrpSpPr>
      <p:grpSpPr>
        <a:xfrm>
          <a:off x="0" y="0"/>
          <a:ext cx="0" cy="0"/>
          <a:chOff x="0" y="0"/>
          <a:chExt cx="0" cy="0"/>
        </a:xfrm>
      </p:grpSpPr>
      <p:grpSp>
        <p:nvGrpSpPr>
          <p:cNvPr id="10" name="Google Shape;10;p39"/>
          <p:cNvGrpSpPr/>
          <p:nvPr/>
        </p:nvGrpSpPr>
        <p:grpSpPr>
          <a:xfrm>
            <a:off x="-15736" y="0"/>
            <a:ext cx="12229962" cy="6856214"/>
            <a:chOff x="-15736" y="0"/>
            <a:chExt cx="12229962" cy="6856214"/>
          </a:xfrm>
        </p:grpSpPr>
        <p:pic>
          <p:nvPicPr>
            <p:cNvPr descr="HD-PanelContent.png" id="11" name="Google Shape;11;p39"/>
            <p:cNvPicPr preferRelativeResize="0"/>
            <p:nvPr/>
          </p:nvPicPr>
          <p:blipFill rotWithShape="1">
            <a:blip r:embed="rId2">
              <a:alphaModFix/>
            </a:blip>
            <a:srcRect b="0" l="0" r="0" t="0"/>
            <a:stretch/>
          </p:blipFill>
          <p:spPr>
            <a:xfrm>
              <a:off x="0" y="0"/>
              <a:ext cx="12188825" cy="6856214"/>
            </a:xfrm>
            <a:prstGeom prst="rect">
              <a:avLst/>
            </a:prstGeom>
            <a:noFill/>
            <a:ln>
              <a:noFill/>
            </a:ln>
          </p:spPr>
        </p:pic>
        <p:sp>
          <p:nvSpPr>
            <p:cNvPr id="12" name="Google Shape;12;p39"/>
            <p:cNvSpPr/>
            <p:nvPr/>
          </p:nvSpPr>
          <p:spPr>
            <a:xfrm>
              <a:off x="608012" y="609600"/>
              <a:ext cx="10972800" cy="5638800"/>
            </a:xfrm>
            <a:prstGeom prst="rect">
              <a:avLst/>
            </a:prstGeom>
            <a:noFill/>
            <a:ln cap="flat" cmpd="sng" w="15875">
              <a:solidFill>
                <a:schemeClr val="accen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HDRibbonContent-UniformTrim.png" id="13" name="Google Shape;13;p39"/>
            <p:cNvPicPr preferRelativeResize="0"/>
            <p:nvPr/>
          </p:nvPicPr>
          <p:blipFill rotWithShape="1">
            <a:blip r:embed="rId3">
              <a:alphaModFix/>
            </a:blip>
            <a:srcRect b="0" l="0" r="0" t="0"/>
            <a:stretch/>
          </p:blipFill>
          <p:spPr>
            <a:xfrm>
              <a:off x="-15736" y="3153832"/>
              <a:ext cx="777240" cy="606425"/>
            </a:xfrm>
            <a:prstGeom prst="rect">
              <a:avLst/>
            </a:prstGeom>
            <a:noFill/>
            <a:ln>
              <a:noFill/>
            </a:ln>
          </p:spPr>
        </p:pic>
        <p:pic>
          <p:nvPicPr>
            <p:cNvPr descr="HDRibbonContent-UniformTrim.png" id="14" name="Google Shape;14;p39"/>
            <p:cNvPicPr preferRelativeResize="0"/>
            <p:nvPr/>
          </p:nvPicPr>
          <p:blipFill rotWithShape="1">
            <a:blip r:embed="rId3">
              <a:alphaModFix/>
            </a:blip>
            <a:srcRect b="0" l="0" r="0" t="0"/>
            <a:stretch/>
          </p:blipFill>
          <p:spPr>
            <a:xfrm>
              <a:off x="11436986" y="3153832"/>
              <a:ext cx="777240" cy="606425"/>
            </a:xfrm>
            <a:prstGeom prst="rect">
              <a:avLst/>
            </a:prstGeom>
            <a:noFill/>
            <a:ln>
              <a:noFill/>
            </a:ln>
          </p:spPr>
        </p:pic>
      </p:grpSp>
      <p:sp>
        <p:nvSpPr>
          <p:cNvPr id="15" name="Google Shape;15;p39"/>
          <p:cNvSpPr txBox="1"/>
          <p:nvPr>
            <p:ph type="title"/>
          </p:nvPr>
        </p:nvSpPr>
        <p:spPr>
          <a:xfrm>
            <a:off x="1295402" y="982132"/>
            <a:ext cx="9601196" cy="1303867"/>
          </a:xfrm>
          <a:prstGeom prst="rect">
            <a:avLst/>
          </a:prstGeom>
          <a:noFill/>
          <a:ln>
            <a:noFill/>
          </a:ln>
        </p:spPr>
        <p:txBody>
          <a:bodyPr anchorCtr="0" anchor="ctr" bIns="45700" lIns="91425" spcFirstLastPara="1" rIns="91425" wrap="square" tIns="45700">
            <a:normAutofit/>
          </a:bodyPr>
          <a:lstStyle>
            <a:lvl1pPr lvl="0" marR="0" rtl="0" algn="ctr">
              <a:spcBef>
                <a:spcPts val="0"/>
              </a:spcBef>
              <a:spcAft>
                <a:spcPts val="0"/>
              </a:spcAft>
              <a:buClr>
                <a:srgbClr val="262626"/>
              </a:buClr>
              <a:buSzPts val="4400"/>
              <a:buFont typeface="Garamond"/>
              <a:buNone/>
              <a:defRPr b="0" i="0" sz="4400" u="none" cap="none" strike="noStrike">
                <a:solidFill>
                  <a:srgbClr val="262626"/>
                </a:solidFill>
                <a:latin typeface="Garamond"/>
                <a:ea typeface="Garamond"/>
                <a:cs typeface="Garamond"/>
                <a:sym typeface="Garamond"/>
              </a:defRPr>
            </a:lvl1pPr>
            <a:lvl2pPr lvl="1" marR="0" rtl="0" algn="l">
              <a:spcBef>
                <a:spcPts val="0"/>
              </a:spcBef>
              <a:spcAft>
                <a:spcPts val="0"/>
              </a:spcAft>
              <a:buSzPts val="1400"/>
              <a:buNone/>
              <a:defRPr b="0" i="0" sz="1800" u="none" cap="none" strike="noStrike">
                <a:solidFill>
                  <a:schemeClr val="dk2"/>
                </a:solidFill>
              </a:defRPr>
            </a:lvl2pPr>
            <a:lvl3pPr lvl="2" marR="0" rtl="0" algn="l">
              <a:spcBef>
                <a:spcPts val="0"/>
              </a:spcBef>
              <a:spcAft>
                <a:spcPts val="0"/>
              </a:spcAft>
              <a:buSzPts val="1400"/>
              <a:buNone/>
              <a:defRPr b="0" i="0" sz="1800" u="none" cap="none" strike="noStrike">
                <a:solidFill>
                  <a:schemeClr val="dk2"/>
                </a:solidFill>
              </a:defRPr>
            </a:lvl3pPr>
            <a:lvl4pPr lvl="3" marR="0" rtl="0" algn="l">
              <a:spcBef>
                <a:spcPts val="0"/>
              </a:spcBef>
              <a:spcAft>
                <a:spcPts val="0"/>
              </a:spcAft>
              <a:buSzPts val="1400"/>
              <a:buNone/>
              <a:defRPr b="0" i="0" sz="1800" u="none" cap="none" strike="noStrike">
                <a:solidFill>
                  <a:schemeClr val="dk2"/>
                </a:solidFill>
              </a:defRPr>
            </a:lvl4pPr>
            <a:lvl5pPr lvl="4" marR="0" rtl="0" algn="l">
              <a:spcBef>
                <a:spcPts val="0"/>
              </a:spcBef>
              <a:spcAft>
                <a:spcPts val="0"/>
              </a:spcAft>
              <a:buSzPts val="1400"/>
              <a:buNone/>
              <a:defRPr b="0" i="0" sz="1800" u="none" cap="none" strike="noStrike">
                <a:solidFill>
                  <a:schemeClr val="dk2"/>
                </a:solidFill>
              </a:defRPr>
            </a:lvl5pPr>
            <a:lvl6pPr lvl="5" marR="0" rtl="0" algn="l">
              <a:spcBef>
                <a:spcPts val="0"/>
              </a:spcBef>
              <a:spcAft>
                <a:spcPts val="0"/>
              </a:spcAft>
              <a:buSzPts val="1400"/>
              <a:buNone/>
              <a:defRPr b="0" i="0" sz="1800" u="none" cap="none" strike="noStrike">
                <a:solidFill>
                  <a:schemeClr val="dk2"/>
                </a:solidFill>
              </a:defRPr>
            </a:lvl6pPr>
            <a:lvl7pPr lvl="6" marR="0" rtl="0" algn="l">
              <a:spcBef>
                <a:spcPts val="0"/>
              </a:spcBef>
              <a:spcAft>
                <a:spcPts val="0"/>
              </a:spcAft>
              <a:buSzPts val="1400"/>
              <a:buNone/>
              <a:defRPr b="0" i="0" sz="1800" u="none" cap="none" strike="noStrike">
                <a:solidFill>
                  <a:schemeClr val="dk2"/>
                </a:solidFill>
              </a:defRPr>
            </a:lvl7pPr>
            <a:lvl8pPr lvl="7" marR="0" rtl="0" algn="l">
              <a:spcBef>
                <a:spcPts val="0"/>
              </a:spcBef>
              <a:spcAft>
                <a:spcPts val="0"/>
              </a:spcAft>
              <a:buSzPts val="1400"/>
              <a:buNone/>
              <a:defRPr b="0" i="0" sz="1800" u="none" cap="none" strike="noStrike">
                <a:solidFill>
                  <a:schemeClr val="dk2"/>
                </a:solidFill>
              </a:defRPr>
            </a:lvl8pPr>
            <a:lvl9pPr lvl="8" marR="0" rtl="0" algn="l">
              <a:spcBef>
                <a:spcPts val="0"/>
              </a:spcBef>
              <a:spcAft>
                <a:spcPts val="0"/>
              </a:spcAft>
              <a:buSzPts val="1400"/>
              <a:buNone/>
              <a:defRPr b="0" i="0" sz="1800" u="none" cap="none" strike="noStrike">
                <a:solidFill>
                  <a:schemeClr val="dk2"/>
                </a:solidFill>
              </a:defRPr>
            </a:lvl9pPr>
          </a:lstStyle>
          <a:p/>
        </p:txBody>
      </p:sp>
      <p:sp>
        <p:nvSpPr>
          <p:cNvPr id="16" name="Google Shape;16;p39"/>
          <p:cNvSpPr txBox="1"/>
          <p:nvPr>
            <p:ph idx="1" type="body"/>
          </p:nvPr>
        </p:nvSpPr>
        <p:spPr>
          <a:xfrm>
            <a:off x="1295401" y="2556932"/>
            <a:ext cx="9601196" cy="3318936"/>
          </a:xfrm>
          <a:prstGeom prst="rect">
            <a:avLst/>
          </a:prstGeom>
          <a:noFill/>
          <a:ln>
            <a:noFill/>
          </a:ln>
        </p:spPr>
        <p:txBody>
          <a:bodyPr anchorCtr="0" anchor="t" bIns="45700" lIns="91425" spcFirstLastPara="1" rIns="91425" wrap="square" tIns="45700">
            <a:normAutofit/>
          </a:bodyPr>
          <a:lstStyle>
            <a:lvl1pPr indent="-403860" lvl="0" marL="457200" marR="0" rtl="0" algn="l">
              <a:spcBef>
                <a:spcPts val="480"/>
              </a:spcBef>
              <a:spcAft>
                <a:spcPts val="0"/>
              </a:spcAft>
              <a:buClr>
                <a:schemeClr val="accent1"/>
              </a:buClr>
              <a:buSzPts val="2760"/>
              <a:buFont typeface="Arial"/>
              <a:buChar char="•"/>
              <a:defRPr b="0" i="0" sz="2400" u="none" cap="none" strike="noStrike">
                <a:solidFill>
                  <a:srgbClr val="262626"/>
                </a:solidFill>
                <a:latin typeface="Garamond"/>
                <a:ea typeface="Garamond"/>
                <a:cs typeface="Garamond"/>
                <a:sym typeface="Garamond"/>
              </a:defRPr>
            </a:lvl1pPr>
            <a:lvl2pPr indent="-374650" lvl="1" marL="914400" marR="0" rtl="0" algn="l">
              <a:spcBef>
                <a:spcPts val="600"/>
              </a:spcBef>
              <a:spcAft>
                <a:spcPts val="0"/>
              </a:spcAft>
              <a:buClr>
                <a:schemeClr val="accent1"/>
              </a:buClr>
              <a:buSzPts val="2300"/>
              <a:buFont typeface="Arial"/>
              <a:buChar char="•"/>
              <a:defRPr b="0" i="0" sz="2000" u="none" cap="none" strike="noStrike">
                <a:solidFill>
                  <a:srgbClr val="262626"/>
                </a:solidFill>
                <a:latin typeface="Garamond"/>
                <a:ea typeface="Garamond"/>
                <a:cs typeface="Garamond"/>
                <a:sym typeface="Garamond"/>
              </a:defRPr>
            </a:lvl2pPr>
            <a:lvl3pPr indent="-360044" lvl="2" marL="1371600" marR="0" rtl="0" algn="l">
              <a:spcBef>
                <a:spcPts val="600"/>
              </a:spcBef>
              <a:spcAft>
                <a:spcPts val="0"/>
              </a:spcAft>
              <a:buClr>
                <a:schemeClr val="accent1"/>
              </a:buClr>
              <a:buSzPts val="2070"/>
              <a:buFont typeface="Arial"/>
              <a:buChar char="•"/>
              <a:defRPr b="0" i="0" sz="1800" u="none" cap="none" strike="noStrike">
                <a:solidFill>
                  <a:srgbClr val="262626"/>
                </a:solidFill>
                <a:latin typeface="Garamond"/>
                <a:ea typeface="Garamond"/>
                <a:cs typeface="Garamond"/>
                <a:sym typeface="Garamond"/>
              </a:defRPr>
            </a:lvl3pPr>
            <a:lvl4pPr indent="-345439" lvl="3" marL="1828800" marR="0" rtl="0" algn="l">
              <a:spcBef>
                <a:spcPts val="600"/>
              </a:spcBef>
              <a:spcAft>
                <a:spcPts val="0"/>
              </a:spcAft>
              <a:buClr>
                <a:schemeClr val="accent1"/>
              </a:buClr>
              <a:buSzPts val="1840"/>
              <a:buFont typeface="Arial"/>
              <a:buChar char="•"/>
              <a:defRPr b="0" i="0" sz="1600" u="none" cap="none" strike="noStrike">
                <a:solidFill>
                  <a:srgbClr val="262626"/>
                </a:solidFill>
                <a:latin typeface="Garamond"/>
                <a:ea typeface="Garamond"/>
                <a:cs typeface="Garamond"/>
                <a:sym typeface="Garamond"/>
              </a:defRPr>
            </a:lvl4pPr>
            <a:lvl5pPr indent="-330835" lvl="4" marL="2286000" marR="0" rtl="0" algn="l">
              <a:spcBef>
                <a:spcPts val="600"/>
              </a:spcBef>
              <a:spcAft>
                <a:spcPts val="0"/>
              </a:spcAft>
              <a:buClr>
                <a:schemeClr val="accent1"/>
              </a:buClr>
              <a:buSzPts val="1610"/>
              <a:buFont typeface="Arial"/>
              <a:buChar char="•"/>
              <a:defRPr b="0" i="0" sz="1400" u="none" cap="none" strike="noStrike">
                <a:solidFill>
                  <a:srgbClr val="262626"/>
                </a:solidFill>
                <a:latin typeface="Garamond"/>
                <a:ea typeface="Garamond"/>
                <a:cs typeface="Garamond"/>
                <a:sym typeface="Garamond"/>
              </a:defRPr>
            </a:lvl5pPr>
            <a:lvl6pPr indent="-330835" lvl="5" marL="2743200" marR="0" rtl="0" algn="l">
              <a:spcBef>
                <a:spcPts val="600"/>
              </a:spcBef>
              <a:spcAft>
                <a:spcPts val="0"/>
              </a:spcAft>
              <a:buClr>
                <a:schemeClr val="accent1"/>
              </a:buClr>
              <a:buSzPts val="1610"/>
              <a:buFont typeface="Arial"/>
              <a:buChar char="•"/>
              <a:defRPr b="0" i="0" sz="1400" u="none" cap="none" strike="noStrike">
                <a:solidFill>
                  <a:srgbClr val="262626"/>
                </a:solidFill>
                <a:latin typeface="Garamond"/>
                <a:ea typeface="Garamond"/>
                <a:cs typeface="Garamond"/>
                <a:sym typeface="Garamond"/>
              </a:defRPr>
            </a:lvl6pPr>
            <a:lvl7pPr indent="-330835" lvl="6" marL="3200400" marR="0" rtl="0" algn="l">
              <a:spcBef>
                <a:spcPts val="600"/>
              </a:spcBef>
              <a:spcAft>
                <a:spcPts val="0"/>
              </a:spcAft>
              <a:buClr>
                <a:schemeClr val="accent1"/>
              </a:buClr>
              <a:buSzPts val="1610"/>
              <a:buFont typeface="Arial"/>
              <a:buChar char="•"/>
              <a:defRPr b="0" i="0" sz="1400" u="none" cap="none" strike="noStrike">
                <a:solidFill>
                  <a:srgbClr val="262626"/>
                </a:solidFill>
                <a:latin typeface="Garamond"/>
                <a:ea typeface="Garamond"/>
                <a:cs typeface="Garamond"/>
                <a:sym typeface="Garamond"/>
              </a:defRPr>
            </a:lvl7pPr>
            <a:lvl8pPr indent="-330834" lvl="7" marL="3657600" marR="0" rtl="0" algn="l">
              <a:spcBef>
                <a:spcPts val="600"/>
              </a:spcBef>
              <a:spcAft>
                <a:spcPts val="0"/>
              </a:spcAft>
              <a:buClr>
                <a:schemeClr val="accent1"/>
              </a:buClr>
              <a:buSzPts val="1610"/>
              <a:buFont typeface="Arial"/>
              <a:buChar char="•"/>
              <a:defRPr b="0" i="0" sz="1400" u="none" cap="none" strike="noStrike">
                <a:solidFill>
                  <a:srgbClr val="262626"/>
                </a:solidFill>
                <a:latin typeface="Garamond"/>
                <a:ea typeface="Garamond"/>
                <a:cs typeface="Garamond"/>
                <a:sym typeface="Garamond"/>
              </a:defRPr>
            </a:lvl8pPr>
            <a:lvl9pPr indent="-330834" lvl="8" marL="4114800" marR="0" rtl="0" algn="l">
              <a:spcBef>
                <a:spcPts val="600"/>
              </a:spcBef>
              <a:spcAft>
                <a:spcPts val="600"/>
              </a:spcAft>
              <a:buClr>
                <a:schemeClr val="accent1"/>
              </a:buClr>
              <a:buSzPts val="1610"/>
              <a:buFont typeface="Arial"/>
              <a:buChar char="•"/>
              <a:defRPr b="0" i="0" sz="1400" u="none" cap="none" strike="noStrike">
                <a:solidFill>
                  <a:srgbClr val="262626"/>
                </a:solidFill>
                <a:latin typeface="Garamond"/>
                <a:ea typeface="Garamond"/>
                <a:cs typeface="Garamond"/>
                <a:sym typeface="Garamond"/>
              </a:defRPr>
            </a:lvl9pPr>
          </a:lstStyle>
          <a:p/>
        </p:txBody>
      </p:sp>
      <p:sp>
        <p:nvSpPr>
          <p:cNvPr id="17" name="Google Shape;17;p39"/>
          <p:cNvSpPr txBox="1"/>
          <p:nvPr>
            <p:ph idx="10" type="dt"/>
          </p:nvPr>
        </p:nvSpPr>
        <p:spPr>
          <a:xfrm>
            <a:off x="8677501" y="5969000"/>
            <a:ext cx="1600200" cy="279400"/>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1000" u="none" cap="none" strike="noStrike">
                <a:solidFill>
                  <a:schemeClr val="dk1"/>
                </a:solidFill>
                <a:latin typeface="Garamond"/>
                <a:ea typeface="Garamond"/>
                <a:cs typeface="Garamond"/>
                <a:sym typeface="Garamond"/>
              </a:defRPr>
            </a:lvl1pPr>
            <a:lvl2pPr lvl="1"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2pPr>
            <a:lvl3pPr lvl="2"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3pPr>
            <a:lvl4pPr lvl="3"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4pPr>
            <a:lvl5pPr lvl="4"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5pPr>
            <a:lvl6pPr lvl="5"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6pPr>
            <a:lvl7pPr lvl="6"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7pPr>
            <a:lvl8pPr lvl="7"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8pPr>
            <a:lvl9pPr lvl="8"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9pPr>
          </a:lstStyle>
          <a:p/>
        </p:txBody>
      </p:sp>
      <p:sp>
        <p:nvSpPr>
          <p:cNvPr id="18" name="Google Shape;18;p39"/>
          <p:cNvSpPr txBox="1"/>
          <p:nvPr>
            <p:ph idx="11" type="ftr"/>
          </p:nvPr>
        </p:nvSpPr>
        <p:spPr>
          <a:xfrm>
            <a:off x="1295401" y="5969000"/>
            <a:ext cx="7305900" cy="279400"/>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000" u="none" cap="none" strike="noStrike">
                <a:solidFill>
                  <a:schemeClr val="dk1"/>
                </a:solidFill>
                <a:latin typeface="Garamond"/>
                <a:ea typeface="Garamond"/>
                <a:cs typeface="Garamond"/>
                <a:sym typeface="Garamond"/>
              </a:defRPr>
            </a:lvl1pPr>
            <a:lvl2pPr lvl="1"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2pPr>
            <a:lvl3pPr lvl="2"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3pPr>
            <a:lvl4pPr lvl="3"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4pPr>
            <a:lvl5pPr lvl="4"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5pPr>
            <a:lvl6pPr lvl="5"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6pPr>
            <a:lvl7pPr lvl="6"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7pPr>
            <a:lvl8pPr lvl="7"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8pPr>
            <a:lvl9pPr lvl="8"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9pPr>
          </a:lstStyle>
          <a:p/>
        </p:txBody>
      </p:sp>
      <p:sp>
        <p:nvSpPr>
          <p:cNvPr id="19" name="Google Shape;19;p39"/>
          <p:cNvSpPr txBox="1"/>
          <p:nvPr>
            <p:ph idx="12" type="sldNum"/>
          </p:nvPr>
        </p:nvSpPr>
        <p:spPr>
          <a:xfrm>
            <a:off x="10353901" y="5969000"/>
            <a:ext cx="542697" cy="279400"/>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000" u="none" cap="none" strike="noStrike">
                <a:solidFill>
                  <a:schemeClr val="dk1"/>
                </a:solidFill>
                <a:latin typeface="Garamond"/>
                <a:ea typeface="Garamond"/>
                <a:cs typeface="Garamond"/>
                <a:sym typeface="Garamond"/>
              </a:defRPr>
            </a:lvl1pPr>
            <a:lvl2pPr indent="0" lvl="1" marL="0" marR="0" rtl="0" algn="r">
              <a:spcBef>
                <a:spcPts val="0"/>
              </a:spcBef>
              <a:buNone/>
              <a:defRPr b="0" i="0" sz="1000" u="none" cap="none" strike="noStrike">
                <a:solidFill>
                  <a:schemeClr val="dk1"/>
                </a:solidFill>
                <a:latin typeface="Garamond"/>
                <a:ea typeface="Garamond"/>
                <a:cs typeface="Garamond"/>
                <a:sym typeface="Garamond"/>
              </a:defRPr>
            </a:lvl2pPr>
            <a:lvl3pPr indent="0" lvl="2" marL="0" marR="0" rtl="0" algn="r">
              <a:spcBef>
                <a:spcPts val="0"/>
              </a:spcBef>
              <a:buNone/>
              <a:defRPr b="0" i="0" sz="1000" u="none" cap="none" strike="noStrike">
                <a:solidFill>
                  <a:schemeClr val="dk1"/>
                </a:solidFill>
                <a:latin typeface="Garamond"/>
                <a:ea typeface="Garamond"/>
                <a:cs typeface="Garamond"/>
                <a:sym typeface="Garamond"/>
              </a:defRPr>
            </a:lvl3pPr>
            <a:lvl4pPr indent="0" lvl="3" marL="0" marR="0" rtl="0" algn="r">
              <a:spcBef>
                <a:spcPts val="0"/>
              </a:spcBef>
              <a:buNone/>
              <a:defRPr b="0" i="0" sz="1000" u="none" cap="none" strike="noStrike">
                <a:solidFill>
                  <a:schemeClr val="dk1"/>
                </a:solidFill>
                <a:latin typeface="Garamond"/>
                <a:ea typeface="Garamond"/>
                <a:cs typeface="Garamond"/>
                <a:sym typeface="Garamond"/>
              </a:defRPr>
            </a:lvl4pPr>
            <a:lvl5pPr indent="0" lvl="4" marL="0" marR="0" rtl="0" algn="r">
              <a:spcBef>
                <a:spcPts val="0"/>
              </a:spcBef>
              <a:buNone/>
              <a:defRPr b="0" i="0" sz="1000" u="none" cap="none" strike="noStrike">
                <a:solidFill>
                  <a:schemeClr val="dk1"/>
                </a:solidFill>
                <a:latin typeface="Garamond"/>
                <a:ea typeface="Garamond"/>
                <a:cs typeface="Garamond"/>
                <a:sym typeface="Garamond"/>
              </a:defRPr>
            </a:lvl5pPr>
            <a:lvl6pPr indent="0" lvl="5" marL="0" marR="0" rtl="0" algn="r">
              <a:spcBef>
                <a:spcPts val="0"/>
              </a:spcBef>
              <a:buNone/>
              <a:defRPr b="0" i="0" sz="1000" u="none" cap="none" strike="noStrike">
                <a:solidFill>
                  <a:schemeClr val="dk1"/>
                </a:solidFill>
                <a:latin typeface="Garamond"/>
                <a:ea typeface="Garamond"/>
                <a:cs typeface="Garamond"/>
                <a:sym typeface="Garamond"/>
              </a:defRPr>
            </a:lvl6pPr>
            <a:lvl7pPr indent="0" lvl="6" marL="0" marR="0" rtl="0" algn="r">
              <a:spcBef>
                <a:spcPts val="0"/>
              </a:spcBef>
              <a:buNone/>
              <a:defRPr b="0" i="0" sz="1000" u="none" cap="none" strike="noStrike">
                <a:solidFill>
                  <a:schemeClr val="dk1"/>
                </a:solidFill>
                <a:latin typeface="Garamond"/>
                <a:ea typeface="Garamond"/>
                <a:cs typeface="Garamond"/>
                <a:sym typeface="Garamond"/>
              </a:defRPr>
            </a:lvl7pPr>
            <a:lvl8pPr indent="0" lvl="7" marL="0" marR="0" rtl="0" algn="r">
              <a:spcBef>
                <a:spcPts val="0"/>
              </a:spcBef>
              <a:buNone/>
              <a:defRPr b="0" i="0" sz="1000" u="none" cap="none" strike="noStrike">
                <a:solidFill>
                  <a:schemeClr val="dk1"/>
                </a:solidFill>
                <a:latin typeface="Garamond"/>
                <a:ea typeface="Garamond"/>
                <a:cs typeface="Garamond"/>
                <a:sym typeface="Garamond"/>
              </a:defRPr>
            </a:lvl8pPr>
            <a:lvl9pPr indent="0" lvl="8" marL="0" marR="0" rtl="0" algn="r">
              <a:spcBef>
                <a:spcPts val="0"/>
              </a:spcBef>
              <a:buNone/>
              <a:defRPr b="0" i="0" sz="1000" u="none" cap="none" strike="noStrike">
                <a:solidFill>
                  <a:schemeClr val="dk1"/>
                </a:solidFill>
                <a:latin typeface="Garamond"/>
                <a:ea typeface="Garamond"/>
                <a:cs typeface="Garamond"/>
                <a:sym typeface="Garamond"/>
              </a:defRPr>
            </a:lvl9pPr>
          </a:lstStyle>
          <a:p>
            <a:pPr indent="0" lvl="0" marL="0" rtl="0" algn="r">
              <a:spcBef>
                <a:spcPts val="0"/>
              </a:spcBef>
              <a:spcAft>
                <a:spcPts val="0"/>
              </a:spcAft>
              <a:buNone/>
            </a:pPr>
            <a:fld id="{00000000-1234-1234-1234-123412341234}" type="slidenum">
              <a:rPr lang="mn-MN"/>
              <a:t>‹#›</a:t>
            </a:fld>
            <a:endParaRPr/>
          </a:p>
        </p:txBody>
      </p:sp>
    </p:spTree>
  </p:cSld>
  <p:clrMap accent1="accent1" accent2="accent2" accent3="accent3" accent4="accent4" accent5="accent5" accent6="accent6" bg1="lt1" bg2="dk2" tx1="dk1" tx2="lt2" folHlink="folHlink" hlink="hlink"/>
  <p:sldLayoutIdLst>
    <p:sldLayoutId id="2147483649" r:id="rId4"/>
    <p:sldLayoutId id="2147483650" r:id="rId5"/>
    <p:sldLayoutId id="2147483651" r:id="rId6"/>
    <p:sldLayoutId id="2147483652" r:id="rId7"/>
    <p:sldLayoutId id="2147483653" r:id="rId8"/>
    <p:sldLayoutId id="2147483654" r:id="rId9"/>
    <p:sldLayoutId id="2147483655" r:id="rId10"/>
    <p:sldLayoutId id="2147483656" r:id="rId11"/>
    <p:sldLayoutId id="2147483657" r:id="rId12"/>
    <p:sldLayoutId id="2147483658" r:id="rId13"/>
    <p:sldLayoutId id="2147483659" r:id="rId14"/>
    <p:sldLayoutId id="2147483660" r:id="rId15"/>
    <p:sldLayoutId id="2147483661" r:id="rId16"/>
    <p:sldLayoutId id="2147483662" r:id="rId17"/>
    <p:sldLayoutId id="2147483663" r:id="rId18"/>
    <p:sldLayoutId id="2147483664" r:id="rId19"/>
    <p:sldLayoutId id="2147483665" r:id="rId20"/>
    <p:sldLayoutId id="2147483666" r:id="rId2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4.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13.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16.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chart" Target="../charts/char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7.xml"/><Relationship Id="rId3" Type="http://schemas.openxmlformats.org/officeDocument/2006/relationships/image" Target="../media/image10.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8.xml"/><Relationship Id="rId3" Type="http://schemas.openxmlformats.org/officeDocument/2006/relationships/image" Target="../media/image15.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9.xml"/><Relationship Id="rId3" Type="http://schemas.openxmlformats.org/officeDocument/2006/relationships/image" Target="../media/image6.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0.xml"/><Relationship Id="rId3" Type="http://schemas.openxmlformats.org/officeDocument/2006/relationships/image" Target="../media/image17.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1.xml"/><Relationship Id="rId3" Type="http://schemas.openxmlformats.org/officeDocument/2006/relationships/image" Target="../media/image14.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2.xml"/><Relationship Id="rId3" Type="http://schemas.openxmlformats.org/officeDocument/2006/relationships/image" Target="../media/image5.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3.xml"/><Relationship Id="rId3" Type="http://schemas.openxmlformats.org/officeDocument/2006/relationships/image" Target="../media/image7.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7" name="Shape 157"/>
        <p:cNvGrpSpPr/>
        <p:nvPr/>
      </p:nvGrpSpPr>
      <p:grpSpPr>
        <a:xfrm>
          <a:off x="0" y="0"/>
          <a:ext cx="0" cy="0"/>
          <a:chOff x="0" y="0"/>
          <a:chExt cx="0" cy="0"/>
        </a:xfrm>
      </p:grpSpPr>
      <p:sp>
        <p:nvSpPr>
          <p:cNvPr id="158" name="Google Shape;158;p1"/>
          <p:cNvSpPr txBox="1"/>
          <p:nvPr>
            <p:ph type="ctrTitle"/>
          </p:nvPr>
        </p:nvSpPr>
        <p:spPr>
          <a:xfrm>
            <a:off x="3505200" y="1676400"/>
            <a:ext cx="5486400" cy="533400"/>
          </a:xfrm>
          <a:prstGeom prst="rect">
            <a:avLst/>
          </a:prstGeom>
          <a:noFill/>
          <a:ln>
            <a:noFill/>
          </a:ln>
        </p:spPr>
        <p:txBody>
          <a:bodyPr anchorCtr="0" anchor="b" bIns="45700" lIns="91425" spcFirstLastPara="1" rIns="91425" wrap="square" tIns="45700">
            <a:noAutofit/>
          </a:bodyPr>
          <a:lstStyle/>
          <a:p>
            <a:pPr indent="0" lvl="0" marL="0" rtl="0" algn="ctr">
              <a:spcBef>
                <a:spcPts val="0"/>
              </a:spcBef>
              <a:spcAft>
                <a:spcPts val="0"/>
              </a:spcAft>
              <a:buClr>
                <a:srgbClr val="262626"/>
              </a:buClr>
              <a:buSzPts val="2800"/>
              <a:buFont typeface="Garamond"/>
              <a:buNone/>
            </a:pP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endParaRPr sz="2800"/>
          </a:p>
        </p:txBody>
      </p:sp>
      <p:sp>
        <p:nvSpPr>
          <p:cNvPr id="159" name="Google Shape;159;p1"/>
          <p:cNvSpPr/>
          <p:nvPr/>
        </p:nvSpPr>
        <p:spPr>
          <a:xfrm>
            <a:off x="1371600" y="2133601"/>
            <a:ext cx="5638800" cy="646331"/>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0" i="0" lang="mn-MN" sz="3600" u="none" cap="none" strike="noStrike">
                <a:solidFill>
                  <a:schemeClr val="dk1"/>
                </a:solidFill>
                <a:latin typeface="Garamond"/>
                <a:ea typeface="Garamond"/>
                <a:cs typeface="Garamond"/>
                <a:sym typeface="Garamond"/>
              </a:rPr>
              <a:t>	</a:t>
            </a:r>
            <a:endParaRPr b="0" i="0" sz="3600" u="none" cap="none" strike="noStrike">
              <a:solidFill>
                <a:schemeClr val="dk1"/>
              </a:solidFill>
              <a:latin typeface="Garamond"/>
              <a:ea typeface="Garamond"/>
              <a:cs typeface="Garamond"/>
              <a:sym typeface="Garamond"/>
            </a:endParaRPr>
          </a:p>
        </p:txBody>
      </p:sp>
      <p:sp>
        <p:nvSpPr>
          <p:cNvPr id="160" name="Google Shape;160;p1"/>
          <p:cNvSpPr/>
          <p:nvPr/>
        </p:nvSpPr>
        <p:spPr>
          <a:xfrm>
            <a:off x="3733800" y="1981200"/>
            <a:ext cx="4800600" cy="286232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mn-MN" sz="2400" u="none" cap="none" strike="noStrike">
                <a:solidFill>
                  <a:srgbClr val="0070C0"/>
                </a:solidFill>
                <a:latin typeface="Garamond"/>
                <a:ea typeface="Garamond"/>
                <a:cs typeface="Garamond"/>
                <a:sym typeface="Garamond"/>
              </a:rPr>
              <a:t>History of Mongolian journalism week-16</a:t>
            </a:r>
            <a:endParaRPr/>
          </a:p>
          <a:p>
            <a:pPr indent="0" lvl="0" marL="0" marR="0" rtl="0" algn="ctr">
              <a:spcBef>
                <a:spcPts val="0"/>
              </a:spcBef>
              <a:spcAft>
                <a:spcPts val="0"/>
              </a:spcAft>
              <a:buNone/>
            </a:pPr>
            <a:r>
              <a:rPr b="0" i="0" lang="mn-MN" sz="2400" u="none" cap="none" strike="noStrike">
                <a:solidFill>
                  <a:srgbClr val="0070C0"/>
                </a:solidFill>
                <a:latin typeface="Garamond"/>
                <a:ea typeface="Garamond"/>
                <a:cs typeface="Garamond"/>
                <a:sym typeface="Garamond"/>
              </a:rPr>
              <a:t>Today's Journalism and Globalization in Mongolia</a:t>
            </a:r>
            <a:endParaRPr b="0" i="0" sz="2400" u="none" cap="none" strike="noStrike">
              <a:solidFill>
                <a:srgbClr val="0070C0"/>
              </a:solidFill>
              <a:latin typeface="Garamond"/>
              <a:ea typeface="Garamond"/>
              <a:cs typeface="Garamond"/>
              <a:sym typeface="Garamond"/>
            </a:endParaRPr>
          </a:p>
          <a:p>
            <a:pPr indent="0" lvl="0" marL="0" marR="0" rtl="0" algn="ctr">
              <a:spcBef>
                <a:spcPts val="0"/>
              </a:spcBef>
              <a:spcAft>
                <a:spcPts val="0"/>
              </a:spcAft>
              <a:buNone/>
            </a:pPr>
            <a:r>
              <a:t/>
            </a:r>
            <a:endParaRPr b="0" i="0" sz="2800" u="none" cap="none" strike="noStrike">
              <a:solidFill>
                <a:srgbClr val="0070C0"/>
              </a:solidFill>
              <a:latin typeface="Garamond"/>
              <a:ea typeface="Garamond"/>
              <a:cs typeface="Garamond"/>
              <a:sym typeface="Garamond"/>
            </a:endParaRPr>
          </a:p>
          <a:p>
            <a:pPr indent="0" lvl="0" marL="0" marR="0" rtl="0" algn="ctr">
              <a:spcBef>
                <a:spcPts val="0"/>
              </a:spcBef>
              <a:spcAft>
                <a:spcPts val="0"/>
              </a:spcAft>
              <a:buNone/>
            </a:pPr>
            <a:r>
              <a:rPr b="0" i="0" lang="mn-MN" sz="2800" u="none" cap="none" strike="noStrike">
                <a:solidFill>
                  <a:srgbClr val="0070C0"/>
                </a:solidFill>
                <a:latin typeface="Garamond"/>
                <a:ea typeface="Garamond"/>
                <a:cs typeface="Garamond"/>
                <a:sym typeface="Garamond"/>
              </a:rPr>
              <a:t>Монголын өнөөгийн сэтгүүл зүй ба даяаршил</a:t>
            </a:r>
            <a:endParaRPr/>
          </a:p>
        </p:txBody>
      </p:sp>
      <p:sp>
        <p:nvSpPr>
          <p:cNvPr id="161" name="Google Shape;161;p1"/>
          <p:cNvSpPr/>
          <p:nvPr/>
        </p:nvSpPr>
        <p:spPr>
          <a:xfrm>
            <a:off x="3352800" y="2057402"/>
            <a:ext cx="5029200" cy="76944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t/>
            </a:r>
            <a:endParaRPr b="0" i="0" sz="2000" u="none" cap="none" strike="noStrike">
              <a:solidFill>
                <a:srgbClr val="0070C0"/>
              </a:solidFill>
              <a:latin typeface="Garamond"/>
              <a:ea typeface="Garamond"/>
              <a:cs typeface="Garamond"/>
              <a:sym typeface="Garamond"/>
            </a:endParaRPr>
          </a:p>
          <a:p>
            <a:pPr indent="0" lvl="0" marL="0" marR="0" rtl="0" algn="ctr">
              <a:spcBef>
                <a:spcPts val="0"/>
              </a:spcBef>
              <a:spcAft>
                <a:spcPts val="0"/>
              </a:spcAft>
              <a:buNone/>
            </a:pPr>
            <a:r>
              <a:t/>
            </a:r>
            <a:endParaRPr b="0" i="0" sz="2400" u="none" cap="none" strike="noStrike">
              <a:solidFill>
                <a:srgbClr val="0070C0"/>
              </a:solidFill>
              <a:latin typeface="Garamond"/>
              <a:ea typeface="Garamond"/>
              <a:cs typeface="Garamond"/>
              <a:sym typeface="Garamond"/>
            </a:endParaRPr>
          </a:p>
        </p:txBody>
      </p:sp>
      <p:sp>
        <p:nvSpPr>
          <p:cNvPr id="162" name="Google Shape;162;p1"/>
          <p:cNvSpPr txBox="1"/>
          <p:nvPr/>
        </p:nvSpPr>
        <p:spPr>
          <a:xfrm>
            <a:off x="6705600" y="5931357"/>
            <a:ext cx="3733800"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mn-MN" sz="1800" u="none" cap="none" strike="noStrike">
                <a:solidFill>
                  <a:srgbClr val="393028"/>
                </a:solidFill>
                <a:latin typeface="Arial"/>
                <a:ea typeface="Arial"/>
                <a:cs typeface="Arial"/>
                <a:sym typeface="Arial"/>
              </a:rPr>
              <a:t>Tsend. D /Journalism teacher/</a:t>
            </a:r>
            <a:endParaRPr/>
          </a:p>
          <a:p>
            <a:pPr indent="0" lvl="0" marL="0" marR="0" rtl="0" algn="ctr">
              <a:spcBef>
                <a:spcPts val="0"/>
              </a:spcBef>
              <a:spcAft>
                <a:spcPts val="0"/>
              </a:spcAft>
              <a:buNone/>
            </a:pPr>
            <a:r>
              <a:rPr b="0" i="0" lang="mn-MN" sz="1800" u="none" cap="none" strike="noStrike">
                <a:solidFill>
                  <a:srgbClr val="393028"/>
                </a:solidFill>
                <a:latin typeface="Arial"/>
                <a:ea typeface="Arial"/>
                <a:cs typeface="Arial"/>
                <a:sym typeface="Arial"/>
              </a:rPr>
              <a:t>Д.Цэнд /Сэтгүүл зүйн багш/</a:t>
            </a:r>
            <a:endParaRPr b="0" i="0" sz="1800" u="none" cap="none" strike="noStrike">
              <a:solidFill>
                <a:srgbClr val="393028"/>
              </a:solidFill>
              <a:latin typeface="Arial"/>
              <a:ea typeface="Arial"/>
              <a:cs typeface="Arial"/>
              <a:sym typeface="Arial"/>
            </a:endParaRPr>
          </a:p>
          <a:p>
            <a:pPr indent="0" lvl="0" marL="0" marR="0" rtl="0" algn="l">
              <a:spcBef>
                <a:spcPts val="0"/>
              </a:spcBef>
              <a:spcAft>
                <a:spcPts val="0"/>
              </a:spcAft>
              <a:buNone/>
            </a:pPr>
            <a:r>
              <a:t/>
            </a:r>
            <a:endParaRPr sz="1800">
              <a:solidFill>
                <a:schemeClr val="dk1"/>
              </a:solidFill>
              <a:latin typeface="Garamond"/>
              <a:ea typeface="Garamond"/>
              <a:cs typeface="Garamond"/>
              <a:sym typeface="Garamond"/>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7" name="Shape 167"/>
        <p:cNvGrpSpPr/>
        <p:nvPr/>
      </p:nvGrpSpPr>
      <p:grpSpPr>
        <a:xfrm>
          <a:off x="0" y="0"/>
          <a:ext cx="0" cy="0"/>
          <a:chOff x="0" y="0"/>
          <a:chExt cx="0" cy="0"/>
        </a:xfrm>
      </p:grpSpPr>
      <p:sp>
        <p:nvSpPr>
          <p:cNvPr id="168" name="Google Shape;168;p2"/>
          <p:cNvSpPr txBox="1"/>
          <p:nvPr>
            <p:ph type="title"/>
          </p:nvPr>
        </p:nvSpPr>
        <p:spPr>
          <a:xfrm>
            <a:off x="1295402" y="982132"/>
            <a:ext cx="9601196"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262626"/>
              </a:buClr>
              <a:buSzPct val="100000"/>
              <a:buFont typeface="Garamond"/>
              <a:buNone/>
            </a:pPr>
            <a:br>
              <a:rPr lang="mn-MN"/>
            </a:br>
            <a:br>
              <a:rPr lang="mn-MN"/>
            </a:br>
            <a:r>
              <a:rPr lang="mn-MN">
                <a:solidFill>
                  <a:srgbClr val="0070C0"/>
                </a:solidFill>
              </a:rPr>
              <a:t>Content of  Lecture-1</a:t>
            </a:r>
            <a:br>
              <a:rPr lang="mn-MN">
                <a:solidFill>
                  <a:srgbClr val="0070C0"/>
                </a:solidFill>
              </a:rPr>
            </a:br>
            <a:r>
              <a:rPr lang="mn-MN">
                <a:solidFill>
                  <a:srgbClr val="0070C0"/>
                </a:solidFill>
              </a:rPr>
              <a:t>Хичээлийн агуулга-1</a:t>
            </a:r>
            <a:br>
              <a:rPr lang="mn-MN"/>
            </a:br>
            <a:r>
              <a:rPr lang="mn-MN"/>
              <a:t> </a:t>
            </a:r>
            <a:br>
              <a:rPr lang="mn-MN"/>
            </a:br>
            <a:endParaRPr/>
          </a:p>
        </p:txBody>
      </p:sp>
      <p:sp>
        <p:nvSpPr>
          <p:cNvPr id="169" name="Google Shape;169;p2"/>
          <p:cNvSpPr txBox="1"/>
          <p:nvPr>
            <p:ph idx="1" type="body"/>
          </p:nvPr>
        </p:nvSpPr>
        <p:spPr>
          <a:xfrm>
            <a:off x="1295401" y="2556932"/>
            <a:ext cx="9601196" cy="3318936"/>
          </a:xfrm>
          <a:prstGeom prst="rect">
            <a:avLst/>
          </a:prstGeom>
          <a:noFill/>
          <a:ln>
            <a:noFill/>
          </a:ln>
        </p:spPr>
        <p:txBody>
          <a:bodyPr anchorCtr="0" anchor="t" bIns="45700" lIns="91425" spcFirstLastPara="1" rIns="91425" wrap="square" tIns="45700">
            <a:normAutofit/>
          </a:bodyPr>
          <a:lstStyle/>
          <a:p>
            <a:pPr indent="-285750" lvl="0" marL="285750" rtl="0" algn="just">
              <a:spcBef>
                <a:spcPts val="0"/>
              </a:spcBef>
              <a:spcAft>
                <a:spcPts val="0"/>
              </a:spcAft>
              <a:buSzPts val="2760"/>
              <a:buChar char="•"/>
            </a:pPr>
            <a:r>
              <a:rPr lang="mn-MN">
                <a:solidFill>
                  <a:srgbClr val="FF0000"/>
                </a:solidFill>
              </a:rPr>
              <a:t>Сэдвийн зорилго:</a:t>
            </a:r>
            <a:r>
              <a:rPr lang="mn-MN">
                <a:solidFill>
                  <a:schemeClr val="dk1"/>
                </a:solidFill>
              </a:rPr>
              <a:t>1990-ээд оны Монголын хэвлэл мэдээллийн үйл явцыг мэдэх </a:t>
            </a:r>
            <a:endParaRPr/>
          </a:p>
          <a:p>
            <a:pPr indent="-285750" lvl="0" marL="285750" rtl="0" algn="just">
              <a:spcBef>
                <a:spcPts val="1080"/>
              </a:spcBef>
              <a:spcAft>
                <a:spcPts val="0"/>
              </a:spcAft>
              <a:buSzPts val="2760"/>
              <a:buChar char="•"/>
            </a:pPr>
            <a:r>
              <a:rPr lang="mn-MN">
                <a:solidFill>
                  <a:srgbClr val="FF0000"/>
                </a:solidFill>
              </a:rPr>
              <a:t>Нэр томьёо, тайлбар:</a:t>
            </a:r>
            <a:r>
              <a:rPr lang="mn-MN">
                <a:solidFill>
                  <a:schemeClr val="dk1"/>
                </a:solidFill>
              </a:rPr>
              <a:t>Ардчилал, шинэчлэл, чөлөөт хэвлэл, хувийн хэвлэл </a:t>
            </a:r>
            <a:endParaRPr>
              <a:solidFill>
                <a:schemeClr val="dk1"/>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4" name="Shape 174"/>
        <p:cNvGrpSpPr/>
        <p:nvPr/>
      </p:nvGrpSpPr>
      <p:grpSpPr>
        <a:xfrm>
          <a:off x="0" y="0"/>
          <a:ext cx="0" cy="0"/>
          <a:chOff x="0" y="0"/>
          <a:chExt cx="0" cy="0"/>
        </a:xfrm>
      </p:grpSpPr>
      <p:sp>
        <p:nvSpPr>
          <p:cNvPr id="175" name="Google Shape;175;p3"/>
          <p:cNvSpPr txBox="1"/>
          <p:nvPr>
            <p:ph type="title"/>
          </p:nvPr>
        </p:nvSpPr>
        <p:spPr>
          <a:xfrm>
            <a:off x="1295402" y="982132"/>
            <a:ext cx="9601196"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0070C0"/>
              </a:buClr>
              <a:buSzPct val="100000"/>
              <a:buFont typeface="Garamond"/>
              <a:buNone/>
            </a:pPr>
            <a:r>
              <a:rPr lang="mn-MN">
                <a:solidFill>
                  <a:srgbClr val="0070C0"/>
                </a:solidFill>
              </a:rPr>
              <a:t>Content of  Lecture-2</a:t>
            </a:r>
            <a:br>
              <a:rPr lang="mn-MN">
                <a:solidFill>
                  <a:srgbClr val="0070C0"/>
                </a:solidFill>
              </a:rPr>
            </a:br>
            <a:r>
              <a:rPr lang="mn-MN">
                <a:solidFill>
                  <a:srgbClr val="0070C0"/>
                </a:solidFill>
              </a:rPr>
              <a:t>Хичээлийн агуулга-2</a:t>
            </a:r>
            <a:endParaRPr/>
          </a:p>
        </p:txBody>
      </p:sp>
      <p:sp>
        <p:nvSpPr>
          <p:cNvPr id="176" name="Google Shape;176;p3"/>
          <p:cNvSpPr txBox="1"/>
          <p:nvPr>
            <p:ph idx="1" type="body"/>
          </p:nvPr>
        </p:nvSpPr>
        <p:spPr>
          <a:xfrm>
            <a:off x="1295401" y="2556932"/>
            <a:ext cx="9601196" cy="3318936"/>
          </a:xfrm>
          <a:prstGeom prst="rect">
            <a:avLst/>
          </a:prstGeom>
          <a:noFill/>
          <a:ln>
            <a:noFill/>
          </a:ln>
        </p:spPr>
        <p:txBody>
          <a:bodyPr anchorCtr="0" anchor="t" bIns="45700" lIns="91425" spcFirstLastPara="1" rIns="91425" wrap="square" tIns="45700">
            <a:normAutofit/>
          </a:bodyPr>
          <a:lstStyle/>
          <a:p>
            <a:pPr indent="-285750" lvl="0" marL="285750" rtl="0" algn="l">
              <a:spcBef>
                <a:spcPts val="0"/>
              </a:spcBef>
              <a:spcAft>
                <a:spcPts val="0"/>
              </a:spcAft>
              <a:buSzPts val="2760"/>
              <a:buChar char="•"/>
            </a:pPr>
            <a:r>
              <a:rPr b="1" lang="mn-MN">
                <a:solidFill>
                  <a:srgbClr val="FF0000"/>
                </a:solidFill>
              </a:rPr>
              <a:t>Эзэмших мэдлэг, чадвар</a:t>
            </a:r>
            <a:endParaRPr/>
          </a:p>
          <a:p>
            <a:pPr indent="-285750" lvl="0" marL="285750" rtl="0" algn="l">
              <a:spcBef>
                <a:spcPts val="1080"/>
              </a:spcBef>
              <a:spcAft>
                <a:spcPts val="0"/>
              </a:spcAft>
              <a:buSzPts val="2760"/>
              <a:buChar char="•"/>
            </a:pPr>
            <a:r>
              <a:rPr lang="mn-MN">
                <a:solidFill>
                  <a:schemeClr val="dk1"/>
                </a:solidFill>
              </a:rPr>
              <a:t>Монголын сэтгүүл зүйн өнөөгийн үйл явцыг мэдэх. </a:t>
            </a:r>
            <a:endParaRPr/>
          </a:p>
          <a:p>
            <a:pPr indent="-285750" lvl="0" marL="285750" rtl="0" algn="l">
              <a:spcBef>
                <a:spcPts val="1080"/>
              </a:spcBef>
              <a:spcAft>
                <a:spcPts val="0"/>
              </a:spcAft>
              <a:buSzPts val="2760"/>
              <a:buChar char="•"/>
            </a:pPr>
            <a:r>
              <a:rPr lang="mn-MN">
                <a:solidFill>
                  <a:schemeClr val="dk1"/>
                </a:solidFill>
              </a:rPr>
              <a:t>Сэтгүүл зүй дэх орчин үеийн хандлага, шинэ технологийн нөлөөг мэдэх </a:t>
            </a:r>
            <a:endParaRPr/>
          </a:p>
          <a:p>
            <a:pPr indent="-285750" lvl="0" marL="285750" rtl="0" algn="l">
              <a:spcBef>
                <a:spcPts val="1080"/>
              </a:spcBef>
              <a:spcAft>
                <a:spcPts val="0"/>
              </a:spcAft>
              <a:buSzPts val="2760"/>
              <a:buChar char="•"/>
            </a:pPr>
            <a:r>
              <a:rPr lang="mn-MN">
                <a:solidFill>
                  <a:schemeClr val="dk1"/>
                </a:solidFill>
              </a:rPr>
              <a:t>Сэтгүүл зүйн олон нийтийн харилцаа болох тухайд </a:t>
            </a:r>
            <a:endParaRPr/>
          </a:p>
          <a:p>
            <a:pPr indent="-110490" lvl="0" marL="285750" rtl="0" algn="l">
              <a:spcBef>
                <a:spcPts val="1080"/>
              </a:spcBef>
              <a:spcAft>
                <a:spcPts val="0"/>
              </a:spcAft>
              <a:buSzPts val="2760"/>
              <a:buNone/>
            </a:pPr>
            <a:r>
              <a:t/>
            </a:r>
            <a:endParaRPr>
              <a:solidFill>
                <a:schemeClr val="dk1"/>
              </a:solidFill>
            </a:endParaRPr>
          </a:p>
          <a:p>
            <a:pPr indent="-110490" lvl="0" marL="285750" rtl="0" algn="l">
              <a:spcBef>
                <a:spcPts val="1080"/>
              </a:spcBef>
              <a:spcAft>
                <a:spcPts val="0"/>
              </a:spcAft>
              <a:buSzPts val="2760"/>
              <a:buNone/>
            </a:pPr>
            <a:r>
              <a:t/>
            </a:r>
            <a:endParaRPr>
              <a:solidFill>
                <a:schemeClr val="dk1"/>
              </a:solidFill>
            </a:endParaRPr>
          </a:p>
          <a:p>
            <a:pPr indent="-110490" lvl="0" marL="285750" rtl="0" algn="l">
              <a:spcBef>
                <a:spcPts val="1080"/>
              </a:spcBef>
              <a:spcAft>
                <a:spcPts val="0"/>
              </a:spcAft>
              <a:buSzPts val="2760"/>
              <a:buNone/>
            </a:pPr>
            <a:r>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1" name="Shape 181"/>
        <p:cNvGrpSpPr/>
        <p:nvPr/>
      </p:nvGrpSpPr>
      <p:grpSpPr>
        <a:xfrm>
          <a:off x="0" y="0"/>
          <a:ext cx="0" cy="0"/>
          <a:chOff x="0" y="0"/>
          <a:chExt cx="0" cy="0"/>
        </a:xfrm>
      </p:grpSpPr>
      <p:sp>
        <p:nvSpPr>
          <p:cNvPr id="182" name="Google Shape;182;p4"/>
          <p:cNvSpPr txBox="1"/>
          <p:nvPr>
            <p:ph type="title"/>
          </p:nvPr>
        </p:nvSpPr>
        <p:spPr>
          <a:xfrm>
            <a:off x="1295402" y="982132"/>
            <a:ext cx="9601196"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Trends in Journalism</a:t>
            </a:r>
            <a:br>
              <a:rPr lang="mn-MN" sz="2400">
                <a:solidFill>
                  <a:srgbClr val="0070C0"/>
                </a:solidFill>
              </a:rPr>
            </a:br>
            <a:r>
              <a:rPr lang="mn-MN" sz="2400">
                <a:solidFill>
                  <a:srgbClr val="0070C0"/>
                </a:solidFill>
              </a:rPr>
              <a:t>Сэтгүүл зүйн чиг хандлагууд </a:t>
            </a:r>
            <a:endParaRPr sz="2400">
              <a:solidFill>
                <a:srgbClr val="0070C0"/>
              </a:solidFill>
            </a:endParaRPr>
          </a:p>
        </p:txBody>
      </p:sp>
      <p:sp>
        <p:nvSpPr>
          <p:cNvPr id="183" name="Google Shape;183;p4"/>
          <p:cNvSpPr txBox="1"/>
          <p:nvPr>
            <p:ph idx="1" type="body"/>
          </p:nvPr>
        </p:nvSpPr>
        <p:spPr>
          <a:xfrm>
            <a:off x="1295403" y="2556932"/>
            <a:ext cx="9601196" cy="3108577"/>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760"/>
              <a:buNone/>
            </a:pPr>
            <a:r>
              <a:rPr lang="mn-MN"/>
              <a:t>Орчин үед хамгийн эрчимтэй даяарчлагдаж буй зүйлийн нэг нь  сэтгүүл зүй мөн гэдгийг судлаачид нэгэн дуугаар хүлээн зөвшөөрдөг. Энэ нь бидний өргөн хэрэглэдэг уламжлалт "сэтгүүл зүй" хэмээх ойлголтын агуулгад төдийгүй нэр томъёонд хүртэл нөлөөлөх болсон. Тиймээс мэдээллийн технологи өндөр хөгжсөн орнуудад </a:t>
            </a:r>
            <a:r>
              <a:rPr lang="mn-MN">
                <a:solidFill>
                  <a:srgbClr val="FF0000"/>
                </a:solidFill>
              </a:rPr>
              <a:t>«Маss Меdia» </a:t>
            </a:r>
            <a:r>
              <a:rPr lang="mn-MN"/>
              <a:t>болон «</a:t>
            </a:r>
            <a:r>
              <a:rPr lang="mn-MN">
                <a:solidFill>
                  <a:srgbClr val="FF0000"/>
                </a:solidFill>
              </a:rPr>
              <a:t>Маss communication</a:t>
            </a:r>
            <a:r>
              <a:rPr lang="mn-MN"/>
              <a:t>” хэмээх нэр томъёог өргөн хэрэглэх болсон. Бид ч нийгмийн үйл явцыг дагаад энэ ойлголт руу орж байна. </a:t>
            </a:r>
            <a:endParaRPr>
              <a:solidFill>
                <a:schemeClr val="accent1"/>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7" name="Shape 187"/>
        <p:cNvGrpSpPr/>
        <p:nvPr/>
      </p:nvGrpSpPr>
      <p:grpSpPr>
        <a:xfrm>
          <a:off x="0" y="0"/>
          <a:ext cx="0" cy="0"/>
          <a:chOff x="0" y="0"/>
          <a:chExt cx="0" cy="0"/>
        </a:xfrm>
      </p:grpSpPr>
      <p:sp>
        <p:nvSpPr>
          <p:cNvPr id="188" name="Google Shape;188;p5"/>
          <p:cNvSpPr txBox="1"/>
          <p:nvPr>
            <p:ph type="title"/>
          </p:nvPr>
        </p:nvSpPr>
        <p:spPr>
          <a:xfrm>
            <a:off x="1295402" y="982132"/>
            <a:ext cx="9601196"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Modern approach to mass communication</a:t>
            </a:r>
            <a:br>
              <a:rPr lang="mn-MN" sz="2400">
                <a:solidFill>
                  <a:srgbClr val="0070C0"/>
                </a:solidFill>
              </a:rPr>
            </a:br>
            <a:r>
              <a:rPr lang="mn-MN" sz="2400">
                <a:solidFill>
                  <a:srgbClr val="0070C0"/>
                </a:solidFill>
              </a:rPr>
              <a:t>Олон нийтийн харилцааны орчин үеийн хандлага </a:t>
            </a:r>
            <a:endParaRPr sz="2400">
              <a:solidFill>
                <a:srgbClr val="0070C0"/>
              </a:solidFill>
            </a:endParaRPr>
          </a:p>
        </p:txBody>
      </p:sp>
      <p:sp>
        <p:nvSpPr>
          <p:cNvPr id="189" name="Google Shape;189;p5"/>
          <p:cNvSpPr txBox="1"/>
          <p:nvPr>
            <p:ph idx="1" type="body"/>
          </p:nvPr>
        </p:nvSpPr>
        <p:spPr>
          <a:xfrm>
            <a:off x="1295401" y="2556932"/>
            <a:ext cx="9601196" cy="3318936"/>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SzPts val="2760"/>
              <a:buNone/>
            </a:pPr>
            <a:r>
              <a:rPr lang="mn-MN"/>
              <a:t>«</a:t>
            </a:r>
            <a:r>
              <a:rPr lang="mn-MN" sz="2000">
                <a:solidFill>
                  <a:srgbClr val="FF0000"/>
                </a:solidFill>
              </a:rPr>
              <a:t>Маss communication</a:t>
            </a:r>
            <a:r>
              <a:rPr lang="mn-MN" sz="2000"/>
              <a:t>” буюу олон нийтийн харилцааны орчин үеийн хандлага </a:t>
            </a:r>
            <a:endParaRPr/>
          </a:p>
          <a:p>
            <a:pPr indent="0" lvl="0" marL="0" rtl="0" algn="just">
              <a:spcBef>
                <a:spcPts val="1080"/>
              </a:spcBef>
              <a:spcAft>
                <a:spcPts val="0"/>
              </a:spcAft>
              <a:buSzPts val="2760"/>
              <a:buNone/>
            </a:pPr>
            <a:r>
              <a:rPr lang="mn-MN"/>
              <a:t>Шинэ технологийн нөлөөн дор тодорхой болж байгаа олон нийтийн харилцааны хандлагыг </a:t>
            </a:r>
            <a:r>
              <a:rPr lang="mn-MN">
                <a:solidFill>
                  <a:srgbClr val="FF0000"/>
                </a:solidFill>
              </a:rPr>
              <a:t>даяарчлал, эс олон нийтшилт, бөөгнөрөл, төвлөрөл</a:t>
            </a:r>
            <a:r>
              <a:rPr lang="mn-MN"/>
              <a:t> хэмээн хувааж үзсэн. </a:t>
            </a:r>
            <a:endParaRPr/>
          </a:p>
          <a:p>
            <a:pPr indent="0" lvl="0" marL="0" rtl="0" algn="just">
              <a:spcBef>
                <a:spcPts val="1080"/>
              </a:spcBef>
              <a:spcAft>
                <a:spcPts val="0"/>
              </a:spcAft>
              <a:buSzPts val="2760"/>
              <a:buNone/>
            </a:pPr>
            <a:r>
              <a:rPr lang="mn-MN"/>
              <a:t>Дэлхий дахинаараа эдгээрийг сэтгүүл зүйн хөгжлийг тодорхойлж буй </a:t>
            </a:r>
            <a:r>
              <a:rPr lang="mn-MN">
                <a:solidFill>
                  <a:srgbClr val="FF0000"/>
                </a:solidFill>
              </a:rPr>
              <a:t>4 гол үйл явц </a:t>
            </a:r>
            <a:r>
              <a:rPr lang="mn-MN">
                <a:solidFill>
                  <a:schemeClr val="dk1"/>
                </a:solidFill>
              </a:rPr>
              <a:t>гэж</a:t>
            </a:r>
            <a:r>
              <a:rPr i="1" lang="mn-MN">
                <a:solidFill>
                  <a:schemeClr val="dk1"/>
                </a:solidFill>
              </a:rPr>
              <a:t> </a:t>
            </a:r>
            <a:r>
              <a:rPr i="1" lang="mn-MN"/>
              <a:t>судлаачид тогтоосон.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3" name="Shape 193"/>
        <p:cNvGrpSpPr/>
        <p:nvPr/>
      </p:nvGrpSpPr>
      <p:grpSpPr>
        <a:xfrm>
          <a:off x="0" y="0"/>
          <a:ext cx="0" cy="0"/>
          <a:chOff x="0" y="0"/>
          <a:chExt cx="0" cy="0"/>
        </a:xfrm>
      </p:grpSpPr>
      <p:sp>
        <p:nvSpPr>
          <p:cNvPr id="194" name="Google Shape;194;p6"/>
          <p:cNvSpPr txBox="1"/>
          <p:nvPr>
            <p:ph type="title"/>
          </p:nvPr>
        </p:nvSpPr>
        <p:spPr>
          <a:xfrm>
            <a:off x="1295402" y="982132"/>
            <a:ext cx="9601196"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Modern approach to mass communication</a:t>
            </a:r>
            <a:br>
              <a:rPr lang="mn-MN" sz="2400">
                <a:solidFill>
                  <a:srgbClr val="0070C0"/>
                </a:solidFill>
              </a:rPr>
            </a:br>
            <a:r>
              <a:rPr lang="mn-MN" sz="2400">
                <a:solidFill>
                  <a:srgbClr val="0070C0"/>
                </a:solidFill>
              </a:rPr>
              <a:t>Олон нийтийн харилцааны орчин үеийн хандлага </a:t>
            </a:r>
            <a:endParaRPr sz="2400"/>
          </a:p>
        </p:txBody>
      </p:sp>
      <p:sp>
        <p:nvSpPr>
          <p:cNvPr id="195" name="Google Shape;195;p6"/>
          <p:cNvSpPr txBox="1"/>
          <p:nvPr>
            <p:ph idx="1" type="body"/>
          </p:nvPr>
        </p:nvSpPr>
        <p:spPr>
          <a:xfrm>
            <a:off x="1295401" y="2556932"/>
            <a:ext cx="9601196" cy="3318936"/>
          </a:xfrm>
          <a:prstGeom prst="rect">
            <a:avLst/>
          </a:prstGeom>
          <a:noFill/>
          <a:ln>
            <a:noFill/>
          </a:ln>
        </p:spPr>
        <p:txBody>
          <a:bodyPr anchorCtr="0" anchor="t" bIns="45700" lIns="91425" spcFirstLastPara="1" rIns="91425" wrap="square" tIns="45700">
            <a:normAutofit fontScale="92500" lnSpcReduction="20000"/>
          </a:bodyPr>
          <a:lstStyle/>
          <a:p>
            <a:pPr indent="-285750" lvl="0" marL="285750" rtl="0" algn="just">
              <a:spcBef>
                <a:spcPts val="0"/>
              </a:spcBef>
              <a:spcAft>
                <a:spcPts val="0"/>
              </a:spcAft>
              <a:buSzPct val="115000"/>
              <a:buChar char="•"/>
            </a:pPr>
            <a:r>
              <a:rPr lang="mn-MN"/>
              <a:t> </a:t>
            </a:r>
            <a:r>
              <a:rPr lang="mn-MN">
                <a:solidFill>
                  <a:srgbClr val="FF0000"/>
                </a:solidFill>
              </a:rPr>
              <a:t>Даяарчлал буюу глобализация </a:t>
            </a:r>
            <a:r>
              <a:rPr lang="mn-MN"/>
              <a:t>/үүнд гол үүрэг гүйцэтгэж байгаа зүйл бол мэдээллийн шинэ технологи, интернет сэтгүүл зүй, мэдээлэл харилцааны шинэ хэрэгслэл, чиглэлүүд юм/.</a:t>
            </a:r>
            <a:endParaRPr/>
          </a:p>
          <a:p>
            <a:pPr indent="-285750" lvl="0" marL="285750" rtl="0" algn="just">
              <a:spcBef>
                <a:spcPts val="1044"/>
              </a:spcBef>
              <a:spcAft>
                <a:spcPts val="0"/>
              </a:spcAft>
              <a:buSzPct val="115000"/>
              <a:buChar char="•"/>
            </a:pPr>
            <a:r>
              <a:rPr lang="mn-MN">
                <a:solidFill>
                  <a:schemeClr val="dk1"/>
                </a:solidFill>
              </a:rPr>
              <a:t>Шинэ харилцааны эрин үед улс орны хил хязгаар учир холбогдлоо алдаж, хүмүүс жинхэнэ утгаар нь орон зай, цаг хугацаа, дэлхий ертөнцийг эзэгнэх болсон. </a:t>
            </a:r>
            <a:endParaRPr/>
          </a:p>
          <a:p>
            <a:pPr indent="-285750" lvl="0" marL="285750" rtl="0" algn="just">
              <a:spcBef>
                <a:spcPts val="1044"/>
              </a:spcBef>
              <a:spcAft>
                <a:spcPts val="0"/>
              </a:spcAft>
              <a:buSzPct val="115000"/>
              <a:buChar char="•"/>
            </a:pPr>
            <a:r>
              <a:rPr lang="mn-MN">
                <a:solidFill>
                  <a:schemeClr val="dk1"/>
                </a:solidFill>
              </a:rPr>
              <a:t>Мэдээллийн шинэ технологи бие </a:t>
            </a:r>
            <a:r>
              <a:rPr lang="mn-MN">
                <a:solidFill>
                  <a:srgbClr val="FF0000"/>
                </a:solidFill>
              </a:rPr>
              <a:t>хүнд ч, нийгэмд </a:t>
            </a:r>
            <a:r>
              <a:rPr lang="mn-MN">
                <a:solidFill>
                  <a:schemeClr val="dk1"/>
                </a:solidFill>
              </a:rPr>
              <a:t>ч өргөн цар хүрээтэй нөлөө үзүүлж, орчин үеийн мэдээллийн бүтээгдэхүүнүүд олон улсын зах зээл дээр арилжигдах болсон. /</a:t>
            </a:r>
            <a:r>
              <a:rPr lang="mn-MN">
                <a:solidFill>
                  <a:srgbClr val="FF0000"/>
                </a:solidFill>
              </a:rPr>
              <a:t>Авьяаслаг монголчууд, Voice of Mongolia , Яг түүн шиг/.</a:t>
            </a:r>
            <a:r>
              <a:rPr lang="mn-MN">
                <a:solidFill>
                  <a:schemeClr val="dk1"/>
                </a:solidFill>
              </a:rPr>
              <a:t> Үндэстэн дамнасан компаниуд бий болсон.</a:t>
            </a:r>
            <a:endParaRPr/>
          </a:p>
          <a:p>
            <a:pPr indent="-123634" lvl="0" marL="285750" rtl="0" algn="just">
              <a:spcBef>
                <a:spcPts val="1044"/>
              </a:spcBef>
              <a:spcAft>
                <a:spcPts val="0"/>
              </a:spcAft>
              <a:buSzPct val="115000"/>
              <a:buNone/>
            </a:pPr>
            <a:r>
              <a:t/>
            </a:r>
            <a:endParaRPr>
              <a:solidFill>
                <a:schemeClr val="dk1"/>
              </a:solidFill>
            </a:endParaRPr>
          </a:p>
          <a:p>
            <a:pPr indent="0" lvl="0" marL="0" rtl="0" algn="just">
              <a:spcBef>
                <a:spcPts val="1044"/>
              </a:spcBef>
              <a:spcAft>
                <a:spcPts val="0"/>
              </a:spcAft>
              <a:buSzPct val="115000"/>
              <a:buNone/>
            </a:pPr>
            <a:r>
              <a:t/>
            </a:r>
            <a:endParaRPr>
              <a:solidFill>
                <a:schemeClr val="dk1"/>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9" name="Shape 199"/>
        <p:cNvGrpSpPr/>
        <p:nvPr/>
      </p:nvGrpSpPr>
      <p:grpSpPr>
        <a:xfrm>
          <a:off x="0" y="0"/>
          <a:ext cx="0" cy="0"/>
          <a:chOff x="0" y="0"/>
          <a:chExt cx="0" cy="0"/>
        </a:xfrm>
      </p:grpSpPr>
      <p:sp>
        <p:nvSpPr>
          <p:cNvPr id="200" name="Google Shape;200;p7"/>
          <p:cNvSpPr txBox="1"/>
          <p:nvPr>
            <p:ph type="title"/>
          </p:nvPr>
        </p:nvSpPr>
        <p:spPr>
          <a:xfrm>
            <a:off x="1295402" y="982132"/>
            <a:ext cx="9601196"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000"/>
              <a:buFont typeface="Garamond"/>
              <a:buNone/>
            </a:pPr>
            <a:br>
              <a:rPr lang="mn-MN" sz="2000">
                <a:solidFill>
                  <a:srgbClr val="0070C0"/>
                </a:solidFill>
              </a:rPr>
            </a:br>
            <a:r>
              <a:rPr lang="mn-MN" sz="2000">
                <a:solidFill>
                  <a:srgbClr val="0070C0"/>
                </a:solidFill>
              </a:rPr>
              <a:t>Modern approach to mass communication</a:t>
            </a:r>
            <a:br>
              <a:rPr lang="mn-MN" sz="2000">
                <a:solidFill>
                  <a:srgbClr val="0070C0"/>
                </a:solidFill>
              </a:rPr>
            </a:br>
            <a:r>
              <a:rPr lang="mn-MN" sz="2000">
                <a:solidFill>
                  <a:srgbClr val="0070C0"/>
                </a:solidFill>
              </a:rPr>
              <a:t>Олон нийтийн харилцааны орчин үеийн хандлага </a:t>
            </a:r>
            <a:endParaRPr sz="2000"/>
          </a:p>
        </p:txBody>
      </p:sp>
      <p:sp>
        <p:nvSpPr>
          <p:cNvPr id="201" name="Google Shape;201;p7"/>
          <p:cNvSpPr txBox="1"/>
          <p:nvPr>
            <p:ph idx="1" type="body"/>
          </p:nvPr>
        </p:nvSpPr>
        <p:spPr>
          <a:xfrm>
            <a:off x="1295401" y="2556932"/>
            <a:ext cx="9601196" cy="3318936"/>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760"/>
              <a:buNone/>
            </a:pPr>
            <a:r>
              <a:rPr lang="mn-MN"/>
              <a:t>Энэ үйл явцууд нь 1960-аад оны үед Канадын эрдэмтэн М. Маклюэний зөгнөж байсан </a:t>
            </a:r>
            <a:r>
              <a:rPr lang="mn-MN">
                <a:solidFill>
                  <a:srgbClr val="FF0000"/>
                </a:solidFill>
              </a:rPr>
              <a:t>“даяарчлагдсан тосгон” </a:t>
            </a:r>
            <a:r>
              <a:rPr lang="mn-MN"/>
              <a:t>бодит зүйл болсон нь харагдана. Дэлхийн өнцөг булан бүрд яг одоо болж буй үйл явцыг энэ цаг мөчид хүлээх авах боломж нэгэнт сонин биш болсон. Мэдээллийн шинэ технологийн сүлжээ  бидний амьдралыг хэрэн эзэгнэж буй ч, бодит амьдралд гэр бүлийн уур амьсгалыг харилцааны хэрэгсэл эзэгнэж хүүхдийн шийтгэл </a:t>
            </a:r>
            <a:r>
              <a:rPr lang="mn-MN">
                <a:solidFill>
                  <a:srgbClr val="FF0000"/>
                </a:solidFill>
              </a:rPr>
              <a:t>“тв үзэхгүй”, “утас үзэхгүй</a:t>
            </a:r>
            <a:r>
              <a:rPr lang="mn-MN"/>
              <a:t>” болж хувирсан. </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5" name="Shape 205"/>
        <p:cNvGrpSpPr/>
        <p:nvPr/>
      </p:nvGrpSpPr>
      <p:grpSpPr>
        <a:xfrm>
          <a:off x="0" y="0"/>
          <a:ext cx="0" cy="0"/>
          <a:chOff x="0" y="0"/>
          <a:chExt cx="0" cy="0"/>
        </a:xfrm>
      </p:grpSpPr>
      <p:sp>
        <p:nvSpPr>
          <p:cNvPr id="206" name="Google Shape;206;p8"/>
          <p:cNvSpPr txBox="1"/>
          <p:nvPr>
            <p:ph type="title"/>
          </p:nvPr>
        </p:nvSpPr>
        <p:spPr>
          <a:xfrm>
            <a:off x="1295402" y="982132"/>
            <a:ext cx="9601196"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br>
              <a:rPr lang="mn-MN" sz="2400">
                <a:solidFill>
                  <a:srgbClr val="0070C0"/>
                </a:solidFill>
              </a:rPr>
            </a:br>
            <a:r>
              <a:rPr lang="mn-MN" sz="2400">
                <a:solidFill>
                  <a:srgbClr val="0070C0"/>
                </a:solidFill>
              </a:rPr>
              <a:t>Modern approach to mass communication</a:t>
            </a:r>
            <a:br>
              <a:rPr lang="mn-MN" sz="2400">
                <a:solidFill>
                  <a:srgbClr val="0070C0"/>
                </a:solidFill>
              </a:rPr>
            </a:br>
            <a:r>
              <a:rPr lang="mn-MN" sz="2400">
                <a:solidFill>
                  <a:srgbClr val="0070C0"/>
                </a:solidFill>
              </a:rPr>
              <a:t>Олон нийтийн харилцааны орчин үеийн хандлага </a:t>
            </a:r>
            <a:endParaRPr sz="2400"/>
          </a:p>
        </p:txBody>
      </p:sp>
      <p:sp>
        <p:nvSpPr>
          <p:cNvPr id="207" name="Google Shape;207;p8"/>
          <p:cNvSpPr txBox="1"/>
          <p:nvPr>
            <p:ph idx="1" type="body"/>
          </p:nvPr>
        </p:nvSpPr>
        <p:spPr>
          <a:xfrm>
            <a:off x="1295401" y="2556932"/>
            <a:ext cx="9601196" cy="3318936"/>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760"/>
              <a:buNone/>
            </a:pPr>
            <a:r>
              <a:rPr lang="mn-MN">
                <a:solidFill>
                  <a:srgbClr val="FF0000"/>
                </a:solidFill>
              </a:rPr>
              <a:t>Даяарчлал Монголын сэтгүүл зүйд</a:t>
            </a:r>
            <a:r>
              <a:rPr lang="mn-MN"/>
              <a:t>: Өнөөдөр манай оронд зөвхөн ОНМХ-ийн тоо нэмэгдэх төдийгүй мэдээллийн цоо шинэ хэрэгслэлүүд болох онлайн сэтгүүл зүй, кабелийн телевиз, хэт богино долгионы радио, гар утсаар мэдээлэл дамжуулах, хүлээж авах /мобайл сэтгүүл зүй/ боломж бүрдэхийн зэрэгцээ интернет сэтгүүл зүй, эрэн сурвалжлах сэтгүүл зүй, иргэний сэтгүүл зүй, ОНМХ-ийн зар сурталчилгаа, эдийн засгийн сэтгүүл зүй, экологийн сэтгүүл зүй, аналитик сэтгүүл зүй зэрэг сэтгүүл зүйн цөөнгүй шинэ чиглэлүүд нэвтэрсэн. </a:t>
            </a:r>
            <a:endParaRPr/>
          </a:p>
          <a:p>
            <a:pPr indent="-110490" lvl="0" marL="285750" rtl="0" algn="l">
              <a:spcBef>
                <a:spcPts val="1080"/>
              </a:spcBef>
              <a:spcAft>
                <a:spcPts val="0"/>
              </a:spcAft>
              <a:buSzPts val="2760"/>
              <a:buNone/>
            </a:pPr>
            <a:r>
              <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1" name="Shape 211"/>
        <p:cNvGrpSpPr/>
        <p:nvPr/>
      </p:nvGrpSpPr>
      <p:grpSpPr>
        <a:xfrm>
          <a:off x="0" y="0"/>
          <a:ext cx="0" cy="0"/>
          <a:chOff x="0" y="0"/>
          <a:chExt cx="0" cy="0"/>
        </a:xfrm>
      </p:grpSpPr>
      <p:sp>
        <p:nvSpPr>
          <p:cNvPr id="212" name="Google Shape;212;p9"/>
          <p:cNvSpPr txBox="1"/>
          <p:nvPr>
            <p:ph type="title"/>
          </p:nvPr>
        </p:nvSpPr>
        <p:spPr>
          <a:xfrm>
            <a:off x="1295402" y="982132"/>
            <a:ext cx="9601196"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Modern approach to mass communication</a:t>
            </a:r>
            <a:br>
              <a:rPr lang="mn-MN" sz="2400">
                <a:solidFill>
                  <a:srgbClr val="0070C0"/>
                </a:solidFill>
              </a:rPr>
            </a:br>
            <a:r>
              <a:rPr lang="mn-MN" sz="2400">
                <a:solidFill>
                  <a:srgbClr val="0070C0"/>
                </a:solidFill>
              </a:rPr>
              <a:t>Олон нийтийн харилцааны орчин үеийн хандлага </a:t>
            </a:r>
            <a:endParaRPr sz="2400"/>
          </a:p>
        </p:txBody>
      </p:sp>
      <p:sp>
        <p:nvSpPr>
          <p:cNvPr id="213" name="Google Shape;213;p9"/>
          <p:cNvSpPr txBox="1"/>
          <p:nvPr>
            <p:ph idx="1" type="body"/>
          </p:nvPr>
        </p:nvSpPr>
        <p:spPr>
          <a:xfrm>
            <a:off x="1295401" y="2556932"/>
            <a:ext cx="9601196" cy="3318936"/>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760"/>
              <a:buNone/>
            </a:pPr>
            <a:r>
              <a:rPr lang="mn-MN"/>
              <a:t>Энэ бүхэн нь хүлээн авагчид дэлхийн аль ч өнцгөөс мэдээлэл хүлээж авах, бас дамжуулах, эргэх холбоо /интрактив/өөрийн үзэл бодлыг интернетээр илэрхийлэх өргөн боломжийг бүрдүүлсэн. Товчоор мэдээлэлд орон зай, цаг хугацаа үгүй болсон. </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7" name="Shape 217"/>
        <p:cNvGrpSpPr/>
        <p:nvPr/>
      </p:nvGrpSpPr>
      <p:grpSpPr>
        <a:xfrm>
          <a:off x="0" y="0"/>
          <a:ext cx="0" cy="0"/>
          <a:chOff x="0" y="0"/>
          <a:chExt cx="0" cy="0"/>
        </a:xfrm>
      </p:grpSpPr>
      <p:sp>
        <p:nvSpPr>
          <p:cNvPr id="218" name="Google Shape;218;p10"/>
          <p:cNvSpPr txBox="1"/>
          <p:nvPr>
            <p:ph type="title"/>
          </p:nvPr>
        </p:nvSpPr>
        <p:spPr>
          <a:xfrm>
            <a:off x="1295402" y="982132"/>
            <a:ext cx="9601196"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Modern approach to mass communication</a:t>
            </a:r>
            <a:br>
              <a:rPr lang="mn-MN" sz="2400">
                <a:solidFill>
                  <a:srgbClr val="0070C0"/>
                </a:solidFill>
              </a:rPr>
            </a:br>
            <a:r>
              <a:rPr lang="mn-MN" sz="2400">
                <a:solidFill>
                  <a:srgbClr val="0070C0"/>
                </a:solidFill>
              </a:rPr>
              <a:t>Олон нийтийн харилцааны орчин үеийн хандлага </a:t>
            </a:r>
            <a:endParaRPr sz="2400"/>
          </a:p>
        </p:txBody>
      </p:sp>
      <p:pic>
        <p:nvPicPr>
          <p:cNvPr descr="Тайлбар байхгүй." id="219" name="Google Shape;219;p10"/>
          <p:cNvPicPr preferRelativeResize="0"/>
          <p:nvPr>
            <p:ph idx="1" type="body"/>
          </p:nvPr>
        </p:nvPicPr>
        <p:blipFill rotWithShape="1">
          <a:blip r:embed="rId3">
            <a:alphaModFix/>
          </a:blip>
          <a:srcRect b="0" l="0" r="0" t="0"/>
          <a:stretch/>
        </p:blipFill>
        <p:spPr>
          <a:xfrm>
            <a:off x="1295400" y="2557463"/>
            <a:ext cx="9524999" cy="1633537"/>
          </a:xfrm>
          <a:prstGeom prst="rect">
            <a:avLst/>
          </a:prstGeom>
          <a:noFill/>
          <a:ln>
            <a:noFill/>
          </a:ln>
        </p:spPr>
      </p:pic>
      <p:sp>
        <p:nvSpPr>
          <p:cNvPr id="220" name="Google Shape;220;p10"/>
          <p:cNvSpPr/>
          <p:nvPr/>
        </p:nvSpPr>
        <p:spPr>
          <a:xfrm>
            <a:off x="1371600" y="4813994"/>
            <a:ext cx="9448800"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1800">
                <a:solidFill>
                  <a:schemeClr val="dk1"/>
                </a:solidFill>
                <a:latin typeface="Garamond"/>
                <a:ea typeface="Garamond"/>
                <a:cs typeface="Garamond"/>
                <a:sym typeface="Garamond"/>
              </a:rPr>
              <a:t>Монголын нийт хүн амын тоо 2022.12.12-ний байдлаар 3.409.000.Нийт 502 ХМХ үйл ажиллагаа явуулж байна. Энэ нь 6 хүн тутамд нэг ХМХ оногдож байна.</a:t>
            </a:r>
            <a:endParaRPr sz="1800">
              <a:solidFill>
                <a:schemeClr val="dk1"/>
              </a:solidFill>
              <a:latin typeface="Garamond"/>
              <a:ea typeface="Garamond"/>
              <a:cs typeface="Garamond"/>
              <a:sym typeface="Garamond"/>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4" name="Shape 224"/>
        <p:cNvGrpSpPr/>
        <p:nvPr/>
      </p:nvGrpSpPr>
      <p:grpSpPr>
        <a:xfrm>
          <a:off x="0" y="0"/>
          <a:ext cx="0" cy="0"/>
          <a:chOff x="0" y="0"/>
          <a:chExt cx="0" cy="0"/>
        </a:xfrm>
      </p:grpSpPr>
      <p:sp>
        <p:nvSpPr>
          <p:cNvPr id="225" name="Google Shape;225;p11"/>
          <p:cNvSpPr txBox="1"/>
          <p:nvPr>
            <p:ph type="title"/>
          </p:nvPr>
        </p:nvSpPr>
        <p:spPr>
          <a:xfrm>
            <a:off x="1295402" y="982132"/>
            <a:ext cx="9601196"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Modern approach to mass communication</a:t>
            </a:r>
            <a:br>
              <a:rPr lang="mn-MN" sz="2400">
                <a:solidFill>
                  <a:srgbClr val="0070C0"/>
                </a:solidFill>
              </a:rPr>
            </a:br>
            <a:r>
              <a:rPr lang="mn-MN" sz="2400">
                <a:solidFill>
                  <a:srgbClr val="0070C0"/>
                </a:solidFill>
              </a:rPr>
              <a:t>Олон нийтийн харилцааны орчин үеийн хандлага </a:t>
            </a:r>
            <a:endParaRPr sz="2400"/>
          </a:p>
        </p:txBody>
      </p:sp>
      <p:sp>
        <p:nvSpPr>
          <p:cNvPr id="226" name="Google Shape;226;p11"/>
          <p:cNvSpPr txBox="1"/>
          <p:nvPr>
            <p:ph idx="1" type="body"/>
          </p:nvPr>
        </p:nvSpPr>
        <p:spPr>
          <a:xfrm>
            <a:off x="1295401" y="2556932"/>
            <a:ext cx="9601196" cy="3318936"/>
          </a:xfrm>
          <a:prstGeom prst="rect">
            <a:avLst/>
          </a:prstGeom>
          <a:noFill/>
          <a:ln>
            <a:noFill/>
          </a:ln>
        </p:spPr>
        <p:txBody>
          <a:bodyPr anchorCtr="0" anchor="t" bIns="45700" lIns="91425" spcFirstLastPara="1" rIns="91425" wrap="square" tIns="45700">
            <a:normAutofit/>
          </a:bodyPr>
          <a:lstStyle/>
          <a:p>
            <a:pPr indent="-285750" lvl="0" marL="285750" rtl="0" algn="just">
              <a:spcBef>
                <a:spcPts val="0"/>
              </a:spcBef>
              <a:spcAft>
                <a:spcPts val="0"/>
              </a:spcAft>
              <a:buSzPts val="2760"/>
              <a:buChar char="•"/>
            </a:pPr>
            <a:r>
              <a:rPr lang="mn-MN">
                <a:solidFill>
                  <a:srgbClr val="FF0000"/>
                </a:solidFill>
              </a:rPr>
              <a:t>Эс олон нийтших нь </a:t>
            </a:r>
            <a:r>
              <a:rPr lang="mn-MN">
                <a:solidFill>
                  <a:schemeClr val="dk1"/>
                </a:solidFill>
              </a:rPr>
              <a:t>өнөөдрийн үйл явц биш бөгөөд радио 1950-иад он, сэтгүүл 1970-аад онд өргөн олон нийтийн хүрээнээс тодорхой явцуу хүрээнийх болсон. </a:t>
            </a:r>
            <a:endParaRPr/>
          </a:p>
          <a:p>
            <a:pPr indent="-285750" lvl="0" marL="285750" rtl="0" algn="just">
              <a:spcBef>
                <a:spcPts val="1080"/>
              </a:spcBef>
              <a:spcAft>
                <a:spcPts val="0"/>
              </a:spcAft>
              <a:buSzPts val="2760"/>
              <a:buChar char="•"/>
            </a:pPr>
            <a:r>
              <a:rPr lang="mn-MN">
                <a:solidFill>
                  <a:schemeClr val="dk1"/>
                </a:solidFill>
              </a:rPr>
              <a:t>Э.Тоффлер “Гурав дахь эрин” бүтээлдээ аж үйлдвэрийн дараах үед нийгмийн бүхий л хүрээ, хүмүүсийн ухамсар амьдралын хэв маягт электрон харилцаа холбоо зохиолох үүрэг гүйцэтгэнэ гэж тэмдэглэсэн. Ө/х аж үйлдвэржилтийн дараах үед мэдээллийн урсгал нийлүүлэлт хурдсах төдийгүй хүмүүсийн амьдралд өөрчлөлт гарна гэсэн үг юм.</a:t>
            </a:r>
            <a:endParaRPr/>
          </a:p>
          <a:p>
            <a:pPr indent="-110490" lvl="0" marL="285750" rtl="0" algn="just">
              <a:spcBef>
                <a:spcPts val="1080"/>
              </a:spcBef>
              <a:spcAft>
                <a:spcPts val="0"/>
              </a:spcAft>
              <a:buSzPts val="2760"/>
              <a:buNone/>
            </a:pPr>
            <a:r>
              <a:t/>
            </a:r>
            <a:endParaRPr>
              <a:solidFill>
                <a:schemeClr val="dk1"/>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0" name="Shape 230"/>
        <p:cNvGrpSpPr/>
        <p:nvPr/>
      </p:nvGrpSpPr>
      <p:grpSpPr>
        <a:xfrm>
          <a:off x="0" y="0"/>
          <a:ext cx="0" cy="0"/>
          <a:chOff x="0" y="0"/>
          <a:chExt cx="0" cy="0"/>
        </a:xfrm>
      </p:grpSpPr>
      <p:sp>
        <p:nvSpPr>
          <p:cNvPr id="231" name="Google Shape;231;p12"/>
          <p:cNvSpPr txBox="1"/>
          <p:nvPr>
            <p:ph type="title"/>
          </p:nvPr>
        </p:nvSpPr>
        <p:spPr>
          <a:xfrm>
            <a:off x="1295402" y="982132"/>
            <a:ext cx="9601196"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0070C0"/>
              </a:buClr>
              <a:buSzPct val="100000"/>
              <a:buFont typeface="Garamond"/>
              <a:buNone/>
            </a:pPr>
            <a:r>
              <a:rPr lang="mn-MN" sz="3600">
                <a:solidFill>
                  <a:srgbClr val="0070C0"/>
                </a:solidFill>
              </a:rPr>
              <a:t>Modern approach to mass communication</a:t>
            </a:r>
            <a:br>
              <a:rPr lang="mn-MN" sz="3600">
                <a:solidFill>
                  <a:srgbClr val="0070C0"/>
                </a:solidFill>
              </a:rPr>
            </a:br>
            <a:r>
              <a:rPr lang="mn-MN" sz="3600">
                <a:solidFill>
                  <a:srgbClr val="0070C0"/>
                </a:solidFill>
              </a:rPr>
              <a:t>Олон нийтийн харилцааны орчин үеийн хандлага </a:t>
            </a:r>
            <a:endParaRPr sz="3600"/>
          </a:p>
        </p:txBody>
      </p:sp>
      <p:sp>
        <p:nvSpPr>
          <p:cNvPr id="232" name="Google Shape;232;p12"/>
          <p:cNvSpPr txBox="1"/>
          <p:nvPr>
            <p:ph idx="1" type="body"/>
          </p:nvPr>
        </p:nvSpPr>
        <p:spPr>
          <a:xfrm>
            <a:off x="1295401" y="2556932"/>
            <a:ext cx="9601196" cy="3318936"/>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760"/>
              <a:buNone/>
            </a:pPr>
            <a:r>
              <a:rPr lang="mn-MN"/>
              <a:t>Сонголт хийх боломж эрс нэмэгдсэнээс шалтгаалан ОНМХ-үүдийн хүлээн авагчид олон хэсэгт хуваагдаж, нас, мэргэжил, боловсрол, нийгмийн давхаргаар ялгарах, төрөлжих хандлага хүчтэй явагдаж байна. Онлайн сэтгүүл зүй хөгжиж тогтмол хэвлэлийн уншигчдын тоо аажим аажмаар багасахад нөлөөлөх болсон. Ялангуяа, сонин, сэтгүүл уншдаг залуучуудын тоо эрс багассан. </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6" name="Shape 236"/>
        <p:cNvGrpSpPr/>
        <p:nvPr/>
      </p:nvGrpSpPr>
      <p:grpSpPr>
        <a:xfrm>
          <a:off x="0" y="0"/>
          <a:ext cx="0" cy="0"/>
          <a:chOff x="0" y="0"/>
          <a:chExt cx="0" cy="0"/>
        </a:xfrm>
      </p:grpSpPr>
      <p:sp>
        <p:nvSpPr>
          <p:cNvPr id="237" name="Google Shape;237;p13"/>
          <p:cNvSpPr txBox="1"/>
          <p:nvPr>
            <p:ph type="title"/>
          </p:nvPr>
        </p:nvSpPr>
        <p:spPr>
          <a:xfrm>
            <a:off x="1295402" y="982132"/>
            <a:ext cx="9601196"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Modern approach to mass communication</a:t>
            </a:r>
            <a:br>
              <a:rPr lang="mn-MN" sz="2400">
                <a:solidFill>
                  <a:srgbClr val="0070C0"/>
                </a:solidFill>
              </a:rPr>
            </a:br>
            <a:r>
              <a:rPr lang="mn-MN" sz="2400">
                <a:solidFill>
                  <a:srgbClr val="0070C0"/>
                </a:solidFill>
              </a:rPr>
              <a:t>Олон нийтийн харилцааны орчин үеийн хандлага </a:t>
            </a:r>
            <a:endParaRPr sz="2400"/>
          </a:p>
        </p:txBody>
      </p:sp>
      <p:sp>
        <p:nvSpPr>
          <p:cNvPr id="238" name="Google Shape;238;p13"/>
          <p:cNvSpPr txBox="1"/>
          <p:nvPr>
            <p:ph idx="1" type="body"/>
          </p:nvPr>
        </p:nvSpPr>
        <p:spPr>
          <a:xfrm>
            <a:off x="1295401" y="2556932"/>
            <a:ext cx="9601196" cy="3318936"/>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SzPts val="2760"/>
              <a:buNone/>
            </a:pPr>
            <a:r>
              <a:rPr lang="mn-MN"/>
              <a:t>Тэдний гол хэрэглээ интернет,  гар утас, телевизийн хөгжөөнт, цэнгээнт нэвтрүүлэг болсон. Өдөр тутмын чанартай сонинуудыг гол төлөв нас тогтсон, харьцангуй өндөр боловсролтой хүмүүс унших болсон. </a:t>
            </a:r>
            <a:br>
              <a:rPr lang="mn-MN"/>
            </a:br>
            <a:r>
              <a:rPr lang="mn-MN"/>
              <a:t>Мөн /сайтын тоо 30000-д хүрсэн. / хүмүүсийн анхаарлыг ихээр татах болсон. Нэг хэсэг  өнгөт, танин мэдэхүйн шинжтэй сэтгүүлийн тоо эрс нэмэгдсэн нь уламжлалт хүлээн авагчдын тодорхой хэсгийг байлдан дагуулсан. Радио хүлээн авагчид эрс буурсан хэвээр байна.</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2" name="Shape 242"/>
        <p:cNvGrpSpPr/>
        <p:nvPr/>
      </p:nvGrpSpPr>
      <p:grpSpPr>
        <a:xfrm>
          <a:off x="0" y="0"/>
          <a:ext cx="0" cy="0"/>
          <a:chOff x="0" y="0"/>
          <a:chExt cx="0" cy="0"/>
        </a:xfrm>
      </p:grpSpPr>
      <p:sp>
        <p:nvSpPr>
          <p:cNvPr id="243" name="Google Shape;243;p14"/>
          <p:cNvSpPr txBox="1"/>
          <p:nvPr>
            <p:ph type="title"/>
          </p:nvPr>
        </p:nvSpPr>
        <p:spPr>
          <a:xfrm>
            <a:off x="1295402" y="982132"/>
            <a:ext cx="9601196"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Modern approach to mass communication</a:t>
            </a:r>
            <a:br>
              <a:rPr lang="mn-MN" sz="2400">
                <a:solidFill>
                  <a:srgbClr val="0070C0"/>
                </a:solidFill>
              </a:rPr>
            </a:br>
            <a:r>
              <a:rPr lang="mn-MN" sz="2400">
                <a:solidFill>
                  <a:srgbClr val="0070C0"/>
                </a:solidFill>
              </a:rPr>
              <a:t>Олон нийтийн харилцааны орчин үеийн хандлага </a:t>
            </a:r>
            <a:endParaRPr sz="2400"/>
          </a:p>
        </p:txBody>
      </p:sp>
      <p:sp>
        <p:nvSpPr>
          <p:cNvPr id="244" name="Google Shape;244;p14"/>
          <p:cNvSpPr txBox="1"/>
          <p:nvPr>
            <p:ph idx="1" type="body"/>
          </p:nvPr>
        </p:nvSpPr>
        <p:spPr>
          <a:xfrm>
            <a:off x="1295401" y="2556932"/>
            <a:ext cx="9601196" cy="3318936"/>
          </a:xfrm>
          <a:prstGeom prst="rect">
            <a:avLst/>
          </a:prstGeom>
          <a:noFill/>
          <a:ln>
            <a:noFill/>
          </a:ln>
        </p:spPr>
        <p:txBody>
          <a:bodyPr anchorCtr="0" anchor="t" bIns="45700" lIns="91425" spcFirstLastPara="1" rIns="91425" wrap="square" tIns="45700">
            <a:normAutofit lnSpcReduction="10000"/>
          </a:bodyPr>
          <a:lstStyle/>
          <a:p>
            <a:pPr indent="-285750" lvl="0" marL="285750" rtl="0" algn="just">
              <a:spcBef>
                <a:spcPts val="0"/>
              </a:spcBef>
              <a:spcAft>
                <a:spcPts val="0"/>
              </a:spcAft>
              <a:buSzPts val="2760"/>
              <a:buChar char="•"/>
            </a:pPr>
            <a:r>
              <a:rPr lang="mn-MN">
                <a:solidFill>
                  <a:srgbClr val="FF0000"/>
                </a:solidFill>
              </a:rPr>
              <a:t>Ижилсэл буюу бөөгнөрөл: </a:t>
            </a:r>
            <a:r>
              <a:rPr lang="mn-MN"/>
              <a:t>Энэ нь цөөн тооны компани янз бүрийн мэдээллийн хэрэгслийг нэгтгэх замаар зохион байгуулалттайгаар худалдан авах үйл явц. Хэд хэдэн хэлбэрийн харилцааны хэрэгслийг эзэмих явдал юм.</a:t>
            </a:r>
            <a:endParaRPr/>
          </a:p>
          <a:p>
            <a:pPr indent="-285750" lvl="0" marL="285750" rtl="0" algn="just">
              <a:spcBef>
                <a:spcPts val="1080"/>
              </a:spcBef>
              <a:spcAft>
                <a:spcPts val="0"/>
              </a:spcAft>
              <a:buSzPts val="2760"/>
              <a:buChar char="•"/>
            </a:pPr>
            <a:r>
              <a:rPr lang="mn-MN"/>
              <a:t>Нэг сэдэв тв, радио, сонины контент болно гэсэн үг. 2000 онд Америкийн тэргүүлэгч компани “Time Warner”, Time сэтгүүл, Warner bros new line cinema зэргийг эгнээндээ нэгтгэдэг/ Интернэтийн үйлчилгээний лидер “АОL” нэгдсэн нь бөөгнөрөлийн тодорхой жишээ болсон юм.</a:t>
            </a:r>
            <a:endParaRPr/>
          </a:p>
          <a:p>
            <a:pPr indent="-110490" lvl="0" marL="285750" rtl="0" algn="just">
              <a:spcBef>
                <a:spcPts val="1080"/>
              </a:spcBef>
              <a:spcAft>
                <a:spcPts val="0"/>
              </a:spcAft>
              <a:buSzPts val="2760"/>
              <a:buNone/>
            </a:pPr>
            <a:r>
              <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8" name="Shape 248"/>
        <p:cNvGrpSpPr/>
        <p:nvPr/>
      </p:nvGrpSpPr>
      <p:grpSpPr>
        <a:xfrm>
          <a:off x="0" y="0"/>
          <a:ext cx="0" cy="0"/>
          <a:chOff x="0" y="0"/>
          <a:chExt cx="0" cy="0"/>
        </a:xfrm>
      </p:grpSpPr>
      <p:sp>
        <p:nvSpPr>
          <p:cNvPr id="249" name="Google Shape;249;p15"/>
          <p:cNvSpPr txBox="1"/>
          <p:nvPr>
            <p:ph type="title"/>
          </p:nvPr>
        </p:nvSpPr>
        <p:spPr>
          <a:xfrm>
            <a:off x="1295401" y="867832"/>
            <a:ext cx="9601196"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Modern approach to mass communication</a:t>
            </a:r>
            <a:br>
              <a:rPr lang="mn-MN" sz="2400">
                <a:solidFill>
                  <a:srgbClr val="0070C0"/>
                </a:solidFill>
              </a:rPr>
            </a:br>
            <a:r>
              <a:rPr lang="mn-MN" sz="2400">
                <a:solidFill>
                  <a:srgbClr val="0070C0"/>
                </a:solidFill>
              </a:rPr>
              <a:t>Олон нийтийн харилцааны орчин үеийн хандлага </a:t>
            </a:r>
            <a:endParaRPr sz="2400"/>
          </a:p>
        </p:txBody>
      </p:sp>
      <p:sp>
        <p:nvSpPr>
          <p:cNvPr id="250" name="Google Shape;250;p15"/>
          <p:cNvSpPr txBox="1"/>
          <p:nvPr>
            <p:ph idx="1" type="body"/>
          </p:nvPr>
        </p:nvSpPr>
        <p:spPr>
          <a:xfrm>
            <a:off x="1295401" y="2556932"/>
            <a:ext cx="9601196" cy="3318936"/>
          </a:xfrm>
          <a:prstGeom prst="rect">
            <a:avLst/>
          </a:prstGeom>
          <a:noFill/>
          <a:ln>
            <a:noFill/>
          </a:ln>
        </p:spPr>
        <p:txBody>
          <a:bodyPr anchorCtr="0" anchor="t" bIns="45700" lIns="91425" spcFirstLastPara="1" rIns="91425" wrap="square" tIns="45700">
            <a:normAutofit/>
          </a:bodyPr>
          <a:lstStyle/>
          <a:p>
            <a:pPr indent="-285750" lvl="0" marL="285750" rtl="0" algn="l">
              <a:spcBef>
                <a:spcPts val="0"/>
              </a:spcBef>
              <a:spcAft>
                <a:spcPts val="0"/>
              </a:spcAft>
              <a:buSzPts val="2760"/>
              <a:buChar char="•"/>
            </a:pPr>
            <a:r>
              <a:rPr lang="mn-MN"/>
              <a:t>Манай орны сэтгүүл зүйд 2000 оноос хүчтэй ажиглагдах болсон. Үүнд нөлөөлж буй хамгийн гол хүчин зүйл бол </a:t>
            </a:r>
            <a:r>
              <a:rPr lang="mn-MN">
                <a:solidFill>
                  <a:srgbClr val="FF0000"/>
                </a:solidFill>
              </a:rPr>
              <a:t>мэдээллийн шинэ технологи </a:t>
            </a:r>
            <a:r>
              <a:rPr lang="mn-MN"/>
              <a:t>юм.</a:t>
            </a:r>
            <a:endParaRPr/>
          </a:p>
          <a:p>
            <a:pPr indent="-285750" lvl="0" marL="285750" rtl="0" algn="l">
              <a:spcBef>
                <a:spcPts val="1080"/>
              </a:spcBef>
              <a:spcAft>
                <a:spcPts val="0"/>
              </a:spcAft>
              <a:buSzPts val="2760"/>
              <a:buChar char="•"/>
            </a:pPr>
            <a:r>
              <a:rPr lang="mn-MN"/>
              <a:t>Сэтгүүл зүйн үйл ажиллагаанд тоон технологи нэвтэрснээр зөвхөн интернет кино ба телевизийн хөдөлгөөнт дүрсийг, радиогийн дуу чимээг, фото сэтгүүл зүйн хөдөлгөөнгүй дүрсийг, тогтмол хэвлэлийн эх бичвэрийн бүх хувилбарыг, цахим номыг, шуудан холбооны бүх боломжийг өргөн ашиглаж байна. </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4" name="Shape 254"/>
        <p:cNvGrpSpPr/>
        <p:nvPr/>
      </p:nvGrpSpPr>
      <p:grpSpPr>
        <a:xfrm>
          <a:off x="0" y="0"/>
          <a:ext cx="0" cy="0"/>
          <a:chOff x="0" y="0"/>
          <a:chExt cx="0" cy="0"/>
        </a:xfrm>
      </p:grpSpPr>
      <p:sp>
        <p:nvSpPr>
          <p:cNvPr id="255" name="Google Shape;255;p16"/>
          <p:cNvSpPr txBox="1"/>
          <p:nvPr>
            <p:ph type="title"/>
          </p:nvPr>
        </p:nvSpPr>
        <p:spPr>
          <a:xfrm>
            <a:off x="1295402" y="982132"/>
            <a:ext cx="9601196"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Modern approach to mass communication</a:t>
            </a:r>
            <a:br>
              <a:rPr lang="mn-MN" sz="2400">
                <a:solidFill>
                  <a:srgbClr val="0070C0"/>
                </a:solidFill>
              </a:rPr>
            </a:br>
            <a:r>
              <a:rPr lang="mn-MN" sz="2400">
                <a:solidFill>
                  <a:srgbClr val="0070C0"/>
                </a:solidFill>
              </a:rPr>
              <a:t>Олон нийтийн харилцааны орчин үеийн хандлага </a:t>
            </a:r>
            <a:endParaRPr sz="2400"/>
          </a:p>
        </p:txBody>
      </p:sp>
      <p:sp>
        <p:nvSpPr>
          <p:cNvPr id="256" name="Google Shape;256;p16"/>
          <p:cNvSpPr txBox="1"/>
          <p:nvPr>
            <p:ph idx="1" type="body"/>
          </p:nvPr>
        </p:nvSpPr>
        <p:spPr>
          <a:xfrm>
            <a:off x="1295401" y="2556932"/>
            <a:ext cx="9601196" cy="3318936"/>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760"/>
              <a:buNone/>
            </a:pPr>
            <a:r>
              <a:rPr lang="mn-MN"/>
              <a:t>Бараг бүх томоохон тогтмол хэвлэлүүд цахим хувилбартай болж, радио ба телевиз нэвтрүүлгээ интернетээр дамжуулах болсон.</a:t>
            </a:r>
            <a:endParaRPr/>
          </a:p>
          <a:p>
            <a:pPr indent="0" lvl="0" marL="0" rtl="0" algn="just">
              <a:spcBef>
                <a:spcPts val="1080"/>
              </a:spcBef>
              <a:spcAft>
                <a:spcPts val="0"/>
              </a:spcAft>
              <a:buSzPts val="2760"/>
              <a:buNone/>
            </a:pPr>
            <a:r>
              <a:rPr lang="mn-MN"/>
              <a:t>Энэ бүхэн нь мэдээлэлд орон зай, цаг хугацаа үгүй болж, шуурхай, хүртээмжтэй байх боломжийг эрс нэмэгдүүлж, мэдээллийн багтаамж мэдэгдэхүйц сайжирсны зэрэгцээ ХМХ-ийн интерактив шинж /хүлээн авагчидтай эргэх холбоо тогтоох, санал бодлоо солилцох/ энгийн үзэгдэл болжээ.</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0" name="Shape 260"/>
        <p:cNvGrpSpPr/>
        <p:nvPr/>
      </p:nvGrpSpPr>
      <p:grpSpPr>
        <a:xfrm>
          <a:off x="0" y="0"/>
          <a:ext cx="0" cy="0"/>
          <a:chOff x="0" y="0"/>
          <a:chExt cx="0" cy="0"/>
        </a:xfrm>
      </p:grpSpPr>
      <p:sp>
        <p:nvSpPr>
          <p:cNvPr id="261" name="Google Shape;261;p17"/>
          <p:cNvSpPr txBox="1"/>
          <p:nvPr>
            <p:ph type="title"/>
          </p:nvPr>
        </p:nvSpPr>
        <p:spPr>
          <a:xfrm>
            <a:off x="1295402" y="982132"/>
            <a:ext cx="9601196"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Modern approach to mass communication</a:t>
            </a:r>
            <a:br>
              <a:rPr lang="mn-MN" sz="2400">
                <a:solidFill>
                  <a:srgbClr val="0070C0"/>
                </a:solidFill>
              </a:rPr>
            </a:br>
            <a:r>
              <a:rPr lang="mn-MN" sz="2400">
                <a:solidFill>
                  <a:srgbClr val="0070C0"/>
                </a:solidFill>
              </a:rPr>
              <a:t>Олон нийтийн харилцааны орчин үеийн хандлага </a:t>
            </a:r>
            <a:endParaRPr sz="2400"/>
          </a:p>
        </p:txBody>
      </p:sp>
      <p:sp>
        <p:nvSpPr>
          <p:cNvPr id="262" name="Google Shape;262;p17"/>
          <p:cNvSpPr txBox="1"/>
          <p:nvPr>
            <p:ph idx="1" type="body"/>
          </p:nvPr>
        </p:nvSpPr>
        <p:spPr>
          <a:xfrm>
            <a:off x="1295401" y="2556932"/>
            <a:ext cx="9601196" cy="3318936"/>
          </a:xfrm>
          <a:prstGeom prst="rect">
            <a:avLst/>
          </a:prstGeom>
          <a:noFill/>
          <a:ln>
            <a:noFill/>
          </a:ln>
        </p:spPr>
        <p:txBody>
          <a:bodyPr anchorCtr="0" anchor="t" bIns="45700" lIns="91425" spcFirstLastPara="1" rIns="91425" wrap="square" tIns="45700">
            <a:normAutofit/>
          </a:bodyPr>
          <a:lstStyle/>
          <a:p>
            <a:pPr indent="-285750" lvl="0" marL="285750" rtl="0" algn="l">
              <a:spcBef>
                <a:spcPts val="0"/>
              </a:spcBef>
              <a:spcAft>
                <a:spcPts val="0"/>
              </a:spcAft>
              <a:buSzPts val="2760"/>
              <a:buChar char="•"/>
            </a:pPr>
            <a:r>
              <a:rPr lang="mn-MN">
                <a:solidFill>
                  <a:srgbClr val="FF0000"/>
                </a:solidFill>
              </a:rPr>
              <a:t>Төвлөрөл: </a:t>
            </a:r>
            <a:r>
              <a:rPr lang="mn-MN"/>
              <a:t>өрсөлдөгчид хоорондоо бүхий л талаар хамтран нэгдэх болсны үр дагаварыг хэлж байна. </a:t>
            </a:r>
            <a:endParaRPr/>
          </a:p>
          <a:p>
            <a:pPr indent="-285750" lvl="0" marL="285750" rtl="0" algn="l">
              <a:spcBef>
                <a:spcPts val="1080"/>
              </a:spcBef>
              <a:spcAft>
                <a:spcPts val="0"/>
              </a:spcAft>
              <a:buSzPts val="2760"/>
              <a:buChar char="•"/>
            </a:pPr>
            <a:r>
              <a:rPr lang="mn-MN"/>
              <a:t>Технологийн хувьд компьютер, холбоо харилцаа, мэдээллийн хэрэгслүүд нэгтгэгдэх боломжтой болсноор үндэстэн дамнасан хийгээд бүс нутгийн томоохон компиануд задрах бутрах, эсвэл шинээр нэгдэн нийлж бий болох болсон.</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6" name="Shape 266"/>
        <p:cNvGrpSpPr/>
        <p:nvPr/>
      </p:nvGrpSpPr>
      <p:grpSpPr>
        <a:xfrm>
          <a:off x="0" y="0"/>
          <a:ext cx="0" cy="0"/>
          <a:chOff x="0" y="0"/>
          <a:chExt cx="0" cy="0"/>
        </a:xfrm>
      </p:grpSpPr>
      <p:sp>
        <p:nvSpPr>
          <p:cNvPr id="267" name="Google Shape;267;p18"/>
          <p:cNvSpPr txBox="1"/>
          <p:nvPr>
            <p:ph type="title"/>
          </p:nvPr>
        </p:nvSpPr>
        <p:spPr>
          <a:xfrm>
            <a:off x="1295402" y="982132"/>
            <a:ext cx="9601196"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Modern approach to mass communication</a:t>
            </a:r>
            <a:br>
              <a:rPr lang="mn-MN" sz="2400">
                <a:solidFill>
                  <a:srgbClr val="0070C0"/>
                </a:solidFill>
              </a:rPr>
            </a:br>
            <a:r>
              <a:rPr lang="mn-MN" sz="2400">
                <a:solidFill>
                  <a:srgbClr val="0070C0"/>
                </a:solidFill>
              </a:rPr>
              <a:t>Олон нийтийн харилцааны орчин үеийн хандлага </a:t>
            </a:r>
            <a:endParaRPr sz="2400"/>
          </a:p>
        </p:txBody>
      </p:sp>
      <p:sp>
        <p:nvSpPr>
          <p:cNvPr id="268" name="Google Shape;268;p18"/>
          <p:cNvSpPr txBox="1"/>
          <p:nvPr>
            <p:ph idx="1" type="body"/>
          </p:nvPr>
        </p:nvSpPr>
        <p:spPr>
          <a:xfrm>
            <a:off x="1295401" y="2556932"/>
            <a:ext cx="9601196" cy="3318936"/>
          </a:xfrm>
          <a:prstGeom prst="rect">
            <a:avLst/>
          </a:prstGeom>
          <a:noFill/>
          <a:ln>
            <a:noFill/>
          </a:ln>
        </p:spPr>
        <p:txBody>
          <a:bodyPr anchorCtr="0" anchor="t" bIns="45700" lIns="91425" spcFirstLastPara="1" rIns="91425" wrap="square" tIns="45700">
            <a:normAutofit lnSpcReduction="10000"/>
          </a:bodyPr>
          <a:lstStyle/>
          <a:p>
            <a:pPr indent="0" lvl="0" marL="0" rtl="0" algn="l">
              <a:spcBef>
                <a:spcPts val="0"/>
              </a:spcBef>
              <a:spcAft>
                <a:spcPts val="0"/>
              </a:spcAft>
              <a:buSzPts val="2760"/>
              <a:buNone/>
            </a:pPr>
            <a:r>
              <a:rPr lang="mn-MN"/>
              <a:t> Эсвэл комп-н компани, холбооны сүлжээ, кабелийн телевиз, сансрын дагуул зэрэг нь зах зээлийн шинэ орчинд эрсдэл багатай байхын тулд нэгдэх хэрэгцээ, шаардлага гарсан. </a:t>
            </a:r>
            <a:endParaRPr/>
          </a:p>
          <a:p>
            <a:pPr indent="0" lvl="0" marL="0" rtl="0" algn="l">
              <a:spcBef>
                <a:spcPts val="1080"/>
              </a:spcBef>
              <a:spcAft>
                <a:spcPts val="0"/>
              </a:spcAft>
              <a:buSzPts val="2760"/>
              <a:buNone/>
            </a:pPr>
            <a:r>
              <a:rPr lang="mn-MN"/>
              <a:t>Монголын сэтгүүл зүйд  1990 оноос хойш ажиглагдах болсон шинэ үзэгдэл.  "Монгол ньюс" компани, "Женко" групп, "Оллоо" компани зэрэг нэг байгууллагын мэдэлд 5-10 мэдээллийн хэрэгслэл төвлөрөх нь энгийн үзэгдэл болж, цаашид улам нэмэгдэх хандлага ажиглагдаж байна. Зарим нь орон нутагт салбараа байгуулж, телевизүүд 2, 3 дахь салбараа нээн ажиллуулж байна. </a:t>
            </a:r>
            <a:endParaRPr/>
          </a:p>
          <a:p>
            <a:pPr indent="0" lvl="0" marL="0" rtl="0" algn="l">
              <a:spcBef>
                <a:spcPts val="1080"/>
              </a:spcBef>
              <a:spcAft>
                <a:spcPts val="0"/>
              </a:spcAft>
              <a:buSzPts val="2760"/>
              <a:buNone/>
            </a:pPr>
            <a:r>
              <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2" name="Shape 272"/>
        <p:cNvGrpSpPr/>
        <p:nvPr/>
      </p:nvGrpSpPr>
      <p:grpSpPr>
        <a:xfrm>
          <a:off x="0" y="0"/>
          <a:ext cx="0" cy="0"/>
          <a:chOff x="0" y="0"/>
          <a:chExt cx="0" cy="0"/>
        </a:xfrm>
      </p:grpSpPr>
      <p:sp>
        <p:nvSpPr>
          <p:cNvPr id="273" name="Google Shape;273;p19"/>
          <p:cNvSpPr txBox="1"/>
          <p:nvPr>
            <p:ph type="title"/>
          </p:nvPr>
        </p:nvSpPr>
        <p:spPr>
          <a:xfrm>
            <a:off x="1295402" y="982132"/>
            <a:ext cx="9601196"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Modern approach to mass communication</a:t>
            </a:r>
            <a:br>
              <a:rPr lang="mn-MN" sz="2400">
                <a:solidFill>
                  <a:srgbClr val="0070C0"/>
                </a:solidFill>
              </a:rPr>
            </a:br>
            <a:r>
              <a:rPr lang="mn-MN" sz="2400">
                <a:solidFill>
                  <a:srgbClr val="0070C0"/>
                </a:solidFill>
              </a:rPr>
              <a:t>Олон нийтийн харилцааны орчин үеийн хандлага </a:t>
            </a:r>
            <a:endParaRPr sz="2400"/>
          </a:p>
        </p:txBody>
      </p:sp>
      <p:sp>
        <p:nvSpPr>
          <p:cNvPr id="274" name="Google Shape;274;p19"/>
          <p:cNvSpPr txBox="1"/>
          <p:nvPr>
            <p:ph idx="1" type="body"/>
          </p:nvPr>
        </p:nvSpPr>
        <p:spPr>
          <a:xfrm>
            <a:off x="1295401" y="2556932"/>
            <a:ext cx="9601196" cy="3318936"/>
          </a:xfrm>
          <a:prstGeom prst="rect">
            <a:avLst/>
          </a:prstGeom>
          <a:noFill/>
          <a:ln>
            <a:noFill/>
          </a:ln>
        </p:spPr>
        <p:txBody>
          <a:bodyPr anchorCtr="0" anchor="t" bIns="45700" lIns="91425" spcFirstLastPara="1" rIns="91425" wrap="square" tIns="45700">
            <a:normAutofit fontScale="92500" lnSpcReduction="20000"/>
          </a:bodyPr>
          <a:lstStyle/>
          <a:p>
            <a:pPr indent="0" lvl="0" marL="0" rtl="0" algn="ctr">
              <a:spcBef>
                <a:spcPts val="0"/>
              </a:spcBef>
              <a:spcAft>
                <a:spcPts val="0"/>
              </a:spcAft>
              <a:buSzPct val="115000"/>
              <a:buNone/>
            </a:pPr>
            <a:r>
              <a:rPr lang="mn-MN">
                <a:solidFill>
                  <a:srgbClr val="FF0000"/>
                </a:solidFill>
              </a:rPr>
              <a:t>Энэ бүхний үр дүнд: </a:t>
            </a:r>
            <a:endParaRPr/>
          </a:p>
          <a:p>
            <a:pPr indent="-285750" lvl="0" marL="285750" rtl="0" algn="l">
              <a:spcBef>
                <a:spcPts val="1044"/>
              </a:spcBef>
              <a:spcAft>
                <a:spcPts val="0"/>
              </a:spcAft>
              <a:buSzPct val="115000"/>
              <a:buChar char="•"/>
            </a:pPr>
            <a:r>
              <a:rPr lang="mn-MN"/>
              <a:t>Сэтгүүл зүйн тухай уламжлалт ойлголтын хамрах хүрээ, багтаамж, агуулга өөрчлөгдсөн.</a:t>
            </a:r>
            <a:endParaRPr/>
          </a:p>
          <a:p>
            <a:pPr indent="-285750" lvl="0" marL="285750" rtl="0" algn="l">
              <a:spcBef>
                <a:spcPts val="1044"/>
              </a:spcBef>
              <a:spcAft>
                <a:spcPts val="0"/>
              </a:spcAft>
              <a:buSzPct val="115000"/>
              <a:buChar char="•"/>
            </a:pPr>
            <a:r>
              <a:rPr lang="mn-MN"/>
              <a:t>Сэтгүүл зүй бие дааж оршин тогтнох нь улам багасч олон нийтийн мэдээллийн харилцаа буюу </a:t>
            </a:r>
            <a:r>
              <a:rPr lang="mn-MN">
                <a:solidFill>
                  <a:srgbClr val="FF0000"/>
                </a:solidFill>
              </a:rPr>
              <a:t>“Маss communiication”-</a:t>
            </a:r>
            <a:r>
              <a:rPr lang="mn-MN"/>
              <a:t>ний бүрэлдэхүүн хэсэг болж хувирсан. </a:t>
            </a:r>
            <a:endParaRPr/>
          </a:p>
          <a:p>
            <a:pPr indent="-285750" lvl="0" marL="285750" rtl="0" algn="l">
              <a:spcBef>
                <a:spcPts val="1044"/>
              </a:spcBef>
              <a:spcAft>
                <a:spcPts val="0"/>
              </a:spcAft>
              <a:buSzPct val="115000"/>
              <a:buChar char="•"/>
            </a:pPr>
            <a:r>
              <a:rPr lang="mn-MN"/>
              <a:t>Мэдээлэл таавар, бизнес болж хувирсан бөгөөд ихэнх ХМХ үүнийг гол зорилго гэж үздэг болсон.</a:t>
            </a:r>
            <a:br>
              <a:rPr lang="mn-MN"/>
            </a:br>
            <a:br>
              <a:rPr lang="mn-MN"/>
            </a:b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8" name="Shape 278"/>
        <p:cNvGrpSpPr/>
        <p:nvPr/>
      </p:nvGrpSpPr>
      <p:grpSpPr>
        <a:xfrm>
          <a:off x="0" y="0"/>
          <a:ext cx="0" cy="0"/>
          <a:chOff x="0" y="0"/>
          <a:chExt cx="0" cy="0"/>
        </a:xfrm>
      </p:grpSpPr>
      <p:sp>
        <p:nvSpPr>
          <p:cNvPr id="279" name="Google Shape;279;p20"/>
          <p:cNvSpPr txBox="1"/>
          <p:nvPr>
            <p:ph type="title"/>
          </p:nvPr>
        </p:nvSpPr>
        <p:spPr>
          <a:xfrm>
            <a:off x="1295402" y="982132"/>
            <a:ext cx="9601196"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Modern approach to mass communication</a:t>
            </a:r>
            <a:br>
              <a:rPr lang="mn-MN" sz="2400">
                <a:solidFill>
                  <a:srgbClr val="0070C0"/>
                </a:solidFill>
              </a:rPr>
            </a:br>
            <a:r>
              <a:rPr lang="mn-MN" sz="2400">
                <a:solidFill>
                  <a:srgbClr val="0070C0"/>
                </a:solidFill>
              </a:rPr>
              <a:t>Олон нийтийн харилцааны орчин үеийн хандлага </a:t>
            </a:r>
            <a:endParaRPr sz="2400"/>
          </a:p>
        </p:txBody>
      </p:sp>
      <p:sp>
        <p:nvSpPr>
          <p:cNvPr id="280" name="Google Shape;280;p20"/>
          <p:cNvSpPr txBox="1"/>
          <p:nvPr>
            <p:ph idx="1" type="body"/>
          </p:nvPr>
        </p:nvSpPr>
        <p:spPr>
          <a:xfrm>
            <a:off x="1295401" y="2556932"/>
            <a:ext cx="9601196" cy="3318936"/>
          </a:xfrm>
          <a:prstGeom prst="rect">
            <a:avLst/>
          </a:prstGeom>
          <a:noFill/>
          <a:ln>
            <a:noFill/>
          </a:ln>
        </p:spPr>
        <p:txBody>
          <a:bodyPr anchorCtr="0" anchor="t" bIns="45700" lIns="91425" spcFirstLastPara="1" rIns="91425" wrap="square" tIns="45700">
            <a:normAutofit fontScale="92500"/>
          </a:bodyPr>
          <a:lstStyle/>
          <a:p>
            <a:pPr indent="-285750" lvl="0" marL="285750" rtl="0" algn="l">
              <a:spcBef>
                <a:spcPts val="0"/>
              </a:spcBef>
              <a:spcAft>
                <a:spcPts val="0"/>
              </a:spcAft>
              <a:buSzPct val="115000"/>
              <a:buFont typeface="Arial"/>
              <a:buChar char="•"/>
            </a:pPr>
            <a:r>
              <a:rPr lang="mn-MN"/>
              <a:t> Сүлжээний мэдээлэл нийгмийн үйл ажиллагааны бүх хүрээ салбарт эрчимтэй нэвтэрч, сэтгүүлчийн  анхдагч үүргийг сошиал гүйцэтгэх болсон.</a:t>
            </a:r>
            <a:endParaRPr/>
          </a:p>
          <a:p>
            <a:pPr indent="-285750" lvl="0" marL="285750" rtl="0" algn="l">
              <a:spcBef>
                <a:spcPts val="1044"/>
              </a:spcBef>
              <a:spcAft>
                <a:spcPts val="0"/>
              </a:spcAft>
              <a:buSzPct val="115000"/>
              <a:buFont typeface="Arial"/>
              <a:buChar char="•"/>
            </a:pPr>
            <a:r>
              <a:rPr lang="mn-MN"/>
              <a:t>Өөрөөр хэлбэл сэтгүүлчээс </a:t>
            </a:r>
            <a:r>
              <a:rPr lang="mn-MN">
                <a:solidFill>
                  <a:srgbClr val="FF0000"/>
                </a:solidFill>
              </a:rPr>
              <a:t>“жинхэнэ” </a:t>
            </a:r>
            <a:r>
              <a:rPr lang="mn-MN"/>
              <a:t>мэргэжлийн байх ур чадвар шаардаж эхэлсэн. </a:t>
            </a:r>
            <a:endParaRPr/>
          </a:p>
          <a:p>
            <a:pPr indent="-285750" lvl="0" marL="285750" rtl="0" algn="l">
              <a:spcBef>
                <a:spcPts val="1044"/>
              </a:spcBef>
              <a:spcAft>
                <a:spcPts val="0"/>
              </a:spcAft>
              <a:buSzPct val="115000"/>
              <a:buFont typeface="Arial"/>
              <a:buChar char="•"/>
            </a:pPr>
            <a:r>
              <a:rPr lang="mn-MN"/>
              <a:t>Сэтгүүл зүйн шинэ чиглэлүүд /иргэний, экологийн, эрэн сурвалжлах, эдийн засгийн, улс төрийн, аналитик, онлайн сэтгүүл зүй г.м./ нэвтэрч, энэ нь хүлээн авагчдыг терөлжүүлэх, тодорхой хэсэг, бүлэгт хуваахад нөлөөлөх болсон.</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4" name="Shape 284"/>
        <p:cNvGrpSpPr/>
        <p:nvPr/>
      </p:nvGrpSpPr>
      <p:grpSpPr>
        <a:xfrm>
          <a:off x="0" y="0"/>
          <a:ext cx="0" cy="0"/>
          <a:chOff x="0" y="0"/>
          <a:chExt cx="0" cy="0"/>
        </a:xfrm>
      </p:grpSpPr>
      <p:sp>
        <p:nvSpPr>
          <p:cNvPr id="285" name="Google Shape;285;p21"/>
          <p:cNvSpPr txBox="1"/>
          <p:nvPr>
            <p:ph type="title"/>
          </p:nvPr>
        </p:nvSpPr>
        <p:spPr>
          <a:xfrm>
            <a:off x="1295402" y="982132"/>
            <a:ext cx="9601196"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Modern approach to mass communication</a:t>
            </a:r>
            <a:br>
              <a:rPr lang="mn-MN" sz="2400">
                <a:solidFill>
                  <a:srgbClr val="0070C0"/>
                </a:solidFill>
              </a:rPr>
            </a:br>
            <a:r>
              <a:rPr lang="mn-MN" sz="2400">
                <a:solidFill>
                  <a:srgbClr val="0070C0"/>
                </a:solidFill>
              </a:rPr>
              <a:t>Олон нийтийн харилцааны орчин үеийн хандлага </a:t>
            </a:r>
            <a:endParaRPr sz="2400"/>
          </a:p>
        </p:txBody>
      </p:sp>
      <p:sp>
        <p:nvSpPr>
          <p:cNvPr id="286" name="Google Shape;286;p21"/>
          <p:cNvSpPr txBox="1"/>
          <p:nvPr>
            <p:ph idx="1" type="body"/>
          </p:nvPr>
        </p:nvSpPr>
        <p:spPr>
          <a:xfrm>
            <a:off x="1295401" y="2556932"/>
            <a:ext cx="9601196" cy="3318936"/>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760"/>
              <a:buNone/>
            </a:pPr>
            <a:r>
              <a:rPr lang="mn-MN"/>
              <a:t>Аливаа шинэ мэдээллийг агуулагч эх сурвалж, тоон технологийн тусламжтайгаар ямар ч сэтгүүлчгүйгээр шууд дамжуулах болсон.</a:t>
            </a:r>
            <a:endParaRPr/>
          </a:p>
          <a:p>
            <a:pPr indent="0" lvl="0" marL="0" rtl="0" algn="just">
              <a:spcBef>
                <a:spcPts val="1080"/>
              </a:spcBef>
              <a:spcAft>
                <a:spcPts val="0"/>
              </a:spcAft>
              <a:buSzPts val="2760"/>
              <a:buNone/>
            </a:pPr>
            <a:r>
              <a:rPr lang="mn-MN"/>
              <a:t>Хэрэв хуучин юу бичих вэ гэдгийг удирдах байгууллага, ХМХ-ийн эрхлэгч нар мэддэг байсан бол өнөөдөр хүлээн авагчид мэддэг болсон. Өөрөөр хэлбэл, хүлээн авагчдын мэдээллийн эрэлт хэрэгцээг мэдэхгүйгээр хэвлэл мэдээллийн үйл ажиллагаа явуулах боломжгүй болсон.   </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0" name="Shape 290"/>
        <p:cNvGrpSpPr/>
        <p:nvPr/>
      </p:nvGrpSpPr>
      <p:grpSpPr>
        <a:xfrm>
          <a:off x="0" y="0"/>
          <a:ext cx="0" cy="0"/>
          <a:chOff x="0" y="0"/>
          <a:chExt cx="0" cy="0"/>
        </a:xfrm>
      </p:grpSpPr>
      <p:sp>
        <p:nvSpPr>
          <p:cNvPr id="291" name="Google Shape;291;p22"/>
          <p:cNvSpPr txBox="1"/>
          <p:nvPr>
            <p:ph type="title"/>
          </p:nvPr>
        </p:nvSpPr>
        <p:spPr>
          <a:xfrm>
            <a:off x="1295402" y="982132"/>
            <a:ext cx="9601196"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Modern approach to mass communication</a:t>
            </a:r>
            <a:br>
              <a:rPr lang="mn-MN" sz="2400">
                <a:solidFill>
                  <a:srgbClr val="0070C0"/>
                </a:solidFill>
              </a:rPr>
            </a:br>
            <a:r>
              <a:rPr lang="mn-MN" sz="2400">
                <a:solidFill>
                  <a:srgbClr val="0070C0"/>
                </a:solidFill>
              </a:rPr>
              <a:t>Олон нийтийн харилцааны орчин үеийн хандлага </a:t>
            </a:r>
            <a:endParaRPr sz="2400"/>
          </a:p>
        </p:txBody>
      </p:sp>
      <p:sp>
        <p:nvSpPr>
          <p:cNvPr id="292" name="Google Shape;292;p22"/>
          <p:cNvSpPr txBox="1"/>
          <p:nvPr>
            <p:ph idx="1" type="body"/>
          </p:nvPr>
        </p:nvSpPr>
        <p:spPr>
          <a:xfrm>
            <a:off x="1295401" y="2556932"/>
            <a:ext cx="9601196" cy="3318936"/>
          </a:xfrm>
          <a:prstGeom prst="rect">
            <a:avLst/>
          </a:prstGeom>
          <a:noFill/>
          <a:ln>
            <a:noFill/>
          </a:ln>
        </p:spPr>
        <p:txBody>
          <a:bodyPr anchorCtr="0" anchor="t" bIns="45700" lIns="91425" spcFirstLastPara="1" rIns="91425" wrap="square" tIns="45700">
            <a:normAutofit fontScale="92500" lnSpcReduction="20000"/>
          </a:bodyPr>
          <a:lstStyle/>
          <a:p>
            <a:pPr indent="-285750" lvl="0" marL="285750" rtl="0" algn="just">
              <a:spcBef>
                <a:spcPts val="0"/>
              </a:spcBef>
              <a:spcAft>
                <a:spcPts val="0"/>
              </a:spcAft>
              <a:buSzPct val="115000"/>
              <a:buChar char="•"/>
            </a:pPr>
            <a:r>
              <a:rPr lang="mn-MN"/>
              <a:t>Интерактив шинж гол байр эзлэх болж, хүлээн авагчид өөрсдөө мэдээллийн агуулгыг бүтээгчид болон хувирсан.</a:t>
            </a:r>
            <a:endParaRPr/>
          </a:p>
          <a:p>
            <a:pPr indent="-285750" lvl="0" marL="285750" rtl="0" algn="just">
              <a:spcBef>
                <a:spcPts val="1044"/>
              </a:spcBef>
              <a:spcAft>
                <a:spcPts val="0"/>
              </a:spcAft>
              <a:buSzPct val="115000"/>
              <a:buChar char="•"/>
            </a:pPr>
            <a:r>
              <a:rPr lang="mn-MN"/>
              <a:t>Сэтгүүлчийн мэргэжлийн тухай уламжлалт ойлголт үндсээрээ өөрчлөгдөж, мэдээллийн шинэ технологи сэтгүүлчийн мэргэжлийн агуулгыг улам өргөжүүлж, чанарын шинэ шаардлагуудыг тавих болсон.</a:t>
            </a:r>
            <a:endParaRPr/>
          </a:p>
          <a:p>
            <a:pPr indent="-285750" lvl="0" marL="285750" rtl="0" algn="just">
              <a:spcBef>
                <a:spcPts val="1044"/>
              </a:spcBef>
              <a:spcAft>
                <a:spcPts val="0"/>
              </a:spcAft>
              <a:buSzPct val="115000"/>
              <a:buFont typeface="Arial"/>
              <a:buChar char="•"/>
            </a:pPr>
            <a:r>
              <a:rPr lang="mn-MN"/>
              <a:t>ХМХ-үүдийг удирдахаас эхлээд мэдээ, мэдээллийг бэлтгэх Барууны орнуудын арга барил, туршлага манай сэтгүүл зүйн практикт нэвтэрч эхэлсэн.</a:t>
            </a:r>
            <a:endParaRPr/>
          </a:p>
          <a:p>
            <a:pPr indent="-285750" lvl="0" marL="285750" rtl="0" algn="just">
              <a:spcBef>
                <a:spcPts val="1044"/>
              </a:spcBef>
              <a:spcAft>
                <a:spcPts val="0"/>
              </a:spcAft>
              <a:buSzPct val="115000"/>
              <a:buFont typeface="Arial"/>
              <a:buChar char="•"/>
            </a:pPr>
            <a:r>
              <a:rPr lang="mn-MN"/>
              <a:t> Иргэдийн үг хэлэх, үзэл бодлоо илэрхийлэх эрх чөлөө бодит үзэгдэл болж, ХМХ-үүд ил тод байдал, олон ургальч үзлийн индэр болох өргөн боломж нээгдсэн.</a:t>
            </a:r>
            <a:endParaRPr/>
          </a:p>
          <a:p>
            <a:pPr indent="-123634" lvl="0" marL="285750" rtl="0" algn="l">
              <a:spcBef>
                <a:spcPts val="1044"/>
              </a:spcBef>
              <a:spcAft>
                <a:spcPts val="0"/>
              </a:spcAft>
              <a:buSzPct val="115000"/>
              <a:buNone/>
            </a:pPr>
            <a:r>
              <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6" name="Shape 296"/>
        <p:cNvGrpSpPr/>
        <p:nvPr/>
      </p:nvGrpSpPr>
      <p:grpSpPr>
        <a:xfrm>
          <a:off x="0" y="0"/>
          <a:ext cx="0" cy="0"/>
          <a:chOff x="0" y="0"/>
          <a:chExt cx="0" cy="0"/>
        </a:xfrm>
      </p:grpSpPr>
      <p:sp>
        <p:nvSpPr>
          <p:cNvPr id="297" name="Google Shape;297;p23"/>
          <p:cNvSpPr txBox="1"/>
          <p:nvPr>
            <p:ph type="title"/>
          </p:nvPr>
        </p:nvSpPr>
        <p:spPr>
          <a:xfrm>
            <a:off x="1295402" y="982132"/>
            <a:ext cx="9601196"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262626"/>
              </a:buClr>
              <a:buSzPts val="2400"/>
              <a:buFont typeface="Garamond"/>
              <a:buNone/>
            </a:pPr>
            <a:br>
              <a:rPr lang="mn-MN" sz="2400"/>
            </a:br>
            <a:r>
              <a:rPr lang="mn-MN" sz="2400">
                <a:solidFill>
                  <a:srgbClr val="0070C0"/>
                </a:solidFill>
              </a:rPr>
              <a:t>Staff structure in Mongolian media</a:t>
            </a:r>
            <a:br>
              <a:rPr lang="mn-MN" sz="2400">
                <a:solidFill>
                  <a:srgbClr val="0070C0"/>
                </a:solidFill>
              </a:rPr>
            </a:br>
            <a:r>
              <a:rPr lang="mn-MN" sz="2400">
                <a:solidFill>
                  <a:srgbClr val="0070C0"/>
                </a:solidFill>
              </a:rPr>
              <a:t>Монголын хэвлэл мэдээлэлд ажиллагсдын бүтэц </a:t>
            </a:r>
            <a:endParaRPr sz="2400">
              <a:solidFill>
                <a:srgbClr val="0070C0"/>
              </a:solidFill>
            </a:endParaRPr>
          </a:p>
        </p:txBody>
      </p:sp>
      <p:pic>
        <p:nvPicPr>
          <p:cNvPr descr="https://montsame.mn/files/649e4092e9baa.png" id="298" name="Google Shape;298;p23"/>
          <p:cNvPicPr preferRelativeResize="0"/>
          <p:nvPr>
            <p:ph idx="1" type="body"/>
          </p:nvPr>
        </p:nvPicPr>
        <p:blipFill rotWithShape="1">
          <a:blip r:embed="rId3">
            <a:alphaModFix/>
          </a:blip>
          <a:srcRect b="0" l="0" r="0" t="0"/>
          <a:stretch/>
        </p:blipFill>
        <p:spPr>
          <a:xfrm>
            <a:off x="1219200" y="2587398"/>
            <a:ext cx="9753600" cy="3258005"/>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2" name="Shape 302"/>
        <p:cNvGrpSpPr/>
        <p:nvPr/>
      </p:nvGrpSpPr>
      <p:grpSpPr>
        <a:xfrm>
          <a:off x="0" y="0"/>
          <a:ext cx="0" cy="0"/>
          <a:chOff x="0" y="0"/>
          <a:chExt cx="0" cy="0"/>
        </a:xfrm>
      </p:grpSpPr>
      <p:sp>
        <p:nvSpPr>
          <p:cNvPr id="303" name="Google Shape;303;p24"/>
          <p:cNvSpPr txBox="1"/>
          <p:nvPr>
            <p:ph type="title"/>
          </p:nvPr>
        </p:nvSpPr>
        <p:spPr>
          <a:xfrm>
            <a:off x="1295402" y="982132"/>
            <a:ext cx="9601196"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Number of students of universities training journalists</a:t>
            </a:r>
            <a:br>
              <a:rPr lang="mn-MN" sz="2400">
                <a:solidFill>
                  <a:srgbClr val="0070C0"/>
                </a:solidFill>
              </a:rPr>
            </a:br>
            <a:r>
              <a:rPr lang="mn-MN" sz="2400">
                <a:solidFill>
                  <a:srgbClr val="0070C0"/>
                </a:solidFill>
              </a:rPr>
              <a:t>Сэтгүүлч бэлтгэж байгаа их дээд сургуулийн тоо суралцагсад </a:t>
            </a:r>
            <a:endParaRPr sz="2400">
              <a:solidFill>
                <a:srgbClr val="0070C0"/>
              </a:solidFill>
            </a:endParaRPr>
          </a:p>
        </p:txBody>
      </p:sp>
      <p:pic>
        <p:nvPicPr>
          <p:cNvPr id="304" name="Google Shape;304;p24" title="Chart"/>
          <p:cNvPicPr preferRelativeResize="0"/>
          <p:nvPr>
            <p:ph idx="1" type="body"/>
          </p:nvPr>
        </p:nvPicPr>
        <p:blipFill rotWithShape="1">
          <a:blip r:embed="rId3">
            <a:alphaModFix/>
          </a:blip>
          <a:srcRect b="0" l="0" r="0" t="0"/>
          <a:stretch/>
        </p:blipFill>
        <p:spPr>
          <a:xfrm>
            <a:off x="1371600" y="2557463"/>
            <a:ext cx="9753599" cy="2471737"/>
          </a:xfrm>
          <a:prstGeom prst="rect">
            <a:avLst/>
          </a:prstGeom>
          <a:noFill/>
          <a:ln>
            <a:noFill/>
          </a:ln>
        </p:spPr>
      </p:pic>
      <p:sp>
        <p:nvSpPr>
          <p:cNvPr id="305" name="Google Shape;305;p24"/>
          <p:cNvSpPr/>
          <p:nvPr/>
        </p:nvSpPr>
        <p:spPr>
          <a:xfrm>
            <a:off x="1524000" y="4953000"/>
            <a:ext cx="9296400" cy="838200"/>
          </a:xfrm>
          <a:prstGeom prst="rect">
            <a:avLst/>
          </a:prstGeom>
          <a:solidFill>
            <a:schemeClr val="lt1"/>
          </a:solidFill>
          <a:ln cap="flat" cmpd="sng" w="158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mn-MN" sz="1800">
                <a:solidFill>
                  <a:schemeClr val="dk1"/>
                </a:solidFill>
                <a:latin typeface="Garamond"/>
                <a:ea typeface="Garamond"/>
                <a:cs typeface="Garamond"/>
                <a:sym typeface="Garamond"/>
              </a:rPr>
              <a:t>Монгол улсад сэтгүүлч бэлтгэдэг 16 их, дээд сургуульд 900 гаруй оюутан бакалавр, магистр, докторантын түвшинд сурч байна. </a:t>
            </a:r>
            <a:endParaRPr sz="1800">
              <a:solidFill>
                <a:schemeClr val="dk1"/>
              </a:solidFill>
              <a:latin typeface="Garamond"/>
              <a:ea typeface="Garamond"/>
              <a:cs typeface="Garamond"/>
              <a:sym typeface="Garamond"/>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9" name="Shape 309"/>
        <p:cNvGrpSpPr/>
        <p:nvPr/>
      </p:nvGrpSpPr>
      <p:grpSpPr>
        <a:xfrm>
          <a:off x="0" y="0"/>
          <a:ext cx="0" cy="0"/>
          <a:chOff x="0" y="0"/>
          <a:chExt cx="0" cy="0"/>
        </a:xfrm>
      </p:grpSpPr>
      <p:sp>
        <p:nvSpPr>
          <p:cNvPr id="310" name="Google Shape;310;p25"/>
          <p:cNvSpPr txBox="1"/>
          <p:nvPr>
            <p:ph type="title"/>
          </p:nvPr>
        </p:nvSpPr>
        <p:spPr>
          <a:xfrm>
            <a:off x="1295402" y="982132"/>
            <a:ext cx="9601196"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Mongolia Press Freedom Rating (RSF)</a:t>
            </a:r>
            <a:br>
              <a:rPr lang="mn-MN" sz="2400">
                <a:solidFill>
                  <a:srgbClr val="0070C0"/>
                </a:solidFill>
              </a:rPr>
            </a:br>
            <a:r>
              <a:rPr lang="mn-MN" sz="2400">
                <a:solidFill>
                  <a:srgbClr val="0070C0"/>
                </a:solidFill>
              </a:rPr>
              <a:t>Монгол улсын хэвлэлийн эрх чөлөөний үнэлгээ (RSF)</a:t>
            </a:r>
            <a:endParaRPr/>
          </a:p>
        </p:txBody>
      </p:sp>
      <p:graphicFrame>
        <p:nvGraphicFramePr>
          <p:cNvPr id="311" name="Google Shape;311;p25"/>
          <p:cNvGraphicFramePr/>
          <p:nvPr/>
        </p:nvGraphicFramePr>
        <p:xfrm>
          <a:off x="1295400" y="2557463"/>
          <a:ext cx="9601200" cy="3317875"/>
        </p:xfrm>
        <a:graphic>
          <a:graphicData uri="http://schemas.openxmlformats.org/drawingml/2006/chart">
            <c:chart r:id="rId3"/>
          </a:graphicData>
        </a:graphic>
      </p:graphicFrame>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5" name="Shape 315"/>
        <p:cNvGrpSpPr/>
        <p:nvPr/>
      </p:nvGrpSpPr>
      <p:grpSpPr>
        <a:xfrm>
          <a:off x="0" y="0"/>
          <a:ext cx="0" cy="0"/>
          <a:chOff x="0" y="0"/>
          <a:chExt cx="0" cy="0"/>
        </a:xfrm>
      </p:grpSpPr>
      <p:sp>
        <p:nvSpPr>
          <p:cNvPr id="316" name="Google Shape;316;p26"/>
          <p:cNvSpPr txBox="1"/>
          <p:nvPr>
            <p:ph type="title"/>
          </p:nvPr>
        </p:nvSpPr>
        <p:spPr>
          <a:xfrm>
            <a:off x="1295402" y="982132"/>
            <a:ext cx="9601196"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Evaluating the professional activity of journalists</a:t>
            </a:r>
            <a:br>
              <a:rPr lang="mn-MN" sz="2400">
                <a:solidFill>
                  <a:srgbClr val="0070C0"/>
                </a:solidFill>
              </a:rPr>
            </a:br>
            <a:r>
              <a:rPr lang="mn-MN" sz="2400">
                <a:solidFill>
                  <a:srgbClr val="0070C0"/>
                </a:solidFill>
              </a:rPr>
              <a:t>Сэтгүүлчдийн мэргэжлийн үйл ажиллагааг үнэлэх нь</a:t>
            </a:r>
            <a:endParaRPr sz="2400">
              <a:solidFill>
                <a:srgbClr val="0070C0"/>
              </a:solidFill>
            </a:endParaRPr>
          </a:p>
        </p:txBody>
      </p:sp>
      <p:sp>
        <p:nvSpPr>
          <p:cNvPr id="317" name="Google Shape;317;p26"/>
          <p:cNvSpPr txBox="1"/>
          <p:nvPr>
            <p:ph idx="1" type="body"/>
          </p:nvPr>
        </p:nvSpPr>
        <p:spPr>
          <a:xfrm>
            <a:off x="1295401" y="2556932"/>
            <a:ext cx="9601196" cy="3318936"/>
          </a:xfrm>
          <a:prstGeom prst="rect">
            <a:avLst/>
          </a:prstGeom>
          <a:noFill/>
          <a:ln>
            <a:noFill/>
          </a:ln>
        </p:spPr>
        <p:txBody>
          <a:bodyPr anchorCtr="0" anchor="t" bIns="45700" lIns="91425" spcFirstLastPara="1" rIns="91425" wrap="square" tIns="45700">
            <a:normAutofit fontScale="92500" lnSpcReduction="20000"/>
          </a:bodyPr>
          <a:lstStyle/>
          <a:p>
            <a:pPr indent="0" lvl="0" marL="0" rtl="0" algn="just">
              <a:spcBef>
                <a:spcPts val="0"/>
              </a:spcBef>
              <a:spcAft>
                <a:spcPts val="0"/>
              </a:spcAft>
              <a:buSzPct val="115000"/>
              <a:buNone/>
            </a:pPr>
            <a:r>
              <a:rPr lang="mn-MN">
                <a:solidFill>
                  <a:schemeClr val="dk1"/>
                </a:solidFill>
              </a:rPr>
              <a:t>Энэ тохиолдолд хэвлэл мэдээллийн хэрэгслүүд, төр, бизнесийн байгууллагууд ч фэйсбүүк албан хуудсыг нээн мэдээллээ дамжуулж байна. Сошиал медиа хөгжснөөр олон нийт мэдээллийг цаг хугацаа, орон зай үл хязгаарлан хүлээн авах болсон. Энэ нь сошиал медиа дахь иргэний пост, үзэл бодлыг, сэтгүүлчийн бэлтгэсэн мэдээлэл мэт ойлгох, эсрэгээрээ мэдээлэл дамжуулсан иргэнийг сэтгүүлч гэж ойлгох зэрэг эндүүрэл ихээр гарах болов. </a:t>
            </a:r>
            <a:endParaRPr/>
          </a:p>
          <a:p>
            <a:pPr indent="0" lvl="0" marL="0" rtl="0" algn="just">
              <a:spcBef>
                <a:spcPts val="1044"/>
              </a:spcBef>
              <a:spcAft>
                <a:spcPts val="0"/>
              </a:spcAft>
              <a:buSzPct val="115000"/>
              <a:buNone/>
            </a:pPr>
            <a:r>
              <a:rPr lang="mn-MN">
                <a:solidFill>
                  <a:schemeClr val="dk1"/>
                </a:solidFill>
              </a:rPr>
              <a:t>Өнөөдөр Монголын сэтгүүлчдийн нэр хүнд нийгэмд төдийлөн сайн биш байгаа. Сэтгүүлчид мэдээллийг чөлөөтэй, шуурхай дамжуулж байгаа гэж үзэх хэсэг байхад, худал ташаа, бодит бус мэдээлэл дамжуулдаг гэж үзэх хэсэг ч байгаа нь сэтгүүл зүйн мэргэжлийн 51 багш, судлаач, шинжээч мөн 238 иргэнээс авсан судалгааны дүнгээс харагдаж байна. </a:t>
            </a:r>
            <a:endParaRPr>
              <a:solidFill>
                <a:schemeClr val="dk1"/>
              </a:solidFill>
            </a:endParaRPr>
          </a:p>
          <a:p>
            <a:pPr indent="-123634" lvl="0" marL="285750" rtl="0" algn="l">
              <a:spcBef>
                <a:spcPts val="1044"/>
              </a:spcBef>
              <a:spcAft>
                <a:spcPts val="0"/>
              </a:spcAft>
              <a:buSzPct val="115000"/>
              <a:buNone/>
            </a:pPr>
            <a:r>
              <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1" name="Shape 321"/>
        <p:cNvGrpSpPr/>
        <p:nvPr/>
      </p:nvGrpSpPr>
      <p:grpSpPr>
        <a:xfrm>
          <a:off x="0" y="0"/>
          <a:ext cx="0" cy="0"/>
          <a:chOff x="0" y="0"/>
          <a:chExt cx="0" cy="0"/>
        </a:xfrm>
      </p:grpSpPr>
      <p:sp>
        <p:nvSpPr>
          <p:cNvPr id="322" name="Google Shape;322;p27"/>
          <p:cNvSpPr txBox="1"/>
          <p:nvPr>
            <p:ph idx="1" type="body"/>
          </p:nvPr>
        </p:nvSpPr>
        <p:spPr>
          <a:xfrm>
            <a:off x="609600" y="609600"/>
            <a:ext cx="10896600" cy="895909"/>
          </a:xfrm>
          <a:prstGeom prst="rect">
            <a:avLst/>
          </a:prstGeom>
          <a:solidFill>
            <a:srgbClr val="C5B096"/>
          </a:solidFill>
          <a:ln>
            <a:noFill/>
          </a:ln>
        </p:spPr>
        <p:txBody>
          <a:bodyPr anchorCtr="0" anchor="ctr" bIns="45700" lIns="91425" spcFirstLastPara="1" rIns="91425" wrap="square" tIns="91425">
            <a:normAutofit/>
          </a:bodyPr>
          <a:lstStyle/>
          <a:p>
            <a:pPr indent="0" lvl="0" marL="0" rtl="0" algn="ctr">
              <a:spcBef>
                <a:spcPts val="0"/>
              </a:spcBef>
              <a:spcAft>
                <a:spcPts val="0"/>
              </a:spcAft>
              <a:buSzPts val="1610"/>
              <a:buNone/>
            </a:pPr>
            <a:r>
              <a:rPr lang="mn-MN" sz="1400">
                <a:solidFill>
                  <a:schemeClr val="dk2"/>
                </a:solidFill>
                <a:latin typeface="Arial"/>
                <a:ea typeface="Arial"/>
                <a:cs typeface="Arial"/>
                <a:sym typeface="Arial"/>
              </a:rPr>
              <a:t>HOW DO YOU ASSESS THE PROFESSIONAL LEVEL OF MONGOLIA JOURNALISTS? /Citizen Survey/</a:t>
            </a:r>
            <a:endParaRPr sz="1400">
              <a:solidFill>
                <a:schemeClr val="dk2"/>
              </a:solidFill>
              <a:latin typeface="Arial"/>
              <a:ea typeface="Arial"/>
              <a:cs typeface="Arial"/>
              <a:sym typeface="Arial"/>
            </a:endParaRPr>
          </a:p>
          <a:p>
            <a:pPr indent="0" lvl="0" marL="0" rtl="0" algn="ctr">
              <a:spcBef>
                <a:spcPts val="880"/>
              </a:spcBef>
              <a:spcAft>
                <a:spcPts val="0"/>
              </a:spcAft>
              <a:buSzPts val="1610"/>
              <a:buNone/>
            </a:pPr>
            <a:r>
              <a:rPr lang="mn-MN" sz="1400">
                <a:solidFill>
                  <a:schemeClr val="dk2"/>
                </a:solidFill>
                <a:latin typeface="Arial"/>
                <a:ea typeface="Arial"/>
                <a:cs typeface="Arial"/>
                <a:sym typeface="Arial"/>
              </a:rPr>
              <a:t>ТА МОНГОЛЫН СЭТГҮҮЛЧДИЙН МЭРГЭЖЛИЙН ТҮВШИНГ ХЭРХЭН ҮНЭЛЭХ ВЭ? /Иргэдийн судалгаа/</a:t>
            </a:r>
            <a:endParaRPr sz="1400"/>
          </a:p>
        </p:txBody>
      </p:sp>
      <p:pic>
        <p:nvPicPr>
          <p:cNvPr id="323" name="Google Shape;323;p27"/>
          <p:cNvPicPr preferRelativeResize="0"/>
          <p:nvPr/>
        </p:nvPicPr>
        <p:blipFill rotWithShape="1">
          <a:blip r:embed="rId3">
            <a:alphaModFix/>
          </a:blip>
          <a:srcRect b="0" l="0" r="0" t="0"/>
          <a:stretch/>
        </p:blipFill>
        <p:spPr>
          <a:xfrm>
            <a:off x="2267339" y="1324283"/>
            <a:ext cx="7856376" cy="4727430"/>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7" name="Shape 327"/>
        <p:cNvGrpSpPr/>
        <p:nvPr/>
      </p:nvGrpSpPr>
      <p:grpSpPr>
        <a:xfrm>
          <a:off x="0" y="0"/>
          <a:ext cx="0" cy="0"/>
          <a:chOff x="0" y="0"/>
          <a:chExt cx="0" cy="0"/>
        </a:xfrm>
      </p:grpSpPr>
      <p:sp>
        <p:nvSpPr>
          <p:cNvPr id="328" name="Google Shape;328;p28"/>
          <p:cNvSpPr txBox="1"/>
          <p:nvPr>
            <p:ph idx="1" type="body"/>
          </p:nvPr>
        </p:nvSpPr>
        <p:spPr>
          <a:xfrm>
            <a:off x="410547" y="177282"/>
            <a:ext cx="10898155" cy="1270518"/>
          </a:xfrm>
          <a:prstGeom prst="rect">
            <a:avLst/>
          </a:prstGeom>
          <a:solidFill>
            <a:srgbClr val="C5B096"/>
          </a:solidFill>
          <a:ln>
            <a:noFill/>
          </a:ln>
        </p:spPr>
        <p:txBody>
          <a:bodyPr anchorCtr="0" anchor="ctr" bIns="45700" lIns="91425" spcFirstLastPara="1" rIns="91425" wrap="square" tIns="91425">
            <a:normAutofit/>
          </a:bodyPr>
          <a:lstStyle/>
          <a:p>
            <a:pPr indent="0" lvl="0" marL="0" rtl="0" algn="ctr">
              <a:spcBef>
                <a:spcPts val="0"/>
              </a:spcBef>
              <a:spcAft>
                <a:spcPts val="0"/>
              </a:spcAft>
              <a:buSzPts val="1610"/>
              <a:buNone/>
            </a:pPr>
            <a:r>
              <a:rPr lang="mn-MN" sz="1400">
                <a:solidFill>
                  <a:schemeClr val="dk2"/>
                </a:solidFill>
                <a:latin typeface="Arial"/>
                <a:ea typeface="Arial"/>
                <a:cs typeface="Arial"/>
                <a:sym typeface="Arial"/>
              </a:rPr>
              <a:t>DO YOU THINK JOURNALISTS DESERVE PUBLIC RESPECT?</a:t>
            </a:r>
            <a:endParaRPr sz="1400">
              <a:solidFill>
                <a:schemeClr val="dk2"/>
              </a:solidFill>
              <a:latin typeface="Arial"/>
              <a:ea typeface="Arial"/>
              <a:cs typeface="Arial"/>
              <a:sym typeface="Arial"/>
            </a:endParaRPr>
          </a:p>
          <a:p>
            <a:pPr indent="0" lvl="0" marL="0" rtl="0" algn="ctr">
              <a:spcBef>
                <a:spcPts val="880"/>
              </a:spcBef>
              <a:spcAft>
                <a:spcPts val="0"/>
              </a:spcAft>
              <a:buSzPts val="1610"/>
              <a:buNone/>
            </a:pPr>
            <a:r>
              <a:rPr lang="mn-MN" sz="1400">
                <a:solidFill>
                  <a:schemeClr val="dk2"/>
                </a:solidFill>
                <a:latin typeface="Arial"/>
                <a:ea typeface="Arial"/>
                <a:cs typeface="Arial"/>
                <a:sym typeface="Arial"/>
              </a:rPr>
              <a:t>ТАНЫ БОДЛООР СЭТГҮҮЛЧИД ОЛОН НИЙТИЙН ХҮНДЭТГЭЛИЙГ ХҮЛЭЭЖ БАЙНА УУ?</a:t>
            </a:r>
            <a:endParaRPr sz="1400"/>
          </a:p>
        </p:txBody>
      </p:sp>
      <p:pic>
        <p:nvPicPr>
          <p:cNvPr id="329" name="Google Shape;329;p28"/>
          <p:cNvPicPr preferRelativeResize="0"/>
          <p:nvPr/>
        </p:nvPicPr>
        <p:blipFill rotWithShape="1">
          <a:blip r:embed="rId3">
            <a:alphaModFix/>
          </a:blip>
          <a:srcRect b="0" l="0" r="0" t="0"/>
          <a:stretch/>
        </p:blipFill>
        <p:spPr>
          <a:xfrm>
            <a:off x="2057400" y="1416233"/>
            <a:ext cx="7836568" cy="4602012"/>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3" name="Shape 333"/>
        <p:cNvGrpSpPr/>
        <p:nvPr/>
      </p:nvGrpSpPr>
      <p:grpSpPr>
        <a:xfrm>
          <a:off x="0" y="0"/>
          <a:ext cx="0" cy="0"/>
          <a:chOff x="0" y="0"/>
          <a:chExt cx="0" cy="0"/>
        </a:xfrm>
      </p:grpSpPr>
      <p:sp>
        <p:nvSpPr>
          <p:cNvPr id="334" name="Google Shape;334;p29"/>
          <p:cNvSpPr txBox="1"/>
          <p:nvPr>
            <p:ph idx="1" type="body"/>
          </p:nvPr>
        </p:nvSpPr>
        <p:spPr>
          <a:xfrm>
            <a:off x="0" y="0"/>
            <a:ext cx="12192000" cy="1524000"/>
          </a:xfrm>
          <a:prstGeom prst="rect">
            <a:avLst/>
          </a:prstGeom>
          <a:solidFill>
            <a:srgbClr val="C5B096"/>
          </a:solidFill>
          <a:ln>
            <a:noFill/>
          </a:ln>
        </p:spPr>
        <p:txBody>
          <a:bodyPr anchorCtr="0" anchor="ctr" bIns="45700" lIns="91425" spcFirstLastPara="1" rIns="91425" wrap="square" tIns="91425">
            <a:normAutofit/>
          </a:bodyPr>
          <a:lstStyle/>
          <a:p>
            <a:pPr indent="0" lvl="0" marL="0" rtl="0" algn="ctr">
              <a:spcBef>
                <a:spcPts val="0"/>
              </a:spcBef>
              <a:spcAft>
                <a:spcPts val="0"/>
              </a:spcAft>
              <a:buSzPts val="1610"/>
              <a:buNone/>
            </a:pPr>
            <a:r>
              <a:t/>
            </a:r>
            <a:endParaRPr sz="1400">
              <a:latin typeface="Arial"/>
              <a:ea typeface="Arial"/>
              <a:cs typeface="Arial"/>
              <a:sym typeface="Arial"/>
            </a:endParaRPr>
          </a:p>
          <a:p>
            <a:pPr indent="0" lvl="0" marL="0" rtl="0" algn="ctr">
              <a:spcBef>
                <a:spcPts val="880"/>
              </a:spcBef>
              <a:spcAft>
                <a:spcPts val="0"/>
              </a:spcAft>
              <a:buSzPts val="1610"/>
              <a:buNone/>
            </a:pPr>
            <a:r>
              <a:rPr lang="mn-MN" sz="1400">
                <a:latin typeface="Arial"/>
                <a:ea typeface="Arial"/>
                <a:cs typeface="Arial"/>
                <a:sym typeface="Arial"/>
              </a:rPr>
              <a:t>ARE MOST JOURNALISTS ACTUALLY REPORTING THE EVENTS HAPPENING IN THE COUNTRY TODAY?</a:t>
            </a:r>
            <a:endParaRPr sz="1400">
              <a:latin typeface="Arial"/>
              <a:ea typeface="Arial"/>
              <a:cs typeface="Arial"/>
              <a:sym typeface="Arial"/>
            </a:endParaRPr>
          </a:p>
          <a:p>
            <a:pPr indent="0" lvl="0" marL="0" rtl="0" algn="ctr">
              <a:spcBef>
                <a:spcPts val="880"/>
              </a:spcBef>
              <a:spcAft>
                <a:spcPts val="0"/>
              </a:spcAft>
              <a:buSzPts val="1610"/>
              <a:buNone/>
            </a:pPr>
            <a:r>
              <a:rPr lang="mn-MN" sz="1400">
                <a:latin typeface="Arial"/>
                <a:ea typeface="Arial"/>
                <a:cs typeface="Arial"/>
                <a:sym typeface="Arial"/>
              </a:rPr>
              <a:t>ӨНӨӨДӨР ИХЭНХ СЭТГҮҮЛЧ УЛС ОРОНД БОЛЖ БАЙГАА ҮЙЛ ЯВДЛЫГ ҮНЭН, БОДИТТОЙ МЭДЭЭЛЖ БАЙНА УУ?</a:t>
            </a:r>
            <a:endParaRPr sz="1400">
              <a:latin typeface="Arial"/>
              <a:ea typeface="Arial"/>
              <a:cs typeface="Arial"/>
              <a:sym typeface="Arial"/>
            </a:endParaRPr>
          </a:p>
        </p:txBody>
      </p:sp>
      <p:pic>
        <p:nvPicPr>
          <p:cNvPr id="335" name="Google Shape;335;p29"/>
          <p:cNvPicPr preferRelativeResize="0"/>
          <p:nvPr/>
        </p:nvPicPr>
        <p:blipFill rotWithShape="1">
          <a:blip r:embed="rId3">
            <a:alphaModFix/>
          </a:blip>
          <a:srcRect b="0" l="0" r="0" t="0"/>
          <a:stretch/>
        </p:blipFill>
        <p:spPr>
          <a:xfrm>
            <a:off x="1371600" y="1694918"/>
            <a:ext cx="10515922" cy="4689553"/>
          </a:xfrm>
          <a:prstGeom prst="rect">
            <a:avLst/>
          </a:prstGeom>
          <a:noFill/>
          <a:ln>
            <a:noFill/>
          </a:ln>
        </p:spPr>
      </p:pic>
      <p:sp>
        <p:nvSpPr>
          <p:cNvPr id="336" name="Google Shape;336;p29"/>
          <p:cNvSpPr/>
          <p:nvPr/>
        </p:nvSpPr>
        <p:spPr>
          <a:xfrm>
            <a:off x="5181600" y="4876800"/>
            <a:ext cx="6400800" cy="1295400"/>
          </a:xfrm>
          <a:prstGeom prst="rect">
            <a:avLst/>
          </a:prstGeom>
          <a:solidFill>
            <a:schemeClr val="lt1"/>
          </a:solidFill>
          <a:ln cap="flat" cmpd="sng" w="158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just">
              <a:spcBef>
                <a:spcPts val="0"/>
              </a:spcBef>
              <a:spcAft>
                <a:spcPts val="0"/>
              </a:spcAft>
              <a:buNone/>
            </a:pPr>
            <a:r>
              <a:rPr lang="mn-MN" sz="1800">
                <a:solidFill>
                  <a:schemeClr val="dk1"/>
                </a:solidFill>
                <a:latin typeface="Garamond"/>
                <a:ea typeface="Garamond"/>
                <a:cs typeface="Garamond"/>
                <a:sym typeface="Garamond"/>
              </a:rPr>
              <a:t>Судалгаанд оролцсон 51 хүний 26 нь эмэгтэй, 25 эрэгтэй, боловсролын хувьд бүгд дээд боловсролтой, их дээд сургууль болон мэргэжлийн холбоо, иргэний нийгмийн байгууллагын багш, шинжээч, судлаачид байв. </a:t>
            </a:r>
            <a:endParaRPr sz="1800">
              <a:solidFill>
                <a:schemeClr val="dk1"/>
              </a:solidFill>
              <a:latin typeface="Garamond"/>
              <a:ea typeface="Garamond"/>
              <a:cs typeface="Garamond"/>
              <a:sym typeface="Garamond"/>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0" name="Shape 340"/>
        <p:cNvGrpSpPr/>
        <p:nvPr/>
      </p:nvGrpSpPr>
      <p:grpSpPr>
        <a:xfrm>
          <a:off x="0" y="0"/>
          <a:ext cx="0" cy="0"/>
          <a:chOff x="0" y="0"/>
          <a:chExt cx="0" cy="0"/>
        </a:xfrm>
      </p:grpSpPr>
      <p:sp>
        <p:nvSpPr>
          <p:cNvPr id="341" name="Google Shape;341;p30"/>
          <p:cNvSpPr txBox="1"/>
          <p:nvPr>
            <p:ph idx="1" type="body"/>
          </p:nvPr>
        </p:nvSpPr>
        <p:spPr>
          <a:xfrm>
            <a:off x="533400" y="152400"/>
            <a:ext cx="10916816" cy="1143000"/>
          </a:xfrm>
          <a:prstGeom prst="rect">
            <a:avLst/>
          </a:prstGeom>
          <a:solidFill>
            <a:srgbClr val="C5B096"/>
          </a:solidFill>
          <a:ln>
            <a:noFill/>
          </a:ln>
        </p:spPr>
        <p:txBody>
          <a:bodyPr anchorCtr="0" anchor="ctr" bIns="45700" lIns="91425" spcFirstLastPara="1" rIns="91425" wrap="square" tIns="91425">
            <a:normAutofit fontScale="55000" lnSpcReduction="20000"/>
          </a:bodyPr>
          <a:lstStyle/>
          <a:p>
            <a:pPr indent="0" lvl="0" marL="0" rtl="0" algn="ctr">
              <a:spcBef>
                <a:spcPts val="0"/>
              </a:spcBef>
              <a:spcAft>
                <a:spcPts val="0"/>
              </a:spcAft>
              <a:buSzPct val="115000"/>
              <a:buNone/>
            </a:pPr>
            <a:r>
              <a:t/>
            </a:r>
            <a:endParaRPr b="1" sz="1600">
              <a:solidFill>
                <a:schemeClr val="dk2"/>
              </a:solidFill>
              <a:latin typeface="Arial"/>
              <a:ea typeface="Arial"/>
              <a:cs typeface="Arial"/>
              <a:sym typeface="Arial"/>
            </a:endParaRPr>
          </a:p>
          <a:p>
            <a:pPr indent="0" lvl="0" marL="0" rtl="0" algn="ctr">
              <a:spcBef>
                <a:spcPts val="919"/>
              </a:spcBef>
              <a:spcAft>
                <a:spcPts val="0"/>
              </a:spcAft>
              <a:buSzPct val="115000"/>
              <a:buNone/>
            </a:pPr>
            <a:r>
              <a:rPr lang="mn-MN" sz="2900">
                <a:solidFill>
                  <a:schemeClr val="dk2"/>
                </a:solidFill>
                <a:latin typeface="Arial"/>
                <a:ea typeface="Arial"/>
                <a:cs typeface="Arial"/>
                <a:sym typeface="Arial"/>
              </a:rPr>
              <a:t>IS MONGOLIAN JOURNALISM CAPABLE OF BEING DEMOCRATIC AND FREE (LIBERTARY)?</a:t>
            </a:r>
            <a:endParaRPr sz="2900">
              <a:solidFill>
                <a:schemeClr val="dk2"/>
              </a:solidFill>
              <a:latin typeface="Arial"/>
              <a:ea typeface="Arial"/>
              <a:cs typeface="Arial"/>
              <a:sym typeface="Arial"/>
            </a:endParaRPr>
          </a:p>
          <a:p>
            <a:pPr indent="0" lvl="0" marL="0" rtl="0" algn="ctr">
              <a:spcBef>
                <a:spcPts val="919"/>
              </a:spcBef>
              <a:spcAft>
                <a:spcPts val="0"/>
              </a:spcAft>
              <a:buSzPct val="115000"/>
              <a:buNone/>
            </a:pPr>
            <a:r>
              <a:rPr lang="mn-MN" sz="2900">
                <a:solidFill>
                  <a:schemeClr val="dk2"/>
                </a:solidFill>
                <a:latin typeface="Arial"/>
                <a:ea typeface="Arial"/>
                <a:cs typeface="Arial"/>
                <a:sym typeface="Arial"/>
              </a:rPr>
              <a:t>МОНГОЛЫН СЭТГҮҮЛ ЗҮЙ АРДЧИЛСАН ЧӨЛӨӨТ (ЛИБЕРТАРИ) ТҮВШИНД БАЙЖ ЧАДАЖ БАЙНА УУ? </a:t>
            </a:r>
            <a:endParaRPr sz="2900"/>
          </a:p>
        </p:txBody>
      </p:sp>
      <p:pic>
        <p:nvPicPr>
          <p:cNvPr id="342" name="Google Shape;342;p30"/>
          <p:cNvPicPr preferRelativeResize="0"/>
          <p:nvPr/>
        </p:nvPicPr>
        <p:blipFill rotWithShape="1">
          <a:blip r:embed="rId3">
            <a:alphaModFix/>
          </a:blip>
          <a:srcRect b="0" l="0" r="0" t="0"/>
          <a:stretch/>
        </p:blipFill>
        <p:spPr>
          <a:xfrm>
            <a:off x="838200" y="1570960"/>
            <a:ext cx="8077192" cy="3991640"/>
          </a:xfrm>
          <a:prstGeom prst="rect">
            <a:avLst/>
          </a:prstGeom>
          <a:noFill/>
          <a:ln>
            <a:noFill/>
          </a:ln>
        </p:spPr>
      </p:pic>
      <p:sp>
        <p:nvSpPr>
          <p:cNvPr id="343" name="Google Shape;343;p30"/>
          <p:cNvSpPr txBox="1"/>
          <p:nvPr/>
        </p:nvSpPr>
        <p:spPr>
          <a:xfrm>
            <a:off x="9220201" y="1981199"/>
            <a:ext cx="1981200" cy="34163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2400">
                <a:solidFill>
                  <a:schemeClr val="dk1"/>
                </a:solidFill>
                <a:latin typeface="Garamond"/>
                <a:ea typeface="Garamond"/>
                <a:cs typeface="Garamond"/>
                <a:sym typeface="Garamond"/>
              </a:rPr>
              <a:t>34 (66%) нь заримдаа, 10 (19.6%) хувь нь тийм, 4 (7,8%) нь үгүй хэмээн үзсэн бол, 3 (5,8%) хэлж мэдэхгүй </a:t>
            </a:r>
            <a:endParaRPr sz="2400">
              <a:solidFill>
                <a:schemeClr val="dk1"/>
              </a:solidFill>
              <a:latin typeface="Garamond"/>
              <a:ea typeface="Garamond"/>
              <a:cs typeface="Garamond"/>
              <a:sym typeface="Garamond"/>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7" name="Shape 347"/>
        <p:cNvGrpSpPr/>
        <p:nvPr/>
      </p:nvGrpSpPr>
      <p:grpSpPr>
        <a:xfrm>
          <a:off x="0" y="0"/>
          <a:ext cx="0" cy="0"/>
          <a:chOff x="0" y="0"/>
          <a:chExt cx="0" cy="0"/>
        </a:xfrm>
      </p:grpSpPr>
      <p:sp>
        <p:nvSpPr>
          <p:cNvPr id="348" name="Google Shape;348;p31"/>
          <p:cNvSpPr txBox="1"/>
          <p:nvPr>
            <p:ph idx="1" type="body"/>
          </p:nvPr>
        </p:nvSpPr>
        <p:spPr>
          <a:xfrm>
            <a:off x="609600" y="685800"/>
            <a:ext cx="10972800" cy="838200"/>
          </a:xfrm>
          <a:prstGeom prst="rect">
            <a:avLst/>
          </a:prstGeom>
          <a:solidFill>
            <a:srgbClr val="C5B096"/>
          </a:solidFill>
          <a:ln>
            <a:noFill/>
          </a:ln>
        </p:spPr>
        <p:txBody>
          <a:bodyPr anchorCtr="0" anchor="ctr" bIns="45700" lIns="91425" spcFirstLastPara="1" rIns="91425" wrap="square" tIns="91425">
            <a:noAutofit/>
          </a:bodyPr>
          <a:lstStyle/>
          <a:p>
            <a:pPr indent="0" lvl="0" marL="0" rtl="0" algn="ctr">
              <a:spcBef>
                <a:spcPts val="0"/>
              </a:spcBef>
              <a:spcAft>
                <a:spcPts val="0"/>
              </a:spcAft>
              <a:buSzPts val="1840"/>
              <a:buNone/>
            </a:pPr>
            <a:r>
              <a:rPr lang="mn-MN" sz="1600"/>
              <a:t>Are there any cases where journalists transmit "false" information while publishing and performing their professional activities?</a:t>
            </a:r>
            <a:endParaRPr sz="1600"/>
          </a:p>
          <a:p>
            <a:pPr indent="0" lvl="0" marL="0" rtl="0" algn="ctr">
              <a:spcBef>
                <a:spcPts val="920"/>
              </a:spcBef>
              <a:spcAft>
                <a:spcPts val="0"/>
              </a:spcAft>
              <a:buSzPts val="1840"/>
              <a:buNone/>
            </a:pPr>
            <a:r>
              <a:rPr lang="mn-MN" sz="1600"/>
              <a:t>Сэтгүүлчид хэвлэн нийтлэх, мэргэжлийн үйл ажиллагаагаа хэрэгжүүлэхдээ “худал ташаа” мэдээлэл дамжуулах тохиолдол байна уу? </a:t>
            </a:r>
            <a:endParaRPr sz="1600"/>
          </a:p>
        </p:txBody>
      </p:sp>
      <p:pic>
        <p:nvPicPr>
          <p:cNvPr id="349" name="Google Shape;349;p31"/>
          <p:cNvPicPr preferRelativeResize="0"/>
          <p:nvPr/>
        </p:nvPicPr>
        <p:blipFill rotWithShape="1">
          <a:blip r:embed="rId3">
            <a:alphaModFix/>
          </a:blip>
          <a:srcRect b="0" l="0" r="0" t="0"/>
          <a:stretch/>
        </p:blipFill>
        <p:spPr>
          <a:xfrm>
            <a:off x="1676400" y="1752599"/>
            <a:ext cx="7010400" cy="3429001"/>
          </a:xfrm>
          <a:prstGeom prst="rect">
            <a:avLst/>
          </a:prstGeom>
          <a:noFill/>
          <a:ln>
            <a:noFill/>
          </a:ln>
        </p:spPr>
      </p:pic>
      <p:sp>
        <p:nvSpPr>
          <p:cNvPr id="350" name="Google Shape;350;p31"/>
          <p:cNvSpPr txBox="1"/>
          <p:nvPr/>
        </p:nvSpPr>
        <p:spPr>
          <a:xfrm>
            <a:off x="8964386" y="2188028"/>
            <a:ext cx="3102427" cy="120032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2400">
                <a:solidFill>
                  <a:schemeClr val="dk1"/>
                </a:solidFill>
                <a:latin typeface="Garamond"/>
                <a:ea typeface="Garamond"/>
                <a:cs typeface="Garamond"/>
                <a:sym typeface="Garamond"/>
              </a:rPr>
              <a:t>34 (66.7%) заримдаа, 15 нь (29) нь тийм </a:t>
            </a:r>
            <a:endParaRPr sz="2400">
              <a:solidFill>
                <a:schemeClr val="dk1"/>
              </a:solidFill>
              <a:latin typeface="Garamond"/>
              <a:ea typeface="Garamond"/>
              <a:cs typeface="Garamond"/>
              <a:sym typeface="Garamond"/>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4" name="Shape 354"/>
        <p:cNvGrpSpPr/>
        <p:nvPr/>
      </p:nvGrpSpPr>
      <p:grpSpPr>
        <a:xfrm>
          <a:off x="0" y="0"/>
          <a:ext cx="0" cy="0"/>
          <a:chOff x="0" y="0"/>
          <a:chExt cx="0" cy="0"/>
        </a:xfrm>
      </p:grpSpPr>
      <p:sp>
        <p:nvSpPr>
          <p:cNvPr id="355" name="Google Shape;355;p32"/>
          <p:cNvSpPr txBox="1"/>
          <p:nvPr>
            <p:ph idx="1" type="body"/>
          </p:nvPr>
        </p:nvSpPr>
        <p:spPr>
          <a:xfrm>
            <a:off x="838200" y="533400"/>
            <a:ext cx="10744200" cy="1066800"/>
          </a:xfrm>
          <a:prstGeom prst="rect">
            <a:avLst/>
          </a:prstGeom>
          <a:solidFill>
            <a:srgbClr val="C5B096"/>
          </a:solidFill>
          <a:ln>
            <a:noFill/>
          </a:ln>
        </p:spPr>
        <p:txBody>
          <a:bodyPr anchorCtr="0" anchor="ctr" bIns="45700" lIns="91425" spcFirstLastPara="1" rIns="91425" wrap="square" tIns="91425">
            <a:normAutofit/>
          </a:bodyPr>
          <a:lstStyle/>
          <a:p>
            <a:pPr indent="0" lvl="0" marL="0" rtl="0" algn="ctr">
              <a:spcBef>
                <a:spcPts val="0"/>
              </a:spcBef>
              <a:spcAft>
                <a:spcPts val="0"/>
              </a:spcAft>
              <a:buSzPts val="1610"/>
              <a:buNone/>
            </a:pPr>
            <a:r>
              <a:rPr lang="mn-MN" sz="1400">
                <a:solidFill>
                  <a:schemeClr val="dk2"/>
                </a:solidFill>
                <a:latin typeface="Arial"/>
                <a:ea typeface="Arial"/>
                <a:cs typeface="Arial"/>
                <a:sym typeface="Arial"/>
              </a:rPr>
              <a:t>DO MONGOLIA MEDIA ORGANIZATIONS PUBLISH ANY ISSUES FREELY AND INDEPENDENTLY?</a:t>
            </a:r>
            <a:endParaRPr sz="1400">
              <a:solidFill>
                <a:schemeClr val="dk2"/>
              </a:solidFill>
              <a:latin typeface="Arial"/>
              <a:ea typeface="Arial"/>
              <a:cs typeface="Arial"/>
              <a:sym typeface="Arial"/>
            </a:endParaRPr>
          </a:p>
          <a:p>
            <a:pPr indent="0" lvl="0" marL="0" rtl="0" algn="ctr">
              <a:spcBef>
                <a:spcPts val="880"/>
              </a:spcBef>
              <a:spcAft>
                <a:spcPts val="0"/>
              </a:spcAft>
              <a:buSzPts val="1610"/>
              <a:buNone/>
            </a:pPr>
            <a:r>
              <a:rPr lang="mn-MN" sz="1400">
                <a:solidFill>
                  <a:schemeClr val="dk2"/>
                </a:solidFill>
                <a:latin typeface="Arial"/>
                <a:ea typeface="Arial"/>
                <a:cs typeface="Arial"/>
                <a:sym typeface="Arial"/>
              </a:rPr>
              <a:t>МОНГОЛЫН ХЭВЛЭЛ  МЭДЭЭЛЛИЙН БАЙГУУЛЛАГУУД АЛИВАА АСУУДЛЫГ ХАРААТ БУС ЭРХ ЧӨЛӨӨТЭЙ ХЭВЛЭН НИЙТЭЛЖ БАЙНА УУ? </a:t>
            </a:r>
            <a:endParaRPr sz="1400"/>
          </a:p>
        </p:txBody>
      </p:sp>
      <p:pic>
        <p:nvPicPr>
          <p:cNvPr id="356" name="Google Shape;356;p32"/>
          <p:cNvPicPr preferRelativeResize="0"/>
          <p:nvPr/>
        </p:nvPicPr>
        <p:blipFill rotWithShape="1">
          <a:blip r:embed="rId3">
            <a:alphaModFix/>
          </a:blip>
          <a:srcRect b="0" l="0" r="0" t="0"/>
          <a:stretch/>
        </p:blipFill>
        <p:spPr>
          <a:xfrm>
            <a:off x="1219201" y="1674751"/>
            <a:ext cx="7391400" cy="4192650"/>
          </a:xfrm>
          <a:prstGeom prst="rect">
            <a:avLst/>
          </a:prstGeom>
          <a:noFill/>
          <a:ln>
            <a:noFill/>
          </a:ln>
        </p:spPr>
      </p:pic>
      <p:sp>
        <p:nvSpPr>
          <p:cNvPr id="357" name="Google Shape;357;p32"/>
          <p:cNvSpPr txBox="1"/>
          <p:nvPr/>
        </p:nvSpPr>
        <p:spPr>
          <a:xfrm>
            <a:off x="8610600" y="2057399"/>
            <a:ext cx="2743200" cy="267765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2400">
                <a:solidFill>
                  <a:schemeClr val="dk1"/>
                </a:solidFill>
                <a:latin typeface="Garamond"/>
                <a:ea typeface="Garamond"/>
                <a:cs typeface="Garamond"/>
                <a:sym typeface="Garamond"/>
              </a:rPr>
              <a:t>Зарим талаараа эрх чөлөөтэй гэж 30 (58.8%), зарим талаараа эрх чөлөөгүй гэж 18 (35%), 3 (6%) нь эрх чөлөөтэй </a:t>
            </a:r>
            <a:endParaRPr sz="2400">
              <a:solidFill>
                <a:schemeClr val="dk1"/>
              </a:solidFill>
              <a:latin typeface="Garamond"/>
              <a:ea typeface="Garamond"/>
              <a:cs typeface="Garamond"/>
              <a:sym typeface="Garamond"/>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1" name="Shape 361"/>
        <p:cNvGrpSpPr/>
        <p:nvPr/>
      </p:nvGrpSpPr>
      <p:grpSpPr>
        <a:xfrm>
          <a:off x="0" y="0"/>
          <a:ext cx="0" cy="0"/>
          <a:chOff x="0" y="0"/>
          <a:chExt cx="0" cy="0"/>
        </a:xfrm>
      </p:grpSpPr>
      <p:sp>
        <p:nvSpPr>
          <p:cNvPr id="362" name="Google Shape;362;p33"/>
          <p:cNvSpPr txBox="1"/>
          <p:nvPr>
            <p:ph idx="1" type="body"/>
          </p:nvPr>
        </p:nvSpPr>
        <p:spPr>
          <a:xfrm>
            <a:off x="0" y="0"/>
            <a:ext cx="12192000" cy="1752600"/>
          </a:xfrm>
          <a:prstGeom prst="rect">
            <a:avLst/>
          </a:prstGeom>
          <a:solidFill>
            <a:srgbClr val="C5B096"/>
          </a:solidFill>
          <a:ln>
            <a:noFill/>
          </a:ln>
        </p:spPr>
        <p:txBody>
          <a:bodyPr anchorCtr="0" anchor="ctr" bIns="45700" lIns="91425" spcFirstLastPara="1" rIns="91425" wrap="square" tIns="91425">
            <a:normAutofit/>
          </a:bodyPr>
          <a:lstStyle/>
          <a:p>
            <a:pPr indent="0" lvl="0" marL="0" rtl="0" algn="ctr">
              <a:spcBef>
                <a:spcPts val="0"/>
              </a:spcBef>
              <a:spcAft>
                <a:spcPts val="0"/>
              </a:spcAft>
              <a:buSzPts val="1610"/>
              <a:buNone/>
            </a:pPr>
            <a:r>
              <a:rPr lang="mn-MN" sz="1400">
                <a:solidFill>
                  <a:schemeClr val="dk2"/>
                </a:solidFill>
                <a:latin typeface="Arial"/>
                <a:ea typeface="Arial"/>
                <a:cs typeface="Arial"/>
                <a:sym typeface="Arial"/>
              </a:rPr>
              <a:t>WHAT KNOWLEDGE AND SKILLS ARE LACKED IN THE EDUCATION OF JOURNALISTS IN YOUR THINK?</a:t>
            </a:r>
            <a:endParaRPr sz="1400">
              <a:solidFill>
                <a:schemeClr val="dk2"/>
              </a:solidFill>
              <a:latin typeface="Arial"/>
              <a:ea typeface="Arial"/>
              <a:cs typeface="Arial"/>
              <a:sym typeface="Arial"/>
            </a:endParaRPr>
          </a:p>
          <a:p>
            <a:pPr indent="0" lvl="0" marL="0" rtl="0" algn="ctr">
              <a:spcBef>
                <a:spcPts val="880"/>
              </a:spcBef>
              <a:spcAft>
                <a:spcPts val="0"/>
              </a:spcAft>
              <a:buSzPts val="1610"/>
              <a:buNone/>
            </a:pPr>
            <a:r>
              <a:rPr lang="mn-MN" sz="1400">
                <a:solidFill>
                  <a:schemeClr val="dk2"/>
                </a:solidFill>
                <a:latin typeface="Arial"/>
                <a:ea typeface="Arial"/>
                <a:cs typeface="Arial"/>
                <a:sym typeface="Arial"/>
              </a:rPr>
              <a:t>ТАНЫ БОДЛООР СЭТГҮҮЛЧДИЙН БОЛОВСРОЛД ЯМАР  МЭДЛЭГ, ЧАДВАР ДУТАЖ БАЙНА ВЭ?</a:t>
            </a:r>
            <a:endParaRPr sz="1400"/>
          </a:p>
        </p:txBody>
      </p:sp>
      <p:pic>
        <p:nvPicPr>
          <p:cNvPr id="363" name="Google Shape;363;p33"/>
          <p:cNvPicPr preferRelativeResize="0"/>
          <p:nvPr/>
        </p:nvPicPr>
        <p:blipFill rotWithShape="1">
          <a:blip r:embed="rId3">
            <a:alphaModFix/>
          </a:blip>
          <a:srcRect b="0" l="0" r="0" t="0"/>
          <a:stretch/>
        </p:blipFill>
        <p:spPr>
          <a:xfrm>
            <a:off x="721384" y="1828801"/>
            <a:ext cx="8014402" cy="4267200"/>
          </a:xfrm>
          <a:prstGeom prst="rect">
            <a:avLst/>
          </a:prstGeom>
          <a:noFill/>
          <a:ln>
            <a:noFill/>
          </a:ln>
        </p:spPr>
      </p:pic>
      <p:sp>
        <p:nvSpPr>
          <p:cNvPr id="364" name="Google Shape;364;p33"/>
          <p:cNvSpPr txBox="1"/>
          <p:nvPr/>
        </p:nvSpPr>
        <p:spPr>
          <a:xfrm>
            <a:off x="8915400" y="2057400"/>
            <a:ext cx="2438400" cy="267765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2400">
                <a:solidFill>
                  <a:schemeClr val="dk1"/>
                </a:solidFill>
                <a:latin typeface="Garamond"/>
                <a:ea typeface="Garamond"/>
                <a:cs typeface="Garamond"/>
                <a:sym typeface="Garamond"/>
              </a:rPr>
              <a:t>Мэргэжлийн ур чадвар 28 (54.9%), </a:t>
            </a:r>
            <a:endParaRPr/>
          </a:p>
          <a:p>
            <a:pPr indent="0" lvl="0" marL="0" marR="0" rtl="0" algn="l">
              <a:spcBef>
                <a:spcPts val="0"/>
              </a:spcBef>
              <a:spcAft>
                <a:spcPts val="0"/>
              </a:spcAft>
              <a:buNone/>
            </a:pPr>
            <a:r>
              <a:rPr lang="mn-MN" sz="2400">
                <a:solidFill>
                  <a:schemeClr val="dk1"/>
                </a:solidFill>
                <a:latin typeface="Garamond"/>
                <a:ea typeface="Garamond"/>
                <a:cs typeface="Garamond"/>
                <a:sym typeface="Garamond"/>
              </a:rPr>
              <a:t>Эх хэлний мэдлэг 27 (52.9%), Шинжлэх ухааны мэдлэг 26 (51%) </a:t>
            </a:r>
            <a:endParaRPr sz="2400">
              <a:solidFill>
                <a:schemeClr val="dk1"/>
              </a:solidFill>
              <a:latin typeface="Garamond"/>
              <a:ea typeface="Garamond"/>
              <a:cs typeface="Garamond"/>
              <a:sym typeface="Garamond"/>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8" name="Shape 368"/>
        <p:cNvGrpSpPr/>
        <p:nvPr/>
      </p:nvGrpSpPr>
      <p:grpSpPr>
        <a:xfrm>
          <a:off x="0" y="0"/>
          <a:ext cx="0" cy="0"/>
          <a:chOff x="0" y="0"/>
          <a:chExt cx="0" cy="0"/>
        </a:xfrm>
      </p:grpSpPr>
      <p:sp>
        <p:nvSpPr>
          <p:cNvPr id="369" name="Google Shape;369;p34"/>
          <p:cNvSpPr txBox="1"/>
          <p:nvPr>
            <p:ph type="title"/>
          </p:nvPr>
        </p:nvSpPr>
        <p:spPr>
          <a:xfrm>
            <a:off x="1295402" y="982132"/>
            <a:ext cx="9601196"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Mongolian journalism in the future</a:t>
            </a:r>
            <a:br>
              <a:rPr lang="mn-MN" sz="2400">
                <a:solidFill>
                  <a:srgbClr val="0070C0"/>
                </a:solidFill>
              </a:rPr>
            </a:br>
            <a:r>
              <a:rPr lang="mn-MN" sz="2400">
                <a:solidFill>
                  <a:srgbClr val="0070C0"/>
                </a:solidFill>
              </a:rPr>
              <a:t>Монголын сэтгүүл зүй цаашид </a:t>
            </a:r>
            <a:endParaRPr sz="2400">
              <a:solidFill>
                <a:srgbClr val="0070C0"/>
              </a:solidFill>
            </a:endParaRPr>
          </a:p>
        </p:txBody>
      </p:sp>
      <p:sp>
        <p:nvSpPr>
          <p:cNvPr id="370" name="Google Shape;370;p34"/>
          <p:cNvSpPr txBox="1"/>
          <p:nvPr>
            <p:ph idx="1" type="body"/>
          </p:nvPr>
        </p:nvSpPr>
        <p:spPr>
          <a:xfrm>
            <a:off x="1295401" y="2556932"/>
            <a:ext cx="9601196" cy="3318936"/>
          </a:xfrm>
          <a:prstGeom prst="rect">
            <a:avLst/>
          </a:prstGeom>
          <a:noFill/>
          <a:ln>
            <a:noFill/>
          </a:ln>
        </p:spPr>
        <p:txBody>
          <a:bodyPr anchorCtr="0" anchor="t" bIns="45700" lIns="91425" spcFirstLastPara="1" rIns="91425" wrap="square" tIns="45700">
            <a:normAutofit fontScale="77500" lnSpcReduction="20000"/>
          </a:bodyPr>
          <a:lstStyle/>
          <a:p>
            <a:pPr indent="-342900" lvl="0" marL="342900" rtl="0" algn="just">
              <a:spcBef>
                <a:spcPts val="0"/>
              </a:spcBef>
              <a:spcAft>
                <a:spcPts val="0"/>
              </a:spcAft>
              <a:buSzPct val="115000"/>
              <a:buFont typeface="Arial"/>
              <a:buChar char="•"/>
            </a:pPr>
            <a:r>
              <a:rPr lang="mn-MN"/>
              <a:t>	Хэдийгээр Монголын сэтгүүл зүй  чөлөөт, ардчилсан, либертари байж чадаж байгаа нь эргэлзээтэй байна хэмээн судлаачид үзэж байгаа ч  гэсэн Монголын хэвлэл  мэдээллийн байгууллагууд (58.8%) харьцангуй чөлөөт орчинд ажилладаг, мэдээллийг хангалттай шуурхай гүйцэтгэдэг, энэ нь ХМХ-ийн хамгийн сайн гүйцэтгэж байгаа үүрэг юм. Магадгүй тийм ч болохоор Монголын ХМХ нь нийгэмд ихээхэн нөлөөтэй гэж судалгаанд оролцогчид дүгнэжээ. </a:t>
            </a:r>
            <a:endParaRPr/>
          </a:p>
          <a:p>
            <a:pPr indent="-342900" lvl="0" marL="342900" rtl="0" algn="just">
              <a:spcBef>
                <a:spcPts val="972"/>
              </a:spcBef>
              <a:spcAft>
                <a:spcPts val="0"/>
              </a:spcAft>
              <a:buSzPct val="115000"/>
              <a:buFont typeface="Arial"/>
              <a:buChar char="•"/>
            </a:pPr>
            <a:r>
              <a:rPr lang="mn-MN"/>
              <a:t>	Сэтгүүлчдийн мэргэжлийн түвшин дундаж гэж дүгнэхээр байна Хамгийн гол нь тэд хэвлэн нийтлэх, мэргэжлийн үйл ажиллагаагаа хэрэгжүүлэхдээ “худал ташаа” мэдээлэл дамжуулах тохиолдол 50% хувиас дээш байна гэж үзэж байгаа нь сэтгүүлчид үндсэн үүргээ биелүүлэхдээ тааруу байгааг харуулж байна. Энэ нь  </a:t>
            </a:r>
            <a:r>
              <a:rPr lang="mn-MN">
                <a:latin typeface="Times New Roman"/>
                <a:ea typeface="Times New Roman"/>
                <a:cs typeface="Times New Roman"/>
                <a:sym typeface="Times New Roman"/>
              </a:rPr>
              <a:t>сошиал сүлжээний хэт ашиглалтаас үүдэлтэйгээр иргэдийн итгэл үнэмшил буурсан, мөн сэтгүүлчид өөрсдөө сошиал сүлжээг хэт их ашиглаж байгаатай ч холбоотой юм.</a:t>
            </a:r>
            <a:br>
              <a:rPr lang="mn-MN"/>
            </a:b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5" name="Shape 375"/>
        <p:cNvGrpSpPr/>
        <p:nvPr/>
      </p:nvGrpSpPr>
      <p:grpSpPr>
        <a:xfrm>
          <a:off x="0" y="0"/>
          <a:ext cx="0" cy="0"/>
          <a:chOff x="0" y="0"/>
          <a:chExt cx="0" cy="0"/>
        </a:xfrm>
      </p:grpSpPr>
      <p:sp>
        <p:nvSpPr>
          <p:cNvPr id="376" name="Google Shape;376;p35"/>
          <p:cNvSpPr txBox="1"/>
          <p:nvPr>
            <p:ph type="title"/>
          </p:nvPr>
        </p:nvSpPr>
        <p:spPr>
          <a:xfrm>
            <a:off x="1295402" y="982132"/>
            <a:ext cx="9601196"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800"/>
              <a:buFont typeface="Garamond"/>
              <a:buNone/>
            </a:pPr>
            <a:r>
              <a:rPr lang="mn-MN" sz="2800">
                <a:solidFill>
                  <a:srgbClr val="0070C0"/>
                </a:solidFill>
              </a:rPr>
              <a:t>Summary </a:t>
            </a:r>
            <a:br>
              <a:rPr lang="mn-MN" sz="2800">
                <a:solidFill>
                  <a:srgbClr val="0070C0"/>
                </a:solidFill>
              </a:rPr>
            </a:br>
            <a:r>
              <a:rPr lang="mn-MN" sz="2800">
                <a:solidFill>
                  <a:srgbClr val="0070C0"/>
                </a:solidFill>
              </a:rPr>
              <a:t>Дүгнэлт </a:t>
            </a:r>
            <a:endParaRPr sz="2800"/>
          </a:p>
        </p:txBody>
      </p:sp>
      <p:sp>
        <p:nvSpPr>
          <p:cNvPr id="377" name="Google Shape;377;p35"/>
          <p:cNvSpPr txBox="1"/>
          <p:nvPr>
            <p:ph idx="1" type="body"/>
          </p:nvPr>
        </p:nvSpPr>
        <p:spPr>
          <a:xfrm>
            <a:off x="1295401" y="2556932"/>
            <a:ext cx="9601196" cy="3318936"/>
          </a:xfrm>
          <a:prstGeom prst="rect">
            <a:avLst/>
          </a:prstGeom>
          <a:noFill/>
          <a:ln>
            <a:noFill/>
          </a:ln>
        </p:spPr>
        <p:txBody>
          <a:bodyPr anchorCtr="0" anchor="t" bIns="45700" lIns="91425" spcFirstLastPara="1" rIns="91425" wrap="square" tIns="45700">
            <a:normAutofit fontScale="85000" lnSpcReduction="20000"/>
          </a:bodyPr>
          <a:lstStyle/>
          <a:p>
            <a:pPr indent="-342900" lvl="0" marL="342900" rtl="0" algn="just">
              <a:spcBef>
                <a:spcPts val="0"/>
              </a:spcBef>
              <a:spcAft>
                <a:spcPts val="0"/>
              </a:spcAft>
              <a:buSzPct val="115000"/>
              <a:buFont typeface="Arial"/>
              <a:buChar char="•"/>
            </a:pPr>
            <a:r>
              <a:rPr lang="mn-MN"/>
              <a:t>Сэтгүүл зүйн нэр хүнд ард иргэдийн дунд сайнгүй байна. Монголд төдийгүй дэлхийн, тэр тусмаа хэвлэлийн эрх чөлөө хамгийн сайн гэгддэг улс орны ХМХ-үүдэд итгэх итгэл унасан байна,  тодруулбал олон улсын “Edelman” байгууллагын судалгаагаар  Их Британид 35-31 хувь хүртэл буурсан бөгөөд Солонгост 37 хувьтай байна. Энэ нь ХМХ-д итгэх үзүүлэлт дундаж буюу 50 хувьтай байна гэсэн бидний асуулгын хариулт үзүүлэлттэй таарч байна. </a:t>
            </a:r>
            <a:endParaRPr/>
          </a:p>
          <a:p>
            <a:pPr indent="-342900" lvl="0" marL="342900" rtl="0" algn="just">
              <a:spcBef>
                <a:spcPts val="1008"/>
              </a:spcBef>
              <a:spcAft>
                <a:spcPts val="0"/>
              </a:spcAft>
              <a:buSzPct val="115000"/>
              <a:buFont typeface="Arial"/>
              <a:buChar char="•"/>
            </a:pPr>
            <a:r>
              <a:rPr lang="mn-MN"/>
              <a:t>Хууль эрхзүйн орчин тааруу (49%), сэтгүүлчийн хийгээд магадгүй үйлчлүүлэгчийн боловсрол, мэдлэг (51%) муу болсон, улс төрч (45%)-ийн дарамт их байгаа нь сэтгүүл зүйн тулгамдаж буй гол асуудал бөгөөд сэтгүүлзүйн нэр хүндийг өсгөхийн тулд сэтгүүлчдийн ёс зүйг сайжруулах (58.8%), ур чадварыг сайжруулах (56.9%), санхүүгийн хувьд бие даах (51%), улс төрөөс хараат бус  23 (45%) байлгах явдал гэж үзэж байна.</a:t>
            </a:r>
            <a:endParaRPr/>
          </a:p>
          <a:p>
            <a:pPr indent="0" lvl="0" marL="0" rtl="0" algn="just">
              <a:spcBef>
                <a:spcPts val="1008"/>
              </a:spcBef>
              <a:spcAft>
                <a:spcPts val="0"/>
              </a:spcAft>
              <a:buSzPct val="115000"/>
              <a:buNone/>
            </a:pPr>
            <a:r>
              <a:t/>
            </a:r>
            <a:endParaRPr/>
          </a:p>
        </p:txBody>
      </p:sp>
      <p:sp>
        <p:nvSpPr>
          <p:cNvPr id="378" name="Google Shape;378;p35"/>
          <p:cNvSpPr/>
          <p:nvPr/>
        </p:nvSpPr>
        <p:spPr>
          <a:xfrm>
            <a:off x="2743200" y="2362200"/>
            <a:ext cx="6934200" cy="400110"/>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mn-MN" sz="2000">
                <a:solidFill>
                  <a:schemeClr val="dk1"/>
                </a:solidFill>
                <a:latin typeface="Garamond"/>
                <a:ea typeface="Garamond"/>
                <a:cs typeface="Garamond"/>
                <a:sym typeface="Garamond"/>
              </a:rPr>
              <a:t>	</a:t>
            </a:r>
            <a:endParaRPr sz="2000">
              <a:solidFill>
                <a:schemeClr val="dk1"/>
              </a:solidFill>
              <a:latin typeface="Garamond"/>
              <a:ea typeface="Garamond"/>
              <a:cs typeface="Garamond"/>
              <a:sym typeface="Garamond"/>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2" name="Shape 382"/>
        <p:cNvGrpSpPr/>
        <p:nvPr/>
      </p:nvGrpSpPr>
      <p:grpSpPr>
        <a:xfrm>
          <a:off x="0" y="0"/>
          <a:ext cx="0" cy="0"/>
          <a:chOff x="0" y="0"/>
          <a:chExt cx="0" cy="0"/>
        </a:xfrm>
      </p:grpSpPr>
      <p:sp>
        <p:nvSpPr>
          <p:cNvPr id="383" name="Google Shape;383;p36"/>
          <p:cNvSpPr txBox="1"/>
          <p:nvPr>
            <p:ph type="title"/>
          </p:nvPr>
        </p:nvSpPr>
        <p:spPr>
          <a:xfrm>
            <a:off x="1295402" y="982132"/>
            <a:ext cx="9601196"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0070C0"/>
              </a:buClr>
              <a:buSzPct val="100000"/>
              <a:buFont typeface="Garamond"/>
              <a:buNone/>
            </a:pPr>
            <a:r>
              <a:rPr lang="mn-MN">
                <a:solidFill>
                  <a:srgbClr val="0070C0"/>
                </a:solidFill>
              </a:rPr>
              <a:t>Summary </a:t>
            </a:r>
            <a:br>
              <a:rPr lang="mn-MN">
                <a:solidFill>
                  <a:srgbClr val="0070C0"/>
                </a:solidFill>
              </a:rPr>
            </a:br>
            <a:r>
              <a:rPr lang="mn-MN">
                <a:solidFill>
                  <a:srgbClr val="0070C0"/>
                </a:solidFill>
              </a:rPr>
              <a:t>Дүгнэлт </a:t>
            </a:r>
            <a:endParaRPr/>
          </a:p>
        </p:txBody>
      </p:sp>
      <p:sp>
        <p:nvSpPr>
          <p:cNvPr id="384" name="Google Shape;384;p36"/>
          <p:cNvSpPr txBox="1"/>
          <p:nvPr>
            <p:ph idx="1" type="body"/>
          </p:nvPr>
        </p:nvSpPr>
        <p:spPr>
          <a:xfrm>
            <a:off x="1295401" y="2556932"/>
            <a:ext cx="9601196" cy="3318936"/>
          </a:xfrm>
          <a:prstGeom prst="rect">
            <a:avLst/>
          </a:prstGeom>
          <a:noFill/>
          <a:ln>
            <a:noFill/>
          </a:ln>
        </p:spPr>
        <p:txBody>
          <a:bodyPr anchorCtr="0" anchor="t" bIns="45700" lIns="91425" spcFirstLastPara="1" rIns="91425" wrap="square" tIns="45700">
            <a:normAutofit lnSpcReduction="10000"/>
          </a:bodyPr>
          <a:lstStyle/>
          <a:p>
            <a:pPr indent="-342900" lvl="0" marL="342900" rtl="0" algn="just">
              <a:spcBef>
                <a:spcPts val="0"/>
              </a:spcBef>
              <a:spcAft>
                <a:spcPts val="0"/>
              </a:spcAft>
              <a:buSzPts val="2760"/>
              <a:buFont typeface="Arial"/>
              <a:buChar char="•"/>
            </a:pPr>
            <a:r>
              <a:rPr lang="mn-MN"/>
              <a:t>Дэлхийн томоохон ХМХ-үүд шинэ тутам үүсч буй асуудал, түүнийг даван туулах зорилгоо биелүүлэхийн тулд мэдээллийн багийг 50 хувь мэргэжлийн сэтгүүлч, 50 хувь нийгмийн сүлжээний мэргэжилтнээс бүрдсэн байхаар тооцох болсон, мөн интернэт орчинд өөрийн өргөн хүрээллийг буй болгосон субъектүүдтэй хамтын ажиллагааг өргөжүүлж байгаа явдлыг анхаарч, гарах үр дүн, үүсч болох эрсдлийг тооцох, тухайлсан судалгаа хийх шаардлагатай болов уу.</a:t>
            </a:r>
            <a:endParaRPr/>
          </a:p>
          <a:p>
            <a:pPr indent="-342900" lvl="0" marL="342900" rtl="0" algn="just">
              <a:spcBef>
                <a:spcPts val="1080"/>
              </a:spcBef>
              <a:spcAft>
                <a:spcPts val="0"/>
              </a:spcAft>
              <a:buSzPts val="2760"/>
              <a:buFont typeface="Arial"/>
              <a:buChar char="•"/>
            </a:pPr>
            <a:r>
              <a:rPr lang="mn-MN"/>
              <a:t>Хэвлэл мэдээллийн байгууллага цахим орчинд ажиллах өөрийн зохицуулалтын дүрэм, журамтай ч болох шаардлагатай байна.</a:t>
            </a:r>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9" name="Shape 389"/>
        <p:cNvGrpSpPr/>
        <p:nvPr/>
      </p:nvGrpSpPr>
      <p:grpSpPr>
        <a:xfrm>
          <a:off x="0" y="0"/>
          <a:ext cx="0" cy="0"/>
          <a:chOff x="0" y="0"/>
          <a:chExt cx="0" cy="0"/>
        </a:xfrm>
      </p:grpSpPr>
      <p:sp>
        <p:nvSpPr>
          <p:cNvPr id="390" name="Google Shape;390;p37"/>
          <p:cNvSpPr txBox="1"/>
          <p:nvPr>
            <p:ph type="title"/>
          </p:nvPr>
        </p:nvSpPr>
        <p:spPr>
          <a:xfrm>
            <a:off x="1295402" y="982132"/>
            <a:ext cx="9601196"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0070C0"/>
              </a:buClr>
              <a:buSzPct val="100000"/>
              <a:buFont typeface="Garamond"/>
              <a:buNone/>
            </a:pPr>
            <a:r>
              <a:rPr lang="mn-MN">
                <a:solidFill>
                  <a:srgbClr val="0070C0"/>
                </a:solidFill>
              </a:rPr>
              <a:t>Exercise</a:t>
            </a:r>
            <a:br>
              <a:rPr lang="mn-MN">
                <a:solidFill>
                  <a:srgbClr val="0070C0"/>
                </a:solidFill>
              </a:rPr>
            </a:br>
            <a:r>
              <a:rPr lang="mn-MN">
                <a:solidFill>
                  <a:srgbClr val="0070C0"/>
                </a:solidFill>
              </a:rPr>
              <a:t>Дасгал ажил </a:t>
            </a:r>
            <a:endParaRPr/>
          </a:p>
        </p:txBody>
      </p:sp>
      <p:sp>
        <p:nvSpPr>
          <p:cNvPr id="391" name="Google Shape;391;p37"/>
          <p:cNvSpPr txBox="1"/>
          <p:nvPr>
            <p:ph idx="1" type="body"/>
          </p:nvPr>
        </p:nvSpPr>
        <p:spPr>
          <a:xfrm>
            <a:off x="1295401" y="2556932"/>
            <a:ext cx="9601196" cy="3318936"/>
          </a:xfrm>
          <a:prstGeom prst="rect">
            <a:avLst/>
          </a:prstGeom>
          <a:noFill/>
          <a:ln>
            <a:noFill/>
          </a:ln>
        </p:spPr>
        <p:txBody>
          <a:bodyPr anchorCtr="0" anchor="t" bIns="45700" lIns="91425" spcFirstLastPara="1" rIns="91425" wrap="square" tIns="45700">
            <a:normAutofit/>
          </a:bodyPr>
          <a:lstStyle/>
          <a:p>
            <a:pPr indent="-457200" lvl="0" marL="457200" rtl="0" algn="l">
              <a:spcBef>
                <a:spcPts val="0"/>
              </a:spcBef>
              <a:spcAft>
                <a:spcPts val="0"/>
              </a:spcAft>
              <a:buSzPts val="2760"/>
              <a:buAutoNum type="arabicParenR"/>
            </a:pPr>
            <a:r>
              <a:rPr lang="mn-MN"/>
              <a:t>Монголын сэтгүүл зүйн өнөөгийн байдлын талаар ярилцах </a:t>
            </a:r>
            <a:endParaRPr/>
          </a:p>
          <a:p>
            <a:pPr indent="-457200" lvl="0" marL="457200" rtl="0" algn="l">
              <a:spcBef>
                <a:spcPts val="1080"/>
              </a:spcBef>
              <a:spcAft>
                <a:spcPts val="0"/>
              </a:spcAft>
              <a:buSzPts val="2760"/>
              <a:buAutoNum type="arabicParenR"/>
            </a:pPr>
            <a:r>
              <a:rPr lang="mn-MN"/>
              <a:t>Цаашдын хөгжлийн чиг хандлага. </a:t>
            </a:r>
            <a:endParaRPr/>
          </a:p>
          <a:p>
            <a:pPr indent="-457200" lvl="0" marL="457200" rtl="0" algn="l">
              <a:spcBef>
                <a:spcPts val="1080"/>
              </a:spcBef>
              <a:spcAft>
                <a:spcPts val="0"/>
              </a:spcAft>
              <a:buSzPts val="2760"/>
              <a:buAutoNum type="arabicParenR"/>
            </a:pPr>
            <a:r>
              <a:rPr lang="mn-MN"/>
              <a:t>Олон нийтийн харилцааны үйл явцын талаар ярилцах. </a:t>
            </a:r>
            <a:endParaRPr/>
          </a:p>
          <a:p>
            <a:pPr indent="-281940" lvl="0" marL="457200" rtl="0" algn="l">
              <a:spcBef>
                <a:spcPts val="1080"/>
              </a:spcBef>
              <a:spcAft>
                <a:spcPts val="0"/>
              </a:spcAft>
              <a:buSzPts val="2760"/>
              <a:buNone/>
            </a:pPr>
            <a:r>
              <a:t/>
            </a:r>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6" name="Shape 396"/>
        <p:cNvGrpSpPr/>
        <p:nvPr/>
      </p:nvGrpSpPr>
      <p:grpSpPr>
        <a:xfrm>
          <a:off x="0" y="0"/>
          <a:ext cx="0" cy="0"/>
          <a:chOff x="0" y="0"/>
          <a:chExt cx="0" cy="0"/>
        </a:xfrm>
      </p:grpSpPr>
      <p:sp>
        <p:nvSpPr>
          <p:cNvPr id="397" name="Google Shape;397;p38"/>
          <p:cNvSpPr txBox="1"/>
          <p:nvPr>
            <p:ph type="title"/>
          </p:nvPr>
        </p:nvSpPr>
        <p:spPr>
          <a:xfrm>
            <a:off x="1295402" y="982132"/>
            <a:ext cx="9601196"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References</a:t>
            </a:r>
            <a:br>
              <a:rPr lang="mn-MN" sz="2400">
                <a:solidFill>
                  <a:srgbClr val="0070C0"/>
                </a:solidFill>
              </a:rPr>
            </a:br>
            <a:r>
              <a:rPr lang="mn-MN" sz="2400">
                <a:solidFill>
                  <a:srgbClr val="0070C0"/>
                </a:solidFill>
              </a:rPr>
              <a:t>Ашиглах  эх сурвалж</a:t>
            </a:r>
            <a:endParaRPr sz="2400"/>
          </a:p>
        </p:txBody>
      </p:sp>
      <p:sp>
        <p:nvSpPr>
          <p:cNvPr id="398" name="Google Shape;398;p38"/>
          <p:cNvSpPr txBox="1"/>
          <p:nvPr>
            <p:ph idx="1" type="body"/>
          </p:nvPr>
        </p:nvSpPr>
        <p:spPr>
          <a:xfrm>
            <a:off x="1295401" y="2556932"/>
            <a:ext cx="9601196" cy="3318936"/>
          </a:xfrm>
          <a:prstGeom prst="rect">
            <a:avLst/>
          </a:prstGeom>
          <a:noFill/>
          <a:ln>
            <a:noFill/>
          </a:ln>
        </p:spPr>
        <p:txBody>
          <a:bodyPr anchorCtr="0" anchor="t" bIns="45700" lIns="91425" spcFirstLastPara="1" rIns="91425" wrap="square" tIns="45700">
            <a:normAutofit fontScale="62500" lnSpcReduction="20000"/>
          </a:bodyPr>
          <a:lstStyle/>
          <a:p>
            <a:pPr indent="-285750" lvl="0" marL="285750" rtl="0" algn="l">
              <a:spcBef>
                <a:spcPts val="0"/>
              </a:spcBef>
              <a:spcAft>
                <a:spcPts val="0"/>
              </a:spcAft>
              <a:buSzPct val="115000"/>
              <a:buChar char="•"/>
            </a:pPr>
            <a:r>
              <a:rPr b="1" lang="mn-MN"/>
              <a:t>Уншиж судлах нэмэлт материал: </a:t>
            </a:r>
            <a:endParaRPr/>
          </a:p>
          <a:p>
            <a:pPr indent="-285786" lvl="0" marL="285750" rtl="0" algn="l">
              <a:spcBef>
                <a:spcPts val="862"/>
              </a:spcBef>
              <a:spcAft>
                <a:spcPts val="0"/>
              </a:spcAft>
              <a:buSzPct val="115000"/>
              <a:buChar char="•"/>
            </a:pPr>
            <a:r>
              <a:rPr lang="mn-MN" sz="2100"/>
              <a:t>Батжаргал Д. Зуун жил. УБ.2013.</a:t>
            </a:r>
            <a:endParaRPr sz="2100"/>
          </a:p>
          <a:p>
            <a:pPr indent="-285750" lvl="0" marL="285750" rtl="0" algn="l">
              <a:spcBef>
                <a:spcPts val="900"/>
              </a:spcBef>
              <a:spcAft>
                <a:spcPts val="0"/>
              </a:spcAft>
              <a:buSzPct val="115000"/>
              <a:buChar char="•"/>
            </a:pPr>
            <a:r>
              <a:rPr lang="mn-MN"/>
              <a:t>Дэлэг Д. Монголын хэвлэл. УБ. 1971.</a:t>
            </a:r>
            <a:endParaRPr/>
          </a:p>
          <a:p>
            <a:pPr indent="-285750" lvl="0" marL="285750" rtl="0" algn="l">
              <a:spcBef>
                <a:spcPts val="900"/>
              </a:spcBef>
              <a:spcAft>
                <a:spcPts val="0"/>
              </a:spcAft>
              <a:buSzPct val="115000"/>
              <a:buChar char="•"/>
            </a:pPr>
            <a:r>
              <a:rPr lang="mn-MN"/>
              <a:t>Норовсүрэн Л. Монголын сэтгүүл зүйн түүхэн тойм. УБ. 2000. </a:t>
            </a:r>
            <a:endParaRPr/>
          </a:p>
          <a:p>
            <a:pPr indent="-285750" lvl="0" marL="285750" rtl="0" algn="l">
              <a:spcBef>
                <a:spcPts val="900"/>
              </a:spcBef>
              <a:spcAft>
                <a:spcPts val="0"/>
              </a:spcAft>
              <a:buSzPct val="115000"/>
              <a:buChar char="•"/>
            </a:pPr>
            <a:r>
              <a:rPr lang="mn-MN"/>
              <a:t>Норовсүрэн Л. ХХ зууны эхэн үеийн Монголын сэтгүүлчид. УБ.2012 </a:t>
            </a:r>
            <a:endParaRPr/>
          </a:p>
          <a:p>
            <a:pPr indent="-285750" lvl="0" marL="285750" rtl="0" algn="l">
              <a:spcBef>
                <a:spcPts val="900"/>
              </a:spcBef>
              <a:spcAft>
                <a:spcPts val="0"/>
              </a:spcAft>
              <a:buSzPct val="115000"/>
              <a:buChar char="•"/>
            </a:pPr>
            <a:r>
              <a:rPr b="1" lang="mn-MN"/>
              <a:t> </a:t>
            </a:r>
            <a:r>
              <a:rPr lang="mn-MN"/>
              <a:t>Галаарид Б. Монголын чөлөөт хэвлэлийн хөгжил төлөвшил. 2018</a:t>
            </a:r>
            <a:endParaRPr/>
          </a:p>
          <a:p>
            <a:pPr indent="-285750" lvl="0" marL="285750" rtl="0" algn="l">
              <a:spcBef>
                <a:spcPts val="900"/>
              </a:spcBef>
              <a:spcAft>
                <a:spcPts val="0"/>
              </a:spcAft>
              <a:buSzPct val="115000"/>
              <a:buChar char="•"/>
            </a:pPr>
            <a:r>
              <a:rPr lang="mn-MN"/>
              <a:t>Одмандах М. Монголын анхны тогтмол хэвлэлийн түүхийн судалгаа. 2021</a:t>
            </a:r>
            <a:endParaRPr/>
          </a:p>
          <a:p>
            <a:pPr indent="-285750" lvl="0" marL="285750" rtl="0" algn="l">
              <a:spcBef>
                <a:spcPts val="900"/>
              </a:spcBef>
              <a:spcAft>
                <a:spcPts val="0"/>
              </a:spcAft>
              <a:buSzPct val="115000"/>
              <a:buChar char="•"/>
            </a:pPr>
            <a:r>
              <a:rPr lang="mn-MN"/>
              <a:t>Чойжил М. Чихнээ сонсголонт радио. УБ., 1998 </a:t>
            </a:r>
            <a:endParaRPr/>
          </a:p>
          <a:p>
            <a:pPr indent="-285750" lvl="0" marL="285750" rtl="0" algn="l">
              <a:spcBef>
                <a:spcPts val="900"/>
              </a:spcBef>
              <a:spcAft>
                <a:spcPts val="0"/>
              </a:spcAft>
              <a:buSzPct val="115000"/>
              <a:buChar char="•"/>
            </a:pPr>
            <a:r>
              <a:rPr lang="mn-MN"/>
              <a:t>Ариунзаяа Н, Норовсүрэл Л. Радио сэтгүүл зүй. УБ., 2013.</a:t>
            </a:r>
            <a:endParaRPr/>
          </a:p>
          <a:p>
            <a:pPr indent="-285750" lvl="0" marL="285750" rtl="0" algn="l">
              <a:spcBef>
                <a:spcPts val="900"/>
              </a:spcBef>
              <a:spcAft>
                <a:spcPts val="0"/>
              </a:spcAft>
              <a:buSzPct val="115000"/>
              <a:buChar char="•"/>
            </a:pPr>
            <a:r>
              <a:rPr lang="mn-MN"/>
              <a:t>Фред С.Сиберт нар. Хэвлэл мэдээллийн дөрвөн онол.(орч Зулькафиль М, Өнөрбаяр Г.). УБ. 2016.  </a:t>
            </a:r>
            <a:endParaRPr/>
          </a:p>
          <a:p>
            <a:pPr indent="-176212" lvl="0" marL="285750" rtl="0" algn="l">
              <a:spcBef>
                <a:spcPts val="900"/>
              </a:spcBef>
              <a:spcAft>
                <a:spcPts val="0"/>
              </a:spcAft>
              <a:buSzPct val="115000"/>
              <a:buNone/>
            </a:pPr>
            <a:r>
              <a:t/>
            </a:r>
            <a:endParaRPr/>
          </a:p>
        </p:txBody>
      </p:sp>
    </p:spTree>
  </p:cSld>
  <p:clrMapOvr>
    <a:masterClrMapping/>
  </p:clrMapOvr>
</p:sld>
</file>

<file path=ppt/theme/theme1.xml><?xml version="1.0" encoding="utf-8"?>
<a:theme xmlns:a="http://schemas.openxmlformats.org/drawingml/2006/main" xmlns:r="http://schemas.openxmlformats.org/officeDocument/2006/relationships" name="Organic">
  <a:themeElements>
    <a:clrScheme name="Organic">
      <a:dk1>
        <a:srgbClr val="000000"/>
      </a:dk1>
      <a:lt1>
        <a:srgbClr val="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2023-04-08T00:49:15Z</dcterms:created>
  <dc:creator>user</dc:creator>
</cp:coreProperties>
</file>