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Lst>
  <p:sldSz cy="6858000" cx="9144000"/>
  <p:notesSz cx="6858000" cy="9144000"/>
  <p:embeddedFontLst>
    <p:embeddedFont>
      <p:font typeface="Garamond"/>
      <p:regular r:id="rId44"/>
      <p:bold r:id="rId45"/>
      <p:italic r:id="rId46"/>
      <p:boldItalic r:id="rId47"/>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2880">
          <p15:clr>
            <a:srgbClr val="A4A3A4"/>
          </p15:clr>
        </p15:guide>
      </p15:sldGuideLst>
    </p:ext>
    <p:ext uri="GoogleSlidesCustomDataVersion2">
      <go:slidesCustomData xmlns:go="http://customooxmlschemas.google.com/" r:id="rId48" roundtripDataSignature="AMtx7mgcIZoUrL7yi4FF4rsBIeI2utnNi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20" Type="http://schemas.openxmlformats.org/officeDocument/2006/relationships/slide" Target="slides/slide15.xml"/><Relationship Id="rId42" Type="http://schemas.openxmlformats.org/officeDocument/2006/relationships/slide" Target="slides/slide37.xml"/><Relationship Id="rId41" Type="http://schemas.openxmlformats.org/officeDocument/2006/relationships/slide" Target="slides/slide36.xml"/><Relationship Id="rId22" Type="http://schemas.openxmlformats.org/officeDocument/2006/relationships/slide" Target="slides/slide17.xml"/><Relationship Id="rId44" Type="http://schemas.openxmlformats.org/officeDocument/2006/relationships/font" Target="fonts/Garamond-regular.fntdata"/><Relationship Id="rId21" Type="http://schemas.openxmlformats.org/officeDocument/2006/relationships/slide" Target="slides/slide16.xml"/><Relationship Id="rId43" Type="http://schemas.openxmlformats.org/officeDocument/2006/relationships/slide" Target="slides/slide38.xml"/><Relationship Id="rId24" Type="http://schemas.openxmlformats.org/officeDocument/2006/relationships/slide" Target="slides/slide19.xml"/><Relationship Id="rId46" Type="http://schemas.openxmlformats.org/officeDocument/2006/relationships/font" Target="fonts/Garamond-italic.fntdata"/><Relationship Id="rId23" Type="http://schemas.openxmlformats.org/officeDocument/2006/relationships/slide" Target="slides/slide18.xml"/><Relationship Id="rId45" Type="http://schemas.openxmlformats.org/officeDocument/2006/relationships/font" Target="fonts/Garamond-bold.fntdata"/><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48" Type="http://customschemas.google.com/relationships/presentationmetadata" Target="metadata"/><Relationship Id="rId25" Type="http://schemas.openxmlformats.org/officeDocument/2006/relationships/slide" Target="slides/slide20.xml"/><Relationship Id="rId47" Type="http://schemas.openxmlformats.org/officeDocument/2006/relationships/font" Target="fonts/Garamond-boldItalic.fntdata"/><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slide" Target="slides/slide30.xml"/><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37" Type="http://schemas.openxmlformats.org/officeDocument/2006/relationships/slide" Target="slides/slide32.xml"/><Relationship Id="rId14" Type="http://schemas.openxmlformats.org/officeDocument/2006/relationships/slide" Target="slides/slide9.xml"/><Relationship Id="rId36" Type="http://schemas.openxmlformats.org/officeDocument/2006/relationships/slide" Target="slides/slide31.xml"/><Relationship Id="rId17" Type="http://schemas.openxmlformats.org/officeDocument/2006/relationships/slide" Target="slides/slide12.xml"/><Relationship Id="rId39" Type="http://schemas.openxmlformats.org/officeDocument/2006/relationships/slide" Target="slides/slide34.xml"/><Relationship Id="rId16" Type="http://schemas.openxmlformats.org/officeDocument/2006/relationships/slide" Target="slides/slide11.xml"/><Relationship Id="rId38" Type="http://schemas.openxmlformats.org/officeDocument/2006/relationships/slide" Target="slides/slide33.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mn-MN"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1" name="Shape 151"/>
        <p:cNvGrpSpPr/>
        <p:nvPr/>
      </p:nvGrpSpPr>
      <p:grpSpPr>
        <a:xfrm>
          <a:off x="0" y="0"/>
          <a:ext cx="0" cy="0"/>
          <a:chOff x="0" y="0"/>
          <a:chExt cx="0" cy="0"/>
        </a:xfrm>
      </p:grpSpPr>
      <p:sp>
        <p:nvSpPr>
          <p:cNvPr id="152" name="Google Shape;152;p1: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53" name="Google Shape;153;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4" name="Google Shape;154;p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7" name="Shape 157"/>
        <p:cNvGrpSpPr/>
        <p:nvPr/>
      </p:nvGrpSpPr>
      <p:grpSpPr>
        <a:xfrm>
          <a:off x="0" y="0"/>
          <a:ext cx="0" cy="0"/>
          <a:chOff x="0" y="0"/>
          <a:chExt cx="0" cy="0"/>
        </a:xfrm>
      </p:grpSpPr>
      <p:sp>
        <p:nvSpPr>
          <p:cNvPr id="158" name="Google Shape;158;p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9" name="Google Shape;159;p2: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6" name="Shape 166"/>
        <p:cNvGrpSpPr/>
        <p:nvPr/>
      </p:nvGrpSpPr>
      <p:grpSpPr>
        <a:xfrm>
          <a:off x="0" y="0"/>
          <a:ext cx="0" cy="0"/>
          <a:chOff x="0" y="0"/>
          <a:chExt cx="0" cy="0"/>
        </a:xfrm>
      </p:grpSpPr>
      <p:sp>
        <p:nvSpPr>
          <p:cNvPr id="167" name="Google Shape;167;p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8" name="Google Shape;168;p3: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2" name="Shape 172"/>
        <p:cNvGrpSpPr/>
        <p:nvPr/>
      </p:nvGrpSpPr>
      <p:grpSpPr>
        <a:xfrm>
          <a:off x="0" y="0"/>
          <a:ext cx="0" cy="0"/>
          <a:chOff x="0" y="0"/>
          <a:chExt cx="0" cy="0"/>
        </a:xfrm>
      </p:grpSpPr>
      <p:sp>
        <p:nvSpPr>
          <p:cNvPr id="173" name="Google Shape;173;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4" name="Google Shape;174;p4: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8" name="Shape 178"/>
        <p:cNvGrpSpPr/>
        <p:nvPr/>
      </p:nvGrpSpPr>
      <p:grpSpPr>
        <a:xfrm>
          <a:off x="0" y="0"/>
          <a:ext cx="0" cy="0"/>
          <a:chOff x="0" y="0"/>
          <a:chExt cx="0" cy="0"/>
        </a:xfrm>
      </p:grpSpPr>
      <p:sp>
        <p:nvSpPr>
          <p:cNvPr id="179" name="Google Shape;179;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0" name="Google Shape;180;p5: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4" name="Shape 184"/>
        <p:cNvGrpSpPr/>
        <p:nvPr/>
      </p:nvGrpSpPr>
      <p:grpSpPr>
        <a:xfrm>
          <a:off x="0" y="0"/>
          <a:ext cx="0" cy="0"/>
          <a:chOff x="0" y="0"/>
          <a:chExt cx="0" cy="0"/>
        </a:xfrm>
      </p:grpSpPr>
      <p:sp>
        <p:nvSpPr>
          <p:cNvPr id="185" name="Google Shape;185;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6" name="Google Shape;186;p6: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2" name="Shape 192"/>
        <p:cNvGrpSpPr/>
        <p:nvPr/>
      </p:nvGrpSpPr>
      <p:grpSpPr>
        <a:xfrm>
          <a:off x="0" y="0"/>
          <a:ext cx="0" cy="0"/>
          <a:chOff x="0" y="0"/>
          <a:chExt cx="0" cy="0"/>
        </a:xfrm>
      </p:grpSpPr>
      <p:sp>
        <p:nvSpPr>
          <p:cNvPr id="193" name="Google Shape;193;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4" name="Google Shape;194;p7: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8" name="Shape 198"/>
        <p:cNvGrpSpPr/>
        <p:nvPr/>
      </p:nvGrpSpPr>
      <p:grpSpPr>
        <a:xfrm>
          <a:off x="0" y="0"/>
          <a:ext cx="0" cy="0"/>
          <a:chOff x="0" y="0"/>
          <a:chExt cx="0" cy="0"/>
        </a:xfrm>
      </p:grpSpPr>
      <p:sp>
        <p:nvSpPr>
          <p:cNvPr id="199" name="Google Shape;199;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0" name="Google Shape;200;p8: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4" name="Shape 204"/>
        <p:cNvGrpSpPr/>
        <p:nvPr/>
      </p:nvGrpSpPr>
      <p:grpSpPr>
        <a:xfrm>
          <a:off x="0" y="0"/>
          <a:ext cx="0" cy="0"/>
          <a:chOff x="0" y="0"/>
          <a:chExt cx="0" cy="0"/>
        </a:xfrm>
      </p:grpSpPr>
      <p:sp>
        <p:nvSpPr>
          <p:cNvPr id="205" name="Google Shape;205;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6" name="Google Shape;206;p9: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0" name="Shape 210"/>
        <p:cNvGrpSpPr/>
        <p:nvPr/>
      </p:nvGrpSpPr>
      <p:grpSpPr>
        <a:xfrm>
          <a:off x="0" y="0"/>
          <a:ext cx="0" cy="0"/>
          <a:chOff x="0" y="0"/>
          <a:chExt cx="0" cy="0"/>
        </a:xfrm>
      </p:grpSpPr>
      <p:sp>
        <p:nvSpPr>
          <p:cNvPr id="211" name="Google Shape;211;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2" name="Google Shape;212;p10: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6" name="Shape 216"/>
        <p:cNvGrpSpPr/>
        <p:nvPr/>
      </p:nvGrpSpPr>
      <p:grpSpPr>
        <a:xfrm>
          <a:off x="0" y="0"/>
          <a:ext cx="0" cy="0"/>
          <a:chOff x="0" y="0"/>
          <a:chExt cx="0" cy="0"/>
        </a:xfrm>
      </p:grpSpPr>
      <p:sp>
        <p:nvSpPr>
          <p:cNvPr id="217" name="Google Shape;217;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8" name="Google Shape;218;p11: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2" name="Shape 222"/>
        <p:cNvGrpSpPr/>
        <p:nvPr/>
      </p:nvGrpSpPr>
      <p:grpSpPr>
        <a:xfrm>
          <a:off x="0" y="0"/>
          <a:ext cx="0" cy="0"/>
          <a:chOff x="0" y="0"/>
          <a:chExt cx="0" cy="0"/>
        </a:xfrm>
      </p:grpSpPr>
      <p:sp>
        <p:nvSpPr>
          <p:cNvPr id="223" name="Google Shape;223;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4" name="Google Shape;224;p12: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8" name="Shape 228"/>
        <p:cNvGrpSpPr/>
        <p:nvPr/>
      </p:nvGrpSpPr>
      <p:grpSpPr>
        <a:xfrm>
          <a:off x="0" y="0"/>
          <a:ext cx="0" cy="0"/>
          <a:chOff x="0" y="0"/>
          <a:chExt cx="0" cy="0"/>
        </a:xfrm>
      </p:grpSpPr>
      <p:sp>
        <p:nvSpPr>
          <p:cNvPr id="229" name="Google Shape;229;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0" name="Google Shape;230;p13: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4" name="Shape 234"/>
        <p:cNvGrpSpPr/>
        <p:nvPr/>
      </p:nvGrpSpPr>
      <p:grpSpPr>
        <a:xfrm>
          <a:off x="0" y="0"/>
          <a:ext cx="0" cy="0"/>
          <a:chOff x="0" y="0"/>
          <a:chExt cx="0" cy="0"/>
        </a:xfrm>
      </p:grpSpPr>
      <p:sp>
        <p:nvSpPr>
          <p:cNvPr id="235" name="Google Shape;235;p14: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36" name="Google Shape;236;p1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7" name="Google Shape;237;p1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1" name="Shape 241"/>
        <p:cNvGrpSpPr/>
        <p:nvPr/>
      </p:nvGrpSpPr>
      <p:grpSpPr>
        <a:xfrm>
          <a:off x="0" y="0"/>
          <a:ext cx="0" cy="0"/>
          <a:chOff x="0" y="0"/>
          <a:chExt cx="0" cy="0"/>
        </a:xfrm>
      </p:grpSpPr>
      <p:sp>
        <p:nvSpPr>
          <p:cNvPr id="242" name="Google Shape;242;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3" name="Google Shape;243;p15: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9" name="Shape 249"/>
        <p:cNvGrpSpPr/>
        <p:nvPr/>
      </p:nvGrpSpPr>
      <p:grpSpPr>
        <a:xfrm>
          <a:off x="0" y="0"/>
          <a:ext cx="0" cy="0"/>
          <a:chOff x="0" y="0"/>
          <a:chExt cx="0" cy="0"/>
        </a:xfrm>
      </p:grpSpPr>
      <p:sp>
        <p:nvSpPr>
          <p:cNvPr id="250" name="Google Shape;250;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1" name="Google Shape;251;p16: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5" name="Shape 255"/>
        <p:cNvGrpSpPr/>
        <p:nvPr/>
      </p:nvGrpSpPr>
      <p:grpSpPr>
        <a:xfrm>
          <a:off x="0" y="0"/>
          <a:ext cx="0" cy="0"/>
          <a:chOff x="0" y="0"/>
          <a:chExt cx="0" cy="0"/>
        </a:xfrm>
      </p:grpSpPr>
      <p:sp>
        <p:nvSpPr>
          <p:cNvPr id="256" name="Google Shape;256;p1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7" name="Google Shape;257;p17: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1" name="Shape 261"/>
        <p:cNvGrpSpPr/>
        <p:nvPr/>
      </p:nvGrpSpPr>
      <p:grpSpPr>
        <a:xfrm>
          <a:off x="0" y="0"/>
          <a:ext cx="0" cy="0"/>
          <a:chOff x="0" y="0"/>
          <a:chExt cx="0" cy="0"/>
        </a:xfrm>
      </p:grpSpPr>
      <p:sp>
        <p:nvSpPr>
          <p:cNvPr id="262" name="Google Shape;262;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3" name="Google Shape;263;p18: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7" name="Shape 267"/>
        <p:cNvGrpSpPr/>
        <p:nvPr/>
      </p:nvGrpSpPr>
      <p:grpSpPr>
        <a:xfrm>
          <a:off x="0" y="0"/>
          <a:ext cx="0" cy="0"/>
          <a:chOff x="0" y="0"/>
          <a:chExt cx="0" cy="0"/>
        </a:xfrm>
      </p:grpSpPr>
      <p:sp>
        <p:nvSpPr>
          <p:cNvPr id="268" name="Google Shape;268;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9" name="Google Shape;269;p19: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3" name="Shape 273"/>
        <p:cNvGrpSpPr/>
        <p:nvPr/>
      </p:nvGrpSpPr>
      <p:grpSpPr>
        <a:xfrm>
          <a:off x="0" y="0"/>
          <a:ext cx="0" cy="0"/>
          <a:chOff x="0" y="0"/>
          <a:chExt cx="0" cy="0"/>
        </a:xfrm>
      </p:grpSpPr>
      <p:sp>
        <p:nvSpPr>
          <p:cNvPr id="274" name="Google Shape;274;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5" name="Google Shape;275;p20: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9" name="Shape 279"/>
        <p:cNvGrpSpPr/>
        <p:nvPr/>
      </p:nvGrpSpPr>
      <p:grpSpPr>
        <a:xfrm>
          <a:off x="0" y="0"/>
          <a:ext cx="0" cy="0"/>
          <a:chOff x="0" y="0"/>
          <a:chExt cx="0" cy="0"/>
        </a:xfrm>
      </p:grpSpPr>
      <p:sp>
        <p:nvSpPr>
          <p:cNvPr id="280" name="Google Shape;280;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1" name="Google Shape;281;p21: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5" name="Shape 285"/>
        <p:cNvGrpSpPr/>
        <p:nvPr/>
      </p:nvGrpSpPr>
      <p:grpSpPr>
        <a:xfrm>
          <a:off x="0" y="0"/>
          <a:ext cx="0" cy="0"/>
          <a:chOff x="0" y="0"/>
          <a:chExt cx="0" cy="0"/>
        </a:xfrm>
      </p:grpSpPr>
      <p:sp>
        <p:nvSpPr>
          <p:cNvPr id="286" name="Google Shape;286;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7" name="Google Shape;287;p22: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1" name="Shape 291"/>
        <p:cNvGrpSpPr/>
        <p:nvPr/>
      </p:nvGrpSpPr>
      <p:grpSpPr>
        <a:xfrm>
          <a:off x="0" y="0"/>
          <a:ext cx="0" cy="0"/>
          <a:chOff x="0" y="0"/>
          <a:chExt cx="0" cy="0"/>
        </a:xfrm>
      </p:grpSpPr>
      <p:sp>
        <p:nvSpPr>
          <p:cNvPr id="292" name="Google Shape;292;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3" name="Google Shape;293;p23: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7" name="Shape 297"/>
        <p:cNvGrpSpPr/>
        <p:nvPr/>
      </p:nvGrpSpPr>
      <p:grpSpPr>
        <a:xfrm>
          <a:off x="0" y="0"/>
          <a:ext cx="0" cy="0"/>
          <a:chOff x="0" y="0"/>
          <a:chExt cx="0" cy="0"/>
        </a:xfrm>
      </p:grpSpPr>
      <p:sp>
        <p:nvSpPr>
          <p:cNvPr id="298" name="Google Shape;298;p2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9" name="Google Shape;299;p24: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3" name="Shape 303"/>
        <p:cNvGrpSpPr/>
        <p:nvPr/>
      </p:nvGrpSpPr>
      <p:grpSpPr>
        <a:xfrm>
          <a:off x="0" y="0"/>
          <a:ext cx="0" cy="0"/>
          <a:chOff x="0" y="0"/>
          <a:chExt cx="0" cy="0"/>
        </a:xfrm>
      </p:grpSpPr>
      <p:sp>
        <p:nvSpPr>
          <p:cNvPr id="304" name="Google Shape;304;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5" name="Google Shape;305;p25: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9" name="Shape 309"/>
        <p:cNvGrpSpPr/>
        <p:nvPr/>
      </p:nvGrpSpPr>
      <p:grpSpPr>
        <a:xfrm>
          <a:off x="0" y="0"/>
          <a:ext cx="0" cy="0"/>
          <a:chOff x="0" y="0"/>
          <a:chExt cx="0" cy="0"/>
        </a:xfrm>
      </p:grpSpPr>
      <p:sp>
        <p:nvSpPr>
          <p:cNvPr id="310" name="Google Shape;310;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1" name="Google Shape;311;p26: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6" name="Shape 316"/>
        <p:cNvGrpSpPr/>
        <p:nvPr/>
      </p:nvGrpSpPr>
      <p:grpSpPr>
        <a:xfrm>
          <a:off x="0" y="0"/>
          <a:ext cx="0" cy="0"/>
          <a:chOff x="0" y="0"/>
          <a:chExt cx="0" cy="0"/>
        </a:xfrm>
      </p:grpSpPr>
      <p:sp>
        <p:nvSpPr>
          <p:cNvPr id="317" name="Google Shape;317;p2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8" name="Google Shape;318;p27: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2" name="Shape 322"/>
        <p:cNvGrpSpPr/>
        <p:nvPr/>
      </p:nvGrpSpPr>
      <p:grpSpPr>
        <a:xfrm>
          <a:off x="0" y="0"/>
          <a:ext cx="0" cy="0"/>
          <a:chOff x="0" y="0"/>
          <a:chExt cx="0" cy="0"/>
        </a:xfrm>
      </p:grpSpPr>
      <p:sp>
        <p:nvSpPr>
          <p:cNvPr id="323" name="Google Shape;323;p2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4" name="Google Shape;324;p28: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8" name="Shape 328"/>
        <p:cNvGrpSpPr/>
        <p:nvPr/>
      </p:nvGrpSpPr>
      <p:grpSpPr>
        <a:xfrm>
          <a:off x="0" y="0"/>
          <a:ext cx="0" cy="0"/>
          <a:chOff x="0" y="0"/>
          <a:chExt cx="0" cy="0"/>
        </a:xfrm>
      </p:grpSpPr>
      <p:sp>
        <p:nvSpPr>
          <p:cNvPr id="329" name="Google Shape;329;p2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0" name="Google Shape;330;p29: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4" name="Shape 334"/>
        <p:cNvGrpSpPr/>
        <p:nvPr/>
      </p:nvGrpSpPr>
      <p:grpSpPr>
        <a:xfrm>
          <a:off x="0" y="0"/>
          <a:ext cx="0" cy="0"/>
          <a:chOff x="0" y="0"/>
          <a:chExt cx="0" cy="0"/>
        </a:xfrm>
      </p:grpSpPr>
      <p:sp>
        <p:nvSpPr>
          <p:cNvPr id="335" name="Google Shape;335;p3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6" name="Google Shape;336;p30: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0" name="Shape 340"/>
        <p:cNvGrpSpPr/>
        <p:nvPr/>
      </p:nvGrpSpPr>
      <p:grpSpPr>
        <a:xfrm>
          <a:off x="0" y="0"/>
          <a:ext cx="0" cy="0"/>
          <a:chOff x="0" y="0"/>
          <a:chExt cx="0" cy="0"/>
        </a:xfrm>
      </p:grpSpPr>
      <p:sp>
        <p:nvSpPr>
          <p:cNvPr id="341" name="Google Shape;341;p3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2" name="Google Shape;342;p31: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6" name="Shape 346"/>
        <p:cNvGrpSpPr/>
        <p:nvPr/>
      </p:nvGrpSpPr>
      <p:grpSpPr>
        <a:xfrm>
          <a:off x="0" y="0"/>
          <a:ext cx="0" cy="0"/>
          <a:chOff x="0" y="0"/>
          <a:chExt cx="0" cy="0"/>
        </a:xfrm>
      </p:grpSpPr>
      <p:sp>
        <p:nvSpPr>
          <p:cNvPr id="347" name="Google Shape;347;p3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8" name="Google Shape;348;p32: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3" name="Shape 353"/>
        <p:cNvGrpSpPr/>
        <p:nvPr/>
      </p:nvGrpSpPr>
      <p:grpSpPr>
        <a:xfrm>
          <a:off x="0" y="0"/>
          <a:ext cx="0" cy="0"/>
          <a:chOff x="0" y="0"/>
          <a:chExt cx="0" cy="0"/>
        </a:xfrm>
      </p:grpSpPr>
      <p:sp>
        <p:nvSpPr>
          <p:cNvPr id="354" name="Google Shape;354;p3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5" name="Google Shape;355;p33: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9" name="Shape 359"/>
        <p:cNvGrpSpPr/>
        <p:nvPr/>
      </p:nvGrpSpPr>
      <p:grpSpPr>
        <a:xfrm>
          <a:off x="0" y="0"/>
          <a:ext cx="0" cy="0"/>
          <a:chOff x="0" y="0"/>
          <a:chExt cx="0" cy="0"/>
        </a:xfrm>
      </p:grpSpPr>
      <p:sp>
        <p:nvSpPr>
          <p:cNvPr id="360" name="Google Shape;360;p3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1" name="Google Shape;361;p34: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5" name="Shape 365"/>
        <p:cNvGrpSpPr/>
        <p:nvPr/>
      </p:nvGrpSpPr>
      <p:grpSpPr>
        <a:xfrm>
          <a:off x="0" y="0"/>
          <a:ext cx="0" cy="0"/>
          <a:chOff x="0" y="0"/>
          <a:chExt cx="0" cy="0"/>
        </a:xfrm>
      </p:grpSpPr>
      <p:sp>
        <p:nvSpPr>
          <p:cNvPr id="366" name="Google Shape;366;p3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7" name="Google Shape;367;p35: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1" name="Shape 371"/>
        <p:cNvGrpSpPr/>
        <p:nvPr/>
      </p:nvGrpSpPr>
      <p:grpSpPr>
        <a:xfrm>
          <a:off x="0" y="0"/>
          <a:ext cx="0" cy="0"/>
          <a:chOff x="0" y="0"/>
          <a:chExt cx="0" cy="0"/>
        </a:xfrm>
      </p:grpSpPr>
      <p:sp>
        <p:nvSpPr>
          <p:cNvPr id="372" name="Google Shape;372;p3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3" name="Google Shape;373;p36: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7" name="Shape 377"/>
        <p:cNvGrpSpPr/>
        <p:nvPr/>
      </p:nvGrpSpPr>
      <p:grpSpPr>
        <a:xfrm>
          <a:off x="0" y="0"/>
          <a:ext cx="0" cy="0"/>
          <a:chOff x="0" y="0"/>
          <a:chExt cx="0" cy="0"/>
        </a:xfrm>
      </p:grpSpPr>
      <p:sp>
        <p:nvSpPr>
          <p:cNvPr id="378" name="Google Shape;378;p3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9" name="Google Shape;379;p37: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3" name="Shape 383"/>
        <p:cNvGrpSpPr/>
        <p:nvPr/>
      </p:nvGrpSpPr>
      <p:grpSpPr>
        <a:xfrm>
          <a:off x="0" y="0"/>
          <a:ext cx="0" cy="0"/>
          <a:chOff x="0" y="0"/>
          <a:chExt cx="0" cy="0"/>
        </a:xfrm>
      </p:grpSpPr>
      <p:sp>
        <p:nvSpPr>
          <p:cNvPr id="384" name="Google Shape;384;p3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5" name="Google Shape;385;p38: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 Id="rId3" Type="http://schemas.openxmlformats.org/officeDocument/2006/relationships/image" Target="../media/image8.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20" name="Shape 20"/>
        <p:cNvGrpSpPr/>
        <p:nvPr/>
      </p:nvGrpSpPr>
      <p:grpSpPr>
        <a:xfrm>
          <a:off x="0" y="0"/>
          <a:ext cx="0" cy="0"/>
          <a:chOff x="0" y="0"/>
          <a:chExt cx="0" cy="0"/>
        </a:xfrm>
      </p:grpSpPr>
      <p:grpSp>
        <p:nvGrpSpPr>
          <p:cNvPr id="21" name="Google Shape;21;p40"/>
          <p:cNvGrpSpPr/>
          <p:nvPr/>
        </p:nvGrpSpPr>
        <p:grpSpPr>
          <a:xfrm>
            <a:off x="0" y="0"/>
            <a:ext cx="9144677" cy="6858000"/>
            <a:chOff x="0" y="0"/>
            <a:chExt cx="9144677" cy="6858000"/>
          </a:xfrm>
        </p:grpSpPr>
        <p:pic>
          <p:nvPicPr>
            <p:cNvPr descr="SD-PanelTitle-R1.png" id="22" name="Google Shape;22;p40"/>
            <p:cNvPicPr preferRelativeResize="0"/>
            <p:nvPr/>
          </p:nvPicPr>
          <p:blipFill rotWithShape="1">
            <a:blip r:embed="rId2">
              <a:alphaModFix/>
            </a:blip>
            <a:srcRect b="0" l="0" r="0" t="0"/>
            <a:stretch/>
          </p:blipFill>
          <p:spPr>
            <a:xfrm>
              <a:off x="0" y="0"/>
              <a:ext cx="9144000" cy="6858000"/>
            </a:xfrm>
            <a:prstGeom prst="rect">
              <a:avLst/>
            </a:prstGeom>
            <a:noFill/>
            <a:ln>
              <a:noFill/>
            </a:ln>
          </p:spPr>
        </p:pic>
        <p:sp>
          <p:nvSpPr>
            <p:cNvPr id="23" name="Google Shape;23;p40"/>
            <p:cNvSpPr/>
            <p:nvPr/>
          </p:nvSpPr>
          <p:spPr>
            <a:xfrm>
              <a:off x="1515532" y="1520422"/>
              <a:ext cx="6112935" cy="3818468"/>
            </a:xfrm>
            <a:prstGeom prst="rect">
              <a:avLst/>
            </a:prstGeom>
            <a:noFill/>
            <a:ln cap="flat" cmpd="sng" w="15875">
              <a:solidFill>
                <a:schemeClr val="accen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HDRibbonTitle-UniformTrim.png" id="24" name="Google Shape;24;p40"/>
            <p:cNvPicPr preferRelativeResize="0"/>
            <p:nvPr/>
          </p:nvPicPr>
          <p:blipFill rotWithShape="1">
            <a:blip r:embed="rId3">
              <a:alphaModFix/>
            </a:blip>
            <a:srcRect b="0" l="-2" r="47958" t="0"/>
            <a:stretch/>
          </p:blipFill>
          <p:spPr>
            <a:xfrm>
              <a:off x="0" y="3128434"/>
              <a:ext cx="1664208" cy="612648"/>
            </a:xfrm>
            <a:prstGeom prst="rect">
              <a:avLst/>
            </a:prstGeom>
            <a:noFill/>
            <a:ln>
              <a:noFill/>
            </a:ln>
          </p:spPr>
        </p:pic>
        <p:pic>
          <p:nvPicPr>
            <p:cNvPr descr="HDRibbonTitle-UniformTrim.png" id="25" name="Google Shape;25;p40"/>
            <p:cNvPicPr preferRelativeResize="0"/>
            <p:nvPr/>
          </p:nvPicPr>
          <p:blipFill rotWithShape="1">
            <a:blip r:embed="rId3">
              <a:alphaModFix/>
            </a:blip>
            <a:srcRect b="0" l="-2" r="47958" t="0"/>
            <a:stretch/>
          </p:blipFill>
          <p:spPr>
            <a:xfrm>
              <a:off x="7480469" y="3128434"/>
              <a:ext cx="1664208" cy="612648"/>
            </a:xfrm>
            <a:prstGeom prst="rect">
              <a:avLst/>
            </a:prstGeom>
            <a:noFill/>
            <a:ln>
              <a:noFill/>
            </a:ln>
          </p:spPr>
        </p:pic>
      </p:grpSp>
      <p:sp>
        <p:nvSpPr>
          <p:cNvPr id="26" name="Google Shape;26;p40"/>
          <p:cNvSpPr txBox="1"/>
          <p:nvPr>
            <p:ph type="ctrTitle"/>
          </p:nvPr>
        </p:nvSpPr>
        <p:spPr>
          <a:xfrm>
            <a:off x="1921934" y="1811863"/>
            <a:ext cx="5308866" cy="1515533"/>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Clr>
                <a:srgbClr val="262626"/>
              </a:buClr>
              <a:buSzPts val="4800"/>
              <a:buFont typeface="Garamond"/>
              <a:buNone/>
              <a:defRPr sz="48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40"/>
          <p:cNvSpPr txBox="1"/>
          <p:nvPr>
            <p:ph idx="1" type="subTitle"/>
          </p:nvPr>
        </p:nvSpPr>
        <p:spPr>
          <a:xfrm>
            <a:off x="1921934" y="3598327"/>
            <a:ext cx="5308866" cy="1377651"/>
          </a:xfrm>
          <a:prstGeom prst="rect">
            <a:avLst/>
          </a:prstGeom>
          <a:noFill/>
          <a:ln>
            <a:noFill/>
          </a:ln>
        </p:spPr>
        <p:txBody>
          <a:bodyPr anchorCtr="0" anchor="t" bIns="45700" lIns="91425" spcFirstLastPara="1" rIns="91425" wrap="square" tIns="45700">
            <a:normAutofit/>
          </a:bodyPr>
          <a:lstStyle>
            <a:lvl1pPr lvl="0" algn="ctr">
              <a:spcBef>
                <a:spcPts val="400"/>
              </a:spcBef>
              <a:spcAft>
                <a:spcPts val="0"/>
              </a:spcAft>
              <a:buSzPts val="2300"/>
              <a:buNone/>
              <a:defRPr sz="2000">
                <a:solidFill>
                  <a:schemeClr val="dk1"/>
                </a:solidFill>
              </a:defRPr>
            </a:lvl1pPr>
            <a:lvl2pPr lvl="1" algn="ctr">
              <a:spcBef>
                <a:spcPts val="600"/>
              </a:spcBef>
              <a:spcAft>
                <a:spcPts val="0"/>
              </a:spcAft>
              <a:buSzPts val="2300"/>
              <a:buNone/>
              <a:defRPr>
                <a:solidFill>
                  <a:srgbClr val="888888"/>
                </a:solidFill>
              </a:defRPr>
            </a:lvl2pPr>
            <a:lvl3pPr lvl="2" algn="ctr">
              <a:spcBef>
                <a:spcPts val="600"/>
              </a:spcBef>
              <a:spcAft>
                <a:spcPts val="0"/>
              </a:spcAft>
              <a:buSzPts val="2070"/>
              <a:buNone/>
              <a:defRPr>
                <a:solidFill>
                  <a:srgbClr val="888888"/>
                </a:solidFill>
              </a:defRPr>
            </a:lvl3pPr>
            <a:lvl4pPr lvl="3" algn="ctr">
              <a:spcBef>
                <a:spcPts val="600"/>
              </a:spcBef>
              <a:spcAft>
                <a:spcPts val="0"/>
              </a:spcAft>
              <a:buSzPts val="1840"/>
              <a:buNone/>
              <a:defRPr>
                <a:solidFill>
                  <a:srgbClr val="888888"/>
                </a:solidFill>
              </a:defRPr>
            </a:lvl4pPr>
            <a:lvl5pPr lvl="4" algn="ctr">
              <a:spcBef>
                <a:spcPts val="600"/>
              </a:spcBef>
              <a:spcAft>
                <a:spcPts val="0"/>
              </a:spcAft>
              <a:buSzPts val="1610"/>
              <a:buNone/>
              <a:defRPr>
                <a:solidFill>
                  <a:srgbClr val="888888"/>
                </a:solidFill>
              </a:defRPr>
            </a:lvl5pPr>
            <a:lvl6pPr lvl="5" algn="ctr">
              <a:spcBef>
                <a:spcPts val="600"/>
              </a:spcBef>
              <a:spcAft>
                <a:spcPts val="0"/>
              </a:spcAft>
              <a:buSzPts val="1610"/>
              <a:buNone/>
              <a:defRPr>
                <a:solidFill>
                  <a:srgbClr val="888888"/>
                </a:solidFill>
              </a:defRPr>
            </a:lvl6pPr>
            <a:lvl7pPr lvl="6" algn="ctr">
              <a:spcBef>
                <a:spcPts val="600"/>
              </a:spcBef>
              <a:spcAft>
                <a:spcPts val="0"/>
              </a:spcAft>
              <a:buSzPts val="1610"/>
              <a:buNone/>
              <a:defRPr>
                <a:solidFill>
                  <a:srgbClr val="888888"/>
                </a:solidFill>
              </a:defRPr>
            </a:lvl7pPr>
            <a:lvl8pPr lvl="7" algn="ctr">
              <a:spcBef>
                <a:spcPts val="600"/>
              </a:spcBef>
              <a:spcAft>
                <a:spcPts val="0"/>
              </a:spcAft>
              <a:buSzPts val="1610"/>
              <a:buNone/>
              <a:defRPr>
                <a:solidFill>
                  <a:srgbClr val="888888"/>
                </a:solidFill>
              </a:defRPr>
            </a:lvl8pPr>
            <a:lvl9pPr lvl="8" algn="ctr">
              <a:spcBef>
                <a:spcPts val="600"/>
              </a:spcBef>
              <a:spcAft>
                <a:spcPts val="600"/>
              </a:spcAft>
              <a:buSzPts val="1610"/>
              <a:buNone/>
              <a:defRPr>
                <a:solidFill>
                  <a:srgbClr val="888888"/>
                </a:solidFill>
              </a:defRPr>
            </a:lvl9pPr>
          </a:lstStyle>
          <a:p/>
        </p:txBody>
      </p:sp>
      <p:sp>
        <p:nvSpPr>
          <p:cNvPr id="28" name="Google Shape;28;p40"/>
          <p:cNvSpPr txBox="1"/>
          <p:nvPr>
            <p:ph idx="10" type="dt"/>
          </p:nvPr>
        </p:nvSpPr>
        <p:spPr>
          <a:xfrm>
            <a:off x="6065417" y="5054602"/>
            <a:ext cx="673276"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40"/>
          <p:cNvSpPr txBox="1"/>
          <p:nvPr>
            <p:ph idx="11" type="ftr"/>
          </p:nvPr>
        </p:nvSpPr>
        <p:spPr>
          <a:xfrm>
            <a:off x="1921934" y="5054602"/>
            <a:ext cx="4064860"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40"/>
          <p:cNvSpPr txBox="1"/>
          <p:nvPr>
            <p:ph idx="12" type="sldNum"/>
          </p:nvPr>
        </p:nvSpPr>
        <p:spPr>
          <a:xfrm>
            <a:off x="6817317" y="5054602"/>
            <a:ext cx="413483"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cxnSp>
        <p:nvCxnSpPr>
          <p:cNvPr id="31" name="Google Shape;31;p40"/>
          <p:cNvCxnSpPr/>
          <p:nvPr/>
        </p:nvCxnSpPr>
        <p:spPr>
          <a:xfrm>
            <a:off x="2019825" y="3471329"/>
            <a:ext cx="5113083"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32" name="Shape 32"/>
        <p:cNvGrpSpPr/>
        <p:nvPr/>
      </p:nvGrpSpPr>
      <p:grpSpPr>
        <a:xfrm>
          <a:off x="0" y="0"/>
          <a:ext cx="0" cy="0"/>
          <a:chOff x="0" y="0"/>
          <a:chExt cx="0" cy="0"/>
        </a:xfrm>
      </p:grpSpPr>
      <p:cxnSp>
        <p:nvCxnSpPr>
          <p:cNvPr id="33" name="Google Shape;33;p41"/>
          <p:cNvCxnSpPr/>
          <p:nvPr/>
        </p:nvCxnSpPr>
        <p:spPr>
          <a:xfrm>
            <a:off x="1278465" y="2356260"/>
            <a:ext cx="6595534" cy="0"/>
          </a:xfrm>
          <a:prstGeom prst="straightConnector1">
            <a:avLst/>
          </a:prstGeom>
          <a:noFill/>
          <a:ln cap="flat" cmpd="sng" w="15875">
            <a:solidFill>
              <a:schemeClr val="accent1"/>
            </a:solidFill>
            <a:prstDash val="solid"/>
            <a:round/>
            <a:headEnd len="sm" w="sm" type="none"/>
            <a:tailEnd len="sm" w="sm" type="none"/>
          </a:ln>
        </p:spPr>
      </p:cxnSp>
      <p:sp>
        <p:nvSpPr>
          <p:cNvPr id="34" name="Google Shape;34;p41"/>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262626"/>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41"/>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lvl1pPr indent="-360045" lvl="0" marL="457200" algn="l">
              <a:spcBef>
                <a:spcPts val="360"/>
              </a:spcBef>
              <a:spcAft>
                <a:spcPts val="0"/>
              </a:spcAft>
              <a:buSzPts val="2070"/>
              <a:buChar char="•"/>
              <a:defRPr/>
            </a:lvl1pPr>
            <a:lvl2pPr indent="-360044" lvl="1" marL="914400" algn="l">
              <a:spcBef>
                <a:spcPts val="600"/>
              </a:spcBef>
              <a:spcAft>
                <a:spcPts val="0"/>
              </a:spcAft>
              <a:buSzPts val="2070"/>
              <a:buChar char="•"/>
              <a:defRPr/>
            </a:lvl2pPr>
            <a:lvl3pPr indent="-360044" lvl="2" marL="1371600" algn="l">
              <a:spcBef>
                <a:spcPts val="600"/>
              </a:spcBef>
              <a:spcAft>
                <a:spcPts val="0"/>
              </a:spcAft>
              <a:buSzPts val="2070"/>
              <a:buChar char="•"/>
              <a:defRPr/>
            </a:lvl3pPr>
            <a:lvl4pPr indent="-360044" lvl="3" marL="1828800" algn="l">
              <a:spcBef>
                <a:spcPts val="600"/>
              </a:spcBef>
              <a:spcAft>
                <a:spcPts val="0"/>
              </a:spcAft>
              <a:buSzPts val="2070"/>
              <a:buChar char="•"/>
              <a:defRPr/>
            </a:lvl4pPr>
            <a:lvl5pPr indent="-360045" lvl="4" marL="2286000" algn="l">
              <a:spcBef>
                <a:spcPts val="600"/>
              </a:spcBef>
              <a:spcAft>
                <a:spcPts val="0"/>
              </a:spcAft>
              <a:buSzPts val="2070"/>
              <a:buChar char="•"/>
              <a:defRPr/>
            </a:lvl5pPr>
            <a:lvl6pPr indent="-360045" lvl="5" marL="2743200" algn="l">
              <a:spcBef>
                <a:spcPts val="600"/>
              </a:spcBef>
              <a:spcAft>
                <a:spcPts val="0"/>
              </a:spcAft>
              <a:buSzPts val="2070"/>
              <a:buChar char="•"/>
              <a:defRPr/>
            </a:lvl6pPr>
            <a:lvl7pPr indent="-360045" lvl="6" marL="3200400" algn="l">
              <a:spcBef>
                <a:spcPts val="600"/>
              </a:spcBef>
              <a:spcAft>
                <a:spcPts val="0"/>
              </a:spcAft>
              <a:buSzPts val="2070"/>
              <a:buChar char="•"/>
              <a:defRPr/>
            </a:lvl7pPr>
            <a:lvl8pPr indent="-360045" lvl="7" marL="3657600" algn="l">
              <a:spcBef>
                <a:spcPts val="600"/>
              </a:spcBef>
              <a:spcAft>
                <a:spcPts val="0"/>
              </a:spcAft>
              <a:buSzPts val="2070"/>
              <a:buChar char="•"/>
              <a:defRPr/>
            </a:lvl8pPr>
            <a:lvl9pPr indent="-360045" lvl="8" marL="4114800" algn="l">
              <a:spcBef>
                <a:spcPts val="600"/>
              </a:spcBef>
              <a:spcAft>
                <a:spcPts val="600"/>
              </a:spcAft>
              <a:buSzPts val="2070"/>
              <a:buChar char="•"/>
              <a:defRPr/>
            </a:lvl9pPr>
          </a:lstStyle>
          <a:p/>
        </p:txBody>
      </p:sp>
      <p:sp>
        <p:nvSpPr>
          <p:cNvPr id="36" name="Google Shape;36;p41"/>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7" name="Google Shape;37;p41"/>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41"/>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9" name="Shape 39"/>
        <p:cNvGrpSpPr/>
        <p:nvPr/>
      </p:nvGrpSpPr>
      <p:grpSpPr>
        <a:xfrm>
          <a:off x="0" y="0"/>
          <a:ext cx="0" cy="0"/>
          <a:chOff x="0" y="0"/>
          <a:chExt cx="0" cy="0"/>
        </a:xfrm>
      </p:grpSpPr>
      <p:sp>
        <p:nvSpPr>
          <p:cNvPr id="40" name="Google Shape;40;p42"/>
          <p:cNvSpPr txBox="1"/>
          <p:nvPr>
            <p:ph type="title"/>
          </p:nvPr>
        </p:nvSpPr>
        <p:spPr>
          <a:xfrm>
            <a:off x="1278465" y="1641413"/>
            <a:ext cx="6595534" cy="1822514"/>
          </a:xfrm>
          <a:prstGeom prst="rect">
            <a:avLst/>
          </a:prstGeom>
          <a:noFill/>
          <a:ln>
            <a:noFill/>
          </a:ln>
        </p:spPr>
        <p:txBody>
          <a:bodyPr anchorCtr="0" anchor="b" bIns="45700" lIns="91425" spcFirstLastPara="1" rIns="91425" wrap="square" tIns="45700">
            <a:normAutofit/>
          </a:bodyPr>
          <a:lstStyle>
            <a:lvl1pPr lvl="0" algn="ctr">
              <a:spcBef>
                <a:spcPts val="0"/>
              </a:spcBef>
              <a:spcAft>
                <a:spcPts val="0"/>
              </a:spcAft>
              <a:buClr>
                <a:srgbClr val="262626"/>
              </a:buClr>
              <a:buSzPts val="4000"/>
              <a:buFont typeface="Garamond"/>
              <a:buNone/>
              <a:defRPr b="0" sz="40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 name="Google Shape;41;p42"/>
          <p:cNvSpPr txBox="1"/>
          <p:nvPr>
            <p:ph idx="1" type="body"/>
          </p:nvPr>
        </p:nvSpPr>
        <p:spPr>
          <a:xfrm>
            <a:off x="1278465" y="3734859"/>
            <a:ext cx="6595534" cy="1090015"/>
          </a:xfrm>
          <a:prstGeom prst="rect">
            <a:avLst/>
          </a:prstGeom>
          <a:noFill/>
          <a:ln>
            <a:noFill/>
          </a:ln>
        </p:spPr>
        <p:txBody>
          <a:bodyPr anchorCtr="0" anchor="t" bIns="45700" lIns="91425" spcFirstLastPara="1" rIns="91425" wrap="square" tIns="45700">
            <a:normAutofit/>
          </a:bodyPr>
          <a:lstStyle>
            <a:lvl1pPr indent="-228600" lvl="0" marL="457200" algn="ctr">
              <a:spcBef>
                <a:spcPts val="480"/>
              </a:spcBef>
              <a:spcAft>
                <a:spcPts val="0"/>
              </a:spcAft>
              <a:buSzPts val="2760"/>
              <a:buNone/>
              <a:defRPr sz="2400">
                <a:solidFill>
                  <a:schemeClr val="dk1"/>
                </a:solidFill>
              </a:defRPr>
            </a:lvl1pPr>
            <a:lvl2pPr indent="-228600" lvl="1" marL="914400" algn="l">
              <a:spcBef>
                <a:spcPts val="600"/>
              </a:spcBef>
              <a:spcAft>
                <a:spcPts val="0"/>
              </a:spcAft>
              <a:buSzPts val="2070"/>
              <a:buNone/>
              <a:defRPr sz="1800">
                <a:solidFill>
                  <a:srgbClr val="888888"/>
                </a:solidFill>
              </a:defRPr>
            </a:lvl2pPr>
            <a:lvl3pPr indent="-228600" lvl="2" marL="1371600" algn="l">
              <a:spcBef>
                <a:spcPts val="600"/>
              </a:spcBef>
              <a:spcAft>
                <a:spcPts val="0"/>
              </a:spcAft>
              <a:buSzPts val="1840"/>
              <a:buNone/>
              <a:defRPr sz="1600">
                <a:solidFill>
                  <a:srgbClr val="888888"/>
                </a:solidFill>
              </a:defRPr>
            </a:lvl3pPr>
            <a:lvl4pPr indent="-228600" lvl="3" marL="1828800" algn="l">
              <a:spcBef>
                <a:spcPts val="600"/>
              </a:spcBef>
              <a:spcAft>
                <a:spcPts val="0"/>
              </a:spcAft>
              <a:buSzPts val="1610"/>
              <a:buNone/>
              <a:defRPr sz="1400">
                <a:solidFill>
                  <a:srgbClr val="888888"/>
                </a:solidFill>
              </a:defRPr>
            </a:lvl4pPr>
            <a:lvl5pPr indent="-228600" lvl="4" marL="2286000" algn="l">
              <a:spcBef>
                <a:spcPts val="600"/>
              </a:spcBef>
              <a:spcAft>
                <a:spcPts val="0"/>
              </a:spcAft>
              <a:buSzPts val="1610"/>
              <a:buNone/>
              <a:defRPr sz="1400">
                <a:solidFill>
                  <a:srgbClr val="888888"/>
                </a:solidFill>
              </a:defRPr>
            </a:lvl5pPr>
            <a:lvl6pPr indent="-228600" lvl="5" marL="2743200" algn="l">
              <a:spcBef>
                <a:spcPts val="600"/>
              </a:spcBef>
              <a:spcAft>
                <a:spcPts val="0"/>
              </a:spcAft>
              <a:buSzPts val="1610"/>
              <a:buNone/>
              <a:defRPr sz="1400">
                <a:solidFill>
                  <a:srgbClr val="888888"/>
                </a:solidFill>
              </a:defRPr>
            </a:lvl6pPr>
            <a:lvl7pPr indent="-228600" lvl="6" marL="3200400" algn="l">
              <a:spcBef>
                <a:spcPts val="600"/>
              </a:spcBef>
              <a:spcAft>
                <a:spcPts val="0"/>
              </a:spcAft>
              <a:buSzPts val="1610"/>
              <a:buNone/>
              <a:defRPr sz="1400">
                <a:solidFill>
                  <a:srgbClr val="888888"/>
                </a:solidFill>
              </a:defRPr>
            </a:lvl7pPr>
            <a:lvl8pPr indent="-228600" lvl="7" marL="3657600" algn="l">
              <a:spcBef>
                <a:spcPts val="600"/>
              </a:spcBef>
              <a:spcAft>
                <a:spcPts val="0"/>
              </a:spcAft>
              <a:buSzPts val="1610"/>
              <a:buNone/>
              <a:defRPr sz="1400">
                <a:solidFill>
                  <a:srgbClr val="888888"/>
                </a:solidFill>
              </a:defRPr>
            </a:lvl8pPr>
            <a:lvl9pPr indent="-228600" lvl="8" marL="4114800" algn="l">
              <a:spcBef>
                <a:spcPts val="600"/>
              </a:spcBef>
              <a:spcAft>
                <a:spcPts val="600"/>
              </a:spcAft>
              <a:buSzPts val="1610"/>
              <a:buNone/>
              <a:defRPr sz="1400">
                <a:solidFill>
                  <a:srgbClr val="888888"/>
                </a:solidFill>
              </a:defRPr>
            </a:lvl9pPr>
          </a:lstStyle>
          <a:p/>
        </p:txBody>
      </p:sp>
      <p:sp>
        <p:nvSpPr>
          <p:cNvPr id="42" name="Google Shape;42;p42"/>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42"/>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42"/>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cxnSp>
        <p:nvCxnSpPr>
          <p:cNvPr id="45" name="Google Shape;45;p42"/>
          <p:cNvCxnSpPr/>
          <p:nvPr/>
        </p:nvCxnSpPr>
        <p:spPr>
          <a:xfrm>
            <a:off x="1278466" y="3599392"/>
            <a:ext cx="6595533"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46" name="Shape 46"/>
        <p:cNvGrpSpPr/>
        <p:nvPr/>
      </p:nvGrpSpPr>
      <p:grpSpPr>
        <a:xfrm>
          <a:off x="0" y="0"/>
          <a:ext cx="0" cy="0"/>
          <a:chOff x="0" y="0"/>
          <a:chExt cx="0" cy="0"/>
        </a:xfrm>
      </p:grpSpPr>
      <p:cxnSp>
        <p:nvCxnSpPr>
          <p:cNvPr id="47" name="Google Shape;47;p43"/>
          <p:cNvCxnSpPr/>
          <p:nvPr/>
        </p:nvCxnSpPr>
        <p:spPr>
          <a:xfrm>
            <a:off x="1278465" y="2356260"/>
            <a:ext cx="6595534" cy="0"/>
          </a:xfrm>
          <a:prstGeom prst="straightConnector1">
            <a:avLst/>
          </a:prstGeom>
          <a:noFill/>
          <a:ln cap="flat" cmpd="sng" w="15875">
            <a:solidFill>
              <a:schemeClr val="accent1"/>
            </a:solidFill>
            <a:prstDash val="solid"/>
            <a:round/>
            <a:headEnd len="sm" w="sm" type="none"/>
            <a:tailEnd len="sm" w="sm" type="none"/>
          </a:ln>
        </p:spPr>
      </p:cxnSp>
      <p:sp>
        <p:nvSpPr>
          <p:cNvPr id="48" name="Google Shape;48;p43"/>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262626"/>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43"/>
          <p:cNvSpPr txBox="1"/>
          <p:nvPr>
            <p:ph idx="1" type="body"/>
          </p:nvPr>
        </p:nvSpPr>
        <p:spPr>
          <a:xfrm>
            <a:off x="1176866" y="2487168"/>
            <a:ext cx="3337560" cy="3447288"/>
          </a:xfrm>
          <a:prstGeom prst="rect">
            <a:avLst/>
          </a:prstGeom>
          <a:noFill/>
          <a:ln>
            <a:noFill/>
          </a:ln>
        </p:spPr>
        <p:txBody>
          <a:bodyPr anchorCtr="0" anchor="t" bIns="45700" lIns="91425" spcFirstLastPara="1" rIns="91425" wrap="square" tIns="45700">
            <a:normAutofit/>
          </a:bodyPr>
          <a:lstStyle>
            <a:lvl1pPr indent="-360045" lvl="0" marL="457200" algn="l">
              <a:spcBef>
                <a:spcPts val="360"/>
              </a:spcBef>
              <a:spcAft>
                <a:spcPts val="0"/>
              </a:spcAft>
              <a:buSzPts val="2070"/>
              <a:buChar char="•"/>
              <a:defRPr/>
            </a:lvl1pPr>
            <a:lvl2pPr indent="-360044" lvl="1" marL="914400" algn="l">
              <a:spcBef>
                <a:spcPts val="600"/>
              </a:spcBef>
              <a:spcAft>
                <a:spcPts val="0"/>
              </a:spcAft>
              <a:buSzPts val="2070"/>
              <a:buChar char="•"/>
              <a:defRPr/>
            </a:lvl2pPr>
            <a:lvl3pPr indent="-360044" lvl="2" marL="1371600" algn="l">
              <a:spcBef>
                <a:spcPts val="600"/>
              </a:spcBef>
              <a:spcAft>
                <a:spcPts val="0"/>
              </a:spcAft>
              <a:buSzPts val="2070"/>
              <a:buChar char="•"/>
              <a:defRPr/>
            </a:lvl3pPr>
            <a:lvl4pPr indent="-360044" lvl="3" marL="1828800" algn="l">
              <a:spcBef>
                <a:spcPts val="600"/>
              </a:spcBef>
              <a:spcAft>
                <a:spcPts val="0"/>
              </a:spcAft>
              <a:buSzPts val="2070"/>
              <a:buChar char="•"/>
              <a:defRPr/>
            </a:lvl4pPr>
            <a:lvl5pPr indent="-360045" lvl="4" marL="2286000" algn="l">
              <a:spcBef>
                <a:spcPts val="600"/>
              </a:spcBef>
              <a:spcAft>
                <a:spcPts val="0"/>
              </a:spcAft>
              <a:buSzPts val="2070"/>
              <a:buChar char="•"/>
              <a:defRPr/>
            </a:lvl5pPr>
            <a:lvl6pPr indent="-360045" lvl="5" marL="2743200" algn="l">
              <a:spcBef>
                <a:spcPts val="600"/>
              </a:spcBef>
              <a:spcAft>
                <a:spcPts val="0"/>
              </a:spcAft>
              <a:buSzPts val="2070"/>
              <a:buChar char="•"/>
              <a:defRPr/>
            </a:lvl6pPr>
            <a:lvl7pPr indent="-360045" lvl="6" marL="3200400" algn="l">
              <a:spcBef>
                <a:spcPts val="600"/>
              </a:spcBef>
              <a:spcAft>
                <a:spcPts val="0"/>
              </a:spcAft>
              <a:buSzPts val="2070"/>
              <a:buChar char="•"/>
              <a:defRPr/>
            </a:lvl7pPr>
            <a:lvl8pPr indent="-360045" lvl="7" marL="3657600" algn="l">
              <a:spcBef>
                <a:spcPts val="600"/>
              </a:spcBef>
              <a:spcAft>
                <a:spcPts val="0"/>
              </a:spcAft>
              <a:buSzPts val="2070"/>
              <a:buChar char="•"/>
              <a:defRPr/>
            </a:lvl8pPr>
            <a:lvl9pPr indent="-360045" lvl="8" marL="4114800" algn="l">
              <a:spcBef>
                <a:spcPts val="600"/>
              </a:spcBef>
              <a:spcAft>
                <a:spcPts val="600"/>
              </a:spcAft>
              <a:buSzPts val="2070"/>
              <a:buChar char="•"/>
              <a:defRPr/>
            </a:lvl9pPr>
          </a:lstStyle>
          <a:p/>
        </p:txBody>
      </p:sp>
      <p:sp>
        <p:nvSpPr>
          <p:cNvPr id="50" name="Google Shape;50;p43"/>
          <p:cNvSpPr txBox="1"/>
          <p:nvPr>
            <p:ph idx="2" type="body"/>
          </p:nvPr>
        </p:nvSpPr>
        <p:spPr>
          <a:xfrm>
            <a:off x="4645152" y="2487168"/>
            <a:ext cx="3337560" cy="3447288"/>
          </a:xfrm>
          <a:prstGeom prst="rect">
            <a:avLst/>
          </a:prstGeom>
          <a:noFill/>
          <a:ln>
            <a:noFill/>
          </a:ln>
        </p:spPr>
        <p:txBody>
          <a:bodyPr anchorCtr="0" anchor="t" bIns="45700" lIns="91425" spcFirstLastPara="1" rIns="91425" wrap="square" tIns="45700">
            <a:normAutofit/>
          </a:bodyPr>
          <a:lstStyle>
            <a:lvl1pPr indent="-360045" lvl="0" marL="457200" algn="l">
              <a:spcBef>
                <a:spcPts val="360"/>
              </a:spcBef>
              <a:spcAft>
                <a:spcPts val="0"/>
              </a:spcAft>
              <a:buSzPts val="2070"/>
              <a:buChar char="•"/>
              <a:defRPr/>
            </a:lvl1pPr>
            <a:lvl2pPr indent="-360044" lvl="1" marL="914400" algn="l">
              <a:spcBef>
                <a:spcPts val="600"/>
              </a:spcBef>
              <a:spcAft>
                <a:spcPts val="0"/>
              </a:spcAft>
              <a:buSzPts val="2070"/>
              <a:buChar char="•"/>
              <a:defRPr/>
            </a:lvl2pPr>
            <a:lvl3pPr indent="-360044" lvl="2" marL="1371600" algn="l">
              <a:spcBef>
                <a:spcPts val="600"/>
              </a:spcBef>
              <a:spcAft>
                <a:spcPts val="0"/>
              </a:spcAft>
              <a:buSzPts val="2070"/>
              <a:buChar char="•"/>
              <a:defRPr/>
            </a:lvl3pPr>
            <a:lvl4pPr indent="-360044" lvl="3" marL="1828800" algn="l">
              <a:spcBef>
                <a:spcPts val="600"/>
              </a:spcBef>
              <a:spcAft>
                <a:spcPts val="0"/>
              </a:spcAft>
              <a:buSzPts val="2070"/>
              <a:buChar char="•"/>
              <a:defRPr/>
            </a:lvl4pPr>
            <a:lvl5pPr indent="-360045" lvl="4" marL="2286000" algn="l">
              <a:spcBef>
                <a:spcPts val="600"/>
              </a:spcBef>
              <a:spcAft>
                <a:spcPts val="0"/>
              </a:spcAft>
              <a:buSzPts val="2070"/>
              <a:buChar char="•"/>
              <a:defRPr/>
            </a:lvl5pPr>
            <a:lvl6pPr indent="-360045" lvl="5" marL="2743200" algn="l">
              <a:spcBef>
                <a:spcPts val="600"/>
              </a:spcBef>
              <a:spcAft>
                <a:spcPts val="0"/>
              </a:spcAft>
              <a:buSzPts val="2070"/>
              <a:buChar char="•"/>
              <a:defRPr/>
            </a:lvl6pPr>
            <a:lvl7pPr indent="-360045" lvl="6" marL="3200400" algn="l">
              <a:spcBef>
                <a:spcPts val="600"/>
              </a:spcBef>
              <a:spcAft>
                <a:spcPts val="0"/>
              </a:spcAft>
              <a:buSzPts val="2070"/>
              <a:buChar char="•"/>
              <a:defRPr/>
            </a:lvl7pPr>
            <a:lvl8pPr indent="-360045" lvl="7" marL="3657600" algn="l">
              <a:spcBef>
                <a:spcPts val="600"/>
              </a:spcBef>
              <a:spcAft>
                <a:spcPts val="0"/>
              </a:spcAft>
              <a:buSzPts val="2070"/>
              <a:buChar char="•"/>
              <a:defRPr/>
            </a:lvl8pPr>
            <a:lvl9pPr indent="-360045" lvl="8" marL="4114800" algn="l">
              <a:spcBef>
                <a:spcPts val="600"/>
              </a:spcBef>
              <a:spcAft>
                <a:spcPts val="600"/>
              </a:spcAft>
              <a:buSzPts val="2070"/>
              <a:buChar char="•"/>
              <a:defRPr/>
            </a:lvl9pPr>
          </a:lstStyle>
          <a:p/>
        </p:txBody>
      </p:sp>
      <p:sp>
        <p:nvSpPr>
          <p:cNvPr id="51" name="Google Shape;51;p43"/>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43"/>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43"/>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54" name="Shape 54"/>
        <p:cNvGrpSpPr/>
        <p:nvPr/>
      </p:nvGrpSpPr>
      <p:grpSpPr>
        <a:xfrm>
          <a:off x="0" y="0"/>
          <a:ext cx="0" cy="0"/>
          <a:chOff x="0" y="0"/>
          <a:chExt cx="0" cy="0"/>
        </a:xfrm>
      </p:grpSpPr>
      <p:sp>
        <p:nvSpPr>
          <p:cNvPr id="55" name="Google Shape;55;p44"/>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262626"/>
              </a:buClr>
              <a:buSzPts val="4000"/>
              <a:buFont typeface="Garamond"/>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44"/>
          <p:cNvSpPr txBox="1"/>
          <p:nvPr>
            <p:ph idx="1" type="body"/>
          </p:nvPr>
        </p:nvSpPr>
        <p:spPr>
          <a:xfrm>
            <a:off x="1176868" y="2658533"/>
            <a:ext cx="3337560" cy="57626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SzPts val="2760"/>
              <a:buNone/>
              <a:defRPr b="0" sz="2400">
                <a:solidFill>
                  <a:schemeClr val="accent1"/>
                </a:solidFill>
              </a:defRPr>
            </a:lvl1pPr>
            <a:lvl2pPr indent="-228600" lvl="1" marL="914400" algn="l">
              <a:spcBef>
                <a:spcPts val="600"/>
              </a:spcBef>
              <a:spcAft>
                <a:spcPts val="0"/>
              </a:spcAft>
              <a:buSzPts val="2300"/>
              <a:buNone/>
              <a:defRPr b="1" sz="2000"/>
            </a:lvl2pPr>
            <a:lvl3pPr indent="-228600" lvl="2" marL="1371600" algn="l">
              <a:spcBef>
                <a:spcPts val="600"/>
              </a:spcBef>
              <a:spcAft>
                <a:spcPts val="0"/>
              </a:spcAft>
              <a:buSzPts val="2070"/>
              <a:buNone/>
              <a:defRPr b="1" sz="1800"/>
            </a:lvl3pPr>
            <a:lvl4pPr indent="-228600" lvl="3" marL="1828800" algn="l">
              <a:spcBef>
                <a:spcPts val="600"/>
              </a:spcBef>
              <a:spcAft>
                <a:spcPts val="0"/>
              </a:spcAft>
              <a:buSzPts val="1840"/>
              <a:buNone/>
              <a:defRPr b="1" sz="1600"/>
            </a:lvl4pPr>
            <a:lvl5pPr indent="-228600" lvl="4" marL="2286000" algn="l">
              <a:spcBef>
                <a:spcPts val="600"/>
              </a:spcBef>
              <a:spcAft>
                <a:spcPts val="0"/>
              </a:spcAft>
              <a:buSzPts val="1840"/>
              <a:buNone/>
              <a:defRPr b="1" sz="1600"/>
            </a:lvl5pPr>
            <a:lvl6pPr indent="-228600" lvl="5" marL="2743200" algn="l">
              <a:spcBef>
                <a:spcPts val="600"/>
              </a:spcBef>
              <a:spcAft>
                <a:spcPts val="0"/>
              </a:spcAft>
              <a:buSzPts val="1840"/>
              <a:buNone/>
              <a:defRPr b="1" sz="1600"/>
            </a:lvl6pPr>
            <a:lvl7pPr indent="-228600" lvl="6" marL="3200400" algn="l">
              <a:spcBef>
                <a:spcPts val="600"/>
              </a:spcBef>
              <a:spcAft>
                <a:spcPts val="0"/>
              </a:spcAft>
              <a:buSzPts val="1840"/>
              <a:buNone/>
              <a:defRPr b="1" sz="1600"/>
            </a:lvl7pPr>
            <a:lvl8pPr indent="-228600" lvl="7" marL="3657600" algn="l">
              <a:spcBef>
                <a:spcPts val="600"/>
              </a:spcBef>
              <a:spcAft>
                <a:spcPts val="0"/>
              </a:spcAft>
              <a:buSzPts val="1840"/>
              <a:buNone/>
              <a:defRPr b="1" sz="1600"/>
            </a:lvl8pPr>
            <a:lvl9pPr indent="-228600" lvl="8" marL="4114800" algn="l">
              <a:spcBef>
                <a:spcPts val="600"/>
              </a:spcBef>
              <a:spcAft>
                <a:spcPts val="600"/>
              </a:spcAft>
              <a:buSzPts val="1840"/>
              <a:buNone/>
              <a:defRPr b="1" sz="1600"/>
            </a:lvl9pPr>
          </a:lstStyle>
          <a:p/>
        </p:txBody>
      </p:sp>
      <p:sp>
        <p:nvSpPr>
          <p:cNvPr id="57" name="Google Shape;57;p44"/>
          <p:cNvSpPr txBox="1"/>
          <p:nvPr>
            <p:ph idx="2" type="body"/>
          </p:nvPr>
        </p:nvSpPr>
        <p:spPr>
          <a:xfrm>
            <a:off x="1176868" y="3243263"/>
            <a:ext cx="3337560" cy="2706624"/>
          </a:xfrm>
          <a:prstGeom prst="rect">
            <a:avLst/>
          </a:prstGeom>
          <a:noFill/>
          <a:ln>
            <a:noFill/>
          </a:ln>
        </p:spPr>
        <p:txBody>
          <a:bodyPr anchorCtr="0" anchor="t" bIns="45700" lIns="91425" spcFirstLastPara="1" rIns="91425" wrap="square" tIns="45700">
            <a:normAutofit/>
          </a:bodyPr>
          <a:lstStyle>
            <a:lvl1pPr indent="-360045" lvl="0" marL="457200" algn="l">
              <a:spcBef>
                <a:spcPts val="360"/>
              </a:spcBef>
              <a:spcAft>
                <a:spcPts val="0"/>
              </a:spcAft>
              <a:buSzPts val="2070"/>
              <a:buChar char="•"/>
              <a:defRPr/>
            </a:lvl1pPr>
            <a:lvl2pPr indent="-360044" lvl="1" marL="914400" algn="l">
              <a:spcBef>
                <a:spcPts val="600"/>
              </a:spcBef>
              <a:spcAft>
                <a:spcPts val="0"/>
              </a:spcAft>
              <a:buSzPts val="2070"/>
              <a:buChar char="•"/>
              <a:defRPr/>
            </a:lvl2pPr>
            <a:lvl3pPr indent="-360044" lvl="2" marL="1371600" algn="l">
              <a:spcBef>
                <a:spcPts val="600"/>
              </a:spcBef>
              <a:spcAft>
                <a:spcPts val="0"/>
              </a:spcAft>
              <a:buSzPts val="2070"/>
              <a:buChar char="•"/>
              <a:defRPr/>
            </a:lvl3pPr>
            <a:lvl4pPr indent="-360044" lvl="3" marL="1828800" algn="l">
              <a:spcBef>
                <a:spcPts val="600"/>
              </a:spcBef>
              <a:spcAft>
                <a:spcPts val="0"/>
              </a:spcAft>
              <a:buSzPts val="2070"/>
              <a:buChar char="•"/>
              <a:defRPr/>
            </a:lvl4pPr>
            <a:lvl5pPr indent="-360045" lvl="4" marL="2286000" algn="l">
              <a:spcBef>
                <a:spcPts val="600"/>
              </a:spcBef>
              <a:spcAft>
                <a:spcPts val="0"/>
              </a:spcAft>
              <a:buSzPts val="2070"/>
              <a:buChar char="•"/>
              <a:defRPr/>
            </a:lvl5pPr>
            <a:lvl6pPr indent="-360045" lvl="5" marL="2743200" algn="l">
              <a:spcBef>
                <a:spcPts val="600"/>
              </a:spcBef>
              <a:spcAft>
                <a:spcPts val="0"/>
              </a:spcAft>
              <a:buSzPts val="2070"/>
              <a:buChar char="•"/>
              <a:defRPr/>
            </a:lvl6pPr>
            <a:lvl7pPr indent="-360045" lvl="6" marL="3200400" algn="l">
              <a:spcBef>
                <a:spcPts val="600"/>
              </a:spcBef>
              <a:spcAft>
                <a:spcPts val="0"/>
              </a:spcAft>
              <a:buSzPts val="2070"/>
              <a:buChar char="•"/>
              <a:defRPr/>
            </a:lvl7pPr>
            <a:lvl8pPr indent="-360045" lvl="7" marL="3657600" algn="l">
              <a:spcBef>
                <a:spcPts val="600"/>
              </a:spcBef>
              <a:spcAft>
                <a:spcPts val="0"/>
              </a:spcAft>
              <a:buSzPts val="2070"/>
              <a:buChar char="•"/>
              <a:defRPr/>
            </a:lvl8pPr>
            <a:lvl9pPr indent="-360045" lvl="8" marL="4114800" algn="l">
              <a:spcBef>
                <a:spcPts val="600"/>
              </a:spcBef>
              <a:spcAft>
                <a:spcPts val="600"/>
              </a:spcAft>
              <a:buSzPts val="2070"/>
              <a:buChar char="•"/>
              <a:defRPr/>
            </a:lvl9pPr>
          </a:lstStyle>
          <a:p/>
        </p:txBody>
      </p:sp>
      <p:sp>
        <p:nvSpPr>
          <p:cNvPr id="58" name="Google Shape;58;p44"/>
          <p:cNvSpPr txBox="1"/>
          <p:nvPr>
            <p:ph idx="3" type="body"/>
          </p:nvPr>
        </p:nvSpPr>
        <p:spPr>
          <a:xfrm>
            <a:off x="4641832" y="2658533"/>
            <a:ext cx="3337560" cy="57626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SzPts val="2760"/>
              <a:buNone/>
              <a:defRPr b="0" sz="2400">
                <a:solidFill>
                  <a:schemeClr val="accent1"/>
                </a:solidFill>
              </a:defRPr>
            </a:lvl1pPr>
            <a:lvl2pPr indent="-228600" lvl="1" marL="914400" algn="l">
              <a:spcBef>
                <a:spcPts val="600"/>
              </a:spcBef>
              <a:spcAft>
                <a:spcPts val="0"/>
              </a:spcAft>
              <a:buSzPts val="2300"/>
              <a:buNone/>
              <a:defRPr b="1" sz="2000"/>
            </a:lvl2pPr>
            <a:lvl3pPr indent="-228600" lvl="2" marL="1371600" algn="l">
              <a:spcBef>
                <a:spcPts val="600"/>
              </a:spcBef>
              <a:spcAft>
                <a:spcPts val="0"/>
              </a:spcAft>
              <a:buSzPts val="2070"/>
              <a:buNone/>
              <a:defRPr b="1" sz="1800"/>
            </a:lvl3pPr>
            <a:lvl4pPr indent="-228600" lvl="3" marL="1828800" algn="l">
              <a:spcBef>
                <a:spcPts val="600"/>
              </a:spcBef>
              <a:spcAft>
                <a:spcPts val="0"/>
              </a:spcAft>
              <a:buSzPts val="1840"/>
              <a:buNone/>
              <a:defRPr b="1" sz="1600"/>
            </a:lvl4pPr>
            <a:lvl5pPr indent="-228600" lvl="4" marL="2286000" algn="l">
              <a:spcBef>
                <a:spcPts val="600"/>
              </a:spcBef>
              <a:spcAft>
                <a:spcPts val="0"/>
              </a:spcAft>
              <a:buSzPts val="1840"/>
              <a:buNone/>
              <a:defRPr b="1" sz="1600"/>
            </a:lvl5pPr>
            <a:lvl6pPr indent="-228600" lvl="5" marL="2743200" algn="l">
              <a:spcBef>
                <a:spcPts val="600"/>
              </a:spcBef>
              <a:spcAft>
                <a:spcPts val="0"/>
              </a:spcAft>
              <a:buSzPts val="1840"/>
              <a:buNone/>
              <a:defRPr b="1" sz="1600"/>
            </a:lvl6pPr>
            <a:lvl7pPr indent="-228600" lvl="6" marL="3200400" algn="l">
              <a:spcBef>
                <a:spcPts val="600"/>
              </a:spcBef>
              <a:spcAft>
                <a:spcPts val="0"/>
              </a:spcAft>
              <a:buSzPts val="1840"/>
              <a:buNone/>
              <a:defRPr b="1" sz="1600"/>
            </a:lvl7pPr>
            <a:lvl8pPr indent="-228600" lvl="7" marL="3657600" algn="l">
              <a:spcBef>
                <a:spcPts val="600"/>
              </a:spcBef>
              <a:spcAft>
                <a:spcPts val="0"/>
              </a:spcAft>
              <a:buSzPts val="1840"/>
              <a:buNone/>
              <a:defRPr b="1" sz="1600"/>
            </a:lvl8pPr>
            <a:lvl9pPr indent="-228600" lvl="8" marL="4114800" algn="l">
              <a:spcBef>
                <a:spcPts val="600"/>
              </a:spcBef>
              <a:spcAft>
                <a:spcPts val="600"/>
              </a:spcAft>
              <a:buSzPts val="1840"/>
              <a:buNone/>
              <a:defRPr b="1" sz="1600"/>
            </a:lvl9pPr>
          </a:lstStyle>
          <a:p/>
        </p:txBody>
      </p:sp>
      <p:sp>
        <p:nvSpPr>
          <p:cNvPr id="59" name="Google Shape;59;p44"/>
          <p:cNvSpPr txBox="1"/>
          <p:nvPr>
            <p:ph idx="4" type="body"/>
          </p:nvPr>
        </p:nvSpPr>
        <p:spPr>
          <a:xfrm>
            <a:off x="4641832" y="3243263"/>
            <a:ext cx="3337560" cy="2706624"/>
          </a:xfrm>
          <a:prstGeom prst="rect">
            <a:avLst/>
          </a:prstGeom>
          <a:noFill/>
          <a:ln>
            <a:noFill/>
          </a:ln>
        </p:spPr>
        <p:txBody>
          <a:bodyPr anchorCtr="0" anchor="t" bIns="45700" lIns="91425" spcFirstLastPara="1" rIns="91425" wrap="square" tIns="45700">
            <a:normAutofit/>
          </a:bodyPr>
          <a:lstStyle>
            <a:lvl1pPr indent="-360045" lvl="0" marL="457200" algn="l">
              <a:spcBef>
                <a:spcPts val="360"/>
              </a:spcBef>
              <a:spcAft>
                <a:spcPts val="0"/>
              </a:spcAft>
              <a:buSzPts val="2070"/>
              <a:buChar char="•"/>
              <a:defRPr/>
            </a:lvl1pPr>
            <a:lvl2pPr indent="-360044" lvl="1" marL="914400" algn="l">
              <a:spcBef>
                <a:spcPts val="600"/>
              </a:spcBef>
              <a:spcAft>
                <a:spcPts val="0"/>
              </a:spcAft>
              <a:buSzPts val="2070"/>
              <a:buChar char="•"/>
              <a:defRPr/>
            </a:lvl2pPr>
            <a:lvl3pPr indent="-360044" lvl="2" marL="1371600" algn="l">
              <a:spcBef>
                <a:spcPts val="600"/>
              </a:spcBef>
              <a:spcAft>
                <a:spcPts val="0"/>
              </a:spcAft>
              <a:buSzPts val="2070"/>
              <a:buChar char="•"/>
              <a:defRPr/>
            </a:lvl3pPr>
            <a:lvl4pPr indent="-360044" lvl="3" marL="1828800" algn="l">
              <a:spcBef>
                <a:spcPts val="600"/>
              </a:spcBef>
              <a:spcAft>
                <a:spcPts val="0"/>
              </a:spcAft>
              <a:buSzPts val="2070"/>
              <a:buChar char="•"/>
              <a:defRPr/>
            </a:lvl4pPr>
            <a:lvl5pPr indent="-360045" lvl="4" marL="2286000" algn="l">
              <a:spcBef>
                <a:spcPts val="600"/>
              </a:spcBef>
              <a:spcAft>
                <a:spcPts val="0"/>
              </a:spcAft>
              <a:buSzPts val="2070"/>
              <a:buChar char="•"/>
              <a:defRPr/>
            </a:lvl5pPr>
            <a:lvl6pPr indent="-360045" lvl="5" marL="2743200" algn="l">
              <a:spcBef>
                <a:spcPts val="600"/>
              </a:spcBef>
              <a:spcAft>
                <a:spcPts val="0"/>
              </a:spcAft>
              <a:buSzPts val="2070"/>
              <a:buChar char="•"/>
              <a:defRPr/>
            </a:lvl6pPr>
            <a:lvl7pPr indent="-360045" lvl="6" marL="3200400" algn="l">
              <a:spcBef>
                <a:spcPts val="600"/>
              </a:spcBef>
              <a:spcAft>
                <a:spcPts val="0"/>
              </a:spcAft>
              <a:buSzPts val="2070"/>
              <a:buChar char="•"/>
              <a:defRPr/>
            </a:lvl7pPr>
            <a:lvl8pPr indent="-360045" lvl="7" marL="3657600" algn="l">
              <a:spcBef>
                <a:spcPts val="600"/>
              </a:spcBef>
              <a:spcAft>
                <a:spcPts val="0"/>
              </a:spcAft>
              <a:buSzPts val="2070"/>
              <a:buChar char="•"/>
              <a:defRPr/>
            </a:lvl8pPr>
            <a:lvl9pPr indent="-360045" lvl="8" marL="4114800" algn="l">
              <a:spcBef>
                <a:spcPts val="600"/>
              </a:spcBef>
              <a:spcAft>
                <a:spcPts val="600"/>
              </a:spcAft>
              <a:buSzPts val="2070"/>
              <a:buChar char="•"/>
              <a:defRPr/>
            </a:lvl9pPr>
          </a:lstStyle>
          <a:p/>
        </p:txBody>
      </p:sp>
      <p:sp>
        <p:nvSpPr>
          <p:cNvPr id="60" name="Google Shape;60;p44"/>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 name="Google Shape;61;p44"/>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2" name="Google Shape;62;p44"/>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cxnSp>
        <p:nvCxnSpPr>
          <p:cNvPr id="63" name="Google Shape;63;p44"/>
          <p:cNvCxnSpPr/>
          <p:nvPr/>
        </p:nvCxnSpPr>
        <p:spPr>
          <a:xfrm>
            <a:off x="1278466" y="2354670"/>
            <a:ext cx="6595534"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64" name="Shape 64"/>
        <p:cNvGrpSpPr/>
        <p:nvPr/>
      </p:nvGrpSpPr>
      <p:grpSpPr>
        <a:xfrm>
          <a:off x="0" y="0"/>
          <a:ext cx="0" cy="0"/>
          <a:chOff x="0" y="0"/>
          <a:chExt cx="0" cy="0"/>
        </a:xfrm>
      </p:grpSpPr>
      <p:sp>
        <p:nvSpPr>
          <p:cNvPr id="65" name="Google Shape;65;p45"/>
          <p:cNvSpPr txBox="1"/>
          <p:nvPr>
            <p:ph type="title"/>
          </p:nvPr>
        </p:nvSpPr>
        <p:spPr>
          <a:xfrm>
            <a:off x="1176865" y="915337"/>
            <a:ext cx="6798735" cy="1303867"/>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262626"/>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45"/>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45"/>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8" name="Google Shape;68;p45"/>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cxnSp>
        <p:nvCxnSpPr>
          <p:cNvPr id="69" name="Google Shape;69;p45"/>
          <p:cNvCxnSpPr/>
          <p:nvPr/>
        </p:nvCxnSpPr>
        <p:spPr>
          <a:xfrm>
            <a:off x="1278466" y="2354670"/>
            <a:ext cx="6595534"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70" name="Shape 70"/>
        <p:cNvGrpSpPr/>
        <p:nvPr/>
      </p:nvGrpSpPr>
      <p:grpSpPr>
        <a:xfrm>
          <a:off x="0" y="0"/>
          <a:ext cx="0" cy="0"/>
          <a:chOff x="0" y="0"/>
          <a:chExt cx="0" cy="0"/>
        </a:xfrm>
      </p:grpSpPr>
      <p:sp>
        <p:nvSpPr>
          <p:cNvPr id="71" name="Google Shape;71;p46"/>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46"/>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46"/>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74" name="Shape 74"/>
        <p:cNvGrpSpPr/>
        <p:nvPr/>
      </p:nvGrpSpPr>
      <p:grpSpPr>
        <a:xfrm>
          <a:off x="0" y="0"/>
          <a:ext cx="0" cy="0"/>
          <a:chOff x="0" y="0"/>
          <a:chExt cx="0" cy="0"/>
        </a:xfrm>
      </p:grpSpPr>
      <p:sp>
        <p:nvSpPr>
          <p:cNvPr id="75" name="Google Shape;75;p47"/>
          <p:cNvSpPr txBox="1"/>
          <p:nvPr>
            <p:ph type="title"/>
          </p:nvPr>
        </p:nvSpPr>
        <p:spPr>
          <a:xfrm>
            <a:off x="1176865" y="1388534"/>
            <a:ext cx="2536798" cy="1371600"/>
          </a:xfrm>
          <a:prstGeom prst="rect">
            <a:avLst/>
          </a:prstGeom>
          <a:noFill/>
          <a:ln>
            <a:noFill/>
          </a:ln>
        </p:spPr>
        <p:txBody>
          <a:bodyPr anchorCtr="0" anchor="b" bIns="45700" lIns="91425" spcFirstLastPara="1" rIns="91425" wrap="square" tIns="45700">
            <a:normAutofit/>
          </a:bodyPr>
          <a:lstStyle>
            <a:lvl1pPr lvl="0" algn="ctr">
              <a:spcBef>
                <a:spcPts val="0"/>
              </a:spcBef>
              <a:spcAft>
                <a:spcPts val="0"/>
              </a:spcAft>
              <a:buClr>
                <a:srgbClr val="262626"/>
              </a:buClr>
              <a:buSzPts val="2400"/>
              <a:buFont typeface="Garamond"/>
              <a:buNone/>
              <a:defRPr b="0" sz="24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47"/>
          <p:cNvSpPr txBox="1"/>
          <p:nvPr>
            <p:ph idx="1" type="body"/>
          </p:nvPr>
        </p:nvSpPr>
        <p:spPr>
          <a:xfrm>
            <a:off x="4120062" y="982132"/>
            <a:ext cx="3855539" cy="4893735"/>
          </a:xfrm>
          <a:prstGeom prst="rect">
            <a:avLst/>
          </a:prstGeom>
          <a:noFill/>
          <a:ln>
            <a:noFill/>
          </a:ln>
        </p:spPr>
        <p:txBody>
          <a:bodyPr anchorCtr="0" anchor="ctr" bIns="45700" lIns="91425" spcFirstLastPara="1" rIns="91425" wrap="square" tIns="45700">
            <a:normAutofit/>
          </a:bodyPr>
          <a:lstStyle>
            <a:lvl1pPr indent="-360045" lvl="0" marL="457200" algn="l">
              <a:spcBef>
                <a:spcPts val="360"/>
              </a:spcBef>
              <a:spcAft>
                <a:spcPts val="0"/>
              </a:spcAft>
              <a:buSzPts val="2070"/>
              <a:buChar char="•"/>
              <a:defRPr/>
            </a:lvl1pPr>
            <a:lvl2pPr indent="-360044" lvl="1" marL="914400" algn="l">
              <a:spcBef>
                <a:spcPts val="600"/>
              </a:spcBef>
              <a:spcAft>
                <a:spcPts val="0"/>
              </a:spcAft>
              <a:buSzPts val="2070"/>
              <a:buChar char="•"/>
              <a:defRPr/>
            </a:lvl2pPr>
            <a:lvl3pPr indent="-360044" lvl="2" marL="1371600" algn="l">
              <a:spcBef>
                <a:spcPts val="600"/>
              </a:spcBef>
              <a:spcAft>
                <a:spcPts val="0"/>
              </a:spcAft>
              <a:buSzPts val="2070"/>
              <a:buChar char="•"/>
              <a:defRPr/>
            </a:lvl3pPr>
            <a:lvl4pPr indent="-360044" lvl="3" marL="1828800" algn="l">
              <a:spcBef>
                <a:spcPts val="600"/>
              </a:spcBef>
              <a:spcAft>
                <a:spcPts val="0"/>
              </a:spcAft>
              <a:buSzPts val="2070"/>
              <a:buChar char="•"/>
              <a:defRPr/>
            </a:lvl4pPr>
            <a:lvl5pPr indent="-360045" lvl="4" marL="2286000" algn="l">
              <a:spcBef>
                <a:spcPts val="600"/>
              </a:spcBef>
              <a:spcAft>
                <a:spcPts val="0"/>
              </a:spcAft>
              <a:buSzPts val="2070"/>
              <a:buChar char="•"/>
              <a:defRPr/>
            </a:lvl5pPr>
            <a:lvl6pPr indent="-360045" lvl="5" marL="2743200" algn="l">
              <a:spcBef>
                <a:spcPts val="600"/>
              </a:spcBef>
              <a:spcAft>
                <a:spcPts val="0"/>
              </a:spcAft>
              <a:buSzPts val="2070"/>
              <a:buChar char="•"/>
              <a:defRPr/>
            </a:lvl6pPr>
            <a:lvl7pPr indent="-360045" lvl="6" marL="3200400" algn="l">
              <a:spcBef>
                <a:spcPts val="600"/>
              </a:spcBef>
              <a:spcAft>
                <a:spcPts val="0"/>
              </a:spcAft>
              <a:buSzPts val="2070"/>
              <a:buChar char="•"/>
              <a:defRPr/>
            </a:lvl7pPr>
            <a:lvl8pPr indent="-360045" lvl="7" marL="3657600" algn="l">
              <a:spcBef>
                <a:spcPts val="600"/>
              </a:spcBef>
              <a:spcAft>
                <a:spcPts val="0"/>
              </a:spcAft>
              <a:buSzPts val="2070"/>
              <a:buChar char="•"/>
              <a:defRPr/>
            </a:lvl8pPr>
            <a:lvl9pPr indent="-360045" lvl="8" marL="4114800" algn="l">
              <a:spcBef>
                <a:spcPts val="600"/>
              </a:spcBef>
              <a:spcAft>
                <a:spcPts val="600"/>
              </a:spcAft>
              <a:buSzPts val="2070"/>
              <a:buChar char="•"/>
              <a:defRPr/>
            </a:lvl9pPr>
          </a:lstStyle>
          <a:p/>
        </p:txBody>
      </p:sp>
      <p:sp>
        <p:nvSpPr>
          <p:cNvPr id="77" name="Google Shape;77;p47"/>
          <p:cNvSpPr txBox="1"/>
          <p:nvPr>
            <p:ph idx="2" type="body"/>
          </p:nvPr>
        </p:nvSpPr>
        <p:spPr>
          <a:xfrm>
            <a:off x="1176865" y="3031065"/>
            <a:ext cx="2536798" cy="2438404"/>
          </a:xfrm>
          <a:prstGeom prst="rect">
            <a:avLst/>
          </a:prstGeom>
          <a:noFill/>
          <a:ln>
            <a:noFill/>
          </a:ln>
        </p:spPr>
        <p:txBody>
          <a:bodyPr anchorCtr="0" anchor="t" bIns="45700" lIns="91425" spcFirstLastPara="1" rIns="91425" wrap="square" tIns="45700">
            <a:normAutofit/>
          </a:bodyPr>
          <a:lstStyle>
            <a:lvl1pPr indent="-228600" lvl="0" marL="457200" algn="ctr">
              <a:spcBef>
                <a:spcPts val="320"/>
              </a:spcBef>
              <a:spcAft>
                <a:spcPts val="0"/>
              </a:spcAft>
              <a:buSzPts val="1840"/>
              <a:buNone/>
              <a:defRPr sz="1600"/>
            </a:lvl1pPr>
            <a:lvl2pPr indent="-228600" lvl="1" marL="914400" algn="l">
              <a:spcBef>
                <a:spcPts val="600"/>
              </a:spcBef>
              <a:spcAft>
                <a:spcPts val="0"/>
              </a:spcAft>
              <a:buSzPts val="1380"/>
              <a:buNone/>
              <a:defRPr sz="1200"/>
            </a:lvl2pPr>
            <a:lvl3pPr indent="-228600" lvl="2" marL="1371600" algn="l">
              <a:spcBef>
                <a:spcPts val="600"/>
              </a:spcBef>
              <a:spcAft>
                <a:spcPts val="0"/>
              </a:spcAft>
              <a:buSzPts val="1150"/>
              <a:buNone/>
              <a:defRPr sz="1000"/>
            </a:lvl3pPr>
            <a:lvl4pPr indent="-228600" lvl="3" marL="1828800" algn="l">
              <a:spcBef>
                <a:spcPts val="600"/>
              </a:spcBef>
              <a:spcAft>
                <a:spcPts val="0"/>
              </a:spcAft>
              <a:buSzPts val="1035"/>
              <a:buNone/>
              <a:defRPr sz="900"/>
            </a:lvl4pPr>
            <a:lvl5pPr indent="-228600" lvl="4" marL="2286000" algn="l">
              <a:spcBef>
                <a:spcPts val="600"/>
              </a:spcBef>
              <a:spcAft>
                <a:spcPts val="0"/>
              </a:spcAft>
              <a:buSzPts val="1035"/>
              <a:buNone/>
              <a:defRPr sz="900"/>
            </a:lvl5pPr>
            <a:lvl6pPr indent="-228600" lvl="5" marL="2743200" algn="l">
              <a:spcBef>
                <a:spcPts val="600"/>
              </a:spcBef>
              <a:spcAft>
                <a:spcPts val="0"/>
              </a:spcAft>
              <a:buSzPts val="1035"/>
              <a:buNone/>
              <a:defRPr sz="900"/>
            </a:lvl6pPr>
            <a:lvl7pPr indent="-228600" lvl="6" marL="3200400" algn="l">
              <a:spcBef>
                <a:spcPts val="600"/>
              </a:spcBef>
              <a:spcAft>
                <a:spcPts val="0"/>
              </a:spcAft>
              <a:buSzPts val="1035"/>
              <a:buNone/>
              <a:defRPr sz="900"/>
            </a:lvl7pPr>
            <a:lvl8pPr indent="-228600" lvl="7" marL="3657600" algn="l">
              <a:spcBef>
                <a:spcPts val="600"/>
              </a:spcBef>
              <a:spcAft>
                <a:spcPts val="0"/>
              </a:spcAft>
              <a:buSzPts val="1035"/>
              <a:buNone/>
              <a:defRPr sz="900"/>
            </a:lvl8pPr>
            <a:lvl9pPr indent="-228600" lvl="8" marL="4114800" algn="l">
              <a:spcBef>
                <a:spcPts val="600"/>
              </a:spcBef>
              <a:spcAft>
                <a:spcPts val="600"/>
              </a:spcAft>
              <a:buSzPts val="1035"/>
              <a:buNone/>
              <a:defRPr sz="900"/>
            </a:lvl9pPr>
          </a:lstStyle>
          <a:p/>
        </p:txBody>
      </p:sp>
      <p:sp>
        <p:nvSpPr>
          <p:cNvPr id="78" name="Google Shape;78;p47"/>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47"/>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0" name="Google Shape;80;p47"/>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cxnSp>
        <p:nvCxnSpPr>
          <p:cNvPr id="81" name="Google Shape;81;p47"/>
          <p:cNvCxnSpPr/>
          <p:nvPr/>
        </p:nvCxnSpPr>
        <p:spPr>
          <a:xfrm>
            <a:off x="1278466" y="2912533"/>
            <a:ext cx="2333594"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82" name="Shape 82"/>
        <p:cNvGrpSpPr/>
        <p:nvPr/>
      </p:nvGrpSpPr>
      <p:grpSpPr>
        <a:xfrm>
          <a:off x="0" y="0"/>
          <a:ext cx="0" cy="0"/>
          <a:chOff x="0" y="0"/>
          <a:chExt cx="0" cy="0"/>
        </a:xfrm>
      </p:grpSpPr>
      <p:sp>
        <p:nvSpPr>
          <p:cNvPr id="83" name="Google Shape;83;p48"/>
          <p:cNvSpPr txBox="1"/>
          <p:nvPr>
            <p:ph type="title"/>
          </p:nvPr>
        </p:nvSpPr>
        <p:spPr>
          <a:xfrm>
            <a:off x="1176865" y="1883832"/>
            <a:ext cx="3632202" cy="1371600"/>
          </a:xfrm>
          <a:prstGeom prst="rect">
            <a:avLst/>
          </a:prstGeom>
          <a:noFill/>
          <a:ln>
            <a:noFill/>
          </a:ln>
        </p:spPr>
        <p:txBody>
          <a:bodyPr anchorCtr="0" anchor="b" bIns="45700" lIns="91425" spcFirstLastPara="1" rIns="91425" wrap="square" tIns="45700">
            <a:normAutofit/>
          </a:bodyPr>
          <a:lstStyle>
            <a:lvl1pPr lvl="0" algn="ctr">
              <a:spcBef>
                <a:spcPts val="0"/>
              </a:spcBef>
              <a:spcAft>
                <a:spcPts val="0"/>
              </a:spcAft>
              <a:buClr>
                <a:srgbClr val="262626"/>
              </a:buClr>
              <a:buSzPts val="2400"/>
              <a:buFont typeface="Garamond"/>
              <a:buNone/>
              <a:defRPr b="0" sz="24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4" name="Google Shape;84;p48"/>
          <p:cNvSpPr/>
          <p:nvPr>
            <p:ph idx="2" type="pic"/>
          </p:nvPr>
        </p:nvSpPr>
        <p:spPr>
          <a:xfrm>
            <a:off x="5183069" y="1032933"/>
            <a:ext cx="2929463" cy="4792136"/>
          </a:xfrm>
          <a:prstGeom prst="roundRect">
            <a:avLst>
              <a:gd fmla="val 0" name="adj"/>
            </a:avLst>
          </a:prstGeom>
          <a:noFill/>
          <a:ln cap="flat" cmpd="thickThin" w="57150">
            <a:solidFill>
              <a:srgbClr val="7F7F7F"/>
            </a:solidFill>
            <a:prstDash val="solid"/>
            <a:round/>
            <a:headEnd len="sm" w="sm" type="none"/>
            <a:tailEnd len="sm" w="sm" type="none"/>
          </a:ln>
        </p:spPr>
      </p:sp>
      <p:sp>
        <p:nvSpPr>
          <p:cNvPr id="85" name="Google Shape;85;p48"/>
          <p:cNvSpPr txBox="1"/>
          <p:nvPr>
            <p:ph idx="1" type="body"/>
          </p:nvPr>
        </p:nvSpPr>
        <p:spPr>
          <a:xfrm>
            <a:off x="1176865" y="3255432"/>
            <a:ext cx="3632201" cy="1828800"/>
          </a:xfrm>
          <a:prstGeom prst="rect">
            <a:avLst/>
          </a:prstGeom>
          <a:noFill/>
          <a:ln>
            <a:noFill/>
          </a:ln>
        </p:spPr>
        <p:txBody>
          <a:bodyPr anchorCtr="0" anchor="t" bIns="45700" lIns="91425" spcFirstLastPara="1" rIns="91425" wrap="square" tIns="45700">
            <a:normAutofit/>
          </a:bodyPr>
          <a:lstStyle>
            <a:lvl1pPr indent="-228600" lvl="0" marL="457200" algn="ctr">
              <a:spcBef>
                <a:spcPts val="320"/>
              </a:spcBef>
              <a:spcAft>
                <a:spcPts val="0"/>
              </a:spcAft>
              <a:buSzPts val="1840"/>
              <a:buNone/>
              <a:defRPr sz="1600"/>
            </a:lvl1pPr>
            <a:lvl2pPr indent="-228600" lvl="1" marL="914400" algn="l">
              <a:spcBef>
                <a:spcPts val="600"/>
              </a:spcBef>
              <a:spcAft>
                <a:spcPts val="0"/>
              </a:spcAft>
              <a:buSzPts val="1380"/>
              <a:buNone/>
              <a:defRPr sz="1200"/>
            </a:lvl2pPr>
            <a:lvl3pPr indent="-228600" lvl="2" marL="1371600" algn="l">
              <a:spcBef>
                <a:spcPts val="600"/>
              </a:spcBef>
              <a:spcAft>
                <a:spcPts val="0"/>
              </a:spcAft>
              <a:buSzPts val="1150"/>
              <a:buNone/>
              <a:defRPr sz="1000"/>
            </a:lvl3pPr>
            <a:lvl4pPr indent="-228600" lvl="3" marL="1828800" algn="l">
              <a:spcBef>
                <a:spcPts val="600"/>
              </a:spcBef>
              <a:spcAft>
                <a:spcPts val="0"/>
              </a:spcAft>
              <a:buSzPts val="1035"/>
              <a:buNone/>
              <a:defRPr sz="900"/>
            </a:lvl4pPr>
            <a:lvl5pPr indent="-228600" lvl="4" marL="2286000" algn="l">
              <a:spcBef>
                <a:spcPts val="600"/>
              </a:spcBef>
              <a:spcAft>
                <a:spcPts val="0"/>
              </a:spcAft>
              <a:buSzPts val="1035"/>
              <a:buNone/>
              <a:defRPr sz="900"/>
            </a:lvl5pPr>
            <a:lvl6pPr indent="-228600" lvl="5" marL="2743200" algn="l">
              <a:spcBef>
                <a:spcPts val="600"/>
              </a:spcBef>
              <a:spcAft>
                <a:spcPts val="0"/>
              </a:spcAft>
              <a:buSzPts val="1035"/>
              <a:buNone/>
              <a:defRPr sz="900"/>
            </a:lvl6pPr>
            <a:lvl7pPr indent="-228600" lvl="6" marL="3200400" algn="l">
              <a:spcBef>
                <a:spcPts val="600"/>
              </a:spcBef>
              <a:spcAft>
                <a:spcPts val="0"/>
              </a:spcAft>
              <a:buSzPts val="1035"/>
              <a:buNone/>
              <a:defRPr sz="900"/>
            </a:lvl7pPr>
            <a:lvl8pPr indent="-228600" lvl="7" marL="3657600" algn="l">
              <a:spcBef>
                <a:spcPts val="600"/>
              </a:spcBef>
              <a:spcAft>
                <a:spcPts val="0"/>
              </a:spcAft>
              <a:buSzPts val="1035"/>
              <a:buNone/>
              <a:defRPr sz="900"/>
            </a:lvl8pPr>
            <a:lvl9pPr indent="-228600" lvl="8" marL="4114800" algn="l">
              <a:spcBef>
                <a:spcPts val="600"/>
              </a:spcBef>
              <a:spcAft>
                <a:spcPts val="600"/>
              </a:spcAft>
              <a:buSzPts val="1035"/>
              <a:buNone/>
              <a:defRPr sz="900"/>
            </a:lvl9pPr>
          </a:lstStyle>
          <a:p/>
        </p:txBody>
      </p:sp>
      <p:sp>
        <p:nvSpPr>
          <p:cNvPr id="86" name="Google Shape;86;p48"/>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7" name="Google Shape;87;p48"/>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8" name="Google Shape;88;p48"/>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anoramic Picture with Caption">
  <p:cSld name="Panoramic Picture with Caption">
    <p:spTree>
      <p:nvGrpSpPr>
        <p:cNvPr id="89" name="Shape 89"/>
        <p:cNvGrpSpPr/>
        <p:nvPr/>
      </p:nvGrpSpPr>
      <p:grpSpPr>
        <a:xfrm>
          <a:off x="0" y="0"/>
          <a:ext cx="0" cy="0"/>
          <a:chOff x="0" y="0"/>
          <a:chExt cx="0" cy="0"/>
        </a:xfrm>
      </p:grpSpPr>
      <p:sp>
        <p:nvSpPr>
          <p:cNvPr id="90" name="Google Shape;90;p49"/>
          <p:cNvSpPr txBox="1"/>
          <p:nvPr>
            <p:ph type="title"/>
          </p:nvPr>
        </p:nvSpPr>
        <p:spPr>
          <a:xfrm>
            <a:off x="1176866" y="4815415"/>
            <a:ext cx="6798734" cy="566738"/>
          </a:xfrm>
          <a:prstGeom prst="rect">
            <a:avLst/>
          </a:prstGeom>
          <a:noFill/>
          <a:ln>
            <a:noFill/>
          </a:ln>
        </p:spPr>
        <p:txBody>
          <a:bodyPr anchorCtr="0" anchor="b" bIns="45700" lIns="91425" spcFirstLastPara="1" rIns="91425" wrap="square" tIns="45700">
            <a:normAutofit/>
          </a:bodyPr>
          <a:lstStyle>
            <a:lvl1pPr lvl="0" algn="ctr">
              <a:spcBef>
                <a:spcPts val="0"/>
              </a:spcBef>
              <a:spcAft>
                <a:spcPts val="0"/>
              </a:spcAft>
              <a:buClr>
                <a:srgbClr val="262626"/>
              </a:buClr>
              <a:buSzPts val="2400"/>
              <a:buFont typeface="Garamond"/>
              <a:buNone/>
              <a:defRPr b="0" sz="24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1" name="Google Shape;91;p49"/>
          <p:cNvSpPr/>
          <p:nvPr>
            <p:ph idx="2" type="pic"/>
          </p:nvPr>
        </p:nvSpPr>
        <p:spPr>
          <a:xfrm>
            <a:off x="1026260" y="1032933"/>
            <a:ext cx="7091482" cy="3361269"/>
          </a:xfrm>
          <a:prstGeom prst="roundRect">
            <a:avLst>
              <a:gd fmla="val 0" name="adj"/>
            </a:avLst>
          </a:prstGeom>
          <a:noFill/>
          <a:ln cap="flat" cmpd="thickThin" w="57150">
            <a:solidFill>
              <a:srgbClr val="7F7F7F"/>
            </a:solidFill>
            <a:prstDash val="solid"/>
            <a:round/>
            <a:headEnd len="sm" w="sm" type="none"/>
            <a:tailEnd len="sm" w="sm" type="none"/>
          </a:ln>
        </p:spPr>
      </p:sp>
      <p:sp>
        <p:nvSpPr>
          <p:cNvPr id="92" name="Google Shape;92;p49"/>
          <p:cNvSpPr txBox="1"/>
          <p:nvPr>
            <p:ph idx="1" type="body"/>
          </p:nvPr>
        </p:nvSpPr>
        <p:spPr>
          <a:xfrm>
            <a:off x="1176866" y="5382153"/>
            <a:ext cx="6798734" cy="493712"/>
          </a:xfrm>
          <a:prstGeom prst="rect">
            <a:avLst/>
          </a:prstGeom>
          <a:noFill/>
          <a:ln>
            <a:noFill/>
          </a:ln>
        </p:spPr>
        <p:txBody>
          <a:bodyPr anchorCtr="0" anchor="t" bIns="45700" lIns="91425" spcFirstLastPara="1" rIns="91425" wrap="square" tIns="45700">
            <a:normAutofit/>
          </a:bodyPr>
          <a:lstStyle>
            <a:lvl1pPr indent="-228600" lvl="0" marL="457200" algn="ctr">
              <a:spcBef>
                <a:spcPts val="320"/>
              </a:spcBef>
              <a:spcAft>
                <a:spcPts val="0"/>
              </a:spcAft>
              <a:buSzPts val="1840"/>
              <a:buNone/>
              <a:defRPr sz="1600"/>
            </a:lvl1pPr>
            <a:lvl2pPr indent="-228600" lvl="1" marL="914400" algn="l">
              <a:spcBef>
                <a:spcPts val="600"/>
              </a:spcBef>
              <a:spcAft>
                <a:spcPts val="0"/>
              </a:spcAft>
              <a:buSzPts val="1380"/>
              <a:buNone/>
              <a:defRPr sz="1200"/>
            </a:lvl2pPr>
            <a:lvl3pPr indent="-228600" lvl="2" marL="1371600" algn="l">
              <a:spcBef>
                <a:spcPts val="600"/>
              </a:spcBef>
              <a:spcAft>
                <a:spcPts val="0"/>
              </a:spcAft>
              <a:buSzPts val="1150"/>
              <a:buNone/>
              <a:defRPr sz="1000"/>
            </a:lvl3pPr>
            <a:lvl4pPr indent="-228600" lvl="3" marL="1828800" algn="l">
              <a:spcBef>
                <a:spcPts val="600"/>
              </a:spcBef>
              <a:spcAft>
                <a:spcPts val="0"/>
              </a:spcAft>
              <a:buSzPts val="1035"/>
              <a:buNone/>
              <a:defRPr sz="900"/>
            </a:lvl4pPr>
            <a:lvl5pPr indent="-228600" lvl="4" marL="2286000" algn="l">
              <a:spcBef>
                <a:spcPts val="600"/>
              </a:spcBef>
              <a:spcAft>
                <a:spcPts val="0"/>
              </a:spcAft>
              <a:buSzPts val="1035"/>
              <a:buNone/>
              <a:defRPr sz="900"/>
            </a:lvl5pPr>
            <a:lvl6pPr indent="-228600" lvl="5" marL="2743200" algn="l">
              <a:spcBef>
                <a:spcPts val="600"/>
              </a:spcBef>
              <a:spcAft>
                <a:spcPts val="0"/>
              </a:spcAft>
              <a:buSzPts val="1035"/>
              <a:buNone/>
              <a:defRPr sz="900"/>
            </a:lvl6pPr>
            <a:lvl7pPr indent="-228600" lvl="6" marL="3200400" algn="l">
              <a:spcBef>
                <a:spcPts val="600"/>
              </a:spcBef>
              <a:spcAft>
                <a:spcPts val="0"/>
              </a:spcAft>
              <a:buSzPts val="1035"/>
              <a:buNone/>
              <a:defRPr sz="900"/>
            </a:lvl7pPr>
            <a:lvl8pPr indent="-228600" lvl="7" marL="3657600" algn="l">
              <a:spcBef>
                <a:spcPts val="600"/>
              </a:spcBef>
              <a:spcAft>
                <a:spcPts val="0"/>
              </a:spcAft>
              <a:buSzPts val="1035"/>
              <a:buNone/>
              <a:defRPr sz="900"/>
            </a:lvl8pPr>
            <a:lvl9pPr indent="-228600" lvl="8" marL="4114800" algn="l">
              <a:spcBef>
                <a:spcPts val="600"/>
              </a:spcBef>
              <a:spcAft>
                <a:spcPts val="600"/>
              </a:spcAft>
              <a:buSzPts val="1035"/>
              <a:buNone/>
              <a:defRPr sz="900"/>
            </a:lvl9pPr>
          </a:lstStyle>
          <a:p/>
        </p:txBody>
      </p:sp>
      <p:sp>
        <p:nvSpPr>
          <p:cNvPr id="93" name="Google Shape;93;p49"/>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4" name="Google Shape;94;p49"/>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5" name="Google Shape;95;p49"/>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aption">
  <p:cSld name="Title and Caption">
    <p:spTree>
      <p:nvGrpSpPr>
        <p:cNvPr id="96" name="Shape 96"/>
        <p:cNvGrpSpPr/>
        <p:nvPr/>
      </p:nvGrpSpPr>
      <p:grpSpPr>
        <a:xfrm>
          <a:off x="0" y="0"/>
          <a:ext cx="0" cy="0"/>
          <a:chOff x="0" y="0"/>
          <a:chExt cx="0" cy="0"/>
        </a:xfrm>
      </p:grpSpPr>
      <p:sp>
        <p:nvSpPr>
          <p:cNvPr id="97" name="Google Shape;97;p50"/>
          <p:cNvSpPr txBox="1"/>
          <p:nvPr>
            <p:ph type="title"/>
          </p:nvPr>
        </p:nvSpPr>
        <p:spPr>
          <a:xfrm>
            <a:off x="1176866" y="906873"/>
            <a:ext cx="6798734" cy="309786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262626"/>
              </a:buClr>
              <a:buSzPts val="3200"/>
              <a:buFont typeface="Garamond"/>
              <a:buNone/>
              <a:defRPr b="0" sz="32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8" name="Google Shape;98;p50"/>
          <p:cNvSpPr txBox="1"/>
          <p:nvPr>
            <p:ph idx="1" type="body"/>
          </p:nvPr>
        </p:nvSpPr>
        <p:spPr>
          <a:xfrm>
            <a:off x="1176865" y="4275666"/>
            <a:ext cx="6798736" cy="1600202"/>
          </a:xfrm>
          <a:prstGeom prst="rect">
            <a:avLst/>
          </a:prstGeom>
          <a:noFill/>
          <a:ln>
            <a:noFill/>
          </a:ln>
        </p:spPr>
        <p:txBody>
          <a:bodyPr anchorCtr="0" anchor="ctr" bIns="45700" lIns="91425" spcFirstLastPara="1" rIns="91425" wrap="square" tIns="45700">
            <a:normAutofit/>
          </a:bodyPr>
          <a:lstStyle>
            <a:lvl1pPr indent="-228600" lvl="0" marL="457200" algn="ctr">
              <a:spcBef>
                <a:spcPts val="400"/>
              </a:spcBef>
              <a:spcAft>
                <a:spcPts val="0"/>
              </a:spcAft>
              <a:buSzPts val="2300"/>
              <a:buNone/>
              <a:defRPr sz="2000">
                <a:solidFill>
                  <a:schemeClr val="dk1"/>
                </a:solidFill>
              </a:defRPr>
            </a:lvl1pPr>
            <a:lvl2pPr indent="-228600" lvl="1" marL="914400" algn="l">
              <a:spcBef>
                <a:spcPts val="600"/>
              </a:spcBef>
              <a:spcAft>
                <a:spcPts val="0"/>
              </a:spcAft>
              <a:buSzPts val="2070"/>
              <a:buNone/>
              <a:defRPr sz="1800">
                <a:solidFill>
                  <a:srgbClr val="888888"/>
                </a:solidFill>
              </a:defRPr>
            </a:lvl2pPr>
            <a:lvl3pPr indent="-228600" lvl="2" marL="1371600" algn="l">
              <a:spcBef>
                <a:spcPts val="600"/>
              </a:spcBef>
              <a:spcAft>
                <a:spcPts val="0"/>
              </a:spcAft>
              <a:buSzPts val="1840"/>
              <a:buNone/>
              <a:defRPr sz="1600">
                <a:solidFill>
                  <a:srgbClr val="888888"/>
                </a:solidFill>
              </a:defRPr>
            </a:lvl3pPr>
            <a:lvl4pPr indent="-228600" lvl="3" marL="1828800" algn="l">
              <a:spcBef>
                <a:spcPts val="600"/>
              </a:spcBef>
              <a:spcAft>
                <a:spcPts val="0"/>
              </a:spcAft>
              <a:buSzPts val="1610"/>
              <a:buNone/>
              <a:defRPr sz="1400">
                <a:solidFill>
                  <a:srgbClr val="888888"/>
                </a:solidFill>
              </a:defRPr>
            </a:lvl4pPr>
            <a:lvl5pPr indent="-228600" lvl="4" marL="2286000" algn="l">
              <a:spcBef>
                <a:spcPts val="600"/>
              </a:spcBef>
              <a:spcAft>
                <a:spcPts val="0"/>
              </a:spcAft>
              <a:buSzPts val="1610"/>
              <a:buNone/>
              <a:defRPr sz="1400">
                <a:solidFill>
                  <a:srgbClr val="888888"/>
                </a:solidFill>
              </a:defRPr>
            </a:lvl5pPr>
            <a:lvl6pPr indent="-228600" lvl="5" marL="2743200" algn="l">
              <a:spcBef>
                <a:spcPts val="600"/>
              </a:spcBef>
              <a:spcAft>
                <a:spcPts val="0"/>
              </a:spcAft>
              <a:buSzPts val="1610"/>
              <a:buNone/>
              <a:defRPr sz="1400">
                <a:solidFill>
                  <a:srgbClr val="888888"/>
                </a:solidFill>
              </a:defRPr>
            </a:lvl6pPr>
            <a:lvl7pPr indent="-228600" lvl="6" marL="3200400" algn="l">
              <a:spcBef>
                <a:spcPts val="600"/>
              </a:spcBef>
              <a:spcAft>
                <a:spcPts val="0"/>
              </a:spcAft>
              <a:buSzPts val="1610"/>
              <a:buNone/>
              <a:defRPr sz="1400">
                <a:solidFill>
                  <a:srgbClr val="888888"/>
                </a:solidFill>
              </a:defRPr>
            </a:lvl7pPr>
            <a:lvl8pPr indent="-228600" lvl="7" marL="3657600" algn="l">
              <a:spcBef>
                <a:spcPts val="600"/>
              </a:spcBef>
              <a:spcAft>
                <a:spcPts val="0"/>
              </a:spcAft>
              <a:buSzPts val="1610"/>
              <a:buNone/>
              <a:defRPr sz="1400">
                <a:solidFill>
                  <a:srgbClr val="888888"/>
                </a:solidFill>
              </a:defRPr>
            </a:lvl8pPr>
            <a:lvl9pPr indent="-228600" lvl="8" marL="4114800" algn="l">
              <a:spcBef>
                <a:spcPts val="600"/>
              </a:spcBef>
              <a:spcAft>
                <a:spcPts val="600"/>
              </a:spcAft>
              <a:buSzPts val="1610"/>
              <a:buNone/>
              <a:defRPr sz="1400">
                <a:solidFill>
                  <a:srgbClr val="888888"/>
                </a:solidFill>
              </a:defRPr>
            </a:lvl9pPr>
          </a:lstStyle>
          <a:p/>
        </p:txBody>
      </p:sp>
      <p:sp>
        <p:nvSpPr>
          <p:cNvPr id="99" name="Google Shape;99;p50"/>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0" name="Google Shape;100;p50"/>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1" name="Google Shape;101;p50"/>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cxnSp>
        <p:nvCxnSpPr>
          <p:cNvPr id="102" name="Google Shape;102;p50"/>
          <p:cNvCxnSpPr/>
          <p:nvPr/>
        </p:nvCxnSpPr>
        <p:spPr>
          <a:xfrm>
            <a:off x="1278465" y="4140199"/>
            <a:ext cx="6606425"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with Caption">
  <p:cSld name="Quote with Caption">
    <p:spTree>
      <p:nvGrpSpPr>
        <p:cNvPr id="103" name="Shape 103"/>
        <p:cNvGrpSpPr/>
        <p:nvPr/>
      </p:nvGrpSpPr>
      <p:grpSpPr>
        <a:xfrm>
          <a:off x="0" y="0"/>
          <a:ext cx="0" cy="0"/>
          <a:chOff x="0" y="0"/>
          <a:chExt cx="0" cy="0"/>
        </a:xfrm>
      </p:grpSpPr>
      <p:sp>
        <p:nvSpPr>
          <p:cNvPr id="104" name="Google Shape;104;p51"/>
          <p:cNvSpPr txBox="1"/>
          <p:nvPr>
            <p:ph type="title"/>
          </p:nvPr>
        </p:nvSpPr>
        <p:spPr>
          <a:xfrm>
            <a:off x="1334333" y="982132"/>
            <a:ext cx="6400250" cy="2370668"/>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3200"/>
              <a:buFont typeface="Garamond"/>
              <a:buNone/>
              <a:defRPr b="0" sz="3200" cap="none">
                <a:solidFill>
                  <a:schemeClr val="dk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5" name="Google Shape;105;p51"/>
          <p:cNvSpPr txBox="1"/>
          <p:nvPr>
            <p:ph idx="1" type="body"/>
          </p:nvPr>
        </p:nvSpPr>
        <p:spPr>
          <a:xfrm>
            <a:off x="1600200" y="3352799"/>
            <a:ext cx="5892798" cy="651933"/>
          </a:xfrm>
          <a:prstGeom prst="rect">
            <a:avLst/>
          </a:prstGeom>
          <a:noFill/>
          <a:ln>
            <a:noFill/>
          </a:ln>
        </p:spPr>
        <p:txBody>
          <a:bodyPr anchorCtr="0" anchor="ctr" bIns="45700" lIns="91425" spcFirstLastPara="1" rIns="91425" wrap="square" tIns="45700">
            <a:normAutofit/>
          </a:bodyPr>
          <a:lstStyle>
            <a:lvl1pPr indent="-228600" lvl="0" marL="457200" algn="r">
              <a:spcBef>
                <a:spcPts val="360"/>
              </a:spcBef>
              <a:spcAft>
                <a:spcPts val="0"/>
              </a:spcAft>
              <a:buSzPts val="2070"/>
              <a:buFont typeface="Garamond"/>
              <a:buNone/>
              <a:defRPr sz="1800"/>
            </a:lvl1pPr>
            <a:lvl2pPr indent="-228600" lvl="1" marL="914400" algn="l">
              <a:spcBef>
                <a:spcPts val="600"/>
              </a:spcBef>
              <a:spcAft>
                <a:spcPts val="0"/>
              </a:spcAft>
              <a:buSzPts val="2300"/>
              <a:buFont typeface="Garamond"/>
              <a:buNone/>
              <a:defRPr/>
            </a:lvl2pPr>
            <a:lvl3pPr indent="-228600" lvl="2" marL="1371600" algn="l">
              <a:spcBef>
                <a:spcPts val="600"/>
              </a:spcBef>
              <a:spcAft>
                <a:spcPts val="0"/>
              </a:spcAft>
              <a:buSzPts val="2070"/>
              <a:buFont typeface="Garamond"/>
              <a:buNone/>
              <a:defRPr/>
            </a:lvl3pPr>
            <a:lvl4pPr indent="-228600" lvl="3" marL="1828800" algn="l">
              <a:spcBef>
                <a:spcPts val="600"/>
              </a:spcBef>
              <a:spcAft>
                <a:spcPts val="0"/>
              </a:spcAft>
              <a:buSzPts val="1840"/>
              <a:buFont typeface="Garamond"/>
              <a:buNone/>
              <a:defRPr/>
            </a:lvl4pPr>
            <a:lvl5pPr indent="-228600" lvl="4" marL="2286000" algn="l">
              <a:spcBef>
                <a:spcPts val="600"/>
              </a:spcBef>
              <a:spcAft>
                <a:spcPts val="0"/>
              </a:spcAft>
              <a:buSzPts val="1610"/>
              <a:buFont typeface="Garamond"/>
              <a:buNone/>
              <a:defRPr/>
            </a:lvl5pPr>
            <a:lvl6pPr indent="-360045" lvl="5" marL="2743200" algn="l">
              <a:spcBef>
                <a:spcPts val="600"/>
              </a:spcBef>
              <a:spcAft>
                <a:spcPts val="0"/>
              </a:spcAft>
              <a:buSzPts val="2070"/>
              <a:buChar char="•"/>
              <a:defRPr/>
            </a:lvl6pPr>
            <a:lvl7pPr indent="-360045" lvl="6" marL="3200400" algn="l">
              <a:spcBef>
                <a:spcPts val="600"/>
              </a:spcBef>
              <a:spcAft>
                <a:spcPts val="0"/>
              </a:spcAft>
              <a:buSzPts val="2070"/>
              <a:buChar char="•"/>
              <a:defRPr/>
            </a:lvl7pPr>
            <a:lvl8pPr indent="-360045" lvl="7" marL="3657600" algn="l">
              <a:spcBef>
                <a:spcPts val="600"/>
              </a:spcBef>
              <a:spcAft>
                <a:spcPts val="0"/>
              </a:spcAft>
              <a:buSzPts val="2070"/>
              <a:buChar char="•"/>
              <a:defRPr/>
            </a:lvl8pPr>
            <a:lvl9pPr indent="-360045" lvl="8" marL="4114800" algn="l">
              <a:spcBef>
                <a:spcPts val="600"/>
              </a:spcBef>
              <a:spcAft>
                <a:spcPts val="600"/>
              </a:spcAft>
              <a:buSzPts val="2070"/>
              <a:buChar char="•"/>
              <a:defRPr/>
            </a:lvl9pPr>
          </a:lstStyle>
          <a:p/>
        </p:txBody>
      </p:sp>
      <p:sp>
        <p:nvSpPr>
          <p:cNvPr id="106" name="Google Shape;106;p51"/>
          <p:cNvSpPr txBox="1"/>
          <p:nvPr>
            <p:ph idx="2" type="body"/>
          </p:nvPr>
        </p:nvSpPr>
        <p:spPr>
          <a:xfrm>
            <a:off x="1176863" y="4343400"/>
            <a:ext cx="6798738" cy="1532467"/>
          </a:xfrm>
          <a:prstGeom prst="rect">
            <a:avLst/>
          </a:prstGeom>
          <a:noFill/>
          <a:ln>
            <a:noFill/>
          </a:ln>
        </p:spPr>
        <p:txBody>
          <a:bodyPr anchorCtr="0" anchor="ctr" bIns="45700" lIns="91425" spcFirstLastPara="1" rIns="91425" wrap="square" tIns="45700">
            <a:normAutofit/>
          </a:bodyPr>
          <a:lstStyle>
            <a:lvl1pPr indent="-228600" lvl="0" marL="457200" algn="ctr">
              <a:spcBef>
                <a:spcPts val="400"/>
              </a:spcBef>
              <a:spcAft>
                <a:spcPts val="0"/>
              </a:spcAft>
              <a:buSzPts val="2300"/>
              <a:buNone/>
              <a:defRPr sz="2000">
                <a:solidFill>
                  <a:schemeClr val="dk1"/>
                </a:solidFill>
              </a:defRPr>
            </a:lvl1pPr>
            <a:lvl2pPr indent="-228600" lvl="1" marL="914400" algn="l">
              <a:spcBef>
                <a:spcPts val="600"/>
              </a:spcBef>
              <a:spcAft>
                <a:spcPts val="0"/>
              </a:spcAft>
              <a:buSzPts val="2070"/>
              <a:buNone/>
              <a:defRPr sz="1800">
                <a:solidFill>
                  <a:srgbClr val="888888"/>
                </a:solidFill>
              </a:defRPr>
            </a:lvl2pPr>
            <a:lvl3pPr indent="-228600" lvl="2" marL="1371600" algn="l">
              <a:spcBef>
                <a:spcPts val="600"/>
              </a:spcBef>
              <a:spcAft>
                <a:spcPts val="0"/>
              </a:spcAft>
              <a:buSzPts val="1840"/>
              <a:buNone/>
              <a:defRPr sz="1600">
                <a:solidFill>
                  <a:srgbClr val="888888"/>
                </a:solidFill>
              </a:defRPr>
            </a:lvl3pPr>
            <a:lvl4pPr indent="-228600" lvl="3" marL="1828800" algn="l">
              <a:spcBef>
                <a:spcPts val="600"/>
              </a:spcBef>
              <a:spcAft>
                <a:spcPts val="0"/>
              </a:spcAft>
              <a:buSzPts val="1610"/>
              <a:buNone/>
              <a:defRPr sz="1400">
                <a:solidFill>
                  <a:srgbClr val="888888"/>
                </a:solidFill>
              </a:defRPr>
            </a:lvl4pPr>
            <a:lvl5pPr indent="-228600" lvl="4" marL="2286000" algn="l">
              <a:spcBef>
                <a:spcPts val="600"/>
              </a:spcBef>
              <a:spcAft>
                <a:spcPts val="0"/>
              </a:spcAft>
              <a:buSzPts val="1610"/>
              <a:buNone/>
              <a:defRPr sz="1400">
                <a:solidFill>
                  <a:srgbClr val="888888"/>
                </a:solidFill>
              </a:defRPr>
            </a:lvl5pPr>
            <a:lvl6pPr indent="-228600" lvl="5" marL="2743200" algn="l">
              <a:spcBef>
                <a:spcPts val="600"/>
              </a:spcBef>
              <a:spcAft>
                <a:spcPts val="0"/>
              </a:spcAft>
              <a:buSzPts val="1610"/>
              <a:buNone/>
              <a:defRPr sz="1400">
                <a:solidFill>
                  <a:srgbClr val="888888"/>
                </a:solidFill>
              </a:defRPr>
            </a:lvl6pPr>
            <a:lvl7pPr indent="-228600" lvl="6" marL="3200400" algn="l">
              <a:spcBef>
                <a:spcPts val="600"/>
              </a:spcBef>
              <a:spcAft>
                <a:spcPts val="0"/>
              </a:spcAft>
              <a:buSzPts val="1610"/>
              <a:buNone/>
              <a:defRPr sz="1400">
                <a:solidFill>
                  <a:srgbClr val="888888"/>
                </a:solidFill>
              </a:defRPr>
            </a:lvl7pPr>
            <a:lvl8pPr indent="-228600" lvl="7" marL="3657600" algn="l">
              <a:spcBef>
                <a:spcPts val="600"/>
              </a:spcBef>
              <a:spcAft>
                <a:spcPts val="0"/>
              </a:spcAft>
              <a:buSzPts val="1610"/>
              <a:buNone/>
              <a:defRPr sz="1400">
                <a:solidFill>
                  <a:srgbClr val="888888"/>
                </a:solidFill>
              </a:defRPr>
            </a:lvl8pPr>
            <a:lvl9pPr indent="-228600" lvl="8" marL="4114800" algn="l">
              <a:spcBef>
                <a:spcPts val="600"/>
              </a:spcBef>
              <a:spcAft>
                <a:spcPts val="600"/>
              </a:spcAft>
              <a:buSzPts val="1610"/>
              <a:buNone/>
              <a:defRPr sz="1400">
                <a:solidFill>
                  <a:srgbClr val="888888"/>
                </a:solidFill>
              </a:defRPr>
            </a:lvl9pPr>
          </a:lstStyle>
          <a:p/>
        </p:txBody>
      </p:sp>
      <p:sp>
        <p:nvSpPr>
          <p:cNvPr id="107" name="Google Shape;107;p51"/>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8" name="Google Shape;108;p51"/>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9" name="Google Shape;109;p51"/>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sp>
        <p:nvSpPr>
          <p:cNvPr id="110" name="Google Shape;110;p51"/>
          <p:cNvSpPr txBox="1"/>
          <p:nvPr/>
        </p:nvSpPr>
        <p:spPr>
          <a:xfrm>
            <a:off x="849969" y="905362"/>
            <a:ext cx="457319"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lang="mn-MN" sz="7200">
                <a:solidFill>
                  <a:schemeClr val="dk1"/>
                </a:solidFill>
                <a:latin typeface="Garamond"/>
                <a:ea typeface="Garamond"/>
                <a:cs typeface="Garamond"/>
                <a:sym typeface="Garamond"/>
              </a:rPr>
              <a:t>“</a:t>
            </a:r>
            <a:endParaRPr/>
          </a:p>
        </p:txBody>
      </p:sp>
      <p:sp>
        <p:nvSpPr>
          <p:cNvPr id="111" name="Google Shape;111;p51"/>
          <p:cNvSpPr txBox="1"/>
          <p:nvPr/>
        </p:nvSpPr>
        <p:spPr>
          <a:xfrm>
            <a:off x="7633503" y="2827870"/>
            <a:ext cx="457319" cy="584776"/>
          </a:xfrm>
          <a:prstGeom prst="rect">
            <a:avLst/>
          </a:prstGeom>
          <a:noFill/>
          <a:ln>
            <a:noFill/>
          </a:ln>
        </p:spPr>
        <p:txBody>
          <a:bodyPr anchorCtr="0" anchor="ctr" bIns="45700" lIns="91425" spcFirstLastPara="1" rIns="91425" wrap="square" tIns="45700">
            <a:noAutofit/>
          </a:bodyPr>
          <a:lstStyle/>
          <a:p>
            <a:pPr indent="0" lvl="0" marL="0" marR="0" rtl="0" algn="r">
              <a:spcBef>
                <a:spcPts val="0"/>
              </a:spcBef>
              <a:spcAft>
                <a:spcPts val="0"/>
              </a:spcAft>
              <a:buNone/>
            </a:pPr>
            <a:r>
              <a:rPr lang="mn-MN" sz="7200">
                <a:solidFill>
                  <a:schemeClr val="dk1"/>
                </a:solidFill>
                <a:latin typeface="Garamond"/>
                <a:ea typeface="Garamond"/>
                <a:cs typeface="Garamond"/>
                <a:sym typeface="Garamond"/>
              </a:rPr>
              <a:t>”</a:t>
            </a:r>
            <a:endParaRPr/>
          </a:p>
        </p:txBody>
      </p:sp>
      <p:cxnSp>
        <p:nvCxnSpPr>
          <p:cNvPr id="112" name="Google Shape;112;p51"/>
          <p:cNvCxnSpPr/>
          <p:nvPr/>
        </p:nvCxnSpPr>
        <p:spPr>
          <a:xfrm>
            <a:off x="1278466" y="4140199"/>
            <a:ext cx="6595534"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ame Card">
  <p:cSld name="Name Card">
    <p:spTree>
      <p:nvGrpSpPr>
        <p:cNvPr id="113" name="Shape 113"/>
        <p:cNvGrpSpPr/>
        <p:nvPr/>
      </p:nvGrpSpPr>
      <p:grpSpPr>
        <a:xfrm>
          <a:off x="0" y="0"/>
          <a:ext cx="0" cy="0"/>
          <a:chOff x="0" y="0"/>
          <a:chExt cx="0" cy="0"/>
        </a:xfrm>
      </p:grpSpPr>
      <p:sp>
        <p:nvSpPr>
          <p:cNvPr id="114" name="Google Shape;114;p52"/>
          <p:cNvSpPr txBox="1"/>
          <p:nvPr>
            <p:ph type="title"/>
          </p:nvPr>
        </p:nvSpPr>
        <p:spPr>
          <a:xfrm>
            <a:off x="1176869" y="3308581"/>
            <a:ext cx="6798728" cy="1468800"/>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rgbClr val="262626"/>
              </a:buClr>
              <a:buSzPts val="3200"/>
              <a:buFont typeface="Garamond"/>
              <a:buNone/>
              <a:defRPr b="0" sz="32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5" name="Google Shape;115;p52"/>
          <p:cNvSpPr txBox="1"/>
          <p:nvPr>
            <p:ph idx="1" type="body"/>
          </p:nvPr>
        </p:nvSpPr>
        <p:spPr>
          <a:xfrm>
            <a:off x="1176868" y="4777381"/>
            <a:ext cx="6798730" cy="860400"/>
          </a:xfrm>
          <a:prstGeom prst="rect">
            <a:avLst/>
          </a:prstGeom>
          <a:noFill/>
          <a:ln>
            <a:noFill/>
          </a:ln>
        </p:spPr>
        <p:txBody>
          <a:bodyPr anchorCtr="0" anchor="t" bIns="45700" lIns="91425" spcFirstLastPara="1" rIns="91425" wrap="square" tIns="45700">
            <a:normAutofit/>
          </a:bodyPr>
          <a:lstStyle>
            <a:lvl1pPr indent="-228600" lvl="0" marL="457200" algn="l">
              <a:spcBef>
                <a:spcPts val="360"/>
              </a:spcBef>
              <a:spcAft>
                <a:spcPts val="0"/>
              </a:spcAft>
              <a:buSzPts val="2070"/>
              <a:buNone/>
              <a:defRPr sz="1800">
                <a:solidFill>
                  <a:schemeClr val="dk1"/>
                </a:solidFill>
              </a:defRPr>
            </a:lvl1pPr>
            <a:lvl2pPr indent="-228600" lvl="1" marL="914400" algn="l">
              <a:spcBef>
                <a:spcPts val="600"/>
              </a:spcBef>
              <a:spcAft>
                <a:spcPts val="0"/>
              </a:spcAft>
              <a:buSzPts val="2070"/>
              <a:buNone/>
              <a:defRPr sz="1800">
                <a:solidFill>
                  <a:srgbClr val="888888"/>
                </a:solidFill>
              </a:defRPr>
            </a:lvl2pPr>
            <a:lvl3pPr indent="-228600" lvl="2" marL="1371600" algn="l">
              <a:spcBef>
                <a:spcPts val="600"/>
              </a:spcBef>
              <a:spcAft>
                <a:spcPts val="0"/>
              </a:spcAft>
              <a:buSzPts val="1840"/>
              <a:buNone/>
              <a:defRPr sz="1600">
                <a:solidFill>
                  <a:srgbClr val="888888"/>
                </a:solidFill>
              </a:defRPr>
            </a:lvl3pPr>
            <a:lvl4pPr indent="-228600" lvl="3" marL="1828800" algn="l">
              <a:spcBef>
                <a:spcPts val="600"/>
              </a:spcBef>
              <a:spcAft>
                <a:spcPts val="0"/>
              </a:spcAft>
              <a:buSzPts val="1610"/>
              <a:buNone/>
              <a:defRPr sz="1400">
                <a:solidFill>
                  <a:srgbClr val="888888"/>
                </a:solidFill>
              </a:defRPr>
            </a:lvl4pPr>
            <a:lvl5pPr indent="-228600" lvl="4" marL="2286000" algn="l">
              <a:spcBef>
                <a:spcPts val="600"/>
              </a:spcBef>
              <a:spcAft>
                <a:spcPts val="0"/>
              </a:spcAft>
              <a:buSzPts val="1610"/>
              <a:buNone/>
              <a:defRPr sz="1400">
                <a:solidFill>
                  <a:srgbClr val="888888"/>
                </a:solidFill>
              </a:defRPr>
            </a:lvl5pPr>
            <a:lvl6pPr indent="-228600" lvl="5" marL="2743200" algn="l">
              <a:spcBef>
                <a:spcPts val="600"/>
              </a:spcBef>
              <a:spcAft>
                <a:spcPts val="0"/>
              </a:spcAft>
              <a:buSzPts val="1610"/>
              <a:buNone/>
              <a:defRPr sz="1400">
                <a:solidFill>
                  <a:srgbClr val="888888"/>
                </a:solidFill>
              </a:defRPr>
            </a:lvl6pPr>
            <a:lvl7pPr indent="-228600" lvl="6" marL="3200400" algn="l">
              <a:spcBef>
                <a:spcPts val="600"/>
              </a:spcBef>
              <a:spcAft>
                <a:spcPts val="0"/>
              </a:spcAft>
              <a:buSzPts val="1610"/>
              <a:buNone/>
              <a:defRPr sz="1400">
                <a:solidFill>
                  <a:srgbClr val="888888"/>
                </a:solidFill>
              </a:defRPr>
            </a:lvl7pPr>
            <a:lvl8pPr indent="-228600" lvl="7" marL="3657600" algn="l">
              <a:spcBef>
                <a:spcPts val="600"/>
              </a:spcBef>
              <a:spcAft>
                <a:spcPts val="0"/>
              </a:spcAft>
              <a:buSzPts val="1610"/>
              <a:buNone/>
              <a:defRPr sz="1400">
                <a:solidFill>
                  <a:srgbClr val="888888"/>
                </a:solidFill>
              </a:defRPr>
            </a:lvl8pPr>
            <a:lvl9pPr indent="-228600" lvl="8" marL="4114800" algn="l">
              <a:spcBef>
                <a:spcPts val="600"/>
              </a:spcBef>
              <a:spcAft>
                <a:spcPts val="600"/>
              </a:spcAft>
              <a:buSzPts val="1610"/>
              <a:buNone/>
              <a:defRPr sz="1400">
                <a:solidFill>
                  <a:srgbClr val="888888"/>
                </a:solidFill>
              </a:defRPr>
            </a:lvl9pPr>
          </a:lstStyle>
          <a:p/>
        </p:txBody>
      </p:sp>
      <p:sp>
        <p:nvSpPr>
          <p:cNvPr id="116" name="Google Shape;116;p52"/>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7" name="Google Shape;117;p52"/>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8" name="Google Shape;118;p52"/>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Name Card">
  <p:cSld name="Quote Name Card">
    <p:spTree>
      <p:nvGrpSpPr>
        <p:cNvPr id="119" name="Shape 119"/>
        <p:cNvGrpSpPr/>
        <p:nvPr/>
      </p:nvGrpSpPr>
      <p:grpSpPr>
        <a:xfrm>
          <a:off x="0" y="0"/>
          <a:ext cx="0" cy="0"/>
          <a:chOff x="0" y="0"/>
          <a:chExt cx="0" cy="0"/>
        </a:xfrm>
      </p:grpSpPr>
      <p:sp>
        <p:nvSpPr>
          <p:cNvPr id="120" name="Google Shape;120;p53"/>
          <p:cNvSpPr txBox="1"/>
          <p:nvPr>
            <p:ph type="title"/>
          </p:nvPr>
        </p:nvSpPr>
        <p:spPr>
          <a:xfrm>
            <a:off x="1409416" y="982132"/>
            <a:ext cx="6325168" cy="2243668"/>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3200"/>
              <a:buFont typeface="Garamond"/>
              <a:buNone/>
              <a:defRPr b="0" sz="3200" cap="none">
                <a:solidFill>
                  <a:schemeClr val="dk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1" name="Google Shape;121;p53"/>
          <p:cNvSpPr txBox="1"/>
          <p:nvPr>
            <p:ph idx="1" type="body"/>
          </p:nvPr>
        </p:nvSpPr>
        <p:spPr>
          <a:xfrm>
            <a:off x="1176868" y="3639312"/>
            <a:ext cx="6798730" cy="886968"/>
          </a:xfrm>
          <a:prstGeom prst="rect">
            <a:avLst/>
          </a:prstGeom>
          <a:noFill/>
          <a:ln>
            <a:noFill/>
          </a:ln>
        </p:spPr>
        <p:txBody>
          <a:bodyPr anchorCtr="0" anchor="b" bIns="45700" lIns="91425" spcFirstLastPara="1" rIns="91425" wrap="square" tIns="45700">
            <a:normAutofit/>
          </a:bodyPr>
          <a:lstStyle>
            <a:lvl1pPr indent="-228600" lvl="0" marL="457200" algn="l">
              <a:spcBef>
                <a:spcPts val="0"/>
              </a:spcBef>
              <a:spcAft>
                <a:spcPts val="0"/>
              </a:spcAft>
              <a:buSzPts val="2300"/>
              <a:buNone/>
              <a:defRPr sz="2000">
                <a:solidFill>
                  <a:schemeClr val="dk1"/>
                </a:solidFill>
              </a:defRPr>
            </a:lvl1pPr>
            <a:lvl2pPr indent="-228600" lvl="1" marL="914400" algn="l">
              <a:spcBef>
                <a:spcPts val="600"/>
              </a:spcBef>
              <a:spcAft>
                <a:spcPts val="0"/>
              </a:spcAft>
              <a:buSzPts val="2070"/>
              <a:buNone/>
              <a:defRPr sz="1800">
                <a:solidFill>
                  <a:srgbClr val="888888"/>
                </a:solidFill>
              </a:defRPr>
            </a:lvl2pPr>
            <a:lvl3pPr indent="-228600" lvl="2" marL="1371600" algn="l">
              <a:spcBef>
                <a:spcPts val="600"/>
              </a:spcBef>
              <a:spcAft>
                <a:spcPts val="0"/>
              </a:spcAft>
              <a:buSzPts val="1840"/>
              <a:buNone/>
              <a:defRPr sz="1600">
                <a:solidFill>
                  <a:srgbClr val="888888"/>
                </a:solidFill>
              </a:defRPr>
            </a:lvl3pPr>
            <a:lvl4pPr indent="-228600" lvl="3" marL="1828800" algn="l">
              <a:spcBef>
                <a:spcPts val="600"/>
              </a:spcBef>
              <a:spcAft>
                <a:spcPts val="0"/>
              </a:spcAft>
              <a:buSzPts val="1610"/>
              <a:buNone/>
              <a:defRPr sz="1400">
                <a:solidFill>
                  <a:srgbClr val="888888"/>
                </a:solidFill>
              </a:defRPr>
            </a:lvl4pPr>
            <a:lvl5pPr indent="-228600" lvl="4" marL="2286000" algn="l">
              <a:spcBef>
                <a:spcPts val="600"/>
              </a:spcBef>
              <a:spcAft>
                <a:spcPts val="0"/>
              </a:spcAft>
              <a:buSzPts val="1610"/>
              <a:buNone/>
              <a:defRPr sz="1400">
                <a:solidFill>
                  <a:srgbClr val="888888"/>
                </a:solidFill>
              </a:defRPr>
            </a:lvl5pPr>
            <a:lvl6pPr indent="-228600" lvl="5" marL="2743200" algn="l">
              <a:spcBef>
                <a:spcPts val="600"/>
              </a:spcBef>
              <a:spcAft>
                <a:spcPts val="0"/>
              </a:spcAft>
              <a:buSzPts val="1610"/>
              <a:buNone/>
              <a:defRPr sz="1400">
                <a:solidFill>
                  <a:srgbClr val="888888"/>
                </a:solidFill>
              </a:defRPr>
            </a:lvl6pPr>
            <a:lvl7pPr indent="-228600" lvl="6" marL="3200400" algn="l">
              <a:spcBef>
                <a:spcPts val="600"/>
              </a:spcBef>
              <a:spcAft>
                <a:spcPts val="0"/>
              </a:spcAft>
              <a:buSzPts val="1610"/>
              <a:buNone/>
              <a:defRPr sz="1400">
                <a:solidFill>
                  <a:srgbClr val="888888"/>
                </a:solidFill>
              </a:defRPr>
            </a:lvl7pPr>
            <a:lvl8pPr indent="-228600" lvl="7" marL="3657600" algn="l">
              <a:spcBef>
                <a:spcPts val="600"/>
              </a:spcBef>
              <a:spcAft>
                <a:spcPts val="0"/>
              </a:spcAft>
              <a:buSzPts val="1610"/>
              <a:buNone/>
              <a:defRPr sz="1400">
                <a:solidFill>
                  <a:srgbClr val="888888"/>
                </a:solidFill>
              </a:defRPr>
            </a:lvl8pPr>
            <a:lvl9pPr indent="-228600" lvl="8" marL="4114800" algn="l">
              <a:spcBef>
                <a:spcPts val="600"/>
              </a:spcBef>
              <a:spcAft>
                <a:spcPts val="600"/>
              </a:spcAft>
              <a:buSzPts val="1610"/>
              <a:buNone/>
              <a:defRPr sz="1400">
                <a:solidFill>
                  <a:srgbClr val="888888"/>
                </a:solidFill>
              </a:defRPr>
            </a:lvl9pPr>
          </a:lstStyle>
          <a:p/>
        </p:txBody>
      </p:sp>
      <p:sp>
        <p:nvSpPr>
          <p:cNvPr id="122" name="Google Shape;122;p53"/>
          <p:cNvSpPr txBox="1"/>
          <p:nvPr>
            <p:ph idx="2" type="body"/>
          </p:nvPr>
        </p:nvSpPr>
        <p:spPr>
          <a:xfrm>
            <a:off x="1176865" y="4529667"/>
            <a:ext cx="6798736" cy="1346200"/>
          </a:xfrm>
          <a:prstGeom prst="rect">
            <a:avLst/>
          </a:prstGeom>
          <a:noFill/>
          <a:ln>
            <a:noFill/>
          </a:ln>
        </p:spPr>
        <p:txBody>
          <a:bodyPr anchorCtr="0" anchor="t" bIns="45700" lIns="91425" spcFirstLastPara="1" rIns="91425" wrap="square" tIns="45700">
            <a:normAutofit/>
          </a:bodyPr>
          <a:lstStyle>
            <a:lvl1pPr indent="-228600" lvl="0" marL="457200" algn="l">
              <a:spcBef>
                <a:spcPts val="320"/>
              </a:spcBef>
              <a:spcAft>
                <a:spcPts val="0"/>
              </a:spcAft>
              <a:buSzPts val="1840"/>
              <a:buNone/>
              <a:defRPr sz="1600">
                <a:solidFill>
                  <a:schemeClr val="dk1"/>
                </a:solidFill>
              </a:defRPr>
            </a:lvl1pPr>
            <a:lvl2pPr indent="-228600" lvl="1" marL="914400" algn="l">
              <a:spcBef>
                <a:spcPts val="600"/>
              </a:spcBef>
              <a:spcAft>
                <a:spcPts val="0"/>
              </a:spcAft>
              <a:buSzPts val="1840"/>
              <a:buNone/>
              <a:defRPr sz="1600">
                <a:solidFill>
                  <a:srgbClr val="888888"/>
                </a:solidFill>
              </a:defRPr>
            </a:lvl2pPr>
            <a:lvl3pPr indent="-228600" lvl="2" marL="1371600" algn="l">
              <a:spcBef>
                <a:spcPts val="600"/>
              </a:spcBef>
              <a:spcAft>
                <a:spcPts val="0"/>
              </a:spcAft>
              <a:buSzPts val="1840"/>
              <a:buNone/>
              <a:defRPr sz="1600">
                <a:solidFill>
                  <a:srgbClr val="888888"/>
                </a:solidFill>
              </a:defRPr>
            </a:lvl3pPr>
            <a:lvl4pPr indent="-228600" lvl="3" marL="1828800" algn="l">
              <a:spcBef>
                <a:spcPts val="600"/>
              </a:spcBef>
              <a:spcAft>
                <a:spcPts val="0"/>
              </a:spcAft>
              <a:buSzPts val="1610"/>
              <a:buNone/>
              <a:defRPr sz="1400">
                <a:solidFill>
                  <a:srgbClr val="888888"/>
                </a:solidFill>
              </a:defRPr>
            </a:lvl4pPr>
            <a:lvl5pPr indent="-228600" lvl="4" marL="2286000" algn="l">
              <a:spcBef>
                <a:spcPts val="600"/>
              </a:spcBef>
              <a:spcAft>
                <a:spcPts val="0"/>
              </a:spcAft>
              <a:buSzPts val="1610"/>
              <a:buNone/>
              <a:defRPr sz="1400">
                <a:solidFill>
                  <a:srgbClr val="888888"/>
                </a:solidFill>
              </a:defRPr>
            </a:lvl5pPr>
            <a:lvl6pPr indent="-228600" lvl="5" marL="2743200" algn="l">
              <a:spcBef>
                <a:spcPts val="600"/>
              </a:spcBef>
              <a:spcAft>
                <a:spcPts val="0"/>
              </a:spcAft>
              <a:buSzPts val="1610"/>
              <a:buNone/>
              <a:defRPr sz="1400">
                <a:solidFill>
                  <a:srgbClr val="888888"/>
                </a:solidFill>
              </a:defRPr>
            </a:lvl6pPr>
            <a:lvl7pPr indent="-228600" lvl="6" marL="3200400" algn="l">
              <a:spcBef>
                <a:spcPts val="600"/>
              </a:spcBef>
              <a:spcAft>
                <a:spcPts val="0"/>
              </a:spcAft>
              <a:buSzPts val="1610"/>
              <a:buNone/>
              <a:defRPr sz="1400">
                <a:solidFill>
                  <a:srgbClr val="888888"/>
                </a:solidFill>
              </a:defRPr>
            </a:lvl7pPr>
            <a:lvl8pPr indent="-228600" lvl="7" marL="3657600" algn="l">
              <a:spcBef>
                <a:spcPts val="600"/>
              </a:spcBef>
              <a:spcAft>
                <a:spcPts val="0"/>
              </a:spcAft>
              <a:buSzPts val="1610"/>
              <a:buNone/>
              <a:defRPr sz="1400">
                <a:solidFill>
                  <a:srgbClr val="888888"/>
                </a:solidFill>
              </a:defRPr>
            </a:lvl8pPr>
            <a:lvl9pPr indent="-228600" lvl="8" marL="4114800" algn="l">
              <a:spcBef>
                <a:spcPts val="600"/>
              </a:spcBef>
              <a:spcAft>
                <a:spcPts val="600"/>
              </a:spcAft>
              <a:buSzPts val="1610"/>
              <a:buNone/>
              <a:defRPr sz="1400">
                <a:solidFill>
                  <a:srgbClr val="888888"/>
                </a:solidFill>
              </a:defRPr>
            </a:lvl9pPr>
          </a:lstStyle>
          <a:p/>
        </p:txBody>
      </p:sp>
      <p:sp>
        <p:nvSpPr>
          <p:cNvPr id="123" name="Google Shape;123;p53"/>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4" name="Google Shape;124;p53"/>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5" name="Google Shape;125;p53"/>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sp>
        <p:nvSpPr>
          <p:cNvPr id="126" name="Google Shape;126;p53"/>
          <p:cNvSpPr txBox="1"/>
          <p:nvPr/>
        </p:nvSpPr>
        <p:spPr>
          <a:xfrm>
            <a:off x="878060" y="896895"/>
            <a:ext cx="457319"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lang="mn-MN" sz="8000">
                <a:solidFill>
                  <a:schemeClr val="dk1"/>
                </a:solidFill>
                <a:latin typeface="Garamond"/>
                <a:ea typeface="Garamond"/>
                <a:cs typeface="Garamond"/>
                <a:sym typeface="Garamond"/>
              </a:rPr>
              <a:t>“</a:t>
            </a:r>
            <a:endParaRPr/>
          </a:p>
        </p:txBody>
      </p:sp>
      <p:sp>
        <p:nvSpPr>
          <p:cNvPr id="127" name="Google Shape;127;p53"/>
          <p:cNvSpPr txBox="1"/>
          <p:nvPr/>
        </p:nvSpPr>
        <p:spPr>
          <a:xfrm>
            <a:off x="7649796" y="2607728"/>
            <a:ext cx="457319" cy="584776"/>
          </a:xfrm>
          <a:prstGeom prst="rect">
            <a:avLst/>
          </a:prstGeom>
          <a:noFill/>
          <a:ln>
            <a:noFill/>
          </a:ln>
        </p:spPr>
        <p:txBody>
          <a:bodyPr anchorCtr="0" anchor="ctr" bIns="45700" lIns="91425" spcFirstLastPara="1" rIns="91425" wrap="square" tIns="45700">
            <a:noAutofit/>
          </a:bodyPr>
          <a:lstStyle/>
          <a:p>
            <a:pPr indent="0" lvl="0" marL="0" marR="0" rtl="0" algn="r">
              <a:spcBef>
                <a:spcPts val="0"/>
              </a:spcBef>
              <a:spcAft>
                <a:spcPts val="0"/>
              </a:spcAft>
              <a:buNone/>
            </a:pPr>
            <a:r>
              <a:rPr lang="mn-MN" sz="8000">
                <a:solidFill>
                  <a:schemeClr val="dk1"/>
                </a:solidFill>
                <a:latin typeface="Garamond"/>
                <a:ea typeface="Garamond"/>
                <a:cs typeface="Garamond"/>
                <a:sym typeface="Garamond"/>
              </a:rPr>
              <a:t>”</a:t>
            </a:r>
            <a:endParaRPr/>
          </a:p>
        </p:txBody>
      </p:sp>
      <p:cxnSp>
        <p:nvCxnSpPr>
          <p:cNvPr id="128" name="Google Shape;128;p53"/>
          <p:cNvCxnSpPr/>
          <p:nvPr/>
        </p:nvCxnSpPr>
        <p:spPr>
          <a:xfrm>
            <a:off x="1278466" y="3429000"/>
            <a:ext cx="6595534"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rue or False">
  <p:cSld name="True or False">
    <p:spTree>
      <p:nvGrpSpPr>
        <p:cNvPr id="129" name="Shape 129"/>
        <p:cNvGrpSpPr/>
        <p:nvPr/>
      </p:nvGrpSpPr>
      <p:grpSpPr>
        <a:xfrm>
          <a:off x="0" y="0"/>
          <a:ext cx="0" cy="0"/>
          <a:chOff x="0" y="0"/>
          <a:chExt cx="0" cy="0"/>
        </a:xfrm>
      </p:grpSpPr>
      <p:sp>
        <p:nvSpPr>
          <p:cNvPr id="130" name="Google Shape;130;p54"/>
          <p:cNvSpPr txBox="1"/>
          <p:nvPr>
            <p:ph type="title"/>
          </p:nvPr>
        </p:nvSpPr>
        <p:spPr>
          <a:xfrm>
            <a:off x="1176865" y="982131"/>
            <a:ext cx="6798734" cy="2294467"/>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262626"/>
              </a:buClr>
              <a:buSzPts val="3200"/>
              <a:buFont typeface="Garamond"/>
              <a:buNone/>
              <a:defRPr b="0" sz="32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1" name="Google Shape;131;p54"/>
          <p:cNvSpPr txBox="1"/>
          <p:nvPr>
            <p:ph idx="1" type="body"/>
          </p:nvPr>
        </p:nvSpPr>
        <p:spPr>
          <a:xfrm>
            <a:off x="1176868" y="3566160"/>
            <a:ext cx="6798730" cy="905256"/>
          </a:xfrm>
          <a:prstGeom prst="rect">
            <a:avLst/>
          </a:prstGeom>
          <a:noFill/>
          <a:ln>
            <a:noFill/>
          </a:ln>
        </p:spPr>
        <p:txBody>
          <a:bodyPr anchorCtr="0" anchor="b" bIns="45700" lIns="91425" spcFirstLastPara="1" rIns="91425" wrap="square" tIns="45700">
            <a:normAutofit/>
          </a:bodyPr>
          <a:lstStyle>
            <a:lvl1pPr indent="-228600" lvl="0" marL="457200" algn="l">
              <a:spcBef>
                <a:spcPts val="0"/>
              </a:spcBef>
              <a:spcAft>
                <a:spcPts val="0"/>
              </a:spcAft>
              <a:buSzPts val="2300"/>
              <a:buNone/>
              <a:defRPr sz="2000">
                <a:solidFill>
                  <a:schemeClr val="dk1"/>
                </a:solidFill>
              </a:defRPr>
            </a:lvl1pPr>
            <a:lvl2pPr indent="-228600" lvl="1" marL="914400" algn="l">
              <a:spcBef>
                <a:spcPts val="600"/>
              </a:spcBef>
              <a:spcAft>
                <a:spcPts val="0"/>
              </a:spcAft>
              <a:buSzPts val="2070"/>
              <a:buNone/>
              <a:defRPr sz="1800">
                <a:solidFill>
                  <a:srgbClr val="888888"/>
                </a:solidFill>
              </a:defRPr>
            </a:lvl2pPr>
            <a:lvl3pPr indent="-228600" lvl="2" marL="1371600" algn="l">
              <a:spcBef>
                <a:spcPts val="600"/>
              </a:spcBef>
              <a:spcAft>
                <a:spcPts val="0"/>
              </a:spcAft>
              <a:buSzPts val="1840"/>
              <a:buNone/>
              <a:defRPr sz="1600">
                <a:solidFill>
                  <a:srgbClr val="888888"/>
                </a:solidFill>
              </a:defRPr>
            </a:lvl3pPr>
            <a:lvl4pPr indent="-228600" lvl="3" marL="1828800" algn="l">
              <a:spcBef>
                <a:spcPts val="600"/>
              </a:spcBef>
              <a:spcAft>
                <a:spcPts val="0"/>
              </a:spcAft>
              <a:buSzPts val="1610"/>
              <a:buNone/>
              <a:defRPr sz="1400">
                <a:solidFill>
                  <a:srgbClr val="888888"/>
                </a:solidFill>
              </a:defRPr>
            </a:lvl4pPr>
            <a:lvl5pPr indent="-228600" lvl="4" marL="2286000" algn="l">
              <a:spcBef>
                <a:spcPts val="600"/>
              </a:spcBef>
              <a:spcAft>
                <a:spcPts val="0"/>
              </a:spcAft>
              <a:buSzPts val="1610"/>
              <a:buNone/>
              <a:defRPr sz="1400">
                <a:solidFill>
                  <a:srgbClr val="888888"/>
                </a:solidFill>
              </a:defRPr>
            </a:lvl5pPr>
            <a:lvl6pPr indent="-228600" lvl="5" marL="2743200" algn="l">
              <a:spcBef>
                <a:spcPts val="600"/>
              </a:spcBef>
              <a:spcAft>
                <a:spcPts val="0"/>
              </a:spcAft>
              <a:buSzPts val="1610"/>
              <a:buNone/>
              <a:defRPr sz="1400">
                <a:solidFill>
                  <a:srgbClr val="888888"/>
                </a:solidFill>
              </a:defRPr>
            </a:lvl6pPr>
            <a:lvl7pPr indent="-228600" lvl="6" marL="3200400" algn="l">
              <a:spcBef>
                <a:spcPts val="600"/>
              </a:spcBef>
              <a:spcAft>
                <a:spcPts val="0"/>
              </a:spcAft>
              <a:buSzPts val="1610"/>
              <a:buNone/>
              <a:defRPr sz="1400">
                <a:solidFill>
                  <a:srgbClr val="888888"/>
                </a:solidFill>
              </a:defRPr>
            </a:lvl7pPr>
            <a:lvl8pPr indent="-228600" lvl="7" marL="3657600" algn="l">
              <a:spcBef>
                <a:spcPts val="600"/>
              </a:spcBef>
              <a:spcAft>
                <a:spcPts val="0"/>
              </a:spcAft>
              <a:buSzPts val="1610"/>
              <a:buNone/>
              <a:defRPr sz="1400">
                <a:solidFill>
                  <a:srgbClr val="888888"/>
                </a:solidFill>
              </a:defRPr>
            </a:lvl8pPr>
            <a:lvl9pPr indent="-228600" lvl="8" marL="4114800" algn="l">
              <a:spcBef>
                <a:spcPts val="600"/>
              </a:spcBef>
              <a:spcAft>
                <a:spcPts val="600"/>
              </a:spcAft>
              <a:buSzPts val="1610"/>
              <a:buNone/>
              <a:defRPr sz="1400">
                <a:solidFill>
                  <a:srgbClr val="888888"/>
                </a:solidFill>
              </a:defRPr>
            </a:lvl9pPr>
          </a:lstStyle>
          <a:p/>
        </p:txBody>
      </p:sp>
      <p:sp>
        <p:nvSpPr>
          <p:cNvPr id="132" name="Google Shape;132;p54"/>
          <p:cNvSpPr txBox="1"/>
          <p:nvPr>
            <p:ph idx="2" type="body"/>
          </p:nvPr>
        </p:nvSpPr>
        <p:spPr>
          <a:xfrm>
            <a:off x="1176866" y="4470400"/>
            <a:ext cx="6798734" cy="1405467"/>
          </a:xfrm>
          <a:prstGeom prst="rect">
            <a:avLst/>
          </a:prstGeom>
          <a:noFill/>
          <a:ln>
            <a:noFill/>
          </a:ln>
        </p:spPr>
        <p:txBody>
          <a:bodyPr anchorCtr="0" anchor="t" bIns="45700" lIns="91425" spcFirstLastPara="1" rIns="91425" wrap="square" tIns="45700">
            <a:normAutofit/>
          </a:bodyPr>
          <a:lstStyle>
            <a:lvl1pPr indent="-228600" lvl="0" marL="457200" algn="l">
              <a:spcBef>
                <a:spcPts val="320"/>
              </a:spcBef>
              <a:spcAft>
                <a:spcPts val="0"/>
              </a:spcAft>
              <a:buSzPts val="1840"/>
              <a:buNone/>
              <a:defRPr sz="1600">
                <a:solidFill>
                  <a:schemeClr val="dk1"/>
                </a:solidFill>
              </a:defRPr>
            </a:lvl1pPr>
            <a:lvl2pPr indent="-228600" lvl="1" marL="914400" algn="l">
              <a:spcBef>
                <a:spcPts val="600"/>
              </a:spcBef>
              <a:spcAft>
                <a:spcPts val="0"/>
              </a:spcAft>
              <a:buSzPts val="1840"/>
              <a:buNone/>
              <a:defRPr sz="1600">
                <a:solidFill>
                  <a:srgbClr val="888888"/>
                </a:solidFill>
              </a:defRPr>
            </a:lvl2pPr>
            <a:lvl3pPr indent="-228600" lvl="2" marL="1371600" algn="l">
              <a:spcBef>
                <a:spcPts val="600"/>
              </a:spcBef>
              <a:spcAft>
                <a:spcPts val="0"/>
              </a:spcAft>
              <a:buSzPts val="1840"/>
              <a:buNone/>
              <a:defRPr sz="1600">
                <a:solidFill>
                  <a:srgbClr val="888888"/>
                </a:solidFill>
              </a:defRPr>
            </a:lvl3pPr>
            <a:lvl4pPr indent="-228600" lvl="3" marL="1828800" algn="l">
              <a:spcBef>
                <a:spcPts val="600"/>
              </a:spcBef>
              <a:spcAft>
                <a:spcPts val="0"/>
              </a:spcAft>
              <a:buSzPts val="1610"/>
              <a:buNone/>
              <a:defRPr sz="1400">
                <a:solidFill>
                  <a:srgbClr val="888888"/>
                </a:solidFill>
              </a:defRPr>
            </a:lvl4pPr>
            <a:lvl5pPr indent="-228600" lvl="4" marL="2286000" algn="l">
              <a:spcBef>
                <a:spcPts val="600"/>
              </a:spcBef>
              <a:spcAft>
                <a:spcPts val="0"/>
              </a:spcAft>
              <a:buSzPts val="1610"/>
              <a:buNone/>
              <a:defRPr sz="1400">
                <a:solidFill>
                  <a:srgbClr val="888888"/>
                </a:solidFill>
              </a:defRPr>
            </a:lvl5pPr>
            <a:lvl6pPr indent="-228600" lvl="5" marL="2743200" algn="l">
              <a:spcBef>
                <a:spcPts val="600"/>
              </a:spcBef>
              <a:spcAft>
                <a:spcPts val="0"/>
              </a:spcAft>
              <a:buSzPts val="1610"/>
              <a:buNone/>
              <a:defRPr sz="1400">
                <a:solidFill>
                  <a:srgbClr val="888888"/>
                </a:solidFill>
              </a:defRPr>
            </a:lvl6pPr>
            <a:lvl7pPr indent="-228600" lvl="6" marL="3200400" algn="l">
              <a:spcBef>
                <a:spcPts val="600"/>
              </a:spcBef>
              <a:spcAft>
                <a:spcPts val="0"/>
              </a:spcAft>
              <a:buSzPts val="1610"/>
              <a:buNone/>
              <a:defRPr sz="1400">
                <a:solidFill>
                  <a:srgbClr val="888888"/>
                </a:solidFill>
              </a:defRPr>
            </a:lvl7pPr>
            <a:lvl8pPr indent="-228600" lvl="7" marL="3657600" algn="l">
              <a:spcBef>
                <a:spcPts val="600"/>
              </a:spcBef>
              <a:spcAft>
                <a:spcPts val="0"/>
              </a:spcAft>
              <a:buSzPts val="1610"/>
              <a:buNone/>
              <a:defRPr sz="1400">
                <a:solidFill>
                  <a:srgbClr val="888888"/>
                </a:solidFill>
              </a:defRPr>
            </a:lvl8pPr>
            <a:lvl9pPr indent="-228600" lvl="8" marL="4114800" algn="l">
              <a:spcBef>
                <a:spcPts val="600"/>
              </a:spcBef>
              <a:spcAft>
                <a:spcPts val="600"/>
              </a:spcAft>
              <a:buSzPts val="1610"/>
              <a:buNone/>
              <a:defRPr sz="1400">
                <a:solidFill>
                  <a:srgbClr val="888888"/>
                </a:solidFill>
              </a:defRPr>
            </a:lvl9pPr>
          </a:lstStyle>
          <a:p/>
        </p:txBody>
      </p:sp>
      <p:sp>
        <p:nvSpPr>
          <p:cNvPr id="133" name="Google Shape;133;p54"/>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4" name="Google Shape;134;p54"/>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5" name="Google Shape;135;p54"/>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cxnSp>
        <p:nvCxnSpPr>
          <p:cNvPr id="136" name="Google Shape;136;p54"/>
          <p:cNvCxnSpPr/>
          <p:nvPr/>
        </p:nvCxnSpPr>
        <p:spPr>
          <a:xfrm>
            <a:off x="1278469" y="3429000"/>
            <a:ext cx="6606421"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137" name="Shape 137"/>
        <p:cNvGrpSpPr/>
        <p:nvPr/>
      </p:nvGrpSpPr>
      <p:grpSpPr>
        <a:xfrm>
          <a:off x="0" y="0"/>
          <a:ext cx="0" cy="0"/>
          <a:chOff x="0" y="0"/>
          <a:chExt cx="0" cy="0"/>
        </a:xfrm>
      </p:grpSpPr>
      <p:sp>
        <p:nvSpPr>
          <p:cNvPr id="138" name="Google Shape;138;p55"/>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262626"/>
              </a:buClr>
              <a:buSzPts val="4000"/>
              <a:buFont typeface="Garamond"/>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9" name="Google Shape;139;p55"/>
          <p:cNvSpPr txBox="1"/>
          <p:nvPr>
            <p:ph idx="1" type="body"/>
          </p:nvPr>
        </p:nvSpPr>
        <p:spPr>
          <a:xfrm rot="5400000">
            <a:off x="2883366" y="783633"/>
            <a:ext cx="3385733" cy="6798736"/>
          </a:xfrm>
          <a:prstGeom prst="rect">
            <a:avLst/>
          </a:prstGeom>
          <a:noFill/>
          <a:ln>
            <a:noFill/>
          </a:ln>
        </p:spPr>
        <p:txBody>
          <a:bodyPr anchorCtr="0" anchor="t" bIns="45700" lIns="91425" spcFirstLastPara="1" rIns="91425" wrap="square" tIns="45700">
            <a:normAutofit/>
          </a:bodyPr>
          <a:lstStyle>
            <a:lvl1pPr indent="-360045" lvl="0" marL="457200" algn="l">
              <a:spcBef>
                <a:spcPts val="360"/>
              </a:spcBef>
              <a:spcAft>
                <a:spcPts val="0"/>
              </a:spcAft>
              <a:buSzPts val="2070"/>
              <a:buChar char="•"/>
              <a:defRPr/>
            </a:lvl1pPr>
            <a:lvl2pPr indent="-360044" lvl="1" marL="914400" algn="l">
              <a:spcBef>
                <a:spcPts val="600"/>
              </a:spcBef>
              <a:spcAft>
                <a:spcPts val="0"/>
              </a:spcAft>
              <a:buSzPts val="2070"/>
              <a:buChar char="•"/>
              <a:defRPr/>
            </a:lvl2pPr>
            <a:lvl3pPr indent="-360044" lvl="2" marL="1371600" algn="l">
              <a:spcBef>
                <a:spcPts val="600"/>
              </a:spcBef>
              <a:spcAft>
                <a:spcPts val="0"/>
              </a:spcAft>
              <a:buSzPts val="2070"/>
              <a:buChar char="•"/>
              <a:defRPr/>
            </a:lvl3pPr>
            <a:lvl4pPr indent="-360044" lvl="3" marL="1828800" algn="l">
              <a:spcBef>
                <a:spcPts val="600"/>
              </a:spcBef>
              <a:spcAft>
                <a:spcPts val="0"/>
              </a:spcAft>
              <a:buSzPts val="2070"/>
              <a:buChar char="•"/>
              <a:defRPr/>
            </a:lvl4pPr>
            <a:lvl5pPr indent="-360045" lvl="4" marL="2286000" algn="l">
              <a:spcBef>
                <a:spcPts val="600"/>
              </a:spcBef>
              <a:spcAft>
                <a:spcPts val="0"/>
              </a:spcAft>
              <a:buSzPts val="2070"/>
              <a:buChar char="•"/>
              <a:defRPr/>
            </a:lvl5pPr>
            <a:lvl6pPr indent="-360045" lvl="5" marL="2743200" algn="l">
              <a:spcBef>
                <a:spcPts val="600"/>
              </a:spcBef>
              <a:spcAft>
                <a:spcPts val="0"/>
              </a:spcAft>
              <a:buSzPts val="2070"/>
              <a:buChar char="•"/>
              <a:defRPr/>
            </a:lvl6pPr>
            <a:lvl7pPr indent="-360045" lvl="6" marL="3200400" algn="l">
              <a:spcBef>
                <a:spcPts val="600"/>
              </a:spcBef>
              <a:spcAft>
                <a:spcPts val="0"/>
              </a:spcAft>
              <a:buSzPts val="2070"/>
              <a:buChar char="•"/>
              <a:defRPr/>
            </a:lvl7pPr>
            <a:lvl8pPr indent="-360045" lvl="7" marL="3657600" algn="l">
              <a:spcBef>
                <a:spcPts val="600"/>
              </a:spcBef>
              <a:spcAft>
                <a:spcPts val="0"/>
              </a:spcAft>
              <a:buSzPts val="2070"/>
              <a:buChar char="•"/>
              <a:defRPr/>
            </a:lvl8pPr>
            <a:lvl9pPr indent="-360045" lvl="8" marL="4114800" algn="l">
              <a:spcBef>
                <a:spcPts val="600"/>
              </a:spcBef>
              <a:spcAft>
                <a:spcPts val="600"/>
              </a:spcAft>
              <a:buSzPts val="2070"/>
              <a:buChar char="•"/>
              <a:defRPr/>
            </a:lvl9pPr>
          </a:lstStyle>
          <a:p/>
        </p:txBody>
      </p:sp>
      <p:sp>
        <p:nvSpPr>
          <p:cNvPr id="140" name="Google Shape;140;p55"/>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1" name="Google Shape;141;p55"/>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2" name="Google Shape;142;p55"/>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cxnSp>
        <p:nvCxnSpPr>
          <p:cNvPr id="143" name="Google Shape;143;p55"/>
          <p:cNvCxnSpPr/>
          <p:nvPr/>
        </p:nvCxnSpPr>
        <p:spPr>
          <a:xfrm>
            <a:off x="1278466" y="2354670"/>
            <a:ext cx="6606424"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144" name="Shape 144"/>
        <p:cNvGrpSpPr/>
        <p:nvPr/>
      </p:nvGrpSpPr>
      <p:grpSpPr>
        <a:xfrm>
          <a:off x="0" y="0"/>
          <a:ext cx="0" cy="0"/>
          <a:chOff x="0" y="0"/>
          <a:chExt cx="0" cy="0"/>
        </a:xfrm>
      </p:grpSpPr>
      <p:sp>
        <p:nvSpPr>
          <p:cNvPr id="145" name="Google Shape;145;p56"/>
          <p:cNvSpPr txBox="1"/>
          <p:nvPr>
            <p:ph type="title"/>
          </p:nvPr>
        </p:nvSpPr>
        <p:spPr>
          <a:xfrm rot="5400000">
            <a:off x="4681635" y="2581906"/>
            <a:ext cx="4968995" cy="161893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262626"/>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6" name="Google Shape;146;p56"/>
          <p:cNvSpPr txBox="1"/>
          <p:nvPr>
            <p:ph idx="1" type="body"/>
          </p:nvPr>
        </p:nvSpPr>
        <p:spPr>
          <a:xfrm rot="5400000">
            <a:off x="1150125" y="933615"/>
            <a:ext cx="4968993" cy="4915509"/>
          </a:xfrm>
          <a:prstGeom prst="rect">
            <a:avLst/>
          </a:prstGeom>
          <a:noFill/>
          <a:ln>
            <a:noFill/>
          </a:ln>
        </p:spPr>
        <p:txBody>
          <a:bodyPr anchorCtr="0" anchor="t" bIns="45700" lIns="91425" spcFirstLastPara="1" rIns="91425" wrap="square" tIns="45700">
            <a:normAutofit/>
          </a:bodyPr>
          <a:lstStyle>
            <a:lvl1pPr indent="-360045" lvl="0" marL="457200" algn="l">
              <a:spcBef>
                <a:spcPts val="360"/>
              </a:spcBef>
              <a:spcAft>
                <a:spcPts val="0"/>
              </a:spcAft>
              <a:buSzPts val="2070"/>
              <a:buChar char="•"/>
              <a:defRPr/>
            </a:lvl1pPr>
            <a:lvl2pPr indent="-360044" lvl="1" marL="914400" algn="l">
              <a:spcBef>
                <a:spcPts val="600"/>
              </a:spcBef>
              <a:spcAft>
                <a:spcPts val="0"/>
              </a:spcAft>
              <a:buSzPts val="2070"/>
              <a:buChar char="•"/>
              <a:defRPr/>
            </a:lvl2pPr>
            <a:lvl3pPr indent="-360044" lvl="2" marL="1371600" algn="l">
              <a:spcBef>
                <a:spcPts val="600"/>
              </a:spcBef>
              <a:spcAft>
                <a:spcPts val="0"/>
              </a:spcAft>
              <a:buSzPts val="2070"/>
              <a:buChar char="•"/>
              <a:defRPr/>
            </a:lvl3pPr>
            <a:lvl4pPr indent="-360044" lvl="3" marL="1828800" algn="l">
              <a:spcBef>
                <a:spcPts val="600"/>
              </a:spcBef>
              <a:spcAft>
                <a:spcPts val="0"/>
              </a:spcAft>
              <a:buSzPts val="2070"/>
              <a:buChar char="•"/>
              <a:defRPr/>
            </a:lvl4pPr>
            <a:lvl5pPr indent="-360045" lvl="4" marL="2286000" algn="l">
              <a:spcBef>
                <a:spcPts val="600"/>
              </a:spcBef>
              <a:spcAft>
                <a:spcPts val="0"/>
              </a:spcAft>
              <a:buSzPts val="2070"/>
              <a:buChar char="•"/>
              <a:defRPr/>
            </a:lvl5pPr>
            <a:lvl6pPr indent="-360045" lvl="5" marL="2743200" algn="l">
              <a:spcBef>
                <a:spcPts val="600"/>
              </a:spcBef>
              <a:spcAft>
                <a:spcPts val="0"/>
              </a:spcAft>
              <a:buSzPts val="2070"/>
              <a:buChar char="•"/>
              <a:defRPr/>
            </a:lvl6pPr>
            <a:lvl7pPr indent="-360045" lvl="6" marL="3200400" algn="l">
              <a:spcBef>
                <a:spcPts val="600"/>
              </a:spcBef>
              <a:spcAft>
                <a:spcPts val="0"/>
              </a:spcAft>
              <a:buSzPts val="2070"/>
              <a:buChar char="•"/>
              <a:defRPr/>
            </a:lvl7pPr>
            <a:lvl8pPr indent="-360045" lvl="7" marL="3657600" algn="l">
              <a:spcBef>
                <a:spcPts val="600"/>
              </a:spcBef>
              <a:spcAft>
                <a:spcPts val="0"/>
              </a:spcAft>
              <a:buSzPts val="2070"/>
              <a:buChar char="•"/>
              <a:defRPr/>
            </a:lvl8pPr>
            <a:lvl9pPr indent="-360045" lvl="8" marL="4114800" algn="l">
              <a:spcBef>
                <a:spcPts val="600"/>
              </a:spcBef>
              <a:spcAft>
                <a:spcPts val="600"/>
              </a:spcAft>
              <a:buSzPts val="2070"/>
              <a:buChar char="•"/>
              <a:defRPr/>
            </a:lvl9pPr>
          </a:lstStyle>
          <a:p/>
        </p:txBody>
      </p:sp>
      <p:sp>
        <p:nvSpPr>
          <p:cNvPr id="147" name="Google Shape;147;p56"/>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8" name="Google Shape;148;p56"/>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9" name="Google Shape;149;p56"/>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cxnSp>
        <p:nvCxnSpPr>
          <p:cNvPr id="150" name="Google Shape;150;p56"/>
          <p:cNvCxnSpPr/>
          <p:nvPr/>
        </p:nvCxnSpPr>
        <p:spPr>
          <a:xfrm>
            <a:off x="6245512" y="906873"/>
            <a:ext cx="0" cy="4968993"/>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slideLayout" Target="../slideLayouts/slideLayout17.xml"/><Relationship Id="rId11" Type="http://schemas.openxmlformats.org/officeDocument/2006/relationships/slideLayout" Target="../slideLayouts/slideLayout8.xml"/><Relationship Id="rId10" Type="http://schemas.openxmlformats.org/officeDocument/2006/relationships/slideLayout" Target="../slideLayouts/slideLayout7.xml"/><Relationship Id="rId21" Type="http://schemas.openxmlformats.org/officeDocument/2006/relationships/theme" Target="../theme/theme2.xml"/><Relationship Id="rId13" Type="http://schemas.openxmlformats.org/officeDocument/2006/relationships/slideLayout" Target="../slideLayouts/slideLayout10.xml"/><Relationship Id="rId12" Type="http://schemas.openxmlformats.org/officeDocument/2006/relationships/slideLayout" Target="../slideLayouts/slideLayout9.xml"/><Relationship Id="rId1" Type="http://schemas.openxmlformats.org/officeDocument/2006/relationships/image" Target="../media/image3.jpg"/><Relationship Id="rId2" Type="http://schemas.openxmlformats.org/officeDocument/2006/relationships/image" Target="../media/image4.png"/><Relationship Id="rId3" Type="http://schemas.openxmlformats.org/officeDocument/2006/relationships/image" Target="../media/image2.png"/><Relationship Id="rId4" Type="http://schemas.openxmlformats.org/officeDocument/2006/relationships/slideLayout" Target="../slideLayouts/slideLayout1.xml"/><Relationship Id="rId9" Type="http://schemas.openxmlformats.org/officeDocument/2006/relationships/slideLayout" Target="../slideLayouts/slideLayout6.xml"/><Relationship Id="rId15" Type="http://schemas.openxmlformats.org/officeDocument/2006/relationships/slideLayout" Target="../slideLayouts/slideLayout12.xml"/><Relationship Id="rId14" Type="http://schemas.openxmlformats.org/officeDocument/2006/relationships/slideLayout" Target="../slideLayouts/slideLayout11.xml"/><Relationship Id="rId17" Type="http://schemas.openxmlformats.org/officeDocument/2006/relationships/slideLayout" Target="../slideLayouts/slideLayout14.xml"/><Relationship Id="rId16" Type="http://schemas.openxmlformats.org/officeDocument/2006/relationships/slideLayout" Target="../slideLayouts/slideLayout13.xml"/><Relationship Id="rId5" Type="http://schemas.openxmlformats.org/officeDocument/2006/relationships/slideLayout" Target="../slideLayouts/slideLayout2.xml"/><Relationship Id="rId19" Type="http://schemas.openxmlformats.org/officeDocument/2006/relationships/slideLayout" Target="../slideLayouts/slideLayout16.xml"/><Relationship Id="rId6" Type="http://schemas.openxmlformats.org/officeDocument/2006/relationships/slideLayout" Target="../slideLayouts/slideLayout3.xml"/><Relationship Id="rId18" Type="http://schemas.openxmlformats.org/officeDocument/2006/relationships/slideLayout" Target="../slideLayouts/slideLayout15.xml"/><Relationship Id="rId7" Type="http://schemas.openxmlformats.org/officeDocument/2006/relationships/slideLayout" Target="../slideLayouts/slideLayout4.xml"/><Relationship Id="rId8"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9" name="Shape 9"/>
        <p:cNvGrpSpPr/>
        <p:nvPr/>
      </p:nvGrpSpPr>
      <p:grpSpPr>
        <a:xfrm>
          <a:off x="0" y="0"/>
          <a:ext cx="0" cy="0"/>
          <a:chOff x="0" y="0"/>
          <a:chExt cx="0" cy="0"/>
        </a:xfrm>
      </p:grpSpPr>
      <p:grpSp>
        <p:nvGrpSpPr>
          <p:cNvPr id="10" name="Google Shape;10;p39"/>
          <p:cNvGrpSpPr/>
          <p:nvPr/>
        </p:nvGrpSpPr>
        <p:grpSpPr>
          <a:xfrm>
            <a:off x="0" y="0"/>
            <a:ext cx="9152467" cy="6858000"/>
            <a:chOff x="0" y="0"/>
            <a:chExt cx="9152467" cy="6858000"/>
          </a:xfrm>
        </p:grpSpPr>
        <p:pic>
          <p:nvPicPr>
            <p:cNvPr descr="SD-PanelContent.png" id="11" name="Google Shape;11;p39"/>
            <p:cNvPicPr preferRelativeResize="0"/>
            <p:nvPr/>
          </p:nvPicPr>
          <p:blipFill rotWithShape="1">
            <a:blip r:embed="rId2">
              <a:alphaModFix/>
            </a:blip>
            <a:srcRect b="0" l="0" r="0" t="0"/>
            <a:stretch/>
          </p:blipFill>
          <p:spPr>
            <a:xfrm>
              <a:off x="0" y="0"/>
              <a:ext cx="9144000" cy="6858000"/>
            </a:xfrm>
            <a:prstGeom prst="rect">
              <a:avLst/>
            </a:prstGeom>
            <a:noFill/>
            <a:ln>
              <a:noFill/>
            </a:ln>
          </p:spPr>
        </p:pic>
        <p:sp>
          <p:nvSpPr>
            <p:cNvPr id="12" name="Google Shape;12;p39"/>
            <p:cNvSpPr/>
            <p:nvPr/>
          </p:nvSpPr>
          <p:spPr>
            <a:xfrm>
              <a:off x="553888" y="542807"/>
              <a:ext cx="8039776" cy="5756392"/>
            </a:xfrm>
            <a:prstGeom prst="rect">
              <a:avLst/>
            </a:prstGeom>
            <a:noFill/>
            <a:ln cap="flat" cmpd="sng" w="15875">
              <a:solidFill>
                <a:schemeClr val="accen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HDRibbonContent-UniformTrim.png" id="13" name="Google Shape;13;p39"/>
            <p:cNvPicPr preferRelativeResize="0"/>
            <p:nvPr/>
          </p:nvPicPr>
          <p:blipFill rotWithShape="1">
            <a:blip r:embed="rId3">
              <a:alphaModFix/>
            </a:blip>
            <a:srcRect b="0" l="1" r="14240" t="0"/>
            <a:stretch/>
          </p:blipFill>
          <p:spPr>
            <a:xfrm>
              <a:off x="0" y="3128434"/>
              <a:ext cx="685800" cy="606425"/>
            </a:xfrm>
            <a:prstGeom prst="rect">
              <a:avLst/>
            </a:prstGeom>
            <a:noFill/>
            <a:ln>
              <a:noFill/>
            </a:ln>
          </p:spPr>
        </p:pic>
        <p:pic>
          <p:nvPicPr>
            <p:cNvPr descr="HDRibbonContent-UniformTrim.png" id="14" name="Google Shape;14;p39"/>
            <p:cNvPicPr preferRelativeResize="0"/>
            <p:nvPr/>
          </p:nvPicPr>
          <p:blipFill rotWithShape="1">
            <a:blip r:embed="rId3">
              <a:alphaModFix/>
            </a:blip>
            <a:srcRect b="0" l="1" r="14240" t="0"/>
            <a:stretch/>
          </p:blipFill>
          <p:spPr>
            <a:xfrm>
              <a:off x="8466667" y="3128434"/>
              <a:ext cx="685800" cy="606425"/>
            </a:xfrm>
            <a:prstGeom prst="rect">
              <a:avLst/>
            </a:prstGeom>
            <a:noFill/>
            <a:ln>
              <a:noFill/>
            </a:ln>
          </p:spPr>
        </p:pic>
      </p:grpSp>
      <p:sp>
        <p:nvSpPr>
          <p:cNvPr id="15" name="Google Shape;15;p39"/>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lvl1pPr lvl="0" marR="0" rtl="0" algn="ctr">
              <a:spcBef>
                <a:spcPts val="0"/>
              </a:spcBef>
              <a:spcAft>
                <a:spcPts val="0"/>
              </a:spcAft>
              <a:buClr>
                <a:srgbClr val="262626"/>
              </a:buClr>
              <a:buSzPts val="4000"/>
              <a:buFont typeface="Garamond"/>
              <a:buNone/>
              <a:defRPr b="0" i="0" sz="4000" u="none" cap="none" strike="noStrike">
                <a:solidFill>
                  <a:srgbClr val="262626"/>
                </a:solidFill>
                <a:latin typeface="Garamond"/>
                <a:ea typeface="Garamond"/>
                <a:cs typeface="Garamond"/>
                <a:sym typeface="Garamond"/>
              </a:defRPr>
            </a:lvl1pPr>
            <a:lvl2pPr lvl="1" marR="0" rtl="0" algn="l">
              <a:spcBef>
                <a:spcPts val="0"/>
              </a:spcBef>
              <a:spcAft>
                <a:spcPts val="0"/>
              </a:spcAft>
              <a:buSzPts val="1400"/>
              <a:buNone/>
              <a:defRPr b="0" i="0" sz="1800" u="none" cap="none" strike="noStrike">
                <a:solidFill>
                  <a:schemeClr val="dk2"/>
                </a:solidFill>
              </a:defRPr>
            </a:lvl2pPr>
            <a:lvl3pPr lvl="2" marR="0" rtl="0" algn="l">
              <a:spcBef>
                <a:spcPts val="0"/>
              </a:spcBef>
              <a:spcAft>
                <a:spcPts val="0"/>
              </a:spcAft>
              <a:buSzPts val="1400"/>
              <a:buNone/>
              <a:defRPr b="0" i="0" sz="1800" u="none" cap="none" strike="noStrike">
                <a:solidFill>
                  <a:schemeClr val="dk2"/>
                </a:solidFill>
              </a:defRPr>
            </a:lvl3pPr>
            <a:lvl4pPr lvl="3" marR="0" rtl="0" algn="l">
              <a:spcBef>
                <a:spcPts val="0"/>
              </a:spcBef>
              <a:spcAft>
                <a:spcPts val="0"/>
              </a:spcAft>
              <a:buSzPts val="1400"/>
              <a:buNone/>
              <a:defRPr b="0" i="0" sz="1800" u="none" cap="none" strike="noStrike">
                <a:solidFill>
                  <a:schemeClr val="dk2"/>
                </a:solidFill>
              </a:defRPr>
            </a:lvl4pPr>
            <a:lvl5pPr lvl="4" marR="0" rtl="0" algn="l">
              <a:spcBef>
                <a:spcPts val="0"/>
              </a:spcBef>
              <a:spcAft>
                <a:spcPts val="0"/>
              </a:spcAft>
              <a:buSzPts val="1400"/>
              <a:buNone/>
              <a:defRPr b="0" i="0" sz="1800" u="none" cap="none" strike="noStrike">
                <a:solidFill>
                  <a:schemeClr val="dk2"/>
                </a:solidFill>
              </a:defRPr>
            </a:lvl5pPr>
            <a:lvl6pPr lvl="5" marR="0" rtl="0" algn="l">
              <a:spcBef>
                <a:spcPts val="0"/>
              </a:spcBef>
              <a:spcAft>
                <a:spcPts val="0"/>
              </a:spcAft>
              <a:buSzPts val="1400"/>
              <a:buNone/>
              <a:defRPr b="0" i="0" sz="1800" u="none" cap="none" strike="noStrike">
                <a:solidFill>
                  <a:schemeClr val="dk2"/>
                </a:solidFill>
              </a:defRPr>
            </a:lvl6pPr>
            <a:lvl7pPr lvl="6" marR="0" rtl="0" algn="l">
              <a:spcBef>
                <a:spcPts val="0"/>
              </a:spcBef>
              <a:spcAft>
                <a:spcPts val="0"/>
              </a:spcAft>
              <a:buSzPts val="1400"/>
              <a:buNone/>
              <a:defRPr b="0" i="0" sz="1800" u="none" cap="none" strike="noStrike">
                <a:solidFill>
                  <a:schemeClr val="dk2"/>
                </a:solidFill>
              </a:defRPr>
            </a:lvl7pPr>
            <a:lvl8pPr lvl="7" marR="0" rtl="0" algn="l">
              <a:spcBef>
                <a:spcPts val="0"/>
              </a:spcBef>
              <a:spcAft>
                <a:spcPts val="0"/>
              </a:spcAft>
              <a:buSzPts val="1400"/>
              <a:buNone/>
              <a:defRPr b="0" i="0" sz="1800" u="none" cap="none" strike="noStrike">
                <a:solidFill>
                  <a:schemeClr val="dk2"/>
                </a:solidFill>
              </a:defRPr>
            </a:lvl8pPr>
            <a:lvl9pPr lvl="8" marR="0" rtl="0" algn="l">
              <a:spcBef>
                <a:spcPts val="0"/>
              </a:spcBef>
              <a:spcAft>
                <a:spcPts val="0"/>
              </a:spcAft>
              <a:buSzPts val="1400"/>
              <a:buNone/>
              <a:defRPr b="0" i="0" sz="1800" u="none" cap="none" strike="noStrike">
                <a:solidFill>
                  <a:schemeClr val="dk2"/>
                </a:solidFill>
              </a:defRPr>
            </a:lvl9pPr>
          </a:lstStyle>
          <a:p/>
        </p:txBody>
      </p:sp>
      <p:sp>
        <p:nvSpPr>
          <p:cNvPr id="16" name="Google Shape;16;p39"/>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lvl1pPr indent="-403860" lvl="0" marL="457200" marR="0" rtl="0" algn="l">
              <a:spcBef>
                <a:spcPts val="480"/>
              </a:spcBef>
              <a:spcAft>
                <a:spcPts val="0"/>
              </a:spcAft>
              <a:buClr>
                <a:schemeClr val="accent1"/>
              </a:buClr>
              <a:buSzPts val="2760"/>
              <a:buFont typeface="Arial"/>
              <a:buChar char="•"/>
              <a:defRPr b="0" i="0" sz="2400" u="none" cap="none" strike="noStrike">
                <a:solidFill>
                  <a:srgbClr val="262626"/>
                </a:solidFill>
                <a:latin typeface="Garamond"/>
                <a:ea typeface="Garamond"/>
                <a:cs typeface="Garamond"/>
                <a:sym typeface="Garamond"/>
              </a:defRPr>
            </a:lvl1pPr>
            <a:lvl2pPr indent="-374650" lvl="1" marL="914400" marR="0" rtl="0" algn="l">
              <a:spcBef>
                <a:spcPts val="600"/>
              </a:spcBef>
              <a:spcAft>
                <a:spcPts val="0"/>
              </a:spcAft>
              <a:buClr>
                <a:schemeClr val="accent1"/>
              </a:buClr>
              <a:buSzPts val="2300"/>
              <a:buFont typeface="Arial"/>
              <a:buChar char="•"/>
              <a:defRPr b="0" i="0" sz="2000" u="none" cap="none" strike="noStrike">
                <a:solidFill>
                  <a:srgbClr val="262626"/>
                </a:solidFill>
                <a:latin typeface="Garamond"/>
                <a:ea typeface="Garamond"/>
                <a:cs typeface="Garamond"/>
                <a:sym typeface="Garamond"/>
              </a:defRPr>
            </a:lvl2pPr>
            <a:lvl3pPr indent="-360044" lvl="2" marL="1371600" marR="0" rtl="0" algn="l">
              <a:spcBef>
                <a:spcPts val="600"/>
              </a:spcBef>
              <a:spcAft>
                <a:spcPts val="0"/>
              </a:spcAft>
              <a:buClr>
                <a:schemeClr val="accent1"/>
              </a:buClr>
              <a:buSzPts val="2070"/>
              <a:buFont typeface="Arial"/>
              <a:buChar char="•"/>
              <a:defRPr b="0" i="0" sz="1800" u="none" cap="none" strike="noStrike">
                <a:solidFill>
                  <a:srgbClr val="262626"/>
                </a:solidFill>
                <a:latin typeface="Garamond"/>
                <a:ea typeface="Garamond"/>
                <a:cs typeface="Garamond"/>
                <a:sym typeface="Garamond"/>
              </a:defRPr>
            </a:lvl3pPr>
            <a:lvl4pPr indent="-345439" lvl="3" marL="1828800" marR="0" rtl="0" algn="l">
              <a:spcBef>
                <a:spcPts val="600"/>
              </a:spcBef>
              <a:spcAft>
                <a:spcPts val="0"/>
              </a:spcAft>
              <a:buClr>
                <a:schemeClr val="accent1"/>
              </a:buClr>
              <a:buSzPts val="1840"/>
              <a:buFont typeface="Arial"/>
              <a:buChar char="•"/>
              <a:defRPr b="0" i="0" sz="1600" u="none" cap="none" strike="noStrike">
                <a:solidFill>
                  <a:srgbClr val="262626"/>
                </a:solidFill>
                <a:latin typeface="Garamond"/>
                <a:ea typeface="Garamond"/>
                <a:cs typeface="Garamond"/>
                <a:sym typeface="Garamond"/>
              </a:defRPr>
            </a:lvl4pPr>
            <a:lvl5pPr indent="-330835" lvl="4" marL="2286000" marR="0" rtl="0" algn="l">
              <a:spcBef>
                <a:spcPts val="600"/>
              </a:spcBef>
              <a:spcAft>
                <a:spcPts val="0"/>
              </a:spcAft>
              <a:buClr>
                <a:schemeClr val="accent1"/>
              </a:buClr>
              <a:buSzPts val="1610"/>
              <a:buFont typeface="Arial"/>
              <a:buChar char="•"/>
              <a:defRPr b="0" i="0" sz="1400" u="none" cap="none" strike="noStrike">
                <a:solidFill>
                  <a:srgbClr val="262626"/>
                </a:solidFill>
                <a:latin typeface="Garamond"/>
                <a:ea typeface="Garamond"/>
                <a:cs typeface="Garamond"/>
                <a:sym typeface="Garamond"/>
              </a:defRPr>
            </a:lvl5pPr>
            <a:lvl6pPr indent="-330835" lvl="5" marL="2743200" marR="0" rtl="0" algn="l">
              <a:spcBef>
                <a:spcPts val="600"/>
              </a:spcBef>
              <a:spcAft>
                <a:spcPts val="0"/>
              </a:spcAft>
              <a:buClr>
                <a:schemeClr val="accent1"/>
              </a:buClr>
              <a:buSzPts val="1610"/>
              <a:buFont typeface="Arial"/>
              <a:buChar char="•"/>
              <a:defRPr b="0" i="0" sz="1400" u="none" cap="none" strike="noStrike">
                <a:solidFill>
                  <a:srgbClr val="262626"/>
                </a:solidFill>
                <a:latin typeface="Garamond"/>
                <a:ea typeface="Garamond"/>
                <a:cs typeface="Garamond"/>
                <a:sym typeface="Garamond"/>
              </a:defRPr>
            </a:lvl6pPr>
            <a:lvl7pPr indent="-330835" lvl="6" marL="3200400" marR="0" rtl="0" algn="l">
              <a:spcBef>
                <a:spcPts val="600"/>
              </a:spcBef>
              <a:spcAft>
                <a:spcPts val="0"/>
              </a:spcAft>
              <a:buClr>
                <a:schemeClr val="accent1"/>
              </a:buClr>
              <a:buSzPts val="1610"/>
              <a:buFont typeface="Arial"/>
              <a:buChar char="•"/>
              <a:defRPr b="0" i="0" sz="1400" u="none" cap="none" strike="noStrike">
                <a:solidFill>
                  <a:srgbClr val="262626"/>
                </a:solidFill>
                <a:latin typeface="Garamond"/>
                <a:ea typeface="Garamond"/>
                <a:cs typeface="Garamond"/>
                <a:sym typeface="Garamond"/>
              </a:defRPr>
            </a:lvl7pPr>
            <a:lvl8pPr indent="-330834" lvl="7" marL="3657600" marR="0" rtl="0" algn="l">
              <a:spcBef>
                <a:spcPts val="600"/>
              </a:spcBef>
              <a:spcAft>
                <a:spcPts val="0"/>
              </a:spcAft>
              <a:buClr>
                <a:schemeClr val="accent1"/>
              </a:buClr>
              <a:buSzPts val="1610"/>
              <a:buFont typeface="Arial"/>
              <a:buChar char="•"/>
              <a:defRPr b="0" i="0" sz="1400" u="none" cap="none" strike="noStrike">
                <a:solidFill>
                  <a:srgbClr val="262626"/>
                </a:solidFill>
                <a:latin typeface="Garamond"/>
                <a:ea typeface="Garamond"/>
                <a:cs typeface="Garamond"/>
                <a:sym typeface="Garamond"/>
              </a:defRPr>
            </a:lvl8pPr>
            <a:lvl9pPr indent="-330834" lvl="8" marL="4114800" marR="0" rtl="0" algn="l">
              <a:spcBef>
                <a:spcPts val="600"/>
              </a:spcBef>
              <a:spcAft>
                <a:spcPts val="600"/>
              </a:spcAft>
              <a:buClr>
                <a:schemeClr val="accent1"/>
              </a:buClr>
              <a:buSzPts val="1610"/>
              <a:buFont typeface="Arial"/>
              <a:buChar char="•"/>
              <a:defRPr b="0" i="0" sz="1400" u="none" cap="none" strike="noStrike">
                <a:solidFill>
                  <a:srgbClr val="262626"/>
                </a:solidFill>
                <a:latin typeface="Garamond"/>
                <a:ea typeface="Garamond"/>
                <a:cs typeface="Garamond"/>
                <a:sym typeface="Garamond"/>
              </a:defRPr>
            </a:lvl9pPr>
          </a:lstStyle>
          <a:p/>
        </p:txBody>
      </p:sp>
      <p:sp>
        <p:nvSpPr>
          <p:cNvPr id="17" name="Google Shape;17;p39"/>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0" i="0" sz="1000" u="none" cap="none" strike="noStrike">
                <a:solidFill>
                  <a:schemeClr val="dk1"/>
                </a:solidFill>
                <a:latin typeface="Garamond"/>
                <a:ea typeface="Garamond"/>
                <a:cs typeface="Garamond"/>
                <a:sym typeface="Garamond"/>
              </a:defRPr>
            </a:lvl1pPr>
            <a:lvl2pPr lvl="1"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2pPr>
            <a:lvl3pPr lvl="2"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3pPr>
            <a:lvl4pPr lvl="3"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4pPr>
            <a:lvl5pPr lvl="4"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5pPr>
            <a:lvl6pPr lvl="5"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6pPr>
            <a:lvl7pPr lvl="6"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7pPr>
            <a:lvl8pPr lvl="7"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8pPr>
            <a:lvl9pPr lvl="8"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9pPr>
          </a:lstStyle>
          <a:p/>
        </p:txBody>
      </p:sp>
      <p:sp>
        <p:nvSpPr>
          <p:cNvPr id="18" name="Google Shape;18;p39"/>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000" u="none" cap="none" strike="noStrike">
                <a:solidFill>
                  <a:schemeClr val="dk1"/>
                </a:solidFill>
                <a:latin typeface="Garamond"/>
                <a:ea typeface="Garamond"/>
                <a:cs typeface="Garamond"/>
                <a:sym typeface="Garamond"/>
              </a:defRPr>
            </a:lvl1pPr>
            <a:lvl2pPr lvl="1"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2pPr>
            <a:lvl3pPr lvl="2"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3pPr>
            <a:lvl4pPr lvl="3"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4pPr>
            <a:lvl5pPr lvl="4"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5pPr>
            <a:lvl6pPr lvl="5"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6pPr>
            <a:lvl7pPr lvl="6"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7pPr>
            <a:lvl8pPr lvl="7"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8pPr>
            <a:lvl9pPr lvl="8"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9pPr>
          </a:lstStyle>
          <a:p/>
        </p:txBody>
      </p:sp>
      <p:sp>
        <p:nvSpPr>
          <p:cNvPr id="19" name="Google Shape;19;p39"/>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000" u="none" cap="none" strike="noStrike">
                <a:solidFill>
                  <a:schemeClr val="dk1"/>
                </a:solidFill>
                <a:latin typeface="Garamond"/>
                <a:ea typeface="Garamond"/>
                <a:cs typeface="Garamond"/>
                <a:sym typeface="Garamond"/>
              </a:defRPr>
            </a:lvl1pPr>
            <a:lvl2pPr indent="0" lvl="1" marL="0" marR="0" rtl="0" algn="r">
              <a:spcBef>
                <a:spcPts val="0"/>
              </a:spcBef>
              <a:buNone/>
              <a:defRPr b="0" i="0" sz="1000" u="none" cap="none" strike="noStrike">
                <a:solidFill>
                  <a:schemeClr val="dk1"/>
                </a:solidFill>
                <a:latin typeface="Garamond"/>
                <a:ea typeface="Garamond"/>
                <a:cs typeface="Garamond"/>
                <a:sym typeface="Garamond"/>
              </a:defRPr>
            </a:lvl2pPr>
            <a:lvl3pPr indent="0" lvl="2" marL="0" marR="0" rtl="0" algn="r">
              <a:spcBef>
                <a:spcPts val="0"/>
              </a:spcBef>
              <a:buNone/>
              <a:defRPr b="0" i="0" sz="1000" u="none" cap="none" strike="noStrike">
                <a:solidFill>
                  <a:schemeClr val="dk1"/>
                </a:solidFill>
                <a:latin typeface="Garamond"/>
                <a:ea typeface="Garamond"/>
                <a:cs typeface="Garamond"/>
                <a:sym typeface="Garamond"/>
              </a:defRPr>
            </a:lvl3pPr>
            <a:lvl4pPr indent="0" lvl="3" marL="0" marR="0" rtl="0" algn="r">
              <a:spcBef>
                <a:spcPts val="0"/>
              </a:spcBef>
              <a:buNone/>
              <a:defRPr b="0" i="0" sz="1000" u="none" cap="none" strike="noStrike">
                <a:solidFill>
                  <a:schemeClr val="dk1"/>
                </a:solidFill>
                <a:latin typeface="Garamond"/>
                <a:ea typeface="Garamond"/>
                <a:cs typeface="Garamond"/>
                <a:sym typeface="Garamond"/>
              </a:defRPr>
            </a:lvl4pPr>
            <a:lvl5pPr indent="0" lvl="4" marL="0" marR="0" rtl="0" algn="r">
              <a:spcBef>
                <a:spcPts val="0"/>
              </a:spcBef>
              <a:buNone/>
              <a:defRPr b="0" i="0" sz="1000" u="none" cap="none" strike="noStrike">
                <a:solidFill>
                  <a:schemeClr val="dk1"/>
                </a:solidFill>
                <a:latin typeface="Garamond"/>
                <a:ea typeface="Garamond"/>
                <a:cs typeface="Garamond"/>
                <a:sym typeface="Garamond"/>
              </a:defRPr>
            </a:lvl5pPr>
            <a:lvl6pPr indent="0" lvl="5" marL="0" marR="0" rtl="0" algn="r">
              <a:spcBef>
                <a:spcPts val="0"/>
              </a:spcBef>
              <a:buNone/>
              <a:defRPr b="0" i="0" sz="1000" u="none" cap="none" strike="noStrike">
                <a:solidFill>
                  <a:schemeClr val="dk1"/>
                </a:solidFill>
                <a:latin typeface="Garamond"/>
                <a:ea typeface="Garamond"/>
                <a:cs typeface="Garamond"/>
                <a:sym typeface="Garamond"/>
              </a:defRPr>
            </a:lvl6pPr>
            <a:lvl7pPr indent="0" lvl="6" marL="0" marR="0" rtl="0" algn="r">
              <a:spcBef>
                <a:spcPts val="0"/>
              </a:spcBef>
              <a:buNone/>
              <a:defRPr b="0" i="0" sz="1000" u="none" cap="none" strike="noStrike">
                <a:solidFill>
                  <a:schemeClr val="dk1"/>
                </a:solidFill>
                <a:latin typeface="Garamond"/>
                <a:ea typeface="Garamond"/>
                <a:cs typeface="Garamond"/>
                <a:sym typeface="Garamond"/>
              </a:defRPr>
            </a:lvl7pPr>
            <a:lvl8pPr indent="0" lvl="7" marL="0" marR="0" rtl="0" algn="r">
              <a:spcBef>
                <a:spcPts val="0"/>
              </a:spcBef>
              <a:buNone/>
              <a:defRPr b="0" i="0" sz="1000" u="none" cap="none" strike="noStrike">
                <a:solidFill>
                  <a:schemeClr val="dk1"/>
                </a:solidFill>
                <a:latin typeface="Garamond"/>
                <a:ea typeface="Garamond"/>
                <a:cs typeface="Garamond"/>
                <a:sym typeface="Garamond"/>
              </a:defRPr>
            </a:lvl8pPr>
            <a:lvl9pPr indent="0" lvl="8" marL="0" marR="0" rtl="0" algn="r">
              <a:spcBef>
                <a:spcPts val="0"/>
              </a:spcBef>
              <a:buNone/>
              <a:defRPr b="0" i="0" sz="1000" u="none" cap="none" strike="noStrike">
                <a:solidFill>
                  <a:schemeClr val="dk1"/>
                </a:solidFill>
                <a:latin typeface="Garamond"/>
                <a:ea typeface="Garamond"/>
                <a:cs typeface="Garamond"/>
                <a:sym typeface="Garamond"/>
              </a:defRPr>
            </a:lvl9pPr>
          </a:lstStyle>
          <a:p>
            <a:pPr indent="0" lvl="0" marL="0" rtl="0" algn="r">
              <a:spcBef>
                <a:spcPts val="0"/>
              </a:spcBef>
              <a:spcAft>
                <a:spcPts val="0"/>
              </a:spcAft>
              <a:buNone/>
            </a:pPr>
            <a:fld id="{00000000-1234-1234-1234-123412341234}" type="slidenum">
              <a:rPr lang="mn-MN"/>
              <a:t>‹#›</a:t>
            </a:fld>
            <a:endParaRPr/>
          </a:p>
        </p:txBody>
      </p:sp>
    </p:spTree>
  </p:cSld>
  <p:clrMap accent1="accent1" accent2="accent2" accent3="accent3" accent4="accent4" accent5="accent5" accent6="accent6" bg1="lt1" bg2="dk2" tx1="dk1" tx2="lt2" folHlink="folHlink" hlink="hlink"/>
  <p:sldLayoutIdLst>
    <p:sldLayoutId id="2147483649" r:id="rId4"/>
    <p:sldLayoutId id="2147483650" r:id="rId5"/>
    <p:sldLayoutId id="2147483651" r:id="rId6"/>
    <p:sldLayoutId id="2147483652" r:id="rId7"/>
    <p:sldLayoutId id="2147483653" r:id="rId8"/>
    <p:sldLayoutId id="2147483654" r:id="rId9"/>
    <p:sldLayoutId id="2147483655" r:id="rId10"/>
    <p:sldLayoutId id="2147483656" r:id="rId11"/>
    <p:sldLayoutId id="2147483657" r:id="rId12"/>
    <p:sldLayoutId id="2147483658" r:id="rId13"/>
    <p:sldLayoutId id="2147483659" r:id="rId14"/>
    <p:sldLayoutId id="2147483660" r:id="rId15"/>
    <p:sldLayoutId id="2147483661" r:id="rId16"/>
    <p:sldLayoutId id="2147483662" r:id="rId17"/>
    <p:sldLayoutId id="2147483663" r:id="rId18"/>
    <p:sldLayoutId id="2147483664" r:id="rId19"/>
    <p:sldLayoutId id="2147483665" r:id="rId20"/>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10.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9.jp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11.jp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 Id="rId3" Type="http://schemas.openxmlformats.org/officeDocument/2006/relationships/image" Target="../media/image6.jp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 Id="rId3" Type="http://schemas.openxmlformats.org/officeDocument/2006/relationships/hyperlink" Target="https://montsame.mn/mn/" TargetMode="External"/><Relationship Id="rId4" Type="http://schemas.openxmlformats.org/officeDocument/2006/relationships/hyperlink" Target="http://unenmedee.mn/"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5" name="Shape 155"/>
        <p:cNvGrpSpPr/>
        <p:nvPr/>
      </p:nvGrpSpPr>
      <p:grpSpPr>
        <a:xfrm>
          <a:off x="0" y="0"/>
          <a:ext cx="0" cy="0"/>
          <a:chOff x="0" y="0"/>
          <a:chExt cx="0" cy="0"/>
        </a:xfrm>
      </p:grpSpPr>
      <p:sp>
        <p:nvSpPr>
          <p:cNvPr id="156" name="Google Shape;156;p1"/>
          <p:cNvSpPr txBox="1"/>
          <p:nvPr>
            <p:ph idx="1" type="subTitle"/>
          </p:nvPr>
        </p:nvSpPr>
        <p:spPr>
          <a:xfrm>
            <a:off x="1524000" y="1676400"/>
            <a:ext cx="6096000" cy="3733800"/>
          </a:xfrm>
          <a:prstGeom prst="rect">
            <a:avLst/>
          </a:prstGeom>
          <a:noFill/>
          <a:ln>
            <a:noFill/>
          </a:ln>
        </p:spPr>
        <p:txBody>
          <a:bodyPr anchorCtr="0" anchor="t" bIns="45700" lIns="91425" spcFirstLastPara="1" rIns="91425" wrap="square" tIns="45700">
            <a:normAutofit/>
          </a:bodyPr>
          <a:lstStyle/>
          <a:p>
            <a:pPr indent="0" lvl="0" marL="0" rtl="0" algn="ctr">
              <a:spcBef>
                <a:spcPts val="0"/>
              </a:spcBef>
              <a:spcAft>
                <a:spcPts val="0"/>
              </a:spcAft>
              <a:buSzPts val="2760"/>
              <a:buNone/>
            </a:pPr>
            <a:r>
              <a:t/>
            </a:r>
            <a:endParaRPr sz="2400">
              <a:solidFill>
                <a:srgbClr val="0070C0"/>
              </a:solidFill>
            </a:endParaRPr>
          </a:p>
          <a:p>
            <a:pPr indent="0" lvl="0" marL="0" rtl="0" algn="ctr">
              <a:spcBef>
                <a:spcPts val="1080"/>
              </a:spcBef>
              <a:spcAft>
                <a:spcPts val="0"/>
              </a:spcAft>
              <a:buSzPts val="2760"/>
              <a:buNone/>
            </a:pPr>
            <a:r>
              <a:rPr lang="mn-MN" sz="2400">
                <a:solidFill>
                  <a:srgbClr val="0070C0"/>
                </a:solidFill>
              </a:rPr>
              <a:t>History of Mongolian Journalism Week 6 Mongolian Journalism in the First Years of the Nation's Revolution:</a:t>
            </a:r>
            <a:endParaRPr sz="2400">
              <a:solidFill>
                <a:srgbClr val="0070C0"/>
              </a:solidFill>
            </a:endParaRPr>
          </a:p>
          <a:p>
            <a:pPr indent="0" lvl="0" marL="0" rtl="0" algn="ctr">
              <a:spcBef>
                <a:spcPts val="1080"/>
              </a:spcBef>
              <a:spcAft>
                <a:spcPts val="0"/>
              </a:spcAft>
              <a:buSzPts val="2760"/>
              <a:buNone/>
            </a:pPr>
            <a:r>
              <a:rPr lang="mn-MN" sz="2400">
                <a:solidFill>
                  <a:srgbClr val="0070C0"/>
                </a:solidFill>
              </a:rPr>
              <a:t>Лекц-6 </a:t>
            </a:r>
            <a:endParaRPr/>
          </a:p>
          <a:p>
            <a:pPr indent="0" lvl="0" marL="0" rtl="0" algn="ctr">
              <a:spcBef>
                <a:spcPts val="1000"/>
              </a:spcBef>
              <a:spcAft>
                <a:spcPts val="0"/>
              </a:spcAft>
              <a:buSzPts val="2300"/>
              <a:buNone/>
            </a:pPr>
            <a:r>
              <a:rPr lang="mn-MN">
                <a:solidFill>
                  <a:srgbClr val="0070C0"/>
                </a:solidFill>
              </a:rPr>
              <a:t>Ардын хувьсгалын эхний жилүүдийн Монголын сэтгүүл зүй</a:t>
            </a:r>
            <a:endParaRPr sz="2400">
              <a:solidFill>
                <a:srgbClr val="0070C0"/>
              </a:solidFill>
            </a:endParaRPr>
          </a:p>
          <a:p>
            <a:pPr indent="0" lvl="0" marL="0" rtl="0" algn="ctr">
              <a:spcBef>
                <a:spcPts val="1080"/>
              </a:spcBef>
              <a:spcAft>
                <a:spcPts val="0"/>
              </a:spcAft>
              <a:buSzPts val="2760"/>
              <a:buNone/>
            </a:pPr>
            <a:r>
              <a:t/>
            </a:r>
            <a:endParaRPr sz="2400">
              <a:solidFill>
                <a:srgbClr val="0070C0"/>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0" name="Shape 160"/>
        <p:cNvGrpSpPr/>
        <p:nvPr/>
      </p:nvGrpSpPr>
      <p:grpSpPr>
        <a:xfrm>
          <a:off x="0" y="0"/>
          <a:ext cx="0" cy="0"/>
          <a:chOff x="0" y="0"/>
          <a:chExt cx="0" cy="0"/>
        </a:xfrm>
      </p:grpSpPr>
      <p:sp>
        <p:nvSpPr>
          <p:cNvPr id="161" name="Google Shape;161;p2"/>
          <p:cNvSpPr txBox="1"/>
          <p:nvPr>
            <p:ph type="ctrTitle"/>
          </p:nvPr>
        </p:nvSpPr>
        <p:spPr>
          <a:xfrm>
            <a:off x="1981200" y="1676400"/>
            <a:ext cx="5486400" cy="533400"/>
          </a:xfrm>
          <a:prstGeom prst="rect">
            <a:avLst/>
          </a:prstGeom>
          <a:noFill/>
          <a:ln>
            <a:noFill/>
          </a:ln>
        </p:spPr>
        <p:txBody>
          <a:bodyPr anchorCtr="0" anchor="b" bIns="45700" lIns="91425" spcFirstLastPara="1" rIns="91425" wrap="square" tIns="45700">
            <a:noAutofit/>
          </a:bodyPr>
          <a:lstStyle/>
          <a:p>
            <a:pPr indent="0" lvl="0" marL="0" rtl="0" algn="ctr">
              <a:spcBef>
                <a:spcPts val="0"/>
              </a:spcBef>
              <a:spcAft>
                <a:spcPts val="0"/>
              </a:spcAft>
              <a:buClr>
                <a:srgbClr val="262626"/>
              </a:buClr>
              <a:buSzPts val="2800"/>
              <a:buFont typeface="Garamond"/>
              <a:buNone/>
            </a:pP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endParaRPr sz="2800"/>
          </a:p>
        </p:txBody>
      </p:sp>
      <p:sp>
        <p:nvSpPr>
          <p:cNvPr id="162" name="Google Shape;162;p2"/>
          <p:cNvSpPr txBox="1"/>
          <p:nvPr>
            <p:ph idx="1" type="subTitle"/>
          </p:nvPr>
        </p:nvSpPr>
        <p:spPr>
          <a:xfrm>
            <a:off x="609600" y="1676400"/>
            <a:ext cx="7467600" cy="4191000"/>
          </a:xfrm>
          <a:prstGeom prst="rect">
            <a:avLst/>
          </a:prstGeom>
          <a:noFill/>
          <a:ln>
            <a:noFill/>
          </a:ln>
        </p:spPr>
        <p:txBody>
          <a:bodyPr anchorCtr="0" anchor="t" bIns="45700" lIns="91425" spcFirstLastPara="1" rIns="91425" wrap="square" tIns="45700">
            <a:normAutofit/>
          </a:bodyPr>
          <a:lstStyle/>
          <a:p>
            <a:pPr indent="0" lvl="0" marL="0" rtl="0" algn="ctr">
              <a:spcBef>
                <a:spcPts val="0"/>
              </a:spcBef>
              <a:spcAft>
                <a:spcPts val="0"/>
              </a:spcAft>
              <a:buSzPts val="4140"/>
              <a:buNone/>
            </a:pPr>
            <a:r>
              <a:rPr lang="mn-MN" sz="3600">
                <a:solidFill>
                  <a:srgbClr val="0070C0"/>
                </a:solidFill>
              </a:rPr>
              <a:t> </a:t>
            </a:r>
            <a:endParaRPr/>
          </a:p>
        </p:txBody>
      </p:sp>
      <p:sp>
        <p:nvSpPr>
          <p:cNvPr id="163" name="Google Shape;163;p2"/>
          <p:cNvSpPr/>
          <p:nvPr/>
        </p:nvSpPr>
        <p:spPr>
          <a:xfrm>
            <a:off x="-152400" y="2133600"/>
            <a:ext cx="5638800" cy="646331"/>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0" i="0" lang="mn-MN" sz="3600" u="none" cap="none" strike="noStrike">
                <a:solidFill>
                  <a:schemeClr val="dk1"/>
                </a:solidFill>
                <a:latin typeface="Garamond"/>
                <a:ea typeface="Garamond"/>
                <a:cs typeface="Garamond"/>
                <a:sym typeface="Garamond"/>
              </a:rPr>
              <a:t>	</a:t>
            </a:r>
            <a:endParaRPr b="0" i="0" sz="3600" u="none" cap="none" strike="noStrike">
              <a:solidFill>
                <a:schemeClr val="dk1"/>
              </a:solidFill>
              <a:latin typeface="Garamond"/>
              <a:ea typeface="Garamond"/>
              <a:cs typeface="Garamond"/>
              <a:sym typeface="Garamond"/>
            </a:endParaRPr>
          </a:p>
        </p:txBody>
      </p:sp>
      <p:sp>
        <p:nvSpPr>
          <p:cNvPr id="164" name="Google Shape;164;p2"/>
          <p:cNvSpPr/>
          <p:nvPr/>
        </p:nvSpPr>
        <p:spPr>
          <a:xfrm>
            <a:off x="2209800" y="2286001"/>
            <a:ext cx="4648200" cy="261610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mn-MN" sz="2800" u="none" cap="none" strike="noStrike">
                <a:solidFill>
                  <a:srgbClr val="0070C0"/>
                </a:solidFill>
                <a:latin typeface="Garamond"/>
                <a:ea typeface="Garamond"/>
                <a:cs typeface="Garamond"/>
                <a:sym typeface="Garamond"/>
              </a:rPr>
              <a:t>D.Tsend </a:t>
            </a:r>
            <a:br>
              <a:rPr b="0" i="0" lang="mn-MN" sz="2800" u="none" cap="none" strike="noStrike">
                <a:solidFill>
                  <a:schemeClr val="dk1"/>
                </a:solidFill>
                <a:latin typeface="Garamond"/>
                <a:ea typeface="Garamond"/>
                <a:cs typeface="Garamond"/>
                <a:sym typeface="Garamond"/>
              </a:rPr>
            </a:br>
            <a:r>
              <a:rPr b="0" i="0" lang="mn-MN" sz="2800" u="none" cap="none" strike="noStrike">
                <a:solidFill>
                  <a:srgbClr val="0070C0"/>
                </a:solidFill>
                <a:latin typeface="Garamond"/>
                <a:ea typeface="Garamond"/>
                <a:cs typeface="Garamond"/>
                <a:sym typeface="Garamond"/>
              </a:rPr>
              <a:t>Journalism teacher</a:t>
            </a:r>
            <a:endParaRPr b="0" i="0" sz="2800" u="none" cap="none" strike="noStrike">
              <a:solidFill>
                <a:schemeClr val="dk1"/>
              </a:solidFill>
              <a:latin typeface="Garamond"/>
              <a:ea typeface="Garamond"/>
              <a:cs typeface="Garamond"/>
              <a:sym typeface="Garamond"/>
            </a:endParaRPr>
          </a:p>
          <a:p>
            <a:pPr indent="0" lvl="0" marL="0" marR="0" rtl="0" algn="l">
              <a:spcBef>
                <a:spcPts val="0"/>
              </a:spcBef>
              <a:spcAft>
                <a:spcPts val="0"/>
              </a:spcAft>
              <a:buNone/>
            </a:pPr>
            <a:r>
              <a:t/>
            </a:r>
            <a:endParaRPr sz="1800">
              <a:solidFill>
                <a:schemeClr val="dk1"/>
              </a:solidFill>
              <a:latin typeface="Garamond"/>
              <a:ea typeface="Garamond"/>
              <a:cs typeface="Garamond"/>
              <a:sym typeface="Garamond"/>
            </a:endParaRPr>
          </a:p>
          <a:p>
            <a:pPr indent="0" lvl="0" marL="0" marR="0" rtl="0" algn="ctr">
              <a:spcBef>
                <a:spcPts val="0"/>
              </a:spcBef>
              <a:spcAft>
                <a:spcPts val="0"/>
              </a:spcAft>
              <a:buNone/>
            </a:pPr>
            <a:r>
              <a:t/>
            </a:r>
            <a:endParaRPr sz="2400">
              <a:solidFill>
                <a:srgbClr val="0070C0"/>
              </a:solidFill>
              <a:latin typeface="Garamond"/>
              <a:ea typeface="Garamond"/>
              <a:cs typeface="Garamond"/>
              <a:sym typeface="Garamond"/>
            </a:endParaRPr>
          </a:p>
          <a:p>
            <a:pPr indent="0" lvl="0" marL="0" marR="0" rtl="0" algn="ctr">
              <a:spcBef>
                <a:spcPts val="0"/>
              </a:spcBef>
              <a:spcAft>
                <a:spcPts val="0"/>
              </a:spcAft>
              <a:buNone/>
            </a:pPr>
            <a:r>
              <a:rPr lang="mn-MN" sz="2400">
                <a:solidFill>
                  <a:srgbClr val="0070C0"/>
                </a:solidFill>
                <a:latin typeface="Garamond"/>
                <a:ea typeface="Garamond"/>
                <a:cs typeface="Garamond"/>
                <a:sym typeface="Garamond"/>
              </a:rPr>
              <a:t>Д.Цэнд </a:t>
            </a:r>
            <a:endParaRPr/>
          </a:p>
          <a:p>
            <a:pPr indent="0" lvl="0" marL="0" marR="0" rtl="0" algn="ctr">
              <a:spcBef>
                <a:spcPts val="0"/>
              </a:spcBef>
              <a:spcAft>
                <a:spcPts val="0"/>
              </a:spcAft>
              <a:buNone/>
            </a:pPr>
            <a:r>
              <a:rPr lang="mn-MN" sz="2400">
                <a:solidFill>
                  <a:srgbClr val="0070C0"/>
                </a:solidFill>
                <a:latin typeface="Garamond"/>
                <a:ea typeface="Garamond"/>
                <a:cs typeface="Garamond"/>
                <a:sym typeface="Garamond"/>
              </a:rPr>
              <a:t>Сэтгүүл зүйн багш </a:t>
            </a:r>
            <a:br>
              <a:rPr lang="mn-MN" sz="1800">
                <a:solidFill>
                  <a:schemeClr val="dk1"/>
                </a:solidFill>
                <a:latin typeface="Garamond"/>
                <a:ea typeface="Garamond"/>
                <a:cs typeface="Garamond"/>
                <a:sym typeface="Garamond"/>
              </a:rPr>
            </a:br>
            <a:endParaRPr sz="1800">
              <a:solidFill>
                <a:schemeClr val="dk1"/>
              </a:solidFill>
              <a:latin typeface="Garamond"/>
              <a:ea typeface="Garamond"/>
              <a:cs typeface="Garamond"/>
              <a:sym typeface="Garamond"/>
            </a:endParaRPr>
          </a:p>
        </p:txBody>
      </p:sp>
      <p:sp>
        <p:nvSpPr>
          <p:cNvPr id="165" name="Google Shape;165;p2"/>
          <p:cNvSpPr/>
          <p:nvPr/>
        </p:nvSpPr>
        <p:spPr>
          <a:xfrm>
            <a:off x="1828800" y="2057401"/>
            <a:ext cx="5029200" cy="76944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t/>
            </a:r>
            <a:endParaRPr sz="2000">
              <a:solidFill>
                <a:srgbClr val="0070C0"/>
              </a:solidFill>
              <a:latin typeface="Garamond"/>
              <a:ea typeface="Garamond"/>
              <a:cs typeface="Garamond"/>
              <a:sym typeface="Garamond"/>
            </a:endParaRPr>
          </a:p>
          <a:p>
            <a:pPr indent="0" lvl="0" marL="0" marR="0" rtl="0" algn="ctr">
              <a:spcBef>
                <a:spcPts val="0"/>
              </a:spcBef>
              <a:spcAft>
                <a:spcPts val="0"/>
              </a:spcAft>
              <a:buNone/>
            </a:pPr>
            <a:r>
              <a:t/>
            </a:r>
            <a:endParaRPr sz="2400">
              <a:solidFill>
                <a:srgbClr val="0070C0"/>
              </a:solidFill>
              <a:latin typeface="Garamond"/>
              <a:ea typeface="Garamond"/>
              <a:cs typeface="Garamond"/>
              <a:sym typeface="Garamond"/>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9" name="Shape 169"/>
        <p:cNvGrpSpPr/>
        <p:nvPr/>
      </p:nvGrpSpPr>
      <p:grpSpPr>
        <a:xfrm>
          <a:off x="0" y="0"/>
          <a:ext cx="0" cy="0"/>
          <a:chOff x="0" y="0"/>
          <a:chExt cx="0" cy="0"/>
        </a:xfrm>
      </p:grpSpPr>
      <p:sp>
        <p:nvSpPr>
          <p:cNvPr id="170" name="Google Shape;170;p3"/>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262626"/>
              </a:buClr>
              <a:buSzPct val="100000"/>
              <a:buFont typeface="Garamond"/>
              <a:buNone/>
            </a:pPr>
            <a:br>
              <a:rPr lang="mn-MN"/>
            </a:br>
            <a:br>
              <a:rPr lang="mn-MN"/>
            </a:br>
            <a:r>
              <a:rPr lang="mn-MN">
                <a:solidFill>
                  <a:srgbClr val="0070C0"/>
                </a:solidFill>
              </a:rPr>
              <a:t>Content of  Lecture-1</a:t>
            </a:r>
            <a:br>
              <a:rPr lang="mn-MN">
                <a:solidFill>
                  <a:srgbClr val="0070C0"/>
                </a:solidFill>
              </a:rPr>
            </a:br>
            <a:r>
              <a:rPr lang="mn-MN">
                <a:solidFill>
                  <a:srgbClr val="0070C0"/>
                </a:solidFill>
              </a:rPr>
              <a:t>Хичээлийн агуулга-1</a:t>
            </a:r>
            <a:br>
              <a:rPr lang="mn-MN"/>
            </a:br>
            <a:r>
              <a:rPr lang="mn-MN"/>
              <a:t> </a:t>
            </a:r>
            <a:br>
              <a:rPr lang="mn-MN"/>
            </a:br>
            <a:endParaRPr/>
          </a:p>
        </p:txBody>
      </p:sp>
      <p:sp>
        <p:nvSpPr>
          <p:cNvPr id="171" name="Google Shape;171;p3"/>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p>
            <a:pPr indent="-285750" lvl="0" marL="285750" rtl="0" algn="just">
              <a:spcBef>
                <a:spcPts val="0"/>
              </a:spcBef>
              <a:spcAft>
                <a:spcPts val="0"/>
              </a:spcAft>
              <a:buSzPts val="2760"/>
              <a:buChar char="•"/>
            </a:pPr>
            <a:r>
              <a:rPr lang="mn-MN">
                <a:solidFill>
                  <a:srgbClr val="FF0000"/>
                </a:solidFill>
              </a:rPr>
              <a:t>Сэдвийн зорилго:</a:t>
            </a:r>
            <a:r>
              <a:rPr lang="mn-MN">
                <a:solidFill>
                  <a:schemeClr val="dk1"/>
                </a:solidFill>
              </a:rPr>
              <a:t> Ардын хувьсгалын эхний жилүүдийн хэвлэлүүдийг нийгэмд гүйцэтгэсэн үүргийг мэдэх. </a:t>
            </a:r>
            <a:endParaRPr>
              <a:solidFill>
                <a:schemeClr val="dk1"/>
              </a:solidFill>
            </a:endParaRPr>
          </a:p>
          <a:p>
            <a:pPr indent="-285750" lvl="0" marL="285750" rtl="0" algn="just">
              <a:spcBef>
                <a:spcPts val="1080"/>
              </a:spcBef>
              <a:spcAft>
                <a:spcPts val="0"/>
              </a:spcAft>
              <a:buSzPts val="2760"/>
              <a:buChar char="•"/>
            </a:pPr>
            <a:r>
              <a:rPr lang="mn-MN">
                <a:solidFill>
                  <a:srgbClr val="FF0000"/>
                </a:solidFill>
              </a:rPr>
              <a:t>Нэр томьёо, тайлбар: </a:t>
            </a:r>
            <a:r>
              <a:rPr lang="mn-MN">
                <a:solidFill>
                  <a:schemeClr val="dk1"/>
                </a:solidFill>
              </a:rPr>
              <a:t>Уриа, Хураангуй, МОНТА, Ардын эрх, Үнэн.</a:t>
            </a:r>
            <a:endParaRPr>
              <a:solidFill>
                <a:schemeClr val="dk1"/>
              </a:solidFill>
            </a:endParaRPr>
          </a:p>
          <a:p>
            <a:pPr indent="-110490" lvl="0" marL="285750" rtl="0" algn="just">
              <a:spcBef>
                <a:spcPts val="1080"/>
              </a:spcBef>
              <a:spcAft>
                <a:spcPts val="0"/>
              </a:spcAft>
              <a:buSzPts val="2760"/>
              <a:buNone/>
            </a:pPr>
            <a:r>
              <a:t/>
            </a:r>
            <a:endParaRPr>
              <a:solidFill>
                <a:schemeClr val="dk1"/>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5" name="Shape 175"/>
        <p:cNvGrpSpPr/>
        <p:nvPr/>
      </p:nvGrpSpPr>
      <p:grpSpPr>
        <a:xfrm>
          <a:off x="0" y="0"/>
          <a:ext cx="0" cy="0"/>
          <a:chOff x="0" y="0"/>
          <a:chExt cx="0" cy="0"/>
        </a:xfrm>
      </p:grpSpPr>
      <p:sp>
        <p:nvSpPr>
          <p:cNvPr id="176" name="Google Shape;176;p4"/>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0070C0"/>
              </a:buClr>
              <a:buSzPct val="100000"/>
              <a:buFont typeface="Garamond"/>
              <a:buNone/>
            </a:pPr>
            <a:r>
              <a:rPr lang="mn-MN">
                <a:solidFill>
                  <a:srgbClr val="0070C0"/>
                </a:solidFill>
              </a:rPr>
              <a:t>Content of  Lecture-2</a:t>
            </a:r>
            <a:br>
              <a:rPr lang="mn-MN">
                <a:solidFill>
                  <a:srgbClr val="0070C0"/>
                </a:solidFill>
              </a:rPr>
            </a:br>
            <a:r>
              <a:rPr lang="mn-MN">
                <a:solidFill>
                  <a:srgbClr val="0070C0"/>
                </a:solidFill>
              </a:rPr>
              <a:t>Хичээлийн агуулга-2</a:t>
            </a:r>
            <a:endParaRPr/>
          </a:p>
        </p:txBody>
      </p:sp>
      <p:sp>
        <p:nvSpPr>
          <p:cNvPr id="177" name="Google Shape;177;p4"/>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92500" lnSpcReduction="20000"/>
          </a:bodyPr>
          <a:lstStyle/>
          <a:p>
            <a:pPr indent="-285750" lvl="0" marL="285750" rtl="0" algn="l">
              <a:spcBef>
                <a:spcPts val="0"/>
              </a:spcBef>
              <a:spcAft>
                <a:spcPts val="0"/>
              </a:spcAft>
              <a:buSzPct val="115000"/>
              <a:buChar char="•"/>
            </a:pPr>
            <a:r>
              <a:rPr b="1" lang="mn-MN">
                <a:solidFill>
                  <a:srgbClr val="FF0000"/>
                </a:solidFill>
              </a:rPr>
              <a:t>Эзэмших мэдлэг, чадвар:</a:t>
            </a:r>
            <a:endParaRPr/>
          </a:p>
          <a:p>
            <a:pPr indent="-285750" lvl="0" marL="285750" rtl="0" algn="l">
              <a:spcBef>
                <a:spcPts val="1044"/>
              </a:spcBef>
              <a:spcAft>
                <a:spcPts val="0"/>
              </a:spcAft>
              <a:buSzPct val="115000"/>
              <a:buChar char="•"/>
            </a:pPr>
            <a:r>
              <a:rPr lang="mn-MN">
                <a:solidFill>
                  <a:schemeClr val="dk1"/>
                </a:solidFill>
              </a:rPr>
              <a:t>Ардын хувьсгалын эхний жилүүдийн хэвлэлийн талаар мэднэ. </a:t>
            </a:r>
            <a:endParaRPr/>
          </a:p>
          <a:p>
            <a:pPr indent="-285750" lvl="0" marL="285750" rtl="0" algn="l">
              <a:spcBef>
                <a:spcPts val="1044"/>
              </a:spcBef>
              <a:spcAft>
                <a:spcPts val="0"/>
              </a:spcAft>
              <a:buSzPct val="115000"/>
              <a:buChar char="•"/>
            </a:pPr>
            <a:r>
              <a:rPr lang="mn-MN">
                <a:solidFill>
                  <a:schemeClr val="dk1"/>
                </a:solidFill>
              </a:rPr>
              <a:t>Монголын анхны мэдээллийн агентлагийн тухай мэдлэг олж авна. </a:t>
            </a:r>
            <a:endParaRPr/>
          </a:p>
          <a:p>
            <a:pPr indent="-285750" lvl="0" marL="285750" rtl="0" algn="l">
              <a:spcBef>
                <a:spcPts val="1044"/>
              </a:spcBef>
              <a:spcAft>
                <a:spcPts val="0"/>
              </a:spcAft>
              <a:buSzPct val="115000"/>
              <a:buChar char="•"/>
            </a:pPr>
            <a:r>
              <a:rPr lang="mn-MN">
                <a:solidFill>
                  <a:schemeClr val="dk1"/>
                </a:solidFill>
              </a:rPr>
              <a:t>Хамгийн олон жил хэвлэгдсэн Монголын сонины талаар мэднэ. </a:t>
            </a:r>
            <a:endParaRPr/>
          </a:p>
          <a:p>
            <a:pPr indent="-285750" lvl="0" marL="285750" rtl="0" algn="l">
              <a:spcBef>
                <a:spcPts val="1044"/>
              </a:spcBef>
              <a:spcAft>
                <a:spcPts val="0"/>
              </a:spcAft>
              <a:buSzPct val="115000"/>
              <a:buChar char="•"/>
            </a:pPr>
            <a:r>
              <a:rPr lang="mn-MN">
                <a:solidFill>
                  <a:schemeClr val="dk1"/>
                </a:solidFill>
              </a:rPr>
              <a:t>Түүхэн үнэн мэдээллийг олж авснаар аливаа түүхийн асуудалд бодит байдлаар хандана. </a:t>
            </a:r>
            <a:endParaRPr/>
          </a:p>
          <a:p>
            <a:pPr indent="-123634" lvl="0" marL="285750" rtl="0" algn="l">
              <a:spcBef>
                <a:spcPts val="1044"/>
              </a:spcBef>
              <a:spcAft>
                <a:spcPts val="0"/>
              </a:spcAft>
              <a:buSzPct val="115000"/>
              <a:buNone/>
            </a:pPr>
            <a:r>
              <a:t/>
            </a:r>
            <a:endParaRPr/>
          </a:p>
          <a:p>
            <a:pPr indent="-123634" lvl="0" marL="285750" rtl="0" algn="l">
              <a:spcBef>
                <a:spcPts val="1044"/>
              </a:spcBef>
              <a:spcAft>
                <a:spcPts val="0"/>
              </a:spcAft>
              <a:buSzPct val="115000"/>
              <a:buNone/>
            </a:pPr>
            <a:r>
              <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1" name="Shape 181"/>
        <p:cNvGrpSpPr/>
        <p:nvPr/>
      </p:nvGrpSpPr>
      <p:grpSpPr>
        <a:xfrm>
          <a:off x="0" y="0"/>
          <a:ext cx="0" cy="0"/>
          <a:chOff x="0" y="0"/>
          <a:chExt cx="0" cy="0"/>
        </a:xfrm>
      </p:grpSpPr>
      <p:sp>
        <p:nvSpPr>
          <p:cNvPr id="182" name="Google Shape;182;p5"/>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Ардын хувьсгалын эхний жилүүдийн сэтгүүл зүй</a:t>
            </a:r>
            <a:br>
              <a:rPr lang="mn-MN" sz="2400">
                <a:solidFill>
                  <a:srgbClr val="0070C0"/>
                </a:solidFill>
              </a:rPr>
            </a:br>
            <a:r>
              <a:rPr lang="mn-MN" sz="2400">
                <a:solidFill>
                  <a:srgbClr val="0070C0"/>
                </a:solidFill>
              </a:rPr>
              <a:t>Mongolian Journalism in the First Years of the Nation's Revolution</a:t>
            </a:r>
            <a:endParaRPr/>
          </a:p>
        </p:txBody>
      </p:sp>
      <p:sp>
        <p:nvSpPr>
          <p:cNvPr id="183" name="Google Shape;183;p5"/>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760"/>
              <a:buNone/>
            </a:pPr>
            <a:r>
              <a:rPr lang="mn-MN"/>
              <a:t>Ардын хувьсгалын эхний жилүүдэд Монголын сэтгүүл зүйн түүхэнд томоохон өөрчлөлт орсон. Учир нь энэ үеэс эхлэн олон сонин, сэтгүүл ар араасаа гарч эхэлсэн. Тухайлбал “Уриа” сонин, “Хураангуй сэтгүүл” сонин, “Нийслэлийн шинэ сонин”, “Ардын эрх” сонин хэвлэгдэж мөн мэдээллийн  “МОНТА” агентлаг байгуулагдав. </a:t>
            </a:r>
            <a:endParaRPr/>
          </a:p>
          <a:p>
            <a:pPr indent="-110490" lvl="0" marL="285750" rtl="0" algn="l">
              <a:spcBef>
                <a:spcPts val="1080"/>
              </a:spcBef>
              <a:spcAft>
                <a:spcPts val="0"/>
              </a:spcAft>
              <a:buSzPts val="2760"/>
              <a:buNone/>
            </a:pPr>
            <a:r>
              <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7" name="Shape 187"/>
        <p:cNvGrpSpPr/>
        <p:nvPr/>
      </p:nvGrpSpPr>
      <p:grpSpPr>
        <a:xfrm>
          <a:off x="0" y="0"/>
          <a:ext cx="0" cy="0"/>
          <a:chOff x="0" y="0"/>
          <a:chExt cx="0" cy="0"/>
        </a:xfrm>
      </p:grpSpPr>
      <p:sp>
        <p:nvSpPr>
          <p:cNvPr id="188" name="Google Shape;188;p6"/>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br>
              <a:rPr lang="mn-MN" sz="2400">
                <a:solidFill>
                  <a:srgbClr val="0070C0"/>
                </a:solidFill>
              </a:rPr>
            </a:br>
            <a:r>
              <a:rPr lang="mn-MN" sz="2400">
                <a:solidFill>
                  <a:srgbClr val="0070C0"/>
                </a:solidFill>
              </a:rPr>
              <a:t>“Уриа” сонин </a:t>
            </a:r>
            <a:br>
              <a:rPr lang="mn-MN" sz="2400">
                <a:solidFill>
                  <a:srgbClr val="0070C0"/>
                </a:solidFill>
              </a:rPr>
            </a:br>
            <a:r>
              <a:rPr lang="mn-MN" sz="2400">
                <a:solidFill>
                  <a:srgbClr val="0070C0"/>
                </a:solidFill>
              </a:rPr>
              <a:t>"Uria" newspaper</a:t>
            </a:r>
            <a:endParaRPr/>
          </a:p>
        </p:txBody>
      </p:sp>
      <p:pic>
        <p:nvPicPr>
          <p:cNvPr id="189" name="Google Shape;189;p6"/>
          <p:cNvPicPr preferRelativeResize="0"/>
          <p:nvPr>
            <p:ph idx="1" type="body"/>
          </p:nvPr>
        </p:nvPicPr>
        <p:blipFill rotWithShape="1">
          <a:blip r:embed="rId3">
            <a:alphaModFix/>
          </a:blip>
          <a:srcRect b="0" l="0" r="0" t="0"/>
          <a:stretch/>
        </p:blipFill>
        <p:spPr>
          <a:xfrm>
            <a:off x="1371600" y="2514599"/>
            <a:ext cx="2971800" cy="2362201"/>
          </a:xfrm>
          <a:prstGeom prst="rect">
            <a:avLst/>
          </a:prstGeom>
          <a:noFill/>
          <a:ln>
            <a:noFill/>
          </a:ln>
        </p:spPr>
      </p:pic>
      <p:sp>
        <p:nvSpPr>
          <p:cNvPr id="190" name="Google Shape;190;p6"/>
          <p:cNvSpPr/>
          <p:nvPr/>
        </p:nvSpPr>
        <p:spPr>
          <a:xfrm>
            <a:off x="1295400" y="5105400"/>
            <a:ext cx="3048000" cy="533400"/>
          </a:xfrm>
          <a:prstGeom prst="roundRect">
            <a:avLst>
              <a:gd fmla="val 16667" name="adj"/>
            </a:avLst>
          </a:prstGeom>
          <a:solidFill>
            <a:schemeClr val="lt1"/>
          </a:solidFill>
          <a:ln cap="rnd" cmpd="sng" w="158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mn-MN" sz="1800">
                <a:solidFill>
                  <a:schemeClr val="dk1"/>
                </a:solidFill>
                <a:latin typeface="Garamond"/>
                <a:ea typeface="Garamond"/>
                <a:cs typeface="Garamond"/>
                <a:sym typeface="Garamond"/>
              </a:rPr>
              <a:t>Д.Цэнд: Хувийн архив. </a:t>
            </a:r>
            <a:endParaRPr/>
          </a:p>
          <a:p>
            <a:pPr indent="0" lvl="0" marL="0" marR="0" rtl="0" algn="ctr">
              <a:spcBef>
                <a:spcPts val="0"/>
              </a:spcBef>
              <a:spcAft>
                <a:spcPts val="0"/>
              </a:spcAft>
              <a:buNone/>
            </a:pPr>
            <a:r>
              <a:rPr lang="mn-MN" sz="1800">
                <a:solidFill>
                  <a:schemeClr val="dk1"/>
                </a:solidFill>
                <a:latin typeface="Garamond"/>
                <a:ea typeface="Garamond"/>
                <a:cs typeface="Garamond"/>
                <a:sym typeface="Garamond"/>
              </a:rPr>
              <a:t>Tsend.D: personal archive</a:t>
            </a:r>
            <a:endParaRPr/>
          </a:p>
        </p:txBody>
      </p:sp>
      <p:sp>
        <p:nvSpPr>
          <p:cNvPr id="191" name="Google Shape;191;p6"/>
          <p:cNvSpPr/>
          <p:nvPr/>
        </p:nvSpPr>
        <p:spPr>
          <a:xfrm>
            <a:off x="4648200" y="2514600"/>
            <a:ext cx="3352800" cy="3048000"/>
          </a:xfrm>
          <a:prstGeom prst="rect">
            <a:avLst/>
          </a:prstGeom>
          <a:solidFill>
            <a:schemeClr val="lt1"/>
          </a:solidFill>
          <a:ln cap="rnd" cmpd="sng" w="158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rPr lang="mn-MN" sz="1800">
                <a:solidFill>
                  <a:schemeClr val="dk1"/>
                </a:solidFill>
                <a:latin typeface="Garamond"/>
                <a:ea typeface="Garamond"/>
                <a:cs typeface="Garamond"/>
                <a:sym typeface="Garamond"/>
              </a:rPr>
              <a:t>1921 оны долоо дугаар сарын 19-өөс 1922 оны арван хоёрдугаар сарын 26 хүртэл гарч байв.</a:t>
            </a:r>
            <a:endParaRPr/>
          </a:p>
          <a:p>
            <a:pPr indent="0" lvl="0" marL="0" marR="0" rtl="0" algn="l">
              <a:spcBef>
                <a:spcPts val="0"/>
              </a:spcBef>
              <a:spcAft>
                <a:spcPts val="0"/>
              </a:spcAft>
              <a:buNone/>
            </a:pPr>
            <a:r>
              <a:rPr lang="mn-MN" sz="1800">
                <a:solidFill>
                  <a:schemeClr val="dk1"/>
                </a:solidFill>
                <a:latin typeface="Garamond"/>
                <a:ea typeface="Garamond"/>
                <a:cs typeface="Garamond"/>
                <a:sym typeface="Garamond"/>
              </a:rPr>
              <a:t>Сонины нүүрэнд дун үлээж зогсоо монгол цэргийн зурагтай 29*43 см хэмжээтэй долоо хоногт 500-1200 хүртэл хувиар хэвлэгдсэн тус сонин нь монгол улсын нам төрийн анхны хэвлэл ажээ.  </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5" name="Shape 195"/>
        <p:cNvGrpSpPr/>
        <p:nvPr/>
      </p:nvGrpSpPr>
      <p:grpSpPr>
        <a:xfrm>
          <a:off x="0" y="0"/>
          <a:ext cx="0" cy="0"/>
          <a:chOff x="0" y="0"/>
          <a:chExt cx="0" cy="0"/>
        </a:xfrm>
      </p:grpSpPr>
      <p:sp>
        <p:nvSpPr>
          <p:cNvPr id="196" name="Google Shape;196;p7"/>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“Уриа” сонины нийтлэлийн бодлого </a:t>
            </a:r>
            <a:br>
              <a:rPr lang="mn-MN" sz="2400">
                <a:solidFill>
                  <a:srgbClr val="0070C0"/>
                </a:solidFill>
              </a:rPr>
            </a:br>
            <a:r>
              <a:rPr lang="mn-MN" sz="2400">
                <a:solidFill>
                  <a:srgbClr val="0070C0"/>
                </a:solidFill>
              </a:rPr>
              <a:t>Article policy of "Uria" newspaper</a:t>
            </a:r>
            <a:endParaRPr sz="2400"/>
          </a:p>
        </p:txBody>
      </p:sp>
      <p:sp>
        <p:nvSpPr>
          <p:cNvPr id="197" name="Google Shape;197;p7"/>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760"/>
              <a:buNone/>
            </a:pPr>
            <a:r>
              <a:rPr b="1" lang="mn-MN"/>
              <a:t>Нийтлэлийн бодлого:</a:t>
            </a:r>
            <a:r>
              <a:rPr lang="mn-MN"/>
              <a:t> Манай сонин намын үзэл суртлыг өргөн дэлгэрүүлж ард түмнийг улс төрийн талаар хүмүүжүүлэх чухал зэвсэг болж умартсаныг сануулж, алдааг залруулж дарлагдаж зүдрэгсдийг хамгаалж харгис бусармаг явдалтай эвлэршгүй тэмцэж улс орны ажил үйлсийг сайжруулан мандуулахад тусална хэмээн нийтлэлийн бодлогоо тодорхойлжээ.  </a:t>
            </a:r>
            <a:endParaRPr/>
          </a:p>
          <a:p>
            <a:pPr indent="-110490" lvl="0" marL="285750" rtl="0" algn="l">
              <a:spcBef>
                <a:spcPts val="1080"/>
              </a:spcBef>
              <a:spcAft>
                <a:spcPts val="0"/>
              </a:spcAft>
              <a:buSzPts val="2760"/>
              <a:buNone/>
            </a:pPr>
            <a:r>
              <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1" name="Shape 201"/>
        <p:cNvGrpSpPr/>
        <p:nvPr/>
      </p:nvGrpSpPr>
      <p:grpSpPr>
        <a:xfrm>
          <a:off x="0" y="0"/>
          <a:ext cx="0" cy="0"/>
          <a:chOff x="0" y="0"/>
          <a:chExt cx="0" cy="0"/>
        </a:xfrm>
      </p:grpSpPr>
      <p:sp>
        <p:nvSpPr>
          <p:cNvPr id="202" name="Google Shape;202;p8"/>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“Уриа” сонины булангууд </a:t>
            </a:r>
            <a:br>
              <a:rPr lang="mn-MN" sz="2400">
                <a:solidFill>
                  <a:srgbClr val="0070C0"/>
                </a:solidFill>
              </a:rPr>
            </a:br>
            <a:r>
              <a:rPr lang="mn-MN" sz="2400">
                <a:solidFill>
                  <a:srgbClr val="0070C0"/>
                </a:solidFill>
              </a:rPr>
              <a:t>Columns of "Uria" newspaper</a:t>
            </a:r>
            <a:endParaRPr sz="2400"/>
          </a:p>
        </p:txBody>
      </p:sp>
      <p:sp>
        <p:nvSpPr>
          <p:cNvPr id="203" name="Google Shape;203;p8"/>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760"/>
              <a:buNone/>
            </a:pPr>
            <a:r>
              <a:rPr lang="mn-MN"/>
              <a:t>Тус сонин  Ардын намын сонин, Засгийн газрын тогтоол, Залуучуудын эвлэлийн сонин, Дотоодын сонин, Эдийн засгийн газрын сонсгол, Шүүмжлэл, Гадаадын сонин гэсэн долоон булантай ба хуучин Орос-Монгол хэвлэлийн хорооны бааз дээр түшиглэн гарсан.  Улс орны нийгмийн амьдралыг өөрчилж, хувьсгалыг цаашид гүнзгийрүүлэх, ардын төр засгийг бэхжүүлэхэд нийтлэлээ чиглүүлж байсан. </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7" name="Shape 207"/>
        <p:cNvGrpSpPr/>
        <p:nvPr/>
      </p:nvGrpSpPr>
      <p:grpSpPr>
        <a:xfrm>
          <a:off x="0" y="0"/>
          <a:ext cx="0" cy="0"/>
          <a:chOff x="0" y="0"/>
          <a:chExt cx="0" cy="0"/>
        </a:xfrm>
      </p:grpSpPr>
      <p:sp>
        <p:nvSpPr>
          <p:cNvPr id="208" name="Google Shape;208;p9"/>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“Уриа” сонины нийтлэлийн агуулга </a:t>
            </a:r>
            <a:br>
              <a:rPr lang="mn-MN" sz="2400">
                <a:solidFill>
                  <a:srgbClr val="0070C0"/>
                </a:solidFill>
              </a:rPr>
            </a:br>
            <a:r>
              <a:rPr lang="mn-MN" sz="2400">
                <a:solidFill>
                  <a:srgbClr val="0070C0"/>
                </a:solidFill>
              </a:rPr>
              <a:t>The content of the article in "Uria" newspaper</a:t>
            </a:r>
            <a:endParaRPr/>
          </a:p>
        </p:txBody>
      </p:sp>
      <p:sp>
        <p:nvSpPr>
          <p:cNvPr id="209" name="Google Shape;209;p9"/>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32500" lnSpcReduction="20000"/>
          </a:bodyPr>
          <a:lstStyle/>
          <a:p>
            <a:pPr indent="0" lvl="0" marL="0" rtl="0" algn="just">
              <a:spcBef>
                <a:spcPts val="0"/>
              </a:spcBef>
              <a:spcAft>
                <a:spcPts val="0"/>
              </a:spcAft>
              <a:buSzPct val="115000"/>
              <a:buNone/>
            </a:pPr>
            <a:r>
              <a:rPr b="1" lang="mn-MN" sz="6400"/>
              <a:t>Тус сонины “Ардын намын сонин” буланд нам засгаас ойрын үед хийх найман ажлыг  заажээ. </a:t>
            </a:r>
            <a:endParaRPr sz="6400"/>
          </a:p>
          <a:p>
            <a:pPr indent="-285750" lvl="0" marL="285750" rtl="0" algn="just">
              <a:spcBef>
                <a:spcPts val="1016"/>
              </a:spcBef>
              <a:spcAft>
                <a:spcPts val="0"/>
              </a:spcAft>
              <a:buSzPct val="115000"/>
              <a:buFont typeface="Arial"/>
              <a:buChar char="•"/>
            </a:pPr>
            <a:r>
              <a:rPr lang="mn-MN" sz="6400"/>
              <a:t>Ноёд баяд, хутагт хувилгаад ард тайж ялгалгүй ард олноос татвар авахыг зогсоох.</a:t>
            </a:r>
            <a:endParaRPr/>
          </a:p>
          <a:p>
            <a:pPr indent="-285750" lvl="0" marL="285750" rtl="0" algn="just">
              <a:spcBef>
                <a:spcPts val="1016"/>
              </a:spcBef>
              <a:spcAft>
                <a:spcPts val="0"/>
              </a:spcAft>
              <a:buSzPct val="115000"/>
              <a:buChar char="•"/>
            </a:pPr>
            <a:r>
              <a:rPr lang="mn-MN" sz="6400"/>
              <a:t>Орон хийд лам нар шашин шүтээний хэрэгт ард олноос татвар авахыг хориглох.</a:t>
            </a:r>
            <a:endParaRPr/>
          </a:p>
          <a:p>
            <a:pPr indent="-285750" lvl="0" marL="285750" rtl="0" algn="just">
              <a:spcBef>
                <a:spcPts val="1016"/>
              </a:spcBef>
              <a:spcAft>
                <a:spcPts val="0"/>
              </a:spcAft>
              <a:buSzPct val="115000"/>
              <a:buChar char="•"/>
            </a:pPr>
            <a:r>
              <a:rPr lang="mn-MN" sz="6400"/>
              <a:t>Хамжлага ардыг феодалын мэдлээс чөлөөлөх</a:t>
            </a:r>
            <a:endParaRPr/>
          </a:p>
          <a:p>
            <a:pPr indent="-285750" lvl="0" marL="285750" rtl="0" algn="just">
              <a:spcBef>
                <a:spcPts val="1016"/>
              </a:spcBef>
              <a:spcAft>
                <a:spcPts val="0"/>
              </a:spcAft>
              <a:buSzPct val="115000"/>
              <a:buChar char="•"/>
            </a:pPr>
            <a:r>
              <a:rPr lang="mn-MN" sz="6400"/>
              <a:t>Улсын түр цагийн хурлыг яаралтай хуралдуулах</a:t>
            </a:r>
            <a:endParaRPr/>
          </a:p>
          <a:p>
            <a:pPr indent="-228790" lvl="0" marL="285750" rtl="0" algn="just">
              <a:spcBef>
                <a:spcPts val="756"/>
              </a:spcBef>
              <a:spcAft>
                <a:spcPts val="0"/>
              </a:spcAft>
              <a:buSzPct val="115000"/>
              <a:buNone/>
            </a:pPr>
            <a:r>
              <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3" name="Shape 213"/>
        <p:cNvGrpSpPr/>
        <p:nvPr/>
      </p:nvGrpSpPr>
      <p:grpSpPr>
        <a:xfrm>
          <a:off x="0" y="0"/>
          <a:ext cx="0" cy="0"/>
          <a:chOff x="0" y="0"/>
          <a:chExt cx="0" cy="0"/>
        </a:xfrm>
      </p:grpSpPr>
      <p:sp>
        <p:nvSpPr>
          <p:cNvPr id="214" name="Google Shape;214;p10"/>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a:t>
            </a:r>
            <a:r>
              <a:rPr lang="mn-MN" sz="2700">
                <a:solidFill>
                  <a:srgbClr val="0070C0"/>
                </a:solidFill>
              </a:rPr>
              <a:t>Уриа” сонины нийтлэлийн агуулга </a:t>
            </a:r>
            <a:br>
              <a:rPr lang="mn-MN" sz="2700">
                <a:solidFill>
                  <a:srgbClr val="0070C0"/>
                </a:solidFill>
              </a:rPr>
            </a:br>
            <a:r>
              <a:rPr lang="mn-MN" sz="2700">
                <a:solidFill>
                  <a:srgbClr val="0070C0"/>
                </a:solidFill>
              </a:rPr>
              <a:t>The content of the article in "Uria" newspaper</a:t>
            </a:r>
            <a:endParaRPr sz="2700"/>
          </a:p>
        </p:txBody>
      </p:sp>
      <p:sp>
        <p:nvSpPr>
          <p:cNvPr id="215" name="Google Shape;215;p10"/>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p>
            <a:pPr indent="-285750" lvl="0" marL="285750" rtl="0" algn="just">
              <a:spcBef>
                <a:spcPts val="0"/>
              </a:spcBef>
              <a:spcAft>
                <a:spcPts val="0"/>
              </a:spcAft>
              <a:buSzPts val="2760"/>
              <a:buChar char="•"/>
            </a:pPr>
            <a:r>
              <a:rPr lang="mn-MN"/>
              <a:t>Засаг захиргааны удирдах алба нь үнэн ч шудрага ардыг сонгож ажиллуулах</a:t>
            </a:r>
            <a:endParaRPr/>
          </a:p>
          <a:p>
            <a:pPr indent="-285750" lvl="0" marL="285750" rtl="0" algn="just">
              <a:spcBef>
                <a:spcPts val="1080"/>
              </a:spcBef>
              <a:spcAft>
                <a:spcPts val="0"/>
              </a:spcAft>
              <a:buSzPts val="2760"/>
              <a:buChar char="•"/>
            </a:pPr>
            <a:r>
              <a:rPr lang="mn-MN"/>
              <a:t>Цэргийн албыг бүх нийтээр адил тэгш хаалгах</a:t>
            </a:r>
            <a:endParaRPr/>
          </a:p>
          <a:p>
            <a:pPr indent="-285750" lvl="0" marL="285750" rtl="0" algn="just">
              <a:spcBef>
                <a:spcPts val="1080"/>
              </a:spcBef>
              <a:spcAft>
                <a:spcPts val="0"/>
              </a:spcAft>
              <a:buSzPts val="2760"/>
              <a:buChar char="•"/>
            </a:pPr>
            <a:r>
              <a:rPr lang="mn-MN"/>
              <a:t>Хааны эрхийг хүндэтгэх үүднээс хэмжээлэн бадруулах</a:t>
            </a:r>
            <a:endParaRPr/>
          </a:p>
          <a:p>
            <a:pPr indent="-285750" lvl="0" marL="285750" rtl="0" algn="just">
              <a:spcBef>
                <a:spcPts val="1080"/>
              </a:spcBef>
              <a:spcAft>
                <a:spcPts val="0"/>
              </a:spcAft>
              <a:buSzPts val="2760"/>
              <a:buChar char="•"/>
            </a:pPr>
            <a:r>
              <a:rPr lang="mn-MN"/>
              <a:t>Улсын эрх үүргийг засгийн газрын ба их хурлын мэдэлд шилжүүлэх</a:t>
            </a:r>
            <a:endParaRPr/>
          </a:p>
          <a:p>
            <a:pPr indent="-110490" lvl="0" marL="285750" rtl="0" algn="l">
              <a:spcBef>
                <a:spcPts val="1080"/>
              </a:spcBef>
              <a:spcAft>
                <a:spcPts val="0"/>
              </a:spcAft>
              <a:buSzPts val="2760"/>
              <a:buNone/>
            </a:pPr>
            <a:r>
              <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9" name="Shape 219"/>
        <p:cNvGrpSpPr/>
        <p:nvPr/>
      </p:nvGrpSpPr>
      <p:grpSpPr>
        <a:xfrm>
          <a:off x="0" y="0"/>
          <a:ext cx="0" cy="0"/>
          <a:chOff x="0" y="0"/>
          <a:chExt cx="0" cy="0"/>
        </a:xfrm>
      </p:grpSpPr>
      <p:sp>
        <p:nvSpPr>
          <p:cNvPr id="220" name="Google Shape;220;p11"/>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Military policy of "Uria" newspaper</a:t>
            </a:r>
            <a:br>
              <a:rPr lang="mn-MN" sz="2400">
                <a:solidFill>
                  <a:srgbClr val="0070C0"/>
                </a:solidFill>
              </a:rPr>
            </a:br>
            <a:r>
              <a:rPr lang="mn-MN" sz="2400">
                <a:solidFill>
                  <a:srgbClr val="0070C0"/>
                </a:solidFill>
              </a:rPr>
              <a:t>“Уриа” сонины цэргийн бодлого </a:t>
            </a:r>
            <a:endParaRPr sz="2400">
              <a:solidFill>
                <a:srgbClr val="0070C0"/>
              </a:solidFill>
            </a:endParaRPr>
          </a:p>
        </p:txBody>
      </p:sp>
      <p:sp>
        <p:nvSpPr>
          <p:cNvPr id="221" name="Google Shape;221;p11"/>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92500" lnSpcReduction="10000"/>
          </a:bodyPr>
          <a:lstStyle/>
          <a:p>
            <a:pPr indent="0" lvl="0" marL="0" rtl="0" algn="just">
              <a:spcBef>
                <a:spcPts val="0"/>
              </a:spcBef>
              <a:spcAft>
                <a:spcPts val="0"/>
              </a:spcAft>
              <a:buSzPct val="115000"/>
              <a:buNone/>
            </a:pPr>
            <a:r>
              <a:rPr lang="mn-MN"/>
              <a:t>Энэхүү сонин нь ардын цэргийг бэхжүүлэхэд ихээхэн анхаарч байв. Тус сонины хоёр дугаарт “Аливаа улсад дотоодыг тохинуулах, гадаад дайсныг няцуулах нь цэрэг болохыг хэн бүхнээр мэдэх тул манай засгийн газар, ард олны эрхэм чухал даруй түргэнээр гүйцэтгэвэл зохих нь гагцхүү журамт баатарлаг цэрэг байгуулах хэрэг болно” гээд хувьсгалын дараа манай орны хязгаар нутагт бүгж байсан цагаантны үлдэгдлийг устгахыг уриалж “”эрх чөлөөнд дуртай хүн бүхэн хурдан морио унаж, хурц зэвсгээ далайж, дээрэмчдийг үлдэн хөөцгөөе” гэж бичжээ.  </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5" name="Shape 225"/>
        <p:cNvGrpSpPr/>
        <p:nvPr/>
      </p:nvGrpSpPr>
      <p:grpSpPr>
        <a:xfrm>
          <a:off x="0" y="0"/>
          <a:ext cx="0" cy="0"/>
          <a:chOff x="0" y="0"/>
          <a:chExt cx="0" cy="0"/>
        </a:xfrm>
      </p:grpSpPr>
      <p:sp>
        <p:nvSpPr>
          <p:cNvPr id="226" name="Google Shape;226;p12"/>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Military policy of "Uria" newspaper</a:t>
            </a:r>
            <a:br>
              <a:rPr lang="mn-MN" sz="2400">
                <a:solidFill>
                  <a:srgbClr val="0070C0"/>
                </a:solidFill>
              </a:rPr>
            </a:br>
            <a:r>
              <a:rPr lang="mn-MN" sz="2400">
                <a:solidFill>
                  <a:srgbClr val="0070C0"/>
                </a:solidFill>
              </a:rPr>
              <a:t>“Уриа” сонины цэргийн бодлого </a:t>
            </a:r>
            <a:endParaRPr sz="2400"/>
          </a:p>
        </p:txBody>
      </p:sp>
      <p:sp>
        <p:nvSpPr>
          <p:cNvPr id="227" name="Google Shape;227;p12"/>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760"/>
              <a:buNone/>
            </a:pPr>
            <a:r>
              <a:rPr lang="mn-MN"/>
              <a:t>Уриа сонин дугаар бүртээ дотоодын цэргийн дүрэм, цааз хуультай холбогдуулж бүх цэргийн жанжин Д.Сүхбаатарын гарын үсэгтэй тушаалыг нийтэлж байв. Тус сонин нь мэдээ, мэдээллийн зэрэгцээ шүүмжлэлт, дохио санамж өгөх өгүүллүүд ч нэлээд гарч байв. Сонин бэрхшээлтэй байдалд хэвлэгдэж байсан боловч намын үүргээ нэр төртэй биелүүлж байв. </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1" name="Shape 231"/>
        <p:cNvGrpSpPr/>
        <p:nvPr/>
      </p:nvGrpSpPr>
      <p:grpSpPr>
        <a:xfrm>
          <a:off x="0" y="0"/>
          <a:ext cx="0" cy="0"/>
          <a:chOff x="0" y="0"/>
          <a:chExt cx="0" cy="0"/>
        </a:xfrm>
      </p:grpSpPr>
      <p:sp>
        <p:nvSpPr>
          <p:cNvPr id="232" name="Google Shape;232;p13"/>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Importance of "Uria" newspaper</a:t>
            </a:r>
            <a:br>
              <a:rPr lang="mn-MN" sz="2400">
                <a:solidFill>
                  <a:srgbClr val="0070C0"/>
                </a:solidFill>
              </a:rPr>
            </a:br>
            <a:r>
              <a:rPr lang="mn-MN" sz="2400">
                <a:solidFill>
                  <a:srgbClr val="0070C0"/>
                </a:solidFill>
              </a:rPr>
              <a:t>“Уриа” сонины ач холбогдол </a:t>
            </a:r>
            <a:endParaRPr sz="2400">
              <a:solidFill>
                <a:srgbClr val="0070C0"/>
              </a:solidFill>
            </a:endParaRPr>
          </a:p>
        </p:txBody>
      </p:sp>
      <p:sp>
        <p:nvSpPr>
          <p:cNvPr id="233" name="Google Shape;233;p13"/>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92500" lnSpcReduction="20000"/>
          </a:bodyPr>
          <a:lstStyle/>
          <a:p>
            <a:pPr indent="-285750" lvl="0" marL="285750" rtl="0" algn="just">
              <a:spcBef>
                <a:spcPts val="0"/>
              </a:spcBef>
              <a:spcAft>
                <a:spcPts val="0"/>
              </a:spcAft>
              <a:buSzPct val="115000"/>
              <a:buNone/>
            </a:pPr>
            <a:r>
              <a:rPr lang="mn-MN"/>
              <a:t>Монгол орны амьдралд гарч байсан шинэ сэргэг зүйлийг үнэн бодитой тусгаж улс орны хөгжилд нөлөөлөхөд үндэс болсон чухал асуудлыг өргөн дэвшүүлж түүнийг шийдвэрлэх оновчтой санаа бодлыг дэлгэрүүлж гаргадаг байсан. Мөн цэрэг армийг бэхжүүлэхэд ихээхэн үүрэг рольтой сонин байсан. Судлаачид энэхүү сонины талаар “үзэл суртлын үүргээ сайн биелүүлэхийн зэрэгцээ шинэ тулгар байгуулагдсан ардын засгийн газрын шийдвэр, гадаад дотоодын үйл явдлыг түргэн шуурхай мэдээлэхийг оролдож байснаараа сонин гэдэг агуулгыг бүрэн хангаж чадаж байна” хэмээн дүгнэсэн байна.  </a:t>
            </a:r>
            <a:endParaRPr/>
          </a:p>
          <a:p>
            <a:pPr indent="-285750" lvl="0" marL="285750" rtl="0" algn="l">
              <a:spcBef>
                <a:spcPts val="1044"/>
              </a:spcBef>
              <a:spcAft>
                <a:spcPts val="0"/>
              </a:spcAft>
              <a:buSzPct val="115000"/>
              <a:buNone/>
            </a:pPr>
            <a:r>
              <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8" name="Shape 238"/>
        <p:cNvGrpSpPr/>
        <p:nvPr/>
      </p:nvGrpSpPr>
      <p:grpSpPr>
        <a:xfrm>
          <a:off x="0" y="0"/>
          <a:ext cx="0" cy="0"/>
          <a:chOff x="0" y="0"/>
          <a:chExt cx="0" cy="0"/>
        </a:xfrm>
      </p:grpSpPr>
      <p:sp>
        <p:nvSpPr>
          <p:cNvPr id="239" name="Google Shape;239;p14"/>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0070C0"/>
              </a:buClr>
              <a:buSzPct val="100000"/>
              <a:buFont typeface="Garamond"/>
              <a:buNone/>
            </a:pPr>
            <a:br>
              <a:rPr lang="mn-MN" sz="2700">
                <a:solidFill>
                  <a:srgbClr val="0070C0"/>
                </a:solidFill>
              </a:rPr>
            </a:br>
            <a:br>
              <a:rPr lang="mn-MN" sz="2700">
                <a:solidFill>
                  <a:srgbClr val="0070C0"/>
                </a:solidFill>
              </a:rPr>
            </a:br>
            <a:r>
              <a:rPr lang="mn-MN" sz="2700">
                <a:solidFill>
                  <a:srgbClr val="0070C0"/>
                </a:solidFill>
              </a:rPr>
              <a:t>"Summary Magazine" newspaper</a:t>
            </a:r>
            <a:br>
              <a:rPr lang="mn-MN" sz="2700">
                <a:solidFill>
                  <a:srgbClr val="0070C0"/>
                </a:solidFill>
              </a:rPr>
            </a:br>
            <a:r>
              <a:rPr lang="mn-MN" sz="2700">
                <a:solidFill>
                  <a:srgbClr val="0070C0"/>
                </a:solidFill>
              </a:rPr>
              <a:t>“Хураангуй сэтгүүл” сонин </a:t>
            </a:r>
            <a:br>
              <a:rPr lang="mn-MN" sz="2700">
                <a:solidFill>
                  <a:srgbClr val="0070C0"/>
                </a:solidFill>
              </a:rPr>
            </a:br>
            <a:br>
              <a:rPr lang="mn-MN"/>
            </a:br>
            <a:endParaRPr/>
          </a:p>
        </p:txBody>
      </p:sp>
      <p:sp>
        <p:nvSpPr>
          <p:cNvPr id="240" name="Google Shape;240;p14"/>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p>
            <a:pPr indent="-285750" lvl="0" marL="285750" rtl="0" algn="just">
              <a:spcBef>
                <a:spcPts val="0"/>
              </a:spcBef>
              <a:spcAft>
                <a:spcPts val="0"/>
              </a:spcAft>
              <a:buSzPts val="2760"/>
              <a:buChar char="•"/>
            </a:pPr>
            <a:r>
              <a:rPr lang="mn-MN"/>
              <a:t>1922 оны зургадугаар сараас эхлэн долоо хоногт хоёр удаа гарч байв. Дугаар бүр нь 500 хувь хэвлэгдэж 20 мөнгөний үнэтэй байв. Нийтдээ 92 дугаар гарсан ажээ.  Уриа сонины хэвлэлт зогссоны дараа “Нийслэлийн шинэ сонин” гартал 6 сарын хугацаанд гарч байсан. </a:t>
            </a:r>
            <a:endParaRPr/>
          </a:p>
          <a:p>
            <a:pPr indent="-110490" lvl="0" marL="285750" rtl="0" algn="l">
              <a:spcBef>
                <a:spcPts val="1080"/>
              </a:spcBef>
              <a:spcAft>
                <a:spcPts val="0"/>
              </a:spcAft>
              <a:buSzPts val="2760"/>
              <a:buNone/>
            </a:pPr>
            <a:r>
              <a:t/>
            </a:r>
            <a:endParaRPr/>
          </a:p>
          <a:p>
            <a:pPr indent="-110490" lvl="0" marL="285750" rtl="0" algn="l">
              <a:spcBef>
                <a:spcPts val="1080"/>
              </a:spcBef>
              <a:spcAft>
                <a:spcPts val="0"/>
              </a:spcAft>
              <a:buSzPts val="2760"/>
              <a:buNone/>
            </a:pPr>
            <a:r>
              <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4" name="Shape 244"/>
        <p:cNvGrpSpPr/>
        <p:nvPr/>
      </p:nvGrpSpPr>
      <p:grpSpPr>
        <a:xfrm>
          <a:off x="0" y="0"/>
          <a:ext cx="0" cy="0"/>
          <a:chOff x="0" y="0"/>
          <a:chExt cx="0" cy="0"/>
        </a:xfrm>
      </p:grpSpPr>
      <p:sp>
        <p:nvSpPr>
          <p:cNvPr id="245" name="Google Shape;245;p15"/>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"Summary Magazine" newspaper</a:t>
            </a:r>
            <a:br>
              <a:rPr lang="mn-MN" sz="2400">
                <a:solidFill>
                  <a:srgbClr val="0070C0"/>
                </a:solidFill>
              </a:rPr>
            </a:br>
            <a:r>
              <a:rPr lang="mn-MN" sz="2400">
                <a:solidFill>
                  <a:srgbClr val="0070C0"/>
                </a:solidFill>
              </a:rPr>
              <a:t>“Хураангуй сэтгүүл” сонин</a:t>
            </a:r>
            <a:endParaRPr sz="2400"/>
          </a:p>
        </p:txBody>
      </p:sp>
      <p:pic>
        <p:nvPicPr>
          <p:cNvPr descr="https://montsame.mn/files/600665e787d50.jpeg" id="246" name="Google Shape;246;p15"/>
          <p:cNvPicPr preferRelativeResize="0"/>
          <p:nvPr/>
        </p:nvPicPr>
        <p:blipFill rotWithShape="1">
          <a:blip r:embed="rId3">
            <a:alphaModFix/>
          </a:blip>
          <a:srcRect b="0" l="0" r="0" t="0"/>
          <a:stretch/>
        </p:blipFill>
        <p:spPr>
          <a:xfrm>
            <a:off x="1143000" y="2362200"/>
            <a:ext cx="3581399" cy="2971800"/>
          </a:xfrm>
          <a:prstGeom prst="rect">
            <a:avLst/>
          </a:prstGeom>
          <a:noFill/>
          <a:ln>
            <a:noFill/>
          </a:ln>
        </p:spPr>
      </p:pic>
      <p:sp>
        <p:nvSpPr>
          <p:cNvPr id="247" name="Google Shape;247;p15"/>
          <p:cNvSpPr/>
          <p:nvPr/>
        </p:nvSpPr>
        <p:spPr>
          <a:xfrm>
            <a:off x="1219200" y="5410200"/>
            <a:ext cx="3429000" cy="609600"/>
          </a:xfrm>
          <a:prstGeom prst="roundRect">
            <a:avLst>
              <a:gd fmla="val 16667" name="adj"/>
            </a:avLst>
          </a:prstGeom>
          <a:solidFill>
            <a:schemeClr val="lt1"/>
          </a:solidFill>
          <a:ln cap="rnd" cmpd="sng" w="158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mn-MN" sz="1800">
                <a:solidFill>
                  <a:schemeClr val="dk1"/>
                </a:solidFill>
                <a:latin typeface="Garamond"/>
                <a:ea typeface="Garamond"/>
                <a:cs typeface="Garamond"/>
                <a:sym typeface="Garamond"/>
              </a:rPr>
              <a:t>https://montsame.mn/mn/read/250504</a:t>
            </a:r>
            <a:endParaRPr/>
          </a:p>
        </p:txBody>
      </p:sp>
      <p:sp>
        <p:nvSpPr>
          <p:cNvPr id="248" name="Google Shape;248;p15"/>
          <p:cNvSpPr/>
          <p:nvPr/>
        </p:nvSpPr>
        <p:spPr>
          <a:xfrm>
            <a:off x="4800600" y="2590800"/>
            <a:ext cx="3200400" cy="3352800"/>
          </a:xfrm>
          <a:prstGeom prst="rect">
            <a:avLst/>
          </a:prstGeom>
          <a:solidFill>
            <a:schemeClr val="lt1"/>
          </a:solidFill>
          <a:ln cap="rnd" cmpd="sng" w="158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rPr lang="mn-MN" sz="1800">
                <a:solidFill>
                  <a:schemeClr val="dk1"/>
                </a:solidFill>
                <a:latin typeface="Garamond"/>
                <a:ea typeface="Garamond"/>
                <a:cs typeface="Garamond"/>
                <a:sym typeface="Garamond"/>
              </a:rPr>
              <a:t>Уг сэтгүүл “Ардын намын сонин”, “Ардын засгийн сонин”, “Залуучуудын эвлэлийн сонин” гэсэн булантай байв. Монгол оронд сургууль, эмнэлэг, анхны хоршоо, үзвэр үйлчилгээний газар байгуулагдаж байгаа талаар мэдээлж байв.</a:t>
            </a:r>
            <a:endParaRPr/>
          </a:p>
          <a:p>
            <a:pPr indent="0" lvl="0" marL="0" marR="0" rtl="0" algn="l">
              <a:spcBef>
                <a:spcPts val="0"/>
              </a:spcBef>
              <a:spcAft>
                <a:spcPts val="0"/>
              </a:spcAft>
              <a:buNone/>
            </a:pPr>
            <a:r>
              <a:rPr lang="mn-MN" sz="1800">
                <a:solidFill>
                  <a:schemeClr val="dk1"/>
                </a:solidFill>
                <a:latin typeface="Garamond"/>
                <a:ea typeface="Garamond"/>
                <a:cs typeface="Garamond"/>
                <a:sym typeface="Garamond"/>
              </a:rPr>
              <a:t> </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2" name="Shape 252"/>
        <p:cNvGrpSpPr/>
        <p:nvPr/>
      </p:nvGrpSpPr>
      <p:grpSpPr>
        <a:xfrm>
          <a:off x="0" y="0"/>
          <a:ext cx="0" cy="0"/>
          <a:chOff x="0" y="0"/>
          <a:chExt cx="0" cy="0"/>
        </a:xfrm>
      </p:grpSpPr>
      <p:sp>
        <p:nvSpPr>
          <p:cNvPr id="253" name="Google Shape;253;p16"/>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0070C0"/>
              </a:buClr>
              <a:buSzPct val="100000"/>
              <a:buFont typeface="Garamond"/>
              <a:buNone/>
            </a:pPr>
            <a:br>
              <a:rPr lang="mn-MN" sz="2400">
                <a:solidFill>
                  <a:srgbClr val="0070C0"/>
                </a:solidFill>
              </a:rPr>
            </a:br>
            <a:r>
              <a:rPr lang="mn-MN" sz="2400">
                <a:solidFill>
                  <a:srgbClr val="0070C0"/>
                </a:solidFill>
              </a:rPr>
              <a:t>Contents of the "Summary Magazine" newspaper</a:t>
            </a:r>
            <a:br>
              <a:rPr lang="mn-MN" sz="2400">
                <a:solidFill>
                  <a:srgbClr val="0070C0"/>
                </a:solidFill>
              </a:rPr>
            </a:br>
            <a:r>
              <a:rPr lang="mn-MN" sz="2400">
                <a:solidFill>
                  <a:srgbClr val="0070C0"/>
                </a:solidFill>
              </a:rPr>
              <a:t>“Хураангуй сэтгүүл” сонины агуулга </a:t>
            </a:r>
            <a:br>
              <a:rPr lang="mn-MN" sz="2400">
                <a:solidFill>
                  <a:srgbClr val="0070C0"/>
                </a:solidFill>
              </a:rPr>
            </a:br>
            <a:endParaRPr sz="2400"/>
          </a:p>
        </p:txBody>
      </p:sp>
      <p:sp>
        <p:nvSpPr>
          <p:cNvPr id="254" name="Google Shape;254;p16"/>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92500"/>
          </a:bodyPr>
          <a:lstStyle/>
          <a:p>
            <a:pPr indent="0" lvl="0" marL="0" rtl="0" algn="l">
              <a:spcBef>
                <a:spcPts val="0"/>
              </a:spcBef>
              <a:spcAft>
                <a:spcPts val="0"/>
              </a:spcAft>
              <a:buSzPct val="115000"/>
              <a:buNone/>
            </a:pPr>
            <a:r>
              <a:rPr lang="mn-MN"/>
              <a:t>Хувьсгал ялснаас хойш хийсэн нам засгаас хийж хэрэгжүүлсэн ажлыг тоймлон бичсэн байна. </a:t>
            </a:r>
            <a:endParaRPr/>
          </a:p>
          <a:p>
            <a:pPr indent="-285750" lvl="0" marL="285750" rtl="0" algn="l">
              <a:spcBef>
                <a:spcPts val="1044"/>
              </a:spcBef>
              <a:spcAft>
                <a:spcPts val="0"/>
              </a:spcAft>
              <a:buSzPct val="115000"/>
              <a:buChar char="•"/>
            </a:pPr>
            <a:r>
              <a:rPr lang="mn-MN"/>
              <a:t>Монголын бүх хүн амын гуравны нэг болох хамжлага ардуудад тус улсын харьяатын бүрэн эрх олгосон.</a:t>
            </a:r>
            <a:endParaRPr/>
          </a:p>
          <a:p>
            <a:pPr indent="-285750" lvl="0" marL="285750" rtl="0" algn="l">
              <a:spcBef>
                <a:spcPts val="1044"/>
              </a:spcBef>
              <a:spcAft>
                <a:spcPts val="0"/>
              </a:spcAft>
              <a:buSzPct val="115000"/>
              <a:buChar char="•"/>
            </a:pPr>
            <a:r>
              <a:rPr lang="mn-MN"/>
              <a:t>Ард түмэнд оногдуулдаг татварыг багасгаж, өртөө улаанд уях морьдын тоог цөөлсөн. </a:t>
            </a:r>
            <a:endParaRPr/>
          </a:p>
          <a:p>
            <a:pPr indent="-285750" lvl="0" marL="285750" rtl="0" algn="l">
              <a:spcBef>
                <a:spcPts val="1044"/>
              </a:spcBef>
              <a:spcAft>
                <a:spcPts val="0"/>
              </a:spcAft>
              <a:buSzPct val="115000"/>
              <a:buChar char="•"/>
            </a:pPr>
            <a:r>
              <a:rPr lang="mn-MN"/>
              <a:t>Ард тайж, засаг вангуудыг бүгд адил тэгш эрхтэй болгосон. </a:t>
            </a:r>
            <a:endParaRPr/>
          </a:p>
          <a:p>
            <a:pPr indent="-123634" lvl="0" marL="285750" rtl="0" algn="l">
              <a:spcBef>
                <a:spcPts val="1044"/>
              </a:spcBef>
              <a:spcAft>
                <a:spcPts val="0"/>
              </a:spcAft>
              <a:buSzPct val="115000"/>
              <a:buNone/>
            </a:pPr>
            <a:r>
              <a:t/>
            </a:r>
            <a:endParaRPr/>
          </a:p>
          <a:p>
            <a:pPr indent="-123634" lvl="0" marL="285750" rtl="0" algn="l">
              <a:spcBef>
                <a:spcPts val="1044"/>
              </a:spcBef>
              <a:spcAft>
                <a:spcPts val="0"/>
              </a:spcAft>
              <a:buSzPct val="115000"/>
              <a:buNone/>
            </a:pPr>
            <a:r>
              <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8" name="Shape 258"/>
        <p:cNvGrpSpPr/>
        <p:nvPr/>
      </p:nvGrpSpPr>
      <p:grpSpPr>
        <a:xfrm>
          <a:off x="0" y="0"/>
          <a:ext cx="0" cy="0"/>
          <a:chOff x="0" y="0"/>
          <a:chExt cx="0" cy="0"/>
        </a:xfrm>
      </p:grpSpPr>
      <p:sp>
        <p:nvSpPr>
          <p:cNvPr id="259" name="Google Shape;259;p17"/>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0070C0"/>
              </a:buClr>
              <a:buSzPct val="100000"/>
              <a:buFont typeface="Garamond"/>
              <a:buNone/>
            </a:pPr>
            <a:br>
              <a:rPr lang="mn-MN" sz="2700">
                <a:solidFill>
                  <a:srgbClr val="0070C0"/>
                </a:solidFill>
              </a:rPr>
            </a:br>
            <a:r>
              <a:rPr lang="mn-MN" sz="2700">
                <a:solidFill>
                  <a:srgbClr val="0070C0"/>
                </a:solidFill>
              </a:rPr>
              <a:t>Contents of the "Summary Magazine" newspaper</a:t>
            </a:r>
            <a:br>
              <a:rPr lang="mn-MN" sz="2700">
                <a:solidFill>
                  <a:srgbClr val="0070C0"/>
                </a:solidFill>
              </a:rPr>
            </a:br>
            <a:r>
              <a:rPr lang="mn-MN" sz="2700">
                <a:solidFill>
                  <a:srgbClr val="0070C0"/>
                </a:solidFill>
              </a:rPr>
              <a:t>“Хураангуй сэтгүүл” сонины агуулга </a:t>
            </a:r>
            <a:br>
              <a:rPr lang="mn-MN">
                <a:solidFill>
                  <a:srgbClr val="0070C0"/>
                </a:solidFill>
              </a:rPr>
            </a:br>
            <a:endParaRPr/>
          </a:p>
        </p:txBody>
      </p:sp>
      <p:sp>
        <p:nvSpPr>
          <p:cNvPr id="260" name="Google Shape;260;p17"/>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p>
            <a:pPr indent="-285750" lvl="0" marL="285750" rtl="0" algn="l">
              <a:spcBef>
                <a:spcPts val="0"/>
              </a:spcBef>
              <a:spcAft>
                <a:spcPts val="0"/>
              </a:spcAft>
              <a:buSzPts val="2070"/>
              <a:buChar char="•"/>
            </a:pPr>
            <a:r>
              <a:rPr lang="mn-MN" sz="1800"/>
              <a:t>Их бага эрхтэн дархтан ялгаагүй хүний хөрөнгө чинээнд нь тохируулан татвар авах болсон. Сүм хийдээс ч татвар авах болсон. </a:t>
            </a:r>
            <a:endParaRPr/>
          </a:p>
          <a:p>
            <a:pPr indent="-285750" lvl="0" marL="285750" rtl="0" algn="l">
              <a:spcBef>
                <a:spcPts val="960"/>
              </a:spcBef>
              <a:spcAft>
                <a:spcPts val="0"/>
              </a:spcAft>
              <a:buSzPts val="2070"/>
              <a:buChar char="•"/>
            </a:pPr>
            <a:r>
              <a:rPr lang="mn-MN" sz="1800"/>
              <a:t>Цэрэгт ядуу буурай, ноёд тайж, шавь хошуу ялгалгүй адил үзэж татах ба цэргүүдийг эрдэм боловсролд боловсруулна. </a:t>
            </a:r>
            <a:endParaRPr/>
          </a:p>
          <a:p>
            <a:pPr indent="-285750" lvl="0" marL="285750" rtl="0" algn="l">
              <a:spcBef>
                <a:spcPts val="960"/>
              </a:spcBef>
              <a:spcAft>
                <a:spcPts val="0"/>
              </a:spcAft>
              <a:buSzPts val="2070"/>
              <a:buChar char="•"/>
            </a:pPr>
            <a:r>
              <a:rPr lang="mn-MN" sz="1800"/>
              <a:t>Гадаадын худалдаачдын мөлжлөгөөс ард олныг сэргийлэхийн тулд харилцан туслалцах хоршоо байгуулна. </a:t>
            </a:r>
            <a:endParaRPr/>
          </a:p>
          <a:p>
            <a:pPr indent="-285750" lvl="0" marL="285750" rtl="0" algn="l">
              <a:spcBef>
                <a:spcPts val="960"/>
              </a:spcBef>
              <a:spcAft>
                <a:spcPts val="0"/>
              </a:spcAft>
              <a:buSzPts val="2070"/>
              <a:buChar char="•"/>
            </a:pPr>
            <a:r>
              <a:rPr lang="mn-MN" sz="1800"/>
              <a:t>Судар бичгийн хүрээлэнг байгуулж эрдэмтдийг элсүүлэн хуралдуулж, эрдэм соёлын хэргийг үүсгэсэн. </a:t>
            </a:r>
            <a:endParaRPr/>
          </a:p>
          <a:p>
            <a:pPr indent="-285750" lvl="0" marL="285750" rtl="0" algn="l">
              <a:spcBef>
                <a:spcPts val="960"/>
              </a:spcBef>
              <a:spcAft>
                <a:spcPts val="0"/>
              </a:spcAft>
              <a:buSzPts val="2070"/>
              <a:buChar char="•"/>
            </a:pPr>
            <a:r>
              <a:rPr lang="mn-MN" sz="1800"/>
              <a:t>Аймаг хошуудын байдлыг сайжруулж, нутгийн ардын захиргаа байгуулахаар засгийн газраас тогтоосон. </a:t>
            </a:r>
            <a:endParaRPr/>
          </a:p>
          <a:p>
            <a:pPr indent="-110490" lvl="0" marL="285750" rtl="0" algn="l">
              <a:spcBef>
                <a:spcPts val="1080"/>
              </a:spcBef>
              <a:spcAft>
                <a:spcPts val="0"/>
              </a:spcAft>
              <a:buSzPts val="2760"/>
              <a:buNone/>
            </a:pPr>
            <a:r>
              <a:t/>
            </a:r>
            <a:endParaRPr/>
          </a:p>
          <a:p>
            <a:pPr indent="-110490" lvl="0" marL="285750" rtl="0" algn="l">
              <a:spcBef>
                <a:spcPts val="1080"/>
              </a:spcBef>
              <a:spcAft>
                <a:spcPts val="0"/>
              </a:spcAft>
              <a:buSzPts val="2760"/>
              <a:buNone/>
            </a:pPr>
            <a:r>
              <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4" name="Shape 264"/>
        <p:cNvGrpSpPr/>
        <p:nvPr/>
      </p:nvGrpSpPr>
      <p:grpSpPr>
        <a:xfrm>
          <a:off x="0" y="0"/>
          <a:ext cx="0" cy="0"/>
          <a:chOff x="0" y="0"/>
          <a:chExt cx="0" cy="0"/>
        </a:xfrm>
      </p:grpSpPr>
      <p:sp>
        <p:nvSpPr>
          <p:cNvPr id="265" name="Google Shape;265;p18"/>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0070C0"/>
              </a:buClr>
              <a:buSzPct val="100000"/>
              <a:buFont typeface="Garamond"/>
              <a:buNone/>
            </a:pPr>
            <a:br>
              <a:rPr lang="mn-MN">
                <a:solidFill>
                  <a:srgbClr val="0070C0"/>
                </a:solidFill>
              </a:rPr>
            </a:br>
            <a:r>
              <a:rPr lang="mn-MN" sz="2700">
                <a:solidFill>
                  <a:srgbClr val="0070C0"/>
                </a:solidFill>
              </a:rPr>
              <a:t>Contents of the "Summary Magazine" newspaper</a:t>
            </a:r>
            <a:br>
              <a:rPr lang="mn-MN" sz="2700">
                <a:solidFill>
                  <a:srgbClr val="0070C0"/>
                </a:solidFill>
              </a:rPr>
            </a:br>
            <a:r>
              <a:rPr lang="mn-MN" sz="2700">
                <a:solidFill>
                  <a:srgbClr val="0070C0"/>
                </a:solidFill>
              </a:rPr>
              <a:t>“Хураангуй сэтгүүл” сонины агуулга </a:t>
            </a:r>
            <a:br>
              <a:rPr lang="mn-MN">
                <a:solidFill>
                  <a:srgbClr val="0070C0"/>
                </a:solidFill>
              </a:rPr>
            </a:br>
            <a:endParaRPr/>
          </a:p>
        </p:txBody>
      </p:sp>
      <p:sp>
        <p:nvSpPr>
          <p:cNvPr id="266" name="Google Shape;266;p18"/>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p>
            <a:pPr indent="-285750" lvl="0" marL="285750" rtl="0" algn="l">
              <a:spcBef>
                <a:spcPts val="0"/>
              </a:spcBef>
              <a:spcAft>
                <a:spcPts val="0"/>
              </a:spcAft>
              <a:buSzPts val="2760"/>
              <a:buChar char="•"/>
            </a:pPr>
            <a:r>
              <a:rPr lang="mn-MN"/>
              <a:t>Хуучны хууль цаазыг хальж шинэ хууль цааз боловсруулах тусгай хэлтэс байгуулсан. </a:t>
            </a:r>
            <a:endParaRPr/>
          </a:p>
          <a:p>
            <a:pPr indent="-285750" lvl="0" marL="285750" rtl="0" algn="l">
              <a:spcBef>
                <a:spcPts val="1080"/>
              </a:spcBef>
              <a:spcAft>
                <a:spcPts val="0"/>
              </a:spcAft>
              <a:buSzPts val="2760"/>
              <a:buChar char="•"/>
            </a:pPr>
            <a:r>
              <a:rPr lang="mn-MN"/>
              <a:t>Иргэдийг эрүүдэн шүүхийг бүр мөсөн устгасан зэргийг дурдан бичжээ. </a:t>
            </a:r>
            <a:endParaRPr/>
          </a:p>
          <a:p>
            <a:pPr indent="-285750" lvl="0" marL="285750" rtl="0" algn="l">
              <a:spcBef>
                <a:spcPts val="1080"/>
              </a:spcBef>
              <a:spcAft>
                <a:spcPts val="0"/>
              </a:spcAft>
              <a:buSzPts val="2760"/>
              <a:buChar char="•"/>
            </a:pPr>
            <a:r>
              <a:rPr lang="mn-MN"/>
              <a:t>Энэ сонин нь идэвхтэн бичигчдийн тоог олшруулахыг эрмэлзэж байсан. Судлаачид уг сонин нь товч, дэлгэрэнгүй мэдээг сонины үндэс болгож хэвшүүлсэн гэж дүгнэсэн. </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0" name="Shape 270"/>
        <p:cNvGrpSpPr/>
        <p:nvPr/>
      </p:nvGrpSpPr>
      <p:grpSpPr>
        <a:xfrm>
          <a:off x="0" y="0"/>
          <a:ext cx="0" cy="0"/>
          <a:chOff x="0" y="0"/>
          <a:chExt cx="0" cy="0"/>
        </a:xfrm>
      </p:grpSpPr>
      <p:sp>
        <p:nvSpPr>
          <p:cNvPr id="271" name="Google Shape;271;p19"/>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Contents of the "Summary Magazine" newspaper</a:t>
            </a:r>
            <a:br>
              <a:rPr lang="mn-MN" sz="2400">
                <a:solidFill>
                  <a:srgbClr val="0070C0"/>
                </a:solidFill>
              </a:rPr>
            </a:br>
            <a:r>
              <a:rPr lang="mn-MN" sz="2400">
                <a:solidFill>
                  <a:srgbClr val="0070C0"/>
                </a:solidFill>
              </a:rPr>
              <a:t>“Хураангуй сэтгүүл” сонины агуулга</a:t>
            </a:r>
            <a:endParaRPr sz="2400"/>
          </a:p>
        </p:txBody>
      </p:sp>
      <p:sp>
        <p:nvSpPr>
          <p:cNvPr id="272" name="Google Shape;272;p19"/>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760"/>
              <a:buNone/>
            </a:pPr>
            <a:r>
              <a:rPr lang="mn-MN"/>
              <a:t> Монголын хүн ам 562 мянга, түүнээс халх 462 мянга, захчин 4500 гэх мэтээр яс  үндсээр нь мэдээлжээ. Мөн малын тоо 12 сая долоон зуу гэсэн байна. Анхны бага сургууль нийслэл хүрээнд байгуулагдсан ба суралцагч хүүхдүүдийн хичээлийн хэрэгсэл, хувцас, хоол ундаар хангах ажлыг улсаас дааж байгаа тухай мэдээлсэн байна. </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6" name="Shape 276"/>
        <p:cNvGrpSpPr/>
        <p:nvPr/>
      </p:nvGrpSpPr>
      <p:grpSpPr>
        <a:xfrm>
          <a:off x="0" y="0"/>
          <a:ext cx="0" cy="0"/>
          <a:chOff x="0" y="0"/>
          <a:chExt cx="0" cy="0"/>
        </a:xfrm>
      </p:grpSpPr>
      <p:sp>
        <p:nvSpPr>
          <p:cNvPr id="277" name="Google Shape;277;p20"/>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"New capital newspaper" </a:t>
            </a:r>
            <a:br>
              <a:rPr lang="mn-MN" sz="2400">
                <a:solidFill>
                  <a:srgbClr val="0070C0"/>
                </a:solidFill>
              </a:rPr>
            </a:br>
            <a:r>
              <a:rPr lang="mn-MN" sz="2400">
                <a:solidFill>
                  <a:srgbClr val="0070C0"/>
                </a:solidFill>
              </a:rPr>
              <a:t>“Нийслэлийн шинэ сонин” </a:t>
            </a:r>
            <a:endParaRPr sz="2400">
              <a:solidFill>
                <a:srgbClr val="0070C0"/>
              </a:solidFill>
            </a:endParaRPr>
          </a:p>
        </p:txBody>
      </p:sp>
      <p:sp>
        <p:nvSpPr>
          <p:cNvPr id="278" name="Google Shape;278;p20"/>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92500"/>
          </a:bodyPr>
          <a:lstStyle/>
          <a:p>
            <a:pPr indent="-285750" lvl="0" marL="285750" rtl="0" algn="just">
              <a:spcBef>
                <a:spcPts val="0"/>
              </a:spcBef>
              <a:spcAft>
                <a:spcPts val="0"/>
              </a:spcAft>
              <a:buSzPct val="115000"/>
              <a:buNone/>
            </a:pPr>
            <a:r>
              <a:rPr lang="mn-MN"/>
              <a:t>		1923 оны долоодугаар сараас эхлэн Монгол Ардын Намын төв хороо, Цэргийн Яамны хэвлэл болгон уг сониныг гаргажээ. Хуучин Уриа, Хураангуй сэтгүүл сонины орон дээр гарсан. Зургаан сар гаран гарсан. Мөн л хувьсгалт үйл явц болон улс орны эдийн засгийг бэхжүүлэх, мал сүргийг боловсон эмнэлгээр эмнэх цахилгаан дэнгийн сургууль, цэргийн хороодын сургууль, урлаг уран сайхан ший жүжгийн асуудал зэргийн талаар бичиж байв. </a:t>
            </a:r>
            <a:endParaRPr/>
          </a:p>
          <a:p>
            <a:pPr indent="-123634" lvl="0" marL="285750" rtl="0" algn="l">
              <a:spcBef>
                <a:spcPts val="1044"/>
              </a:spcBef>
              <a:spcAft>
                <a:spcPts val="0"/>
              </a:spcAft>
              <a:buSzPct val="115000"/>
              <a:buNone/>
            </a:pPr>
            <a:r>
              <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2" name="Shape 282"/>
        <p:cNvGrpSpPr/>
        <p:nvPr/>
      </p:nvGrpSpPr>
      <p:grpSpPr>
        <a:xfrm>
          <a:off x="0" y="0"/>
          <a:ext cx="0" cy="0"/>
          <a:chOff x="0" y="0"/>
          <a:chExt cx="0" cy="0"/>
        </a:xfrm>
      </p:grpSpPr>
      <p:sp>
        <p:nvSpPr>
          <p:cNvPr id="283" name="Google Shape;283;p21"/>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Contents of "New Capital Newspaper".</a:t>
            </a:r>
            <a:br>
              <a:rPr lang="mn-MN" sz="2400">
                <a:solidFill>
                  <a:srgbClr val="0070C0"/>
                </a:solidFill>
              </a:rPr>
            </a:br>
            <a:r>
              <a:rPr lang="mn-MN" sz="2400">
                <a:solidFill>
                  <a:srgbClr val="0070C0"/>
                </a:solidFill>
              </a:rPr>
              <a:t>“Нийслэлийн шинэ сонин”-ы агуулга </a:t>
            </a:r>
            <a:endParaRPr sz="2400"/>
          </a:p>
        </p:txBody>
      </p:sp>
      <p:sp>
        <p:nvSpPr>
          <p:cNvPr id="284" name="Google Shape;284;p21"/>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92500"/>
          </a:bodyPr>
          <a:lstStyle/>
          <a:p>
            <a:pPr indent="0" lvl="0" marL="0" rtl="0" algn="just">
              <a:spcBef>
                <a:spcPts val="0"/>
              </a:spcBef>
              <a:spcAft>
                <a:spcPts val="0"/>
              </a:spcAft>
              <a:buSzPct val="115000"/>
              <a:buNone/>
            </a:pPr>
            <a:r>
              <a:rPr lang="mn-MN"/>
              <a:t>Тус сонины нийтлэлийг судлаач Нийгэм улс төрийн болон эдийн засгийн гэсэн үндсэн хоёр төрөлд хувааж үзсэн байдаг. </a:t>
            </a:r>
            <a:endParaRPr/>
          </a:p>
          <a:p>
            <a:pPr indent="0" lvl="0" marL="0" rtl="0" algn="just">
              <a:spcBef>
                <a:spcPts val="1044"/>
              </a:spcBef>
              <a:spcAft>
                <a:spcPts val="0"/>
              </a:spcAft>
              <a:buSzPct val="115000"/>
              <a:buNone/>
            </a:pPr>
            <a:r>
              <a:rPr lang="mn-MN"/>
              <a:t>Нийгэм улс төрийн сэдэвт нийтлэлд намын бодлогыг тусгах, ард түмний эрхийг өргөтгөх, улс орны батлах хамгаалах хүчийг зузаатгах, монгол зөвлөлтийн харилцааг хөгжүүлэх зэрэг агуулгын хүрээнд бичиж байлаа. Эдийн засгийн төрөлд Мал аж ахуйг хөгжүүлэх, мал аж ахуйд боловсон арга нэвтрүүлэх зэрэг болно. </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8" name="Shape 288"/>
        <p:cNvGrpSpPr/>
        <p:nvPr/>
      </p:nvGrpSpPr>
      <p:grpSpPr>
        <a:xfrm>
          <a:off x="0" y="0"/>
          <a:ext cx="0" cy="0"/>
          <a:chOff x="0" y="0"/>
          <a:chExt cx="0" cy="0"/>
        </a:xfrm>
      </p:grpSpPr>
      <p:sp>
        <p:nvSpPr>
          <p:cNvPr id="289" name="Google Shape;289;p22"/>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Contents of "New Capital Newspaper".</a:t>
            </a:r>
            <a:br>
              <a:rPr lang="mn-MN" sz="2400">
                <a:solidFill>
                  <a:srgbClr val="0070C0"/>
                </a:solidFill>
              </a:rPr>
            </a:br>
            <a:r>
              <a:rPr lang="mn-MN" sz="2400">
                <a:solidFill>
                  <a:srgbClr val="0070C0"/>
                </a:solidFill>
              </a:rPr>
              <a:t>“Нийслэлийн шинэ сонин”-ы агуулга </a:t>
            </a:r>
            <a:endParaRPr sz="2400"/>
          </a:p>
        </p:txBody>
      </p:sp>
      <p:sp>
        <p:nvSpPr>
          <p:cNvPr id="290" name="Google Shape;290;p22"/>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760"/>
              <a:buNone/>
            </a:pPr>
            <a:r>
              <a:rPr lang="mn-MN"/>
              <a:t>Тус сониныг тогтмол хэвлэлийн практикт зураасан зургийн нийтлэлийг анх төлөвшүүлсэн гэж судлаачид үздэг. Тус сонины зургийг “Марзан” хэмээх Б.Шарав, партизан Пунцагжунай, зураач Жалсрай нар зурдаг байжээ. Энэ үед мэдээллийг зургаар өгнө гэдэг нь бичиг үсэгтэй хүн ховор үед мэдээллийг харааны эрхтэнээр дамжуулаан авах ач холбогдолтой зүйл юм. </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4" name="Shape 294"/>
        <p:cNvGrpSpPr/>
        <p:nvPr/>
      </p:nvGrpSpPr>
      <p:grpSpPr>
        <a:xfrm>
          <a:off x="0" y="0"/>
          <a:ext cx="0" cy="0"/>
          <a:chOff x="0" y="0"/>
          <a:chExt cx="0" cy="0"/>
        </a:xfrm>
      </p:grpSpPr>
      <p:sp>
        <p:nvSpPr>
          <p:cNvPr id="295" name="Google Shape;295;p23"/>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"People's Rights" newspaper	</a:t>
            </a:r>
            <a:br>
              <a:rPr lang="mn-MN" sz="2400">
                <a:solidFill>
                  <a:srgbClr val="0070C0"/>
                </a:solidFill>
              </a:rPr>
            </a:br>
            <a:r>
              <a:rPr lang="mn-MN" sz="2400">
                <a:solidFill>
                  <a:srgbClr val="0070C0"/>
                </a:solidFill>
              </a:rPr>
              <a:t>“Ардын эрх” сонин</a:t>
            </a:r>
            <a:endParaRPr sz="2400">
              <a:solidFill>
                <a:srgbClr val="0070C0"/>
              </a:solidFill>
            </a:endParaRPr>
          </a:p>
        </p:txBody>
      </p:sp>
      <p:sp>
        <p:nvSpPr>
          <p:cNvPr id="296" name="Google Shape;296;p23"/>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p>
            <a:pPr indent="-285750" lvl="0" marL="285750" rtl="0" algn="just">
              <a:spcBef>
                <a:spcPts val="0"/>
              </a:spcBef>
              <a:spcAft>
                <a:spcPts val="0"/>
              </a:spcAft>
              <a:buSzPts val="2760"/>
              <a:buNone/>
            </a:pPr>
            <a:r>
              <a:rPr b="1" i="1" lang="mn-MN"/>
              <a:t>	</a:t>
            </a:r>
            <a:r>
              <a:rPr lang="mn-MN"/>
              <a:t>МАН-ын төв хороо Засгийн газрын хэвлэл Ардын эрх” сонин монголын тогтмол хэвлэлийн түүхэнд анх удаа 40*56 см хэмжээтэй 4-8 нүүрээр 1924 оны хоёрдугаар сараас 1925 оны дөрөвдүгээр сар хүртэл гарсан. 1000-3000 хувиар долоо хоног тутам хэвлэгдэж байсан. Мөн л нам төрийн үйл хэргийг сурталчлан таниулахад бодлого нь чиглэгдэж байв. </a:t>
            </a:r>
            <a:endParaRPr/>
          </a:p>
          <a:p>
            <a:pPr indent="-110490" lvl="0" marL="285750" rtl="0" algn="l">
              <a:spcBef>
                <a:spcPts val="1080"/>
              </a:spcBef>
              <a:spcAft>
                <a:spcPts val="0"/>
              </a:spcAft>
              <a:buSzPts val="2760"/>
              <a:buNone/>
            </a:pPr>
            <a:r>
              <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0" name="Shape 300"/>
        <p:cNvGrpSpPr/>
        <p:nvPr/>
      </p:nvGrpSpPr>
      <p:grpSpPr>
        <a:xfrm>
          <a:off x="0" y="0"/>
          <a:ext cx="0" cy="0"/>
          <a:chOff x="0" y="0"/>
          <a:chExt cx="0" cy="0"/>
        </a:xfrm>
      </p:grpSpPr>
      <p:sp>
        <p:nvSpPr>
          <p:cNvPr id="301" name="Google Shape;301;p24"/>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"People's Rights" newspaper	</a:t>
            </a:r>
            <a:br>
              <a:rPr lang="mn-MN" sz="2400">
                <a:solidFill>
                  <a:srgbClr val="0070C0"/>
                </a:solidFill>
              </a:rPr>
            </a:br>
            <a:r>
              <a:rPr lang="mn-MN" sz="2400">
                <a:solidFill>
                  <a:srgbClr val="0070C0"/>
                </a:solidFill>
              </a:rPr>
              <a:t>“Ардын эрх” сонин</a:t>
            </a:r>
            <a:endParaRPr sz="2400"/>
          </a:p>
        </p:txBody>
      </p:sp>
      <p:sp>
        <p:nvSpPr>
          <p:cNvPr id="302" name="Google Shape;302;p24"/>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lnSpcReduction="10000"/>
          </a:bodyPr>
          <a:lstStyle/>
          <a:p>
            <a:pPr indent="0" lvl="0" marL="0" rtl="0" algn="just">
              <a:spcBef>
                <a:spcPts val="0"/>
              </a:spcBef>
              <a:spcAft>
                <a:spcPts val="0"/>
              </a:spcAft>
              <a:buSzPts val="2760"/>
              <a:buNone/>
            </a:pPr>
            <a:r>
              <a:rPr lang="mn-MN"/>
              <a:t>Ардын эрх” сониныг монголын сэтгүүл зүйн түүхэнд бичлэгийн төрөл зүйлийг хөгжүүлсэн гэж үздэг. Сонины өгүүллүүдийн ихэнх нь ухуулж уриалсан, хялбарчилсан маягтай байснаас даацтай сайн бичлэгүүд ховор байсан гэж судлаачид дүгнэдэг. 1925 оны гуравдугаар сарын бүгд хурлын тогтоолын дагуу 50 дахь дугаараас хойш гаралтаа зогсоож МАХН-ын төв хороо, МХЗЭ-ийн төв хорооны хэвлэл “Үнэн” сонин сонинд халаагаа өгсөн.  </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6" name="Shape 306"/>
        <p:cNvGrpSpPr/>
        <p:nvPr/>
      </p:nvGrpSpPr>
      <p:grpSpPr>
        <a:xfrm>
          <a:off x="0" y="0"/>
          <a:ext cx="0" cy="0"/>
          <a:chOff x="0" y="0"/>
          <a:chExt cx="0" cy="0"/>
        </a:xfrm>
      </p:grpSpPr>
      <p:sp>
        <p:nvSpPr>
          <p:cNvPr id="307" name="Google Shape;307;p25"/>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262626"/>
              </a:buClr>
              <a:buSzPct val="100000"/>
              <a:buFont typeface="Garamond"/>
              <a:buNone/>
            </a:pPr>
            <a:r>
              <a:rPr i="1" lang="mn-MN"/>
              <a:t>	</a:t>
            </a:r>
            <a:br>
              <a:rPr i="1" lang="mn-MN"/>
            </a:br>
            <a:r>
              <a:rPr lang="mn-MN" sz="2700">
                <a:solidFill>
                  <a:srgbClr val="0070C0"/>
                </a:solidFill>
              </a:rPr>
              <a:t>"Truth" newspaper</a:t>
            </a:r>
            <a:br>
              <a:rPr lang="mn-MN" sz="2700">
                <a:solidFill>
                  <a:srgbClr val="0070C0"/>
                </a:solidFill>
              </a:rPr>
            </a:br>
            <a:r>
              <a:rPr lang="mn-MN" sz="2700">
                <a:solidFill>
                  <a:srgbClr val="0070C0"/>
                </a:solidFill>
              </a:rPr>
              <a:t>“Үнэн”сонин </a:t>
            </a:r>
            <a:br>
              <a:rPr lang="mn-MN"/>
            </a:br>
            <a:endParaRPr/>
          </a:p>
        </p:txBody>
      </p:sp>
      <p:sp>
        <p:nvSpPr>
          <p:cNvPr id="308" name="Google Shape;308;p25"/>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760"/>
              <a:buNone/>
            </a:pPr>
            <a:r>
              <a:rPr lang="mn-MN"/>
              <a:t>1925 оны дөрөвдүгээр сараас МАХН, Хувьсгалт Залуучуудын Эвлэлийн төв хорооны хэвлэл болгон гаргах болсон уг хэвлэл нь 1920 оны Монголын үнэн сонины суурин дээр гарч эхэлсэн гэхэд болно. Уг сонин нь социализмын үед намын төв хорооны гол хэвлэл болж тухайн үеийнхээ нийгэмд зохих үүргээ гүйцэтгэсэн сонин юм. </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2" name="Shape 312"/>
        <p:cNvGrpSpPr/>
        <p:nvPr/>
      </p:nvGrpSpPr>
      <p:grpSpPr>
        <a:xfrm>
          <a:off x="0" y="0"/>
          <a:ext cx="0" cy="0"/>
          <a:chOff x="0" y="0"/>
          <a:chExt cx="0" cy="0"/>
        </a:xfrm>
      </p:grpSpPr>
      <p:sp>
        <p:nvSpPr>
          <p:cNvPr id="313" name="Google Shape;313;p26"/>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br>
              <a:rPr lang="mn-MN" sz="2400">
                <a:solidFill>
                  <a:srgbClr val="0070C0"/>
                </a:solidFill>
              </a:rPr>
            </a:br>
            <a:r>
              <a:rPr lang="mn-MN" sz="2400">
                <a:solidFill>
                  <a:srgbClr val="0070C0"/>
                </a:solidFill>
              </a:rPr>
              <a:t>"Truth" newspaper</a:t>
            </a:r>
            <a:br>
              <a:rPr lang="mn-MN" sz="2400">
                <a:solidFill>
                  <a:srgbClr val="0070C0"/>
                </a:solidFill>
              </a:rPr>
            </a:br>
            <a:r>
              <a:rPr lang="mn-MN" sz="2400">
                <a:solidFill>
                  <a:srgbClr val="0070C0"/>
                </a:solidFill>
              </a:rPr>
              <a:t>“Үнэн”сонин</a:t>
            </a:r>
            <a:endParaRPr sz="2400"/>
          </a:p>
        </p:txBody>
      </p:sp>
      <p:pic>
        <p:nvPicPr>
          <p:cNvPr descr="http://unenmedee.mn/images/news/main/23.11/ce7b025f762aedf1bea7ef0f58ec9488.jpg" id="314" name="Google Shape;314;p26"/>
          <p:cNvPicPr preferRelativeResize="0"/>
          <p:nvPr>
            <p:ph idx="1" type="body"/>
          </p:nvPr>
        </p:nvPicPr>
        <p:blipFill rotWithShape="1">
          <a:blip r:embed="rId3">
            <a:alphaModFix/>
          </a:blip>
          <a:srcRect b="0" l="0" r="0" t="0"/>
          <a:stretch/>
        </p:blipFill>
        <p:spPr>
          <a:xfrm>
            <a:off x="1295400" y="2438401"/>
            <a:ext cx="6705600" cy="3352800"/>
          </a:xfrm>
          <a:prstGeom prst="rect">
            <a:avLst/>
          </a:prstGeom>
          <a:noFill/>
          <a:ln>
            <a:noFill/>
          </a:ln>
        </p:spPr>
      </p:pic>
      <p:sp>
        <p:nvSpPr>
          <p:cNvPr id="315" name="Google Shape;315;p26"/>
          <p:cNvSpPr/>
          <p:nvPr/>
        </p:nvSpPr>
        <p:spPr>
          <a:xfrm>
            <a:off x="1371600" y="2895600"/>
            <a:ext cx="3048000" cy="533400"/>
          </a:xfrm>
          <a:prstGeom prst="roundRect">
            <a:avLst>
              <a:gd fmla="val 16667" name="adj"/>
            </a:avLst>
          </a:prstGeom>
          <a:solidFill>
            <a:schemeClr val="lt1"/>
          </a:solidFill>
          <a:ln cap="rnd" cmpd="sng" w="158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mn-MN" sz="1800">
                <a:solidFill>
                  <a:schemeClr val="dk1"/>
                </a:solidFill>
                <a:latin typeface="Garamond"/>
                <a:ea typeface="Garamond"/>
                <a:cs typeface="Garamond"/>
                <a:sym typeface="Garamond"/>
              </a:rPr>
              <a:t>http://unenmedee.mn/2rb</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9" name="Shape 319"/>
        <p:cNvGrpSpPr/>
        <p:nvPr/>
      </p:nvGrpSpPr>
      <p:grpSpPr>
        <a:xfrm>
          <a:off x="0" y="0"/>
          <a:ext cx="0" cy="0"/>
          <a:chOff x="0" y="0"/>
          <a:chExt cx="0" cy="0"/>
        </a:xfrm>
      </p:grpSpPr>
      <p:sp>
        <p:nvSpPr>
          <p:cNvPr id="320" name="Google Shape;320;p27"/>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"Truth" newspaper</a:t>
            </a:r>
            <a:br>
              <a:rPr lang="mn-MN" sz="2400">
                <a:solidFill>
                  <a:srgbClr val="0070C0"/>
                </a:solidFill>
              </a:rPr>
            </a:br>
            <a:r>
              <a:rPr lang="mn-MN" sz="2400">
                <a:solidFill>
                  <a:srgbClr val="0070C0"/>
                </a:solidFill>
              </a:rPr>
              <a:t>“Үнэн”сонин</a:t>
            </a:r>
            <a:endParaRPr sz="2400"/>
          </a:p>
        </p:txBody>
      </p:sp>
      <p:sp>
        <p:nvSpPr>
          <p:cNvPr id="321" name="Google Shape;321;p27"/>
          <p:cNvSpPr/>
          <p:nvPr/>
        </p:nvSpPr>
        <p:spPr>
          <a:xfrm>
            <a:off x="1295400" y="2362200"/>
            <a:ext cx="6798734" cy="3108543"/>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mn-MN" sz="2400">
                <a:solidFill>
                  <a:schemeClr val="dk1"/>
                </a:solidFill>
                <a:latin typeface="Garamond"/>
                <a:ea typeface="Garamond"/>
                <a:cs typeface="Garamond"/>
                <a:sym typeface="Garamond"/>
              </a:rPr>
              <a:t>Намч  зарчимч байр сууринаас хандаж улс орны нийгэм, эдийн засаг аж ахуйг хөгжүүлэх намын бодлогыг тайлбарлан таниулж байлаа. Мөн феодалын хөрөнгө хураах, нэгдэлжих хөдөлгөөний үйл явц, соёлын хувьсгал зэрэг бичдэггүй сэдэв гэж байгаагүй юм. Социализмын үеийн монголын хамгийн том хэвлэл болж 100 гаруй мянган хувь хэвлэгдэн иргэдэд хүрч байлаа</a:t>
            </a:r>
            <a:r>
              <a:rPr lang="mn-MN" sz="2800">
                <a:solidFill>
                  <a:schemeClr val="dk1"/>
                </a:solidFill>
                <a:latin typeface="Garamond"/>
                <a:ea typeface="Garamond"/>
                <a:cs typeface="Garamond"/>
                <a:sym typeface="Garamond"/>
              </a:rPr>
              <a:t>. </a:t>
            </a:r>
            <a:endParaRPr sz="2800">
              <a:solidFill>
                <a:schemeClr val="dk1"/>
              </a:solidFill>
              <a:latin typeface="Garamond"/>
              <a:ea typeface="Garamond"/>
              <a:cs typeface="Garamond"/>
              <a:sym typeface="Garamond"/>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5" name="Shape 325"/>
        <p:cNvGrpSpPr/>
        <p:nvPr/>
      </p:nvGrpSpPr>
      <p:grpSpPr>
        <a:xfrm>
          <a:off x="0" y="0"/>
          <a:ext cx="0" cy="0"/>
          <a:chOff x="0" y="0"/>
          <a:chExt cx="0" cy="0"/>
        </a:xfrm>
      </p:grpSpPr>
      <p:sp>
        <p:nvSpPr>
          <p:cNvPr id="326" name="Google Shape;326;p28"/>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"MONTA" agency</a:t>
            </a:r>
            <a:br>
              <a:rPr lang="mn-MN" sz="2400">
                <a:solidFill>
                  <a:srgbClr val="0070C0"/>
                </a:solidFill>
              </a:rPr>
            </a:br>
            <a:r>
              <a:rPr lang="mn-MN" sz="2400">
                <a:solidFill>
                  <a:srgbClr val="0070C0"/>
                </a:solidFill>
              </a:rPr>
              <a:t>“МОНТА” агентлаг </a:t>
            </a:r>
            <a:endParaRPr sz="2400"/>
          </a:p>
        </p:txBody>
      </p:sp>
      <p:sp>
        <p:nvSpPr>
          <p:cNvPr id="327" name="Google Shape;327;p28"/>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lnSpcReduction="10000"/>
          </a:bodyPr>
          <a:lstStyle/>
          <a:p>
            <a:pPr indent="0" lvl="0" marL="0" rtl="0" algn="just">
              <a:spcBef>
                <a:spcPts val="0"/>
              </a:spcBef>
              <a:spcAft>
                <a:spcPts val="0"/>
              </a:spcAft>
              <a:buSzPts val="2760"/>
              <a:buNone/>
            </a:pPr>
            <a:r>
              <a:rPr lang="mn-MN"/>
              <a:t>1921 оны эхээр Монголын хувьсгалчид болон тэдэнтэй хамтран ажиллаж байсан оросын хувьсгалчдын дунд МОНТА буюу “Монгольское телеграфное агентство” гэсэн нэр түгж эхэлжээ. 1921 оны долоо дугаар сард монголын засгийн газраас “Шуудан бичиг, цахилгаан мэдээний ерөнхий хороо”-г байгуулах тухай хэлэлцэн баталжээ. Ингээд 1921 оны долоо дугаар сарын 19-нд “МОНТА” албан ёсоор байгуулагджээ.</a:t>
            </a:r>
            <a:endParaRPr/>
          </a:p>
          <a:p>
            <a:pPr indent="-110490" lvl="0" marL="285750" rtl="0" algn="l">
              <a:spcBef>
                <a:spcPts val="1080"/>
              </a:spcBef>
              <a:spcAft>
                <a:spcPts val="0"/>
              </a:spcAft>
              <a:buSzPts val="2760"/>
              <a:buNone/>
            </a:pPr>
            <a:r>
              <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1" name="Shape 331"/>
        <p:cNvGrpSpPr/>
        <p:nvPr/>
      </p:nvGrpSpPr>
      <p:grpSpPr>
        <a:xfrm>
          <a:off x="0" y="0"/>
          <a:ext cx="0" cy="0"/>
          <a:chOff x="0" y="0"/>
          <a:chExt cx="0" cy="0"/>
        </a:xfrm>
      </p:grpSpPr>
      <p:sp>
        <p:nvSpPr>
          <p:cNvPr id="332" name="Google Shape;332;p29"/>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"MONTA" agency</a:t>
            </a:r>
            <a:br>
              <a:rPr lang="mn-MN" sz="2400">
                <a:solidFill>
                  <a:srgbClr val="0070C0"/>
                </a:solidFill>
              </a:rPr>
            </a:br>
            <a:r>
              <a:rPr lang="mn-MN" sz="2400">
                <a:solidFill>
                  <a:srgbClr val="0070C0"/>
                </a:solidFill>
              </a:rPr>
              <a:t>“МОНТА” агентлаг </a:t>
            </a:r>
            <a:endParaRPr sz="2400">
              <a:solidFill>
                <a:srgbClr val="0070C0"/>
              </a:solidFill>
            </a:endParaRPr>
          </a:p>
        </p:txBody>
      </p:sp>
      <p:sp>
        <p:nvSpPr>
          <p:cNvPr id="333" name="Google Shape;333;p29"/>
          <p:cNvSpPr/>
          <p:nvPr/>
        </p:nvSpPr>
        <p:spPr>
          <a:xfrm>
            <a:off x="1219200" y="2438400"/>
            <a:ext cx="6985002" cy="3416320"/>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mn-MN" sz="2400">
                <a:solidFill>
                  <a:schemeClr val="dk1"/>
                </a:solidFill>
                <a:latin typeface="Garamond"/>
                <a:ea typeface="Garamond"/>
                <a:cs typeface="Garamond"/>
                <a:sym typeface="Garamond"/>
              </a:rPr>
              <a:t> МОНТА-нь Москва, Чита, Эрхүү зэрэг хотуудад мэдээгээ илгээж байгаад 1923 онд Уриа сонин, МОНТА хоёрыг нэгтгэж “Нийслэлийн сонин бичиг” сонинг гаргаж эхлэжээ. Ингээд 1957 оны наймдугаар сард “Үнэн” сонины дэргэд Монголын цахилгаан мэдээний агентлагийг байгуулж ”МОНЦАМЭ” гэж нэрлэхээр болжээ. МОНЦАМЭ агентлаг нь үүсэн байгуулагдсанаасаа хойш гадаад мэдээг дамжуулж ирсэн түүхтэй. </a:t>
            </a:r>
            <a:endParaRPr sz="2400">
              <a:solidFill>
                <a:schemeClr val="dk1"/>
              </a:solidFill>
              <a:latin typeface="Garamond"/>
              <a:ea typeface="Garamond"/>
              <a:cs typeface="Garamond"/>
              <a:sym typeface="Garamond"/>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7" name="Shape 337"/>
        <p:cNvGrpSpPr/>
        <p:nvPr/>
      </p:nvGrpSpPr>
      <p:grpSpPr>
        <a:xfrm>
          <a:off x="0" y="0"/>
          <a:ext cx="0" cy="0"/>
          <a:chOff x="0" y="0"/>
          <a:chExt cx="0" cy="0"/>
        </a:xfrm>
      </p:grpSpPr>
      <p:sp>
        <p:nvSpPr>
          <p:cNvPr id="338" name="Google Shape;338;p30"/>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0070C0"/>
              </a:buClr>
              <a:buSzPct val="100000"/>
              <a:buFont typeface="Garamond"/>
              <a:buNone/>
            </a:pPr>
            <a:br>
              <a:rPr lang="mn-MN" sz="2800">
                <a:solidFill>
                  <a:srgbClr val="0070C0"/>
                </a:solidFill>
              </a:rPr>
            </a:br>
            <a:r>
              <a:rPr lang="mn-MN" sz="2800">
                <a:solidFill>
                  <a:srgbClr val="0070C0"/>
                </a:solidFill>
              </a:rPr>
              <a:t>"MONTSAME" agency was created</a:t>
            </a:r>
            <a:br>
              <a:rPr lang="mn-MN" sz="2800">
                <a:solidFill>
                  <a:srgbClr val="0070C0"/>
                </a:solidFill>
              </a:rPr>
            </a:br>
            <a:r>
              <a:rPr lang="mn-MN" sz="2800">
                <a:solidFill>
                  <a:srgbClr val="0070C0"/>
                </a:solidFill>
              </a:rPr>
              <a:t>“МОНЦАМЭ” агентлаг үүсэн бий болсон нь </a:t>
            </a:r>
            <a:br>
              <a:rPr lang="mn-MN" sz="2800"/>
            </a:br>
            <a:endParaRPr sz="2800"/>
          </a:p>
        </p:txBody>
      </p:sp>
      <p:sp>
        <p:nvSpPr>
          <p:cNvPr id="339" name="Google Shape;339;p30"/>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760"/>
              <a:buNone/>
            </a:pPr>
            <a:r>
              <a:rPr lang="mn-MN"/>
              <a:t>Үндэсний мэдээллийн МОНЦАМЭ агентлаг нь 1921 онд “МОНТА” буюу Монголын цахилгаан мэдээ нэртэй байгуулагдсан цагаасаа тасралтгүй үйл ажиллагаагаа явуулж ирсэн мэдээллийн ууган байгууллага бөгөөд Монгол Улсыг дэлхий нийтэд сурталчлах болон дэлхий дахины мэдээллийг монголчуудад хүргэх хамгийн шуурхай, үр дүнтэй, баталгаатай эх сурвалж юм.</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3" name="Shape 343"/>
        <p:cNvGrpSpPr/>
        <p:nvPr/>
      </p:nvGrpSpPr>
      <p:grpSpPr>
        <a:xfrm>
          <a:off x="0" y="0"/>
          <a:ext cx="0" cy="0"/>
          <a:chOff x="0" y="0"/>
          <a:chExt cx="0" cy="0"/>
        </a:xfrm>
      </p:grpSpPr>
      <p:sp>
        <p:nvSpPr>
          <p:cNvPr id="344" name="Google Shape;344;p31"/>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"MONTSAME" agency was created</a:t>
            </a:r>
            <a:br>
              <a:rPr lang="mn-MN" sz="2400">
                <a:solidFill>
                  <a:srgbClr val="0070C0"/>
                </a:solidFill>
              </a:rPr>
            </a:br>
            <a:r>
              <a:rPr lang="mn-MN" sz="2400">
                <a:solidFill>
                  <a:srgbClr val="0070C0"/>
                </a:solidFill>
              </a:rPr>
              <a:t>“МОНЦАМЭ” агентлаг үүсэн бий болсон нь  </a:t>
            </a:r>
            <a:endParaRPr sz="2400">
              <a:solidFill>
                <a:srgbClr val="0070C0"/>
              </a:solidFill>
            </a:endParaRPr>
          </a:p>
        </p:txBody>
      </p:sp>
      <p:sp>
        <p:nvSpPr>
          <p:cNvPr id="345" name="Google Shape;345;p31"/>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92500"/>
          </a:bodyPr>
          <a:lstStyle/>
          <a:p>
            <a:pPr indent="-285750" lvl="0" marL="285750" rtl="0" algn="just">
              <a:spcBef>
                <a:spcPts val="0"/>
              </a:spcBef>
              <a:spcAft>
                <a:spcPts val="0"/>
              </a:spcAft>
              <a:buSzPct val="115000"/>
              <a:buChar char="•"/>
            </a:pPr>
            <a:r>
              <a:rPr lang="mn-MN"/>
              <a:t>1835 онд францад Шарль Хвасс мэдээллийн шуурхай байдлыг чухалчилж “Хвас” нэртэй мэдээллийн агентлаг үүсгэсэн байдаг. Үүнээс 86 жилийн дараа Монголд мэдээллийн агентлаг үүсчээ. </a:t>
            </a:r>
            <a:endParaRPr/>
          </a:p>
          <a:p>
            <a:pPr indent="-285750" lvl="0" marL="285750" rtl="0" algn="just">
              <a:spcBef>
                <a:spcPts val="1044"/>
              </a:spcBef>
              <a:spcAft>
                <a:spcPts val="0"/>
              </a:spcAft>
              <a:buSzPct val="115000"/>
              <a:buChar char="•"/>
            </a:pPr>
            <a:r>
              <a:rPr lang="mn-MN"/>
              <a:t>Мэдээллийн агентлаг үүссэн нь олон нийтийн мэдээллийн хэрэгсэл үүсэн бий болох үндэс тавигдсан. Мэдээллийн ууган байгууллагад Б.Явуухулан, Б.Ринчен, Ц.Дамдинсүрэн, зохиолч М.Ширчинсүрэн зэрэг хүмүүс ажиллаж байжээ. </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9" name="Shape 349"/>
        <p:cNvGrpSpPr/>
        <p:nvPr/>
      </p:nvGrpSpPr>
      <p:grpSpPr>
        <a:xfrm>
          <a:off x="0" y="0"/>
          <a:ext cx="0" cy="0"/>
          <a:chOff x="0" y="0"/>
          <a:chExt cx="0" cy="0"/>
        </a:xfrm>
      </p:grpSpPr>
      <p:sp>
        <p:nvSpPr>
          <p:cNvPr id="350" name="Google Shape;350;p32"/>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br>
              <a:rPr lang="mn-MN" sz="2400">
                <a:solidFill>
                  <a:srgbClr val="0070C0"/>
                </a:solidFill>
              </a:rPr>
            </a:br>
            <a:r>
              <a:rPr lang="mn-MN" sz="2400">
                <a:solidFill>
                  <a:srgbClr val="0070C0"/>
                </a:solidFill>
              </a:rPr>
              <a:t>"MONTSAME" agency</a:t>
            </a:r>
            <a:br>
              <a:rPr lang="mn-MN" sz="2400">
                <a:solidFill>
                  <a:srgbClr val="0070C0"/>
                </a:solidFill>
              </a:rPr>
            </a:br>
            <a:r>
              <a:rPr lang="mn-MN" sz="2400">
                <a:solidFill>
                  <a:srgbClr val="0070C0"/>
                </a:solidFill>
              </a:rPr>
              <a:t>“МОНЦАМЭ” агентлаг </a:t>
            </a:r>
            <a:endParaRPr sz="2400"/>
          </a:p>
        </p:txBody>
      </p:sp>
      <p:pic>
        <p:nvPicPr>
          <p:cNvPr descr="https://montsame.mn/files/65278a560da9d.jpeg" id="351" name="Google Shape;351;p32"/>
          <p:cNvPicPr preferRelativeResize="0"/>
          <p:nvPr>
            <p:ph idx="1" type="body"/>
          </p:nvPr>
        </p:nvPicPr>
        <p:blipFill rotWithShape="1">
          <a:blip r:embed="rId3">
            <a:alphaModFix/>
          </a:blip>
          <a:srcRect b="0" l="0" r="0" t="0"/>
          <a:stretch/>
        </p:blipFill>
        <p:spPr>
          <a:xfrm>
            <a:off x="1219200" y="2490788"/>
            <a:ext cx="6934199" cy="3605212"/>
          </a:xfrm>
          <a:prstGeom prst="rect">
            <a:avLst/>
          </a:prstGeom>
          <a:noFill/>
          <a:ln>
            <a:noFill/>
          </a:ln>
        </p:spPr>
      </p:pic>
      <p:sp>
        <p:nvSpPr>
          <p:cNvPr id="352" name="Google Shape;352;p32"/>
          <p:cNvSpPr/>
          <p:nvPr/>
        </p:nvSpPr>
        <p:spPr>
          <a:xfrm>
            <a:off x="4191000" y="5486400"/>
            <a:ext cx="3962400" cy="609600"/>
          </a:xfrm>
          <a:prstGeom prst="roundRect">
            <a:avLst>
              <a:gd fmla="val 16667" name="adj"/>
            </a:avLst>
          </a:prstGeom>
          <a:solidFill>
            <a:schemeClr val="lt1"/>
          </a:solidFill>
          <a:ln cap="rnd" cmpd="sng" w="158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mn-MN" sz="1800">
                <a:solidFill>
                  <a:schemeClr val="dk1"/>
                </a:solidFill>
                <a:latin typeface="Garamond"/>
                <a:ea typeface="Garamond"/>
                <a:cs typeface="Garamond"/>
                <a:sym typeface="Garamond"/>
              </a:rPr>
              <a:t>https://montsame.mn/mn/read/328820</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6" name="Shape 356"/>
        <p:cNvGrpSpPr/>
        <p:nvPr/>
      </p:nvGrpSpPr>
      <p:grpSpPr>
        <a:xfrm>
          <a:off x="0" y="0"/>
          <a:ext cx="0" cy="0"/>
          <a:chOff x="0" y="0"/>
          <a:chExt cx="0" cy="0"/>
        </a:xfrm>
      </p:grpSpPr>
      <p:sp>
        <p:nvSpPr>
          <p:cNvPr id="357" name="Google Shape;357;p33"/>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Main areas of activity</a:t>
            </a:r>
            <a:br>
              <a:rPr lang="mn-MN" sz="2400">
                <a:solidFill>
                  <a:srgbClr val="0070C0"/>
                </a:solidFill>
              </a:rPr>
            </a:br>
            <a:r>
              <a:rPr lang="mn-MN" sz="2400">
                <a:solidFill>
                  <a:srgbClr val="0070C0"/>
                </a:solidFill>
              </a:rPr>
              <a:t>Үйл ажиллагааны үндсэн чиглэл</a:t>
            </a:r>
            <a:endParaRPr sz="2400">
              <a:solidFill>
                <a:srgbClr val="0070C0"/>
              </a:solidFill>
            </a:endParaRPr>
          </a:p>
        </p:txBody>
      </p:sp>
      <p:sp>
        <p:nvSpPr>
          <p:cNvPr id="358" name="Google Shape;358;p33"/>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85000" lnSpcReduction="20000"/>
          </a:bodyPr>
          <a:lstStyle/>
          <a:p>
            <a:pPr indent="-285750" lvl="0" marL="285750" rtl="0" algn="just">
              <a:spcBef>
                <a:spcPts val="0"/>
              </a:spcBef>
              <a:spcAft>
                <a:spcPts val="0"/>
              </a:spcAft>
              <a:buSzPct val="115000"/>
              <a:buNone/>
            </a:pPr>
            <a:r>
              <a:rPr i="1" lang="mn-MN"/>
              <a:t>Нэгдүгээрт --</a:t>
            </a:r>
            <a:br>
              <a:rPr lang="mn-MN"/>
            </a:br>
            <a:r>
              <a:rPr lang="mn-MN"/>
              <a:t>Монгол Улсын төр, засгийн удирдлага ба төв байгууллагууд, хэвлэл мэдээллийн хэрэгслүүд, өргөн олон нийтийг улс орны дотоод амьдралын шуурхай мэдээллээр хангах,</a:t>
            </a:r>
            <a:endParaRPr/>
          </a:p>
          <a:p>
            <a:pPr indent="-285750" lvl="0" marL="285750" rtl="0" algn="just">
              <a:spcBef>
                <a:spcPts val="1008"/>
              </a:spcBef>
              <a:spcAft>
                <a:spcPts val="0"/>
              </a:spcAft>
              <a:buSzPct val="115000"/>
              <a:buChar char="•"/>
            </a:pPr>
            <a:r>
              <a:rPr i="1" lang="mn-MN"/>
              <a:t>Хоёрдугаарт --</a:t>
            </a:r>
            <a:br>
              <a:rPr lang="mn-MN"/>
            </a:br>
            <a:r>
              <a:rPr lang="mn-MN"/>
              <a:t>гадаад ертөнц, олон улсын хэмжээнд болж байгаа үйл явдлын мэдээллээр хангах,</a:t>
            </a:r>
            <a:endParaRPr/>
          </a:p>
          <a:p>
            <a:pPr indent="-285750" lvl="0" marL="285750" rtl="0" algn="just">
              <a:spcBef>
                <a:spcPts val="1008"/>
              </a:spcBef>
              <a:spcAft>
                <a:spcPts val="0"/>
              </a:spcAft>
              <a:buSzPct val="115000"/>
              <a:buChar char="•"/>
            </a:pPr>
            <a:r>
              <a:rPr i="1" lang="mn-MN"/>
              <a:t>Гуравдугаарт --</a:t>
            </a:r>
            <a:br>
              <a:rPr lang="mn-MN"/>
            </a:br>
            <a:r>
              <a:rPr lang="mn-MN"/>
              <a:t>Монгол Улсын гадаад, дотоод бодлого, дотоодын үйл явдал, улс орны хөгжил дэвшлийг гадаадад мэдээлэх, сурталчилан таниулах явдал болно.</a:t>
            </a:r>
            <a:endParaRPr/>
          </a:p>
          <a:p>
            <a:pPr indent="-136779" lvl="0" marL="285750" rtl="0" algn="l">
              <a:spcBef>
                <a:spcPts val="1008"/>
              </a:spcBef>
              <a:spcAft>
                <a:spcPts val="0"/>
              </a:spcAft>
              <a:buSzPct val="115000"/>
              <a:buNone/>
            </a:pPr>
            <a:r>
              <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2" name="Shape 362"/>
        <p:cNvGrpSpPr/>
        <p:nvPr/>
      </p:nvGrpSpPr>
      <p:grpSpPr>
        <a:xfrm>
          <a:off x="0" y="0"/>
          <a:ext cx="0" cy="0"/>
          <a:chOff x="0" y="0"/>
          <a:chExt cx="0" cy="0"/>
        </a:xfrm>
      </p:grpSpPr>
      <p:sp>
        <p:nvSpPr>
          <p:cNvPr id="363" name="Google Shape;363;p34"/>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"MONTSAME" agency</a:t>
            </a:r>
            <a:br>
              <a:rPr lang="mn-MN" sz="2400">
                <a:solidFill>
                  <a:srgbClr val="0070C0"/>
                </a:solidFill>
              </a:rPr>
            </a:br>
            <a:r>
              <a:rPr lang="mn-MN" sz="2400">
                <a:solidFill>
                  <a:srgbClr val="0070C0"/>
                </a:solidFill>
              </a:rPr>
              <a:t>“МОНЦАМЭ” агентлаг </a:t>
            </a:r>
            <a:endParaRPr sz="2400"/>
          </a:p>
        </p:txBody>
      </p:sp>
      <p:sp>
        <p:nvSpPr>
          <p:cNvPr id="364" name="Google Shape;364;p34"/>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85000" lnSpcReduction="20000"/>
          </a:bodyPr>
          <a:lstStyle/>
          <a:p>
            <a:pPr indent="0" lvl="0" marL="0" rtl="0" algn="just">
              <a:spcBef>
                <a:spcPts val="0"/>
              </a:spcBef>
              <a:spcAft>
                <a:spcPts val="0"/>
              </a:spcAft>
              <a:buSzPct val="115000"/>
              <a:buNone/>
            </a:pPr>
            <a:r>
              <a:rPr lang="mn-MN"/>
              <a:t>Монгол Улсад болж буй үйл явдлын тухай мэдээ мэдээллийг дэлхий нийтэд өдөр тутам нийлүүлж байдаг. ОХУ-ын ИТАР-ТАСС, Риа-Новости, Их Британийн Ройтерс, БНХАУ-ын Синьхуа, БНСУ-ын ЁНАП, БНСВУ-ын ВМА, БНКУ-ын Пренса Латина, БНПУ-ын ПАП, БНБУ-ын БТА, БНТУ-ын Анадолу, Украин Улсын Укринформ, Америкийн дуу хоолой, Азербайжан улсын Азертак, Казахстан улсын Казинформ, Иран улсын Мер, БНАСАУ-ын Цахилгаан мэдээний төв агентлаг зэрэг мэдээллийн агентлагтай хамтын ажиллагааны гэрээ байгуулан ажилладаг. МОНЦАМЭ агентлаг нь нийслэл Улаанбаатар хот, 21 аймаг болон ОХУ-ын Москва, БНХАУ-ын Бээжин хотод байнгын сурвалжлагчтай.</a:t>
            </a:r>
            <a:endParaRPr/>
          </a:p>
          <a:p>
            <a:pPr indent="-136779" lvl="0" marL="285750" rtl="0" algn="l">
              <a:spcBef>
                <a:spcPts val="1008"/>
              </a:spcBef>
              <a:spcAft>
                <a:spcPts val="0"/>
              </a:spcAft>
              <a:buSzPct val="115000"/>
              <a:buNone/>
            </a:pPr>
            <a:r>
              <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8" name="Shape 368"/>
        <p:cNvGrpSpPr/>
        <p:nvPr/>
      </p:nvGrpSpPr>
      <p:grpSpPr>
        <a:xfrm>
          <a:off x="0" y="0"/>
          <a:ext cx="0" cy="0"/>
          <a:chOff x="0" y="0"/>
          <a:chExt cx="0" cy="0"/>
        </a:xfrm>
      </p:grpSpPr>
      <p:sp>
        <p:nvSpPr>
          <p:cNvPr id="369" name="Google Shape;369;p35"/>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262626"/>
              </a:buClr>
              <a:buSzPct val="148148"/>
              <a:buFont typeface="Garamond"/>
              <a:buNone/>
            </a:pPr>
            <a:br>
              <a:rPr lang="mn-MN"/>
            </a:br>
            <a:r>
              <a:rPr lang="mn-MN" sz="2700">
                <a:solidFill>
                  <a:srgbClr val="0070C0"/>
                </a:solidFill>
              </a:rPr>
              <a:t>"MON</a:t>
            </a:r>
            <a:r>
              <a:rPr lang="mn-MN" sz="2400">
                <a:solidFill>
                  <a:srgbClr val="0070C0"/>
                </a:solidFill>
              </a:rPr>
              <a:t>TS</a:t>
            </a:r>
            <a:r>
              <a:rPr lang="mn-MN" sz="2700">
                <a:solidFill>
                  <a:srgbClr val="0070C0"/>
                </a:solidFill>
              </a:rPr>
              <a:t>AME" agency</a:t>
            </a:r>
            <a:br>
              <a:rPr lang="mn-MN" sz="2700">
                <a:solidFill>
                  <a:srgbClr val="0070C0"/>
                </a:solidFill>
              </a:rPr>
            </a:br>
            <a:r>
              <a:rPr lang="mn-MN" sz="2700">
                <a:solidFill>
                  <a:srgbClr val="0070C0"/>
                </a:solidFill>
              </a:rPr>
              <a:t>“МОНЦАМЭ” агентлаг </a:t>
            </a:r>
            <a:endParaRPr sz="2700"/>
          </a:p>
        </p:txBody>
      </p:sp>
      <p:sp>
        <p:nvSpPr>
          <p:cNvPr id="370" name="Google Shape;370;p35"/>
          <p:cNvSpPr txBox="1"/>
          <p:nvPr>
            <p:ph idx="1" type="body"/>
          </p:nvPr>
        </p:nvSpPr>
        <p:spPr>
          <a:xfrm>
            <a:off x="685800" y="2133600"/>
            <a:ext cx="7289801" cy="3801532"/>
          </a:xfrm>
          <a:prstGeom prst="rect">
            <a:avLst/>
          </a:prstGeom>
          <a:noFill/>
          <a:ln>
            <a:noFill/>
          </a:ln>
        </p:spPr>
        <p:txBody>
          <a:bodyPr anchorCtr="0" anchor="t" bIns="45700" lIns="91425" spcFirstLastPara="1" rIns="91425" wrap="square" tIns="45700">
            <a:normAutofit fontScale="25000" lnSpcReduction="20000"/>
          </a:bodyPr>
          <a:lstStyle/>
          <a:p>
            <a:pPr indent="-285750" lvl="0" marL="285750" rtl="0" algn="l">
              <a:spcBef>
                <a:spcPts val="0"/>
              </a:spcBef>
              <a:spcAft>
                <a:spcPts val="0"/>
              </a:spcAft>
              <a:buSzPct val="115000"/>
              <a:buChar char="•"/>
            </a:pPr>
            <a:br>
              <a:rPr lang="mn-MN" sz="7200"/>
            </a:br>
            <a:r>
              <a:rPr i="1" lang="mn-MN" sz="7200"/>
              <a:t>Дотоодын уншигчдад зориулан </a:t>
            </a:r>
            <a:br>
              <a:rPr lang="mn-MN" sz="7200"/>
            </a:br>
            <a:r>
              <a:rPr lang="mn-MN" sz="7200"/>
              <a:t>Өдөр тутам монгол, англи, орос, хятад, япон 5 хэлээр дотоод, гадаад мэдээг, Долоо хоног тутам монгол бичгээр “Хүмүүн бичиг” сонин </a:t>
            </a:r>
            <a:endParaRPr/>
          </a:p>
          <a:p>
            <a:pPr indent="-285750" lvl="0" marL="285750" rtl="0" algn="l">
              <a:spcBef>
                <a:spcPts val="960"/>
              </a:spcBef>
              <a:spcAft>
                <a:spcPts val="0"/>
              </a:spcAft>
              <a:buSzPct val="115000"/>
              <a:buChar char="•"/>
            </a:pPr>
            <a:r>
              <a:rPr i="1" lang="mn-MN" sz="7200"/>
              <a:t>Гадаадын уншигчдад зориулан </a:t>
            </a:r>
            <a:br>
              <a:rPr lang="mn-MN" sz="7200"/>
            </a:br>
            <a:r>
              <a:rPr lang="mn-MN" sz="7200"/>
              <a:t>Өдөр тутам англи, орос хэлээр “MONTSAME Daily News”, “МОНЦАМЭ Новости” товхимол</a:t>
            </a:r>
            <a:br>
              <a:rPr lang="mn-MN" sz="7200"/>
            </a:br>
            <a:r>
              <a:rPr lang="mn-MN" sz="7200"/>
              <a:t>Өдөр тутам улс орны түүх, соёл, хөгжил дэвшил, дотоод амьдралын үйл явдлыг харуулсан дүрстэй мэдээг монгол, англи хэлээр бэлтгэн дотоод, гадаадад түгээдэг МОНТА теле студи</a:t>
            </a:r>
            <a:br>
              <a:rPr lang="mn-MN" sz="7200"/>
            </a:br>
            <a:r>
              <a:rPr lang="mn-MN" sz="7200"/>
              <a:t>Долоо хоног тутмын “Новости Монголии” сонин /орос хэлээр/</a:t>
            </a:r>
            <a:br>
              <a:rPr lang="mn-MN" sz="7200"/>
            </a:br>
            <a:r>
              <a:rPr lang="mn-MN" sz="7200"/>
              <a:t>Долоо хоног тутмын “The Mongol Messenger” сонин /англи хэлээр/</a:t>
            </a:r>
            <a:br>
              <a:rPr lang="mn-MN" sz="7200"/>
            </a:br>
            <a:r>
              <a:rPr lang="mn-MN" sz="7200"/>
              <a:t>Долоо хоног тутмын “Мэнгу сяосибао” сонин /хятад хэлээр/</a:t>
            </a:r>
            <a:br>
              <a:rPr lang="mn-MN" sz="7200"/>
            </a:br>
            <a:r>
              <a:rPr lang="mn-MN" sz="7200"/>
              <a:t>Долоо хоног тутмын “Монгору Цушин” сонин /япон хэлээр/</a:t>
            </a:r>
            <a:br>
              <a:rPr lang="mn-MN" sz="7200"/>
            </a:br>
            <a:r>
              <a:rPr lang="mn-MN" sz="7200"/>
              <a:t>Улирал тутам хэвлэгдэн гардаг “Mongolia Today” сэтгүүл /англи хэлээр/хэвлэж байна. </a:t>
            </a:r>
            <a:br>
              <a:rPr lang="mn-MN" sz="7200"/>
            </a:br>
            <a:endParaRPr sz="7200"/>
          </a:p>
          <a:p>
            <a:pPr indent="-241934" lvl="0" marL="285750" rtl="0" algn="l">
              <a:spcBef>
                <a:spcPts val="720"/>
              </a:spcBef>
              <a:spcAft>
                <a:spcPts val="0"/>
              </a:spcAft>
              <a:buSzPct val="115000"/>
              <a:buNone/>
            </a:pPr>
            <a:r>
              <a:t/>
            </a:r>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4" name="Shape 374"/>
        <p:cNvGrpSpPr/>
        <p:nvPr/>
      </p:nvGrpSpPr>
      <p:grpSpPr>
        <a:xfrm>
          <a:off x="0" y="0"/>
          <a:ext cx="0" cy="0"/>
          <a:chOff x="0" y="0"/>
          <a:chExt cx="0" cy="0"/>
        </a:xfrm>
      </p:grpSpPr>
      <p:sp>
        <p:nvSpPr>
          <p:cNvPr id="375" name="Google Shape;375;p36"/>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Summary </a:t>
            </a:r>
            <a:br>
              <a:rPr lang="mn-MN" sz="2400">
                <a:solidFill>
                  <a:srgbClr val="0070C0"/>
                </a:solidFill>
              </a:rPr>
            </a:br>
            <a:r>
              <a:rPr lang="mn-MN" sz="2400">
                <a:solidFill>
                  <a:srgbClr val="0070C0"/>
                </a:solidFill>
              </a:rPr>
              <a:t>Дүгнэлт </a:t>
            </a:r>
            <a:endParaRPr sz="2400">
              <a:solidFill>
                <a:srgbClr val="0070C0"/>
              </a:solidFill>
            </a:endParaRPr>
          </a:p>
        </p:txBody>
      </p:sp>
      <p:sp>
        <p:nvSpPr>
          <p:cNvPr id="376" name="Google Shape;376;p36"/>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760"/>
              <a:buNone/>
            </a:pPr>
            <a:r>
              <a:rPr lang="mn-MN"/>
              <a:t>Ардын хувьсгалын эхний жилүүдийн хэвлэл ийнхүү цааш үргэлжилнэ. Эдгээр хэвлэлүүд нь тухайн үедээ улс нийгэм, ард олныхоо мэдэх, мэдээллээр хангагдах эрхийг ямар нэгэн байдлаар хангаж ирсэн. Мөн ухуулга сурталчилгааны хэрэгсэл ч болж байсан юм. Энэ үед бий болсон хэвлэлүүд нь зарим нь одоо байсаар байна. </a:t>
            </a:r>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0" name="Shape 380"/>
        <p:cNvGrpSpPr/>
        <p:nvPr/>
      </p:nvGrpSpPr>
      <p:grpSpPr>
        <a:xfrm>
          <a:off x="0" y="0"/>
          <a:ext cx="0" cy="0"/>
          <a:chOff x="0" y="0"/>
          <a:chExt cx="0" cy="0"/>
        </a:xfrm>
      </p:grpSpPr>
      <p:sp>
        <p:nvSpPr>
          <p:cNvPr id="381" name="Google Shape;381;p37"/>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0070C0"/>
              </a:buClr>
              <a:buSzPct val="100000"/>
              <a:buFont typeface="Garamond"/>
              <a:buNone/>
            </a:pPr>
            <a:r>
              <a:rPr lang="mn-MN">
                <a:solidFill>
                  <a:srgbClr val="0070C0"/>
                </a:solidFill>
              </a:rPr>
              <a:t>Exersize</a:t>
            </a:r>
            <a:br>
              <a:rPr lang="mn-MN">
                <a:solidFill>
                  <a:srgbClr val="0070C0"/>
                </a:solidFill>
              </a:rPr>
            </a:br>
            <a:r>
              <a:rPr lang="mn-MN">
                <a:solidFill>
                  <a:srgbClr val="0070C0"/>
                </a:solidFill>
              </a:rPr>
              <a:t>Дасгал ажил </a:t>
            </a:r>
            <a:endParaRPr/>
          </a:p>
        </p:txBody>
      </p:sp>
      <p:sp>
        <p:nvSpPr>
          <p:cNvPr id="382" name="Google Shape;382;p37"/>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lnSpcReduction="10000"/>
          </a:bodyPr>
          <a:lstStyle/>
          <a:p>
            <a:pPr indent="-285750" lvl="0" marL="285750" rtl="0" algn="l">
              <a:spcBef>
                <a:spcPts val="0"/>
              </a:spcBef>
              <a:spcAft>
                <a:spcPts val="0"/>
              </a:spcAft>
              <a:buSzPts val="2760"/>
              <a:buChar char="•"/>
            </a:pPr>
            <a:r>
              <a:rPr b="1" lang="mn-MN"/>
              <a:t>Дараах асуултад хариулан бич. </a:t>
            </a:r>
            <a:endParaRPr b="1"/>
          </a:p>
          <a:p>
            <a:pPr indent="0" lvl="0" marL="0" rtl="0" algn="l">
              <a:spcBef>
                <a:spcPts val="1080"/>
              </a:spcBef>
              <a:spcAft>
                <a:spcPts val="0"/>
              </a:spcAft>
              <a:buSzPts val="2760"/>
              <a:buNone/>
            </a:pPr>
            <a:r>
              <a:rPr lang="mn-MN"/>
              <a:t>a).  Ардын хувьсголын анхны хэвлэл юу вэ? </a:t>
            </a:r>
            <a:endParaRPr/>
          </a:p>
          <a:p>
            <a:pPr indent="0" lvl="0" marL="0" rtl="0" algn="l">
              <a:spcBef>
                <a:spcPts val="1080"/>
              </a:spcBef>
              <a:spcAft>
                <a:spcPts val="0"/>
              </a:spcAft>
              <a:buSzPts val="2760"/>
              <a:buNone/>
            </a:pPr>
            <a:r>
              <a:rPr lang="mn-MN"/>
              <a:t>б).  Дээрх хэвлэлүүдийн талаар лавлан уншиж, онцлогийг тодруулья. </a:t>
            </a:r>
            <a:endParaRPr/>
          </a:p>
          <a:p>
            <a:pPr indent="0" lvl="0" marL="0" rtl="0" algn="l">
              <a:spcBef>
                <a:spcPts val="1080"/>
              </a:spcBef>
              <a:spcAft>
                <a:spcPts val="0"/>
              </a:spcAft>
              <a:buSzPts val="2760"/>
              <a:buNone/>
            </a:pPr>
            <a:r>
              <a:rPr lang="mn-MN">
                <a:solidFill>
                  <a:srgbClr val="0070C0"/>
                </a:solidFill>
              </a:rPr>
              <a:t>Home work:</a:t>
            </a:r>
            <a:br>
              <a:rPr lang="mn-MN">
                <a:solidFill>
                  <a:srgbClr val="0070C0"/>
                </a:solidFill>
              </a:rPr>
            </a:br>
            <a:r>
              <a:rPr lang="mn-MN">
                <a:solidFill>
                  <a:srgbClr val="0070C0"/>
                </a:solidFill>
              </a:rPr>
              <a:t>Даалгавар:</a:t>
            </a:r>
            <a:endParaRPr/>
          </a:p>
          <a:p>
            <a:pPr indent="0" lvl="0" marL="0" rtl="0" algn="l">
              <a:spcBef>
                <a:spcPts val="1080"/>
              </a:spcBef>
              <a:spcAft>
                <a:spcPts val="0"/>
              </a:spcAft>
              <a:buSzPts val="2760"/>
              <a:buNone/>
            </a:pPr>
            <a:r>
              <a:rPr lang="mn-MN"/>
              <a:t>Ардын хувьсгалын эхний жилүүдийн хэвлэлүүдийг жагсаан бичиж дүгнэлт хийе. </a:t>
            </a:r>
            <a:endParaRPr/>
          </a:p>
          <a:p>
            <a:pPr indent="0" lvl="0" marL="0" rtl="0" algn="l">
              <a:spcBef>
                <a:spcPts val="1080"/>
              </a:spcBef>
              <a:spcAft>
                <a:spcPts val="0"/>
              </a:spcAft>
              <a:buSzPts val="2760"/>
              <a:buNone/>
            </a:pPr>
            <a:r>
              <a:t/>
            </a:r>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6" name="Shape 386"/>
        <p:cNvGrpSpPr/>
        <p:nvPr/>
      </p:nvGrpSpPr>
      <p:grpSpPr>
        <a:xfrm>
          <a:off x="0" y="0"/>
          <a:ext cx="0" cy="0"/>
          <a:chOff x="0" y="0"/>
          <a:chExt cx="0" cy="0"/>
        </a:xfrm>
      </p:grpSpPr>
      <p:sp>
        <p:nvSpPr>
          <p:cNvPr id="387" name="Google Shape;387;p38"/>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0070C0"/>
              </a:buClr>
              <a:buSzPct val="100000"/>
              <a:buFont typeface="Garamond"/>
              <a:buNone/>
            </a:pPr>
            <a:r>
              <a:rPr lang="mn-MN">
                <a:solidFill>
                  <a:srgbClr val="0070C0"/>
                </a:solidFill>
              </a:rPr>
              <a:t>References</a:t>
            </a:r>
            <a:br>
              <a:rPr lang="mn-MN">
                <a:solidFill>
                  <a:srgbClr val="0070C0"/>
                </a:solidFill>
              </a:rPr>
            </a:br>
            <a:r>
              <a:rPr lang="mn-MN">
                <a:solidFill>
                  <a:srgbClr val="0070C0"/>
                </a:solidFill>
              </a:rPr>
              <a:t>Ашиглах  эх сурвалж</a:t>
            </a:r>
            <a:endParaRPr/>
          </a:p>
        </p:txBody>
      </p:sp>
      <p:sp>
        <p:nvSpPr>
          <p:cNvPr id="388" name="Google Shape;388;p38"/>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70000" lnSpcReduction="20000"/>
          </a:bodyPr>
          <a:lstStyle/>
          <a:p>
            <a:pPr indent="-285750" lvl="0" marL="285750" rtl="0" algn="l">
              <a:spcBef>
                <a:spcPts val="0"/>
              </a:spcBef>
              <a:spcAft>
                <a:spcPts val="0"/>
              </a:spcAft>
              <a:buSzPct val="115000"/>
              <a:buChar char="•"/>
            </a:pPr>
            <a:r>
              <a:rPr b="1" lang="mn-MN"/>
              <a:t>Уншиж судлах нэмэлт материал: </a:t>
            </a:r>
            <a:endParaRPr/>
          </a:p>
          <a:p>
            <a:pPr indent="-285750" lvl="0" marL="285750" rtl="0" algn="l">
              <a:spcBef>
                <a:spcPts val="936"/>
              </a:spcBef>
              <a:spcAft>
                <a:spcPts val="0"/>
              </a:spcAft>
              <a:buSzPct val="115000"/>
              <a:buChar char="•"/>
            </a:pPr>
            <a:r>
              <a:rPr b="1" lang="mn-MN" u="sng">
                <a:solidFill>
                  <a:schemeClr val="hlink"/>
                </a:solidFill>
                <a:hlinkClick r:id="rId3"/>
              </a:rPr>
              <a:t>https://montsame.mn/mn/</a:t>
            </a:r>
            <a:endParaRPr b="1"/>
          </a:p>
          <a:p>
            <a:pPr indent="-285750" lvl="0" marL="285750" rtl="0" algn="l">
              <a:spcBef>
                <a:spcPts val="936"/>
              </a:spcBef>
              <a:spcAft>
                <a:spcPts val="0"/>
              </a:spcAft>
              <a:buSzPct val="115000"/>
              <a:buChar char="•"/>
            </a:pPr>
            <a:r>
              <a:rPr b="1" lang="mn-MN" u="sng">
                <a:solidFill>
                  <a:schemeClr val="hlink"/>
                </a:solidFill>
                <a:hlinkClick r:id="rId4"/>
              </a:rPr>
              <a:t>http://unenmedee.mn/</a:t>
            </a:r>
            <a:endParaRPr b="1"/>
          </a:p>
          <a:p>
            <a:pPr indent="-285750" lvl="0" marL="285750" rtl="0" algn="l">
              <a:spcBef>
                <a:spcPts val="894"/>
              </a:spcBef>
              <a:spcAft>
                <a:spcPts val="0"/>
              </a:spcAft>
              <a:buSzPct val="115000"/>
              <a:buChar char="•"/>
            </a:pPr>
            <a:r>
              <a:rPr lang="mn-MN" sz="2100"/>
              <a:t>Батжаргал Д. Зуун жил. УБ.2013.</a:t>
            </a:r>
            <a:endParaRPr sz="2100"/>
          </a:p>
          <a:p>
            <a:pPr indent="-285750" lvl="0" marL="285750" rtl="0" algn="l">
              <a:spcBef>
                <a:spcPts val="936"/>
              </a:spcBef>
              <a:spcAft>
                <a:spcPts val="0"/>
              </a:spcAft>
              <a:buSzPct val="115000"/>
              <a:buChar char="•"/>
            </a:pPr>
            <a:r>
              <a:rPr lang="mn-MN"/>
              <a:t>Дэлэг Д. Монголын хэвлэл. УБ. 1971.</a:t>
            </a:r>
            <a:endParaRPr/>
          </a:p>
          <a:p>
            <a:pPr indent="-285750" lvl="0" marL="285750" rtl="0" algn="l">
              <a:spcBef>
                <a:spcPts val="936"/>
              </a:spcBef>
              <a:spcAft>
                <a:spcPts val="0"/>
              </a:spcAft>
              <a:buSzPct val="115000"/>
              <a:buChar char="•"/>
            </a:pPr>
            <a:r>
              <a:rPr lang="mn-MN"/>
              <a:t>Норовсүрэн Л. Монголын сэтгүүл зүйн түүхэн тойм. УБ. 2000. </a:t>
            </a:r>
            <a:endParaRPr/>
          </a:p>
          <a:p>
            <a:pPr indent="-285750" lvl="0" marL="285750" rtl="0" algn="l">
              <a:spcBef>
                <a:spcPts val="936"/>
              </a:spcBef>
              <a:spcAft>
                <a:spcPts val="0"/>
              </a:spcAft>
              <a:buSzPct val="115000"/>
              <a:buChar char="•"/>
            </a:pPr>
            <a:r>
              <a:rPr lang="mn-MN"/>
              <a:t>Норовсүрэн Л. ХХ зууны эхэн үеийн Монголын сэтгүүлчид. УБ.2012 </a:t>
            </a:r>
            <a:endParaRPr/>
          </a:p>
          <a:p>
            <a:pPr indent="-285750" lvl="0" marL="285750" rtl="0" algn="l">
              <a:spcBef>
                <a:spcPts val="936"/>
              </a:spcBef>
              <a:spcAft>
                <a:spcPts val="0"/>
              </a:spcAft>
              <a:buSzPct val="115000"/>
              <a:buChar char="•"/>
            </a:pPr>
            <a:r>
              <a:rPr b="1" lang="mn-MN"/>
              <a:t> </a:t>
            </a:r>
            <a:r>
              <a:rPr lang="mn-MN"/>
              <a:t>Галаарид Б. Монголын чөлөөт хэвлэлийн хөгжил төлөвшил. 2018</a:t>
            </a:r>
            <a:endParaRPr/>
          </a:p>
          <a:p>
            <a:pPr indent="-285750" lvl="0" marL="285750" rtl="0" algn="l">
              <a:spcBef>
                <a:spcPts val="936"/>
              </a:spcBef>
              <a:spcAft>
                <a:spcPts val="0"/>
              </a:spcAft>
              <a:buSzPct val="115000"/>
              <a:buChar char="•"/>
            </a:pPr>
            <a:r>
              <a:rPr lang="mn-MN"/>
              <a:t>Одмандах М. Монголын анхны тогтмол хэвлэлийн түүхийн судалгаа. 2021</a:t>
            </a:r>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rganic">
  <a:themeElements>
    <a:clrScheme name="Organic">
      <a:dk1>
        <a:srgbClr val="000000"/>
      </a:dk1>
      <a:lt1>
        <a:srgbClr val="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2017-03-09T06:28:00Z</dcterms:created>
  <dc:creator>user</dc:creator>
</cp:coreProperties>
</file>