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Lst>
  <p:sldSz cy="5143500" cx="9144000"/>
  <p:notesSz cx="6858000" cy="9144000"/>
  <p:embeddedFontLst>
    <p:embeddedFont>
      <p:font typeface="Do Hyeon"/>
      <p:regular r:id="rId64"/>
    </p:embeddedFont>
    <p:embeddedFont>
      <p:font typeface="Nunito"/>
      <p:regular r:id="rId65"/>
      <p:bold r:id="rId66"/>
      <p:italic r:id="rId67"/>
      <p:boldItalic r:id="rId68"/>
    </p:embeddedFont>
    <p:embeddedFont>
      <p:font typeface="Poppins"/>
      <p:regular r:id="rId69"/>
      <p:bold r:id="rId70"/>
      <p:italic r:id="rId71"/>
      <p:boldItalic r:id="rId72"/>
    </p:embeddedFont>
    <p:embeddedFont>
      <p:font typeface="Lato"/>
      <p:regular r:id="rId73"/>
      <p:bold r:id="rId74"/>
      <p:italic r:id="rId75"/>
      <p:boldItalic r:id="rId76"/>
    </p:embeddedFont>
    <p:embeddedFont>
      <p:font typeface="Bebas Neue"/>
      <p:regular r:id="rId77"/>
    </p:embeddedFont>
    <p:embeddedFont>
      <p:font typeface="Work Sans ExtraBold"/>
      <p:bold r:id="rId78"/>
      <p:boldItalic r:id="rId79"/>
    </p:embeddedFont>
    <p:embeddedFont>
      <p:font typeface="DM Sans"/>
      <p:regular r:id="rId80"/>
      <p:bold r:id="rId81"/>
      <p:italic r:id="rId82"/>
      <p:boldItalic r:id="rId83"/>
    </p:embeddedFont>
    <p:embeddedFont>
      <p:font typeface="Anek Gurmukhi"/>
      <p:regular r:id="rId84"/>
      <p:bold r:id="rId8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9AA0A6"/>
          </p15:clr>
        </p15:guide>
        <p15:guide id="2" pos="2880">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4" Type="http://schemas.openxmlformats.org/officeDocument/2006/relationships/font" Target="fonts/AnekGurmukhi-regular.fntdata"/><Relationship Id="rId83" Type="http://schemas.openxmlformats.org/officeDocument/2006/relationships/font" Target="fonts/DMSans-boldItalic.fntdata"/><Relationship Id="rId42" Type="http://schemas.openxmlformats.org/officeDocument/2006/relationships/slide" Target="slides/slide37.xml"/><Relationship Id="rId41" Type="http://schemas.openxmlformats.org/officeDocument/2006/relationships/slide" Target="slides/slide36.xml"/><Relationship Id="rId85" Type="http://schemas.openxmlformats.org/officeDocument/2006/relationships/font" Target="fonts/AnekGurmukhi-bold.fntdata"/><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DMSans-regular.fntdata"/><Relationship Id="rId82" Type="http://schemas.openxmlformats.org/officeDocument/2006/relationships/font" Target="fonts/DMSans-italic.fntdata"/><Relationship Id="rId81" Type="http://schemas.openxmlformats.org/officeDocument/2006/relationships/font" Target="fonts/DMSans-bold.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Lato-regular.fntdata"/><Relationship Id="rId72" Type="http://schemas.openxmlformats.org/officeDocument/2006/relationships/font" Target="fonts/Poppins-boldItalic.fntdata"/><Relationship Id="rId31" Type="http://schemas.openxmlformats.org/officeDocument/2006/relationships/slide" Target="slides/slide26.xml"/><Relationship Id="rId75" Type="http://schemas.openxmlformats.org/officeDocument/2006/relationships/font" Target="fonts/Lato-italic.fntdata"/><Relationship Id="rId30" Type="http://schemas.openxmlformats.org/officeDocument/2006/relationships/slide" Target="slides/slide25.xml"/><Relationship Id="rId74" Type="http://schemas.openxmlformats.org/officeDocument/2006/relationships/font" Target="fonts/Lato-bold.fntdata"/><Relationship Id="rId33" Type="http://schemas.openxmlformats.org/officeDocument/2006/relationships/slide" Target="slides/slide28.xml"/><Relationship Id="rId77" Type="http://schemas.openxmlformats.org/officeDocument/2006/relationships/font" Target="fonts/BebasNeue-regular.fntdata"/><Relationship Id="rId32" Type="http://schemas.openxmlformats.org/officeDocument/2006/relationships/slide" Target="slides/slide27.xml"/><Relationship Id="rId76" Type="http://schemas.openxmlformats.org/officeDocument/2006/relationships/font" Target="fonts/Lato-boldItalic.fntdata"/><Relationship Id="rId35" Type="http://schemas.openxmlformats.org/officeDocument/2006/relationships/slide" Target="slides/slide30.xml"/><Relationship Id="rId79" Type="http://schemas.openxmlformats.org/officeDocument/2006/relationships/font" Target="fonts/WorkSansExtraBold-boldItalic.fntdata"/><Relationship Id="rId34" Type="http://schemas.openxmlformats.org/officeDocument/2006/relationships/slide" Target="slides/slide29.xml"/><Relationship Id="rId78" Type="http://schemas.openxmlformats.org/officeDocument/2006/relationships/font" Target="fonts/WorkSansExtraBold-bold.fntdata"/><Relationship Id="rId71" Type="http://schemas.openxmlformats.org/officeDocument/2006/relationships/font" Target="fonts/Poppins-italic.fntdata"/><Relationship Id="rId70" Type="http://schemas.openxmlformats.org/officeDocument/2006/relationships/font" Target="fonts/Poppins-bold.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slide" Target="slides/slide57.xml"/><Relationship Id="rId61" Type="http://schemas.openxmlformats.org/officeDocument/2006/relationships/slide" Target="slides/slide56.xml"/><Relationship Id="rId20" Type="http://schemas.openxmlformats.org/officeDocument/2006/relationships/slide" Target="slides/slide15.xml"/><Relationship Id="rId64" Type="http://schemas.openxmlformats.org/officeDocument/2006/relationships/font" Target="fonts/DoHyeon-regular.fntdata"/><Relationship Id="rId63" Type="http://schemas.openxmlformats.org/officeDocument/2006/relationships/slide" Target="slides/slide58.xml"/><Relationship Id="rId22" Type="http://schemas.openxmlformats.org/officeDocument/2006/relationships/slide" Target="slides/slide17.xml"/><Relationship Id="rId66" Type="http://schemas.openxmlformats.org/officeDocument/2006/relationships/font" Target="fonts/Nunito-bold.fntdata"/><Relationship Id="rId21" Type="http://schemas.openxmlformats.org/officeDocument/2006/relationships/slide" Target="slides/slide16.xml"/><Relationship Id="rId65" Type="http://schemas.openxmlformats.org/officeDocument/2006/relationships/font" Target="fonts/Nunito-regular.fntdata"/><Relationship Id="rId24" Type="http://schemas.openxmlformats.org/officeDocument/2006/relationships/slide" Target="slides/slide19.xml"/><Relationship Id="rId68" Type="http://schemas.openxmlformats.org/officeDocument/2006/relationships/font" Target="fonts/Nunito-boldItalic.fntdata"/><Relationship Id="rId23" Type="http://schemas.openxmlformats.org/officeDocument/2006/relationships/slide" Target="slides/slide18.xml"/><Relationship Id="rId67" Type="http://schemas.openxmlformats.org/officeDocument/2006/relationships/font" Target="fonts/Nunito-italic.fntdata"/><Relationship Id="rId60" Type="http://schemas.openxmlformats.org/officeDocument/2006/relationships/slide" Target="slides/slide55.xml"/><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oppins-regular.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slide" Target="slides/slide54.xml"/><Relationship Id="rId14" Type="http://schemas.openxmlformats.org/officeDocument/2006/relationships/slide" Target="slides/slide9.xml"/><Relationship Id="rId58" Type="http://schemas.openxmlformats.org/officeDocument/2006/relationships/slide" Target="slides/slide53.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g2b1ad37014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8" name="Google Shape;158;g2b1ad37014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6ce4b2b93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 name="Google Shape;164;g26ce4b2b93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2b1ad370148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2b1ad370148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2b1ad370148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2b1ad370148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g2b1ad370148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2" name="Google Shape;182;g2b1ad370148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b1ad370148_0_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2b1ad370148_0_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g2b1ad370148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2b1ad370148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2b1ad370148_0_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2b1ad370148_0_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2b1ad370148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2b1ad370148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b1ad37014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2b1ad37014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2b1ad370148_0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 name="Google Shape;220;g2b1ad370148_0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2b1ad370148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2b1ad370148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2b1ad370148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2b1ad370148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g2b1ad370148_0_7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2b1ad370148_0_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g2b1ad370148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4" name="Google Shape;244;g2b1ad370148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2b1ad370148_0_8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2b1ad370148_0_8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4" name="Shape 254"/>
        <p:cNvGrpSpPr/>
        <p:nvPr/>
      </p:nvGrpSpPr>
      <p:grpSpPr>
        <a:xfrm>
          <a:off x="0" y="0"/>
          <a:ext cx="0" cy="0"/>
          <a:chOff x="0" y="0"/>
          <a:chExt cx="0" cy="0"/>
        </a:xfrm>
      </p:grpSpPr>
      <p:sp>
        <p:nvSpPr>
          <p:cNvPr id="255" name="Google Shape;255;g2b1ad370148_0_9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2b1ad370148_0_9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g2b1ad370148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2" name="Google Shape;262;g2b1ad370148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b1ad370148_0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2b1ad370148_0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g2b1ad370148_0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 name="Google Shape;275;g2b1ad370148_0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b1ad370148_0_1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1" name="Google Shape;281;g2b1ad370148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g2b1ad370148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2b1ad370148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2b1ad370148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3" name="Google Shape;293;g2b1ad370148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g2b1ad370148_0_1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9" name="Google Shape;299;g2b1ad370148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g2b1ad370148_0_1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4" name="Google Shape;304;g2b1ad370148_0_1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2b1ad370148_0_1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2b1ad370148_0_1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2b1ad370148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 name="Google Shape;316;g2b1ad370148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2b1ad370148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2" name="Google Shape;322;g2b1ad370148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2b1ad370148_0_1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2b1ad370148_0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g2b1ad370148_0_1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4" name="Google Shape;334;g2b1ad370148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g2b1ad370148_0_1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0" name="Google Shape;340;g2b1ad370148_0_1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g2b1ad370148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5" name="Google Shape;345;g2b1ad370148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g2b1ad370148_0_1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1" name="Google Shape;351;g2b1ad370148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g2b1ad370148_0_2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7" name="Google Shape;357;g2b1ad370148_0_2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g2b1ad370148_0_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3" name="Google Shape;363;g2b1ad370148_0_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g2b1ad370148_0_2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9" name="Google Shape;369;g2b1ad370148_0_2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g2b1ad370148_0_2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5" name="Google Shape;375;g2b1ad370148_0_2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g2b1ad370148_0_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 name="Google Shape;381;g2b1ad370148_0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g2b1ad370148_0_2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2" name="Google Shape;392;g2b1ad370148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g2b1ad370148_0_2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3" name="Google Shape;403;g2b1ad370148_0_2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2b1ad370148_0_3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9" name="Google Shape;409;g2b1ad370148_0_3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2b1ad370148_0_3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0" name="Google Shape;420;g2b1ad370148_0_3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2b1ad370148_0_3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2b1ad370148_0_3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0" name="Shape 440"/>
        <p:cNvGrpSpPr/>
        <p:nvPr/>
      </p:nvGrpSpPr>
      <p:grpSpPr>
        <a:xfrm>
          <a:off x="0" y="0"/>
          <a:ext cx="0" cy="0"/>
          <a:chOff x="0" y="0"/>
          <a:chExt cx="0" cy="0"/>
        </a:xfrm>
      </p:grpSpPr>
      <p:sp>
        <p:nvSpPr>
          <p:cNvPr id="441" name="Google Shape;441;g2b1ad370148_0_3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2" name="Google Shape;442;g2b1ad370148_0_3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g2b1ad370148_0_3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3" name="Google Shape;453;g2b1ad370148_0_3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g2b1ad370148_0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9" name="Google Shape;459;g2b1ad370148_0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g2b1ad370148_0_2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5" name="Google Shape;465;g2b1ad370148_0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g2b1ad370148_0_3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1" name="Google Shape;471;g2b1ad370148_0_3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g2b1ad370148_0_3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8" name="Google Shape;478;g2b1ad370148_0_3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g2b1ad370148_0_2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0" name="Google Shape;490;g2b1ad370148_0_2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4" name="Shape 494"/>
        <p:cNvGrpSpPr/>
        <p:nvPr/>
      </p:nvGrpSpPr>
      <p:grpSpPr>
        <a:xfrm>
          <a:off x="0" y="0"/>
          <a:ext cx="0" cy="0"/>
          <a:chOff x="0" y="0"/>
          <a:chExt cx="0" cy="0"/>
        </a:xfrm>
      </p:grpSpPr>
      <p:sp>
        <p:nvSpPr>
          <p:cNvPr id="495" name="Google Shape;495;g2b1ad370148_0_2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6" name="Google Shape;496;g2b1ad370148_0_2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g2b1ad370148_0_14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2" name="Google Shape;502;g2b1ad370148_0_1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g2b1ad370148_0_3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8" name="Google Shape;508;g2b1ad370148_0_3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2b1ad370148_0_3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g2b1ad370148_0_3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8" name="Shape 518"/>
        <p:cNvGrpSpPr/>
        <p:nvPr/>
      </p:nvGrpSpPr>
      <p:grpSpPr>
        <a:xfrm>
          <a:off x="0" y="0"/>
          <a:ext cx="0" cy="0"/>
          <a:chOff x="0" y="0"/>
          <a:chExt cx="0" cy="0"/>
        </a:xfrm>
      </p:grpSpPr>
      <p:sp>
        <p:nvSpPr>
          <p:cNvPr id="519" name="Google Shape;519;g2b1ad370148_0_4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0" name="Google Shape;520;g2b1ad370148_0_4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4" name="Shape 524"/>
        <p:cNvGrpSpPr/>
        <p:nvPr/>
      </p:nvGrpSpPr>
      <p:grpSpPr>
        <a:xfrm>
          <a:off x="0" y="0"/>
          <a:ext cx="0" cy="0"/>
          <a:chOff x="0" y="0"/>
          <a:chExt cx="0" cy="0"/>
        </a:xfrm>
      </p:grpSpPr>
      <p:sp>
        <p:nvSpPr>
          <p:cNvPr id="525" name="Google Shape;525;g26ce4b2b937_0_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6" name="Google Shape;526;g26ce4b2b937_0_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9" name="Shape 529"/>
        <p:cNvGrpSpPr/>
        <p:nvPr/>
      </p:nvGrpSpPr>
      <p:grpSpPr>
        <a:xfrm>
          <a:off x="0" y="0"/>
          <a:ext cx="0" cy="0"/>
          <a:chOff x="0" y="0"/>
          <a:chExt cx="0" cy="0"/>
        </a:xfrm>
      </p:grpSpPr>
      <p:sp>
        <p:nvSpPr>
          <p:cNvPr id="530" name="Google Shape;530;g2111382749b_0_1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1" name="Google Shape;531;g2111382749b_0_1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 Id="rId3" Type="http://schemas.openxmlformats.org/officeDocument/2006/relationships/hyperlink" Target="http://bit.ly/2Tynxth"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pic>
        <p:nvPicPr>
          <p:cNvPr id="9" name="Google Shape;9;p2"/>
          <p:cNvPicPr preferRelativeResize="0"/>
          <p:nvPr/>
        </p:nvPicPr>
        <p:blipFill>
          <a:blip r:embed="rId2">
            <a:alphaModFix/>
          </a:blip>
          <a:stretch>
            <a:fillRect/>
          </a:stretch>
        </p:blipFill>
        <p:spPr>
          <a:xfrm>
            <a:off x="0" y="0"/>
            <a:ext cx="9144000" cy="5143500"/>
          </a:xfrm>
          <a:prstGeom prst="rect">
            <a:avLst/>
          </a:prstGeom>
          <a:noFill/>
          <a:ln>
            <a:noFill/>
          </a:ln>
        </p:spPr>
      </p:pic>
      <p:sp>
        <p:nvSpPr>
          <p:cNvPr id="10" name="Google Shape;10;p2"/>
          <p:cNvSpPr/>
          <p:nvPr/>
        </p:nvSpPr>
        <p:spPr>
          <a:xfrm>
            <a:off x="713225" y="0"/>
            <a:ext cx="7717500" cy="46086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txBox="1"/>
          <p:nvPr>
            <p:ph type="ctrTitle"/>
          </p:nvPr>
        </p:nvSpPr>
        <p:spPr>
          <a:xfrm>
            <a:off x="1246200" y="539500"/>
            <a:ext cx="6651600" cy="3201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500"/>
              <a:buNone/>
              <a:defRPr sz="6000"/>
            </a:lvl1pPr>
            <a:lvl2pPr lvl="1" rtl="0" algn="ctr">
              <a:spcBef>
                <a:spcPts val="0"/>
              </a:spcBef>
              <a:spcAft>
                <a:spcPts val="0"/>
              </a:spcAft>
              <a:buSzPts val="8500"/>
              <a:buNone/>
              <a:defRPr sz="8500"/>
            </a:lvl2pPr>
            <a:lvl3pPr lvl="2" rtl="0" algn="ctr">
              <a:spcBef>
                <a:spcPts val="0"/>
              </a:spcBef>
              <a:spcAft>
                <a:spcPts val="0"/>
              </a:spcAft>
              <a:buSzPts val="8500"/>
              <a:buNone/>
              <a:defRPr sz="8500"/>
            </a:lvl3pPr>
            <a:lvl4pPr lvl="3" rtl="0" algn="ctr">
              <a:spcBef>
                <a:spcPts val="0"/>
              </a:spcBef>
              <a:spcAft>
                <a:spcPts val="0"/>
              </a:spcAft>
              <a:buSzPts val="8500"/>
              <a:buNone/>
              <a:defRPr sz="8500"/>
            </a:lvl4pPr>
            <a:lvl5pPr lvl="4" rtl="0" algn="ctr">
              <a:spcBef>
                <a:spcPts val="0"/>
              </a:spcBef>
              <a:spcAft>
                <a:spcPts val="0"/>
              </a:spcAft>
              <a:buSzPts val="8500"/>
              <a:buNone/>
              <a:defRPr sz="8500"/>
            </a:lvl5pPr>
            <a:lvl6pPr lvl="5" rtl="0" algn="ctr">
              <a:spcBef>
                <a:spcPts val="0"/>
              </a:spcBef>
              <a:spcAft>
                <a:spcPts val="0"/>
              </a:spcAft>
              <a:buSzPts val="8500"/>
              <a:buNone/>
              <a:defRPr sz="8500"/>
            </a:lvl6pPr>
            <a:lvl7pPr lvl="6" rtl="0" algn="ctr">
              <a:spcBef>
                <a:spcPts val="0"/>
              </a:spcBef>
              <a:spcAft>
                <a:spcPts val="0"/>
              </a:spcAft>
              <a:buSzPts val="8500"/>
              <a:buNone/>
              <a:defRPr sz="8500"/>
            </a:lvl7pPr>
            <a:lvl8pPr lvl="7" rtl="0" algn="ctr">
              <a:spcBef>
                <a:spcPts val="0"/>
              </a:spcBef>
              <a:spcAft>
                <a:spcPts val="0"/>
              </a:spcAft>
              <a:buSzPts val="8500"/>
              <a:buNone/>
              <a:defRPr sz="8500"/>
            </a:lvl8pPr>
            <a:lvl9pPr lvl="8" rtl="0" algn="ctr">
              <a:spcBef>
                <a:spcPts val="0"/>
              </a:spcBef>
              <a:spcAft>
                <a:spcPts val="0"/>
              </a:spcAft>
              <a:buSzPts val="8500"/>
              <a:buNone/>
              <a:defRPr sz="8500"/>
            </a:lvl9pPr>
          </a:lstStyle>
          <a:p/>
        </p:txBody>
      </p:sp>
      <p:sp>
        <p:nvSpPr>
          <p:cNvPr id="12" name="Google Shape;12;p2"/>
          <p:cNvSpPr txBox="1"/>
          <p:nvPr>
            <p:ph idx="1" type="subTitle"/>
          </p:nvPr>
        </p:nvSpPr>
        <p:spPr>
          <a:xfrm>
            <a:off x="1246200" y="3775475"/>
            <a:ext cx="6651600" cy="460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sz="1600">
                <a:solidFill>
                  <a:schemeClr val="dk1"/>
                </a:solidFil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pic>
        <p:nvPicPr>
          <p:cNvPr id="14" name="Google Shape;14;p3"/>
          <p:cNvPicPr preferRelativeResize="0"/>
          <p:nvPr/>
        </p:nvPicPr>
        <p:blipFill>
          <a:blip r:embed="rId2">
            <a:alphaModFix/>
          </a:blip>
          <a:stretch>
            <a:fillRect/>
          </a:stretch>
        </p:blipFill>
        <p:spPr>
          <a:xfrm>
            <a:off x="0" y="0"/>
            <a:ext cx="9144000" cy="5143532"/>
          </a:xfrm>
          <a:prstGeom prst="rect">
            <a:avLst/>
          </a:prstGeom>
          <a:noFill/>
          <a:ln>
            <a:noFill/>
          </a:ln>
        </p:spPr>
      </p:pic>
      <p:sp>
        <p:nvSpPr>
          <p:cNvPr id="15" name="Google Shape;15;p3"/>
          <p:cNvSpPr txBox="1"/>
          <p:nvPr>
            <p:ph type="title"/>
          </p:nvPr>
        </p:nvSpPr>
        <p:spPr>
          <a:xfrm>
            <a:off x="1640000" y="2554200"/>
            <a:ext cx="58641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50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6" name="Google Shape;16;p3"/>
          <p:cNvSpPr txBox="1"/>
          <p:nvPr>
            <p:ph hasCustomPrompt="1" idx="2" type="title"/>
          </p:nvPr>
        </p:nvSpPr>
        <p:spPr>
          <a:xfrm>
            <a:off x="3960300" y="1149000"/>
            <a:ext cx="1223100" cy="1223100"/>
          </a:xfrm>
          <a:prstGeom prst="rect">
            <a:avLst/>
          </a:prstGeom>
          <a:solidFill>
            <a:schemeClr val="accent2"/>
          </a:solidFill>
          <a:ln>
            <a:noFill/>
          </a:ln>
        </p:spPr>
        <p:txBody>
          <a:bodyPr anchorCtr="0" anchor="ctr" bIns="91425" lIns="91425" spcFirstLastPara="1" rIns="91425" wrap="square" tIns="91425">
            <a:noAutofit/>
          </a:bodyPr>
          <a:lstStyle>
            <a:lvl1pPr lvl="0" rtl="0" algn="ctr">
              <a:spcBef>
                <a:spcPts val="0"/>
              </a:spcBef>
              <a:spcAft>
                <a:spcPts val="0"/>
              </a:spcAft>
              <a:buSzPts val="10000"/>
              <a:buNone/>
              <a:defRPr sz="6000">
                <a:solidFill>
                  <a:schemeClr val="lt1"/>
                </a:solidFill>
              </a:defRPr>
            </a:lvl1pPr>
            <a:lvl2pPr lvl="1" rtl="0" algn="ctr">
              <a:spcBef>
                <a:spcPts val="0"/>
              </a:spcBef>
              <a:spcAft>
                <a:spcPts val="0"/>
              </a:spcAft>
              <a:buSzPts val="10000"/>
              <a:buNone/>
              <a:defRPr sz="10000"/>
            </a:lvl2pPr>
            <a:lvl3pPr lvl="2" rtl="0" algn="ctr">
              <a:spcBef>
                <a:spcPts val="0"/>
              </a:spcBef>
              <a:spcAft>
                <a:spcPts val="0"/>
              </a:spcAft>
              <a:buSzPts val="10000"/>
              <a:buNone/>
              <a:defRPr sz="10000"/>
            </a:lvl3pPr>
            <a:lvl4pPr lvl="3" rtl="0" algn="ctr">
              <a:spcBef>
                <a:spcPts val="0"/>
              </a:spcBef>
              <a:spcAft>
                <a:spcPts val="0"/>
              </a:spcAft>
              <a:buSzPts val="10000"/>
              <a:buNone/>
              <a:defRPr sz="10000"/>
            </a:lvl4pPr>
            <a:lvl5pPr lvl="4" rtl="0" algn="ctr">
              <a:spcBef>
                <a:spcPts val="0"/>
              </a:spcBef>
              <a:spcAft>
                <a:spcPts val="0"/>
              </a:spcAft>
              <a:buSzPts val="10000"/>
              <a:buNone/>
              <a:defRPr sz="10000"/>
            </a:lvl5pPr>
            <a:lvl6pPr lvl="5" rtl="0" algn="ctr">
              <a:spcBef>
                <a:spcPts val="0"/>
              </a:spcBef>
              <a:spcAft>
                <a:spcPts val="0"/>
              </a:spcAft>
              <a:buSzPts val="10000"/>
              <a:buNone/>
              <a:defRPr sz="10000"/>
            </a:lvl6pPr>
            <a:lvl7pPr lvl="6" rtl="0" algn="ctr">
              <a:spcBef>
                <a:spcPts val="0"/>
              </a:spcBef>
              <a:spcAft>
                <a:spcPts val="0"/>
              </a:spcAft>
              <a:buSzPts val="10000"/>
              <a:buNone/>
              <a:defRPr sz="10000"/>
            </a:lvl7pPr>
            <a:lvl8pPr lvl="7" rtl="0" algn="ctr">
              <a:spcBef>
                <a:spcPts val="0"/>
              </a:spcBef>
              <a:spcAft>
                <a:spcPts val="0"/>
              </a:spcAft>
              <a:buSzPts val="10000"/>
              <a:buNone/>
              <a:defRPr sz="10000"/>
            </a:lvl8pPr>
            <a:lvl9pPr lvl="8" rtl="0" algn="ctr">
              <a:spcBef>
                <a:spcPts val="0"/>
              </a:spcBef>
              <a:spcAft>
                <a:spcPts val="0"/>
              </a:spcAft>
              <a:buSzPts val="10000"/>
              <a:buNone/>
              <a:defRPr sz="10000"/>
            </a:lvl9pPr>
          </a:lstStyle>
          <a:p>
            <a:r>
              <a:t>xx%</a:t>
            </a:r>
          </a:p>
        </p:txBody>
      </p:sp>
      <p:sp>
        <p:nvSpPr>
          <p:cNvPr id="17" name="Google Shape;17;p3"/>
          <p:cNvSpPr txBox="1"/>
          <p:nvPr>
            <p:ph idx="1" type="subTitle"/>
          </p:nvPr>
        </p:nvSpPr>
        <p:spPr>
          <a:xfrm>
            <a:off x="2144550" y="3396000"/>
            <a:ext cx="4854600" cy="598500"/>
          </a:xfrm>
          <a:prstGeom prst="rect">
            <a:avLst/>
          </a:prstGeom>
        </p:spPr>
        <p:txBody>
          <a:bodyPr anchorCtr="0" anchor="ctr" bIns="91425" lIns="91425" spcFirstLastPara="1" rIns="91425" wrap="square" tIns="91425">
            <a:noAutofit/>
          </a:bodyPr>
          <a:lstStyle>
            <a:lvl1pPr lvl="0" algn="ctr">
              <a:lnSpc>
                <a:spcPct val="100000"/>
              </a:lnSpc>
              <a:spcBef>
                <a:spcPts val="0"/>
              </a:spcBef>
              <a:spcAft>
                <a:spcPts val="0"/>
              </a:spcAft>
              <a:buClr>
                <a:schemeClr val="dk1"/>
              </a:buClr>
              <a:buSzPts val="1200"/>
              <a:buNone/>
              <a:defRPr sz="1800">
                <a:solidFill>
                  <a:schemeClr val="dk1"/>
                </a:solidFill>
              </a:defRPr>
            </a:lvl1pPr>
            <a:lvl2pPr lvl="1">
              <a:spcBef>
                <a:spcPts val="0"/>
              </a:spcBef>
              <a:spcAft>
                <a:spcPts val="0"/>
              </a:spcAft>
              <a:buClr>
                <a:schemeClr val="dk1"/>
              </a:buClr>
              <a:buSzPts val="1200"/>
              <a:buNone/>
              <a:defRPr>
                <a:solidFill>
                  <a:schemeClr val="dk1"/>
                </a:solidFill>
              </a:defRPr>
            </a:lvl2pPr>
            <a:lvl3pPr lvl="2">
              <a:spcBef>
                <a:spcPts val="0"/>
              </a:spcBef>
              <a:spcAft>
                <a:spcPts val="0"/>
              </a:spcAft>
              <a:buClr>
                <a:schemeClr val="dk1"/>
              </a:buClr>
              <a:buSzPts val="1200"/>
              <a:buNone/>
              <a:defRPr>
                <a:solidFill>
                  <a:schemeClr val="dk1"/>
                </a:solidFill>
              </a:defRPr>
            </a:lvl3pPr>
            <a:lvl4pPr lvl="3">
              <a:spcBef>
                <a:spcPts val="0"/>
              </a:spcBef>
              <a:spcAft>
                <a:spcPts val="0"/>
              </a:spcAft>
              <a:buClr>
                <a:schemeClr val="dk1"/>
              </a:buClr>
              <a:buSzPts val="1200"/>
              <a:buNone/>
              <a:defRPr>
                <a:solidFill>
                  <a:schemeClr val="dk1"/>
                </a:solidFill>
              </a:defRPr>
            </a:lvl4pPr>
            <a:lvl5pPr lvl="4">
              <a:spcBef>
                <a:spcPts val="0"/>
              </a:spcBef>
              <a:spcAft>
                <a:spcPts val="0"/>
              </a:spcAft>
              <a:buClr>
                <a:schemeClr val="dk1"/>
              </a:buClr>
              <a:buSzPts val="1200"/>
              <a:buNone/>
              <a:defRPr>
                <a:solidFill>
                  <a:schemeClr val="dk1"/>
                </a:solidFill>
              </a:defRPr>
            </a:lvl5pPr>
            <a:lvl6pPr lvl="5">
              <a:spcBef>
                <a:spcPts val="0"/>
              </a:spcBef>
              <a:spcAft>
                <a:spcPts val="0"/>
              </a:spcAft>
              <a:buClr>
                <a:schemeClr val="dk1"/>
              </a:buClr>
              <a:buSzPts val="1200"/>
              <a:buNone/>
              <a:defRPr>
                <a:solidFill>
                  <a:schemeClr val="dk1"/>
                </a:solidFill>
              </a:defRPr>
            </a:lvl6pPr>
            <a:lvl7pPr lvl="6">
              <a:spcBef>
                <a:spcPts val="0"/>
              </a:spcBef>
              <a:spcAft>
                <a:spcPts val="0"/>
              </a:spcAft>
              <a:buClr>
                <a:schemeClr val="dk1"/>
              </a:buClr>
              <a:buSzPts val="1200"/>
              <a:buNone/>
              <a:defRPr>
                <a:solidFill>
                  <a:schemeClr val="dk1"/>
                </a:solidFill>
              </a:defRPr>
            </a:lvl7pPr>
            <a:lvl8pPr lvl="7">
              <a:spcBef>
                <a:spcPts val="0"/>
              </a:spcBef>
              <a:spcAft>
                <a:spcPts val="0"/>
              </a:spcAft>
              <a:buClr>
                <a:schemeClr val="dk1"/>
              </a:buClr>
              <a:buSzPts val="1200"/>
              <a:buNone/>
              <a:defRPr>
                <a:solidFill>
                  <a:schemeClr val="dk1"/>
                </a:solidFill>
              </a:defRPr>
            </a:lvl8pPr>
            <a:lvl9pPr lvl="8">
              <a:spcBef>
                <a:spcPts val="0"/>
              </a:spcBef>
              <a:spcAft>
                <a:spcPts val="0"/>
              </a:spcAft>
              <a:buClr>
                <a:schemeClr val="dk1"/>
              </a:buClr>
              <a:buSzPts val="1200"/>
              <a:buNone/>
              <a:defRPr>
                <a:solidFill>
                  <a:schemeClr val="dk1"/>
                </a:solidFill>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pic>
        <p:nvPicPr>
          <p:cNvPr id="19" name="Google Shape;19;p4"/>
          <p:cNvPicPr preferRelativeResize="0"/>
          <p:nvPr/>
        </p:nvPicPr>
        <p:blipFill>
          <a:blip r:embed="rId2">
            <a:alphaModFix/>
          </a:blip>
          <a:stretch>
            <a:fillRect/>
          </a:stretch>
        </p:blipFill>
        <p:spPr>
          <a:xfrm>
            <a:off x="0" y="0"/>
            <a:ext cx="9144000" cy="5143500"/>
          </a:xfrm>
          <a:prstGeom prst="rect">
            <a:avLst/>
          </a:prstGeom>
          <a:noFill/>
          <a:ln>
            <a:noFill/>
          </a:ln>
        </p:spPr>
      </p:pic>
      <p:sp>
        <p:nvSpPr>
          <p:cNvPr id="20" name="Google Shape;20;p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21" name="Google Shape;21;p4"/>
          <p:cNvSpPr txBox="1"/>
          <p:nvPr>
            <p:ph idx="1" type="body"/>
          </p:nvPr>
        </p:nvSpPr>
        <p:spPr>
          <a:xfrm>
            <a:off x="720000" y="1203200"/>
            <a:ext cx="7704000" cy="3400500"/>
          </a:xfrm>
          <a:prstGeom prst="rect">
            <a:avLst/>
          </a:prstGeom>
          <a:solidFill>
            <a:schemeClr val="lt1"/>
          </a:solidFill>
        </p:spPr>
        <p:txBody>
          <a:bodyPr anchorCtr="0" anchor="t" bIns="91425" lIns="91425" spcFirstLastPara="1" rIns="91425" wrap="square" tIns="91425">
            <a:noAutofit/>
          </a:bodyPr>
          <a:lstStyle>
            <a:lvl1pPr indent="-317500" lvl="0" marL="457200">
              <a:lnSpc>
                <a:spcPct val="115000"/>
              </a:lnSpc>
              <a:spcBef>
                <a:spcPts val="0"/>
              </a:spcBef>
              <a:spcAft>
                <a:spcPts val="0"/>
              </a:spcAft>
              <a:buSzPts val="1400"/>
              <a:buFont typeface="Oxygen"/>
              <a:buChar char="●"/>
              <a:defRPr sz="1200"/>
            </a:lvl1pPr>
            <a:lvl2pPr indent="-317500" lvl="1" marL="914400">
              <a:spcBef>
                <a:spcPts val="0"/>
              </a:spcBef>
              <a:spcAft>
                <a:spcPts val="0"/>
              </a:spcAft>
              <a:buSzPts val="1400"/>
              <a:buFont typeface="Oxygen"/>
              <a:buChar char="○"/>
              <a:defRPr/>
            </a:lvl2pPr>
            <a:lvl3pPr indent="-317500" lvl="2" marL="1371600">
              <a:spcBef>
                <a:spcPts val="0"/>
              </a:spcBef>
              <a:spcAft>
                <a:spcPts val="0"/>
              </a:spcAft>
              <a:buSzPts val="1400"/>
              <a:buFont typeface="Oxygen"/>
              <a:buChar char="■"/>
              <a:defRPr/>
            </a:lvl3pPr>
            <a:lvl4pPr indent="-317500" lvl="3" marL="1828800">
              <a:spcBef>
                <a:spcPts val="0"/>
              </a:spcBef>
              <a:spcAft>
                <a:spcPts val="0"/>
              </a:spcAft>
              <a:buSzPts val="1400"/>
              <a:buFont typeface="Oxygen"/>
              <a:buChar char="●"/>
              <a:defRPr/>
            </a:lvl4pPr>
            <a:lvl5pPr indent="-317500" lvl="4" marL="2286000">
              <a:spcBef>
                <a:spcPts val="0"/>
              </a:spcBef>
              <a:spcAft>
                <a:spcPts val="0"/>
              </a:spcAft>
              <a:buSzPts val="1400"/>
              <a:buFont typeface="Oxygen"/>
              <a:buChar char="○"/>
              <a:defRPr/>
            </a:lvl5pPr>
            <a:lvl6pPr indent="-317500" lvl="5" marL="2743200">
              <a:spcBef>
                <a:spcPts val="0"/>
              </a:spcBef>
              <a:spcAft>
                <a:spcPts val="0"/>
              </a:spcAft>
              <a:buSzPts val="1400"/>
              <a:buFont typeface="Oxygen"/>
              <a:buChar char="■"/>
              <a:defRPr/>
            </a:lvl6pPr>
            <a:lvl7pPr indent="-317500" lvl="6" marL="3200400">
              <a:spcBef>
                <a:spcPts val="0"/>
              </a:spcBef>
              <a:spcAft>
                <a:spcPts val="0"/>
              </a:spcAft>
              <a:buSzPts val="1400"/>
              <a:buFont typeface="Oxygen"/>
              <a:buChar char="●"/>
              <a:defRPr/>
            </a:lvl7pPr>
            <a:lvl8pPr indent="-317500" lvl="7" marL="3657600">
              <a:spcBef>
                <a:spcPts val="0"/>
              </a:spcBef>
              <a:spcAft>
                <a:spcPts val="0"/>
              </a:spcAft>
              <a:buSzPts val="1400"/>
              <a:buFont typeface="Oxygen"/>
              <a:buChar char="○"/>
              <a:defRPr/>
            </a:lvl8pPr>
            <a:lvl9pPr indent="-317500" lvl="8" marL="4114800">
              <a:spcBef>
                <a:spcPts val="0"/>
              </a:spcBef>
              <a:spcAft>
                <a:spcPts val="0"/>
              </a:spcAft>
              <a:buSzPts val="1400"/>
              <a:buFont typeface="Oxygen"/>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2" name="Shape 22"/>
        <p:cNvGrpSpPr/>
        <p:nvPr/>
      </p:nvGrpSpPr>
      <p:grpSpPr>
        <a:xfrm>
          <a:off x="0" y="0"/>
          <a:ext cx="0" cy="0"/>
          <a:chOff x="0" y="0"/>
          <a:chExt cx="0" cy="0"/>
        </a:xfrm>
      </p:grpSpPr>
      <p:pic>
        <p:nvPicPr>
          <p:cNvPr id="23" name="Google Shape;23;p5"/>
          <p:cNvPicPr preferRelativeResize="0"/>
          <p:nvPr/>
        </p:nvPicPr>
        <p:blipFill>
          <a:blip r:embed="rId2">
            <a:alphaModFix/>
          </a:blip>
          <a:stretch>
            <a:fillRect/>
          </a:stretch>
        </p:blipFill>
        <p:spPr>
          <a:xfrm>
            <a:off x="0" y="0"/>
            <a:ext cx="9144000" cy="5143500"/>
          </a:xfrm>
          <a:prstGeom prst="rect">
            <a:avLst/>
          </a:prstGeom>
          <a:noFill/>
          <a:ln>
            <a:noFill/>
          </a:ln>
        </p:spPr>
      </p:pic>
      <p:sp>
        <p:nvSpPr>
          <p:cNvPr id="24" name="Google Shape;24;p5"/>
          <p:cNvSpPr txBox="1"/>
          <p:nvPr>
            <p:ph idx="1" type="subTitle"/>
          </p:nvPr>
        </p:nvSpPr>
        <p:spPr>
          <a:xfrm>
            <a:off x="988689" y="1549950"/>
            <a:ext cx="3273600" cy="437700"/>
          </a:xfrm>
          <a:prstGeom prst="rect">
            <a:avLst/>
          </a:prstGeom>
          <a:noFill/>
          <a:ln>
            <a:noFill/>
          </a:ln>
        </p:spPr>
        <p:txBody>
          <a:bodyPr anchorCtr="0" anchor="ctr" bIns="91425" lIns="91425" spcFirstLastPara="1" rIns="91425" wrap="square" tIns="91425">
            <a:noAutofit/>
          </a:bodyPr>
          <a:lstStyle>
            <a:lvl1pPr lvl="0" rtl="0" algn="ctr">
              <a:lnSpc>
                <a:spcPct val="115000"/>
              </a:lnSpc>
              <a:spcBef>
                <a:spcPts val="0"/>
              </a:spcBef>
              <a:spcAft>
                <a:spcPts val="0"/>
              </a:spcAft>
              <a:buSzPts val="2000"/>
              <a:buFont typeface="Poppins"/>
              <a:buNone/>
              <a:defRPr b="1" sz="2000">
                <a:latin typeface="Poppins"/>
                <a:ea typeface="Poppins"/>
                <a:cs typeface="Poppins"/>
                <a:sym typeface="Poppins"/>
              </a:defRPr>
            </a:lvl1pPr>
            <a:lvl2pPr lvl="1" rtl="0" algn="ctr">
              <a:spcBef>
                <a:spcPts val="0"/>
              </a:spcBef>
              <a:spcAft>
                <a:spcPts val="0"/>
              </a:spcAft>
              <a:buSzPts val="2000"/>
              <a:buFont typeface="Poppins"/>
              <a:buNone/>
              <a:defRPr b="1" sz="2000">
                <a:latin typeface="Poppins"/>
                <a:ea typeface="Poppins"/>
                <a:cs typeface="Poppins"/>
                <a:sym typeface="Poppins"/>
              </a:defRPr>
            </a:lvl2pPr>
            <a:lvl3pPr lvl="2" rtl="0" algn="ctr">
              <a:spcBef>
                <a:spcPts val="0"/>
              </a:spcBef>
              <a:spcAft>
                <a:spcPts val="0"/>
              </a:spcAft>
              <a:buSzPts val="2000"/>
              <a:buFont typeface="Poppins"/>
              <a:buNone/>
              <a:defRPr b="1" sz="2000">
                <a:latin typeface="Poppins"/>
                <a:ea typeface="Poppins"/>
                <a:cs typeface="Poppins"/>
                <a:sym typeface="Poppins"/>
              </a:defRPr>
            </a:lvl3pPr>
            <a:lvl4pPr lvl="3" rtl="0" algn="ctr">
              <a:spcBef>
                <a:spcPts val="0"/>
              </a:spcBef>
              <a:spcAft>
                <a:spcPts val="0"/>
              </a:spcAft>
              <a:buSzPts val="2000"/>
              <a:buFont typeface="Poppins"/>
              <a:buNone/>
              <a:defRPr b="1" sz="2000">
                <a:latin typeface="Poppins"/>
                <a:ea typeface="Poppins"/>
                <a:cs typeface="Poppins"/>
                <a:sym typeface="Poppins"/>
              </a:defRPr>
            </a:lvl4pPr>
            <a:lvl5pPr lvl="4" rtl="0" algn="ctr">
              <a:spcBef>
                <a:spcPts val="0"/>
              </a:spcBef>
              <a:spcAft>
                <a:spcPts val="0"/>
              </a:spcAft>
              <a:buSzPts val="2000"/>
              <a:buFont typeface="Poppins"/>
              <a:buNone/>
              <a:defRPr b="1" sz="2000">
                <a:latin typeface="Poppins"/>
                <a:ea typeface="Poppins"/>
                <a:cs typeface="Poppins"/>
                <a:sym typeface="Poppins"/>
              </a:defRPr>
            </a:lvl5pPr>
            <a:lvl6pPr lvl="5" rtl="0" algn="ctr">
              <a:spcBef>
                <a:spcPts val="0"/>
              </a:spcBef>
              <a:spcAft>
                <a:spcPts val="0"/>
              </a:spcAft>
              <a:buSzPts val="2000"/>
              <a:buFont typeface="Poppins"/>
              <a:buNone/>
              <a:defRPr b="1" sz="2000">
                <a:latin typeface="Poppins"/>
                <a:ea typeface="Poppins"/>
                <a:cs typeface="Poppins"/>
                <a:sym typeface="Poppins"/>
              </a:defRPr>
            </a:lvl6pPr>
            <a:lvl7pPr lvl="6" rtl="0" algn="ctr">
              <a:spcBef>
                <a:spcPts val="0"/>
              </a:spcBef>
              <a:spcAft>
                <a:spcPts val="0"/>
              </a:spcAft>
              <a:buSzPts val="2000"/>
              <a:buFont typeface="Poppins"/>
              <a:buNone/>
              <a:defRPr b="1" sz="2000">
                <a:latin typeface="Poppins"/>
                <a:ea typeface="Poppins"/>
                <a:cs typeface="Poppins"/>
                <a:sym typeface="Poppins"/>
              </a:defRPr>
            </a:lvl7pPr>
            <a:lvl8pPr lvl="7" rtl="0" algn="ctr">
              <a:spcBef>
                <a:spcPts val="0"/>
              </a:spcBef>
              <a:spcAft>
                <a:spcPts val="0"/>
              </a:spcAft>
              <a:buSzPts val="2000"/>
              <a:buFont typeface="Poppins"/>
              <a:buNone/>
              <a:defRPr b="1" sz="2000">
                <a:latin typeface="Poppins"/>
                <a:ea typeface="Poppins"/>
                <a:cs typeface="Poppins"/>
                <a:sym typeface="Poppins"/>
              </a:defRPr>
            </a:lvl8pPr>
            <a:lvl9pPr lvl="8" rtl="0" algn="ctr">
              <a:spcBef>
                <a:spcPts val="0"/>
              </a:spcBef>
              <a:spcAft>
                <a:spcPts val="0"/>
              </a:spcAft>
              <a:buSzPts val="2000"/>
              <a:buFont typeface="Poppins"/>
              <a:buNone/>
              <a:defRPr b="1" sz="2000">
                <a:latin typeface="Poppins"/>
                <a:ea typeface="Poppins"/>
                <a:cs typeface="Poppins"/>
                <a:sym typeface="Poppins"/>
              </a:defRPr>
            </a:lvl9pPr>
          </a:lstStyle>
          <a:p/>
        </p:txBody>
      </p:sp>
      <p:sp>
        <p:nvSpPr>
          <p:cNvPr id="25" name="Google Shape;25;p5"/>
          <p:cNvSpPr txBox="1"/>
          <p:nvPr>
            <p:ph idx="2" type="subTitle"/>
          </p:nvPr>
        </p:nvSpPr>
        <p:spPr>
          <a:xfrm>
            <a:off x="4881711" y="1549950"/>
            <a:ext cx="3273600" cy="437700"/>
          </a:xfrm>
          <a:prstGeom prst="rect">
            <a:avLst/>
          </a:prstGeom>
          <a:noFill/>
          <a:ln>
            <a:noFill/>
          </a:ln>
        </p:spPr>
        <p:txBody>
          <a:bodyPr anchorCtr="0" anchor="ctr" bIns="91425" lIns="91425" spcFirstLastPara="1" rIns="91425" wrap="square" tIns="91425">
            <a:noAutofit/>
          </a:bodyPr>
          <a:lstStyle>
            <a:lvl1pPr lvl="0" rtl="0" algn="ctr">
              <a:lnSpc>
                <a:spcPct val="115000"/>
              </a:lnSpc>
              <a:spcBef>
                <a:spcPts val="0"/>
              </a:spcBef>
              <a:spcAft>
                <a:spcPts val="0"/>
              </a:spcAft>
              <a:buSzPts val="2000"/>
              <a:buFont typeface="Poppins"/>
              <a:buNone/>
              <a:defRPr b="1" sz="2000">
                <a:latin typeface="Poppins"/>
                <a:ea typeface="Poppins"/>
                <a:cs typeface="Poppins"/>
                <a:sym typeface="Poppins"/>
              </a:defRPr>
            </a:lvl1pPr>
            <a:lvl2pPr lvl="1" rtl="0" algn="ctr">
              <a:spcBef>
                <a:spcPts val="0"/>
              </a:spcBef>
              <a:spcAft>
                <a:spcPts val="0"/>
              </a:spcAft>
              <a:buSzPts val="2000"/>
              <a:buFont typeface="Poppins"/>
              <a:buNone/>
              <a:defRPr b="1" sz="2000">
                <a:latin typeface="Poppins"/>
                <a:ea typeface="Poppins"/>
                <a:cs typeface="Poppins"/>
                <a:sym typeface="Poppins"/>
              </a:defRPr>
            </a:lvl2pPr>
            <a:lvl3pPr lvl="2" rtl="0" algn="ctr">
              <a:spcBef>
                <a:spcPts val="0"/>
              </a:spcBef>
              <a:spcAft>
                <a:spcPts val="0"/>
              </a:spcAft>
              <a:buSzPts val="2000"/>
              <a:buFont typeface="Poppins"/>
              <a:buNone/>
              <a:defRPr b="1" sz="2000">
                <a:latin typeface="Poppins"/>
                <a:ea typeface="Poppins"/>
                <a:cs typeface="Poppins"/>
                <a:sym typeface="Poppins"/>
              </a:defRPr>
            </a:lvl3pPr>
            <a:lvl4pPr lvl="3" rtl="0" algn="ctr">
              <a:spcBef>
                <a:spcPts val="0"/>
              </a:spcBef>
              <a:spcAft>
                <a:spcPts val="0"/>
              </a:spcAft>
              <a:buSzPts val="2000"/>
              <a:buFont typeface="Poppins"/>
              <a:buNone/>
              <a:defRPr b="1" sz="2000">
                <a:latin typeface="Poppins"/>
                <a:ea typeface="Poppins"/>
                <a:cs typeface="Poppins"/>
                <a:sym typeface="Poppins"/>
              </a:defRPr>
            </a:lvl4pPr>
            <a:lvl5pPr lvl="4" rtl="0" algn="ctr">
              <a:spcBef>
                <a:spcPts val="0"/>
              </a:spcBef>
              <a:spcAft>
                <a:spcPts val="0"/>
              </a:spcAft>
              <a:buSzPts val="2000"/>
              <a:buFont typeface="Poppins"/>
              <a:buNone/>
              <a:defRPr b="1" sz="2000">
                <a:latin typeface="Poppins"/>
                <a:ea typeface="Poppins"/>
                <a:cs typeface="Poppins"/>
                <a:sym typeface="Poppins"/>
              </a:defRPr>
            </a:lvl5pPr>
            <a:lvl6pPr lvl="5" rtl="0" algn="ctr">
              <a:spcBef>
                <a:spcPts val="0"/>
              </a:spcBef>
              <a:spcAft>
                <a:spcPts val="0"/>
              </a:spcAft>
              <a:buSzPts val="2000"/>
              <a:buFont typeface="Poppins"/>
              <a:buNone/>
              <a:defRPr b="1" sz="2000">
                <a:latin typeface="Poppins"/>
                <a:ea typeface="Poppins"/>
                <a:cs typeface="Poppins"/>
                <a:sym typeface="Poppins"/>
              </a:defRPr>
            </a:lvl6pPr>
            <a:lvl7pPr lvl="6" rtl="0" algn="ctr">
              <a:spcBef>
                <a:spcPts val="0"/>
              </a:spcBef>
              <a:spcAft>
                <a:spcPts val="0"/>
              </a:spcAft>
              <a:buSzPts val="2000"/>
              <a:buFont typeface="Poppins"/>
              <a:buNone/>
              <a:defRPr b="1" sz="2000">
                <a:latin typeface="Poppins"/>
                <a:ea typeface="Poppins"/>
                <a:cs typeface="Poppins"/>
                <a:sym typeface="Poppins"/>
              </a:defRPr>
            </a:lvl7pPr>
            <a:lvl8pPr lvl="7" rtl="0" algn="ctr">
              <a:spcBef>
                <a:spcPts val="0"/>
              </a:spcBef>
              <a:spcAft>
                <a:spcPts val="0"/>
              </a:spcAft>
              <a:buSzPts val="2000"/>
              <a:buFont typeface="Poppins"/>
              <a:buNone/>
              <a:defRPr b="1" sz="2000">
                <a:latin typeface="Poppins"/>
                <a:ea typeface="Poppins"/>
                <a:cs typeface="Poppins"/>
                <a:sym typeface="Poppins"/>
              </a:defRPr>
            </a:lvl8pPr>
            <a:lvl9pPr lvl="8" rtl="0" algn="ctr">
              <a:spcBef>
                <a:spcPts val="0"/>
              </a:spcBef>
              <a:spcAft>
                <a:spcPts val="0"/>
              </a:spcAft>
              <a:buSzPts val="2000"/>
              <a:buFont typeface="Poppins"/>
              <a:buNone/>
              <a:defRPr b="1" sz="2000">
                <a:latin typeface="Poppins"/>
                <a:ea typeface="Poppins"/>
                <a:cs typeface="Poppins"/>
                <a:sym typeface="Poppins"/>
              </a:defRPr>
            </a:lvl9pPr>
          </a:lstStyle>
          <a:p/>
        </p:txBody>
      </p:sp>
      <p:sp>
        <p:nvSpPr>
          <p:cNvPr id="26" name="Google Shape;26;p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algn="ctr">
              <a:spcBef>
                <a:spcPts val="0"/>
              </a:spcBef>
              <a:spcAft>
                <a:spcPts val="0"/>
              </a:spcAft>
              <a:buSzPts val="3500"/>
              <a:buNone/>
              <a:defRPr/>
            </a:lvl1pPr>
            <a:lvl2pPr lvl="1">
              <a:spcBef>
                <a:spcPts val="0"/>
              </a:spcBef>
              <a:spcAft>
                <a:spcPts val="0"/>
              </a:spcAft>
              <a:buSzPts val="3500"/>
              <a:buNone/>
              <a:defRPr/>
            </a:lvl2pPr>
            <a:lvl3pPr lvl="2">
              <a:spcBef>
                <a:spcPts val="0"/>
              </a:spcBef>
              <a:spcAft>
                <a:spcPts val="0"/>
              </a:spcAft>
              <a:buSzPts val="3500"/>
              <a:buNone/>
              <a:defRPr/>
            </a:lvl3pPr>
            <a:lvl4pPr lvl="3">
              <a:spcBef>
                <a:spcPts val="0"/>
              </a:spcBef>
              <a:spcAft>
                <a:spcPts val="0"/>
              </a:spcAft>
              <a:buSzPts val="3500"/>
              <a:buNone/>
              <a:defRPr/>
            </a:lvl4pPr>
            <a:lvl5pPr lvl="4">
              <a:spcBef>
                <a:spcPts val="0"/>
              </a:spcBef>
              <a:spcAft>
                <a:spcPts val="0"/>
              </a:spcAft>
              <a:buSzPts val="3500"/>
              <a:buNone/>
              <a:defRPr/>
            </a:lvl5pPr>
            <a:lvl6pPr lvl="5">
              <a:spcBef>
                <a:spcPts val="0"/>
              </a:spcBef>
              <a:spcAft>
                <a:spcPts val="0"/>
              </a:spcAft>
              <a:buSzPts val="3500"/>
              <a:buNone/>
              <a:defRPr/>
            </a:lvl6pPr>
            <a:lvl7pPr lvl="6">
              <a:spcBef>
                <a:spcPts val="0"/>
              </a:spcBef>
              <a:spcAft>
                <a:spcPts val="0"/>
              </a:spcAft>
              <a:buSzPts val="3500"/>
              <a:buNone/>
              <a:defRPr/>
            </a:lvl7pPr>
            <a:lvl8pPr lvl="7">
              <a:spcBef>
                <a:spcPts val="0"/>
              </a:spcBef>
              <a:spcAft>
                <a:spcPts val="0"/>
              </a:spcAft>
              <a:buSzPts val="3500"/>
              <a:buNone/>
              <a:defRPr/>
            </a:lvl8pPr>
            <a:lvl9pPr lvl="8">
              <a:spcBef>
                <a:spcPts val="0"/>
              </a:spcBef>
              <a:spcAft>
                <a:spcPts val="0"/>
              </a:spcAft>
              <a:buSzPts val="3500"/>
              <a:buNone/>
              <a:defRPr/>
            </a:lvl9pPr>
          </a:lstStyle>
          <a:p/>
        </p:txBody>
      </p:sp>
      <p:sp>
        <p:nvSpPr>
          <p:cNvPr id="27" name="Google Shape;27;p5"/>
          <p:cNvSpPr/>
          <p:nvPr/>
        </p:nvSpPr>
        <p:spPr>
          <a:xfrm rot="5400000">
            <a:off x="-404250" y="404250"/>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 name="Google Shape;28;p5"/>
          <p:cNvSpPr/>
          <p:nvPr/>
        </p:nvSpPr>
        <p:spPr>
          <a:xfrm>
            <a:off x="8152300" y="4749900"/>
            <a:ext cx="9918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5"/>
          <p:cNvSpPr txBox="1"/>
          <p:nvPr>
            <p:ph idx="3" type="body"/>
          </p:nvPr>
        </p:nvSpPr>
        <p:spPr>
          <a:xfrm>
            <a:off x="988700" y="2053375"/>
            <a:ext cx="3273600" cy="2550300"/>
          </a:xfrm>
          <a:prstGeom prst="rect">
            <a:avLst/>
          </a:prstGeom>
          <a:solidFill>
            <a:schemeClr val="lt1"/>
          </a:solidFill>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Font typeface="Oxygen"/>
              <a:buChar char="●"/>
              <a:defRPr sz="1200"/>
            </a:lvl1pPr>
            <a:lvl2pPr indent="-317500" lvl="1" marL="914400" rtl="0">
              <a:spcBef>
                <a:spcPts val="0"/>
              </a:spcBef>
              <a:spcAft>
                <a:spcPts val="0"/>
              </a:spcAft>
              <a:buSzPts val="1400"/>
              <a:buFont typeface="Oxygen"/>
              <a:buChar char="○"/>
              <a:defRPr/>
            </a:lvl2pPr>
            <a:lvl3pPr indent="-317500" lvl="2" marL="1371600" rtl="0">
              <a:spcBef>
                <a:spcPts val="0"/>
              </a:spcBef>
              <a:spcAft>
                <a:spcPts val="0"/>
              </a:spcAft>
              <a:buSzPts val="1400"/>
              <a:buFont typeface="Oxygen"/>
              <a:buChar char="■"/>
              <a:defRPr/>
            </a:lvl3pPr>
            <a:lvl4pPr indent="-317500" lvl="3" marL="1828800" rtl="0">
              <a:spcBef>
                <a:spcPts val="0"/>
              </a:spcBef>
              <a:spcAft>
                <a:spcPts val="0"/>
              </a:spcAft>
              <a:buSzPts val="1400"/>
              <a:buFont typeface="Oxygen"/>
              <a:buChar char="●"/>
              <a:defRPr/>
            </a:lvl4pPr>
            <a:lvl5pPr indent="-317500" lvl="4" marL="2286000" rtl="0">
              <a:spcBef>
                <a:spcPts val="0"/>
              </a:spcBef>
              <a:spcAft>
                <a:spcPts val="0"/>
              </a:spcAft>
              <a:buSzPts val="1400"/>
              <a:buFont typeface="Oxygen"/>
              <a:buChar char="○"/>
              <a:defRPr/>
            </a:lvl5pPr>
            <a:lvl6pPr indent="-317500" lvl="5" marL="2743200" rtl="0">
              <a:spcBef>
                <a:spcPts val="0"/>
              </a:spcBef>
              <a:spcAft>
                <a:spcPts val="0"/>
              </a:spcAft>
              <a:buSzPts val="1400"/>
              <a:buFont typeface="Oxygen"/>
              <a:buChar char="■"/>
              <a:defRPr/>
            </a:lvl6pPr>
            <a:lvl7pPr indent="-317500" lvl="6" marL="3200400" rtl="0">
              <a:spcBef>
                <a:spcPts val="0"/>
              </a:spcBef>
              <a:spcAft>
                <a:spcPts val="0"/>
              </a:spcAft>
              <a:buSzPts val="1400"/>
              <a:buFont typeface="Oxygen"/>
              <a:buChar char="●"/>
              <a:defRPr/>
            </a:lvl7pPr>
            <a:lvl8pPr indent="-317500" lvl="7" marL="3657600" rtl="0">
              <a:spcBef>
                <a:spcPts val="0"/>
              </a:spcBef>
              <a:spcAft>
                <a:spcPts val="0"/>
              </a:spcAft>
              <a:buSzPts val="1400"/>
              <a:buFont typeface="Oxygen"/>
              <a:buChar char="○"/>
              <a:defRPr/>
            </a:lvl8pPr>
            <a:lvl9pPr indent="-317500" lvl="8" marL="4114800" rtl="0">
              <a:spcBef>
                <a:spcPts val="0"/>
              </a:spcBef>
              <a:spcAft>
                <a:spcPts val="0"/>
              </a:spcAft>
              <a:buSzPts val="1400"/>
              <a:buFont typeface="Oxygen"/>
              <a:buChar char="■"/>
              <a:defRPr/>
            </a:lvl9pPr>
          </a:lstStyle>
          <a:p/>
        </p:txBody>
      </p:sp>
      <p:sp>
        <p:nvSpPr>
          <p:cNvPr id="30" name="Google Shape;30;p5"/>
          <p:cNvSpPr txBox="1"/>
          <p:nvPr>
            <p:ph idx="4" type="body"/>
          </p:nvPr>
        </p:nvSpPr>
        <p:spPr>
          <a:xfrm>
            <a:off x="4875400" y="2053375"/>
            <a:ext cx="3273600" cy="2550300"/>
          </a:xfrm>
          <a:prstGeom prst="rect">
            <a:avLst/>
          </a:prstGeom>
          <a:solidFill>
            <a:schemeClr val="lt1"/>
          </a:solidFill>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Font typeface="Oxygen"/>
              <a:buChar char="●"/>
              <a:defRPr sz="1200"/>
            </a:lvl1pPr>
            <a:lvl2pPr indent="-317500" lvl="1" marL="914400" rtl="0">
              <a:spcBef>
                <a:spcPts val="0"/>
              </a:spcBef>
              <a:spcAft>
                <a:spcPts val="0"/>
              </a:spcAft>
              <a:buSzPts val="1400"/>
              <a:buFont typeface="Oxygen"/>
              <a:buChar char="○"/>
              <a:defRPr/>
            </a:lvl2pPr>
            <a:lvl3pPr indent="-317500" lvl="2" marL="1371600" rtl="0">
              <a:spcBef>
                <a:spcPts val="0"/>
              </a:spcBef>
              <a:spcAft>
                <a:spcPts val="0"/>
              </a:spcAft>
              <a:buSzPts val="1400"/>
              <a:buFont typeface="Oxygen"/>
              <a:buChar char="■"/>
              <a:defRPr/>
            </a:lvl3pPr>
            <a:lvl4pPr indent="-317500" lvl="3" marL="1828800" rtl="0">
              <a:spcBef>
                <a:spcPts val="0"/>
              </a:spcBef>
              <a:spcAft>
                <a:spcPts val="0"/>
              </a:spcAft>
              <a:buSzPts val="1400"/>
              <a:buFont typeface="Oxygen"/>
              <a:buChar char="●"/>
              <a:defRPr/>
            </a:lvl4pPr>
            <a:lvl5pPr indent="-317500" lvl="4" marL="2286000" rtl="0">
              <a:spcBef>
                <a:spcPts val="0"/>
              </a:spcBef>
              <a:spcAft>
                <a:spcPts val="0"/>
              </a:spcAft>
              <a:buSzPts val="1400"/>
              <a:buFont typeface="Oxygen"/>
              <a:buChar char="○"/>
              <a:defRPr/>
            </a:lvl5pPr>
            <a:lvl6pPr indent="-317500" lvl="5" marL="2743200" rtl="0">
              <a:spcBef>
                <a:spcPts val="0"/>
              </a:spcBef>
              <a:spcAft>
                <a:spcPts val="0"/>
              </a:spcAft>
              <a:buSzPts val="1400"/>
              <a:buFont typeface="Oxygen"/>
              <a:buChar char="■"/>
              <a:defRPr/>
            </a:lvl6pPr>
            <a:lvl7pPr indent="-317500" lvl="6" marL="3200400" rtl="0">
              <a:spcBef>
                <a:spcPts val="0"/>
              </a:spcBef>
              <a:spcAft>
                <a:spcPts val="0"/>
              </a:spcAft>
              <a:buSzPts val="1400"/>
              <a:buFont typeface="Oxygen"/>
              <a:buChar char="●"/>
              <a:defRPr/>
            </a:lvl7pPr>
            <a:lvl8pPr indent="-317500" lvl="7" marL="3657600" rtl="0">
              <a:spcBef>
                <a:spcPts val="0"/>
              </a:spcBef>
              <a:spcAft>
                <a:spcPts val="0"/>
              </a:spcAft>
              <a:buSzPts val="1400"/>
              <a:buFont typeface="Oxygen"/>
              <a:buChar char="○"/>
              <a:defRPr/>
            </a:lvl8pPr>
            <a:lvl9pPr indent="-317500" lvl="8" marL="4114800" rtl="0">
              <a:spcBef>
                <a:spcPts val="0"/>
              </a:spcBef>
              <a:spcAft>
                <a:spcPts val="0"/>
              </a:spcAft>
              <a:buSzPts val="1400"/>
              <a:buFont typeface="Oxygen"/>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1" name="Shape 31"/>
        <p:cNvGrpSpPr/>
        <p:nvPr/>
      </p:nvGrpSpPr>
      <p:grpSpPr>
        <a:xfrm>
          <a:off x="0" y="0"/>
          <a:ext cx="0" cy="0"/>
          <a:chOff x="0" y="0"/>
          <a:chExt cx="0" cy="0"/>
        </a:xfrm>
      </p:grpSpPr>
      <p:pic>
        <p:nvPicPr>
          <p:cNvPr id="32" name="Google Shape;32;p6"/>
          <p:cNvPicPr preferRelativeResize="0"/>
          <p:nvPr/>
        </p:nvPicPr>
        <p:blipFill>
          <a:blip r:embed="rId2">
            <a:alphaModFix/>
          </a:blip>
          <a:stretch>
            <a:fillRect/>
          </a:stretch>
        </p:blipFill>
        <p:spPr>
          <a:xfrm>
            <a:off x="0" y="0"/>
            <a:ext cx="9144000" cy="5143500"/>
          </a:xfrm>
          <a:prstGeom prst="rect">
            <a:avLst/>
          </a:prstGeom>
          <a:noFill/>
          <a:ln>
            <a:noFill/>
          </a:ln>
        </p:spPr>
      </p:pic>
      <p:sp>
        <p:nvSpPr>
          <p:cNvPr id="33" name="Google Shape;33;p6"/>
          <p:cNvSpPr/>
          <p:nvPr/>
        </p:nvSpPr>
        <p:spPr>
          <a:xfrm>
            <a:off x="0" y="1296825"/>
            <a:ext cx="9144000" cy="34437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35" name="Google Shape;35;p6"/>
          <p:cNvSpPr/>
          <p:nvPr/>
        </p:nvSpPr>
        <p:spPr>
          <a:xfrm>
            <a:off x="-322960" y="4362475"/>
            <a:ext cx="719400" cy="719400"/>
          </a:xfrm>
          <a:prstGeom prst="mathPlus">
            <a:avLst>
              <a:gd fmla="val 15082" name="adj1"/>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bg>
      <p:bgPr>
        <a:solidFill>
          <a:schemeClr val="lt1"/>
        </a:solidFill>
      </p:bgPr>
    </p:bg>
    <p:spTree>
      <p:nvGrpSpPr>
        <p:cNvPr id="36" name="Shape 36"/>
        <p:cNvGrpSpPr/>
        <p:nvPr/>
      </p:nvGrpSpPr>
      <p:grpSpPr>
        <a:xfrm>
          <a:off x="0" y="0"/>
          <a:ext cx="0" cy="0"/>
          <a:chOff x="0" y="0"/>
          <a:chExt cx="0" cy="0"/>
        </a:xfrm>
      </p:grpSpPr>
      <p:sp>
        <p:nvSpPr>
          <p:cNvPr id="37" name="Google Shape;37;p7"/>
          <p:cNvSpPr/>
          <p:nvPr/>
        </p:nvSpPr>
        <p:spPr>
          <a:xfrm>
            <a:off x="6948000" y="4749875"/>
            <a:ext cx="21960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 name="Google Shape;38;p7"/>
          <p:cNvSpPr/>
          <p:nvPr/>
        </p:nvSpPr>
        <p:spPr>
          <a:xfrm>
            <a:off x="8710450" y="0"/>
            <a:ext cx="433500" cy="5394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9" name="Google Shape;39;p7"/>
          <p:cNvPicPr preferRelativeResize="0"/>
          <p:nvPr/>
        </p:nvPicPr>
        <p:blipFill rotWithShape="1">
          <a:blip r:embed="rId2">
            <a:alphaModFix/>
          </a:blip>
          <a:srcRect b="0" l="0" r="59937" t="0"/>
          <a:stretch/>
        </p:blipFill>
        <p:spPr>
          <a:xfrm>
            <a:off x="0" y="0"/>
            <a:ext cx="3663298" cy="5143500"/>
          </a:xfrm>
          <a:prstGeom prst="rect">
            <a:avLst/>
          </a:prstGeom>
          <a:noFill/>
          <a:ln>
            <a:noFill/>
          </a:ln>
        </p:spPr>
      </p:pic>
      <p:sp>
        <p:nvSpPr>
          <p:cNvPr id="40" name="Google Shape;40;p7"/>
          <p:cNvSpPr txBox="1"/>
          <p:nvPr>
            <p:ph type="title"/>
          </p:nvPr>
        </p:nvSpPr>
        <p:spPr>
          <a:xfrm>
            <a:off x="2699850" y="929200"/>
            <a:ext cx="5730900" cy="2038500"/>
          </a:xfrm>
          <a:prstGeom prst="rect">
            <a:avLst/>
          </a:prstGeom>
          <a:noFill/>
        </p:spPr>
        <p:txBody>
          <a:bodyPr anchorCtr="0" anchor="b" bIns="91425" lIns="91425" spcFirstLastPara="1" rIns="91425" wrap="square" tIns="91425">
            <a:noAutofit/>
          </a:bodyPr>
          <a:lstStyle>
            <a:lvl1pPr lvl="0">
              <a:spcBef>
                <a:spcPts val="0"/>
              </a:spcBef>
              <a:spcAft>
                <a:spcPts val="0"/>
              </a:spcAft>
              <a:buSzPts val="2400"/>
              <a:buNone/>
              <a:defRPr sz="60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41" name="Google Shape;41;p7"/>
          <p:cNvSpPr txBox="1"/>
          <p:nvPr>
            <p:ph idx="1" type="subTitle"/>
          </p:nvPr>
        </p:nvSpPr>
        <p:spPr>
          <a:xfrm>
            <a:off x="2699850" y="2891625"/>
            <a:ext cx="5730900" cy="1322700"/>
          </a:xfrm>
          <a:prstGeom prst="rect">
            <a:avLst/>
          </a:prstGeom>
        </p:spPr>
        <p:txBody>
          <a:bodyPr anchorCtr="0" anchor="ctr" bIns="91425" lIns="91425" spcFirstLastPara="1" rIns="91425" wrap="square" tIns="91425">
            <a:noAutofit/>
          </a:bodyPr>
          <a:lstStyle>
            <a:lvl1pPr lvl="0">
              <a:lnSpc>
                <a:spcPct val="100000"/>
              </a:lnSpc>
              <a:spcBef>
                <a:spcPts val="0"/>
              </a:spcBef>
              <a:spcAft>
                <a:spcPts val="0"/>
              </a:spcAft>
              <a:buSzPts val="1200"/>
              <a:buNone/>
              <a:defRPr sz="1600">
                <a:solidFill>
                  <a:schemeClr val="dk1"/>
                </a:solidFill>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2" name="Shape 42"/>
        <p:cNvGrpSpPr/>
        <p:nvPr/>
      </p:nvGrpSpPr>
      <p:grpSpPr>
        <a:xfrm>
          <a:off x="0" y="0"/>
          <a:ext cx="0" cy="0"/>
          <a:chOff x="0" y="0"/>
          <a:chExt cx="0" cy="0"/>
        </a:xfrm>
      </p:grpSpPr>
      <p:pic>
        <p:nvPicPr>
          <p:cNvPr id="43" name="Google Shape;43;p8"/>
          <p:cNvPicPr preferRelativeResize="0"/>
          <p:nvPr/>
        </p:nvPicPr>
        <p:blipFill>
          <a:blip r:embed="rId2">
            <a:alphaModFix/>
          </a:blip>
          <a:stretch>
            <a:fillRect/>
          </a:stretch>
        </p:blipFill>
        <p:spPr>
          <a:xfrm>
            <a:off x="0" y="0"/>
            <a:ext cx="9144000" cy="5143500"/>
          </a:xfrm>
          <a:prstGeom prst="rect">
            <a:avLst/>
          </a:prstGeom>
          <a:noFill/>
          <a:ln>
            <a:noFill/>
          </a:ln>
        </p:spPr>
      </p:pic>
      <p:sp>
        <p:nvSpPr>
          <p:cNvPr id="44" name="Google Shape;44;p8"/>
          <p:cNvSpPr/>
          <p:nvPr/>
        </p:nvSpPr>
        <p:spPr>
          <a:xfrm>
            <a:off x="713225" y="539500"/>
            <a:ext cx="7717500" cy="4069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 name="Google Shape;45;p8"/>
          <p:cNvSpPr txBox="1"/>
          <p:nvPr>
            <p:ph type="title"/>
          </p:nvPr>
        </p:nvSpPr>
        <p:spPr>
          <a:xfrm>
            <a:off x="1695150" y="833975"/>
            <a:ext cx="5753700" cy="34755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85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pic>
        <p:nvPicPr>
          <p:cNvPr id="47" name="Google Shape;47;p9"/>
          <p:cNvPicPr preferRelativeResize="0"/>
          <p:nvPr/>
        </p:nvPicPr>
        <p:blipFill rotWithShape="1">
          <a:blip r:embed="rId2">
            <a:alphaModFix/>
          </a:blip>
          <a:srcRect b="0" l="59044" r="0" t="0"/>
          <a:stretch/>
        </p:blipFill>
        <p:spPr>
          <a:xfrm>
            <a:off x="5399029" y="0"/>
            <a:ext cx="3744974" cy="5143500"/>
          </a:xfrm>
          <a:prstGeom prst="rect">
            <a:avLst/>
          </a:prstGeom>
          <a:noFill/>
          <a:ln>
            <a:noFill/>
          </a:ln>
        </p:spPr>
      </p:pic>
      <p:sp>
        <p:nvSpPr>
          <p:cNvPr id="48" name="Google Shape;48;p9"/>
          <p:cNvSpPr txBox="1"/>
          <p:nvPr>
            <p:ph idx="1" type="body"/>
          </p:nvPr>
        </p:nvSpPr>
        <p:spPr>
          <a:xfrm>
            <a:off x="720000" y="1570575"/>
            <a:ext cx="4047000" cy="3038100"/>
          </a:xfrm>
          <a:prstGeom prst="rect">
            <a:avLst/>
          </a:prstGeom>
        </p:spPr>
        <p:txBody>
          <a:bodyPr anchorCtr="0" anchor="t" bIns="91425" lIns="91425" spcFirstLastPara="1" rIns="91425" wrap="square" tIns="91425">
            <a:noAutofit/>
          </a:bodyPr>
          <a:lstStyle>
            <a:lvl1pPr indent="-279400" lvl="0" marL="457200">
              <a:spcBef>
                <a:spcPts val="0"/>
              </a:spcBef>
              <a:spcAft>
                <a:spcPts val="0"/>
              </a:spcAft>
              <a:buClr>
                <a:schemeClr val="dk1"/>
              </a:buClr>
              <a:buSzPts val="800"/>
              <a:buFont typeface="Open Sans"/>
              <a:buChar char="-"/>
              <a:defRPr>
                <a:solidFill>
                  <a:schemeClr val="dk1"/>
                </a:solidFill>
              </a:defRPr>
            </a:lvl1pPr>
            <a:lvl2pPr indent="-279400" lvl="1" marL="914400">
              <a:spcBef>
                <a:spcPts val="0"/>
              </a:spcBef>
              <a:spcAft>
                <a:spcPts val="0"/>
              </a:spcAft>
              <a:buClr>
                <a:schemeClr val="dk1"/>
              </a:buClr>
              <a:buSzPts val="800"/>
              <a:buFont typeface="Open Sans"/>
              <a:buChar char="○"/>
              <a:defRPr>
                <a:solidFill>
                  <a:schemeClr val="dk1"/>
                </a:solidFill>
              </a:defRPr>
            </a:lvl2pPr>
            <a:lvl3pPr indent="-279400" lvl="2" marL="1371600">
              <a:spcBef>
                <a:spcPts val="0"/>
              </a:spcBef>
              <a:spcAft>
                <a:spcPts val="0"/>
              </a:spcAft>
              <a:buClr>
                <a:schemeClr val="dk1"/>
              </a:buClr>
              <a:buSzPts val="800"/>
              <a:buFont typeface="Open Sans"/>
              <a:buChar char="■"/>
              <a:defRPr>
                <a:solidFill>
                  <a:schemeClr val="dk1"/>
                </a:solidFill>
              </a:defRPr>
            </a:lvl3pPr>
            <a:lvl4pPr indent="-279400" lvl="3" marL="1828800">
              <a:spcBef>
                <a:spcPts val="0"/>
              </a:spcBef>
              <a:spcAft>
                <a:spcPts val="0"/>
              </a:spcAft>
              <a:buClr>
                <a:schemeClr val="dk1"/>
              </a:buClr>
              <a:buSzPts val="800"/>
              <a:buFont typeface="Open Sans"/>
              <a:buChar char="●"/>
              <a:defRPr>
                <a:solidFill>
                  <a:schemeClr val="dk1"/>
                </a:solidFill>
              </a:defRPr>
            </a:lvl4pPr>
            <a:lvl5pPr indent="-304800" lvl="4" marL="2286000">
              <a:spcBef>
                <a:spcPts val="0"/>
              </a:spcBef>
              <a:spcAft>
                <a:spcPts val="0"/>
              </a:spcAft>
              <a:buClr>
                <a:schemeClr val="dk1"/>
              </a:buClr>
              <a:buSzPts val="1200"/>
              <a:buFont typeface="Open Sans"/>
              <a:buChar char="○"/>
              <a:defRPr>
                <a:solidFill>
                  <a:schemeClr val="dk1"/>
                </a:solidFill>
              </a:defRPr>
            </a:lvl5pPr>
            <a:lvl6pPr indent="-304800" lvl="5" marL="2743200">
              <a:spcBef>
                <a:spcPts val="0"/>
              </a:spcBef>
              <a:spcAft>
                <a:spcPts val="0"/>
              </a:spcAft>
              <a:buClr>
                <a:schemeClr val="dk1"/>
              </a:buClr>
              <a:buSzPts val="1200"/>
              <a:buFont typeface="Open Sans"/>
              <a:buChar char="■"/>
              <a:defRPr>
                <a:solidFill>
                  <a:schemeClr val="dk1"/>
                </a:solidFill>
              </a:defRPr>
            </a:lvl6pPr>
            <a:lvl7pPr indent="-273050" lvl="6" marL="3200400">
              <a:spcBef>
                <a:spcPts val="0"/>
              </a:spcBef>
              <a:spcAft>
                <a:spcPts val="0"/>
              </a:spcAft>
              <a:buClr>
                <a:schemeClr val="dk1"/>
              </a:buClr>
              <a:buSzPts val="700"/>
              <a:buFont typeface="Open Sans"/>
              <a:buChar char="●"/>
              <a:defRPr>
                <a:solidFill>
                  <a:schemeClr val="dk1"/>
                </a:solidFill>
              </a:defRPr>
            </a:lvl7pPr>
            <a:lvl8pPr indent="-273050" lvl="7" marL="3657600">
              <a:spcBef>
                <a:spcPts val="0"/>
              </a:spcBef>
              <a:spcAft>
                <a:spcPts val="0"/>
              </a:spcAft>
              <a:buClr>
                <a:schemeClr val="dk1"/>
              </a:buClr>
              <a:buSzPts val="700"/>
              <a:buFont typeface="Open Sans"/>
              <a:buChar char="○"/>
              <a:defRPr>
                <a:solidFill>
                  <a:schemeClr val="dk1"/>
                </a:solidFill>
              </a:defRPr>
            </a:lvl8pPr>
            <a:lvl9pPr indent="-266700" lvl="8" marL="4114800">
              <a:spcBef>
                <a:spcPts val="0"/>
              </a:spcBef>
              <a:spcAft>
                <a:spcPts val="0"/>
              </a:spcAft>
              <a:buClr>
                <a:schemeClr val="dk1"/>
              </a:buClr>
              <a:buSzPts val="600"/>
              <a:buFont typeface="Open Sans"/>
              <a:buChar char="■"/>
              <a:defRPr>
                <a:solidFill>
                  <a:schemeClr val="dk1"/>
                </a:solidFill>
              </a:defRPr>
            </a:lvl9pPr>
          </a:lstStyle>
          <a:p/>
        </p:txBody>
      </p:sp>
      <p:sp>
        <p:nvSpPr>
          <p:cNvPr id="49" name="Google Shape;49;p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50" name="Google Shape;50;p9"/>
          <p:cNvSpPr/>
          <p:nvPr/>
        </p:nvSpPr>
        <p:spPr>
          <a:xfrm>
            <a:off x="4657250" y="4749875"/>
            <a:ext cx="15333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1" name="Shape 51"/>
        <p:cNvGrpSpPr/>
        <p:nvPr/>
      </p:nvGrpSpPr>
      <p:grpSpPr>
        <a:xfrm>
          <a:off x="0" y="0"/>
          <a:ext cx="0" cy="0"/>
          <a:chOff x="0" y="0"/>
          <a:chExt cx="0" cy="0"/>
        </a:xfrm>
      </p:grpSpPr>
      <p:sp>
        <p:nvSpPr>
          <p:cNvPr id="52" name="Google Shape;52;p10"/>
          <p:cNvSpPr txBox="1"/>
          <p:nvPr>
            <p:ph idx="1" type="body"/>
          </p:nvPr>
        </p:nvSpPr>
        <p:spPr>
          <a:xfrm>
            <a:off x="720000" y="3689525"/>
            <a:ext cx="7704000" cy="918900"/>
          </a:xfrm>
          <a:prstGeom prst="rect">
            <a:avLst/>
          </a:prstGeom>
          <a:solidFill>
            <a:schemeClr val="lt2"/>
          </a:solidFill>
          <a:ln>
            <a:noFill/>
          </a:ln>
        </p:spPr>
        <p:txBody>
          <a:bodyPr anchorCtr="0" anchor="ctr" bIns="91425" lIns="91425" spcFirstLastPara="1" rIns="91425" wrap="square" tIns="91425">
            <a:noAutofit/>
          </a:bodyPr>
          <a:lstStyle>
            <a:lvl1pPr indent="-228600" lvl="0" marL="457200" algn="ctr">
              <a:lnSpc>
                <a:spcPct val="100000"/>
              </a:lnSpc>
              <a:spcBef>
                <a:spcPts val="0"/>
              </a:spcBef>
              <a:spcAft>
                <a:spcPts val="0"/>
              </a:spcAft>
              <a:buSzPts val="3000"/>
              <a:buFont typeface="Poppins"/>
              <a:buNone/>
              <a:defRPr b="1" sz="3000">
                <a:latin typeface="Poppins"/>
                <a:ea typeface="Poppins"/>
                <a:cs typeface="Poppins"/>
                <a:sym typeface="Poppins"/>
              </a:defRPr>
            </a:lvl1pPr>
          </a:lstStyle>
          <a:p/>
        </p:txBody>
      </p:sp>
      <p:sp>
        <p:nvSpPr>
          <p:cNvPr id="53" name="Google Shape;53;p10"/>
          <p:cNvSpPr/>
          <p:nvPr/>
        </p:nvSpPr>
        <p:spPr>
          <a:xfrm>
            <a:off x="7610700" y="0"/>
            <a:ext cx="15333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4" name="Shape 54"/>
        <p:cNvGrpSpPr/>
        <p:nvPr/>
      </p:nvGrpSpPr>
      <p:grpSpPr>
        <a:xfrm>
          <a:off x="0" y="0"/>
          <a:ext cx="0" cy="0"/>
          <a:chOff x="0" y="0"/>
          <a:chExt cx="0" cy="0"/>
        </a:xfrm>
      </p:grpSpPr>
      <p:pic>
        <p:nvPicPr>
          <p:cNvPr id="55" name="Google Shape;55;p11"/>
          <p:cNvPicPr preferRelativeResize="0"/>
          <p:nvPr/>
        </p:nvPicPr>
        <p:blipFill>
          <a:blip r:embed="rId2">
            <a:alphaModFix/>
          </a:blip>
          <a:stretch>
            <a:fillRect/>
          </a:stretch>
        </p:blipFill>
        <p:spPr>
          <a:xfrm>
            <a:off x="0" y="0"/>
            <a:ext cx="9144000" cy="5143500"/>
          </a:xfrm>
          <a:prstGeom prst="rect">
            <a:avLst/>
          </a:prstGeom>
          <a:noFill/>
          <a:ln>
            <a:noFill/>
          </a:ln>
        </p:spPr>
      </p:pic>
      <p:sp>
        <p:nvSpPr>
          <p:cNvPr id="56" name="Google Shape;56;p11"/>
          <p:cNvSpPr/>
          <p:nvPr/>
        </p:nvSpPr>
        <p:spPr>
          <a:xfrm>
            <a:off x="713225" y="1268525"/>
            <a:ext cx="7717500" cy="2611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 name="Google Shape;57;p11"/>
          <p:cNvSpPr txBox="1"/>
          <p:nvPr>
            <p:ph hasCustomPrompt="1" type="title"/>
          </p:nvPr>
        </p:nvSpPr>
        <p:spPr>
          <a:xfrm>
            <a:off x="1766700" y="1533875"/>
            <a:ext cx="5610600" cy="1372200"/>
          </a:xfrm>
          <a:prstGeom prst="rect">
            <a:avLst/>
          </a:prstGeom>
        </p:spPr>
        <p:txBody>
          <a:bodyPr anchorCtr="0" anchor="ctr" bIns="91425" lIns="91425" spcFirstLastPara="1" rIns="91425" wrap="square" tIns="91425">
            <a:noAutofit/>
          </a:bodyPr>
          <a:lstStyle>
            <a:lvl1pPr lvl="0" algn="ctr">
              <a:spcBef>
                <a:spcPts val="0"/>
              </a:spcBef>
              <a:spcAft>
                <a:spcPts val="0"/>
              </a:spcAft>
              <a:buSzPts val="10000"/>
              <a:buNone/>
              <a:defRPr sz="10000"/>
            </a:lvl1pPr>
            <a:lvl2pPr lvl="1" algn="ctr">
              <a:spcBef>
                <a:spcPts val="0"/>
              </a:spcBef>
              <a:spcAft>
                <a:spcPts val="0"/>
              </a:spcAft>
              <a:buSzPts val="10000"/>
              <a:buNone/>
              <a:defRPr sz="10000"/>
            </a:lvl2pPr>
            <a:lvl3pPr lvl="2" algn="ctr">
              <a:spcBef>
                <a:spcPts val="0"/>
              </a:spcBef>
              <a:spcAft>
                <a:spcPts val="0"/>
              </a:spcAft>
              <a:buSzPts val="10000"/>
              <a:buNone/>
              <a:defRPr sz="10000"/>
            </a:lvl3pPr>
            <a:lvl4pPr lvl="3" algn="ctr">
              <a:spcBef>
                <a:spcPts val="0"/>
              </a:spcBef>
              <a:spcAft>
                <a:spcPts val="0"/>
              </a:spcAft>
              <a:buSzPts val="10000"/>
              <a:buNone/>
              <a:defRPr sz="10000"/>
            </a:lvl4pPr>
            <a:lvl5pPr lvl="4" algn="ctr">
              <a:spcBef>
                <a:spcPts val="0"/>
              </a:spcBef>
              <a:spcAft>
                <a:spcPts val="0"/>
              </a:spcAft>
              <a:buSzPts val="10000"/>
              <a:buNone/>
              <a:defRPr sz="10000"/>
            </a:lvl5pPr>
            <a:lvl6pPr lvl="5" algn="ctr">
              <a:spcBef>
                <a:spcPts val="0"/>
              </a:spcBef>
              <a:spcAft>
                <a:spcPts val="0"/>
              </a:spcAft>
              <a:buSzPts val="10000"/>
              <a:buNone/>
              <a:defRPr sz="10000"/>
            </a:lvl6pPr>
            <a:lvl7pPr lvl="6" algn="ctr">
              <a:spcBef>
                <a:spcPts val="0"/>
              </a:spcBef>
              <a:spcAft>
                <a:spcPts val="0"/>
              </a:spcAft>
              <a:buSzPts val="10000"/>
              <a:buNone/>
              <a:defRPr sz="10000"/>
            </a:lvl7pPr>
            <a:lvl8pPr lvl="7" algn="ctr">
              <a:spcBef>
                <a:spcPts val="0"/>
              </a:spcBef>
              <a:spcAft>
                <a:spcPts val="0"/>
              </a:spcAft>
              <a:buSzPts val="10000"/>
              <a:buNone/>
              <a:defRPr sz="10000"/>
            </a:lvl8pPr>
            <a:lvl9pPr lvl="8" algn="ctr">
              <a:spcBef>
                <a:spcPts val="0"/>
              </a:spcBef>
              <a:spcAft>
                <a:spcPts val="0"/>
              </a:spcAft>
              <a:buSzPts val="10000"/>
              <a:buNone/>
              <a:defRPr sz="10000"/>
            </a:lvl9pPr>
          </a:lstStyle>
          <a:p>
            <a:r>
              <a:t>xx%</a:t>
            </a:r>
          </a:p>
        </p:txBody>
      </p:sp>
      <p:sp>
        <p:nvSpPr>
          <p:cNvPr id="58" name="Google Shape;58;p11"/>
          <p:cNvSpPr txBox="1"/>
          <p:nvPr>
            <p:ph idx="1" type="subTitle"/>
          </p:nvPr>
        </p:nvSpPr>
        <p:spPr>
          <a:xfrm>
            <a:off x="1766700" y="2906122"/>
            <a:ext cx="5610600" cy="703500"/>
          </a:xfrm>
          <a:prstGeom prst="rect">
            <a:avLst/>
          </a:prstGeom>
        </p:spPr>
        <p:txBody>
          <a:bodyPr anchorCtr="0" anchor="ctr" bIns="91425" lIns="91425" spcFirstLastPara="1" rIns="91425" wrap="square" tIns="91425">
            <a:noAutofit/>
          </a:bodyPr>
          <a:lstStyle>
            <a:lvl1pPr lvl="0" algn="ctr">
              <a:spcBef>
                <a:spcPts val="0"/>
              </a:spcBef>
              <a:spcAft>
                <a:spcPts val="0"/>
              </a:spcAft>
              <a:buSzPts val="1200"/>
              <a:buNone/>
              <a:defRPr sz="1800"/>
            </a:lvl1pPr>
            <a:lvl2pPr lvl="1" algn="ctr">
              <a:spcBef>
                <a:spcPts val="0"/>
              </a:spcBef>
              <a:spcAft>
                <a:spcPts val="0"/>
              </a:spcAft>
              <a:buSzPts val="1200"/>
              <a:buNone/>
              <a:defRPr/>
            </a:lvl2pPr>
            <a:lvl3pPr lvl="2" algn="ctr">
              <a:spcBef>
                <a:spcPts val="0"/>
              </a:spcBef>
              <a:spcAft>
                <a:spcPts val="0"/>
              </a:spcAft>
              <a:buSzPts val="1200"/>
              <a:buNone/>
              <a:defRPr/>
            </a:lvl3pPr>
            <a:lvl4pPr lvl="3" algn="ctr">
              <a:spcBef>
                <a:spcPts val="0"/>
              </a:spcBef>
              <a:spcAft>
                <a:spcPts val="0"/>
              </a:spcAft>
              <a:buSzPts val="1200"/>
              <a:buNone/>
              <a:defRPr/>
            </a:lvl4pPr>
            <a:lvl5pPr lvl="4" algn="ctr">
              <a:spcBef>
                <a:spcPts val="0"/>
              </a:spcBef>
              <a:spcAft>
                <a:spcPts val="0"/>
              </a:spcAft>
              <a:buSzPts val="1200"/>
              <a:buNone/>
              <a:defRPr/>
            </a:lvl5pPr>
            <a:lvl6pPr lvl="5" algn="ctr">
              <a:spcBef>
                <a:spcPts val="0"/>
              </a:spcBef>
              <a:spcAft>
                <a:spcPts val="0"/>
              </a:spcAft>
              <a:buSzPts val="1200"/>
              <a:buNone/>
              <a:defRPr/>
            </a:lvl6pPr>
            <a:lvl7pPr lvl="6" algn="ctr">
              <a:spcBef>
                <a:spcPts val="0"/>
              </a:spcBef>
              <a:spcAft>
                <a:spcPts val="0"/>
              </a:spcAft>
              <a:buSzPts val="1200"/>
              <a:buNone/>
              <a:defRPr/>
            </a:lvl7pPr>
            <a:lvl8pPr lvl="7" algn="ctr">
              <a:spcBef>
                <a:spcPts val="0"/>
              </a:spcBef>
              <a:spcAft>
                <a:spcPts val="0"/>
              </a:spcAft>
              <a:buSzPts val="1200"/>
              <a:buNone/>
              <a:defRPr/>
            </a:lvl8pPr>
            <a:lvl9pPr lvl="8" algn="ctr">
              <a:spcBef>
                <a:spcPts val="0"/>
              </a:spcBef>
              <a:spcAft>
                <a:spcPts val="0"/>
              </a:spcAft>
              <a:buSzPts val="1200"/>
              <a:buNone/>
              <a:defRPr/>
            </a:lvl9pPr>
          </a:lstStyle>
          <a:p/>
        </p:txBody>
      </p:sp>
      <p:sp>
        <p:nvSpPr>
          <p:cNvPr id="59" name="Google Shape;59;p11"/>
          <p:cNvSpPr/>
          <p:nvPr/>
        </p:nvSpPr>
        <p:spPr>
          <a:xfrm>
            <a:off x="6897475" y="3879725"/>
            <a:ext cx="15333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60" name="Shape 60"/>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
    <p:spTree>
      <p:nvGrpSpPr>
        <p:cNvPr id="61" name="Shape 61"/>
        <p:cNvGrpSpPr/>
        <p:nvPr/>
      </p:nvGrpSpPr>
      <p:grpSpPr>
        <a:xfrm>
          <a:off x="0" y="0"/>
          <a:ext cx="0" cy="0"/>
          <a:chOff x="0" y="0"/>
          <a:chExt cx="0" cy="0"/>
        </a:xfrm>
      </p:grpSpPr>
      <p:pic>
        <p:nvPicPr>
          <p:cNvPr id="62" name="Google Shape;62;p13"/>
          <p:cNvPicPr preferRelativeResize="0"/>
          <p:nvPr/>
        </p:nvPicPr>
        <p:blipFill rotWithShape="1">
          <a:blip r:embed="rId2">
            <a:alphaModFix/>
          </a:blip>
          <a:srcRect b="68445" l="0" r="0" t="8650"/>
          <a:stretch/>
        </p:blipFill>
        <p:spPr>
          <a:xfrm>
            <a:off x="0" y="-6425"/>
            <a:ext cx="9144000" cy="1178099"/>
          </a:xfrm>
          <a:prstGeom prst="rect">
            <a:avLst/>
          </a:prstGeom>
          <a:noFill/>
          <a:ln>
            <a:noFill/>
          </a:ln>
        </p:spPr>
      </p:pic>
      <p:sp>
        <p:nvSpPr>
          <p:cNvPr id="63" name="Google Shape;63;p13"/>
          <p:cNvSpPr txBox="1"/>
          <p:nvPr>
            <p:ph idx="1" type="subTitle"/>
          </p:nvPr>
        </p:nvSpPr>
        <p:spPr>
          <a:xfrm>
            <a:off x="1694413" y="1442000"/>
            <a:ext cx="25329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4" name="Google Shape;64;p13"/>
          <p:cNvSpPr txBox="1"/>
          <p:nvPr>
            <p:ph idx="2" type="subTitle"/>
          </p:nvPr>
        </p:nvSpPr>
        <p:spPr>
          <a:xfrm>
            <a:off x="1694413" y="2585500"/>
            <a:ext cx="25329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5" name="Google Shape;65;p13"/>
          <p:cNvSpPr txBox="1"/>
          <p:nvPr>
            <p:ph idx="3" type="subTitle"/>
          </p:nvPr>
        </p:nvSpPr>
        <p:spPr>
          <a:xfrm>
            <a:off x="1694413" y="3729000"/>
            <a:ext cx="25329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6" name="Google Shape;66;p13"/>
          <p:cNvSpPr txBox="1"/>
          <p:nvPr>
            <p:ph idx="4" type="subTitle"/>
          </p:nvPr>
        </p:nvSpPr>
        <p:spPr>
          <a:xfrm>
            <a:off x="5841338" y="1442000"/>
            <a:ext cx="25314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7" name="Google Shape;67;p13"/>
          <p:cNvSpPr txBox="1"/>
          <p:nvPr>
            <p:ph idx="5" type="subTitle"/>
          </p:nvPr>
        </p:nvSpPr>
        <p:spPr>
          <a:xfrm>
            <a:off x="5841338" y="2585499"/>
            <a:ext cx="25314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8" name="Google Shape;68;p13"/>
          <p:cNvSpPr txBox="1"/>
          <p:nvPr>
            <p:ph idx="6" type="subTitle"/>
          </p:nvPr>
        </p:nvSpPr>
        <p:spPr>
          <a:xfrm>
            <a:off x="5841338" y="3728999"/>
            <a:ext cx="2531400" cy="393600"/>
          </a:xfrm>
          <a:prstGeom prst="rect">
            <a:avLst/>
          </a:prstGeom>
          <a:noFill/>
          <a:ln>
            <a:noFill/>
          </a:ln>
        </p:spPr>
        <p:txBody>
          <a:bodyPr anchorCtr="0" anchor="b" bIns="91425" lIns="91425" spcFirstLastPara="1" rIns="91425" wrap="square" tIns="91425">
            <a:noAutofit/>
          </a:bodyPr>
          <a:lstStyle>
            <a:lvl1pPr lvl="0" rtl="0">
              <a:spcBef>
                <a:spcPts val="0"/>
              </a:spcBef>
              <a:spcAft>
                <a:spcPts val="0"/>
              </a:spcAft>
              <a:buClr>
                <a:schemeClr val="dk1"/>
              </a:buClr>
              <a:buSzPts val="2400"/>
              <a:buNone/>
              <a:defRPr b="1" sz="2000">
                <a:solidFill>
                  <a:schemeClr val="dk1"/>
                </a:solidFill>
                <a:latin typeface="Poppins"/>
                <a:ea typeface="Poppins"/>
                <a:cs typeface="Poppins"/>
                <a:sym typeface="Poppins"/>
              </a:defRPr>
            </a:lvl1pPr>
            <a:lvl2pPr lvl="1" rtl="0">
              <a:spcBef>
                <a:spcPts val="0"/>
              </a:spcBef>
              <a:spcAft>
                <a:spcPts val="0"/>
              </a:spcAft>
              <a:buClr>
                <a:schemeClr val="dk1"/>
              </a:buClr>
              <a:buSzPts val="2400"/>
              <a:buNone/>
              <a:defRPr sz="2400">
                <a:solidFill>
                  <a:schemeClr val="dk1"/>
                </a:solidFill>
              </a:defRPr>
            </a:lvl2pPr>
            <a:lvl3pPr lvl="2" rtl="0">
              <a:spcBef>
                <a:spcPts val="0"/>
              </a:spcBef>
              <a:spcAft>
                <a:spcPts val="0"/>
              </a:spcAft>
              <a:buClr>
                <a:schemeClr val="dk1"/>
              </a:buClr>
              <a:buSzPts val="2400"/>
              <a:buNone/>
              <a:defRPr sz="2400">
                <a:solidFill>
                  <a:schemeClr val="dk1"/>
                </a:solidFill>
              </a:defRPr>
            </a:lvl3pPr>
            <a:lvl4pPr lvl="3" rtl="0">
              <a:spcBef>
                <a:spcPts val="0"/>
              </a:spcBef>
              <a:spcAft>
                <a:spcPts val="0"/>
              </a:spcAft>
              <a:buClr>
                <a:schemeClr val="dk1"/>
              </a:buClr>
              <a:buSzPts val="2400"/>
              <a:buNone/>
              <a:defRPr sz="2400">
                <a:solidFill>
                  <a:schemeClr val="dk1"/>
                </a:solidFill>
              </a:defRPr>
            </a:lvl4pPr>
            <a:lvl5pPr lvl="4" rtl="0">
              <a:spcBef>
                <a:spcPts val="0"/>
              </a:spcBef>
              <a:spcAft>
                <a:spcPts val="0"/>
              </a:spcAft>
              <a:buClr>
                <a:schemeClr val="dk1"/>
              </a:buClr>
              <a:buSzPts val="2400"/>
              <a:buNone/>
              <a:defRPr sz="2400">
                <a:solidFill>
                  <a:schemeClr val="dk1"/>
                </a:solidFill>
              </a:defRPr>
            </a:lvl5pPr>
            <a:lvl6pPr lvl="5" rtl="0">
              <a:spcBef>
                <a:spcPts val="0"/>
              </a:spcBef>
              <a:spcAft>
                <a:spcPts val="0"/>
              </a:spcAft>
              <a:buClr>
                <a:schemeClr val="dk1"/>
              </a:buClr>
              <a:buSzPts val="2400"/>
              <a:buNone/>
              <a:defRPr sz="2400">
                <a:solidFill>
                  <a:schemeClr val="dk1"/>
                </a:solidFill>
              </a:defRPr>
            </a:lvl6pPr>
            <a:lvl7pPr lvl="6" rtl="0">
              <a:spcBef>
                <a:spcPts val="0"/>
              </a:spcBef>
              <a:spcAft>
                <a:spcPts val="0"/>
              </a:spcAft>
              <a:buClr>
                <a:schemeClr val="dk1"/>
              </a:buClr>
              <a:buSzPts val="2400"/>
              <a:buNone/>
              <a:defRPr sz="2400">
                <a:solidFill>
                  <a:schemeClr val="dk1"/>
                </a:solidFill>
              </a:defRPr>
            </a:lvl7pPr>
            <a:lvl8pPr lvl="7" rtl="0">
              <a:spcBef>
                <a:spcPts val="0"/>
              </a:spcBef>
              <a:spcAft>
                <a:spcPts val="0"/>
              </a:spcAft>
              <a:buClr>
                <a:schemeClr val="dk1"/>
              </a:buClr>
              <a:buSzPts val="2400"/>
              <a:buNone/>
              <a:defRPr sz="2400">
                <a:solidFill>
                  <a:schemeClr val="dk1"/>
                </a:solidFill>
              </a:defRPr>
            </a:lvl8pPr>
            <a:lvl9pPr lvl="8" rtl="0">
              <a:spcBef>
                <a:spcPts val="0"/>
              </a:spcBef>
              <a:spcAft>
                <a:spcPts val="0"/>
              </a:spcAft>
              <a:buClr>
                <a:schemeClr val="dk1"/>
              </a:buClr>
              <a:buSzPts val="2400"/>
              <a:buNone/>
              <a:defRPr sz="2400">
                <a:solidFill>
                  <a:schemeClr val="dk1"/>
                </a:solidFill>
              </a:defRPr>
            </a:lvl9pPr>
          </a:lstStyle>
          <a:p/>
        </p:txBody>
      </p:sp>
      <p:sp>
        <p:nvSpPr>
          <p:cNvPr id="69" name="Google Shape;69;p1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70" name="Google Shape;70;p13"/>
          <p:cNvSpPr txBox="1"/>
          <p:nvPr>
            <p:ph idx="7" type="subTitle"/>
          </p:nvPr>
        </p:nvSpPr>
        <p:spPr>
          <a:xfrm>
            <a:off x="1694413" y="1748877"/>
            <a:ext cx="25287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spcBef>
                <a:spcPts val="0"/>
              </a:spcBef>
              <a:spcAft>
                <a:spcPts val="0"/>
              </a:spcAft>
              <a:buClr>
                <a:schemeClr val="dk1"/>
              </a:buClr>
              <a:buSzPts val="1200"/>
              <a:buNone/>
              <a:defRPr>
                <a:solidFill>
                  <a:schemeClr val="dk1"/>
                </a:solidFill>
              </a:defRPr>
            </a:lvl2pPr>
            <a:lvl3pPr lvl="2" rtl="0">
              <a:spcBef>
                <a:spcPts val="0"/>
              </a:spcBef>
              <a:spcAft>
                <a:spcPts val="0"/>
              </a:spcAft>
              <a:buClr>
                <a:schemeClr val="dk1"/>
              </a:buClr>
              <a:buSzPts val="1200"/>
              <a:buNone/>
              <a:defRPr>
                <a:solidFill>
                  <a:schemeClr val="dk1"/>
                </a:solidFill>
              </a:defRPr>
            </a:lvl3pPr>
            <a:lvl4pPr lvl="3" rtl="0">
              <a:spcBef>
                <a:spcPts val="0"/>
              </a:spcBef>
              <a:spcAft>
                <a:spcPts val="0"/>
              </a:spcAft>
              <a:buClr>
                <a:schemeClr val="dk1"/>
              </a:buClr>
              <a:buSzPts val="1200"/>
              <a:buNone/>
              <a:defRPr>
                <a:solidFill>
                  <a:schemeClr val="dk1"/>
                </a:solidFill>
              </a:defRPr>
            </a:lvl4pPr>
            <a:lvl5pPr lvl="4" rtl="0">
              <a:spcBef>
                <a:spcPts val="0"/>
              </a:spcBef>
              <a:spcAft>
                <a:spcPts val="0"/>
              </a:spcAft>
              <a:buClr>
                <a:schemeClr val="dk1"/>
              </a:buClr>
              <a:buSzPts val="1200"/>
              <a:buNone/>
              <a:defRPr>
                <a:solidFill>
                  <a:schemeClr val="dk1"/>
                </a:solidFill>
              </a:defRPr>
            </a:lvl5pPr>
            <a:lvl6pPr lvl="5" rtl="0">
              <a:spcBef>
                <a:spcPts val="0"/>
              </a:spcBef>
              <a:spcAft>
                <a:spcPts val="0"/>
              </a:spcAft>
              <a:buClr>
                <a:schemeClr val="dk1"/>
              </a:buClr>
              <a:buSzPts val="1200"/>
              <a:buNone/>
              <a:defRPr>
                <a:solidFill>
                  <a:schemeClr val="dk1"/>
                </a:solidFill>
              </a:defRPr>
            </a:lvl6pPr>
            <a:lvl7pPr lvl="6" rtl="0">
              <a:spcBef>
                <a:spcPts val="0"/>
              </a:spcBef>
              <a:spcAft>
                <a:spcPts val="0"/>
              </a:spcAft>
              <a:buClr>
                <a:schemeClr val="dk1"/>
              </a:buClr>
              <a:buSzPts val="1200"/>
              <a:buNone/>
              <a:defRPr>
                <a:solidFill>
                  <a:schemeClr val="dk1"/>
                </a:solidFill>
              </a:defRPr>
            </a:lvl7pPr>
            <a:lvl8pPr lvl="7" rtl="0">
              <a:spcBef>
                <a:spcPts val="0"/>
              </a:spcBef>
              <a:spcAft>
                <a:spcPts val="0"/>
              </a:spcAft>
              <a:buClr>
                <a:schemeClr val="dk1"/>
              </a:buClr>
              <a:buSzPts val="1200"/>
              <a:buNone/>
              <a:defRPr>
                <a:solidFill>
                  <a:schemeClr val="dk1"/>
                </a:solidFill>
              </a:defRPr>
            </a:lvl8pPr>
            <a:lvl9pPr lvl="8" rtl="0">
              <a:spcBef>
                <a:spcPts val="0"/>
              </a:spcBef>
              <a:spcAft>
                <a:spcPts val="0"/>
              </a:spcAft>
              <a:buClr>
                <a:schemeClr val="dk1"/>
              </a:buClr>
              <a:buSzPts val="1200"/>
              <a:buNone/>
              <a:defRPr>
                <a:solidFill>
                  <a:schemeClr val="dk1"/>
                </a:solidFill>
              </a:defRPr>
            </a:lvl9pPr>
          </a:lstStyle>
          <a:p/>
        </p:txBody>
      </p:sp>
      <p:sp>
        <p:nvSpPr>
          <p:cNvPr id="71" name="Google Shape;71;p13"/>
          <p:cNvSpPr txBox="1"/>
          <p:nvPr>
            <p:ph idx="8" type="subTitle"/>
          </p:nvPr>
        </p:nvSpPr>
        <p:spPr>
          <a:xfrm>
            <a:off x="5841338" y="1748877"/>
            <a:ext cx="25272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72" name="Google Shape;72;p13"/>
          <p:cNvSpPr txBox="1"/>
          <p:nvPr>
            <p:ph idx="9" type="subTitle"/>
          </p:nvPr>
        </p:nvSpPr>
        <p:spPr>
          <a:xfrm>
            <a:off x="1694413" y="2892377"/>
            <a:ext cx="25287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spcBef>
                <a:spcPts val="0"/>
              </a:spcBef>
              <a:spcAft>
                <a:spcPts val="0"/>
              </a:spcAft>
              <a:buClr>
                <a:schemeClr val="dk1"/>
              </a:buClr>
              <a:buSzPts val="1200"/>
              <a:buNone/>
              <a:defRPr>
                <a:solidFill>
                  <a:schemeClr val="dk1"/>
                </a:solidFill>
              </a:defRPr>
            </a:lvl2pPr>
            <a:lvl3pPr lvl="2" rtl="0">
              <a:spcBef>
                <a:spcPts val="0"/>
              </a:spcBef>
              <a:spcAft>
                <a:spcPts val="0"/>
              </a:spcAft>
              <a:buClr>
                <a:schemeClr val="dk1"/>
              </a:buClr>
              <a:buSzPts val="1200"/>
              <a:buNone/>
              <a:defRPr>
                <a:solidFill>
                  <a:schemeClr val="dk1"/>
                </a:solidFill>
              </a:defRPr>
            </a:lvl3pPr>
            <a:lvl4pPr lvl="3" rtl="0">
              <a:spcBef>
                <a:spcPts val="0"/>
              </a:spcBef>
              <a:spcAft>
                <a:spcPts val="0"/>
              </a:spcAft>
              <a:buClr>
                <a:schemeClr val="dk1"/>
              </a:buClr>
              <a:buSzPts val="1200"/>
              <a:buNone/>
              <a:defRPr>
                <a:solidFill>
                  <a:schemeClr val="dk1"/>
                </a:solidFill>
              </a:defRPr>
            </a:lvl4pPr>
            <a:lvl5pPr lvl="4" rtl="0">
              <a:spcBef>
                <a:spcPts val="0"/>
              </a:spcBef>
              <a:spcAft>
                <a:spcPts val="0"/>
              </a:spcAft>
              <a:buClr>
                <a:schemeClr val="dk1"/>
              </a:buClr>
              <a:buSzPts val="1200"/>
              <a:buNone/>
              <a:defRPr>
                <a:solidFill>
                  <a:schemeClr val="dk1"/>
                </a:solidFill>
              </a:defRPr>
            </a:lvl5pPr>
            <a:lvl6pPr lvl="5" rtl="0">
              <a:spcBef>
                <a:spcPts val="0"/>
              </a:spcBef>
              <a:spcAft>
                <a:spcPts val="0"/>
              </a:spcAft>
              <a:buClr>
                <a:schemeClr val="dk1"/>
              </a:buClr>
              <a:buSzPts val="1200"/>
              <a:buNone/>
              <a:defRPr>
                <a:solidFill>
                  <a:schemeClr val="dk1"/>
                </a:solidFill>
              </a:defRPr>
            </a:lvl6pPr>
            <a:lvl7pPr lvl="6" rtl="0">
              <a:spcBef>
                <a:spcPts val="0"/>
              </a:spcBef>
              <a:spcAft>
                <a:spcPts val="0"/>
              </a:spcAft>
              <a:buClr>
                <a:schemeClr val="dk1"/>
              </a:buClr>
              <a:buSzPts val="1200"/>
              <a:buNone/>
              <a:defRPr>
                <a:solidFill>
                  <a:schemeClr val="dk1"/>
                </a:solidFill>
              </a:defRPr>
            </a:lvl7pPr>
            <a:lvl8pPr lvl="7" rtl="0">
              <a:spcBef>
                <a:spcPts val="0"/>
              </a:spcBef>
              <a:spcAft>
                <a:spcPts val="0"/>
              </a:spcAft>
              <a:buClr>
                <a:schemeClr val="dk1"/>
              </a:buClr>
              <a:buSzPts val="1200"/>
              <a:buNone/>
              <a:defRPr>
                <a:solidFill>
                  <a:schemeClr val="dk1"/>
                </a:solidFill>
              </a:defRPr>
            </a:lvl8pPr>
            <a:lvl9pPr lvl="8" rtl="0">
              <a:spcBef>
                <a:spcPts val="0"/>
              </a:spcBef>
              <a:spcAft>
                <a:spcPts val="0"/>
              </a:spcAft>
              <a:buClr>
                <a:schemeClr val="dk1"/>
              </a:buClr>
              <a:buSzPts val="1200"/>
              <a:buNone/>
              <a:defRPr>
                <a:solidFill>
                  <a:schemeClr val="dk1"/>
                </a:solidFill>
              </a:defRPr>
            </a:lvl9pPr>
          </a:lstStyle>
          <a:p/>
        </p:txBody>
      </p:sp>
      <p:sp>
        <p:nvSpPr>
          <p:cNvPr id="73" name="Google Shape;73;p13"/>
          <p:cNvSpPr txBox="1"/>
          <p:nvPr>
            <p:ph idx="13" type="subTitle"/>
          </p:nvPr>
        </p:nvSpPr>
        <p:spPr>
          <a:xfrm>
            <a:off x="5841338" y="2892377"/>
            <a:ext cx="25272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74" name="Google Shape;74;p13"/>
          <p:cNvSpPr txBox="1"/>
          <p:nvPr>
            <p:ph hasCustomPrompt="1" idx="14" type="title"/>
          </p:nvPr>
        </p:nvSpPr>
        <p:spPr>
          <a:xfrm>
            <a:off x="771272" y="1526874"/>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75" name="Google Shape;75;p13"/>
          <p:cNvSpPr txBox="1"/>
          <p:nvPr>
            <p:ph hasCustomPrompt="1" idx="15" type="title"/>
          </p:nvPr>
        </p:nvSpPr>
        <p:spPr>
          <a:xfrm>
            <a:off x="771272" y="2665844"/>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76" name="Google Shape;76;p13"/>
          <p:cNvSpPr txBox="1"/>
          <p:nvPr>
            <p:ph hasCustomPrompt="1" idx="16" type="title"/>
          </p:nvPr>
        </p:nvSpPr>
        <p:spPr>
          <a:xfrm>
            <a:off x="4913173" y="1526874"/>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77" name="Google Shape;77;p13"/>
          <p:cNvSpPr txBox="1"/>
          <p:nvPr>
            <p:ph hasCustomPrompt="1" idx="17" type="title"/>
          </p:nvPr>
        </p:nvSpPr>
        <p:spPr>
          <a:xfrm>
            <a:off x="4913173" y="2665844"/>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78" name="Google Shape;78;p13"/>
          <p:cNvSpPr txBox="1"/>
          <p:nvPr>
            <p:ph idx="18" type="subTitle"/>
          </p:nvPr>
        </p:nvSpPr>
        <p:spPr>
          <a:xfrm>
            <a:off x="1694413" y="4035877"/>
            <a:ext cx="25287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spcBef>
                <a:spcPts val="0"/>
              </a:spcBef>
              <a:spcAft>
                <a:spcPts val="0"/>
              </a:spcAft>
              <a:buClr>
                <a:schemeClr val="dk1"/>
              </a:buClr>
              <a:buSzPts val="1200"/>
              <a:buNone/>
              <a:defRPr>
                <a:solidFill>
                  <a:schemeClr val="dk1"/>
                </a:solidFill>
              </a:defRPr>
            </a:lvl2pPr>
            <a:lvl3pPr lvl="2" rtl="0">
              <a:spcBef>
                <a:spcPts val="0"/>
              </a:spcBef>
              <a:spcAft>
                <a:spcPts val="0"/>
              </a:spcAft>
              <a:buClr>
                <a:schemeClr val="dk1"/>
              </a:buClr>
              <a:buSzPts val="1200"/>
              <a:buNone/>
              <a:defRPr>
                <a:solidFill>
                  <a:schemeClr val="dk1"/>
                </a:solidFill>
              </a:defRPr>
            </a:lvl3pPr>
            <a:lvl4pPr lvl="3" rtl="0">
              <a:spcBef>
                <a:spcPts val="0"/>
              </a:spcBef>
              <a:spcAft>
                <a:spcPts val="0"/>
              </a:spcAft>
              <a:buClr>
                <a:schemeClr val="dk1"/>
              </a:buClr>
              <a:buSzPts val="1200"/>
              <a:buNone/>
              <a:defRPr>
                <a:solidFill>
                  <a:schemeClr val="dk1"/>
                </a:solidFill>
              </a:defRPr>
            </a:lvl4pPr>
            <a:lvl5pPr lvl="4" rtl="0">
              <a:spcBef>
                <a:spcPts val="0"/>
              </a:spcBef>
              <a:spcAft>
                <a:spcPts val="0"/>
              </a:spcAft>
              <a:buClr>
                <a:schemeClr val="dk1"/>
              </a:buClr>
              <a:buSzPts val="1200"/>
              <a:buNone/>
              <a:defRPr>
                <a:solidFill>
                  <a:schemeClr val="dk1"/>
                </a:solidFill>
              </a:defRPr>
            </a:lvl5pPr>
            <a:lvl6pPr lvl="5" rtl="0">
              <a:spcBef>
                <a:spcPts val="0"/>
              </a:spcBef>
              <a:spcAft>
                <a:spcPts val="0"/>
              </a:spcAft>
              <a:buClr>
                <a:schemeClr val="dk1"/>
              </a:buClr>
              <a:buSzPts val="1200"/>
              <a:buNone/>
              <a:defRPr>
                <a:solidFill>
                  <a:schemeClr val="dk1"/>
                </a:solidFill>
              </a:defRPr>
            </a:lvl6pPr>
            <a:lvl7pPr lvl="6" rtl="0">
              <a:spcBef>
                <a:spcPts val="0"/>
              </a:spcBef>
              <a:spcAft>
                <a:spcPts val="0"/>
              </a:spcAft>
              <a:buClr>
                <a:schemeClr val="dk1"/>
              </a:buClr>
              <a:buSzPts val="1200"/>
              <a:buNone/>
              <a:defRPr>
                <a:solidFill>
                  <a:schemeClr val="dk1"/>
                </a:solidFill>
              </a:defRPr>
            </a:lvl7pPr>
            <a:lvl8pPr lvl="7" rtl="0">
              <a:spcBef>
                <a:spcPts val="0"/>
              </a:spcBef>
              <a:spcAft>
                <a:spcPts val="0"/>
              </a:spcAft>
              <a:buClr>
                <a:schemeClr val="dk1"/>
              </a:buClr>
              <a:buSzPts val="1200"/>
              <a:buNone/>
              <a:defRPr>
                <a:solidFill>
                  <a:schemeClr val="dk1"/>
                </a:solidFill>
              </a:defRPr>
            </a:lvl8pPr>
            <a:lvl9pPr lvl="8" rtl="0">
              <a:spcBef>
                <a:spcPts val="0"/>
              </a:spcBef>
              <a:spcAft>
                <a:spcPts val="0"/>
              </a:spcAft>
              <a:buClr>
                <a:schemeClr val="dk1"/>
              </a:buClr>
              <a:buSzPts val="1200"/>
              <a:buNone/>
              <a:defRPr>
                <a:solidFill>
                  <a:schemeClr val="dk1"/>
                </a:solidFill>
              </a:defRPr>
            </a:lvl9pPr>
          </a:lstStyle>
          <a:p/>
        </p:txBody>
      </p:sp>
      <p:sp>
        <p:nvSpPr>
          <p:cNvPr id="79" name="Google Shape;79;p13"/>
          <p:cNvSpPr txBox="1"/>
          <p:nvPr>
            <p:ph idx="19" type="subTitle"/>
          </p:nvPr>
        </p:nvSpPr>
        <p:spPr>
          <a:xfrm>
            <a:off x="5841338" y="4035875"/>
            <a:ext cx="2527200" cy="5727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1200"/>
              <a:buNone/>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80" name="Google Shape;80;p13"/>
          <p:cNvSpPr txBox="1"/>
          <p:nvPr>
            <p:ph hasCustomPrompt="1" idx="20" type="title"/>
          </p:nvPr>
        </p:nvSpPr>
        <p:spPr>
          <a:xfrm>
            <a:off x="771260" y="3804813"/>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81" name="Google Shape;81;p13"/>
          <p:cNvSpPr txBox="1"/>
          <p:nvPr>
            <p:ph hasCustomPrompt="1" idx="21" type="title"/>
          </p:nvPr>
        </p:nvSpPr>
        <p:spPr>
          <a:xfrm>
            <a:off x="4913161" y="3804813"/>
            <a:ext cx="696600" cy="696600"/>
          </a:xfrm>
          <a:prstGeom prst="rect">
            <a:avLst/>
          </a:prstGeom>
          <a:solidFill>
            <a:schemeClr val="dk2"/>
          </a:solidFill>
          <a:ln>
            <a:noFill/>
          </a:ln>
        </p:spPr>
        <p:txBody>
          <a:bodyPr anchorCtr="0" anchor="ctr" bIns="91425" lIns="91425" spcFirstLastPara="1" rIns="91425" wrap="square" tIns="91425">
            <a:noAutofit/>
          </a:bodyPr>
          <a:lstStyle>
            <a:lvl1pPr lvl="0" rtl="0" algn="ctr">
              <a:spcBef>
                <a:spcPts val="0"/>
              </a:spcBef>
              <a:spcAft>
                <a:spcPts val="0"/>
              </a:spcAft>
              <a:buSzPts val="4000"/>
              <a:buNone/>
              <a:defRPr sz="3000">
                <a:solidFill>
                  <a:schemeClr val="lt1"/>
                </a:solidFill>
              </a:defRPr>
            </a:lvl1pPr>
            <a:lvl2pPr lvl="1" rtl="0" algn="ctr">
              <a:spcBef>
                <a:spcPts val="0"/>
              </a:spcBef>
              <a:spcAft>
                <a:spcPts val="0"/>
              </a:spcAft>
              <a:buSzPts val="4000"/>
              <a:buNone/>
              <a:defRPr sz="4000"/>
            </a:lvl2pPr>
            <a:lvl3pPr lvl="2" rtl="0" algn="ctr">
              <a:spcBef>
                <a:spcPts val="0"/>
              </a:spcBef>
              <a:spcAft>
                <a:spcPts val="0"/>
              </a:spcAft>
              <a:buSzPts val="4000"/>
              <a:buNone/>
              <a:defRPr sz="4000"/>
            </a:lvl3pPr>
            <a:lvl4pPr lvl="3" rtl="0" algn="ctr">
              <a:spcBef>
                <a:spcPts val="0"/>
              </a:spcBef>
              <a:spcAft>
                <a:spcPts val="0"/>
              </a:spcAft>
              <a:buSzPts val="4000"/>
              <a:buNone/>
              <a:defRPr sz="4000"/>
            </a:lvl4pPr>
            <a:lvl5pPr lvl="4" rtl="0" algn="ctr">
              <a:spcBef>
                <a:spcPts val="0"/>
              </a:spcBef>
              <a:spcAft>
                <a:spcPts val="0"/>
              </a:spcAft>
              <a:buSzPts val="4000"/>
              <a:buNone/>
              <a:defRPr sz="4000"/>
            </a:lvl5pPr>
            <a:lvl6pPr lvl="5" rtl="0" algn="ctr">
              <a:spcBef>
                <a:spcPts val="0"/>
              </a:spcBef>
              <a:spcAft>
                <a:spcPts val="0"/>
              </a:spcAft>
              <a:buSzPts val="4000"/>
              <a:buNone/>
              <a:defRPr sz="4000"/>
            </a:lvl6pPr>
            <a:lvl7pPr lvl="6" rtl="0" algn="ctr">
              <a:spcBef>
                <a:spcPts val="0"/>
              </a:spcBef>
              <a:spcAft>
                <a:spcPts val="0"/>
              </a:spcAft>
              <a:buSzPts val="4000"/>
              <a:buNone/>
              <a:defRPr sz="4000"/>
            </a:lvl7pPr>
            <a:lvl8pPr lvl="7" rtl="0" algn="ctr">
              <a:spcBef>
                <a:spcPts val="0"/>
              </a:spcBef>
              <a:spcAft>
                <a:spcPts val="0"/>
              </a:spcAft>
              <a:buSzPts val="4000"/>
              <a:buNone/>
              <a:defRPr sz="4000"/>
            </a:lvl8pPr>
            <a:lvl9pPr lvl="8" rtl="0" algn="ctr">
              <a:spcBef>
                <a:spcPts val="0"/>
              </a:spcBef>
              <a:spcAft>
                <a:spcPts val="0"/>
              </a:spcAft>
              <a:buSzPts val="4000"/>
              <a:buNone/>
              <a:defRPr sz="4000"/>
            </a:lvl9pPr>
          </a:lstStyle>
          <a:p>
            <a:r>
              <a:t>xx%</a:t>
            </a:r>
          </a:p>
        </p:txBody>
      </p:sp>
      <p:sp>
        <p:nvSpPr>
          <p:cNvPr id="82" name="Google Shape;82;p13"/>
          <p:cNvSpPr/>
          <p:nvPr/>
        </p:nvSpPr>
        <p:spPr>
          <a:xfrm>
            <a:off x="6948000" y="4749875"/>
            <a:ext cx="2196000" cy="39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 name="Google Shape;83;p13"/>
          <p:cNvSpPr/>
          <p:nvPr/>
        </p:nvSpPr>
        <p:spPr>
          <a:xfrm rot="5400000">
            <a:off x="-253650" y="963600"/>
            <a:ext cx="900900" cy="3936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3"/>
          <p:cNvSpPr/>
          <p:nvPr/>
        </p:nvSpPr>
        <p:spPr>
          <a:xfrm>
            <a:off x="8759750" y="817328"/>
            <a:ext cx="719400" cy="719400"/>
          </a:xfrm>
          <a:prstGeom prst="mathPlus">
            <a:avLst>
              <a:gd fmla="val 15082" name="adj1"/>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TITLE_ONLY_1">
    <p:spTree>
      <p:nvGrpSpPr>
        <p:cNvPr id="85" name="Shape 85"/>
        <p:cNvGrpSpPr/>
        <p:nvPr/>
      </p:nvGrpSpPr>
      <p:grpSpPr>
        <a:xfrm>
          <a:off x="0" y="0"/>
          <a:ext cx="0" cy="0"/>
          <a:chOff x="0" y="0"/>
          <a:chExt cx="0" cy="0"/>
        </a:xfrm>
      </p:grpSpPr>
      <p:pic>
        <p:nvPicPr>
          <p:cNvPr id="86" name="Google Shape;86;p14"/>
          <p:cNvPicPr preferRelativeResize="0"/>
          <p:nvPr/>
        </p:nvPicPr>
        <p:blipFill rotWithShape="1">
          <a:blip r:embed="rId2">
            <a:alphaModFix/>
          </a:blip>
          <a:srcRect b="0" l="0" r="0" t="27776"/>
          <a:stretch/>
        </p:blipFill>
        <p:spPr>
          <a:xfrm>
            <a:off x="0" y="1288350"/>
            <a:ext cx="9144000" cy="3855149"/>
          </a:xfrm>
          <a:prstGeom prst="rect">
            <a:avLst/>
          </a:prstGeom>
          <a:noFill/>
          <a:ln>
            <a:noFill/>
          </a:ln>
        </p:spPr>
      </p:pic>
      <p:sp>
        <p:nvSpPr>
          <p:cNvPr id="87" name="Google Shape;87;p14"/>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88" name="Google Shape;88;p14"/>
          <p:cNvSpPr/>
          <p:nvPr/>
        </p:nvSpPr>
        <p:spPr>
          <a:xfrm>
            <a:off x="-322960" y="928900"/>
            <a:ext cx="719400" cy="719400"/>
          </a:xfrm>
          <a:prstGeom prst="mathPlus">
            <a:avLst>
              <a:gd fmla="val 15082" name="adj1"/>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 name="Google Shape;89;p14"/>
          <p:cNvSpPr/>
          <p:nvPr/>
        </p:nvSpPr>
        <p:spPr>
          <a:xfrm>
            <a:off x="8695200" y="3751025"/>
            <a:ext cx="448800" cy="1715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TITLE_ONLY_1_1">
    <p:spTree>
      <p:nvGrpSpPr>
        <p:cNvPr id="90" name="Shape 90"/>
        <p:cNvGrpSpPr/>
        <p:nvPr/>
      </p:nvGrpSpPr>
      <p:grpSpPr>
        <a:xfrm>
          <a:off x="0" y="0"/>
          <a:ext cx="0" cy="0"/>
          <a:chOff x="0" y="0"/>
          <a:chExt cx="0" cy="0"/>
        </a:xfrm>
      </p:grpSpPr>
      <p:pic>
        <p:nvPicPr>
          <p:cNvPr id="91" name="Google Shape;91;p15"/>
          <p:cNvPicPr preferRelativeResize="0"/>
          <p:nvPr/>
        </p:nvPicPr>
        <p:blipFill>
          <a:blip r:embed="rId2">
            <a:alphaModFix/>
          </a:blip>
          <a:stretch>
            <a:fillRect/>
          </a:stretch>
        </p:blipFill>
        <p:spPr>
          <a:xfrm rot="10800000">
            <a:off x="0" y="0"/>
            <a:ext cx="9144000" cy="5143511"/>
          </a:xfrm>
          <a:prstGeom prst="rect">
            <a:avLst/>
          </a:prstGeom>
          <a:noFill/>
          <a:ln>
            <a:noFill/>
          </a:ln>
        </p:spPr>
      </p:pic>
      <p:sp>
        <p:nvSpPr>
          <p:cNvPr id="92" name="Google Shape;92;p1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93" name="Google Shape;93;p15"/>
          <p:cNvSpPr/>
          <p:nvPr/>
        </p:nvSpPr>
        <p:spPr>
          <a:xfrm>
            <a:off x="0" y="2893475"/>
            <a:ext cx="287400" cy="1715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15"/>
          <p:cNvSpPr/>
          <p:nvPr/>
        </p:nvSpPr>
        <p:spPr>
          <a:xfrm flipH="1" rot="-5400000">
            <a:off x="7646271" y="453119"/>
            <a:ext cx="2000400" cy="1034700"/>
          </a:xfrm>
          <a:prstGeom prst="corner">
            <a:avLst>
              <a:gd fmla="val 17879" name="adj1"/>
              <a:gd fmla="val 1819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TITLE_ONLY_1_1_1">
    <p:spTree>
      <p:nvGrpSpPr>
        <p:cNvPr id="95" name="Shape 95"/>
        <p:cNvGrpSpPr/>
        <p:nvPr/>
      </p:nvGrpSpPr>
      <p:grpSpPr>
        <a:xfrm>
          <a:off x="0" y="0"/>
          <a:ext cx="0" cy="0"/>
          <a:chOff x="0" y="0"/>
          <a:chExt cx="0" cy="0"/>
        </a:xfrm>
      </p:grpSpPr>
      <p:pic>
        <p:nvPicPr>
          <p:cNvPr id="96" name="Google Shape;96;p16"/>
          <p:cNvPicPr preferRelativeResize="0"/>
          <p:nvPr/>
        </p:nvPicPr>
        <p:blipFill>
          <a:blip r:embed="rId2">
            <a:alphaModFix/>
          </a:blip>
          <a:stretch>
            <a:fillRect/>
          </a:stretch>
        </p:blipFill>
        <p:spPr>
          <a:xfrm flipH="1" rot="10800000">
            <a:off x="0" y="0"/>
            <a:ext cx="9144000" cy="5143511"/>
          </a:xfrm>
          <a:prstGeom prst="rect">
            <a:avLst/>
          </a:prstGeom>
          <a:noFill/>
          <a:ln>
            <a:noFill/>
          </a:ln>
        </p:spPr>
      </p:pic>
      <p:sp>
        <p:nvSpPr>
          <p:cNvPr id="97" name="Google Shape;97;p16"/>
          <p:cNvSpPr/>
          <p:nvPr/>
        </p:nvSpPr>
        <p:spPr>
          <a:xfrm>
            <a:off x="713225" y="1248700"/>
            <a:ext cx="7717500" cy="389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lgn="ctr">
              <a:spcBef>
                <a:spcPts val="0"/>
              </a:spcBef>
              <a:spcAft>
                <a:spcPts val="0"/>
              </a:spcAft>
              <a:buSzPts val="3500"/>
              <a:buNone/>
              <a:defRPr/>
            </a:lvl2pPr>
            <a:lvl3pPr lvl="2" rtl="0" algn="ctr">
              <a:spcBef>
                <a:spcPts val="0"/>
              </a:spcBef>
              <a:spcAft>
                <a:spcPts val="0"/>
              </a:spcAft>
              <a:buSzPts val="3500"/>
              <a:buNone/>
              <a:defRPr/>
            </a:lvl3pPr>
            <a:lvl4pPr lvl="3" rtl="0" algn="ctr">
              <a:spcBef>
                <a:spcPts val="0"/>
              </a:spcBef>
              <a:spcAft>
                <a:spcPts val="0"/>
              </a:spcAft>
              <a:buSzPts val="3500"/>
              <a:buNone/>
              <a:defRPr/>
            </a:lvl4pPr>
            <a:lvl5pPr lvl="4" rtl="0" algn="ctr">
              <a:spcBef>
                <a:spcPts val="0"/>
              </a:spcBef>
              <a:spcAft>
                <a:spcPts val="0"/>
              </a:spcAft>
              <a:buSzPts val="3500"/>
              <a:buNone/>
              <a:defRPr/>
            </a:lvl5pPr>
            <a:lvl6pPr lvl="5" rtl="0" algn="ctr">
              <a:spcBef>
                <a:spcPts val="0"/>
              </a:spcBef>
              <a:spcAft>
                <a:spcPts val="0"/>
              </a:spcAft>
              <a:buSzPts val="3500"/>
              <a:buNone/>
              <a:defRPr/>
            </a:lvl6pPr>
            <a:lvl7pPr lvl="6" rtl="0" algn="ctr">
              <a:spcBef>
                <a:spcPts val="0"/>
              </a:spcBef>
              <a:spcAft>
                <a:spcPts val="0"/>
              </a:spcAft>
              <a:buSzPts val="3500"/>
              <a:buNone/>
              <a:defRPr/>
            </a:lvl7pPr>
            <a:lvl8pPr lvl="7" rtl="0" algn="ctr">
              <a:spcBef>
                <a:spcPts val="0"/>
              </a:spcBef>
              <a:spcAft>
                <a:spcPts val="0"/>
              </a:spcAft>
              <a:buSzPts val="3500"/>
              <a:buNone/>
              <a:defRPr/>
            </a:lvl8pPr>
            <a:lvl9pPr lvl="8" rtl="0" algn="ctr">
              <a:spcBef>
                <a:spcPts val="0"/>
              </a:spcBef>
              <a:spcAft>
                <a:spcPts val="0"/>
              </a:spcAft>
              <a:buSzPts val="3500"/>
              <a:buNone/>
              <a:defRPr/>
            </a:lvl9pPr>
          </a:lstStyle>
          <a:p/>
        </p:txBody>
      </p:sp>
      <p:sp>
        <p:nvSpPr>
          <p:cNvPr id="99" name="Google Shape;99;p16"/>
          <p:cNvSpPr/>
          <p:nvPr/>
        </p:nvSpPr>
        <p:spPr>
          <a:xfrm>
            <a:off x="432600" y="539500"/>
            <a:ext cx="287400" cy="1715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16"/>
          <p:cNvSpPr/>
          <p:nvPr/>
        </p:nvSpPr>
        <p:spPr>
          <a:xfrm flipH="1">
            <a:off x="7395706" y="4249465"/>
            <a:ext cx="1169400" cy="1034700"/>
          </a:xfrm>
          <a:prstGeom prst="corner">
            <a:avLst>
              <a:gd fmla="val 25832" name="adj1"/>
              <a:gd fmla="val 23643"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8">
    <p:spTree>
      <p:nvGrpSpPr>
        <p:cNvPr id="101" name="Shape 101"/>
        <p:cNvGrpSpPr/>
        <p:nvPr/>
      </p:nvGrpSpPr>
      <p:grpSpPr>
        <a:xfrm>
          <a:off x="0" y="0"/>
          <a:ext cx="0" cy="0"/>
          <a:chOff x="0" y="0"/>
          <a:chExt cx="0" cy="0"/>
        </a:xfrm>
      </p:grpSpPr>
      <p:pic>
        <p:nvPicPr>
          <p:cNvPr id="102" name="Google Shape;102;p17"/>
          <p:cNvPicPr preferRelativeResize="0"/>
          <p:nvPr/>
        </p:nvPicPr>
        <p:blipFill>
          <a:blip r:embed="rId2">
            <a:alphaModFix/>
          </a:blip>
          <a:stretch>
            <a:fillRect/>
          </a:stretch>
        </p:blipFill>
        <p:spPr>
          <a:xfrm>
            <a:off x="50" y="0"/>
            <a:ext cx="9144000" cy="5143500"/>
          </a:xfrm>
          <a:prstGeom prst="rect">
            <a:avLst/>
          </a:prstGeom>
          <a:noFill/>
          <a:ln>
            <a:noFill/>
          </a:ln>
        </p:spPr>
      </p:pic>
      <p:sp>
        <p:nvSpPr>
          <p:cNvPr id="103" name="Google Shape;103;p17"/>
          <p:cNvSpPr txBox="1"/>
          <p:nvPr>
            <p:ph type="title"/>
          </p:nvPr>
        </p:nvSpPr>
        <p:spPr>
          <a:xfrm>
            <a:off x="1663769" y="3678500"/>
            <a:ext cx="2924700" cy="490200"/>
          </a:xfrm>
          <a:prstGeom prst="rect">
            <a:avLst/>
          </a:prstGeom>
          <a:solidFill>
            <a:schemeClr val="accent2"/>
          </a:solidFill>
          <a:ln>
            <a:noFill/>
          </a:ln>
        </p:spPr>
        <p:txBody>
          <a:bodyPr anchorCtr="0" anchor="ctr" bIns="91425" lIns="91425" spcFirstLastPara="1" rIns="91425" wrap="square" tIns="91425">
            <a:noAutofit/>
          </a:bodyPr>
          <a:lstStyle>
            <a:lvl1pPr lvl="0" rtl="0">
              <a:spcBef>
                <a:spcPts val="0"/>
              </a:spcBef>
              <a:spcAft>
                <a:spcPts val="0"/>
              </a:spcAft>
              <a:buClr>
                <a:schemeClr val="lt1"/>
              </a:buClr>
              <a:buSzPts val="2400"/>
              <a:buNone/>
              <a:defRPr sz="2000"/>
            </a:lvl1pPr>
            <a:lvl2pPr lvl="1" rtl="0">
              <a:spcBef>
                <a:spcPts val="0"/>
              </a:spcBef>
              <a:spcAft>
                <a:spcPts val="0"/>
              </a:spcAft>
              <a:buClr>
                <a:schemeClr val="lt1"/>
              </a:buClr>
              <a:buSzPts val="2400"/>
              <a:buNone/>
              <a:defRPr sz="2400">
                <a:solidFill>
                  <a:schemeClr val="lt1"/>
                </a:solidFill>
              </a:defRPr>
            </a:lvl2pPr>
            <a:lvl3pPr lvl="2" rtl="0">
              <a:spcBef>
                <a:spcPts val="0"/>
              </a:spcBef>
              <a:spcAft>
                <a:spcPts val="0"/>
              </a:spcAft>
              <a:buClr>
                <a:schemeClr val="lt1"/>
              </a:buClr>
              <a:buSzPts val="2400"/>
              <a:buNone/>
              <a:defRPr sz="2400">
                <a:solidFill>
                  <a:schemeClr val="lt1"/>
                </a:solidFill>
              </a:defRPr>
            </a:lvl3pPr>
            <a:lvl4pPr lvl="3" rtl="0">
              <a:spcBef>
                <a:spcPts val="0"/>
              </a:spcBef>
              <a:spcAft>
                <a:spcPts val="0"/>
              </a:spcAft>
              <a:buClr>
                <a:schemeClr val="lt1"/>
              </a:buClr>
              <a:buSzPts val="2400"/>
              <a:buNone/>
              <a:defRPr sz="2400">
                <a:solidFill>
                  <a:schemeClr val="lt1"/>
                </a:solidFill>
              </a:defRPr>
            </a:lvl4pPr>
            <a:lvl5pPr lvl="4" rtl="0">
              <a:spcBef>
                <a:spcPts val="0"/>
              </a:spcBef>
              <a:spcAft>
                <a:spcPts val="0"/>
              </a:spcAft>
              <a:buClr>
                <a:schemeClr val="lt1"/>
              </a:buClr>
              <a:buSzPts val="2400"/>
              <a:buNone/>
              <a:defRPr sz="2400">
                <a:solidFill>
                  <a:schemeClr val="lt1"/>
                </a:solidFill>
              </a:defRPr>
            </a:lvl5pPr>
            <a:lvl6pPr lvl="5" rtl="0">
              <a:spcBef>
                <a:spcPts val="0"/>
              </a:spcBef>
              <a:spcAft>
                <a:spcPts val="0"/>
              </a:spcAft>
              <a:buClr>
                <a:schemeClr val="lt1"/>
              </a:buClr>
              <a:buSzPts val="2400"/>
              <a:buNone/>
              <a:defRPr sz="2400">
                <a:solidFill>
                  <a:schemeClr val="lt1"/>
                </a:solidFill>
              </a:defRPr>
            </a:lvl6pPr>
            <a:lvl7pPr lvl="6" rtl="0">
              <a:spcBef>
                <a:spcPts val="0"/>
              </a:spcBef>
              <a:spcAft>
                <a:spcPts val="0"/>
              </a:spcAft>
              <a:buClr>
                <a:schemeClr val="lt1"/>
              </a:buClr>
              <a:buSzPts val="2400"/>
              <a:buNone/>
              <a:defRPr sz="2400">
                <a:solidFill>
                  <a:schemeClr val="lt1"/>
                </a:solidFill>
              </a:defRPr>
            </a:lvl7pPr>
            <a:lvl8pPr lvl="7" rtl="0">
              <a:spcBef>
                <a:spcPts val="0"/>
              </a:spcBef>
              <a:spcAft>
                <a:spcPts val="0"/>
              </a:spcAft>
              <a:buClr>
                <a:schemeClr val="lt1"/>
              </a:buClr>
              <a:buSzPts val="2400"/>
              <a:buNone/>
              <a:defRPr sz="2400">
                <a:solidFill>
                  <a:schemeClr val="lt1"/>
                </a:solidFill>
              </a:defRPr>
            </a:lvl8pPr>
            <a:lvl9pPr lvl="8" rtl="0">
              <a:spcBef>
                <a:spcPts val="0"/>
              </a:spcBef>
              <a:spcAft>
                <a:spcPts val="0"/>
              </a:spcAft>
              <a:buClr>
                <a:schemeClr val="lt1"/>
              </a:buClr>
              <a:buSzPts val="2400"/>
              <a:buNone/>
              <a:defRPr sz="2400">
                <a:solidFill>
                  <a:schemeClr val="lt1"/>
                </a:solidFill>
              </a:defRPr>
            </a:lvl9pPr>
          </a:lstStyle>
          <a:p/>
        </p:txBody>
      </p:sp>
      <p:sp>
        <p:nvSpPr>
          <p:cNvPr id="104" name="Google Shape;104;p17"/>
          <p:cNvSpPr txBox="1"/>
          <p:nvPr>
            <p:ph idx="1" type="subTitle"/>
          </p:nvPr>
        </p:nvSpPr>
        <p:spPr>
          <a:xfrm>
            <a:off x="1663850" y="974800"/>
            <a:ext cx="6766800" cy="2475000"/>
          </a:xfrm>
          <a:prstGeom prst="rect">
            <a:avLst/>
          </a:prstGeom>
        </p:spPr>
        <p:txBody>
          <a:bodyPr anchorCtr="0" anchor="b" bIns="91425" lIns="91425" spcFirstLastPara="1" rIns="91425" wrap="square" tIns="91425">
            <a:noAutofit/>
          </a:bodyPr>
          <a:lstStyle>
            <a:lvl1pPr lvl="0" rtl="0">
              <a:lnSpc>
                <a:spcPct val="100000"/>
              </a:lnSpc>
              <a:spcBef>
                <a:spcPts val="0"/>
              </a:spcBef>
              <a:spcAft>
                <a:spcPts val="0"/>
              </a:spcAft>
              <a:buClr>
                <a:schemeClr val="dk1"/>
              </a:buClr>
              <a:buSzPts val="1200"/>
              <a:buNone/>
              <a:defRPr sz="3500">
                <a:solidFill>
                  <a:schemeClr val="dk1"/>
                </a:solidFill>
              </a:defRPr>
            </a:lvl1pPr>
            <a:lvl2pPr lvl="1" rtl="0">
              <a:spcBef>
                <a:spcPts val="0"/>
              </a:spcBef>
              <a:spcAft>
                <a:spcPts val="0"/>
              </a:spcAft>
              <a:buClr>
                <a:schemeClr val="dk1"/>
              </a:buClr>
              <a:buSzPts val="1200"/>
              <a:buNone/>
              <a:defRPr>
                <a:solidFill>
                  <a:schemeClr val="dk1"/>
                </a:solidFill>
              </a:defRPr>
            </a:lvl2pPr>
            <a:lvl3pPr lvl="2" rtl="0">
              <a:spcBef>
                <a:spcPts val="0"/>
              </a:spcBef>
              <a:spcAft>
                <a:spcPts val="0"/>
              </a:spcAft>
              <a:buClr>
                <a:schemeClr val="dk1"/>
              </a:buClr>
              <a:buSzPts val="1200"/>
              <a:buNone/>
              <a:defRPr>
                <a:solidFill>
                  <a:schemeClr val="dk1"/>
                </a:solidFill>
              </a:defRPr>
            </a:lvl3pPr>
            <a:lvl4pPr lvl="3" rtl="0">
              <a:spcBef>
                <a:spcPts val="0"/>
              </a:spcBef>
              <a:spcAft>
                <a:spcPts val="0"/>
              </a:spcAft>
              <a:buClr>
                <a:schemeClr val="dk1"/>
              </a:buClr>
              <a:buSzPts val="1200"/>
              <a:buNone/>
              <a:defRPr>
                <a:solidFill>
                  <a:schemeClr val="dk1"/>
                </a:solidFill>
              </a:defRPr>
            </a:lvl4pPr>
            <a:lvl5pPr lvl="4" rtl="0">
              <a:spcBef>
                <a:spcPts val="0"/>
              </a:spcBef>
              <a:spcAft>
                <a:spcPts val="0"/>
              </a:spcAft>
              <a:buClr>
                <a:schemeClr val="dk1"/>
              </a:buClr>
              <a:buSzPts val="1200"/>
              <a:buNone/>
              <a:defRPr>
                <a:solidFill>
                  <a:schemeClr val="dk1"/>
                </a:solidFill>
              </a:defRPr>
            </a:lvl5pPr>
            <a:lvl6pPr lvl="5" rtl="0">
              <a:spcBef>
                <a:spcPts val="0"/>
              </a:spcBef>
              <a:spcAft>
                <a:spcPts val="0"/>
              </a:spcAft>
              <a:buClr>
                <a:schemeClr val="dk1"/>
              </a:buClr>
              <a:buSzPts val="1200"/>
              <a:buNone/>
              <a:defRPr>
                <a:solidFill>
                  <a:schemeClr val="dk1"/>
                </a:solidFill>
              </a:defRPr>
            </a:lvl6pPr>
            <a:lvl7pPr lvl="6" rtl="0">
              <a:spcBef>
                <a:spcPts val="0"/>
              </a:spcBef>
              <a:spcAft>
                <a:spcPts val="0"/>
              </a:spcAft>
              <a:buClr>
                <a:schemeClr val="dk1"/>
              </a:buClr>
              <a:buSzPts val="1200"/>
              <a:buNone/>
              <a:defRPr>
                <a:solidFill>
                  <a:schemeClr val="dk1"/>
                </a:solidFill>
              </a:defRPr>
            </a:lvl7pPr>
            <a:lvl8pPr lvl="7" rtl="0">
              <a:spcBef>
                <a:spcPts val="0"/>
              </a:spcBef>
              <a:spcAft>
                <a:spcPts val="0"/>
              </a:spcAft>
              <a:buClr>
                <a:schemeClr val="dk1"/>
              </a:buClr>
              <a:buSzPts val="1200"/>
              <a:buNone/>
              <a:defRPr>
                <a:solidFill>
                  <a:schemeClr val="dk1"/>
                </a:solidFill>
              </a:defRPr>
            </a:lvl8pPr>
            <a:lvl9pPr lvl="8" rtl="0">
              <a:spcBef>
                <a:spcPts val="0"/>
              </a:spcBef>
              <a:spcAft>
                <a:spcPts val="0"/>
              </a:spcAft>
              <a:buClr>
                <a:schemeClr val="dk1"/>
              </a:buClr>
              <a:buSzPts val="1200"/>
              <a:buNone/>
              <a:defRPr>
                <a:solidFill>
                  <a:schemeClr val="dk1"/>
                </a:solidFill>
              </a:defRPr>
            </a:lvl9pPr>
          </a:lstStyle>
          <a:p/>
        </p:txBody>
      </p:sp>
      <p:sp>
        <p:nvSpPr>
          <p:cNvPr id="105" name="Google Shape;105;p17"/>
          <p:cNvSpPr/>
          <p:nvPr/>
        </p:nvSpPr>
        <p:spPr>
          <a:xfrm rot="-5400000">
            <a:off x="-901200" y="2374950"/>
            <a:ext cx="21960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
  <p:cSld name="CUSTOM_4">
    <p:spTree>
      <p:nvGrpSpPr>
        <p:cNvPr id="106" name="Shape 106"/>
        <p:cNvGrpSpPr/>
        <p:nvPr/>
      </p:nvGrpSpPr>
      <p:grpSpPr>
        <a:xfrm>
          <a:off x="0" y="0"/>
          <a:ext cx="0" cy="0"/>
          <a:chOff x="0" y="0"/>
          <a:chExt cx="0" cy="0"/>
        </a:xfrm>
      </p:grpSpPr>
      <p:pic>
        <p:nvPicPr>
          <p:cNvPr id="107" name="Google Shape;107;p18"/>
          <p:cNvPicPr preferRelativeResize="0"/>
          <p:nvPr/>
        </p:nvPicPr>
        <p:blipFill rotWithShape="1">
          <a:blip r:embed="rId2">
            <a:alphaModFix/>
          </a:blip>
          <a:srcRect b="10311" l="0" r="0" t="10304"/>
          <a:stretch/>
        </p:blipFill>
        <p:spPr>
          <a:xfrm>
            <a:off x="0" y="530100"/>
            <a:ext cx="9144000" cy="4083299"/>
          </a:xfrm>
          <a:prstGeom prst="rect">
            <a:avLst/>
          </a:prstGeom>
          <a:noFill/>
          <a:ln>
            <a:noFill/>
          </a:ln>
        </p:spPr>
      </p:pic>
      <p:sp>
        <p:nvSpPr>
          <p:cNvPr id="108" name="Google Shape;108;p18"/>
          <p:cNvSpPr txBox="1"/>
          <p:nvPr>
            <p:ph hasCustomPrompt="1" type="title"/>
          </p:nvPr>
        </p:nvSpPr>
        <p:spPr>
          <a:xfrm>
            <a:off x="713237" y="827700"/>
            <a:ext cx="3742800" cy="8085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6000"/>
            </a:lvl1pPr>
            <a:lvl2pPr lvl="1" rtl="0" algn="ctr">
              <a:spcBef>
                <a:spcPts val="0"/>
              </a:spcBef>
              <a:spcAft>
                <a:spcPts val="0"/>
              </a:spcAft>
              <a:buSzPts val="10000"/>
              <a:buNone/>
              <a:defRPr sz="10000"/>
            </a:lvl2pPr>
            <a:lvl3pPr lvl="2" rtl="0" algn="ctr">
              <a:spcBef>
                <a:spcPts val="0"/>
              </a:spcBef>
              <a:spcAft>
                <a:spcPts val="0"/>
              </a:spcAft>
              <a:buSzPts val="10000"/>
              <a:buNone/>
              <a:defRPr sz="10000"/>
            </a:lvl3pPr>
            <a:lvl4pPr lvl="3" rtl="0" algn="ctr">
              <a:spcBef>
                <a:spcPts val="0"/>
              </a:spcBef>
              <a:spcAft>
                <a:spcPts val="0"/>
              </a:spcAft>
              <a:buSzPts val="10000"/>
              <a:buNone/>
              <a:defRPr sz="10000"/>
            </a:lvl4pPr>
            <a:lvl5pPr lvl="4" rtl="0" algn="ctr">
              <a:spcBef>
                <a:spcPts val="0"/>
              </a:spcBef>
              <a:spcAft>
                <a:spcPts val="0"/>
              </a:spcAft>
              <a:buSzPts val="10000"/>
              <a:buNone/>
              <a:defRPr sz="10000"/>
            </a:lvl5pPr>
            <a:lvl6pPr lvl="5" rtl="0" algn="ctr">
              <a:spcBef>
                <a:spcPts val="0"/>
              </a:spcBef>
              <a:spcAft>
                <a:spcPts val="0"/>
              </a:spcAft>
              <a:buSzPts val="10000"/>
              <a:buNone/>
              <a:defRPr sz="10000"/>
            </a:lvl6pPr>
            <a:lvl7pPr lvl="6" rtl="0" algn="ctr">
              <a:spcBef>
                <a:spcPts val="0"/>
              </a:spcBef>
              <a:spcAft>
                <a:spcPts val="0"/>
              </a:spcAft>
              <a:buSzPts val="10000"/>
              <a:buNone/>
              <a:defRPr sz="10000"/>
            </a:lvl7pPr>
            <a:lvl8pPr lvl="7" rtl="0" algn="ctr">
              <a:spcBef>
                <a:spcPts val="0"/>
              </a:spcBef>
              <a:spcAft>
                <a:spcPts val="0"/>
              </a:spcAft>
              <a:buSzPts val="10000"/>
              <a:buNone/>
              <a:defRPr sz="10000"/>
            </a:lvl8pPr>
            <a:lvl9pPr lvl="8" rtl="0" algn="ctr">
              <a:spcBef>
                <a:spcPts val="0"/>
              </a:spcBef>
              <a:spcAft>
                <a:spcPts val="0"/>
              </a:spcAft>
              <a:buSzPts val="10000"/>
              <a:buNone/>
              <a:defRPr sz="10000"/>
            </a:lvl9pPr>
          </a:lstStyle>
          <a:p>
            <a:r>
              <a:t>xx%</a:t>
            </a:r>
          </a:p>
        </p:txBody>
      </p:sp>
      <p:sp>
        <p:nvSpPr>
          <p:cNvPr id="109" name="Google Shape;109;p18"/>
          <p:cNvSpPr txBox="1"/>
          <p:nvPr>
            <p:ph idx="1" type="subTitle"/>
          </p:nvPr>
        </p:nvSpPr>
        <p:spPr>
          <a:xfrm>
            <a:off x="713237" y="1589956"/>
            <a:ext cx="3742800" cy="3855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Clr>
                <a:schemeClr val="lt1"/>
              </a:buClr>
              <a:buSzPts val="2400"/>
              <a:buNone/>
              <a:defRPr b="1" sz="2000">
                <a:latin typeface="Poppins"/>
                <a:ea typeface="Poppins"/>
                <a:cs typeface="Poppins"/>
                <a:sym typeface="Poppins"/>
              </a:defRPr>
            </a:lvl1pPr>
            <a:lvl2pPr lvl="1" rtl="0" algn="ctr">
              <a:spcBef>
                <a:spcPts val="0"/>
              </a:spcBef>
              <a:spcAft>
                <a:spcPts val="0"/>
              </a:spcAft>
              <a:buClr>
                <a:schemeClr val="lt1"/>
              </a:buClr>
              <a:buSzPts val="2400"/>
              <a:buNone/>
              <a:defRPr sz="2400">
                <a:solidFill>
                  <a:schemeClr val="lt1"/>
                </a:solidFill>
              </a:defRPr>
            </a:lvl2pPr>
            <a:lvl3pPr lvl="2" rtl="0" algn="ctr">
              <a:spcBef>
                <a:spcPts val="0"/>
              </a:spcBef>
              <a:spcAft>
                <a:spcPts val="0"/>
              </a:spcAft>
              <a:buClr>
                <a:schemeClr val="lt1"/>
              </a:buClr>
              <a:buSzPts val="2400"/>
              <a:buNone/>
              <a:defRPr sz="2400">
                <a:solidFill>
                  <a:schemeClr val="lt1"/>
                </a:solidFill>
              </a:defRPr>
            </a:lvl3pPr>
            <a:lvl4pPr lvl="3" rtl="0" algn="ctr">
              <a:spcBef>
                <a:spcPts val="0"/>
              </a:spcBef>
              <a:spcAft>
                <a:spcPts val="0"/>
              </a:spcAft>
              <a:buClr>
                <a:schemeClr val="lt1"/>
              </a:buClr>
              <a:buSzPts val="2400"/>
              <a:buNone/>
              <a:defRPr sz="2400">
                <a:solidFill>
                  <a:schemeClr val="lt1"/>
                </a:solidFill>
              </a:defRPr>
            </a:lvl4pPr>
            <a:lvl5pPr lvl="4" rtl="0" algn="ctr">
              <a:spcBef>
                <a:spcPts val="0"/>
              </a:spcBef>
              <a:spcAft>
                <a:spcPts val="0"/>
              </a:spcAft>
              <a:buClr>
                <a:schemeClr val="lt1"/>
              </a:buClr>
              <a:buSzPts val="2400"/>
              <a:buNone/>
              <a:defRPr sz="2400">
                <a:solidFill>
                  <a:schemeClr val="lt1"/>
                </a:solidFill>
              </a:defRPr>
            </a:lvl5pPr>
            <a:lvl6pPr lvl="5" rtl="0" algn="ctr">
              <a:spcBef>
                <a:spcPts val="0"/>
              </a:spcBef>
              <a:spcAft>
                <a:spcPts val="0"/>
              </a:spcAft>
              <a:buClr>
                <a:schemeClr val="lt1"/>
              </a:buClr>
              <a:buSzPts val="2400"/>
              <a:buNone/>
              <a:defRPr sz="2400">
                <a:solidFill>
                  <a:schemeClr val="lt1"/>
                </a:solidFill>
              </a:defRPr>
            </a:lvl6pPr>
            <a:lvl7pPr lvl="6" rtl="0" algn="ctr">
              <a:spcBef>
                <a:spcPts val="0"/>
              </a:spcBef>
              <a:spcAft>
                <a:spcPts val="0"/>
              </a:spcAft>
              <a:buClr>
                <a:schemeClr val="lt1"/>
              </a:buClr>
              <a:buSzPts val="2400"/>
              <a:buNone/>
              <a:defRPr sz="2400">
                <a:solidFill>
                  <a:schemeClr val="lt1"/>
                </a:solidFill>
              </a:defRPr>
            </a:lvl7pPr>
            <a:lvl8pPr lvl="7" rtl="0" algn="ctr">
              <a:spcBef>
                <a:spcPts val="0"/>
              </a:spcBef>
              <a:spcAft>
                <a:spcPts val="0"/>
              </a:spcAft>
              <a:buClr>
                <a:schemeClr val="lt1"/>
              </a:buClr>
              <a:buSzPts val="2400"/>
              <a:buNone/>
              <a:defRPr sz="2400">
                <a:solidFill>
                  <a:schemeClr val="lt1"/>
                </a:solidFill>
              </a:defRPr>
            </a:lvl8pPr>
            <a:lvl9pPr lvl="8" rtl="0" algn="ctr">
              <a:spcBef>
                <a:spcPts val="0"/>
              </a:spcBef>
              <a:spcAft>
                <a:spcPts val="0"/>
              </a:spcAft>
              <a:buClr>
                <a:schemeClr val="lt1"/>
              </a:buClr>
              <a:buSzPts val="2400"/>
              <a:buNone/>
              <a:defRPr sz="2400">
                <a:solidFill>
                  <a:schemeClr val="lt1"/>
                </a:solidFill>
              </a:defRPr>
            </a:lvl9pPr>
          </a:lstStyle>
          <a:p/>
        </p:txBody>
      </p:sp>
      <p:sp>
        <p:nvSpPr>
          <p:cNvPr id="110" name="Google Shape;110;p18"/>
          <p:cNvSpPr txBox="1"/>
          <p:nvPr>
            <p:ph hasCustomPrompt="1" idx="2" type="title"/>
          </p:nvPr>
        </p:nvSpPr>
        <p:spPr>
          <a:xfrm>
            <a:off x="4687975" y="827725"/>
            <a:ext cx="3742800" cy="8085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6000"/>
            </a:lvl1pPr>
            <a:lvl2pPr lvl="1" rtl="0" algn="ctr">
              <a:spcBef>
                <a:spcPts val="0"/>
              </a:spcBef>
              <a:spcAft>
                <a:spcPts val="0"/>
              </a:spcAft>
              <a:buSzPts val="10000"/>
              <a:buNone/>
              <a:defRPr sz="10000"/>
            </a:lvl2pPr>
            <a:lvl3pPr lvl="2" rtl="0" algn="ctr">
              <a:spcBef>
                <a:spcPts val="0"/>
              </a:spcBef>
              <a:spcAft>
                <a:spcPts val="0"/>
              </a:spcAft>
              <a:buSzPts val="10000"/>
              <a:buNone/>
              <a:defRPr sz="10000"/>
            </a:lvl3pPr>
            <a:lvl4pPr lvl="3" rtl="0" algn="ctr">
              <a:spcBef>
                <a:spcPts val="0"/>
              </a:spcBef>
              <a:spcAft>
                <a:spcPts val="0"/>
              </a:spcAft>
              <a:buSzPts val="10000"/>
              <a:buNone/>
              <a:defRPr sz="10000"/>
            </a:lvl4pPr>
            <a:lvl5pPr lvl="4" rtl="0" algn="ctr">
              <a:spcBef>
                <a:spcPts val="0"/>
              </a:spcBef>
              <a:spcAft>
                <a:spcPts val="0"/>
              </a:spcAft>
              <a:buSzPts val="10000"/>
              <a:buNone/>
              <a:defRPr sz="10000"/>
            </a:lvl5pPr>
            <a:lvl6pPr lvl="5" rtl="0" algn="ctr">
              <a:spcBef>
                <a:spcPts val="0"/>
              </a:spcBef>
              <a:spcAft>
                <a:spcPts val="0"/>
              </a:spcAft>
              <a:buSzPts val="10000"/>
              <a:buNone/>
              <a:defRPr sz="10000"/>
            </a:lvl6pPr>
            <a:lvl7pPr lvl="6" rtl="0" algn="ctr">
              <a:spcBef>
                <a:spcPts val="0"/>
              </a:spcBef>
              <a:spcAft>
                <a:spcPts val="0"/>
              </a:spcAft>
              <a:buSzPts val="10000"/>
              <a:buNone/>
              <a:defRPr sz="10000"/>
            </a:lvl7pPr>
            <a:lvl8pPr lvl="7" rtl="0" algn="ctr">
              <a:spcBef>
                <a:spcPts val="0"/>
              </a:spcBef>
              <a:spcAft>
                <a:spcPts val="0"/>
              </a:spcAft>
              <a:buSzPts val="10000"/>
              <a:buNone/>
              <a:defRPr sz="10000"/>
            </a:lvl8pPr>
            <a:lvl9pPr lvl="8" rtl="0" algn="ctr">
              <a:spcBef>
                <a:spcPts val="0"/>
              </a:spcBef>
              <a:spcAft>
                <a:spcPts val="0"/>
              </a:spcAft>
              <a:buSzPts val="10000"/>
              <a:buNone/>
              <a:defRPr sz="10000"/>
            </a:lvl9pPr>
          </a:lstStyle>
          <a:p>
            <a:r>
              <a:t>xx%</a:t>
            </a:r>
          </a:p>
        </p:txBody>
      </p:sp>
      <p:sp>
        <p:nvSpPr>
          <p:cNvPr id="111" name="Google Shape;111;p18"/>
          <p:cNvSpPr txBox="1"/>
          <p:nvPr>
            <p:ph idx="3" type="subTitle"/>
          </p:nvPr>
        </p:nvSpPr>
        <p:spPr>
          <a:xfrm>
            <a:off x="4687975" y="1589967"/>
            <a:ext cx="3742800" cy="3855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400"/>
              <a:buNone/>
              <a:defRPr b="1" sz="2000">
                <a:solidFill>
                  <a:schemeClr val="dk1"/>
                </a:solidFill>
                <a:latin typeface="Poppins"/>
                <a:ea typeface="Poppins"/>
                <a:cs typeface="Poppins"/>
                <a:sym typeface="Poppins"/>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p:txBody>
      </p:sp>
      <p:sp>
        <p:nvSpPr>
          <p:cNvPr id="112" name="Google Shape;112;p18"/>
          <p:cNvSpPr txBox="1"/>
          <p:nvPr>
            <p:ph hasCustomPrompt="1" idx="4" type="title"/>
          </p:nvPr>
        </p:nvSpPr>
        <p:spPr>
          <a:xfrm>
            <a:off x="4687975" y="2756718"/>
            <a:ext cx="3742800" cy="8085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6000"/>
            </a:lvl1pPr>
            <a:lvl2pPr lvl="1" rtl="0" algn="ctr">
              <a:spcBef>
                <a:spcPts val="0"/>
              </a:spcBef>
              <a:spcAft>
                <a:spcPts val="0"/>
              </a:spcAft>
              <a:buSzPts val="10000"/>
              <a:buNone/>
              <a:defRPr sz="10000"/>
            </a:lvl2pPr>
            <a:lvl3pPr lvl="2" rtl="0" algn="ctr">
              <a:spcBef>
                <a:spcPts val="0"/>
              </a:spcBef>
              <a:spcAft>
                <a:spcPts val="0"/>
              </a:spcAft>
              <a:buSzPts val="10000"/>
              <a:buNone/>
              <a:defRPr sz="10000"/>
            </a:lvl3pPr>
            <a:lvl4pPr lvl="3" rtl="0" algn="ctr">
              <a:spcBef>
                <a:spcPts val="0"/>
              </a:spcBef>
              <a:spcAft>
                <a:spcPts val="0"/>
              </a:spcAft>
              <a:buSzPts val="10000"/>
              <a:buNone/>
              <a:defRPr sz="10000"/>
            </a:lvl4pPr>
            <a:lvl5pPr lvl="4" rtl="0" algn="ctr">
              <a:spcBef>
                <a:spcPts val="0"/>
              </a:spcBef>
              <a:spcAft>
                <a:spcPts val="0"/>
              </a:spcAft>
              <a:buSzPts val="10000"/>
              <a:buNone/>
              <a:defRPr sz="10000"/>
            </a:lvl5pPr>
            <a:lvl6pPr lvl="5" rtl="0" algn="ctr">
              <a:spcBef>
                <a:spcPts val="0"/>
              </a:spcBef>
              <a:spcAft>
                <a:spcPts val="0"/>
              </a:spcAft>
              <a:buSzPts val="10000"/>
              <a:buNone/>
              <a:defRPr sz="10000"/>
            </a:lvl6pPr>
            <a:lvl7pPr lvl="6" rtl="0" algn="ctr">
              <a:spcBef>
                <a:spcPts val="0"/>
              </a:spcBef>
              <a:spcAft>
                <a:spcPts val="0"/>
              </a:spcAft>
              <a:buSzPts val="10000"/>
              <a:buNone/>
              <a:defRPr sz="10000"/>
            </a:lvl7pPr>
            <a:lvl8pPr lvl="7" rtl="0" algn="ctr">
              <a:spcBef>
                <a:spcPts val="0"/>
              </a:spcBef>
              <a:spcAft>
                <a:spcPts val="0"/>
              </a:spcAft>
              <a:buSzPts val="10000"/>
              <a:buNone/>
              <a:defRPr sz="10000"/>
            </a:lvl8pPr>
            <a:lvl9pPr lvl="8" rtl="0" algn="ctr">
              <a:spcBef>
                <a:spcPts val="0"/>
              </a:spcBef>
              <a:spcAft>
                <a:spcPts val="0"/>
              </a:spcAft>
              <a:buSzPts val="10000"/>
              <a:buNone/>
              <a:defRPr sz="10000"/>
            </a:lvl9pPr>
          </a:lstStyle>
          <a:p>
            <a:r>
              <a:t>xx%</a:t>
            </a:r>
          </a:p>
        </p:txBody>
      </p:sp>
      <p:sp>
        <p:nvSpPr>
          <p:cNvPr id="113" name="Google Shape;113;p18"/>
          <p:cNvSpPr txBox="1"/>
          <p:nvPr>
            <p:ph idx="5" type="subTitle"/>
          </p:nvPr>
        </p:nvSpPr>
        <p:spPr>
          <a:xfrm>
            <a:off x="4687975" y="3518961"/>
            <a:ext cx="3742800" cy="3855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400"/>
              <a:buNone/>
              <a:defRPr b="1" sz="2000">
                <a:solidFill>
                  <a:schemeClr val="dk1"/>
                </a:solidFill>
                <a:latin typeface="Poppins"/>
                <a:ea typeface="Poppins"/>
                <a:cs typeface="Poppins"/>
                <a:sym typeface="Poppins"/>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p:txBody>
      </p:sp>
      <p:sp>
        <p:nvSpPr>
          <p:cNvPr id="114" name="Google Shape;114;p18"/>
          <p:cNvSpPr txBox="1"/>
          <p:nvPr>
            <p:ph hasCustomPrompt="1" idx="6" type="title"/>
          </p:nvPr>
        </p:nvSpPr>
        <p:spPr>
          <a:xfrm>
            <a:off x="713237" y="2756712"/>
            <a:ext cx="3742800" cy="8085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SzPts val="10000"/>
              <a:buNone/>
              <a:defRPr sz="6000"/>
            </a:lvl1pPr>
            <a:lvl2pPr lvl="1" rtl="0" algn="ctr">
              <a:spcBef>
                <a:spcPts val="0"/>
              </a:spcBef>
              <a:spcAft>
                <a:spcPts val="0"/>
              </a:spcAft>
              <a:buSzPts val="10000"/>
              <a:buNone/>
              <a:defRPr sz="10000"/>
            </a:lvl2pPr>
            <a:lvl3pPr lvl="2" rtl="0" algn="ctr">
              <a:spcBef>
                <a:spcPts val="0"/>
              </a:spcBef>
              <a:spcAft>
                <a:spcPts val="0"/>
              </a:spcAft>
              <a:buSzPts val="10000"/>
              <a:buNone/>
              <a:defRPr sz="10000"/>
            </a:lvl3pPr>
            <a:lvl4pPr lvl="3" rtl="0" algn="ctr">
              <a:spcBef>
                <a:spcPts val="0"/>
              </a:spcBef>
              <a:spcAft>
                <a:spcPts val="0"/>
              </a:spcAft>
              <a:buSzPts val="10000"/>
              <a:buNone/>
              <a:defRPr sz="10000"/>
            </a:lvl4pPr>
            <a:lvl5pPr lvl="4" rtl="0" algn="ctr">
              <a:spcBef>
                <a:spcPts val="0"/>
              </a:spcBef>
              <a:spcAft>
                <a:spcPts val="0"/>
              </a:spcAft>
              <a:buSzPts val="10000"/>
              <a:buNone/>
              <a:defRPr sz="10000"/>
            </a:lvl5pPr>
            <a:lvl6pPr lvl="5" rtl="0" algn="ctr">
              <a:spcBef>
                <a:spcPts val="0"/>
              </a:spcBef>
              <a:spcAft>
                <a:spcPts val="0"/>
              </a:spcAft>
              <a:buSzPts val="10000"/>
              <a:buNone/>
              <a:defRPr sz="10000"/>
            </a:lvl6pPr>
            <a:lvl7pPr lvl="6" rtl="0" algn="ctr">
              <a:spcBef>
                <a:spcPts val="0"/>
              </a:spcBef>
              <a:spcAft>
                <a:spcPts val="0"/>
              </a:spcAft>
              <a:buSzPts val="10000"/>
              <a:buNone/>
              <a:defRPr sz="10000"/>
            </a:lvl7pPr>
            <a:lvl8pPr lvl="7" rtl="0" algn="ctr">
              <a:spcBef>
                <a:spcPts val="0"/>
              </a:spcBef>
              <a:spcAft>
                <a:spcPts val="0"/>
              </a:spcAft>
              <a:buSzPts val="10000"/>
              <a:buNone/>
              <a:defRPr sz="10000"/>
            </a:lvl8pPr>
            <a:lvl9pPr lvl="8" rtl="0" algn="ctr">
              <a:spcBef>
                <a:spcPts val="0"/>
              </a:spcBef>
              <a:spcAft>
                <a:spcPts val="0"/>
              </a:spcAft>
              <a:buSzPts val="10000"/>
              <a:buNone/>
              <a:defRPr sz="10000"/>
            </a:lvl9pPr>
          </a:lstStyle>
          <a:p>
            <a:r>
              <a:t>xx%</a:t>
            </a:r>
          </a:p>
        </p:txBody>
      </p:sp>
      <p:sp>
        <p:nvSpPr>
          <p:cNvPr id="115" name="Google Shape;115;p18"/>
          <p:cNvSpPr txBox="1"/>
          <p:nvPr>
            <p:ph idx="7" type="subTitle"/>
          </p:nvPr>
        </p:nvSpPr>
        <p:spPr>
          <a:xfrm>
            <a:off x="713237" y="3518958"/>
            <a:ext cx="3742800" cy="3855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SzPts val="2400"/>
              <a:buNone/>
              <a:defRPr b="1" sz="2000">
                <a:solidFill>
                  <a:schemeClr val="dk1"/>
                </a:solidFill>
                <a:latin typeface="Poppins"/>
                <a:ea typeface="Poppins"/>
                <a:cs typeface="Poppins"/>
                <a:sym typeface="Poppins"/>
              </a:defRPr>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p:txBody>
      </p:sp>
      <p:sp>
        <p:nvSpPr>
          <p:cNvPr id="116" name="Google Shape;116;p18"/>
          <p:cNvSpPr txBox="1"/>
          <p:nvPr>
            <p:ph idx="8" type="subTitle"/>
          </p:nvPr>
        </p:nvSpPr>
        <p:spPr>
          <a:xfrm>
            <a:off x="713237" y="2081512"/>
            <a:ext cx="3742800" cy="385500"/>
          </a:xfrm>
          <a:prstGeom prst="rect">
            <a:avLst/>
          </a:prstGeom>
          <a:solidFill>
            <a:schemeClr val="lt1"/>
          </a:solidFill>
        </p:spPr>
        <p:txBody>
          <a:bodyPr anchorCtr="0" anchor="ctr" bIns="91425" lIns="91425" spcFirstLastPara="1" rIns="91425" wrap="square" tIns="91425">
            <a:noAutofit/>
          </a:bodyPr>
          <a:lstStyle>
            <a:lvl1pPr lvl="0" rtl="0" algn="ctr">
              <a:spcBef>
                <a:spcPts val="0"/>
              </a:spcBef>
              <a:spcAft>
                <a:spcPts val="0"/>
              </a:spcAft>
              <a:buClr>
                <a:schemeClr val="dk1"/>
              </a:buClr>
              <a:buSzPts val="1200"/>
              <a:buNone/>
              <a:defRPr>
                <a:solidFill>
                  <a:schemeClr val="dk1"/>
                </a:solidFill>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117" name="Google Shape;117;p18"/>
          <p:cNvSpPr txBox="1"/>
          <p:nvPr>
            <p:ph idx="9" type="subTitle"/>
          </p:nvPr>
        </p:nvSpPr>
        <p:spPr>
          <a:xfrm>
            <a:off x="4687975" y="2081521"/>
            <a:ext cx="3742800" cy="385500"/>
          </a:xfrm>
          <a:prstGeom prst="rect">
            <a:avLst/>
          </a:prstGeom>
          <a:solidFill>
            <a:schemeClr val="lt1"/>
          </a:solidFill>
        </p:spPr>
        <p:txBody>
          <a:bodyPr anchorCtr="0" anchor="ctr" bIns="91425" lIns="91425" spcFirstLastPara="1" rIns="91425" wrap="square" tIns="91425">
            <a:noAutofit/>
          </a:bodyPr>
          <a:lstStyle>
            <a:lvl1pPr lvl="0" rtl="0" algn="ctr">
              <a:spcBef>
                <a:spcPts val="0"/>
              </a:spcBef>
              <a:spcAft>
                <a:spcPts val="0"/>
              </a:spcAft>
              <a:buClr>
                <a:schemeClr val="dk1"/>
              </a:buClr>
              <a:buSzPts val="1200"/>
              <a:buNone/>
              <a:defRPr>
                <a:solidFill>
                  <a:schemeClr val="dk1"/>
                </a:solidFill>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118" name="Google Shape;118;p18"/>
          <p:cNvSpPr txBox="1"/>
          <p:nvPr>
            <p:ph idx="13" type="subTitle"/>
          </p:nvPr>
        </p:nvSpPr>
        <p:spPr>
          <a:xfrm>
            <a:off x="4687975" y="4010500"/>
            <a:ext cx="3742800" cy="385500"/>
          </a:xfrm>
          <a:prstGeom prst="rect">
            <a:avLst/>
          </a:prstGeom>
          <a:solidFill>
            <a:schemeClr val="lt1"/>
          </a:solidFill>
        </p:spPr>
        <p:txBody>
          <a:bodyPr anchorCtr="0" anchor="ctr" bIns="91425" lIns="91425" spcFirstLastPara="1" rIns="91425" wrap="square" tIns="91425">
            <a:noAutofit/>
          </a:bodyPr>
          <a:lstStyle>
            <a:lvl1pPr lvl="0" rtl="0" algn="ctr">
              <a:spcBef>
                <a:spcPts val="0"/>
              </a:spcBef>
              <a:spcAft>
                <a:spcPts val="0"/>
              </a:spcAft>
              <a:buClr>
                <a:schemeClr val="dk1"/>
              </a:buClr>
              <a:buSzPts val="1200"/>
              <a:buNone/>
              <a:defRPr>
                <a:solidFill>
                  <a:schemeClr val="dk1"/>
                </a:solidFill>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119" name="Google Shape;119;p18"/>
          <p:cNvSpPr txBox="1"/>
          <p:nvPr>
            <p:ph idx="14" type="subTitle"/>
          </p:nvPr>
        </p:nvSpPr>
        <p:spPr>
          <a:xfrm>
            <a:off x="713237" y="4010500"/>
            <a:ext cx="3742800" cy="385500"/>
          </a:xfrm>
          <a:prstGeom prst="rect">
            <a:avLst/>
          </a:prstGeom>
          <a:solidFill>
            <a:schemeClr val="lt1"/>
          </a:solidFill>
        </p:spPr>
        <p:txBody>
          <a:bodyPr anchorCtr="0" anchor="ctr" bIns="91425" lIns="91425" spcFirstLastPara="1" rIns="91425" wrap="square" tIns="91425">
            <a:noAutofit/>
          </a:bodyPr>
          <a:lstStyle>
            <a:lvl1pPr lvl="0" rtl="0" algn="ctr">
              <a:spcBef>
                <a:spcPts val="0"/>
              </a:spcBef>
              <a:spcAft>
                <a:spcPts val="0"/>
              </a:spcAft>
              <a:buClr>
                <a:schemeClr val="dk1"/>
              </a:buClr>
              <a:buSzPts val="1200"/>
              <a:buNone/>
              <a:defRPr>
                <a:solidFill>
                  <a:schemeClr val="dk1"/>
                </a:solidFill>
              </a:defRPr>
            </a:lvl1pPr>
            <a:lvl2pPr lvl="1" rtl="0" algn="ctr">
              <a:spcBef>
                <a:spcPts val="0"/>
              </a:spcBef>
              <a:spcAft>
                <a:spcPts val="0"/>
              </a:spcAft>
              <a:buClr>
                <a:schemeClr val="dk1"/>
              </a:buClr>
              <a:buSzPts val="1200"/>
              <a:buNone/>
              <a:defRPr>
                <a:solidFill>
                  <a:schemeClr val="dk1"/>
                </a:solidFill>
              </a:defRPr>
            </a:lvl2pPr>
            <a:lvl3pPr lvl="2" rtl="0" algn="ctr">
              <a:spcBef>
                <a:spcPts val="0"/>
              </a:spcBef>
              <a:spcAft>
                <a:spcPts val="0"/>
              </a:spcAft>
              <a:buClr>
                <a:schemeClr val="dk1"/>
              </a:buClr>
              <a:buSzPts val="1200"/>
              <a:buNone/>
              <a:defRPr>
                <a:solidFill>
                  <a:schemeClr val="dk1"/>
                </a:solidFill>
              </a:defRPr>
            </a:lvl3pPr>
            <a:lvl4pPr lvl="3" rtl="0" algn="ctr">
              <a:spcBef>
                <a:spcPts val="0"/>
              </a:spcBef>
              <a:spcAft>
                <a:spcPts val="0"/>
              </a:spcAft>
              <a:buClr>
                <a:schemeClr val="dk1"/>
              </a:buClr>
              <a:buSzPts val="1200"/>
              <a:buNone/>
              <a:defRPr>
                <a:solidFill>
                  <a:schemeClr val="dk1"/>
                </a:solidFill>
              </a:defRPr>
            </a:lvl4pPr>
            <a:lvl5pPr lvl="4" rtl="0" algn="ctr">
              <a:spcBef>
                <a:spcPts val="0"/>
              </a:spcBef>
              <a:spcAft>
                <a:spcPts val="0"/>
              </a:spcAft>
              <a:buClr>
                <a:schemeClr val="dk1"/>
              </a:buClr>
              <a:buSzPts val="1200"/>
              <a:buNone/>
              <a:defRPr>
                <a:solidFill>
                  <a:schemeClr val="dk1"/>
                </a:solidFill>
              </a:defRPr>
            </a:lvl5pPr>
            <a:lvl6pPr lvl="5" rtl="0" algn="ctr">
              <a:spcBef>
                <a:spcPts val="0"/>
              </a:spcBef>
              <a:spcAft>
                <a:spcPts val="0"/>
              </a:spcAft>
              <a:buClr>
                <a:schemeClr val="dk1"/>
              </a:buClr>
              <a:buSzPts val="1200"/>
              <a:buNone/>
              <a:defRPr>
                <a:solidFill>
                  <a:schemeClr val="dk1"/>
                </a:solidFill>
              </a:defRPr>
            </a:lvl6pPr>
            <a:lvl7pPr lvl="6" rtl="0" algn="ctr">
              <a:spcBef>
                <a:spcPts val="0"/>
              </a:spcBef>
              <a:spcAft>
                <a:spcPts val="0"/>
              </a:spcAft>
              <a:buClr>
                <a:schemeClr val="dk1"/>
              </a:buClr>
              <a:buSzPts val="1200"/>
              <a:buNone/>
              <a:defRPr>
                <a:solidFill>
                  <a:schemeClr val="dk1"/>
                </a:solidFill>
              </a:defRPr>
            </a:lvl7pPr>
            <a:lvl8pPr lvl="7" rtl="0" algn="ctr">
              <a:spcBef>
                <a:spcPts val="0"/>
              </a:spcBef>
              <a:spcAft>
                <a:spcPts val="0"/>
              </a:spcAft>
              <a:buClr>
                <a:schemeClr val="dk1"/>
              </a:buClr>
              <a:buSzPts val="1200"/>
              <a:buNone/>
              <a:defRPr>
                <a:solidFill>
                  <a:schemeClr val="dk1"/>
                </a:solidFill>
              </a:defRPr>
            </a:lvl8pPr>
            <a:lvl9pPr lvl="8" rtl="0" algn="ctr">
              <a:spcBef>
                <a:spcPts val="0"/>
              </a:spcBef>
              <a:spcAft>
                <a:spcPts val="0"/>
              </a:spcAft>
              <a:buClr>
                <a:schemeClr val="dk1"/>
              </a:buClr>
              <a:buSzPts val="1200"/>
              <a:buNone/>
              <a:defRPr>
                <a:solidFill>
                  <a:schemeClr val="dk1"/>
                </a:solidFill>
              </a:defRPr>
            </a:lvl9pPr>
          </a:lstStyle>
          <a:p/>
        </p:txBody>
      </p:sp>
      <p:sp>
        <p:nvSpPr>
          <p:cNvPr id="120" name="Google Shape;120;p18"/>
          <p:cNvSpPr/>
          <p:nvPr/>
        </p:nvSpPr>
        <p:spPr>
          <a:xfrm rot="5400000">
            <a:off x="-404250" y="4345625"/>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8"/>
          <p:cNvSpPr/>
          <p:nvPr/>
        </p:nvSpPr>
        <p:spPr>
          <a:xfrm flipH="1" rot="-5400000">
            <a:off x="8104925" y="96550"/>
            <a:ext cx="715200" cy="1363200"/>
          </a:xfrm>
          <a:prstGeom prst="corner">
            <a:avLst>
              <a:gd fmla="val 31781" name="adj1"/>
              <a:gd fmla="val 31198"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a:t> </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2">
    <p:spTree>
      <p:nvGrpSpPr>
        <p:cNvPr id="122" name="Shape 122"/>
        <p:cNvGrpSpPr/>
        <p:nvPr/>
      </p:nvGrpSpPr>
      <p:grpSpPr>
        <a:xfrm>
          <a:off x="0" y="0"/>
          <a:ext cx="0" cy="0"/>
          <a:chOff x="0" y="0"/>
          <a:chExt cx="0" cy="0"/>
        </a:xfrm>
      </p:grpSpPr>
      <p:pic>
        <p:nvPicPr>
          <p:cNvPr id="123" name="Google Shape;123;p19"/>
          <p:cNvPicPr preferRelativeResize="0"/>
          <p:nvPr/>
        </p:nvPicPr>
        <p:blipFill rotWithShape="1">
          <a:blip r:embed="rId2">
            <a:alphaModFix/>
          </a:blip>
          <a:srcRect b="39423" l="0" r="0" t="0"/>
          <a:stretch/>
        </p:blipFill>
        <p:spPr>
          <a:xfrm>
            <a:off x="0" y="1843325"/>
            <a:ext cx="9144000" cy="3300175"/>
          </a:xfrm>
          <a:prstGeom prst="rect">
            <a:avLst/>
          </a:prstGeom>
          <a:noFill/>
          <a:ln>
            <a:noFill/>
          </a:ln>
        </p:spPr>
      </p:pic>
      <p:sp>
        <p:nvSpPr>
          <p:cNvPr id="124" name="Google Shape;124;p19"/>
          <p:cNvSpPr txBox="1"/>
          <p:nvPr>
            <p:ph idx="1" type="subTitle"/>
          </p:nvPr>
        </p:nvSpPr>
        <p:spPr>
          <a:xfrm>
            <a:off x="782938" y="1431900"/>
            <a:ext cx="2416500" cy="3936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2000"/>
              <a:buFont typeface="Poppins"/>
              <a:buNone/>
              <a:defRPr b="1" sz="2000">
                <a:latin typeface="Poppins"/>
                <a:ea typeface="Poppins"/>
                <a:cs typeface="Poppins"/>
                <a:sym typeface="Poppins"/>
              </a:defRPr>
            </a:lvl1pPr>
            <a:lvl2pPr lvl="1" rtl="0" algn="ctr">
              <a:spcBef>
                <a:spcPts val="0"/>
              </a:spcBef>
              <a:spcAft>
                <a:spcPts val="0"/>
              </a:spcAft>
              <a:buSzPts val="2000"/>
              <a:buFont typeface="Poppins"/>
              <a:buNone/>
              <a:defRPr b="1" sz="2000">
                <a:latin typeface="Poppins"/>
                <a:ea typeface="Poppins"/>
                <a:cs typeface="Poppins"/>
                <a:sym typeface="Poppins"/>
              </a:defRPr>
            </a:lvl2pPr>
            <a:lvl3pPr lvl="2" rtl="0" algn="ctr">
              <a:spcBef>
                <a:spcPts val="0"/>
              </a:spcBef>
              <a:spcAft>
                <a:spcPts val="0"/>
              </a:spcAft>
              <a:buSzPts val="2000"/>
              <a:buFont typeface="Poppins"/>
              <a:buNone/>
              <a:defRPr b="1" sz="2000">
                <a:latin typeface="Poppins"/>
                <a:ea typeface="Poppins"/>
                <a:cs typeface="Poppins"/>
                <a:sym typeface="Poppins"/>
              </a:defRPr>
            </a:lvl3pPr>
            <a:lvl4pPr lvl="3" rtl="0" algn="ctr">
              <a:spcBef>
                <a:spcPts val="0"/>
              </a:spcBef>
              <a:spcAft>
                <a:spcPts val="0"/>
              </a:spcAft>
              <a:buSzPts val="2000"/>
              <a:buFont typeface="Poppins"/>
              <a:buNone/>
              <a:defRPr b="1" sz="2000">
                <a:latin typeface="Poppins"/>
                <a:ea typeface="Poppins"/>
                <a:cs typeface="Poppins"/>
                <a:sym typeface="Poppins"/>
              </a:defRPr>
            </a:lvl4pPr>
            <a:lvl5pPr lvl="4" rtl="0" algn="ctr">
              <a:spcBef>
                <a:spcPts val="0"/>
              </a:spcBef>
              <a:spcAft>
                <a:spcPts val="0"/>
              </a:spcAft>
              <a:buSzPts val="2000"/>
              <a:buFont typeface="Poppins"/>
              <a:buNone/>
              <a:defRPr b="1" sz="2000">
                <a:latin typeface="Poppins"/>
                <a:ea typeface="Poppins"/>
                <a:cs typeface="Poppins"/>
                <a:sym typeface="Poppins"/>
              </a:defRPr>
            </a:lvl5pPr>
            <a:lvl6pPr lvl="5" rtl="0" algn="ctr">
              <a:spcBef>
                <a:spcPts val="0"/>
              </a:spcBef>
              <a:spcAft>
                <a:spcPts val="0"/>
              </a:spcAft>
              <a:buSzPts val="2000"/>
              <a:buFont typeface="Poppins"/>
              <a:buNone/>
              <a:defRPr b="1" sz="2000">
                <a:latin typeface="Poppins"/>
                <a:ea typeface="Poppins"/>
                <a:cs typeface="Poppins"/>
                <a:sym typeface="Poppins"/>
              </a:defRPr>
            </a:lvl6pPr>
            <a:lvl7pPr lvl="6" rtl="0" algn="ctr">
              <a:spcBef>
                <a:spcPts val="0"/>
              </a:spcBef>
              <a:spcAft>
                <a:spcPts val="0"/>
              </a:spcAft>
              <a:buSzPts val="2000"/>
              <a:buFont typeface="Poppins"/>
              <a:buNone/>
              <a:defRPr b="1" sz="2000">
                <a:latin typeface="Poppins"/>
                <a:ea typeface="Poppins"/>
                <a:cs typeface="Poppins"/>
                <a:sym typeface="Poppins"/>
              </a:defRPr>
            </a:lvl7pPr>
            <a:lvl8pPr lvl="7" rtl="0" algn="ctr">
              <a:spcBef>
                <a:spcPts val="0"/>
              </a:spcBef>
              <a:spcAft>
                <a:spcPts val="0"/>
              </a:spcAft>
              <a:buSzPts val="2000"/>
              <a:buFont typeface="Poppins"/>
              <a:buNone/>
              <a:defRPr b="1" sz="2000">
                <a:latin typeface="Poppins"/>
                <a:ea typeface="Poppins"/>
                <a:cs typeface="Poppins"/>
                <a:sym typeface="Poppins"/>
              </a:defRPr>
            </a:lvl8pPr>
            <a:lvl9pPr lvl="8" rtl="0" algn="ctr">
              <a:spcBef>
                <a:spcPts val="0"/>
              </a:spcBef>
              <a:spcAft>
                <a:spcPts val="0"/>
              </a:spcAft>
              <a:buSzPts val="2000"/>
              <a:buFont typeface="Poppins"/>
              <a:buNone/>
              <a:defRPr b="1" sz="2000">
                <a:latin typeface="Poppins"/>
                <a:ea typeface="Poppins"/>
                <a:cs typeface="Poppins"/>
                <a:sym typeface="Poppins"/>
              </a:defRPr>
            </a:lvl9pPr>
          </a:lstStyle>
          <a:p/>
        </p:txBody>
      </p:sp>
      <p:sp>
        <p:nvSpPr>
          <p:cNvPr id="125" name="Google Shape;125;p19"/>
          <p:cNvSpPr txBox="1"/>
          <p:nvPr>
            <p:ph idx="2" type="subTitle"/>
          </p:nvPr>
        </p:nvSpPr>
        <p:spPr>
          <a:xfrm>
            <a:off x="5945163" y="1431900"/>
            <a:ext cx="2415900" cy="3936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2000"/>
              <a:buFont typeface="Poppins"/>
              <a:buNone/>
              <a:defRPr b="1" sz="2000">
                <a:latin typeface="Poppins"/>
                <a:ea typeface="Poppins"/>
                <a:cs typeface="Poppins"/>
                <a:sym typeface="Poppins"/>
              </a:defRPr>
            </a:lvl1pPr>
            <a:lvl2pPr lvl="1" rtl="0" algn="ctr">
              <a:spcBef>
                <a:spcPts val="0"/>
              </a:spcBef>
              <a:spcAft>
                <a:spcPts val="0"/>
              </a:spcAft>
              <a:buSzPts val="2000"/>
              <a:buFont typeface="Poppins"/>
              <a:buNone/>
              <a:defRPr b="1" sz="2000">
                <a:latin typeface="Poppins"/>
                <a:ea typeface="Poppins"/>
                <a:cs typeface="Poppins"/>
                <a:sym typeface="Poppins"/>
              </a:defRPr>
            </a:lvl2pPr>
            <a:lvl3pPr lvl="2" rtl="0" algn="ctr">
              <a:spcBef>
                <a:spcPts val="0"/>
              </a:spcBef>
              <a:spcAft>
                <a:spcPts val="0"/>
              </a:spcAft>
              <a:buSzPts val="2000"/>
              <a:buFont typeface="Poppins"/>
              <a:buNone/>
              <a:defRPr b="1" sz="2000">
                <a:latin typeface="Poppins"/>
                <a:ea typeface="Poppins"/>
                <a:cs typeface="Poppins"/>
                <a:sym typeface="Poppins"/>
              </a:defRPr>
            </a:lvl3pPr>
            <a:lvl4pPr lvl="3" rtl="0" algn="ctr">
              <a:spcBef>
                <a:spcPts val="0"/>
              </a:spcBef>
              <a:spcAft>
                <a:spcPts val="0"/>
              </a:spcAft>
              <a:buSzPts val="2000"/>
              <a:buFont typeface="Poppins"/>
              <a:buNone/>
              <a:defRPr b="1" sz="2000">
                <a:latin typeface="Poppins"/>
                <a:ea typeface="Poppins"/>
                <a:cs typeface="Poppins"/>
                <a:sym typeface="Poppins"/>
              </a:defRPr>
            </a:lvl4pPr>
            <a:lvl5pPr lvl="4" rtl="0" algn="ctr">
              <a:spcBef>
                <a:spcPts val="0"/>
              </a:spcBef>
              <a:spcAft>
                <a:spcPts val="0"/>
              </a:spcAft>
              <a:buSzPts val="2000"/>
              <a:buFont typeface="Poppins"/>
              <a:buNone/>
              <a:defRPr b="1" sz="2000">
                <a:latin typeface="Poppins"/>
                <a:ea typeface="Poppins"/>
                <a:cs typeface="Poppins"/>
                <a:sym typeface="Poppins"/>
              </a:defRPr>
            </a:lvl5pPr>
            <a:lvl6pPr lvl="5" rtl="0" algn="ctr">
              <a:spcBef>
                <a:spcPts val="0"/>
              </a:spcBef>
              <a:spcAft>
                <a:spcPts val="0"/>
              </a:spcAft>
              <a:buSzPts val="2000"/>
              <a:buFont typeface="Poppins"/>
              <a:buNone/>
              <a:defRPr b="1" sz="2000">
                <a:latin typeface="Poppins"/>
                <a:ea typeface="Poppins"/>
                <a:cs typeface="Poppins"/>
                <a:sym typeface="Poppins"/>
              </a:defRPr>
            </a:lvl6pPr>
            <a:lvl7pPr lvl="6" rtl="0" algn="ctr">
              <a:spcBef>
                <a:spcPts val="0"/>
              </a:spcBef>
              <a:spcAft>
                <a:spcPts val="0"/>
              </a:spcAft>
              <a:buSzPts val="2000"/>
              <a:buFont typeface="Poppins"/>
              <a:buNone/>
              <a:defRPr b="1" sz="2000">
                <a:latin typeface="Poppins"/>
                <a:ea typeface="Poppins"/>
                <a:cs typeface="Poppins"/>
                <a:sym typeface="Poppins"/>
              </a:defRPr>
            </a:lvl7pPr>
            <a:lvl8pPr lvl="7" rtl="0" algn="ctr">
              <a:spcBef>
                <a:spcPts val="0"/>
              </a:spcBef>
              <a:spcAft>
                <a:spcPts val="0"/>
              </a:spcAft>
              <a:buSzPts val="2000"/>
              <a:buFont typeface="Poppins"/>
              <a:buNone/>
              <a:defRPr b="1" sz="2000">
                <a:latin typeface="Poppins"/>
                <a:ea typeface="Poppins"/>
                <a:cs typeface="Poppins"/>
                <a:sym typeface="Poppins"/>
              </a:defRPr>
            </a:lvl8pPr>
            <a:lvl9pPr lvl="8" rtl="0" algn="ctr">
              <a:spcBef>
                <a:spcPts val="0"/>
              </a:spcBef>
              <a:spcAft>
                <a:spcPts val="0"/>
              </a:spcAft>
              <a:buSzPts val="2000"/>
              <a:buFont typeface="Poppins"/>
              <a:buNone/>
              <a:defRPr b="1" sz="2000">
                <a:latin typeface="Poppins"/>
                <a:ea typeface="Poppins"/>
                <a:cs typeface="Poppins"/>
                <a:sym typeface="Poppins"/>
              </a:defRPr>
            </a:lvl9pPr>
          </a:lstStyle>
          <a:p/>
        </p:txBody>
      </p:sp>
      <p:sp>
        <p:nvSpPr>
          <p:cNvPr id="126" name="Google Shape;126;p19"/>
          <p:cNvSpPr txBox="1"/>
          <p:nvPr>
            <p:ph idx="3" type="subTitle"/>
          </p:nvPr>
        </p:nvSpPr>
        <p:spPr>
          <a:xfrm>
            <a:off x="3363445" y="1431900"/>
            <a:ext cx="2415900" cy="393600"/>
          </a:xfrm>
          <a:prstGeom prst="rect">
            <a:avLst/>
          </a:prstGeom>
          <a:noFill/>
          <a:ln>
            <a:noFill/>
          </a:ln>
        </p:spPr>
        <p:txBody>
          <a:bodyPr anchorCtr="0" anchor="b" bIns="91425" lIns="91425" spcFirstLastPara="1" rIns="91425" wrap="square" tIns="91425">
            <a:noAutofit/>
          </a:bodyPr>
          <a:lstStyle>
            <a:lvl1pPr lvl="0" rtl="0" algn="ctr">
              <a:spcBef>
                <a:spcPts val="0"/>
              </a:spcBef>
              <a:spcAft>
                <a:spcPts val="0"/>
              </a:spcAft>
              <a:buSzPts val="2000"/>
              <a:buFont typeface="Poppins"/>
              <a:buNone/>
              <a:defRPr b="1" sz="2000">
                <a:latin typeface="Poppins"/>
                <a:ea typeface="Poppins"/>
                <a:cs typeface="Poppins"/>
                <a:sym typeface="Poppins"/>
              </a:defRPr>
            </a:lvl1pPr>
            <a:lvl2pPr lvl="1" rtl="0" algn="ctr">
              <a:spcBef>
                <a:spcPts val="0"/>
              </a:spcBef>
              <a:spcAft>
                <a:spcPts val="0"/>
              </a:spcAft>
              <a:buSzPts val="2000"/>
              <a:buFont typeface="Poppins"/>
              <a:buNone/>
              <a:defRPr b="1" sz="2000">
                <a:latin typeface="Poppins"/>
                <a:ea typeface="Poppins"/>
                <a:cs typeface="Poppins"/>
                <a:sym typeface="Poppins"/>
              </a:defRPr>
            </a:lvl2pPr>
            <a:lvl3pPr lvl="2" rtl="0" algn="ctr">
              <a:spcBef>
                <a:spcPts val="0"/>
              </a:spcBef>
              <a:spcAft>
                <a:spcPts val="0"/>
              </a:spcAft>
              <a:buSzPts val="2000"/>
              <a:buFont typeface="Poppins"/>
              <a:buNone/>
              <a:defRPr b="1" sz="2000">
                <a:latin typeface="Poppins"/>
                <a:ea typeface="Poppins"/>
                <a:cs typeface="Poppins"/>
                <a:sym typeface="Poppins"/>
              </a:defRPr>
            </a:lvl3pPr>
            <a:lvl4pPr lvl="3" rtl="0" algn="ctr">
              <a:spcBef>
                <a:spcPts val="0"/>
              </a:spcBef>
              <a:spcAft>
                <a:spcPts val="0"/>
              </a:spcAft>
              <a:buSzPts val="2000"/>
              <a:buFont typeface="Poppins"/>
              <a:buNone/>
              <a:defRPr b="1" sz="2000">
                <a:latin typeface="Poppins"/>
                <a:ea typeface="Poppins"/>
                <a:cs typeface="Poppins"/>
                <a:sym typeface="Poppins"/>
              </a:defRPr>
            </a:lvl4pPr>
            <a:lvl5pPr lvl="4" rtl="0" algn="ctr">
              <a:spcBef>
                <a:spcPts val="0"/>
              </a:spcBef>
              <a:spcAft>
                <a:spcPts val="0"/>
              </a:spcAft>
              <a:buSzPts val="2000"/>
              <a:buFont typeface="Poppins"/>
              <a:buNone/>
              <a:defRPr b="1" sz="2000">
                <a:latin typeface="Poppins"/>
                <a:ea typeface="Poppins"/>
                <a:cs typeface="Poppins"/>
                <a:sym typeface="Poppins"/>
              </a:defRPr>
            </a:lvl5pPr>
            <a:lvl6pPr lvl="5" rtl="0" algn="ctr">
              <a:spcBef>
                <a:spcPts val="0"/>
              </a:spcBef>
              <a:spcAft>
                <a:spcPts val="0"/>
              </a:spcAft>
              <a:buSzPts val="2000"/>
              <a:buFont typeface="Poppins"/>
              <a:buNone/>
              <a:defRPr b="1" sz="2000">
                <a:latin typeface="Poppins"/>
                <a:ea typeface="Poppins"/>
                <a:cs typeface="Poppins"/>
                <a:sym typeface="Poppins"/>
              </a:defRPr>
            </a:lvl6pPr>
            <a:lvl7pPr lvl="6" rtl="0" algn="ctr">
              <a:spcBef>
                <a:spcPts val="0"/>
              </a:spcBef>
              <a:spcAft>
                <a:spcPts val="0"/>
              </a:spcAft>
              <a:buSzPts val="2000"/>
              <a:buFont typeface="Poppins"/>
              <a:buNone/>
              <a:defRPr b="1" sz="2000">
                <a:latin typeface="Poppins"/>
                <a:ea typeface="Poppins"/>
                <a:cs typeface="Poppins"/>
                <a:sym typeface="Poppins"/>
              </a:defRPr>
            </a:lvl7pPr>
            <a:lvl8pPr lvl="7" rtl="0" algn="ctr">
              <a:spcBef>
                <a:spcPts val="0"/>
              </a:spcBef>
              <a:spcAft>
                <a:spcPts val="0"/>
              </a:spcAft>
              <a:buSzPts val="2000"/>
              <a:buFont typeface="Poppins"/>
              <a:buNone/>
              <a:defRPr b="1" sz="2000">
                <a:latin typeface="Poppins"/>
                <a:ea typeface="Poppins"/>
                <a:cs typeface="Poppins"/>
                <a:sym typeface="Poppins"/>
              </a:defRPr>
            </a:lvl8pPr>
            <a:lvl9pPr lvl="8" rtl="0" algn="ctr">
              <a:spcBef>
                <a:spcPts val="0"/>
              </a:spcBef>
              <a:spcAft>
                <a:spcPts val="0"/>
              </a:spcAft>
              <a:buSzPts val="2000"/>
              <a:buFont typeface="Poppins"/>
              <a:buNone/>
              <a:defRPr b="1" sz="2000">
                <a:latin typeface="Poppins"/>
                <a:ea typeface="Poppins"/>
                <a:cs typeface="Poppins"/>
                <a:sym typeface="Poppins"/>
              </a:defRPr>
            </a:lvl9pPr>
          </a:lstStyle>
          <a:p/>
        </p:txBody>
      </p:sp>
      <p:sp>
        <p:nvSpPr>
          <p:cNvPr id="127" name="Google Shape;127;p1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p:txBody>
      </p:sp>
      <p:sp>
        <p:nvSpPr>
          <p:cNvPr id="128" name="Google Shape;128;p19"/>
          <p:cNvSpPr/>
          <p:nvPr/>
        </p:nvSpPr>
        <p:spPr>
          <a:xfrm rot="5400000">
            <a:off x="-413716" y="4766150"/>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9"/>
          <p:cNvSpPr txBox="1"/>
          <p:nvPr>
            <p:ph idx="4" type="body"/>
          </p:nvPr>
        </p:nvSpPr>
        <p:spPr>
          <a:xfrm>
            <a:off x="782950" y="2012000"/>
            <a:ext cx="2415900" cy="2349900"/>
          </a:xfrm>
          <a:prstGeom prst="rect">
            <a:avLst/>
          </a:prstGeom>
          <a:solidFill>
            <a:schemeClr val="lt1"/>
          </a:solidFill>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Font typeface="Oxygen"/>
              <a:buChar char="●"/>
              <a:defRPr sz="1200"/>
            </a:lvl1pPr>
            <a:lvl2pPr indent="-317500" lvl="1" marL="914400" rtl="0">
              <a:spcBef>
                <a:spcPts val="0"/>
              </a:spcBef>
              <a:spcAft>
                <a:spcPts val="0"/>
              </a:spcAft>
              <a:buSzPts val="1400"/>
              <a:buFont typeface="Oxygen"/>
              <a:buChar char="○"/>
              <a:defRPr/>
            </a:lvl2pPr>
            <a:lvl3pPr indent="-317500" lvl="2" marL="1371600" rtl="0">
              <a:spcBef>
                <a:spcPts val="0"/>
              </a:spcBef>
              <a:spcAft>
                <a:spcPts val="0"/>
              </a:spcAft>
              <a:buSzPts val="1400"/>
              <a:buFont typeface="Oxygen"/>
              <a:buChar char="■"/>
              <a:defRPr/>
            </a:lvl3pPr>
            <a:lvl4pPr indent="-317500" lvl="3" marL="1828800" rtl="0">
              <a:spcBef>
                <a:spcPts val="0"/>
              </a:spcBef>
              <a:spcAft>
                <a:spcPts val="0"/>
              </a:spcAft>
              <a:buSzPts val="1400"/>
              <a:buFont typeface="Oxygen"/>
              <a:buChar char="●"/>
              <a:defRPr/>
            </a:lvl4pPr>
            <a:lvl5pPr indent="-317500" lvl="4" marL="2286000" rtl="0">
              <a:spcBef>
                <a:spcPts val="0"/>
              </a:spcBef>
              <a:spcAft>
                <a:spcPts val="0"/>
              </a:spcAft>
              <a:buSzPts val="1400"/>
              <a:buFont typeface="Oxygen"/>
              <a:buChar char="○"/>
              <a:defRPr/>
            </a:lvl5pPr>
            <a:lvl6pPr indent="-317500" lvl="5" marL="2743200" rtl="0">
              <a:spcBef>
                <a:spcPts val="0"/>
              </a:spcBef>
              <a:spcAft>
                <a:spcPts val="0"/>
              </a:spcAft>
              <a:buSzPts val="1400"/>
              <a:buFont typeface="Oxygen"/>
              <a:buChar char="■"/>
              <a:defRPr/>
            </a:lvl6pPr>
            <a:lvl7pPr indent="-317500" lvl="6" marL="3200400" rtl="0">
              <a:spcBef>
                <a:spcPts val="0"/>
              </a:spcBef>
              <a:spcAft>
                <a:spcPts val="0"/>
              </a:spcAft>
              <a:buSzPts val="1400"/>
              <a:buFont typeface="Oxygen"/>
              <a:buChar char="●"/>
              <a:defRPr/>
            </a:lvl7pPr>
            <a:lvl8pPr indent="-317500" lvl="7" marL="3657600" rtl="0">
              <a:spcBef>
                <a:spcPts val="0"/>
              </a:spcBef>
              <a:spcAft>
                <a:spcPts val="0"/>
              </a:spcAft>
              <a:buSzPts val="1400"/>
              <a:buFont typeface="Oxygen"/>
              <a:buChar char="○"/>
              <a:defRPr/>
            </a:lvl8pPr>
            <a:lvl9pPr indent="-317500" lvl="8" marL="4114800" rtl="0">
              <a:spcBef>
                <a:spcPts val="0"/>
              </a:spcBef>
              <a:spcAft>
                <a:spcPts val="0"/>
              </a:spcAft>
              <a:buSzPts val="1400"/>
              <a:buFont typeface="Oxygen"/>
              <a:buChar char="■"/>
              <a:defRPr/>
            </a:lvl9pPr>
          </a:lstStyle>
          <a:p/>
        </p:txBody>
      </p:sp>
      <p:sp>
        <p:nvSpPr>
          <p:cNvPr id="130" name="Google Shape;130;p19"/>
          <p:cNvSpPr txBox="1"/>
          <p:nvPr>
            <p:ph idx="5" type="body"/>
          </p:nvPr>
        </p:nvSpPr>
        <p:spPr>
          <a:xfrm>
            <a:off x="3364050" y="2012000"/>
            <a:ext cx="2415900" cy="2349900"/>
          </a:xfrm>
          <a:prstGeom prst="rect">
            <a:avLst/>
          </a:prstGeom>
          <a:solidFill>
            <a:schemeClr val="lt1"/>
          </a:solidFill>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Font typeface="Oxygen"/>
              <a:buChar char="●"/>
              <a:defRPr sz="1200"/>
            </a:lvl1pPr>
            <a:lvl2pPr indent="-317500" lvl="1" marL="914400" rtl="0">
              <a:spcBef>
                <a:spcPts val="0"/>
              </a:spcBef>
              <a:spcAft>
                <a:spcPts val="0"/>
              </a:spcAft>
              <a:buSzPts val="1400"/>
              <a:buFont typeface="Oxygen"/>
              <a:buChar char="○"/>
              <a:defRPr/>
            </a:lvl2pPr>
            <a:lvl3pPr indent="-317500" lvl="2" marL="1371600" rtl="0">
              <a:spcBef>
                <a:spcPts val="0"/>
              </a:spcBef>
              <a:spcAft>
                <a:spcPts val="0"/>
              </a:spcAft>
              <a:buSzPts val="1400"/>
              <a:buFont typeface="Oxygen"/>
              <a:buChar char="■"/>
              <a:defRPr/>
            </a:lvl3pPr>
            <a:lvl4pPr indent="-317500" lvl="3" marL="1828800" rtl="0">
              <a:spcBef>
                <a:spcPts val="0"/>
              </a:spcBef>
              <a:spcAft>
                <a:spcPts val="0"/>
              </a:spcAft>
              <a:buSzPts val="1400"/>
              <a:buFont typeface="Oxygen"/>
              <a:buChar char="●"/>
              <a:defRPr/>
            </a:lvl4pPr>
            <a:lvl5pPr indent="-317500" lvl="4" marL="2286000" rtl="0">
              <a:spcBef>
                <a:spcPts val="0"/>
              </a:spcBef>
              <a:spcAft>
                <a:spcPts val="0"/>
              </a:spcAft>
              <a:buSzPts val="1400"/>
              <a:buFont typeface="Oxygen"/>
              <a:buChar char="○"/>
              <a:defRPr/>
            </a:lvl5pPr>
            <a:lvl6pPr indent="-317500" lvl="5" marL="2743200" rtl="0">
              <a:spcBef>
                <a:spcPts val="0"/>
              </a:spcBef>
              <a:spcAft>
                <a:spcPts val="0"/>
              </a:spcAft>
              <a:buSzPts val="1400"/>
              <a:buFont typeface="Oxygen"/>
              <a:buChar char="■"/>
              <a:defRPr/>
            </a:lvl6pPr>
            <a:lvl7pPr indent="-317500" lvl="6" marL="3200400" rtl="0">
              <a:spcBef>
                <a:spcPts val="0"/>
              </a:spcBef>
              <a:spcAft>
                <a:spcPts val="0"/>
              </a:spcAft>
              <a:buSzPts val="1400"/>
              <a:buFont typeface="Oxygen"/>
              <a:buChar char="●"/>
              <a:defRPr/>
            </a:lvl7pPr>
            <a:lvl8pPr indent="-317500" lvl="7" marL="3657600" rtl="0">
              <a:spcBef>
                <a:spcPts val="0"/>
              </a:spcBef>
              <a:spcAft>
                <a:spcPts val="0"/>
              </a:spcAft>
              <a:buSzPts val="1400"/>
              <a:buFont typeface="Oxygen"/>
              <a:buChar char="○"/>
              <a:defRPr/>
            </a:lvl8pPr>
            <a:lvl9pPr indent="-317500" lvl="8" marL="4114800" rtl="0">
              <a:spcBef>
                <a:spcPts val="0"/>
              </a:spcBef>
              <a:spcAft>
                <a:spcPts val="0"/>
              </a:spcAft>
              <a:buSzPts val="1400"/>
              <a:buFont typeface="Oxygen"/>
              <a:buChar char="■"/>
              <a:defRPr/>
            </a:lvl9pPr>
          </a:lstStyle>
          <a:p/>
        </p:txBody>
      </p:sp>
      <p:sp>
        <p:nvSpPr>
          <p:cNvPr id="131" name="Google Shape;131;p19"/>
          <p:cNvSpPr txBox="1"/>
          <p:nvPr>
            <p:ph idx="6" type="body"/>
          </p:nvPr>
        </p:nvSpPr>
        <p:spPr>
          <a:xfrm>
            <a:off x="5945150" y="2012000"/>
            <a:ext cx="2415900" cy="2349900"/>
          </a:xfrm>
          <a:prstGeom prst="rect">
            <a:avLst/>
          </a:prstGeom>
          <a:solidFill>
            <a:schemeClr val="lt1"/>
          </a:solidFill>
        </p:spPr>
        <p:txBody>
          <a:bodyPr anchorCtr="0" anchor="t" bIns="91425" lIns="91425" spcFirstLastPara="1" rIns="91425" wrap="square" tIns="91425">
            <a:noAutofit/>
          </a:bodyPr>
          <a:lstStyle>
            <a:lvl1pPr indent="-317500" lvl="0" marL="457200" rtl="0">
              <a:lnSpc>
                <a:spcPct val="115000"/>
              </a:lnSpc>
              <a:spcBef>
                <a:spcPts val="0"/>
              </a:spcBef>
              <a:spcAft>
                <a:spcPts val="0"/>
              </a:spcAft>
              <a:buSzPts val="1400"/>
              <a:buFont typeface="Oxygen"/>
              <a:buChar char="●"/>
              <a:defRPr sz="1200"/>
            </a:lvl1pPr>
            <a:lvl2pPr indent="-317500" lvl="1" marL="914400" rtl="0">
              <a:spcBef>
                <a:spcPts val="0"/>
              </a:spcBef>
              <a:spcAft>
                <a:spcPts val="0"/>
              </a:spcAft>
              <a:buSzPts val="1400"/>
              <a:buFont typeface="Oxygen"/>
              <a:buChar char="○"/>
              <a:defRPr/>
            </a:lvl2pPr>
            <a:lvl3pPr indent="-317500" lvl="2" marL="1371600" rtl="0">
              <a:spcBef>
                <a:spcPts val="0"/>
              </a:spcBef>
              <a:spcAft>
                <a:spcPts val="0"/>
              </a:spcAft>
              <a:buSzPts val="1400"/>
              <a:buFont typeface="Oxygen"/>
              <a:buChar char="■"/>
              <a:defRPr/>
            </a:lvl3pPr>
            <a:lvl4pPr indent="-317500" lvl="3" marL="1828800" rtl="0">
              <a:spcBef>
                <a:spcPts val="0"/>
              </a:spcBef>
              <a:spcAft>
                <a:spcPts val="0"/>
              </a:spcAft>
              <a:buSzPts val="1400"/>
              <a:buFont typeface="Oxygen"/>
              <a:buChar char="●"/>
              <a:defRPr/>
            </a:lvl4pPr>
            <a:lvl5pPr indent="-317500" lvl="4" marL="2286000" rtl="0">
              <a:spcBef>
                <a:spcPts val="0"/>
              </a:spcBef>
              <a:spcAft>
                <a:spcPts val="0"/>
              </a:spcAft>
              <a:buSzPts val="1400"/>
              <a:buFont typeface="Oxygen"/>
              <a:buChar char="○"/>
              <a:defRPr/>
            </a:lvl5pPr>
            <a:lvl6pPr indent="-317500" lvl="5" marL="2743200" rtl="0">
              <a:spcBef>
                <a:spcPts val="0"/>
              </a:spcBef>
              <a:spcAft>
                <a:spcPts val="0"/>
              </a:spcAft>
              <a:buSzPts val="1400"/>
              <a:buFont typeface="Oxygen"/>
              <a:buChar char="■"/>
              <a:defRPr/>
            </a:lvl6pPr>
            <a:lvl7pPr indent="-317500" lvl="6" marL="3200400" rtl="0">
              <a:spcBef>
                <a:spcPts val="0"/>
              </a:spcBef>
              <a:spcAft>
                <a:spcPts val="0"/>
              </a:spcAft>
              <a:buSzPts val="1400"/>
              <a:buFont typeface="Oxygen"/>
              <a:buChar char="●"/>
              <a:defRPr/>
            </a:lvl7pPr>
            <a:lvl8pPr indent="-317500" lvl="7" marL="3657600" rtl="0">
              <a:spcBef>
                <a:spcPts val="0"/>
              </a:spcBef>
              <a:spcAft>
                <a:spcPts val="0"/>
              </a:spcAft>
              <a:buSzPts val="1400"/>
              <a:buFont typeface="Oxygen"/>
              <a:buChar char="○"/>
              <a:defRPr/>
            </a:lvl8pPr>
            <a:lvl9pPr indent="-317500" lvl="8" marL="4114800" rtl="0">
              <a:spcBef>
                <a:spcPts val="0"/>
              </a:spcBef>
              <a:spcAft>
                <a:spcPts val="0"/>
              </a:spcAft>
              <a:buSzPts val="1400"/>
              <a:buFont typeface="Oxygen"/>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7">
    <p:spTree>
      <p:nvGrpSpPr>
        <p:cNvPr id="132" name="Shape 132"/>
        <p:cNvGrpSpPr/>
        <p:nvPr/>
      </p:nvGrpSpPr>
      <p:grpSpPr>
        <a:xfrm>
          <a:off x="0" y="0"/>
          <a:ext cx="0" cy="0"/>
          <a:chOff x="0" y="0"/>
          <a:chExt cx="0" cy="0"/>
        </a:xfrm>
      </p:grpSpPr>
      <p:pic>
        <p:nvPicPr>
          <p:cNvPr id="133" name="Google Shape;133;p20"/>
          <p:cNvPicPr preferRelativeResize="0"/>
          <p:nvPr/>
        </p:nvPicPr>
        <p:blipFill>
          <a:blip r:embed="rId2">
            <a:alphaModFix/>
          </a:blip>
          <a:stretch>
            <a:fillRect/>
          </a:stretch>
        </p:blipFill>
        <p:spPr>
          <a:xfrm flipH="1">
            <a:off x="0" y="0"/>
            <a:ext cx="9144000" cy="5143500"/>
          </a:xfrm>
          <a:prstGeom prst="rect">
            <a:avLst/>
          </a:prstGeom>
          <a:noFill/>
          <a:ln>
            <a:noFill/>
          </a:ln>
        </p:spPr>
      </p:pic>
      <p:sp>
        <p:nvSpPr>
          <p:cNvPr id="134" name="Google Shape;134;p20"/>
          <p:cNvSpPr/>
          <p:nvPr/>
        </p:nvSpPr>
        <p:spPr>
          <a:xfrm>
            <a:off x="713225" y="539500"/>
            <a:ext cx="7717500" cy="46086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20"/>
          <p:cNvSpPr txBox="1"/>
          <p:nvPr>
            <p:ph type="ctrTitle"/>
          </p:nvPr>
        </p:nvSpPr>
        <p:spPr>
          <a:xfrm>
            <a:off x="1591375" y="809075"/>
            <a:ext cx="5961300" cy="1189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500"/>
              <a:buNone/>
              <a:defRPr sz="6000"/>
            </a:lvl1pPr>
            <a:lvl2pPr lvl="1" rtl="0" algn="ctr">
              <a:spcBef>
                <a:spcPts val="0"/>
              </a:spcBef>
              <a:spcAft>
                <a:spcPts val="0"/>
              </a:spcAft>
              <a:buSzPts val="8500"/>
              <a:buNone/>
              <a:defRPr sz="8500"/>
            </a:lvl2pPr>
            <a:lvl3pPr lvl="2" rtl="0" algn="ctr">
              <a:spcBef>
                <a:spcPts val="0"/>
              </a:spcBef>
              <a:spcAft>
                <a:spcPts val="0"/>
              </a:spcAft>
              <a:buSzPts val="8500"/>
              <a:buNone/>
              <a:defRPr sz="8500"/>
            </a:lvl3pPr>
            <a:lvl4pPr lvl="3" rtl="0" algn="ctr">
              <a:spcBef>
                <a:spcPts val="0"/>
              </a:spcBef>
              <a:spcAft>
                <a:spcPts val="0"/>
              </a:spcAft>
              <a:buSzPts val="8500"/>
              <a:buNone/>
              <a:defRPr sz="8500"/>
            </a:lvl4pPr>
            <a:lvl5pPr lvl="4" rtl="0" algn="ctr">
              <a:spcBef>
                <a:spcPts val="0"/>
              </a:spcBef>
              <a:spcAft>
                <a:spcPts val="0"/>
              </a:spcAft>
              <a:buSzPts val="8500"/>
              <a:buNone/>
              <a:defRPr sz="8500"/>
            </a:lvl5pPr>
            <a:lvl6pPr lvl="5" rtl="0" algn="ctr">
              <a:spcBef>
                <a:spcPts val="0"/>
              </a:spcBef>
              <a:spcAft>
                <a:spcPts val="0"/>
              </a:spcAft>
              <a:buSzPts val="8500"/>
              <a:buNone/>
              <a:defRPr sz="8500"/>
            </a:lvl6pPr>
            <a:lvl7pPr lvl="6" rtl="0" algn="ctr">
              <a:spcBef>
                <a:spcPts val="0"/>
              </a:spcBef>
              <a:spcAft>
                <a:spcPts val="0"/>
              </a:spcAft>
              <a:buSzPts val="8500"/>
              <a:buNone/>
              <a:defRPr sz="8500"/>
            </a:lvl7pPr>
            <a:lvl8pPr lvl="7" rtl="0" algn="ctr">
              <a:spcBef>
                <a:spcPts val="0"/>
              </a:spcBef>
              <a:spcAft>
                <a:spcPts val="0"/>
              </a:spcAft>
              <a:buSzPts val="8500"/>
              <a:buNone/>
              <a:defRPr sz="8500"/>
            </a:lvl8pPr>
            <a:lvl9pPr lvl="8" rtl="0" algn="ctr">
              <a:spcBef>
                <a:spcPts val="0"/>
              </a:spcBef>
              <a:spcAft>
                <a:spcPts val="0"/>
              </a:spcAft>
              <a:buSzPts val="8500"/>
              <a:buNone/>
              <a:defRPr sz="8500"/>
            </a:lvl9pPr>
          </a:lstStyle>
          <a:p/>
        </p:txBody>
      </p:sp>
      <p:sp>
        <p:nvSpPr>
          <p:cNvPr id="136" name="Google Shape;136;p20"/>
          <p:cNvSpPr txBox="1"/>
          <p:nvPr>
            <p:ph idx="1" type="subTitle"/>
          </p:nvPr>
        </p:nvSpPr>
        <p:spPr>
          <a:xfrm>
            <a:off x="1591375" y="1846476"/>
            <a:ext cx="5961300" cy="1189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Clr>
                <a:schemeClr val="dk1"/>
              </a:buClr>
              <a:buSzPts val="1200"/>
              <a:buNone/>
              <a:defRPr>
                <a:solidFill>
                  <a:schemeClr val="dk1"/>
                </a:solidFill>
              </a:defRPr>
            </a:lvl1pPr>
            <a:lvl2pPr lvl="1" rtl="0" algn="ctr">
              <a:lnSpc>
                <a:spcPct val="100000"/>
              </a:lnSpc>
              <a:spcBef>
                <a:spcPts val="0"/>
              </a:spcBef>
              <a:spcAft>
                <a:spcPts val="0"/>
              </a:spcAft>
              <a:buClr>
                <a:schemeClr val="dk1"/>
              </a:buClr>
              <a:buSzPts val="1200"/>
              <a:buNone/>
              <a:defRPr>
                <a:solidFill>
                  <a:schemeClr val="dk1"/>
                </a:solidFill>
              </a:defRPr>
            </a:lvl2pPr>
            <a:lvl3pPr lvl="2" rtl="0" algn="ctr">
              <a:lnSpc>
                <a:spcPct val="100000"/>
              </a:lnSpc>
              <a:spcBef>
                <a:spcPts val="0"/>
              </a:spcBef>
              <a:spcAft>
                <a:spcPts val="0"/>
              </a:spcAft>
              <a:buClr>
                <a:schemeClr val="dk1"/>
              </a:buClr>
              <a:buSzPts val="1200"/>
              <a:buNone/>
              <a:defRPr>
                <a:solidFill>
                  <a:schemeClr val="dk1"/>
                </a:solidFill>
              </a:defRPr>
            </a:lvl3pPr>
            <a:lvl4pPr lvl="3" rtl="0" algn="ctr">
              <a:lnSpc>
                <a:spcPct val="100000"/>
              </a:lnSpc>
              <a:spcBef>
                <a:spcPts val="0"/>
              </a:spcBef>
              <a:spcAft>
                <a:spcPts val="0"/>
              </a:spcAft>
              <a:buClr>
                <a:schemeClr val="dk1"/>
              </a:buClr>
              <a:buSzPts val="1200"/>
              <a:buNone/>
              <a:defRPr>
                <a:solidFill>
                  <a:schemeClr val="dk1"/>
                </a:solidFill>
              </a:defRPr>
            </a:lvl4pPr>
            <a:lvl5pPr lvl="4" rtl="0" algn="ctr">
              <a:lnSpc>
                <a:spcPct val="100000"/>
              </a:lnSpc>
              <a:spcBef>
                <a:spcPts val="0"/>
              </a:spcBef>
              <a:spcAft>
                <a:spcPts val="0"/>
              </a:spcAft>
              <a:buClr>
                <a:schemeClr val="dk1"/>
              </a:buClr>
              <a:buSzPts val="1200"/>
              <a:buNone/>
              <a:defRPr>
                <a:solidFill>
                  <a:schemeClr val="dk1"/>
                </a:solidFill>
              </a:defRPr>
            </a:lvl5pPr>
            <a:lvl6pPr lvl="5" rtl="0" algn="ctr">
              <a:lnSpc>
                <a:spcPct val="100000"/>
              </a:lnSpc>
              <a:spcBef>
                <a:spcPts val="0"/>
              </a:spcBef>
              <a:spcAft>
                <a:spcPts val="0"/>
              </a:spcAft>
              <a:buClr>
                <a:schemeClr val="dk1"/>
              </a:buClr>
              <a:buSzPts val="1200"/>
              <a:buNone/>
              <a:defRPr>
                <a:solidFill>
                  <a:schemeClr val="dk1"/>
                </a:solidFill>
              </a:defRPr>
            </a:lvl6pPr>
            <a:lvl7pPr lvl="6" rtl="0" algn="ctr">
              <a:lnSpc>
                <a:spcPct val="100000"/>
              </a:lnSpc>
              <a:spcBef>
                <a:spcPts val="0"/>
              </a:spcBef>
              <a:spcAft>
                <a:spcPts val="0"/>
              </a:spcAft>
              <a:buClr>
                <a:schemeClr val="dk1"/>
              </a:buClr>
              <a:buSzPts val="1200"/>
              <a:buNone/>
              <a:defRPr>
                <a:solidFill>
                  <a:schemeClr val="dk1"/>
                </a:solidFill>
              </a:defRPr>
            </a:lvl7pPr>
            <a:lvl8pPr lvl="7" rtl="0" algn="ctr">
              <a:lnSpc>
                <a:spcPct val="100000"/>
              </a:lnSpc>
              <a:spcBef>
                <a:spcPts val="0"/>
              </a:spcBef>
              <a:spcAft>
                <a:spcPts val="0"/>
              </a:spcAft>
              <a:buClr>
                <a:schemeClr val="dk1"/>
              </a:buClr>
              <a:buSzPts val="1200"/>
              <a:buNone/>
              <a:defRPr>
                <a:solidFill>
                  <a:schemeClr val="dk1"/>
                </a:solidFill>
              </a:defRPr>
            </a:lvl8pPr>
            <a:lvl9pPr lvl="8" rtl="0" algn="ctr">
              <a:lnSpc>
                <a:spcPct val="100000"/>
              </a:lnSpc>
              <a:spcBef>
                <a:spcPts val="0"/>
              </a:spcBef>
              <a:spcAft>
                <a:spcPts val="0"/>
              </a:spcAft>
              <a:buClr>
                <a:schemeClr val="dk1"/>
              </a:buClr>
              <a:buSzPts val="1200"/>
              <a:buNone/>
              <a:defRPr>
                <a:solidFill>
                  <a:schemeClr val="dk1"/>
                </a:solidFill>
              </a:defRPr>
            </a:lvl9pPr>
          </a:lstStyle>
          <a:p/>
        </p:txBody>
      </p:sp>
      <p:sp>
        <p:nvSpPr>
          <p:cNvPr id="137" name="Google Shape;137;p20"/>
          <p:cNvSpPr txBox="1"/>
          <p:nvPr/>
        </p:nvSpPr>
        <p:spPr>
          <a:xfrm>
            <a:off x="2339650" y="3841325"/>
            <a:ext cx="4464600" cy="554100"/>
          </a:xfrm>
          <a:prstGeom prst="rect">
            <a:avLst/>
          </a:prstGeom>
          <a:noFill/>
          <a:ln>
            <a:noFill/>
          </a:ln>
        </p:spPr>
        <p:txBody>
          <a:bodyPr anchorCtr="0" anchor="ctr" bIns="91425" lIns="91425" spcFirstLastPara="1" rIns="91425" wrap="square" tIns="91425">
            <a:noAutofit/>
          </a:bodyPr>
          <a:lstStyle/>
          <a:p>
            <a:pPr indent="0" lvl="0" marL="0" rtl="0" algn="ctr">
              <a:spcBef>
                <a:spcPts val="300"/>
              </a:spcBef>
              <a:spcAft>
                <a:spcPts val="0"/>
              </a:spcAft>
              <a:buNone/>
            </a:pPr>
            <a:r>
              <a:rPr lang="en" sz="1000">
                <a:solidFill>
                  <a:schemeClr val="dk1"/>
                </a:solidFill>
                <a:latin typeface="DM Sans"/>
                <a:ea typeface="DM Sans"/>
                <a:cs typeface="DM Sans"/>
                <a:sym typeface="DM Sans"/>
              </a:rPr>
              <a:t>CREDITS: This presentation template was created by </a:t>
            </a:r>
            <a:r>
              <a:rPr b="1" lang="en" sz="1000" u="sng">
                <a:solidFill>
                  <a:schemeClr val="dk1"/>
                </a:solidFill>
                <a:latin typeface="DM Sans"/>
                <a:ea typeface="DM Sans"/>
                <a:cs typeface="DM Sans"/>
                <a:sym typeface="DM Sans"/>
                <a:hlinkClick r:id="rId3">
                  <a:extLst>
                    <a:ext uri="{A12FA001-AC4F-418D-AE19-62706E023703}">
                      <ahyp:hlinkClr val="tx"/>
                    </a:ext>
                  </a:extLst>
                </a:hlinkClick>
              </a:rPr>
              <a:t>Slidesgo</a:t>
            </a:r>
            <a:r>
              <a:rPr lang="en" sz="1000">
                <a:solidFill>
                  <a:schemeClr val="dk1"/>
                </a:solidFill>
                <a:latin typeface="DM Sans"/>
                <a:ea typeface="DM Sans"/>
                <a:cs typeface="DM Sans"/>
                <a:sym typeface="DM Sans"/>
              </a:rPr>
              <a:t>, and includes icons by </a:t>
            </a:r>
            <a:r>
              <a:rPr b="1" lang="en" sz="1000" u="sng">
                <a:solidFill>
                  <a:schemeClr val="dk1"/>
                </a:solidFill>
                <a:latin typeface="DM Sans"/>
                <a:ea typeface="DM Sans"/>
                <a:cs typeface="DM Sans"/>
                <a:sym typeface="DM Sans"/>
                <a:hlinkClick r:id="rId4">
                  <a:extLst>
                    <a:ext uri="{A12FA001-AC4F-418D-AE19-62706E023703}">
                      <ahyp:hlinkClr val="tx"/>
                    </a:ext>
                  </a:extLst>
                </a:hlinkClick>
              </a:rPr>
              <a:t>Flaticon</a:t>
            </a:r>
            <a:r>
              <a:rPr lang="en" sz="1000">
                <a:solidFill>
                  <a:schemeClr val="dk1"/>
                </a:solidFill>
                <a:latin typeface="DM Sans"/>
                <a:ea typeface="DM Sans"/>
                <a:cs typeface="DM Sans"/>
                <a:sym typeface="DM Sans"/>
              </a:rPr>
              <a:t>, and infographics &amp; images by </a:t>
            </a:r>
            <a:r>
              <a:rPr b="1" lang="en" sz="1000" u="sng">
                <a:solidFill>
                  <a:schemeClr val="dk1"/>
                </a:solidFill>
                <a:latin typeface="DM Sans"/>
                <a:ea typeface="DM Sans"/>
                <a:cs typeface="DM Sans"/>
                <a:sym typeface="DM Sans"/>
                <a:hlinkClick r:id="rId5">
                  <a:extLst>
                    <a:ext uri="{A12FA001-AC4F-418D-AE19-62706E023703}">
                      <ahyp:hlinkClr val="tx"/>
                    </a:ext>
                  </a:extLst>
                </a:hlinkClick>
              </a:rPr>
              <a:t>Freepik</a:t>
            </a:r>
            <a:endParaRPr b="1" sz="1000" u="sng">
              <a:solidFill>
                <a:schemeClr val="dk1"/>
              </a:solidFill>
              <a:latin typeface="DM Sans"/>
              <a:ea typeface="DM Sans"/>
              <a:cs typeface="DM Sans"/>
              <a:sym typeface="DM Sans"/>
            </a:endParaRPr>
          </a:p>
        </p:txBody>
      </p:sp>
      <p:sp>
        <p:nvSpPr>
          <p:cNvPr id="138" name="Google Shape;138;p20"/>
          <p:cNvSpPr/>
          <p:nvPr/>
        </p:nvSpPr>
        <p:spPr>
          <a:xfrm rot="5400000">
            <a:off x="7829725" y="4411775"/>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20"/>
          <p:cNvSpPr/>
          <p:nvPr/>
        </p:nvSpPr>
        <p:spPr>
          <a:xfrm rot="5400000">
            <a:off x="112175" y="342700"/>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10">
    <p:spTree>
      <p:nvGrpSpPr>
        <p:cNvPr id="140" name="Shape 140"/>
        <p:cNvGrpSpPr/>
        <p:nvPr/>
      </p:nvGrpSpPr>
      <p:grpSpPr>
        <a:xfrm>
          <a:off x="0" y="0"/>
          <a:ext cx="0" cy="0"/>
          <a:chOff x="0" y="0"/>
          <a:chExt cx="0" cy="0"/>
        </a:xfrm>
      </p:grpSpPr>
      <p:pic>
        <p:nvPicPr>
          <p:cNvPr id="141" name="Google Shape;141;p21"/>
          <p:cNvPicPr preferRelativeResize="0"/>
          <p:nvPr/>
        </p:nvPicPr>
        <p:blipFill rotWithShape="1">
          <a:blip r:embed="rId2">
            <a:alphaModFix/>
          </a:blip>
          <a:srcRect b="0" l="35599" r="4609" t="0"/>
          <a:stretch/>
        </p:blipFill>
        <p:spPr>
          <a:xfrm>
            <a:off x="3676750" y="0"/>
            <a:ext cx="5467248" cy="5143500"/>
          </a:xfrm>
          <a:prstGeom prst="rect">
            <a:avLst/>
          </a:prstGeom>
          <a:noFill/>
          <a:ln>
            <a:noFill/>
          </a:ln>
        </p:spPr>
      </p:pic>
      <p:pic>
        <p:nvPicPr>
          <p:cNvPr id="142" name="Google Shape;142;p21"/>
          <p:cNvPicPr preferRelativeResize="0"/>
          <p:nvPr/>
        </p:nvPicPr>
        <p:blipFill rotWithShape="1">
          <a:blip r:embed="rId2">
            <a:alphaModFix/>
          </a:blip>
          <a:srcRect b="46803" l="59741" r="31544" t="28656"/>
          <a:stretch/>
        </p:blipFill>
        <p:spPr>
          <a:xfrm>
            <a:off x="0" y="-25388"/>
            <a:ext cx="713227" cy="1129775"/>
          </a:xfrm>
          <a:prstGeom prst="rect">
            <a:avLst/>
          </a:prstGeom>
          <a:noFill/>
          <a:ln>
            <a:noFill/>
          </a:ln>
        </p:spPr>
      </p:pic>
      <p:sp>
        <p:nvSpPr>
          <p:cNvPr id="143" name="Google Shape;143;p21"/>
          <p:cNvSpPr/>
          <p:nvPr/>
        </p:nvSpPr>
        <p:spPr>
          <a:xfrm>
            <a:off x="3072725" y="4749900"/>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10_1">
    <p:spTree>
      <p:nvGrpSpPr>
        <p:cNvPr id="144" name="Shape 144"/>
        <p:cNvGrpSpPr/>
        <p:nvPr/>
      </p:nvGrpSpPr>
      <p:grpSpPr>
        <a:xfrm>
          <a:off x="0" y="0"/>
          <a:ext cx="0" cy="0"/>
          <a:chOff x="0" y="0"/>
          <a:chExt cx="0" cy="0"/>
        </a:xfrm>
      </p:grpSpPr>
      <p:pic>
        <p:nvPicPr>
          <p:cNvPr id="145" name="Google Shape;145;p22"/>
          <p:cNvPicPr preferRelativeResize="0"/>
          <p:nvPr/>
        </p:nvPicPr>
        <p:blipFill>
          <a:blip r:embed="rId2">
            <a:alphaModFix/>
          </a:blip>
          <a:stretch>
            <a:fillRect/>
          </a:stretch>
        </p:blipFill>
        <p:spPr>
          <a:xfrm>
            <a:off x="0" y="0"/>
            <a:ext cx="9144000" cy="5143500"/>
          </a:xfrm>
          <a:prstGeom prst="rect">
            <a:avLst/>
          </a:prstGeom>
          <a:noFill/>
          <a:ln>
            <a:noFill/>
          </a:ln>
        </p:spPr>
      </p:pic>
      <p:sp>
        <p:nvSpPr>
          <p:cNvPr id="146" name="Google Shape;146;p22"/>
          <p:cNvSpPr/>
          <p:nvPr/>
        </p:nvSpPr>
        <p:spPr>
          <a:xfrm>
            <a:off x="0" y="539500"/>
            <a:ext cx="8430600" cy="4069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22"/>
          <p:cNvSpPr/>
          <p:nvPr/>
        </p:nvSpPr>
        <p:spPr>
          <a:xfrm rot="5400000">
            <a:off x="112175" y="404250"/>
            <a:ext cx="1202100" cy="393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22"/>
          <p:cNvSpPr/>
          <p:nvPr/>
        </p:nvSpPr>
        <p:spPr>
          <a:xfrm flipH="1">
            <a:off x="6618662" y="3760115"/>
            <a:ext cx="2000400" cy="1034700"/>
          </a:xfrm>
          <a:prstGeom prst="corner">
            <a:avLst>
              <a:gd fmla="val 17879" name="adj1"/>
              <a:gd fmla="val 18197"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500"/>
              <a:buFont typeface="Poppins"/>
              <a:buNone/>
              <a:defRPr b="1" sz="3500">
                <a:solidFill>
                  <a:schemeClr val="dk1"/>
                </a:solidFill>
                <a:latin typeface="Poppins"/>
                <a:ea typeface="Poppins"/>
                <a:cs typeface="Poppins"/>
                <a:sym typeface="Poppins"/>
              </a:defRPr>
            </a:lvl1pPr>
            <a:lvl2pPr lvl="1">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2pPr>
            <a:lvl3pPr lvl="2">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3pPr>
            <a:lvl4pPr lvl="3">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4pPr>
            <a:lvl5pPr lvl="4">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5pPr>
            <a:lvl6pPr lvl="5">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6pPr>
            <a:lvl7pPr lvl="6">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7pPr>
            <a:lvl8pPr lvl="7">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8pPr>
            <a:lvl9pPr lvl="8">
              <a:spcBef>
                <a:spcPts val="0"/>
              </a:spcBef>
              <a:spcAft>
                <a:spcPts val="0"/>
              </a:spcAft>
              <a:buClr>
                <a:schemeClr val="dk1"/>
              </a:buClr>
              <a:buSzPts val="3500"/>
              <a:buFont typeface="Bebas Neue"/>
              <a:buNone/>
              <a:defRPr sz="3500">
                <a:solidFill>
                  <a:schemeClr val="dk1"/>
                </a:solidFill>
                <a:latin typeface="Bebas Neue"/>
                <a:ea typeface="Bebas Neue"/>
                <a:cs typeface="Bebas Neue"/>
                <a:sym typeface="Bebas Neue"/>
              </a:defRPr>
            </a:lvl9pPr>
          </a:lstStyle>
          <a:p/>
        </p:txBody>
      </p:sp>
      <p:sp>
        <p:nvSpPr>
          <p:cNvPr id="7" name="Google Shape;7;p1"/>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1pPr>
            <a:lvl2pPr indent="-304800" lvl="1" marL="9144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2pPr>
            <a:lvl3pPr indent="-304800" lvl="2" marL="13716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3pPr>
            <a:lvl4pPr indent="-304800" lvl="3" marL="1828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4pPr>
            <a:lvl5pPr indent="-304800" lvl="4" marL="22860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5pPr>
            <a:lvl6pPr indent="-304800" lvl="5" marL="27432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6pPr>
            <a:lvl7pPr indent="-304800" lvl="6" marL="32004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7pPr>
            <a:lvl8pPr indent="-304800" lvl="7" marL="36576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8pPr>
            <a:lvl9pPr indent="-304800" lvl="8" marL="4114800">
              <a:lnSpc>
                <a:spcPct val="100000"/>
              </a:lnSpc>
              <a:spcBef>
                <a:spcPts val="0"/>
              </a:spcBef>
              <a:spcAft>
                <a:spcPts val="0"/>
              </a:spcAft>
              <a:buClr>
                <a:schemeClr val="dk1"/>
              </a:buClr>
              <a:buSzPts val="1200"/>
              <a:buFont typeface="DM Sans"/>
              <a:buChar char="■"/>
              <a:defRPr sz="1200">
                <a:solidFill>
                  <a:schemeClr val="dk1"/>
                </a:solidFill>
                <a:latin typeface="DM Sans"/>
                <a:ea typeface="DM Sans"/>
                <a:cs typeface="DM Sans"/>
                <a:sym typeface="DM Sans"/>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0.xml"/><Relationship Id="rId3" Type="http://schemas.openxmlformats.org/officeDocument/2006/relationships/image" Target="../media/image16.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5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txBox="1"/>
          <p:nvPr>
            <p:ph type="ctrTitle"/>
          </p:nvPr>
        </p:nvSpPr>
        <p:spPr>
          <a:xfrm>
            <a:off x="1246200" y="539500"/>
            <a:ext cx="6199800" cy="350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rgbClr val="0A1D37"/>
                </a:solidFill>
                <a:latin typeface="Lato"/>
                <a:ea typeface="Lato"/>
                <a:cs typeface="Lato"/>
                <a:sym typeface="Lato"/>
              </a:rPr>
              <a:t>Good Governance and Social Responsibility</a:t>
            </a:r>
            <a:endParaRPr sz="2400">
              <a:solidFill>
                <a:srgbClr val="0A1D37"/>
              </a:solidFill>
              <a:latin typeface="Lato"/>
              <a:ea typeface="Lato"/>
              <a:cs typeface="Lato"/>
              <a:sym typeface="Lato"/>
            </a:endParaRPr>
          </a:p>
          <a:p>
            <a:pPr indent="0" lvl="0" marL="0" rtl="0" algn="ctr">
              <a:spcBef>
                <a:spcPts val="0"/>
              </a:spcBef>
              <a:spcAft>
                <a:spcPts val="0"/>
              </a:spcAft>
              <a:buNone/>
            </a:pPr>
            <a:r>
              <a:t/>
            </a:r>
            <a:endParaRPr sz="2400">
              <a:solidFill>
                <a:srgbClr val="0A1D37"/>
              </a:solidFill>
              <a:latin typeface="Lato"/>
              <a:ea typeface="Lato"/>
              <a:cs typeface="Lato"/>
              <a:sym typeface="Lato"/>
            </a:endParaRPr>
          </a:p>
          <a:p>
            <a:pPr indent="0" lvl="0" marL="0" rtl="0" algn="ctr">
              <a:lnSpc>
                <a:spcPct val="80000"/>
              </a:lnSpc>
              <a:spcBef>
                <a:spcPts val="0"/>
              </a:spcBef>
              <a:spcAft>
                <a:spcPts val="0"/>
              </a:spcAft>
              <a:buNone/>
            </a:pPr>
            <a:r>
              <a:rPr b="0" lang="en" sz="2400">
                <a:solidFill>
                  <a:srgbClr val="151F29"/>
                </a:solidFill>
                <a:latin typeface="Work Sans ExtraBold"/>
                <a:ea typeface="Work Sans ExtraBold"/>
                <a:cs typeface="Work Sans ExtraBold"/>
                <a:sym typeface="Work Sans ExtraBold"/>
              </a:rPr>
              <a:t>Corporate Governance Definitions</a:t>
            </a:r>
            <a:endParaRPr b="0" sz="2400">
              <a:solidFill>
                <a:srgbClr val="0A1D37"/>
              </a:solidFill>
              <a:latin typeface="Do Hyeon"/>
              <a:ea typeface="Do Hyeon"/>
              <a:cs typeface="Do Hyeon"/>
              <a:sym typeface="Do Hyeon"/>
            </a:endParaRPr>
          </a:p>
          <a:p>
            <a:pPr indent="0" lvl="0" marL="0" rtl="0" algn="ctr">
              <a:spcBef>
                <a:spcPts val="0"/>
              </a:spcBef>
              <a:spcAft>
                <a:spcPts val="0"/>
              </a:spcAft>
              <a:buNone/>
            </a:pPr>
            <a:r>
              <a:rPr lang="en" sz="2400">
                <a:solidFill>
                  <a:srgbClr val="0A1D37"/>
                </a:solidFill>
                <a:latin typeface="Lato"/>
                <a:ea typeface="Lato"/>
                <a:cs typeface="Lato"/>
                <a:sym typeface="Lato"/>
              </a:rPr>
              <a:t>Week 2</a:t>
            </a:r>
            <a:endParaRPr sz="2400">
              <a:solidFill>
                <a:srgbClr val="0A1D37"/>
              </a:solidFill>
              <a:latin typeface="Lato"/>
              <a:ea typeface="Lato"/>
              <a:cs typeface="Lato"/>
              <a:sym typeface="Lato"/>
            </a:endParaRPr>
          </a:p>
          <a:p>
            <a:pPr indent="0" lvl="0" marL="0" rtl="0" algn="l">
              <a:spcBef>
                <a:spcPts val="0"/>
              </a:spcBef>
              <a:spcAft>
                <a:spcPts val="0"/>
              </a:spcAft>
              <a:buNone/>
            </a:pPr>
            <a:r>
              <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400">
                <a:solidFill>
                  <a:srgbClr val="0A1D37"/>
                </a:solidFill>
                <a:latin typeface="Lato"/>
                <a:ea typeface="Lato"/>
                <a:cs typeface="Lato"/>
                <a:sym typeface="Lato"/>
              </a:rPr>
              <a:t>Lecturer:</a:t>
            </a:r>
            <a:endParaRPr sz="2400">
              <a:solidFill>
                <a:srgbClr val="0A1D37"/>
              </a:solidFill>
              <a:latin typeface="Lato"/>
              <a:ea typeface="Lato"/>
              <a:cs typeface="Lato"/>
              <a:sym typeface="Lato"/>
            </a:endParaRPr>
          </a:p>
          <a:p>
            <a:pPr indent="0" lvl="0" marL="0" rtl="0" algn="ctr">
              <a:spcBef>
                <a:spcPts val="0"/>
              </a:spcBef>
              <a:spcAft>
                <a:spcPts val="0"/>
              </a:spcAft>
              <a:buNone/>
            </a:pPr>
            <a:r>
              <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400">
                <a:solidFill>
                  <a:srgbClr val="0A1D37"/>
                </a:solidFill>
                <a:latin typeface="Lato"/>
                <a:ea typeface="Lato"/>
                <a:cs typeface="Lato"/>
                <a:sym typeface="Lato"/>
              </a:rPr>
              <a:t>Fidela Reyes Balajadia</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400">
                <a:solidFill>
                  <a:srgbClr val="0A1D37"/>
                </a:solidFill>
                <a:latin typeface="Lato"/>
                <a:ea typeface="Lato"/>
                <a:cs typeface="Lato"/>
                <a:sym typeface="Lato"/>
              </a:rPr>
              <a:t>Associate Professor 2</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400">
                <a:solidFill>
                  <a:srgbClr val="0A1D37"/>
                </a:solidFill>
                <a:latin typeface="Lato"/>
                <a:ea typeface="Lato"/>
                <a:cs typeface="Lato"/>
                <a:sym typeface="Lato"/>
              </a:rPr>
              <a:t>University of the Assumption, Philippines</a:t>
            </a:r>
            <a:endParaRPr sz="2400">
              <a:solidFill>
                <a:srgbClr val="0A1D37"/>
              </a:solidFill>
              <a:latin typeface="Lato"/>
              <a:ea typeface="Lato"/>
              <a:cs typeface="Lato"/>
              <a:sym typeface="Lato"/>
            </a:endParaRPr>
          </a:p>
          <a:p>
            <a:pPr indent="0" lvl="0" marL="0" rtl="0" algn="ctr">
              <a:spcBef>
                <a:spcPts val="0"/>
              </a:spcBef>
              <a:spcAft>
                <a:spcPts val="0"/>
              </a:spcAft>
              <a:buNone/>
            </a:pPr>
            <a:r>
              <a:t/>
            </a:r>
            <a:endParaRPr sz="1400"/>
          </a:p>
        </p:txBody>
      </p:sp>
      <p:sp>
        <p:nvSpPr>
          <p:cNvPr id="154" name="Google Shape;154;p23"/>
          <p:cNvSpPr/>
          <p:nvPr/>
        </p:nvSpPr>
        <p:spPr>
          <a:xfrm flipH="1">
            <a:off x="7998100" y="4158150"/>
            <a:ext cx="515400" cy="515400"/>
          </a:xfrm>
          <a:prstGeom prst="corner">
            <a:avLst>
              <a:gd fmla="val 25412" name="adj1"/>
              <a:gd fmla="val 26564" name="adj2"/>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3"/>
          <p:cNvSpPr/>
          <p:nvPr/>
        </p:nvSpPr>
        <p:spPr>
          <a:xfrm>
            <a:off x="649175" y="0"/>
            <a:ext cx="128100" cy="8670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4"/>
          <p:cNvSpPr txBox="1"/>
          <p:nvPr>
            <p:ph type="title"/>
          </p:nvPr>
        </p:nvSpPr>
        <p:spPr>
          <a:xfrm>
            <a:off x="1345675" y="773300"/>
            <a:ext cx="5961000" cy="777600"/>
          </a:xfrm>
          <a:prstGeom prst="rect">
            <a:avLst/>
          </a:prstGeom>
        </p:spPr>
        <p:txBody>
          <a:bodyPr anchorCtr="0" anchor="b" bIns="91425" lIns="91425" spcFirstLastPara="1" rIns="91425" wrap="square" tIns="91425">
            <a:noAutofit/>
          </a:bodyPr>
          <a:lstStyle/>
          <a:p>
            <a:pPr indent="0" lvl="0" marL="0" rtl="0" algn="just">
              <a:lnSpc>
                <a:spcPct val="115000"/>
              </a:lnSpc>
              <a:spcBef>
                <a:spcPts val="1200"/>
              </a:spcBef>
              <a:spcAft>
                <a:spcPts val="0"/>
              </a:spcAft>
              <a:buNone/>
            </a:pPr>
            <a:r>
              <a:rPr lang="en" sz="3000">
                <a:solidFill>
                  <a:srgbClr val="000000"/>
                </a:solidFill>
                <a:latin typeface="Arial"/>
                <a:ea typeface="Arial"/>
                <a:cs typeface="Arial"/>
                <a:sym typeface="Arial"/>
              </a:rPr>
              <a:t>Lecture Learning Objectives:</a:t>
            </a:r>
            <a:endParaRPr sz="3000">
              <a:solidFill>
                <a:srgbClr val="000000"/>
              </a:solidFill>
              <a:latin typeface="Arial"/>
              <a:ea typeface="Arial"/>
              <a:cs typeface="Arial"/>
              <a:sym typeface="Arial"/>
            </a:endParaRPr>
          </a:p>
          <a:p>
            <a:pPr indent="0" lvl="0" marL="0" rtl="0" algn="l">
              <a:spcBef>
                <a:spcPts val="1200"/>
              </a:spcBef>
              <a:spcAft>
                <a:spcPts val="0"/>
              </a:spcAft>
              <a:buNone/>
            </a:pPr>
            <a:r>
              <a:t/>
            </a:r>
            <a:endParaRPr sz="4000"/>
          </a:p>
        </p:txBody>
      </p:sp>
      <p:sp>
        <p:nvSpPr>
          <p:cNvPr id="161" name="Google Shape;161;p24"/>
          <p:cNvSpPr txBox="1"/>
          <p:nvPr>
            <p:ph idx="1" type="subTitle"/>
          </p:nvPr>
        </p:nvSpPr>
        <p:spPr>
          <a:xfrm>
            <a:off x="657900" y="932775"/>
            <a:ext cx="6568800" cy="35862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500">
                <a:solidFill>
                  <a:srgbClr val="000000"/>
                </a:solidFill>
                <a:latin typeface="Arial"/>
                <a:ea typeface="Arial"/>
                <a:cs typeface="Arial"/>
                <a:sym typeface="Arial"/>
              </a:rPr>
              <a:t>At the end of the lecture, you will be able to:</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1.      Define corporate governance</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2.  	Explain the fundamental principles of corporate governance</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3.      Discuss what good governance promotes</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4.   	Identify the benefits of good </a:t>
            </a:r>
            <a:r>
              <a:rPr lang="en" sz="1500">
                <a:solidFill>
                  <a:srgbClr val="000000"/>
                </a:solidFill>
                <a:latin typeface="Arial"/>
                <a:ea typeface="Arial"/>
                <a:cs typeface="Arial"/>
                <a:sym typeface="Arial"/>
              </a:rPr>
              <a:t>governance</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5.	Describe the concept of agency theory in corporate governance </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6.	Explain the goals of financial management</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7.	Detail the roles of the non-executive director, chief finance officer (CFO), audit committee and external auditor in governance</a:t>
            </a:r>
            <a:endParaRPr sz="15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500">
                <a:solidFill>
                  <a:srgbClr val="000000"/>
                </a:solidFill>
                <a:latin typeface="Arial"/>
                <a:ea typeface="Arial"/>
                <a:cs typeface="Arial"/>
                <a:sym typeface="Arial"/>
              </a:rPr>
              <a:t>8.	List down the reasons on the need for external auditors by corporation</a:t>
            </a:r>
            <a:endParaRPr sz="1500">
              <a:solidFill>
                <a:srgbClr val="000000"/>
              </a:solidFill>
              <a:latin typeface="Arial"/>
              <a:ea typeface="Arial"/>
              <a:cs typeface="Arial"/>
              <a:sym typeface="Arial"/>
            </a:endParaRPr>
          </a:p>
          <a:p>
            <a:pPr indent="0" lvl="0" marL="457200" rtl="0" algn="l">
              <a:spcBef>
                <a:spcPts val="1200"/>
              </a:spcBef>
              <a:spcAft>
                <a:spcPts val="0"/>
              </a:spcAft>
              <a:buNone/>
            </a:pPr>
            <a:r>
              <a:t/>
            </a: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5"/>
          <p:cNvSpPr txBox="1"/>
          <p:nvPr>
            <p:ph type="title"/>
          </p:nvPr>
        </p:nvSpPr>
        <p:spPr>
          <a:xfrm>
            <a:off x="2003575" y="468500"/>
            <a:ext cx="5303100" cy="16746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4000"/>
              <a:t>Corporate Governance</a:t>
            </a:r>
            <a:endParaRPr sz="4000"/>
          </a:p>
        </p:txBody>
      </p:sp>
      <p:sp>
        <p:nvSpPr>
          <p:cNvPr id="167" name="Google Shape;167;p25"/>
          <p:cNvSpPr txBox="1"/>
          <p:nvPr>
            <p:ph idx="1" type="subTitle"/>
          </p:nvPr>
        </p:nvSpPr>
        <p:spPr>
          <a:xfrm>
            <a:off x="657900" y="2482050"/>
            <a:ext cx="6568800" cy="1732200"/>
          </a:xfrm>
          <a:prstGeom prst="rect">
            <a:avLst/>
          </a:prstGeom>
        </p:spPr>
        <p:txBody>
          <a:bodyPr anchorCtr="0" anchor="ctr" bIns="91425" lIns="91425" spcFirstLastPara="1" rIns="91425" wrap="square" tIns="91425">
            <a:noAutofit/>
          </a:bodyPr>
          <a:lstStyle/>
          <a:p>
            <a:pPr indent="-342900" lvl="0" marL="457200" rtl="0" algn="l">
              <a:spcBef>
                <a:spcPts val="0"/>
              </a:spcBef>
              <a:spcAft>
                <a:spcPts val="0"/>
              </a:spcAft>
              <a:buSzPts val="1800"/>
              <a:buChar char="-"/>
            </a:pPr>
            <a:r>
              <a:rPr lang="en" sz="2200"/>
              <a:t>Is the process &amp; structure used to direct &amp; manage the business &amp; affairs of the company towards enhancing business prosperity &amp; corporate accountability with the ultimate objective of realizing long-term shareholder value, whilst taking into account the interests of other stakeholders.</a:t>
            </a:r>
            <a:endParaRPr sz="220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6"/>
          <p:cNvSpPr txBox="1"/>
          <p:nvPr>
            <p:ph type="title"/>
          </p:nvPr>
        </p:nvSpPr>
        <p:spPr>
          <a:xfrm>
            <a:off x="720000" y="2164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Corporate Governance</a:t>
            </a:r>
            <a:endParaRPr/>
          </a:p>
        </p:txBody>
      </p:sp>
      <p:sp>
        <p:nvSpPr>
          <p:cNvPr id="173" name="Google Shape;173;p26"/>
          <p:cNvSpPr txBox="1"/>
          <p:nvPr>
            <p:ph idx="4294967295" type="subTitle"/>
          </p:nvPr>
        </p:nvSpPr>
        <p:spPr>
          <a:xfrm flipH="1">
            <a:off x="518200" y="1429825"/>
            <a:ext cx="73665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Clr>
                <a:schemeClr val="dk1"/>
              </a:buClr>
              <a:buSzPts val="2200"/>
              <a:buChar char="●"/>
            </a:pPr>
            <a:r>
              <a:rPr lang="en" sz="2200"/>
              <a:t>In principle, refers to the joint responsibility imposed on the Board of Directors and management to protect shareholder rights and </a:t>
            </a:r>
            <a:r>
              <a:rPr lang="en" sz="2200"/>
              <a:t>enhance</a:t>
            </a:r>
            <a:r>
              <a:rPr lang="en" sz="2200"/>
              <a:t> shareholder value.</a:t>
            </a:r>
            <a:endParaRPr sz="2200"/>
          </a:p>
          <a:p>
            <a:pPr indent="-368300" lvl="0" marL="457200" rtl="0" algn="l">
              <a:lnSpc>
                <a:spcPct val="115000"/>
              </a:lnSpc>
              <a:spcBef>
                <a:spcPts val="0"/>
              </a:spcBef>
              <a:spcAft>
                <a:spcPts val="0"/>
              </a:spcAft>
              <a:buSzPts val="2200"/>
              <a:buChar char="●"/>
            </a:pPr>
            <a:r>
              <a:rPr lang="en" sz="2200"/>
              <a:t>In practice, the </a:t>
            </a:r>
            <a:r>
              <a:rPr lang="en" sz="2200" u="sng"/>
              <a:t>Board</a:t>
            </a:r>
            <a:r>
              <a:rPr lang="en" sz="2200"/>
              <a:t> </a:t>
            </a:r>
            <a:r>
              <a:rPr lang="en" sz="2200"/>
              <a:t>is the real representative of shareholders and acts as a check against management.</a:t>
            </a:r>
            <a:endParaRPr sz="2200"/>
          </a:p>
          <a:p>
            <a:pPr indent="-368300" lvl="0" marL="457200" rtl="0" algn="l">
              <a:lnSpc>
                <a:spcPct val="115000"/>
              </a:lnSpc>
              <a:spcBef>
                <a:spcPts val="0"/>
              </a:spcBef>
              <a:spcAft>
                <a:spcPts val="0"/>
              </a:spcAft>
              <a:buSzPts val="2200"/>
              <a:buChar char="●"/>
            </a:pPr>
            <a:r>
              <a:rPr lang="en" sz="2200"/>
              <a:t>The </a:t>
            </a:r>
            <a:r>
              <a:rPr lang="en" sz="2200" u="sng"/>
              <a:t>Board</a:t>
            </a:r>
            <a:r>
              <a:rPr lang="en" sz="2200"/>
              <a:t> must ensure, among other things, that the company is accountable to shareholders, that it gives equitable treatment to all it’s “owners”, small as well as large, and that it acts transparently.</a:t>
            </a:r>
            <a:endParaRPr sz="22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7"/>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Corporate Governance</a:t>
            </a:r>
            <a:endParaRPr/>
          </a:p>
        </p:txBody>
      </p:sp>
      <p:sp>
        <p:nvSpPr>
          <p:cNvPr id="179" name="Google Shape;179;p27"/>
          <p:cNvSpPr txBox="1"/>
          <p:nvPr>
            <p:ph idx="4294967295" type="subTitle"/>
          </p:nvPr>
        </p:nvSpPr>
        <p:spPr>
          <a:xfrm flipH="1">
            <a:off x="795900" y="1658425"/>
            <a:ext cx="65904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Refers to a system whereby shareholders, creditors and other stakeholders of a corporation ensure that </a:t>
            </a:r>
            <a:r>
              <a:rPr lang="en" sz="2200"/>
              <a:t>management</a:t>
            </a:r>
            <a:r>
              <a:rPr lang="en" sz="2200"/>
              <a:t> enhances the value of the corporation as it competes in an increasingly global </a:t>
            </a:r>
            <a:r>
              <a:rPr lang="en" sz="2200"/>
              <a:t>marketplace</a:t>
            </a:r>
            <a:r>
              <a:rPr lang="en" sz="2200"/>
              <a:t> (SEC Memorandum Circular No. 2, Series of 2002, Code of Corporate Governance).</a:t>
            </a:r>
            <a:endParaRPr sz="22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28"/>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Corporate Governance</a:t>
            </a:r>
            <a:endParaRPr/>
          </a:p>
        </p:txBody>
      </p:sp>
      <p:sp>
        <p:nvSpPr>
          <p:cNvPr id="185" name="Google Shape;185;p28"/>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According to Sir Adrian Cadbury, </a:t>
            </a:r>
            <a:r>
              <a:rPr lang="en" sz="2200" u="sng"/>
              <a:t>corporate governance</a:t>
            </a:r>
            <a:r>
              <a:rPr lang="en" sz="2200"/>
              <a:t> is concerned with holding the balance between economic and </a:t>
            </a:r>
            <a:r>
              <a:rPr lang="en" sz="2200"/>
              <a:t>social</a:t>
            </a:r>
            <a:r>
              <a:rPr lang="en" sz="2200"/>
              <a:t> goals and between individual and communal goals.</a:t>
            </a:r>
            <a:endParaRPr sz="2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9"/>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Corporate Governance</a:t>
            </a:r>
            <a:endParaRPr/>
          </a:p>
        </p:txBody>
      </p:sp>
      <p:sp>
        <p:nvSpPr>
          <p:cNvPr id="191" name="Google Shape;191;p29"/>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Is defined as the structures and processes by which companies are directed and controlled.</a:t>
            </a:r>
            <a:endParaRPr sz="2200"/>
          </a:p>
          <a:p>
            <a:pPr indent="-368300" lvl="0" marL="457200" rtl="0" algn="l">
              <a:lnSpc>
                <a:spcPct val="115000"/>
              </a:lnSpc>
              <a:spcBef>
                <a:spcPts val="0"/>
              </a:spcBef>
              <a:spcAft>
                <a:spcPts val="0"/>
              </a:spcAft>
              <a:buSzPts val="2200"/>
              <a:buChar char="●"/>
            </a:pPr>
            <a:r>
              <a:rPr lang="en" sz="2200"/>
              <a:t>Also contributes to development. Increased access to capital </a:t>
            </a:r>
            <a:r>
              <a:rPr lang="en" sz="2200"/>
              <a:t>encourages</a:t>
            </a:r>
            <a:r>
              <a:rPr lang="en" sz="2200"/>
              <a:t> new investments, boosts economic growth, and provides employment opportunities.</a:t>
            </a:r>
            <a:endParaRPr sz="22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30"/>
          <p:cNvSpPr txBox="1"/>
          <p:nvPr>
            <p:ph type="title"/>
          </p:nvPr>
        </p:nvSpPr>
        <p:spPr>
          <a:xfrm>
            <a:off x="278525" y="248100"/>
            <a:ext cx="8498100" cy="776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500"/>
              <a:t>Fundamental Objectives of Corporate Governance</a:t>
            </a:r>
            <a:endParaRPr sz="2500"/>
          </a:p>
        </p:txBody>
      </p:sp>
      <p:sp>
        <p:nvSpPr>
          <p:cNvPr id="197" name="Google Shape;197;p30"/>
          <p:cNvSpPr txBox="1"/>
          <p:nvPr>
            <p:ph idx="4294967295" type="subTitle"/>
          </p:nvPr>
        </p:nvSpPr>
        <p:spPr>
          <a:xfrm flipH="1">
            <a:off x="3521175" y="1243125"/>
            <a:ext cx="5073600" cy="1375500"/>
          </a:xfrm>
          <a:prstGeom prst="rect">
            <a:avLst/>
          </a:prstGeom>
          <a:solidFill>
            <a:schemeClr val="lt1"/>
          </a:solidFill>
          <a:ln>
            <a:noFill/>
          </a:ln>
        </p:spPr>
        <p:txBody>
          <a:bodyPr anchorCtr="0" anchor="ctr" bIns="91425" lIns="91425" spcFirstLastPara="1" rIns="91425" wrap="square" tIns="91425">
            <a:noAutofit/>
          </a:bodyPr>
          <a:lstStyle/>
          <a:p>
            <a:pPr indent="-349250" lvl="0" marL="457200" rtl="0" algn="l">
              <a:lnSpc>
                <a:spcPct val="115000"/>
              </a:lnSpc>
              <a:spcBef>
                <a:spcPts val="0"/>
              </a:spcBef>
              <a:spcAft>
                <a:spcPts val="0"/>
              </a:spcAft>
              <a:buClr>
                <a:schemeClr val="dk1"/>
              </a:buClr>
              <a:buSzPts val="1900"/>
              <a:buChar char="●"/>
            </a:pPr>
            <a:r>
              <a:rPr lang="en" sz="1900"/>
              <a:t>Shareholder’s value can be improved by making a pre-commitment to build better relations with primary stakeholders like employees, customers, suppliers and communities.</a:t>
            </a:r>
            <a:endParaRPr sz="1900">
              <a:solidFill>
                <a:schemeClr val="dk1"/>
              </a:solidFill>
            </a:endParaRPr>
          </a:p>
        </p:txBody>
      </p:sp>
      <p:sp>
        <p:nvSpPr>
          <p:cNvPr id="198" name="Google Shape;198;p30"/>
          <p:cNvSpPr txBox="1"/>
          <p:nvPr>
            <p:ph idx="4294967295" type="subTitle"/>
          </p:nvPr>
        </p:nvSpPr>
        <p:spPr>
          <a:xfrm flipH="1">
            <a:off x="3199800" y="3176925"/>
            <a:ext cx="4934100" cy="1557900"/>
          </a:xfrm>
          <a:prstGeom prst="rect">
            <a:avLst/>
          </a:prstGeom>
          <a:solidFill>
            <a:schemeClr val="lt1"/>
          </a:solidFill>
          <a:ln>
            <a:noFill/>
          </a:ln>
        </p:spPr>
        <p:txBody>
          <a:bodyPr anchorCtr="0" anchor="ctr" bIns="91425" lIns="91425" spcFirstLastPara="1" rIns="91425" wrap="square" tIns="91425">
            <a:noAutofit/>
          </a:bodyPr>
          <a:lstStyle/>
          <a:p>
            <a:pPr indent="-349250" lvl="0" marL="457200" rtl="0" algn="l">
              <a:lnSpc>
                <a:spcPct val="115000"/>
              </a:lnSpc>
              <a:spcBef>
                <a:spcPts val="0"/>
              </a:spcBef>
              <a:spcAft>
                <a:spcPts val="0"/>
              </a:spcAft>
              <a:buClr>
                <a:schemeClr val="dk1"/>
              </a:buClr>
              <a:buSzPts val="1900"/>
              <a:buChar char="●"/>
            </a:pPr>
            <a:r>
              <a:rPr lang="en" sz="1900"/>
              <a:t>When a company meets the objective of increasing the shareholder value, it will have greater internally-generated resources in improving its commitment in meeting its environmental, community and </a:t>
            </a:r>
            <a:br>
              <a:rPr lang="en" sz="1900"/>
            </a:br>
            <a:r>
              <a:rPr lang="en" sz="1900"/>
              <a:t>social obligations.</a:t>
            </a:r>
            <a:endParaRPr sz="1900">
              <a:solidFill>
                <a:schemeClr val="dk1"/>
              </a:solidFill>
            </a:endParaRPr>
          </a:p>
        </p:txBody>
      </p:sp>
      <p:sp>
        <p:nvSpPr>
          <p:cNvPr id="199" name="Google Shape;199;p30"/>
          <p:cNvSpPr txBox="1"/>
          <p:nvPr>
            <p:ph idx="4294967295" type="title"/>
          </p:nvPr>
        </p:nvSpPr>
        <p:spPr>
          <a:xfrm>
            <a:off x="278525" y="1420800"/>
            <a:ext cx="3242700" cy="7764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Improvement of Shareholder Value</a:t>
            </a:r>
            <a:endParaRPr sz="2400"/>
          </a:p>
        </p:txBody>
      </p:sp>
      <p:sp>
        <p:nvSpPr>
          <p:cNvPr id="200" name="Google Shape;200;p30"/>
          <p:cNvSpPr txBox="1"/>
          <p:nvPr>
            <p:ph idx="4294967295" type="title"/>
          </p:nvPr>
        </p:nvSpPr>
        <p:spPr>
          <a:xfrm>
            <a:off x="362375" y="3015750"/>
            <a:ext cx="2913000" cy="1426500"/>
          </a:xfrm>
          <a:prstGeom prst="rect">
            <a:avLst/>
          </a:prstGeom>
          <a:solidFill>
            <a:schemeClr val="dk2"/>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t>Conscious Consideration of the Interests of Other Stakeholders</a:t>
            </a:r>
            <a:endParaRPr sz="21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31"/>
          <p:cNvSpPr txBox="1"/>
          <p:nvPr>
            <p:ph type="title"/>
          </p:nvPr>
        </p:nvSpPr>
        <p:spPr>
          <a:xfrm>
            <a:off x="1640000" y="1267075"/>
            <a:ext cx="5864100" cy="2222400"/>
          </a:xfrm>
          <a:prstGeom prst="rect">
            <a:avLst/>
          </a:prstGeom>
          <a:solidFill>
            <a:schemeClr val="lt1"/>
          </a:solidFill>
        </p:spPr>
        <p:txBody>
          <a:bodyPr anchorCtr="0" anchor="ctr" bIns="91425" lIns="91425" spcFirstLastPara="1" rIns="91425" wrap="square" tIns="91425">
            <a:noAutofit/>
          </a:bodyPr>
          <a:lstStyle/>
          <a:p>
            <a:pPr indent="0" lvl="0" marL="0" rtl="0" algn="ctr">
              <a:spcBef>
                <a:spcPts val="0"/>
              </a:spcBef>
              <a:spcAft>
                <a:spcPts val="0"/>
              </a:spcAft>
              <a:buNone/>
            </a:pPr>
            <a:r>
              <a:rPr lang="en"/>
              <a:t>What Good Governance Promotes?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32"/>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Transparency</a:t>
            </a:r>
            <a:endParaRPr/>
          </a:p>
        </p:txBody>
      </p:sp>
      <p:sp>
        <p:nvSpPr>
          <p:cNvPr id="211" name="Google Shape;211;p32"/>
          <p:cNvSpPr txBox="1"/>
          <p:nvPr>
            <p:ph idx="4294967295" type="subTitle"/>
          </p:nvPr>
        </p:nvSpPr>
        <p:spPr>
          <a:xfrm flipH="1">
            <a:off x="795700" y="1435400"/>
            <a:ext cx="6999300" cy="31731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Is vital with respect to corporate governance due to the critical nature of reporting financial and non-financial information.</a:t>
            </a:r>
            <a:endParaRPr sz="2200"/>
          </a:p>
          <a:p>
            <a:pPr indent="-368300" lvl="0" marL="457200" rtl="0" algn="l">
              <a:lnSpc>
                <a:spcPct val="115000"/>
              </a:lnSpc>
              <a:spcBef>
                <a:spcPts val="0"/>
              </a:spcBef>
              <a:spcAft>
                <a:spcPts val="0"/>
              </a:spcAft>
              <a:buSzPts val="2200"/>
              <a:buChar char="●"/>
            </a:pPr>
            <a:r>
              <a:rPr b="1" lang="en" sz="2200"/>
              <a:t>Information</a:t>
            </a:r>
            <a:r>
              <a:rPr lang="en" sz="2200"/>
              <a:t> is the currency of democracy according to Thomas Jefferson.</a:t>
            </a:r>
            <a:endParaRPr sz="2200"/>
          </a:p>
          <a:p>
            <a:pPr indent="-368300" lvl="0" marL="457200" rtl="0" algn="l">
              <a:lnSpc>
                <a:spcPct val="115000"/>
              </a:lnSpc>
              <a:spcBef>
                <a:spcPts val="0"/>
              </a:spcBef>
              <a:spcAft>
                <a:spcPts val="0"/>
              </a:spcAft>
              <a:buSzPts val="2200"/>
              <a:buChar char="●"/>
            </a:pPr>
            <a:r>
              <a:rPr b="1" lang="en" sz="2200"/>
              <a:t>Transparency</a:t>
            </a:r>
            <a:r>
              <a:rPr lang="en" sz="2200"/>
              <a:t> is a thing of huge concern in government setting since it entails giving out of information.</a:t>
            </a:r>
            <a:endParaRPr sz="22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33"/>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Accountability</a:t>
            </a:r>
            <a:endParaRPr/>
          </a:p>
        </p:txBody>
      </p:sp>
      <p:sp>
        <p:nvSpPr>
          <p:cNvPr id="217" name="Google Shape;217;p33"/>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Is the recognition and assumption of responsibility for the decisions, actions, policies, administration, governance and implementation of programs and plans of the corporation and people involved, including the obligation to report, explain and be answerable for its resulting consequences.</a:t>
            </a:r>
            <a:endParaRPr sz="22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34"/>
          <p:cNvSpPr txBox="1"/>
          <p:nvPr>
            <p:ph type="title"/>
          </p:nvPr>
        </p:nvSpPr>
        <p:spPr>
          <a:xfrm>
            <a:off x="720000" y="-88375"/>
            <a:ext cx="7704000" cy="514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Accountability</a:t>
            </a:r>
            <a:br>
              <a:rPr lang="en"/>
            </a:br>
            <a:r>
              <a:rPr b="0" lang="en" sz="1800">
                <a:latin typeface="DM Sans"/>
                <a:ea typeface="DM Sans"/>
                <a:cs typeface="DM Sans"/>
                <a:sym typeface="DM Sans"/>
              </a:rPr>
              <a:t>It is based on the premise that an accountable organization will take action to:</a:t>
            </a:r>
            <a:endParaRPr b="0" sz="1800">
              <a:latin typeface="DM Sans"/>
              <a:ea typeface="DM Sans"/>
              <a:cs typeface="DM Sans"/>
              <a:sym typeface="DM Sans"/>
            </a:endParaRPr>
          </a:p>
          <a:p>
            <a:pPr indent="0" lvl="0" marL="0" rtl="0" algn="l">
              <a:spcBef>
                <a:spcPts val="0"/>
              </a:spcBef>
              <a:spcAft>
                <a:spcPts val="0"/>
              </a:spcAft>
              <a:buNone/>
            </a:pPr>
            <a:r>
              <a:t/>
            </a:r>
            <a:endParaRPr b="0" sz="1900">
              <a:latin typeface="DM Sans"/>
              <a:ea typeface="DM Sans"/>
              <a:cs typeface="DM Sans"/>
              <a:sym typeface="DM Sans"/>
            </a:endParaRPr>
          </a:p>
          <a:p>
            <a:pPr indent="0" lvl="0" marL="0" rtl="0" algn="l">
              <a:spcBef>
                <a:spcPts val="0"/>
              </a:spcBef>
              <a:spcAft>
                <a:spcPts val="0"/>
              </a:spcAft>
              <a:buNone/>
            </a:pPr>
            <a:r>
              <a:t/>
            </a:r>
            <a:endParaRPr b="0" sz="1900">
              <a:latin typeface="DM Sans"/>
              <a:ea typeface="DM Sans"/>
              <a:cs typeface="DM Sans"/>
              <a:sym typeface="DM Sans"/>
            </a:endParaRPr>
          </a:p>
          <a:p>
            <a:pPr indent="0" lvl="0" marL="0" rtl="0" algn="l">
              <a:spcBef>
                <a:spcPts val="0"/>
              </a:spcBef>
              <a:spcAft>
                <a:spcPts val="0"/>
              </a:spcAft>
              <a:buNone/>
            </a:pPr>
            <a:r>
              <a:t/>
            </a:r>
            <a:endParaRPr b="0" sz="1900">
              <a:latin typeface="DM Sans"/>
              <a:ea typeface="DM Sans"/>
              <a:cs typeface="DM Sans"/>
              <a:sym typeface="DM Sans"/>
            </a:endParaRPr>
          </a:p>
          <a:p>
            <a:pPr indent="0" lvl="0" marL="0" rtl="0" algn="l">
              <a:spcBef>
                <a:spcPts val="0"/>
              </a:spcBef>
              <a:spcAft>
                <a:spcPts val="0"/>
              </a:spcAft>
              <a:buNone/>
            </a:pPr>
            <a:r>
              <a:t/>
            </a:r>
            <a:endParaRPr b="0" sz="1900">
              <a:latin typeface="DM Sans"/>
              <a:ea typeface="DM Sans"/>
              <a:cs typeface="DM Sans"/>
              <a:sym typeface="DM Sans"/>
            </a:endParaRPr>
          </a:p>
          <a:p>
            <a:pPr indent="0" lvl="0" marL="0" rtl="0" algn="l">
              <a:spcBef>
                <a:spcPts val="0"/>
              </a:spcBef>
              <a:spcAft>
                <a:spcPts val="0"/>
              </a:spcAft>
              <a:buNone/>
            </a:pPr>
            <a:r>
              <a:t/>
            </a:r>
            <a:endParaRPr/>
          </a:p>
        </p:txBody>
      </p:sp>
      <p:sp>
        <p:nvSpPr>
          <p:cNvPr id="223" name="Google Shape;223;p34"/>
          <p:cNvSpPr txBox="1"/>
          <p:nvPr>
            <p:ph idx="4294967295" type="subTitle"/>
          </p:nvPr>
        </p:nvSpPr>
        <p:spPr>
          <a:xfrm flipH="1">
            <a:off x="209225" y="1213225"/>
            <a:ext cx="7704000" cy="3243000"/>
          </a:xfrm>
          <a:prstGeom prst="rect">
            <a:avLst/>
          </a:prstGeom>
          <a:solidFill>
            <a:schemeClr val="lt1"/>
          </a:solidFill>
          <a:ln>
            <a:noFill/>
          </a:ln>
        </p:spPr>
        <p:txBody>
          <a:bodyPr anchorCtr="0" anchor="ctr" bIns="91425" lIns="91425" spcFirstLastPara="1" rIns="91425" wrap="square" tIns="91425">
            <a:noAutofit/>
          </a:bodyPr>
          <a:lstStyle/>
          <a:p>
            <a:pPr indent="0" lvl="0" marL="457200" rtl="0" algn="l">
              <a:lnSpc>
                <a:spcPct val="115000"/>
              </a:lnSpc>
              <a:spcBef>
                <a:spcPts val="0"/>
              </a:spcBef>
              <a:spcAft>
                <a:spcPts val="0"/>
              </a:spcAft>
              <a:buNone/>
            </a:pPr>
            <a:r>
              <a:t/>
            </a:r>
            <a:endParaRPr b="1" sz="2100"/>
          </a:p>
          <a:p>
            <a:pPr indent="-361950" lvl="0" marL="457200" rtl="0" algn="l">
              <a:lnSpc>
                <a:spcPct val="115000"/>
              </a:lnSpc>
              <a:spcBef>
                <a:spcPts val="1200"/>
              </a:spcBef>
              <a:spcAft>
                <a:spcPts val="0"/>
              </a:spcAft>
              <a:buSzPts val="2100"/>
              <a:buChar char="●"/>
            </a:pPr>
            <a:r>
              <a:rPr b="1" lang="en" sz="2100"/>
              <a:t>Set a policy</a:t>
            </a:r>
            <a:r>
              <a:rPr lang="en" sz="2100"/>
              <a:t> based on a comprehensive and balanced understanding and response to material stakeholders’ issues and concerns; the emphasis on this premise is the overall broad </a:t>
            </a:r>
            <a:r>
              <a:rPr lang="en" sz="2100"/>
              <a:t>philosophy</a:t>
            </a:r>
            <a:r>
              <a:rPr lang="en" sz="2100"/>
              <a:t> and operating style of the entity itself.</a:t>
            </a:r>
            <a:endParaRPr sz="2100"/>
          </a:p>
          <a:p>
            <a:pPr indent="-361950" lvl="0" marL="457200" rtl="0" algn="l">
              <a:lnSpc>
                <a:spcPct val="115000"/>
              </a:lnSpc>
              <a:spcBef>
                <a:spcPts val="0"/>
              </a:spcBef>
              <a:spcAft>
                <a:spcPts val="0"/>
              </a:spcAft>
              <a:buSzPts val="2100"/>
              <a:buChar char="●"/>
            </a:pPr>
            <a:r>
              <a:rPr b="1" lang="en" sz="2100"/>
              <a:t>Set goals and standards </a:t>
            </a:r>
            <a:r>
              <a:rPr lang="en" sz="2100"/>
              <a:t>against which strategy and associated performance can be measured and evaluated.</a:t>
            </a:r>
            <a:endParaRPr sz="2100"/>
          </a:p>
          <a:p>
            <a:pPr indent="-361950" lvl="0" marL="457200" rtl="0" algn="l">
              <a:lnSpc>
                <a:spcPct val="115000"/>
              </a:lnSpc>
              <a:spcBef>
                <a:spcPts val="0"/>
              </a:spcBef>
              <a:spcAft>
                <a:spcPts val="0"/>
              </a:spcAft>
              <a:buSzPts val="2100"/>
              <a:buChar char="●"/>
            </a:pPr>
            <a:r>
              <a:rPr b="1" lang="en" sz="2100"/>
              <a:t>Disclose credible information</a:t>
            </a:r>
            <a:r>
              <a:rPr lang="en" sz="2100"/>
              <a:t> about strategy, goals, standards and performance to those who base their actions and decisions on this information.</a:t>
            </a:r>
            <a:endParaRPr sz="210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5"/>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Prudence</a:t>
            </a:r>
            <a:endParaRPr/>
          </a:p>
        </p:txBody>
      </p:sp>
      <p:sp>
        <p:nvSpPr>
          <p:cNvPr id="229" name="Google Shape;229;p35"/>
          <p:cNvSpPr txBox="1"/>
          <p:nvPr>
            <p:ph idx="4294967295" type="subTitle"/>
          </p:nvPr>
        </p:nvSpPr>
        <p:spPr>
          <a:xfrm flipH="1">
            <a:off x="795975" y="1658425"/>
            <a:ext cx="69093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Is defined within the Code of Governance as “care, caution and good judgement as well as wisdom in looking ahead.”  It is the management committee which is in corporate setting, the </a:t>
            </a:r>
            <a:r>
              <a:rPr b="1" lang="en" sz="2200"/>
              <a:t>board of director</a:t>
            </a:r>
            <a:r>
              <a:rPr lang="en" sz="2200"/>
              <a:t>, who will be the body </a:t>
            </a:r>
            <a:r>
              <a:rPr lang="en" sz="2200"/>
              <a:t>responsible</a:t>
            </a:r>
            <a:r>
              <a:rPr lang="en" sz="2200"/>
              <a:t> in safeguarding the interests of the organization through good planning and management of finances and other </a:t>
            </a:r>
            <a:r>
              <a:rPr lang="en" sz="2200"/>
              <a:t>resources</a:t>
            </a:r>
            <a:r>
              <a:rPr lang="en" sz="2200"/>
              <a:t> of the organization. </a:t>
            </a:r>
            <a:endParaRPr sz="2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36"/>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Benefits of </a:t>
            </a:r>
            <a:r>
              <a:rPr lang="en"/>
              <a:t>Good Governance</a:t>
            </a:r>
            <a:endParaRPr/>
          </a:p>
        </p:txBody>
      </p:sp>
      <p:sp>
        <p:nvSpPr>
          <p:cNvPr id="235" name="Google Shape;235;p36"/>
          <p:cNvSpPr txBox="1"/>
          <p:nvPr>
            <p:ph idx="4294967295" type="subTitle"/>
          </p:nvPr>
        </p:nvSpPr>
        <p:spPr>
          <a:xfrm flipH="1">
            <a:off x="795775" y="1658425"/>
            <a:ext cx="6789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”If a country does not have a reputation for strong corporate governance practices, capital will flow elsewhere</a:t>
            </a:r>
            <a:r>
              <a:rPr lang="en" sz="2200"/>
              <a:t>“</a:t>
            </a:r>
            <a:endParaRPr sz="2200"/>
          </a:p>
          <a:p>
            <a:pPr indent="-368300" lvl="0" marL="457200" rtl="0" algn="l">
              <a:lnSpc>
                <a:spcPct val="115000"/>
              </a:lnSpc>
              <a:spcBef>
                <a:spcPts val="0"/>
              </a:spcBef>
              <a:spcAft>
                <a:spcPts val="0"/>
              </a:spcAft>
              <a:buSzPts val="2200"/>
              <a:buChar char="●"/>
            </a:pPr>
            <a:r>
              <a:rPr lang="en" sz="2200"/>
              <a:t>From the investors’ perspective a simple question can be raised, will you invest in a region or a country the track record of which in governance is questionable? If yes, how long?</a:t>
            </a:r>
            <a:endParaRPr sz="2200"/>
          </a:p>
          <a:p>
            <a:pPr indent="-368300" lvl="0" marL="457200" rtl="0" algn="l">
              <a:lnSpc>
                <a:spcPct val="115000"/>
              </a:lnSpc>
              <a:spcBef>
                <a:spcPts val="0"/>
              </a:spcBef>
              <a:spcAft>
                <a:spcPts val="0"/>
              </a:spcAft>
              <a:buSzPts val="2200"/>
              <a:buChar char="●"/>
            </a:pPr>
            <a:r>
              <a:rPr lang="en" sz="2200"/>
              <a:t>It can be deduced that good governance immeasurably benefits not only a specific company or industry but also the country.</a:t>
            </a:r>
            <a:endParaRPr sz="2200"/>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37"/>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800"/>
              <a:t>The following are the </a:t>
            </a:r>
            <a:r>
              <a:rPr lang="en" sz="2800"/>
              <a:t>specific</a:t>
            </a:r>
            <a:r>
              <a:rPr lang="en" sz="2800"/>
              <a:t> benefits of good governance:</a:t>
            </a:r>
            <a:endParaRPr sz="2800"/>
          </a:p>
        </p:txBody>
      </p:sp>
      <p:sp>
        <p:nvSpPr>
          <p:cNvPr id="241" name="Google Shape;241;p37"/>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2200"/>
              <a:t>Reduced Vulnerability</a:t>
            </a:r>
            <a:r>
              <a:rPr lang="en" sz="2200"/>
              <a:t> - Adopting good corporate governance </a:t>
            </a:r>
            <a:r>
              <a:rPr lang="en" sz="2200"/>
              <a:t>practices</a:t>
            </a:r>
            <a:r>
              <a:rPr lang="en" sz="2200"/>
              <a:t> leads to an improved systems of internal control.</a:t>
            </a:r>
            <a:endParaRPr sz="2200"/>
          </a:p>
          <a:p>
            <a:pPr indent="0" lvl="0" marL="0" rtl="0" algn="l">
              <a:lnSpc>
                <a:spcPct val="115000"/>
              </a:lnSpc>
              <a:spcBef>
                <a:spcPts val="1200"/>
              </a:spcBef>
              <a:spcAft>
                <a:spcPts val="1200"/>
              </a:spcAft>
              <a:buNone/>
            </a:pPr>
            <a:r>
              <a:rPr b="1" lang="en" sz="2200"/>
              <a:t>Marketability</a:t>
            </a:r>
            <a:r>
              <a:rPr lang="en" sz="2200"/>
              <a:t> - Embracing principles of good corporate governance can also play in enhancing the corporate value of companies.</a:t>
            </a:r>
            <a:endParaRPr sz="22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38"/>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800"/>
              <a:t>The specific benefits of good governance:</a:t>
            </a:r>
            <a:endParaRPr sz="2800"/>
          </a:p>
        </p:txBody>
      </p:sp>
      <p:sp>
        <p:nvSpPr>
          <p:cNvPr id="247" name="Google Shape;247;p38"/>
          <p:cNvSpPr txBox="1"/>
          <p:nvPr>
            <p:ph idx="4294967295" type="subTitle"/>
          </p:nvPr>
        </p:nvSpPr>
        <p:spPr>
          <a:xfrm flipH="1">
            <a:off x="288975" y="1505175"/>
            <a:ext cx="7416300" cy="31035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2200"/>
              <a:t>Credibility</a:t>
            </a:r>
            <a:r>
              <a:rPr lang="en" sz="2200"/>
              <a:t> - There are a good number of benefits when an entity embraces good corporate governance, one of which is the company need not spend more resources in compliance with the regulatory and other financial institutions’ requirements necessary since all these things are already integrated in company’s operating approach.</a:t>
            </a:r>
            <a:endParaRPr sz="2200"/>
          </a:p>
          <a:p>
            <a:pPr indent="0" lvl="0" marL="0" rtl="0" algn="l">
              <a:lnSpc>
                <a:spcPct val="115000"/>
              </a:lnSpc>
              <a:spcBef>
                <a:spcPts val="1200"/>
              </a:spcBef>
              <a:spcAft>
                <a:spcPts val="1200"/>
              </a:spcAft>
              <a:buNone/>
            </a:pPr>
            <a:r>
              <a:rPr b="1" lang="en" sz="2200"/>
              <a:t>Valuation</a:t>
            </a:r>
            <a:r>
              <a:rPr lang="en" sz="2200"/>
              <a:t> - Observed evidence and studies conducted in recent years back the idea that it pays to have good corporate governance.</a:t>
            </a:r>
            <a:endParaRPr sz="22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39"/>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800"/>
              <a:t>Agency Problem in Corporations</a:t>
            </a:r>
            <a:endParaRPr sz="2800"/>
          </a:p>
        </p:txBody>
      </p:sp>
      <p:sp>
        <p:nvSpPr>
          <p:cNvPr id="253" name="Google Shape;253;p39"/>
          <p:cNvSpPr txBox="1"/>
          <p:nvPr>
            <p:ph idx="4294967295" type="subTitle"/>
          </p:nvPr>
        </p:nvSpPr>
        <p:spPr>
          <a:xfrm flipH="1">
            <a:off x="334475" y="1658425"/>
            <a:ext cx="73110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In traditional (</a:t>
            </a:r>
            <a:r>
              <a:rPr lang="en" sz="2200"/>
              <a:t>neoclassical</a:t>
            </a:r>
            <a:r>
              <a:rPr lang="en" sz="2200"/>
              <a:t>) approach, corporation is treated as a single entity, it is often called </a:t>
            </a:r>
            <a:r>
              <a:rPr b="1" lang="en" sz="2200"/>
              <a:t>holistic approach</a:t>
            </a:r>
            <a:r>
              <a:rPr lang="en" sz="2200"/>
              <a:t>. It is one of the features of a sole proprietorship.  </a:t>
            </a:r>
            <a:r>
              <a:rPr lang="en" sz="2200"/>
              <a:t>Owner</a:t>
            </a:r>
            <a:r>
              <a:rPr lang="en" sz="2200"/>
              <a:t>-managers have no conflicts of interest.  In big companies, we almost always have the separation of owners and managers.  </a:t>
            </a:r>
            <a:r>
              <a:rPr b="1" lang="en" sz="2200"/>
              <a:t>Financial manager</a:t>
            </a:r>
            <a:r>
              <a:rPr lang="en" sz="2200"/>
              <a:t> should work in the best interests of the owners by taking actions that increase the value of the company.  </a:t>
            </a:r>
            <a:endParaRPr sz="22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7" name="Shape 257"/>
        <p:cNvGrpSpPr/>
        <p:nvPr/>
      </p:nvGrpSpPr>
      <p:grpSpPr>
        <a:xfrm>
          <a:off x="0" y="0"/>
          <a:ext cx="0" cy="0"/>
          <a:chOff x="0" y="0"/>
          <a:chExt cx="0" cy="0"/>
        </a:xfrm>
      </p:grpSpPr>
      <p:sp>
        <p:nvSpPr>
          <p:cNvPr id="258" name="Google Shape;258;p40"/>
          <p:cNvSpPr txBox="1"/>
          <p:nvPr>
            <p:ph type="title"/>
          </p:nvPr>
        </p:nvSpPr>
        <p:spPr>
          <a:xfrm>
            <a:off x="334425" y="2164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800"/>
              <a:t>Agency Relationships and Costs</a:t>
            </a:r>
            <a:endParaRPr sz="2800"/>
          </a:p>
        </p:txBody>
      </p:sp>
      <p:sp>
        <p:nvSpPr>
          <p:cNvPr id="259" name="Google Shape;259;p40"/>
          <p:cNvSpPr txBox="1"/>
          <p:nvPr>
            <p:ph idx="4294967295" type="subTitle"/>
          </p:nvPr>
        </p:nvSpPr>
        <p:spPr>
          <a:xfrm flipH="1">
            <a:off x="334375" y="1429825"/>
            <a:ext cx="76500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More generally, t</a:t>
            </a:r>
            <a:r>
              <a:rPr lang="en" sz="2200"/>
              <a:t>he term </a:t>
            </a:r>
            <a:r>
              <a:rPr b="1" lang="en" sz="2200"/>
              <a:t>agency costs</a:t>
            </a:r>
            <a:r>
              <a:rPr lang="en" sz="2200"/>
              <a:t> refer to the costs of the conflict of interest between stockholders and management.</a:t>
            </a:r>
            <a:endParaRPr sz="2200"/>
          </a:p>
          <a:p>
            <a:pPr indent="-368300" lvl="0" marL="457200" rtl="0" algn="l">
              <a:lnSpc>
                <a:spcPct val="115000"/>
              </a:lnSpc>
              <a:spcBef>
                <a:spcPts val="0"/>
              </a:spcBef>
              <a:spcAft>
                <a:spcPts val="0"/>
              </a:spcAft>
              <a:buSzPts val="2200"/>
              <a:buChar char="-"/>
            </a:pPr>
            <a:r>
              <a:rPr lang="en" sz="2200"/>
              <a:t>An </a:t>
            </a:r>
            <a:r>
              <a:rPr b="1" lang="en" sz="2200"/>
              <a:t>indirect agency cost</a:t>
            </a:r>
            <a:r>
              <a:rPr lang="en" sz="2200"/>
              <a:t> is a lost opportunity such as the one we have just described.</a:t>
            </a:r>
            <a:endParaRPr sz="2200"/>
          </a:p>
          <a:p>
            <a:pPr indent="-368300" lvl="0" marL="457200" rtl="0" algn="l">
              <a:lnSpc>
                <a:spcPct val="115000"/>
              </a:lnSpc>
              <a:spcBef>
                <a:spcPts val="0"/>
              </a:spcBef>
              <a:spcAft>
                <a:spcPts val="0"/>
              </a:spcAft>
              <a:buSzPts val="2200"/>
              <a:buChar char="-"/>
            </a:pPr>
            <a:r>
              <a:rPr b="1" lang="en" sz="2200"/>
              <a:t>Direct agency cost</a:t>
            </a:r>
            <a:r>
              <a:rPr lang="en" sz="2200"/>
              <a:t> come in two forms. </a:t>
            </a:r>
            <a:endParaRPr sz="2200"/>
          </a:p>
          <a:p>
            <a:pPr indent="-368300" lvl="1" marL="914400" rtl="0" algn="l">
              <a:lnSpc>
                <a:spcPct val="115000"/>
              </a:lnSpc>
              <a:spcBef>
                <a:spcPts val="0"/>
              </a:spcBef>
              <a:spcAft>
                <a:spcPts val="0"/>
              </a:spcAft>
              <a:buSzPts val="2200"/>
              <a:buChar char="-"/>
            </a:pPr>
            <a:r>
              <a:rPr lang="en" sz="2200"/>
              <a:t>The </a:t>
            </a:r>
            <a:r>
              <a:rPr b="1" lang="en" sz="2200"/>
              <a:t>first type</a:t>
            </a:r>
            <a:r>
              <a:rPr lang="en" sz="2200"/>
              <a:t> is a corporate expenditure that benefits management but costs the stockholders.</a:t>
            </a:r>
            <a:endParaRPr sz="2200"/>
          </a:p>
          <a:p>
            <a:pPr indent="-368300" lvl="1" marL="914400" rtl="0" algn="l">
              <a:lnSpc>
                <a:spcPct val="115000"/>
              </a:lnSpc>
              <a:spcBef>
                <a:spcPts val="0"/>
              </a:spcBef>
              <a:spcAft>
                <a:spcPts val="0"/>
              </a:spcAft>
              <a:buSzPts val="2200"/>
              <a:buChar char="-"/>
            </a:pPr>
            <a:r>
              <a:rPr lang="en" sz="2200"/>
              <a:t>The </a:t>
            </a:r>
            <a:r>
              <a:rPr b="1" lang="en" sz="2200"/>
              <a:t>second type</a:t>
            </a:r>
            <a:r>
              <a:rPr lang="en" sz="2200"/>
              <a:t> of direct agency cost is an expense that arises from the need to monitor management actions.</a:t>
            </a:r>
            <a:endParaRPr sz="22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41"/>
          <p:cNvSpPr txBox="1"/>
          <p:nvPr>
            <p:ph type="title"/>
          </p:nvPr>
        </p:nvSpPr>
        <p:spPr>
          <a:xfrm>
            <a:off x="720000" y="1402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a:t>Goals of Financial Management</a:t>
            </a:r>
            <a:endParaRPr/>
          </a:p>
        </p:txBody>
      </p:sp>
      <p:sp>
        <p:nvSpPr>
          <p:cNvPr id="265" name="Google Shape;265;p41"/>
          <p:cNvSpPr txBox="1"/>
          <p:nvPr>
            <p:ph idx="3" type="body"/>
          </p:nvPr>
        </p:nvSpPr>
        <p:spPr>
          <a:xfrm>
            <a:off x="348875" y="1004200"/>
            <a:ext cx="3913500" cy="32946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lang="en" sz="2100"/>
              <a:t>Assuming that we restrict ourselves to for-profit businesses, the goal of financial management is to make money or add value for the owners.</a:t>
            </a:r>
            <a:endParaRPr sz="2100"/>
          </a:p>
          <a:p>
            <a:pPr indent="0" lvl="0" marL="0" rtl="0" algn="l">
              <a:lnSpc>
                <a:spcPct val="100000"/>
              </a:lnSpc>
              <a:spcBef>
                <a:spcPts val="1200"/>
              </a:spcBef>
              <a:spcAft>
                <a:spcPts val="1200"/>
              </a:spcAft>
              <a:buNone/>
            </a:pPr>
            <a:r>
              <a:rPr lang="en" sz="2100"/>
              <a:t>If we were to consider possible financial goals, we might come up with some ideas like the following:</a:t>
            </a:r>
            <a:endParaRPr sz="2100"/>
          </a:p>
        </p:txBody>
      </p:sp>
      <p:sp>
        <p:nvSpPr>
          <p:cNvPr id="266" name="Google Shape;266;p41"/>
          <p:cNvSpPr txBox="1"/>
          <p:nvPr>
            <p:ph idx="4" type="body"/>
          </p:nvPr>
        </p:nvSpPr>
        <p:spPr>
          <a:xfrm>
            <a:off x="4163750" y="771750"/>
            <a:ext cx="3498900" cy="3527100"/>
          </a:xfrm>
          <a:prstGeom prst="rect">
            <a:avLst/>
          </a:prstGeom>
        </p:spPr>
        <p:txBody>
          <a:bodyPr anchorCtr="0" anchor="t" bIns="91425" lIns="91425" spcFirstLastPara="1" rIns="91425" wrap="square" tIns="91425">
            <a:noAutofit/>
          </a:bodyPr>
          <a:lstStyle/>
          <a:p>
            <a:pPr indent="-368300" lvl="0" marL="457200" rtl="0" algn="l">
              <a:lnSpc>
                <a:spcPct val="100000"/>
              </a:lnSpc>
              <a:spcBef>
                <a:spcPts val="0"/>
              </a:spcBef>
              <a:spcAft>
                <a:spcPts val="0"/>
              </a:spcAft>
              <a:buSzPts val="2200"/>
              <a:buAutoNum type="arabicPeriod"/>
            </a:pPr>
            <a:r>
              <a:rPr lang="en" sz="2200"/>
              <a:t>To survive</a:t>
            </a:r>
            <a:endParaRPr sz="2200"/>
          </a:p>
          <a:p>
            <a:pPr indent="-342900" lvl="0" marL="457200" rtl="0" algn="l">
              <a:lnSpc>
                <a:spcPct val="100000"/>
              </a:lnSpc>
              <a:spcBef>
                <a:spcPts val="0"/>
              </a:spcBef>
              <a:spcAft>
                <a:spcPts val="0"/>
              </a:spcAft>
              <a:buSzPts val="1800"/>
              <a:buAutoNum type="arabicPeriod"/>
            </a:pPr>
            <a:r>
              <a:rPr lang="en" sz="2200"/>
              <a:t>To avoid financial distress and </a:t>
            </a:r>
            <a:r>
              <a:rPr lang="en" sz="2200"/>
              <a:t>bankruptcy</a:t>
            </a:r>
            <a:endParaRPr sz="2200"/>
          </a:p>
          <a:p>
            <a:pPr indent="-368300" lvl="0" marL="457200" rtl="0" algn="l">
              <a:lnSpc>
                <a:spcPct val="100000"/>
              </a:lnSpc>
              <a:spcBef>
                <a:spcPts val="0"/>
              </a:spcBef>
              <a:spcAft>
                <a:spcPts val="0"/>
              </a:spcAft>
              <a:buSzPts val="2200"/>
              <a:buAutoNum type="arabicPeriod"/>
            </a:pPr>
            <a:r>
              <a:rPr lang="en" sz="2200"/>
              <a:t>To beat the competition</a:t>
            </a:r>
            <a:endParaRPr sz="2200"/>
          </a:p>
          <a:p>
            <a:pPr indent="-368300" lvl="0" marL="457200" rtl="0" algn="l">
              <a:lnSpc>
                <a:spcPct val="100000"/>
              </a:lnSpc>
              <a:spcBef>
                <a:spcPts val="0"/>
              </a:spcBef>
              <a:spcAft>
                <a:spcPts val="0"/>
              </a:spcAft>
              <a:buSzPts val="2200"/>
              <a:buAutoNum type="arabicPeriod"/>
            </a:pPr>
            <a:r>
              <a:rPr lang="en" sz="2200"/>
              <a:t>To </a:t>
            </a:r>
            <a:r>
              <a:rPr lang="en" sz="2200"/>
              <a:t>maximize</a:t>
            </a:r>
            <a:r>
              <a:rPr lang="en" sz="2200"/>
              <a:t> sales or market share</a:t>
            </a:r>
            <a:endParaRPr sz="2200"/>
          </a:p>
          <a:p>
            <a:pPr indent="-368300" lvl="0" marL="457200" rtl="0" algn="l">
              <a:lnSpc>
                <a:spcPct val="100000"/>
              </a:lnSpc>
              <a:spcBef>
                <a:spcPts val="0"/>
              </a:spcBef>
              <a:spcAft>
                <a:spcPts val="0"/>
              </a:spcAft>
              <a:buSzPts val="2200"/>
              <a:buAutoNum type="arabicPeriod"/>
            </a:pPr>
            <a:r>
              <a:rPr lang="en" sz="2200"/>
              <a:t>To minimize costs</a:t>
            </a:r>
            <a:endParaRPr sz="2200"/>
          </a:p>
          <a:p>
            <a:pPr indent="-368300" lvl="0" marL="457200" rtl="0" algn="l">
              <a:lnSpc>
                <a:spcPct val="100000"/>
              </a:lnSpc>
              <a:spcBef>
                <a:spcPts val="0"/>
              </a:spcBef>
              <a:spcAft>
                <a:spcPts val="0"/>
              </a:spcAft>
              <a:buSzPts val="2200"/>
              <a:buAutoNum type="arabicPeriod"/>
            </a:pPr>
            <a:r>
              <a:rPr lang="en" sz="2200"/>
              <a:t>To maximize profits</a:t>
            </a:r>
            <a:endParaRPr sz="2200"/>
          </a:p>
          <a:p>
            <a:pPr indent="-368300" lvl="0" marL="457200" rtl="0" algn="l">
              <a:lnSpc>
                <a:spcPct val="100000"/>
              </a:lnSpc>
              <a:spcBef>
                <a:spcPts val="0"/>
              </a:spcBef>
              <a:spcAft>
                <a:spcPts val="0"/>
              </a:spcAft>
              <a:buSzPts val="2200"/>
              <a:buAutoNum type="arabicPeriod"/>
            </a:pPr>
            <a:r>
              <a:rPr lang="en" sz="2200"/>
              <a:t>To maintain a steady earnings growth</a:t>
            </a:r>
            <a:endParaRPr sz="2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sp>
        <p:nvSpPr>
          <p:cNvPr id="271" name="Google Shape;271;p42"/>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600"/>
              <a:t>Do Managers Act in the Stockholders’ Interests?</a:t>
            </a:r>
            <a:endParaRPr sz="2600"/>
          </a:p>
        </p:txBody>
      </p:sp>
      <p:sp>
        <p:nvSpPr>
          <p:cNvPr id="272" name="Google Shape;272;p42"/>
          <p:cNvSpPr txBox="1"/>
          <p:nvPr>
            <p:ph idx="4294967295" type="subTitle"/>
          </p:nvPr>
        </p:nvSpPr>
        <p:spPr>
          <a:xfrm flipH="1">
            <a:off x="795950" y="1658425"/>
            <a:ext cx="69492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Principal-agent problems would be easier to resolve if everyone had the same information. That is rarely the case in finance. Managers, shareholders, and lenders may all have different information about the value of a real or financial asset, and it may be many years before all the information, the perfect information, is revealed.</a:t>
            </a:r>
            <a:endParaRPr sz="22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43"/>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Managerial Compensation</a:t>
            </a:r>
            <a:endParaRPr sz="3000"/>
          </a:p>
        </p:txBody>
      </p:sp>
      <p:sp>
        <p:nvSpPr>
          <p:cNvPr id="278" name="Google Shape;278;p43"/>
          <p:cNvSpPr txBox="1"/>
          <p:nvPr>
            <p:ph idx="4294967295" type="subTitle"/>
          </p:nvPr>
        </p:nvSpPr>
        <p:spPr>
          <a:xfrm flipH="1">
            <a:off x="735950" y="1638500"/>
            <a:ext cx="71388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Management will frequently have a significant economic incentive to increase share value for two reasons.</a:t>
            </a:r>
            <a:endParaRPr sz="2200"/>
          </a:p>
          <a:p>
            <a:pPr indent="-368300" lvl="0" marL="457200" rtl="0" algn="l">
              <a:lnSpc>
                <a:spcPct val="115000"/>
              </a:lnSpc>
              <a:spcBef>
                <a:spcPts val="0"/>
              </a:spcBef>
              <a:spcAft>
                <a:spcPts val="0"/>
              </a:spcAft>
              <a:buSzPts val="2200"/>
              <a:buChar char="-"/>
            </a:pPr>
            <a:r>
              <a:rPr lang="en" sz="2200" u="sng"/>
              <a:t>First</a:t>
            </a:r>
            <a:r>
              <a:rPr lang="en" sz="2200"/>
              <a:t>, managerial compensation, particularly at the top, is usually tied to </a:t>
            </a:r>
            <a:r>
              <a:rPr b="1" lang="en" sz="2200"/>
              <a:t>financial performance</a:t>
            </a:r>
            <a:r>
              <a:rPr lang="en" sz="2200"/>
              <a:t> in general and oftentimes to share value in particular.</a:t>
            </a:r>
            <a:endParaRPr sz="2200"/>
          </a:p>
          <a:p>
            <a:pPr indent="-368300" lvl="0" marL="457200" rtl="0" algn="l">
              <a:lnSpc>
                <a:spcPct val="115000"/>
              </a:lnSpc>
              <a:spcBef>
                <a:spcPts val="0"/>
              </a:spcBef>
              <a:spcAft>
                <a:spcPts val="0"/>
              </a:spcAft>
              <a:buSzPts val="2200"/>
              <a:buChar char="-"/>
            </a:pPr>
            <a:r>
              <a:rPr lang="en" sz="2200"/>
              <a:t>The </a:t>
            </a:r>
            <a:r>
              <a:rPr lang="en" sz="2200" u="sng"/>
              <a:t>second </a:t>
            </a:r>
            <a:r>
              <a:rPr lang="en" sz="2200"/>
              <a:t>incentives managers have relates to </a:t>
            </a:r>
            <a:r>
              <a:rPr b="1" lang="en" sz="2200"/>
              <a:t>job prospects</a:t>
            </a:r>
            <a:r>
              <a:rPr lang="en" sz="2200"/>
              <a:t>. Better performers within the firm will tend to get promoted.</a:t>
            </a:r>
            <a:endParaRPr sz="22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44"/>
          <p:cNvSpPr txBox="1"/>
          <p:nvPr>
            <p:ph type="title"/>
          </p:nvPr>
        </p:nvSpPr>
        <p:spPr>
          <a:xfrm>
            <a:off x="334425" y="2164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Control of the Firm</a:t>
            </a:r>
            <a:endParaRPr sz="3000"/>
          </a:p>
        </p:txBody>
      </p:sp>
      <p:sp>
        <p:nvSpPr>
          <p:cNvPr id="284" name="Google Shape;284;p44"/>
          <p:cNvSpPr txBox="1"/>
          <p:nvPr>
            <p:ph idx="4294967295" type="subTitle"/>
          </p:nvPr>
        </p:nvSpPr>
        <p:spPr>
          <a:xfrm flipH="1">
            <a:off x="149400" y="1429825"/>
            <a:ext cx="76755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Control of the firm ultimately rests with stockholders. They elect the board of directors who in turn, hire and fire management.  An important mechanism by which unhappy stockholders can act to replace existing management is called a </a:t>
            </a:r>
            <a:r>
              <a:rPr b="1" lang="en" sz="2200"/>
              <a:t>proxy fight.  </a:t>
            </a:r>
            <a:r>
              <a:rPr lang="en" sz="2200"/>
              <a:t>A</a:t>
            </a:r>
            <a:r>
              <a:rPr b="1" lang="en" sz="2200"/>
              <a:t> proxy </a:t>
            </a:r>
            <a:r>
              <a:rPr lang="en" sz="2200"/>
              <a:t>is the authority to vote someone else’s stock.  A </a:t>
            </a:r>
            <a:r>
              <a:rPr b="1" lang="en" sz="2200"/>
              <a:t>proxy fight</a:t>
            </a:r>
            <a:r>
              <a:rPr lang="en" sz="2200"/>
              <a:t> develops when a group solicits proxies in order to replace the existing board and thereby replace existing management.</a:t>
            </a:r>
            <a:endParaRPr sz="2200"/>
          </a:p>
          <a:p>
            <a:pPr indent="-368300" lvl="0" marL="457200" rtl="0" algn="l">
              <a:lnSpc>
                <a:spcPct val="115000"/>
              </a:lnSpc>
              <a:spcBef>
                <a:spcPts val="0"/>
              </a:spcBef>
              <a:spcAft>
                <a:spcPts val="0"/>
              </a:spcAft>
              <a:buSzPts val="2200"/>
              <a:buChar char="-"/>
            </a:pPr>
            <a:r>
              <a:rPr lang="en" sz="2200"/>
              <a:t>Another way that management can be replaced is by </a:t>
            </a:r>
            <a:r>
              <a:rPr b="1" lang="en" sz="2200"/>
              <a:t>takeover</a:t>
            </a:r>
            <a:r>
              <a:rPr lang="en" sz="2200"/>
              <a:t>.</a:t>
            </a:r>
            <a:endParaRPr sz="2200"/>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45"/>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Stakeholders</a:t>
            </a:r>
            <a:endParaRPr sz="3000"/>
          </a:p>
        </p:txBody>
      </p:sp>
      <p:sp>
        <p:nvSpPr>
          <p:cNvPr id="290" name="Google Shape;290;p45"/>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Management and stockholders are not the only parties with an interest in the firm’s decisions. </a:t>
            </a:r>
            <a:endParaRPr sz="2200"/>
          </a:p>
          <a:p>
            <a:pPr indent="-368300" lvl="0" marL="457200" rtl="0" algn="l">
              <a:lnSpc>
                <a:spcPct val="115000"/>
              </a:lnSpc>
              <a:spcBef>
                <a:spcPts val="0"/>
              </a:spcBef>
              <a:spcAft>
                <a:spcPts val="0"/>
              </a:spcAft>
              <a:buSzPts val="2200"/>
              <a:buChar char="-"/>
            </a:pPr>
            <a:r>
              <a:rPr lang="en" sz="2200"/>
              <a:t>Employees, customers, suppliers and even the government all have a financial interest in the firm.  </a:t>
            </a:r>
            <a:r>
              <a:rPr lang="en" sz="2200"/>
              <a:t>Taken</a:t>
            </a:r>
            <a:r>
              <a:rPr lang="en" sz="2200"/>
              <a:t> together, these various groups are called </a:t>
            </a:r>
            <a:r>
              <a:rPr b="1" lang="en" sz="2200"/>
              <a:t>stakeholders</a:t>
            </a:r>
            <a:r>
              <a:rPr lang="en" sz="2200"/>
              <a:t> in the firm.  </a:t>
            </a:r>
            <a:endParaRPr sz="2200"/>
          </a:p>
          <a:p>
            <a:pPr indent="-368300" lvl="0" marL="457200" rtl="0" algn="l">
              <a:lnSpc>
                <a:spcPct val="115000"/>
              </a:lnSpc>
              <a:spcBef>
                <a:spcPts val="0"/>
              </a:spcBef>
              <a:spcAft>
                <a:spcPts val="0"/>
              </a:spcAft>
              <a:buSzPts val="2200"/>
              <a:buChar char="-"/>
            </a:pPr>
            <a:r>
              <a:rPr lang="en" sz="2200"/>
              <a:t>In general, a </a:t>
            </a:r>
            <a:r>
              <a:rPr b="1" lang="en" sz="2200"/>
              <a:t>stakeholder</a:t>
            </a:r>
            <a:r>
              <a:rPr lang="en" sz="2200"/>
              <a:t> is someone other than a stockholder or </a:t>
            </a:r>
            <a:r>
              <a:rPr lang="en" sz="2200"/>
              <a:t>creditor</a:t>
            </a:r>
            <a:r>
              <a:rPr lang="en" sz="2200"/>
              <a:t> who potentially has a </a:t>
            </a:r>
            <a:br>
              <a:rPr lang="en" sz="2200"/>
            </a:br>
            <a:r>
              <a:rPr lang="en" sz="2200"/>
              <a:t>claim on the cash flows of the firm.  </a:t>
            </a:r>
            <a:endParaRPr sz="2200"/>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46"/>
          <p:cNvSpPr txBox="1"/>
          <p:nvPr>
            <p:ph type="title"/>
          </p:nvPr>
        </p:nvSpPr>
        <p:spPr>
          <a:xfrm>
            <a:off x="334425" y="20600"/>
            <a:ext cx="8358300" cy="637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Agency Theory in Governance</a:t>
            </a:r>
            <a:endParaRPr sz="3000"/>
          </a:p>
        </p:txBody>
      </p:sp>
      <p:sp>
        <p:nvSpPr>
          <p:cNvPr id="296" name="Google Shape;296;p46"/>
          <p:cNvSpPr txBox="1"/>
          <p:nvPr>
            <p:ph idx="4294967295" type="subTitle"/>
          </p:nvPr>
        </p:nvSpPr>
        <p:spPr>
          <a:xfrm flipH="1">
            <a:off x="229400" y="987500"/>
            <a:ext cx="7887300" cy="3629100"/>
          </a:xfrm>
          <a:prstGeom prst="rect">
            <a:avLst/>
          </a:prstGeom>
          <a:solidFill>
            <a:schemeClr val="lt1"/>
          </a:solidFill>
          <a:ln>
            <a:noFill/>
          </a:ln>
        </p:spPr>
        <p:txBody>
          <a:bodyPr anchorCtr="0" anchor="ctr" bIns="91425" lIns="91425" spcFirstLastPara="1" rIns="91425" wrap="square" tIns="91425">
            <a:noAutofit/>
          </a:bodyPr>
          <a:lstStyle/>
          <a:p>
            <a:pPr indent="-355600" lvl="0" marL="457200" rtl="0" algn="l">
              <a:lnSpc>
                <a:spcPct val="115000"/>
              </a:lnSpc>
              <a:spcBef>
                <a:spcPts val="0"/>
              </a:spcBef>
              <a:spcAft>
                <a:spcPts val="0"/>
              </a:spcAft>
              <a:buSzPts val="2000"/>
              <a:buChar char="-"/>
            </a:pPr>
            <a:r>
              <a:rPr b="1" lang="en" sz="2000"/>
              <a:t>Agency theory</a:t>
            </a:r>
            <a:r>
              <a:rPr lang="en" sz="2000"/>
              <a:t> suggests that the firm can be viewed as a loosely defined contract between </a:t>
            </a:r>
            <a:r>
              <a:rPr lang="en" sz="2000"/>
              <a:t>resource</a:t>
            </a:r>
            <a:r>
              <a:rPr lang="en" sz="2000"/>
              <a:t> providers and the resource controllers.</a:t>
            </a:r>
            <a:endParaRPr sz="2000"/>
          </a:p>
          <a:p>
            <a:pPr indent="-355600" lvl="0" marL="457200" rtl="0" algn="l">
              <a:lnSpc>
                <a:spcPct val="115000"/>
              </a:lnSpc>
              <a:spcBef>
                <a:spcPts val="0"/>
              </a:spcBef>
              <a:spcAft>
                <a:spcPts val="0"/>
              </a:spcAft>
              <a:buSzPts val="2000"/>
              <a:buChar char="-"/>
            </a:pPr>
            <a:r>
              <a:rPr lang="en" sz="2000"/>
              <a:t>It is a relationship that came into being occasioned by the existence of one or </a:t>
            </a:r>
            <a:r>
              <a:rPr lang="en" sz="2000"/>
              <a:t>more</a:t>
            </a:r>
            <a:r>
              <a:rPr lang="en" sz="2000"/>
              <a:t> individuals, called </a:t>
            </a:r>
            <a:r>
              <a:rPr b="1" lang="en" sz="2000"/>
              <a:t>principals</a:t>
            </a:r>
            <a:r>
              <a:rPr lang="en" sz="2000"/>
              <a:t>, employing one or more other individuals, called </a:t>
            </a:r>
            <a:r>
              <a:rPr b="1" lang="en" sz="2000"/>
              <a:t>agents</a:t>
            </a:r>
            <a:r>
              <a:rPr lang="en" sz="2000"/>
              <a:t>, to carry out some service and then entrust decision-making rights to the agents.</a:t>
            </a:r>
            <a:endParaRPr sz="2000"/>
          </a:p>
          <a:p>
            <a:pPr indent="-355600" lvl="0" marL="457200" rtl="0" algn="l">
              <a:lnSpc>
                <a:spcPct val="115000"/>
              </a:lnSpc>
              <a:spcBef>
                <a:spcPts val="0"/>
              </a:spcBef>
              <a:spcAft>
                <a:spcPts val="0"/>
              </a:spcAft>
              <a:buSzPts val="2000"/>
              <a:buChar char="-"/>
            </a:pPr>
            <a:r>
              <a:rPr lang="en" sz="2000"/>
              <a:t>In similar terms, the </a:t>
            </a:r>
            <a:r>
              <a:rPr b="1" lang="en" sz="2000"/>
              <a:t>related theory of organizational</a:t>
            </a:r>
            <a:r>
              <a:rPr lang="en" sz="2000"/>
              <a:t> </a:t>
            </a:r>
            <a:r>
              <a:rPr b="1" lang="en" sz="2000"/>
              <a:t>economics</a:t>
            </a:r>
            <a:r>
              <a:rPr lang="en" sz="2000"/>
              <a:t>, is </a:t>
            </a:r>
            <a:r>
              <a:rPr lang="en" sz="2000"/>
              <a:t>concerned</a:t>
            </a:r>
            <a:r>
              <a:rPr lang="en" sz="2000"/>
              <a:t> in anticipating managerial </a:t>
            </a:r>
            <a:r>
              <a:rPr b="1" lang="en" sz="2000"/>
              <a:t>“opportunistic behavior”</a:t>
            </a:r>
            <a:r>
              <a:rPr lang="en" sz="2000"/>
              <a:t> which includes policy skirting </a:t>
            </a:r>
            <a:br>
              <a:rPr lang="en" sz="2000"/>
            </a:br>
            <a:r>
              <a:rPr lang="en" sz="2000"/>
              <a:t>and indulging in excessive privileges at the expense of shareholder interests.</a:t>
            </a:r>
            <a:endParaRPr sz="20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47"/>
          <p:cNvSpPr txBox="1"/>
          <p:nvPr>
            <p:ph type="title"/>
          </p:nvPr>
        </p:nvSpPr>
        <p:spPr>
          <a:xfrm>
            <a:off x="1640000" y="1267075"/>
            <a:ext cx="5864100" cy="2222400"/>
          </a:xfrm>
          <a:prstGeom prst="rect">
            <a:avLst/>
          </a:prstGeom>
          <a:solidFill>
            <a:schemeClr val="lt1"/>
          </a:solidFill>
        </p:spPr>
        <p:txBody>
          <a:bodyPr anchorCtr="0" anchor="ctr" bIns="91425" lIns="91425" spcFirstLastPara="1" rIns="91425" wrap="square" tIns="91425">
            <a:noAutofit/>
          </a:bodyPr>
          <a:lstStyle/>
          <a:p>
            <a:pPr indent="0" lvl="0" marL="0" rtl="0" algn="ctr">
              <a:spcBef>
                <a:spcPts val="0"/>
              </a:spcBef>
              <a:spcAft>
                <a:spcPts val="0"/>
              </a:spcAft>
              <a:buNone/>
            </a:pPr>
            <a:r>
              <a:rPr lang="en"/>
              <a:t>Effects of Agency in Governance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sp>
        <p:nvSpPr>
          <p:cNvPr id="306" name="Google Shape;306;p48"/>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Conflict of Interest</a:t>
            </a:r>
            <a:endParaRPr sz="3000"/>
          </a:p>
        </p:txBody>
      </p:sp>
      <p:sp>
        <p:nvSpPr>
          <p:cNvPr id="307" name="Google Shape;307;p48"/>
          <p:cNvSpPr txBox="1"/>
          <p:nvPr>
            <p:ph idx="4294967295" type="subTitle"/>
          </p:nvPr>
        </p:nvSpPr>
        <p:spPr>
          <a:xfrm flipH="1">
            <a:off x="428675" y="1658425"/>
            <a:ext cx="74361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Principal and agent have diverse interests, and the separation of ownership and control provides potential for different interests to surface. </a:t>
            </a:r>
            <a:r>
              <a:rPr b="1" lang="en" sz="2200"/>
              <a:t>Shareholders</a:t>
            </a:r>
            <a:r>
              <a:rPr lang="en" sz="2200"/>
              <a:t> lack direct control of corporations, especially those which are publicly-traded corporations.  </a:t>
            </a:r>
            <a:r>
              <a:rPr b="1" lang="en" sz="2200"/>
              <a:t>Board of directors,</a:t>
            </a:r>
            <a:r>
              <a:rPr lang="en" sz="2200"/>
              <a:t> on the other hand, has the direct control on the </a:t>
            </a:r>
            <a:r>
              <a:rPr lang="en" sz="2200"/>
              <a:t>activities</a:t>
            </a:r>
            <a:r>
              <a:rPr lang="en" sz="2200"/>
              <a:t> of these enterprises being the ones entrusted by the shareholders to decide on corporate affairs.</a:t>
            </a:r>
            <a:endParaRPr sz="22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49"/>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Managerial Opportunism</a:t>
            </a:r>
            <a:endParaRPr sz="3000"/>
          </a:p>
        </p:txBody>
      </p:sp>
      <p:sp>
        <p:nvSpPr>
          <p:cNvPr id="313" name="Google Shape;313;p49"/>
          <p:cNvSpPr txBox="1"/>
          <p:nvPr>
            <p:ph idx="4294967295" type="subTitle"/>
          </p:nvPr>
        </p:nvSpPr>
        <p:spPr>
          <a:xfrm flipH="1">
            <a:off x="408800" y="1658425"/>
            <a:ext cx="7707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Refers to the act by the agent of taking advantage on things that are within his control by virtue of the rights given to him by the principal.  Sometimes, the uncalibrated and unchecked enjoyment of corporate resources and capabilities contradicts the idea of increasing the shareholders’ and firm’s value.  </a:t>
            </a:r>
            <a:endParaRPr sz="22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50"/>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Incurrence of Agency Cost</a:t>
            </a:r>
            <a:endParaRPr sz="3000"/>
          </a:p>
        </p:txBody>
      </p:sp>
      <p:sp>
        <p:nvSpPr>
          <p:cNvPr id="319" name="Google Shape;319;p50"/>
          <p:cNvSpPr txBox="1"/>
          <p:nvPr>
            <p:ph idx="4294967295" type="subTitle"/>
          </p:nvPr>
        </p:nvSpPr>
        <p:spPr>
          <a:xfrm flipH="1">
            <a:off x="795725" y="1658425"/>
            <a:ext cx="69594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These costs are called </a:t>
            </a:r>
            <a:r>
              <a:rPr b="1" lang="en" sz="2200"/>
              <a:t>Agency Cost</a:t>
            </a:r>
            <a:r>
              <a:rPr lang="en" sz="2200"/>
              <a:t>, which refers to the sum of incentive costs, supervision and monitoring costs, enforcement costs and other agency losses </a:t>
            </a:r>
            <a:r>
              <a:rPr lang="en" sz="2200"/>
              <a:t>incurred</a:t>
            </a:r>
            <a:r>
              <a:rPr lang="en" sz="2200"/>
              <a:t> by principals in trying to ensure that agent’s operating style is consistent with the aim of maximizing the shareholders’ and the firm’s value.</a:t>
            </a:r>
            <a:endParaRPr sz="22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3" name="Shape 323"/>
        <p:cNvGrpSpPr/>
        <p:nvPr/>
      </p:nvGrpSpPr>
      <p:grpSpPr>
        <a:xfrm>
          <a:off x="0" y="0"/>
          <a:ext cx="0" cy="0"/>
          <a:chOff x="0" y="0"/>
          <a:chExt cx="0" cy="0"/>
        </a:xfrm>
      </p:grpSpPr>
      <p:sp>
        <p:nvSpPr>
          <p:cNvPr id="324" name="Google Shape;324;p51"/>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Shareholder Activism</a:t>
            </a:r>
            <a:endParaRPr sz="3000"/>
          </a:p>
        </p:txBody>
      </p:sp>
      <p:sp>
        <p:nvSpPr>
          <p:cNvPr id="325" name="Google Shape;325;p51"/>
          <p:cNvSpPr txBox="1"/>
          <p:nvPr>
            <p:ph idx="4294967295" type="subTitle"/>
          </p:nvPr>
        </p:nvSpPr>
        <p:spPr>
          <a:xfrm flipH="1">
            <a:off x="518300" y="1658425"/>
            <a:ext cx="75984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Shareholders can call together to discuss the corporation’s direction. They can vote as a block to elect their candidates to the board. </a:t>
            </a:r>
            <a:r>
              <a:rPr b="1" lang="en" sz="2200"/>
              <a:t>Institutional activism</a:t>
            </a:r>
            <a:r>
              <a:rPr lang="en" sz="2200"/>
              <a:t> will also offer a premium on companies with good corporate governance since this type of activism carries with it the capability to give incentive when agents perform well.  Another issue that is well connected to shareholder activism is </a:t>
            </a:r>
            <a:r>
              <a:rPr b="1" lang="en" sz="2200"/>
              <a:t>share ownership</a:t>
            </a:r>
            <a:r>
              <a:rPr lang="en" sz="2200"/>
              <a:t>.</a:t>
            </a:r>
            <a:endParaRPr sz="22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9" name="Shape 329"/>
        <p:cNvGrpSpPr/>
        <p:nvPr/>
      </p:nvGrpSpPr>
      <p:grpSpPr>
        <a:xfrm>
          <a:off x="0" y="0"/>
          <a:ext cx="0" cy="0"/>
          <a:chOff x="0" y="0"/>
          <a:chExt cx="0" cy="0"/>
        </a:xfrm>
      </p:grpSpPr>
      <p:sp>
        <p:nvSpPr>
          <p:cNvPr id="330" name="Google Shape;330;p52"/>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Managerial Defensiveness</a:t>
            </a:r>
            <a:endParaRPr sz="3000"/>
          </a:p>
        </p:txBody>
      </p:sp>
      <p:sp>
        <p:nvSpPr>
          <p:cNvPr id="331" name="Google Shape;331;p52"/>
          <p:cNvSpPr txBox="1"/>
          <p:nvPr>
            <p:ph idx="4294967295" type="subTitle"/>
          </p:nvPr>
        </p:nvSpPr>
        <p:spPr>
          <a:xfrm flipH="1">
            <a:off x="795825" y="1658425"/>
            <a:ext cx="70191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This is in relation to issues of takeovers whereby management will employ some tactics to </a:t>
            </a:r>
            <a:r>
              <a:rPr lang="en" sz="2200"/>
              <a:t>discourage </a:t>
            </a:r>
            <a:r>
              <a:rPr b="1" lang="en" sz="2200"/>
              <a:t>takeovers</a:t>
            </a:r>
            <a:r>
              <a:rPr lang="en" sz="2200"/>
              <a:t> and </a:t>
            </a:r>
            <a:r>
              <a:rPr b="1" lang="en" sz="2200"/>
              <a:t>buyouts</a:t>
            </a:r>
            <a:r>
              <a:rPr lang="en" sz="2200"/>
              <a:t>.</a:t>
            </a:r>
            <a:endParaRPr sz="2200"/>
          </a:p>
          <a:p>
            <a:pPr indent="-368300" lvl="0" marL="457200" rtl="0" algn="l">
              <a:lnSpc>
                <a:spcPct val="115000"/>
              </a:lnSpc>
              <a:spcBef>
                <a:spcPts val="0"/>
              </a:spcBef>
              <a:spcAft>
                <a:spcPts val="0"/>
              </a:spcAft>
              <a:buSzPts val="2200"/>
              <a:buChar char="-"/>
            </a:pPr>
            <a:r>
              <a:rPr lang="en" sz="2200"/>
              <a:t>These tactics may involve asset restructuring via termination of investments, changes in the financial structure of the firm such as acquisition of own shares in the open market, presenting bad takeover scenarios to shareholders for them not to approve takeover.</a:t>
            </a:r>
            <a:endParaRPr sz="22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53"/>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Concept of Goal Congruence</a:t>
            </a:r>
            <a:endParaRPr sz="3000"/>
          </a:p>
        </p:txBody>
      </p:sp>
      <p:sp>
        <p:nvSpPr>
          <p:cNvPr id="337" name="Google Shape;337;p53"/>
          <p:cNvSpPr txBox="1"/>
          <p:nvPr>
            <p:ph idx="4294967295" type="subTitle"/>
          </p:nvPr>
        </p:nvSpPr>
        <p:spPr>
          <a:xfrm flipH="1">
            <a:off x="174900" y="1345650"/>
            <a:ext cx="7782300" cy="33027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Is the harmony and </a:t>
            </a:r>
            <a:r>
              <a:rPr lang="en" sz="2200"/>
              <a:t>alignment</a:t>
            </a:r>
            <a:r>
              <a:rPr lang="en" sz="2200"/>
              <a:t> of goals of both the principal and the agent which is consistent with the overall objectives of the organization. While it is true that in agency relations, the presence of self-</a:t>
            </a:r>
            <a:r>
              <a:rPr lang="en" sz="2200"/>
              <a:t>interested</a:t>
            </a:r>
            <a:r>
              <a:rPr lang="en" sz="2200"/>
              <a:t> behaviors is a given, nevertheless, managers can be </a:t>
            </a:r>
            <a:r>
              <a:rPr lang="en" sz="2200"/>
              <a:t>encouraged</a:t>
            </a:r>
            <a:r>
              <a:rPr lang="en" sz="2200"/>
              <a:t> to act in shareholders’ best interest by giving </a:t>
            </a:r>
            <a:r>
              <a:rPr b="1" lang="en" sz="2200"/>
              <a:t>incentives</a:t>
            </a:r>
            <a:r>
              <a:rPr lang="en" sz="2200"/>
              <a:t> which will compensate them for good performance on one hand at the same time give them </a:t>
            </a:r>
            <a:r>
              <a:rPr b="1" lang="en" sz="2200"/>
              <a:t>disincentives</a:t>
            </a:r>
            <a:r>
              <a:rPr lang="en" sz="2200"/>
              <a:t> on their poor performance on another .</a:t>
            </a:r>
            <a:endParaRPr sz="2200"/>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54"/>
          <p:cNvSpPr txBox="1"/>
          <p:nvPr>
            <p:ph type="title"/>
          </p:nvPr>
        </p:nvSpPr>
        <p:spPr>
          <a:xfrm>
            <a:off x="1640000" y="1267075"/>
            <a:ext cx="5864100" cy="2222400"/>
          </a:xfrm>
          <a:prstGeom prst="rect">
            <a:avLst/>
          </a:prstGeom>
          <a:solidFill>
            <a:schemeClr val="lt1"/>
          </a:solidFill>
        </p:spPr>
        <p:txBody>
          <a:bodyPr anchorCtr="0" anchor="ctr" bIns="91425" lIns="91425" spcFirstLastPara="1" rIns="91425" wrap="square" tIns="91425">
            <a:noAutofit/>
          </a:bodyPr>
          <a:lstStyle/>
          <a:p>
            <a:pPr indent="0" lvl="0" marL="0" rtl="0" algn="ctr">
              <a:spcBef>
                <a:spcPts val="0"/>
              </a:spcBef>
              <a:spcAft>
                <a:spcPts val="0"/>
              </a:spcAft>
              <a:buNone/>
            </a:pPr>
            <a:r>
              <a:rPr lang="en"/>
              <a:t>Performance Incentives and Disincentives</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55"/>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Pay Dependent on Profit Level</a:t>
            </a:r>
            <a:endParaRPr sz="3000"/>
          </a:p>
        </p:txBody>
      </p:sp>
      <p:sp>
        <p:nvSpPr>
          <p:cNvPr id="348" name="Google Shape;348;p55"/>
          <p:cNvSpPr txBox="1"/>
          <p:nvPr>
            <p:ph idx="4294967295" type="subTitle"/>
          </p:nvPr>
        </p:nvSpPr>
        <p:spPr>
          <a:xfrm flipH="1">
            <a:off x="588275" y="1658425"/>
            <a:ext cx="72765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When management is rewarded based of the level of profits made, naturally members of management will make every effort to achieve high profit levels for them to earn more. This system is the most effective way to increase not only the value of shareholders wealth but also the value of the firm, both in </a:t>
            </a:r>
            <a:r>
              <a:rPr lang="en" sz="2200"/>
              <a:t>tangible</a:t>
            </a:r>
            <a:r>
              <a:rPr lang="en" sz="2200"/>
              <a:t> and intangible context.</a:t>
            </a:r>
            <a:endParaRPr sz="22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2" name="Shape 352"/>
        <p:cNvGrpSpPr/>
        <p:nvPr/>
      </p:nvGrpSpPr>
      <p:grpSpPr>
        <a:xfrm>
          <a:off x="0" y="0"/>
          <a:ext cx="0" cy="0"/>
          <a:chOff x="0" y="0"/>
          <a:chExt cx="0" cy="0"/>
        </a:xfrm>
      </p:grpSpPr>
      <p:sp>
        <p:nvSpPr>
          <p:cNvPr id="353" name="Google Shape;353;p56"/>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Shares Incentives</a:t>
            </a:r>
            <a:endParaRPr sz="3000"/>
          </a:p>
        </p:txBody>
      </p:sp>
      <p:sp>
        <p:nvSpPr>
          <p:cNvPr id="354" name="Google Shape;354;p56"/>
          <p:cNvSpPr txBox="1"/>
          <p:nvPr>
            <p:ph idx="4294967295" type="subTitle"/>
          </p:nvPr>
        </p:nvSpPr>
        <p:spPr>
          <a:xfrm flipH="1">
            <a:off x="795725" y="1405500"/>
            <a:ext cx="7178700" cy="32031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This can be done when a company is a </a:t>
            </a:r>
            <a:r>
              <a:rPr lang="en" sz="2200"/>
              <a:t>publicly</a:t>
            </a:r>
            <a:r>
              <a:rPr lang="en" sz="2200"/>
              <a:t>-listed </a:t>
            </a:r>
            <a:r>
              <a:rPr lang="en" sz="2200"/>
              <a:t>company</a:t>
            </a:r>
            <a:r>
              <a:rPr lang="en" sz="2200"/>
              <a:t> and managers are given a chance to subscribe shares of the company at a discounted price.  Managers will have something to protect and it can be naturally expected that they will venture into projects which will improve the firm’s value.</a:t>
            </a:r>
            <a:endParaRPr sz="22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57"/>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Shareholders’ Intervention</a:t>
            </a:r>
            <a:endParaRPr sz="3000"/>
          </a:p>
        </p:txBody>
      </p:sp>
      <p:sp>
        <p:nvSpPr>
          <p:cNvPr id="360" name="Google Shape;360;p57"/>
          <p:cNvSpPr txBox="1"/>
          <p:nvPr>
            <p:ph idx="4294967295" type="subTitle"/>
          </p:nvPr>
        </p:nvSpPr>
        <p:spPr>
          <a:xfrm flipH="1">
            <a:off x="408750" y="1658425"/>
            <a:ext cx="75258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There is now a visible shift of character of shareholders by a large scale. Shareholders of today are now more active than before. They now dip their hands more unlike before when some of them will just wait on what the board will present on the table.  Some shareholders are now active institutional investors who will definitely exercise a more direct influence over the performance of an enterprise.</a:t>
            </a:r>
            <a:endParaRPr sz="22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58"/>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Threat of Being Fired</a:t>
            </a:r>
            <a:endParaRPr sz="3000"/>
          </a:p>
        </p:txBody>
      </p:sp>
      <p:sp>
        <p:nvSpPr>
          <p:cNvPr id="366" name="Google Shape;366;p58"/>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The shareholders who have ultimate control over of the corporation can take a straight and hostile approach by threatening the board, executives and managers with removal from office if they place their personal </a:t>
            </a:r>
            <a:r>
              <a:rPr lang="en" sz="2200"/>
              <a:t>interests</a:t>
            </a:r>
            <a:r>
              <a:rPr lang="en" sz="2200"/>
              <a:t> over that of shareholders’ and that of maximizing the value of the firm.</a:t>
            </a:r>
            <a:endParaRPr sz="2200"/>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59"/>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Takeover Threat</a:t>
            </a:r>
            <a:endParaRPr sz="3000"/>
          </a:p>
        </p:txBody>
      </p:sp>
      <p:sp>
        <p:nvSpPr>
          <p:cNvPr id="372" name="Google Shape;372;p59"/>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It is but normal for board, executives, and managers to move heaven and earth to avoid or discourage corporate takeovers as they are aware that their job would at least be at risk if not be lost totally if takeover  takes place.</a:t>
            </a:r>
            <a:endParaRPr sz="2200"/>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60"/>
          <p:cNvSpPr txBox="1"/>
          <p:nvPr>
            <p:ph type="title"/>
          </p:nvPr>
        </p:nvSpPr>
        <p:spPr>
          <a:xfrm>
            <a:off x="3429000" y="219300"/>
            <a:ext cx="5183400" cy="1006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3000"/>
              <a:t>Roles of the Non-executive Directors</a:t>
            </a:r>
            <a:endParaRPr sz="3000"/>
          </a:p>
        </p:txBody>
      </p:sp>
      <p:sp>
        <p:nvSpPr>
          <p:cNvPr id="378" name="Google Shape;378;p60"/>
          <p:cNvSpPr txBox="1"/>
          <p:nvPr>
            <p:ph idx="1" type="subTitle"/>
          </p:nvPr>
        </p:nvSpPr>
        <p:spPr>
          <a:xfrm>
            <a:off x="946950" y="1226100"/>
            <a:ext cx="6967500" cy="33396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A </a:t>
            </a:r>
            <a:r>
              <a:rPr b="1" lang="en" sz="2200"/>
              <a:t>non-executive</a:t>
            </a:r>
            <a:r>
              <a:rPr lang="en" sz="2200"/>
              <a:t> </a:t>
            </a:r>
            <a:r>
              <a:rPr b="1" lang="en" sz="2200"/>
              <a:t>director</a:t>
            </a:r>
            <a:r>
              <a:rPr lang="en" sz="2200"/>
              <a:t> is a member of the board of directors of a company who does not take part in executive function of the management team. This </a:t>
            </a:r>
            <a:r>
              <a:rPr b="1" lang="en" sz="2200"/>
              <a:t>director</a:t>
            </a:r>
            <a:r>
              <a:rPr lang="en" sz="2200"/>
              <a:t> is not an employee of the company or connected with it in any other way. He is separate from the inside directors who are members of the board who also serve or previously served as executive managers of the company.</a:t>
            </a:r>
            <a:endParaRPr sz="2200"/>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61"/>
          <p:cNvSpPr txBox="1"/>
          <p:nvPr>
            <p:ph idx="1" type="subTitle"/>
          </p:nvPr>
        </p:nvSpPr>
        <p:spPr>
          <a:xfrm>
            <a:off x="1694413" y="1594400"/>
            <a:ext cx="25329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Strategy</a:t>
            </a:r>
            <a:endParaRPr sz="2200"/>
          </a:p>
        </p:txBody>
      </p:sp>
      <p:sp>
        <p:nvSpPr>
          <p:cNvPr id="384" name="Google Shape;384;p61"/>
          <p:cNvSpPr txBox="1"/>
          <p:nvPr>
            <p:ph idx="4" type="subTitle"/>
          </p:nvPr>
        </p:nvSpPr>
        <p:spPr>
          <a:xfrm>
            <a:off x="5841338" y="1594400"/>
            <a:ext cx="25314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Establishing Networks</a:t>
            </a:r>
            <a:endParaRPr sz="2200"/>
          </a:p>
        </p:txBody>
      </p:sp>
      <p:sp>
        <p:nvSpPr>
          <p:cNvPr id="385" name="Google Shape;385;p61"/>
          <p:cNvSpPr txBox="1"/>
          <p:nvPr>
            <p:ph idx="16" type="title"/>
          </p:nvPr>
        </p:nvSpPr>
        <p:spPr>
          <a:xfrm>
            <a:off x="4913173"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386" name="Google Shape;386;p61"/>
          <p:cNvSpPr txBox="1"/>
          <p:nvPr>
            <p:ph idx="14" type="title"/>
          </p:nvPr>
        </p:nvSpPr>
        <p:spPr>
          <a:xfrm>
            <a:off x="771272"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387" name="Google Shape;387;p61"/>
          <p:cNvSpPr txBox="1"/>
          <p:nvPr>
            <p:ph type="title"/>
          </p:nvPr>
        </p:nvSpPr>
        <p:spPr>
          <a:xfrm>
            <a:off x="720000" y="1629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Non-executive directors have the </a:t>
            </a:r>
            <a:br>
              <a:rPr lang="en" sz="2200"/>
            </a:br>
            <a:r>
              <a:rPr lang="en" sz="2200" u="sng"/>
              <a:t>responsibilities in the following areas:</a:t>
            </a:r>
            <a:endParaRPr sz="2200" u="sng"/>
          </a:p>
        </p:txBody>
      </p:sp>
      <p:sp>
        <p:nvSpPr>
          <p:cNvPr id="388" name="Google Shape;388;p61"/>
          <p:cNvSpPr txBox="1"/>
          <p:nvPr>
            <p:ph idx="7" type="subTitle"/>
          </p:nvPr>
        </p:nvSpPr>
        <p:spPr>
          <a:xfrm>
            <a:off x="771275" y="1933800"/>
            <a:ext cx="3456000" cy="2701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As an </a:t>
            </a:r>
            <a:r>
              <a:rPr lang="en" sz="2200"/>
              <a:t>outsider</a:t>
            </a:r>
            <a:r>
              <a:rPr lang="en" sz="2200"/>
              <a:t>, the </a:t>
            </a:r>
            <a:r>
              <a:rPr lang="en" sz="2200" u="sng"/>
              <a:t>non-executive director</a:t>
            </a:r>
            <a:r>
              <a:rPr lang="en" sz="2200"/>
              <a:t> may have an impartial, clearer and wider view of external factors affecting the company and its business environment than the executive directors.</a:t>
            </a:r>
            <a:endParaRPr sz="2200"/>
          </a:p>
        </p:txBody>
      </p:sp>
      <p:sp>
        <p:nvSpPr>
          <p:cNvPr id="389" name="Google Shape;389;p61"/>
          <p:cNvSpPr txBox="1"/>
          <p:nvPr>
            <p:ph idx="7" type="subTitle"/>
          </p:nvPr>
        </p:nvSpPr>
        <p:spPr>
          <a:xfrm>
            <a:off x="4913175" y="2048600"/>
            <a:ext cx="34560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One of the important functions of the </a:t>
            </a:r>
            <a:r>
              <a:rPr lang="en" sz="2200" u="sng"/>
              <a:t>non-executive director</a:t>
            </a:r>
            <a:r>
              <a:rPr lang="en" sz="2200"/>
              <a:t> is to represent the company in some external corporate undertakings.</a:t>
            </a:r>
            <a:endParaRPr sz="2200"/>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62"/>
          <p:cNvSpPr txBox="1"/>
          <p:nvPr>
            <p:ph idx="2" type="subTitle"/>
          </p:nvPr>
        </p:nvSpPr>
        <p:spPr>
          <a:xfrm>
            <a:off x="1694413" y="1594900"/>
            <a:ext cx="25329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Monitoring Performance</a:t>
            </a:r>
            <a:endParaRPr sz="2200"/>
          </a:p>
        </p:txBody>
      </p:sp>
      <p:sp>
        <p:nvSpPr>
          <p:cNvPr id="395" name="Google Shape;395;p62"/>
          <p:cNvSpPr txBox="1"/>
          <p:nvPr>
            <p:ph idx="5" type="subTitle"/>
          </p:nvPr>
        </p:nvSpPr>
        <p:spPr>
          <a:xfrm>
            <a:off x="5841338" y="1594899"/>
            <a:ext cx="25314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Audit</a:t>
            </a:r>
            <a:endParaRPr sz="2200"/>
          </a:p>
        </p:txBody>
      </p:sp>
      <p:sp>
        <p:nvSpPr>
          <p:cNvPr id="396" name="Google Shape;396;p62"/>
          <p:cNvSpPr txBox="1"/>
          <p:nvPr>
            <p:ph idx="17" type="title"/>
          </p:nvPr>
        </p:nvSpPr>
        <p:spPr>
          <a:xfrm>
            <a:off x="4913173" y="137044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397" name="Google Shape;397;p62"/>
          <p:cNvSpPr txBox="1"/>
          <p:nvPr>
            <p:ph idx="15" type="title"/>
          </p:nvPr>
        </p:nvSpPr>
        <p:spPr>
          <a:xfrm>
            <a:off x="771272" y="137044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398" name="Google Shape;398;p62"/>
          <p:cNvSpPr txBox="1"/>
          <p:nvPr>
            <p:ph type="title"/>
          </p:nvPr>
        </p:nvSpPr>
        <p:spPr>
          <a:xfrm>
            <a:off x="720000" y="1629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Non-executive directors have the </a:t>
            </a:r>
            <a:br>
              <a:rPr lang="en" sz="2200"/>
            </a:br>
            <a:r>
              <a:rPr lang="en" sz="2200" u="sng"/>
              <a:t>responsibilities in the following areas:</a:t>
            </a:r>
            <a:endParaRPr sz="2200" u="sng"/>
          </a:p>
        </p:txBody>
      </p:sp>
      <p:sp>
        <p:nvSpPr>
          <p:cNvPr id="399" name="Google Shape;399;p62"/>
          <p:cNvSpPr txBox="1"/>
          <p:nvPr>
            <p:ph idx="7" type="subTitle"/>
          </p:nvPr>
        </p:nvSpPr>
        <p:spPr>
          <a:xfrm>
            <a:off x="358850" y="2048600"/>
            <a:ext cx="38685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100"/>
              <a:t>Non-executive directors should take responsibility for monitoring the performance of executive management, more particularly on matters relating to the progress made towards realizing the established company strategies.</a:t>
            </a:r>
            <a:endParaRPr sz="2100"/>
          </a:p>
        </p:txBody>
      </p:sp>
      <p:sp>
        <p:nvSpPr>
          <p:cNvPr id="400" name="Google Shape;400;p62"/>
          <p:cNvSpPr txBox="1"/>
          <p:nvPr>
            <p:ph idx="7" type="subTitle"/>
          </p:nvPr>
        </p:nvSpPr>
        <p:spPr>
          <a:xfrm>
            <a:off x="4136725" y="1988500"/>
            <a:ext cx="3728100" cy="264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100"/>
              <a:t>It is the duty of the whole board to ensure that the company report properly to its shareholders, this can be done by presenting a true, fair and real reflection on how the company was </a:t>
            </a:r>
            <a:r>
              <a:rPr lang="en" sz="2100"/>
              <a:t>administered</a:t>
            </a:r>
            <a:r>
              <a:rPr lang="en" sz="2100"/>
              <a:t> at any given time.</a:t>
            </a:r>
            <a:endParaRPr sz="2100"/>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63"/>
          <p:cNvSpPr txBox="1"/>
          <p:nvPr>
            <p:ph type="title"/>
          </p:nvPr>
        </p:nvSpPr>
        <p:spPr>
          <a:xfrm>
            <a:off x="671700" y="608050"/>
            <a:ext cx="7940700" cy="12162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4000"/>
              <a:t>Roles of the Chief Financial Officer (CFO)</a:t>
            </a:r>
            <a:endParaRPr sz="4000"/>
          </a:p>
        </p:txBody>
      </p:sp>
      <p:sp>
        <p:nvSpPr>
          <p:cNvPr id="406" name="Google Shape;406;p63"/>
          <p:cNvSpPr txBox="1"/>
          <p:nvPr>
            <p:ph idx="1" type="subTitle"/>
          </p:nvPr>
        </p:nvSpPr>
        <p:spPr>
          <a:xfrm>
            <a:off x="1724475" y="1824250"/>
            <a:ext cx="5851200" cy="27414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The </a:t>
            </a:r>
            <a:r>
              <a:rPr b="1" lang="en" sz="2200"/>
              <a:t>Chief Financial Officer (CFO)</a:t>
            </a:r>
            <a:r>
              <a:rPr lang="en" sz="2200"/>
              <a:t> is a corporate officer principally accountable for managing the financial risks of the corporation.  This officer is also responsible for financial planning and record keeping, as well as financial reporting to higher management.</a:t>
            </a:r>
            <a:endParaRPr sz="2200"/>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64"/>
          <p:cNvSpPr txBox="1"/>
          <p:nvPr>
            <p:ph idx="1" type="subTitle"/>
          </p:nvPr>
        </p:nvSpPr>
        <p:spPr>
          <a:xfrm>
            <a:off x="1465827" y="1442000"/>
            <a:ext cx="28776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Implements Internal Controls</a:t>
            </a:r>
            <a:endParaRPr sz="2200"/>
          </a:p>
        </p:txBody>
      </p:sp>
      <p:sp>
        <p:nvSpPr>
          <p:cNvPr id="412" name="Google Shape;412;p64"/>
          <p:cNvSpPr txBox="1"/>
          <p:nvPr>
            <p:ph idx="4" type="subTitle"/>
          </p:nvPr>
        </p:nvSpPr>
        <p:spPr>
          <a:xfrm>
            <a:off x="5463150" y="1442000"/>
            <a:ext cx="28212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Supervises Major Impact Projects</a:t>
            </a:r>
            <a:endParaRPr sz="2200"/>
          </a:p>
        </p:txBody>
      </p:sp>
      <p:sp>
        <p:nvSpPr>
          <p:cNvPr id="413" name="Google Shape;413;p64"/>
          <p:cNvSpPr txBox="1"/>
          <p:nvPr>
            <p:ph idx="16" type="title"/>
          </p:nvPr>
        </p:nvSpPr>
        <p:spPr>
          <a:xfrm>
            <a:off x="4684573" y="12220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414" name="Google Shape;414;p64"/>
          <p:cNvSpPr txBox="1"/>
          <p:nvPr>
            <p:ph idx="14" type="title"/>
          </p:nvPr>
        </p:nvSpPr>
        <p:spPr>
          <a:xfrm>
            <a:off x="542672" y="12220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415" name="Google Shape;415;p64"/>
          <p:cNvSpPr txBox="1"/>
          <p:nvPr>
            <p:ph type="title"/>
          </p:nvPr>
        </p:nvSpPr>
        <p:spPr>
          <a:xfrm>
            <a:off x="491400" y="105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The following roles cut across </a:t>
            </a:r>
            <a:br>
              <a:rPr lang="en" sz="2200"/>
            </a:br>
            <a:r>
              <a:rPr lang="en" sz="2200"/>
              <a:t>Corporate CFOs around the world:</a:t>
            </a:r>
            <a:endParaRPr sz="2200" u="sng"/>
          </a:p>
        </p:txBody>
      </p:sp>
      <p:sp>
        <p:nvSpPr>
          <p:cNvPr id="416" name="Google Shape;416;p64"/>
          <p:cNvSpPr txBox="1"/>
          <p:nvPr>
            <p:ph idx="7" type="subTitle"/>
          </p:nvPr>
        </p:nvSpPr>
        <p:spPr>
          <a:xfrm>
            <a:off x="50500" y="1896200"/>
            <a:ext cx="37080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A </a:t>
            </a:r>
            <a:r>
              <a:rPr b="1" lang="en" sz="2200"/>
              <a:t>CFO</a:t>
            </a:r>
            <a:r>
              <a:rPr lang="en" sz="2200"/>
              <a:t> will be the one responsible for conveying the important financial controls to a company.</a:t>
            </a:r>
            <a:endParaRPr sz="2200"/>
          </a:p>
        </p:txBody>
      </p:sp>
      <p:sp>
        <p:nvSpPr>
          <p:cNvPr id="417" name="Google Shape;417;p64"/>
          <p:cNvSpPr txBox="1"/>
          <p:nvPr>
            <p:ph idx="7" type="subTitle"/>
          </p:nvPr>
        </p:nvSpPr>
        <p:spPr>
          <a:xfrm>
            <a:off x="3439625" y="1721600"/>
            <a:ext cx="4356000" cy="2761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100"/>
              <a:t>Outside of implementing and monitoring company controls relating finance, an effective </a:t>
            </a:r>
            <a:r>
              <a:rPr b="1" lang="en" sz="2100"/>
              <a:t>CFO</a:t>
            </a:r>
            <a:r>
              <a:rPr lang="en" sz="2100"/>
              <a:t> also handles and supervises those projects that </a:t>
            </a:r>
            <a:r>
              <a:rPr lang="en" sz="2100"/>
              <a:t>require</a:t>
            </a:r>
            <a:r>
              <a:rPr lang="en" sz="2100"/>
              <a:t> significant quantitative and qualitative interpretations and analysis in order to reach an understanding of the options </a:t>
            </a:r>
            <a:br>
              <a:rPr lang="en" sz="2100"/>
            </a:br>
            <a:r>
              <a:rPr lang="en" sz="2100"/>
              <a:t>that are available.</a:t>
            </a:r>
            <a:endParaRPr sz="2100"/>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sp>
        <p:nvSpPr>
          <p:cNvPr id="422" name="Google Shape;422;p65"/>
          <p:cNvSpPr txBox="1"/>
          <p:nvPr>
            <p:ph idx="2" type="subTitle"/>
          </p:nvPr>
        </p:nvSpPr>
        <p:spPr>
          <a:xfrm>
            <a:off x="1694425" y="1594900"/>
            <a:ext cx="30801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1900"/>
              <a:t>Develops Relations with Financing sources</a:t>
            </a:r>
            <a:endParaRPr sz="1900"/>
          </a:p>
        </p:txBody>
      </p:sp>
      <p:sp>
        <p:nvSpPr>
          <p:cNvPr id="423" name="Google Shape;423;p65"/>
          <p:cNvSpPr txBox="1"/>
          <p:nvPr>
            <p:ph idx="5" type="subTitle"/>
          </p:nvPr>
        </p:nvSpPr>
        <p:spPr>
          <a:xfrm>
            <a:off x="5841338" y="1594899"/>
            <a:ext cx="25314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a:t>Advisor to Management</a:t>
            </a:r>
            <a:endParaRPr/>
          </a:p>
        </p:txBody>
      </p:sp>
      <p:sp>
        <p:nvSpPr>
          <p:cNvPr id="424" name="Google Shape;424;p65"/>
          <p:cNvSpPr txBox="1"/>
          <p:nvPr>
            <p:ph idx="17" type="title"/>
          </p:nvPr>
        </p:nvSpPr>
        <p:spPr>
          <a:xfrm>
            <a:off x="4913173" y="137044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425" name="Google Shape;425;p65"/>
          <p:cNvSpPr txBox="1"/>
          <p:nvPr>
            <p:ph idx="15" type="title"/>
          </p:nvPr>
        </p:nvSpPr>
        <p:spPr>
          <a:xfrm>
            <a:off x="771272" y="137044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426" name="Google Shape;426;p65"/>
          <p:cNvSpPr txBox="1"/>
          <p:nvPr>
            <p:ph type="title"/>
          </p:nvPr>
        </p:nvSpPr>
        <p:spPr>
          <a:xfrm>
            <a:off x="720000" y="1629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The following roles cut across </a:t>
            </a:r>
            <a:br>
              <a:rPr lang="en" sz="2200"/>
            </a:br>
            <a:r>
              <a:rPr lang="en" sz="2200"/>
              <a:t>Corporate CFOs around the world:</a:t>
            </a:r>
            <a:endParaRPr sz="2200" u="sng"/>
          </a:p>
          <a:p>
            <a:pPr indent="0" lvl="0" marL="0" rtl="0" algn="ctr">
              <a:spcBef>
                <a:spcPts val="0"/>
              </a:spcBef>
              <a:spcAft>
                <a:spcPts val="0"/>
              </a:spcAft>
              <a:buNone/>
            </a:pPr>
            <a:r>
              <a:t/>
            </a:r>
            <a:endParaRPr sz="2000"/>
          </a:p>
        </p:txBody>
      </p:sp>
      <p:sp>
        <p:nvSpPr>
          <p:cNvPr id="427" name="Google Shape;427;p65"/>
          <p:cNvSpPr txBox="1"/>
          <p:nvPr>
            <p:ph idx="7" type="subTitle"/>
          </p:nvPr>
        </p:nvSpPr>
        <p:spPr>
          <a:xfrm>
            <a:off x="139550" y="2048600"/>
            <a:ext cx="39771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100"/>
              <a:t>One of the most important responsibilities of an effective </a:t>
            </a:r>
            <a:r>
              <a:rPr b="1" lang="en" sz="2100"/>
              <a:t>CFO</a:t>
            </a:r>
            <a:r>
              <a:rPr lang="en" sz="2100"/>
              <a:t> is to </a:t>
            </a:r>
            <a:r>
              <a:rPr lang="en" sz="2100"/>
              <a:t>institute</a:t>
            </a:r>
            <a:r>
              <a:rPr lang="en" sz="2100"/>
              <a:t> good working relationships with banks and other financial institutions that may impact on the company’s ability to finance its operations.</a:t>
            </a:r>
            <a:endParaRPr sz="2100"/>
          </a:p>
        </p:txBody>
      </p:sp>
      <p:sp>
        <p:nvSpPr>
          <p:cNvPr id="428" name="Google Shape;428;p65"/>
          <p:cNvSpPr txBox="1"/>
          <p:nvPr>
            <p:ph idx="7" type="subTitle"/>
          </p:nvPr>
        </p:nvSpPr>
        <p:spPr>
          <a:xfrm>
            <a:off x="3927400" y="2048600"/>
            <a:ext cx="43362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100"/>
              <a:t>An effective </a:t>
            </a:r>
            <a:r>
              <a:rPr b="1" lang="en" sz="2100"/>
              <a:t>CFO</a:t>
            </a:r>
            <a:r>
              <a:rPr lang="en" sz="2100"/>
              <a:t> is also an important member of the management team of some emerging companies. Because of his financial sharpness and general business knowledge, a good CFO can facilitate and help the business owners, exec</a:t>
            </a:r>
            <a:r>
              <a:rPr lang="en" sz="2000"/>
              <a:t>utives and other top managers.</a:t>
            </a:r>
            <a:endParaRPr sz="20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sp>
        <p:nvSpPr>
          <p:cNvPr id="433" name="Google Shape;433;p66"/>
          <p:cNvSpPr txBox="1"/>
          <p:nvPr>
            <p:ph idx="1" type="subTitle"/>
          </p:nvPr>
        </p:nvSpPr>
        <p:spPr>
          <a:xfrm>
            <a:off x="1694413" y="1594400"/>
            <a:ext cx="25329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Drives Major Strategic Issues</a:t>
            </a:r>
            <a:endParaRPr sz="2200"/>
          </a:p>
        </p:txBody>
      </p:sp>
      <p:sp>
        <p:nvSpPr>
          <p:cNvPr id="434" name="Google Shape;434;p66"/>
          <p:cNvSpPr txBox="1"/>
          <p:nvPr>
            <p:ph idx="4" type="subTitle"/>
          </p:nvPr>
        </p:nvSpPr>
        <p:spPr>
          <a:xfrm>
            <a:off x="5841338" y="1594400"/>
            <a:ext cx="25314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Risk Manager</a:t>
            </a:r>
            <a:endParaRPr sz="2200"/>
          </a:p>
        </p:txBody>
      </p:sp>
      <p:sp>
        <p:nvSpPr>
          <p:cNvPr id="435" name="Google Shape;435;p66"/>
          <p:cNvSpPr txBox="1"/>
          <p:nvPr>
            <p:ph idx="16" type="title"/>
          </p:nvPr>
        </p:nvSpPr>
        <p:spPr>
          <a:xfrm>
            <a:off x="4913173"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06</a:t>
            </a:r>
            <a:endParaRPr/>
          </a:p>
        </p:txBody>
      </p:sp>
      <p:sp>
        <p:nvSpPr>
          <p:cNvPr id="436" name="Google Shape;436;p66"/>
          <p:cNvSpPr txBox="1"/>
          <p:nvPr>
            <p:ph idx="14" type="title"/>
          </p:nvPr>
        </p:nvSpPr>
        <p:spPr>
          <a:xfrm>
            <a:off x="771272"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05</a:t>
            </a:r>
            <a:endParaRPr/>
          </a:p>
        </p:txBody>
      </p:sp>
      <p:sp>
        <p:nvSpPr>
          <p:cNvPr id="437" name="Google Shape;437;p66"/>
          <p:cNvSpPr txBox="1"/>
          <p:nvPr>
            <p:ph type="title"/>
          </p:nvPr>
        </p:nvSpPr>
        <p:spPr>
          <a:xfrm>
            <a:off x="720000" y="1629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The following roles cut across </a:t>
            </a:r>
            <a:br>
              <a:rPr lang="en" sz="2200"/>
            </a:br>
            <a:r>
              <a:rPr lang="en" sz="2200"/>
              <a:t>Corporate CFOs around the world:</a:t>
            </a:r>
            <a:endParaRPr sz="2200" u="sng"/>
          </a:p>
        </p:txBody>
      </p:sp>
      <p:sp>
        <p:nvSpPr>
          <p:cNvPr id="438" name="Google Shape;438;p66"/>
          <p:cNvSpPr txBox="1"/>
          <p:nvPr>
            <p:ph idx="7" type="subTitle"/>
          </p:nvPr>
        </p:nvSpPr>
        <p:spPr>
          <a:xfrm>
            <a:off x="771275" y="2048600"/>
            <a:ext cx="34560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A good </a:t>
            </a:r>
            <a:r>
              <a:rPr b="1" lang="en" sz="2200"/>
              <a:t>CFO</a:t>
            </a:r>
            <a:r>
              <a:rPr lang="en" sz="2200"/>
              <a:t> can also be expected to take part in important role of getting involved on some major strategic issues that will have an impact on the company’s long-term future.</a:t>
            </a:r>
            <a:endParaRPr sz="2200"/>
          </a:p>
        </p:txBody>
      </p:sp>
      <p:sp>
        <p:nvSpPr>
          <p:cNvPr id="439" name="Google Shape;439;p66"/>
          <p:cNvSpPr txBox="1"/>
          <p:nvPr>
            <p:ph idx="7" type="subTitle"/>
          </p:nvPr>
        </p:nvSpPr>
        <p:spPr>
          <a:xfrm>
            <a:off x="4572000" y="2048600"/>
            <a:ext cx="39306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The </a:t>
            </a:r>
            <a:r>
              <a:rPr b="1" lang="en" sz="2200"/>
              <a:t>CFO</a:t>
            </a:r>
            <a:r>
              <a:rPr lang="en" sz="2200"/>
              <a:t> is in the best position to foresee risks considering that they have this rare perspective on how the company operates.</a:t>
            </a:r>
            <a:endParaRPr sz="2200"/>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3" name="Shape 443"/>
        <p:cNvGrpSpPr/>
        <p:nvPr/>
      </p:nvGrpSpPr>
      <p:grpSpPr>
        <a:xfrm>
          <a:off x="0" y="0"/>
          <a:ext cx="0" cy="0"/>
          <a:chOff x="0" y="0"/>
          <a:chExt cx="0" cy="0"/>
        </a:xfrm>
      </p:grpSpPr>
      <p:sp>
        <p:nvSpPr>
          <p:cNvPr id="444" name="Google Shape;444;p67"/>
          <p:cNvSpPr txBox="1"/>
          <p:nvPr>
            <p:ph idx="1" type="subTitle"/>
          </p:nvPr>
        </p:nvSpPr>
        <p:spPr>
          <a:xfrm>
            <a:off x="1694426" y="1594400"/>
            <a:ext cx="27315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Relationship Role</a:t>
            </a:r>
            <a:endParaRPr sz="2200"/>
          </a:p>
        </p:txBody>
      </p:sp>
      <p:sp>
        <p:nvSpPr>
          <p:cNvPr id="445" name="Google Shape;445;p67"/>
          <p:cNvSpPr txBox="1"/>
          <p:nvPr>
            <p:ph idx="4" type="subTitle"/>
          </p:nvPr>
        </p:nvSpPr>
        <p:spPr>
          <a:xfrm>
            <a:off x="5641225" y="1594400"/>
            <a:ext cx="2731500" cy="393600"/>
          </a:xfrm>
          <a:prstGeom prst="rect">
            <a:avLst/>
          </a:prstGeom>
        </p:spPr>
        <p:txBody>
          <a:bodyPr anchorCtr="0" anchor="b" bIns="91425" lIns="91425" spcFirstLastPara="1" rIns="91425" wrap="square" tIns="91425">
            <a:noAutofit/>
          </a:bodyPr>
          <a:lstStyle/>
          <a:p>
            <a:pPr indent="0" lvl="0" marL="0" rtl="0" algn="l">
              <a:spcBef>
                <a:spcPts val="0"/>
              </a:spcBef>
              <a:spcAft>
                <a:spcPts val="1200"/>
              </a:spcAft>
              <a:buNone/>
            </a:pPr>
            <a:r>
              <a:rPr lang="en" sz="2200"/>
              <a:t>Objective Referee</a:t>
            </a:r>
            <a:endParaRPr sz="2200"/>
          </a:p>
        </p:txBody>
      </p:sp>
      <p:sp>
        <p:nvSpPr>
          <p:cNvPr id="446" name="Google Shape;446;p67"/>
          <p:cNvSpPr txBox="1"/>
          <p:nvPr>
            <p:ph idx="16" type="title"/>
          </p:nvPr>
        </p:nvSpPr>
        <p:spPr>
          <a:xfrm>
            <a:off x="4913173"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08</a:t>
            </a:r>
            <a:endParaRPr/>
          </a:p>
        </p:txBody>
      </p:sp>
      <p:sp>
        <p:nvSpPr>
          <p:cNvPr id="447" name="Google Shape;447;p67"/>
          <p:cNvSpPr txBox="1"/>
          <p:nvPr>
            <p:ph idx="14" type="title"/>
          </p:nvPr>
        </p:nvSpPr>
        <p:spPr>
          <a:xfrm>
            <a:off x="771272" y="1374474"/>
            <a:ext cx="696600" cy="69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07</a:t>
            </a:r>
            <a:endParaRPr/>
          </a:p>
        </p:txBody>
      </p:sp>
      <p:sp>
        <p:nvSpPr>
          <p:cNvPr id="448" name="Google Shape;448;p67"/>
          <p:cNvSpPr txBox="1"/>
          <p:nvPr>
            <p:ph type="title"/>
          </p:nvPr>
        </p:nvSpPr>
        <p:spPr>
          <a:xfrm>
            <a:off x="720000" y="162900"/>
            <a:ext cx="7704000" cy="854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200"/>
              <a:t>The following roles cut across </a:t>
            </a:r>
            <a:br>
              <a:rPr lang="en" sz="2200"/>
            </a:br>
            <a:r>
              <a:rPr lang="en" sz="2200"/>
              <a:t>Corporate CFOs around the world:</a:t>
            </a:r>
            <a:endParaRPr sz="2200" u="sng"/>
          </a:p>
        </p:txBody>
      </p:sp>
      <p:sp>
        <p:nvSpPr>
          <p:cNvPr id="449" name="Google Shape;449;p67"/>
          <p:cNvSpPr txBox="1"/>
          <p:nvPr>
            <p:ph idx="7" type="subTitle"/>
          </p:nvPr>
        </p:nvSpPr>
        <p:spPr>
          <a:xfrm>
            <a:off x="368825" y="1988000"/>
            <a:ext cx="3837600" cy="2647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More often, the </a:t>
            </a:r>
            <a:r>
              <a:rPr b="1" lang="en" sz="2200"/>
              <a:t>CFO</a:t>
            </a:r>
            <a:r>
              <a:rPr lang="en" sz="2200"/>
              <a:t> is the </a:t>
            </a:r>
            <a:r>
              <a:rPr lang="en" sz="2200"/>
              <a:t>nucleus</a:t>
            </a:r>
            <a:r>
              <a:rPr lang="en" sz="2200"/>
              <a:t> in an organization with many connections.  The CFO will work together with the CEO, the board of directors, the audit committee, the internal auditor and the </a:t>
            </a:r>
            <a:r>
              <a:rPr lang="en" sz="2200"/>
              <a:t>external</a:t>
            </a:r>
            <a:r>
              <a:rPr lang="en" sz="2200"/>
              <a:t> auditor.</a:t>
            </a:r>
            <a:endParaRPr sz="2200"/>
          </a:p>
        </p:txBody>
      </p:sp>
      <p:sp>
        <p:nvSpPr>
          <p:cNvPr id="450" name="Google Shape;450;p67"/>
          <p:cNvSpPr txBox="1"/>
          <p:nvPr>
            <p:ph idx="7" type="subTitle"/>
          </p:nvPr>
        </p:nvSpPr>
        <p:spPr>
          <a:xfrm>
            <a:off x="4675000" y="2048600"/>
            <a:ext cx="4031700" cy="2586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2200"/>
              <a:t>CFO</a:t>
            </a:r>
            <a:r>
              <a:rPr lang="en" sz="2200"/>
              <a:t> needs to demonstrate impartiality such as when advising the CEO or the board of directors on accounting matters.</a:t>
            </a:r>
            <a:endParaRPr sz="22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68"/>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Roles of the Audit Committee</a:t>
            </a:r>
            <a:endParaRPr sz="3000"/>
          </a:p>
        </p:txBody>
      </p:sp>
      <p:sp>
        <p:nvSpPr>
          <p:cNvPr id="456" name="Google Shape;456;p68"/>
          <p:cNvSpPr txBox="1"/>
          <p:nvPr>
            <p:ph idx="4294967295" type="subTitle"/>
          </p:nvPr>
        </p:nvSpPr>
        <p:spPr>
          <a:xfrm flipH="1">
            <a:off x="795800" y="1355650"/>
            <a:ext cx="7320900" cy="26715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The </a:t>
            </a:r>
            <a:r>
              <a:rPr b="1" lang="en" sz="2200"/>
              <a:t>Audit Committee</a:t>
            </a:r>
            <a:r>
              <a:rPr lang="en" sz="2200"/>
              <a:t> is an essential component in the overall corporate governance system.</a:t>
            </a:r>
            <a:endParaRPr sz="2200"/>
          </a:p>
          <a:p>
            <a:pPr indent="-368300" lvl="0" marL="457200" rtl="0" algn="l">
              <a:lnSpc>
                <a:spcPct val="115000"/>
              </a:lnSpc>
              <a:spcBef>
                <a:spcPts val="0"/>
              </a:spcBef>
              <a:spcAft>
                <a:spcPts val="0"/>
              </a:spcAft>
              <a:buSzPts val="2200"/>
              <a:buChar char="-"/>
            </a:pPr>
            <a:r>
              <a:rPr lang="en" sz="2200"/>
              <a:t>The objectives of this committee should be geared toward carrying out practical, progressive changes in the </a:t>
            </a:r>
            <a:r>
              <a:rPr lang="en" sz="2200"/>
              <a:t>functions</a:t>
            </a:r>
            <a:r>
              <a:rPr lang="en" sz="2200"/>
              <a:t> and expectations placed on corporate boards.</a:t>
            </a:r>
            <a:endParaRPr sz="2200"/>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69"/>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300"/>
              <a:t>Understanding the Audit Committee’s Responsibilities</a:t>
            </a:r>
            <a:endParaRPr sz="2300"/>
          </a:p>
        </p:txBody>
      </p:sp>
      <p:sp>
        <p:nvSpPr>
          <p:cNvPr id="462" name="Google Shape;462;p69"/>
          <p:cNvSpPr txBox="1"/>
          <p:nvPr>
            <p:ph idx="4294967295" type="subTitle"/>
          </p:nvPr>
        </p:nvSpPr>
        <p:spPr>
          <a:xfrm flipH="1">
            <a:off x="795800" y="1255975"/>
            <a:ext cx="7320900" cy="33528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An </a:t>
            </a:r>
            <a:r>
              <a:rPr b="1" lang="en" sz="2200"/>
              <a:t>audit committee</a:t>
            </a:r>
            <a:r>
              <a:rPr lang="en" sz="2200"/>
              <a:t> should be engaged mainly in an oversight function and ultimately is responsible for the company’s financial reporting processes and the quality of its financial reporting.</a:t>
            </a:r>
            <a:endParaRPr sz="2200"/>
          </a:p>
          <a:p>
            <a:pPr indent="0" lvl="0" marL="0" rtl="0" algn="l">
              <a:lnSpc>
                <a:spcPct val="115000"/>
              </a:lnSpc>
              <a:spcBef>
                <a:spcPts val="1200"/>
              </a:spcBef>
              <a:spcAft>
                <a:spcPts val="0"/>
              </a:spcAft>
              <a:buNone/>
            </a:pPr>
            <a:r>
              <a:rPr lang="en" sz="2200"/>
              <a:t>Examples of </a:t>
            </a:r>
            <a:r>
              <a:rPr lang="en" sz="2200" u="sng"/>
              <a:t>issues that the audit committees should consider</a:t>
            </a:r>
            <a:r>
              <a:rPr lang="en" sz="2200"/>
              <a:t>:</a:t>
            </a:r>
            <a:endParaRPr sz="2200"/>
          </a:p>
          <a:p>
            <a:pPr indent="-368300" lvl="0" marL="914400" rtl="0" algn="l">
              <a:lnSpc>
                <a:spcPct val="115000"/>
              </a:lnSpc>
              <a:spcBef>
                <a:spcPts val="1200"/>
              </a:spcBef>
              <a:spcAft>
                <a:spcPts val="0"/>
              </a:spcAft>
              <a:buSzPts val="2200"/>
              <a:buChar char="-"/>
            </a:pPr>
            <a:r>
              <a:rPr lang="en" sz="2200"/>
              <a:t>Risk identification and response</a:t>
            </a:r>
            <a:endParaRPr sz="2200"/>
          </a:p>
          <a:p>
            <a:pPr indent="-368300" lvl="0" marL="914400" rtl="0" algn="l">
              <a:lnSpc>
                <a:spcPct val="115000"/>
              </a:lnSpc>
              <a:spcBef>
                <a:spcPts val="0"/>
              </a:spcBef>
              <a:spcAft>
                <a:spcPts val="0"/>
              </a:spcAft>
              <a:buSzPts val="2200"/>
              <a:buChar char="-"/>
            </a:pPr>
            <a:r>
              <a:rPr lang="en" sz="2200"/>
              <a:t>Pressure to manage earnings</a:t>
            </a:r>
            <a:endParaRPr sz="2200"/>
          </a:p>
          <a:p>
            <a:pPr indent="-368300" lvl="0" marL="914400" rtl="0" algn="l">
              <a:lnSpc>
                <a:spcPct val="115000"/>
              </a:lnSpc>
              <a:spcBef>
                <a:spcPts val="0"/>
              </a:spcBef>
              <a:spcAft>
                <a:spcPts val="0"/>
              </a:spcAft>
              <a:buSzPts val="2200"/>
              <a:buChar char="-"/>
            </a:pPr>
            <a:r>
              <a:rPr lang="en" sz="2200"/>
              <a:t>Internal controls and company growth</a:t>
            </a:r>
            <a:endParaRPr sz="2200"/>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70"/>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Risk </a:t>
            </a:r>
            <a:r>
              <a:rPr lang="en" sz="3000"/>
              <a:t>Identification</a:t>
            </a:r>
            <a:r>
              <a:rPr lang="en" sz="3000"/>
              <a:t> and Response</a:t>
            </a:r>
            <a:endParaRPr sz="3000"/>
          </a:p>
        </p:txBody>
      </p:sp>
      <p:sp>
        <p:nvSpPr>
          <p:cNvPr id="468" name="Google Shape;468;p70"/>
          <p:cNvSpPr txBox="1"/>
          <p:nvPr>
            <p:ph idx="4294967295" type="subTitle"/>
          </p:nvPr>
        </p:nvSpPr>
        <p:spPr>
          <a:xfrm flipH="1">
            <a:off x="795800" y="1295850"/>
            <a:ext cx="7320900" cy="33129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To be effective, an audit committee must have an understanding of the risks the company faces, and more importantly, the company’s internal control system for identifying and mitigating those risks.</a:t>
            </a:r>
            <a:endParaRPr sz="2200"/>
          </a:p>
        </p:txBody>
      </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sp>
        <p:nvSpPr>
          <p:cNvPr id="473" name="Google Shape;473;p71"/>
          <p:cNvSpPr txBox="1"/>
          <p:nvPr>
            <p:ph type="title"/>
          </p:nvPr>
        </p:nvSpPr>
        <p:spPr>
          <a:xfrm>
            <a:off x="720000" y="445025"/>
            <a:ext cx="77040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en" sz="2100"/>
              <a:t>Risks that could affect the company and that the audit committee should be conscious about include:</a:t>
            </a:r>
            <a:endParaRPr sz="2100"/>
          </a:p>
        </p:txBody>
      </p:sp>
      <p:sp>
        <p:nvSpPr>
          <p:cNvPr id="474" name="Google Shape;474;p71"/>
          <p:cNvSpPr txBox="1"/>
          <p:nvPr>
            <p:ph idx="3" type="body"/>
          </p:nvPr>
        </p:nvSpPr>
        <p:spPr>
          <a:xfrm>
            <a:off x="988700" y="1309000"/>
            <a:ext cx="3273600" cy="32946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rPr b="1" lang="en" sz="2200"/>
              <a:t>External Risk</a:t>
            </a:r>
            <a:r>
              <a:rPr lang="en" sz="2200"/>
              <a:t> (independent)</a:t>
            </a:r>
            <a:endParaRPr sz="2200"/>
          </a:p>
          <a:p>
            <a:pPr indent="-368300" lvl="0" marL="457200" rtl="0" algn="l">
              <a:lnSpc>
                <a:spcPct val="100000"/>
              </a:lnSpc>
              <a:spcBef>
                <a:spcPts val="1200"/>
              </a:spcBef>
              <a:spcAft>
                <a:spcPts val="0"/>
              </a:spcAft>
              <a:buSzPts val="2200"/>
              <a:buChar char="-"/>
            </a:pPr>
            <a:r>
              <a:rPr lang="en" sz="2200"/>
              <a:t>Rapid technological changes</a:t>
            </a:r>
            <a:endParaRPr sz="2200"/>
          </a:p>
          <a:p>
            <a:pPr indent="-368300" lvl="0" marL="457200" rtl="0" algn="l">
              <a:lnSpc>
                <a:spcPct val="100000"/>
              </a:lnSpc>
              <a:spcBef>
                <a:spcPts val="0"/>
              </a:spcBef>
              <a:spcAft>
                <a:spcPts val="0"/>
              </a:spcAft>
              <a:buSzPts val="2200"/>
              <a:buChar char="-"/>
            </a:pPr>
            <a:r>
              <a:rPr lang="en" sz="2200"/>
              <a:t>Downturns in the industry</a:t>
            </a:r>
            <a:endParaRPr sz="2200"/>
          </a:p>
          <a:p>
            <a:pPr indent="-368300" lvl="0" marL="457200" rtl="0" algn="l">
              <a:lnSpc>
                <a:spcPct val="100000"/>
              </a:lnSpc>
              <a:spcBef>
                <a:spcPts val="0"/>
              </a:spcBef>
              <a:spcAft>
                <a:spcPts val="0"/>
              </a:spcAft>
              <a:buSzPts val="2200"/>
              <a:buChar char="-"/>
            </a:pPr>
            <a:r>
              <a:rPr lang="en" sz="2200"/>
              <a:t>Unrealistic earnings expectations by analysts</a:t>
            </a:r>
            <a:endParaRPr sz="2200"/>
          </a:p>
        </p:txBody>
      </p:sp>
      <p:sp>
        <p:nvSpPr>
          <p:cNvPr id="475" name="Google Shape;475;p71"/>
          <p:cNvSpPr txBox="1"/>
          <p:nvPr>
            <p:ph idx="4" type="body"/>
          </p:nvPr>
        </p:nvSpPr>
        <p:spPr>
          <a:xfrm>
            <a:off x="4875400" y="1309000"/>
            <a:ext cx="3273600" cy="3294600"/>
          </a:xfrm>
          <a:prstGeom prst="rect">
            <a:avLst/>
          </a:prstGeom>
        </p:spPr>
        <p:txBody>
          <a:bodyPr anchorCtr="0" anchor="t" bIns="91425" lIns="91425" spcFirstLastPara="1" rIns="91425" wrap="square" tIns="91425">
            <a:noAutofit/>
          </a:bodyPr>
          <a:lstStyle/>
          <a:p>
            <a:pPr indent="-368300" lvl="0" marL="457200" rtl="0" algn="l">
              <a:lnSpc>
                <a:spcPct val="100000"/>
              </a:lnSpc>
              <a:spcBef>
                <a:spcPts val="0"/>
              </a:spcBef>
              <a:spcAft>
                <a:spcPts val="0"/>
              </a:spcAft>
              <a:buSzPts val="2200"/>
              <a:buChar char="-"/>
            </a:pPr>
            <a:r>
              <a:rPr lang="en" sz="2200"/>
              <a:t>Operating/Internal Risk</a:t>
            </a:r>
            <a:endParaRPr sz="2200"/>
          </a:p>
          <a:p>
            <a:pPr indent="-368300" lvl="0" marL="457200" rtl="0" algn="l">
              <a:lnSpc>
                <a:spcPct val="100000"/>
              </a:lnSpc>
              <a:spcBef>
                <a:spcPts val="0"/>
              </a:spcBef>
              <a:spcAft>
                <a:spcPts val="0"/>
              </a:spcAft>
              <a:buSzPts val="2200"/>
              <a:buChar char="-"/>
            </a:pPr>
            <a:r>
              <a:rPr lang="en" sz="2200"/>
              <a:t>Information and Control Risk</a:t>
            </a:r>
            <a:endParaRPr sz="2200"/>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72"/>
          <p:cNvSpPr txBox="1"/>
          <p:nvPr>
            <p:ph type="title"/>
          </p:nvPr>
        </p:nvSpPr>
        <p:spPr>
          <a:xfrm>
            <a:off x="720000" y="179425"/>
            <a:ext cx="7704000" cy="8382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Who is responsible for financial reporting? The responsibility for financial </a:t>
            </a:r>
            <a:r>
              <a:rPr lang="en" sz="2200"/>
              <a:t>reporting is</a:t>
            </a:r>
            <a:r>
              <a:rPr lang="en" sz="2200"/>
              <a:t> vested in </a:t>
            </a:r>
            <a:r>
              <a:rPr lang="en" sz="2200" u="sng"/>
              <a:t>three groups</a:t>
            </a:r>
            <a:r>
              <a:rPr lang="en" sz="2200"/>
              <a:t>:</a:t>
            </a:r>
            <a:endParaRPr sz="2200"/>
          </a:p>
        </p:txBody>
      </p:sp>
      <p:sp>
        <p:nvSpPr>
          <p:cNvPr id="481" name="Google Shape;481;p72"/>
          <p:cNvSpPr txBox="1"/>
          <p:nvPr>
            <p:ph idx="4294967295" type="subTitle"/>
          </p:nvPr>
        </p:nvSpPr>
        <p:spPr>
          <a:xfrm>
            <a:off x="3703075" y="1644225"/>
            <a:ext cx="4727700" cy="6990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1200"/>
              </a:spcAft>
              <a:buNone/>
            </a:pPr>
            <a:r>
              <a:rPr lang="en" sz="2100"/>
              <a:t>The company’s board of directors including the audit committee</a:t>
            </a:r>
            <a:endParaRPr sz="2100">
              <a:solidFill>
                <a:schemeClr val="dk1"/>
              </a:solidFill>
            </a:endParaRPr>
          </a:p>
        </p:txBody>
      </p:sp>
      <p:sp>
        <p:nvSpPr>
          <p:cNvPr id="482" name="Google Shape;482;p72"/>
          <p:cNvSpPr txBox="1"/>
          <p:nvPr>
            <p:ph idx="4294967295" type="title"/>
          </p:nvPr>
        </p:nvSpPr>
        <p:spPr>
          <a:xfrm>
            <a:off x="3703075" y="1272825"/>
            <a:ext cx="4727700" cy="393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000"/>
              <a:t>1. </a:t>
            </a:r>
            <a:r>
              <a:rPr lang="en" sz="2200"/>
              <a:t>The BOD</a:t>
            </a:r>
            <a:endParaRPr sz="2200"/>
          </a:p>
        </p:txBody>
      </p:sp>
      <p:pic>
        <p:nvPicPr>
          <p:cNvPr id="483" name="Google Shape;483;p72"/>
          <p:cNvPicPr preferRelativeResize="0"/>
          <p:nvPr/>
        </p:nvPicPr>
        <p:blipFill rotWithShape="1">
          <a:blip r:embed="rId3">
            <a:alphaModFix/>
          </a:blip>
          <a:srcRect b="0" l="31582" r="11757" t="0"/>
          <a:stretch/>
        </p:blipFill>
        <p:spPr>
          <a:xfrm>
            <a:off x="720000" y="1318800"/>
            <a:ext cx="2778373" cy="3273025"/>
          </a:xfrm>
          <a:prstGeom prst="rect">
            <a:avLst/>
          </a:prstGeom>
          <a:noFill/>
          <a:ln>
            <a:noFill/>
          </a:ln>
        </p:spPr>
      </p:pic>
      <p:sp>
        <p:nvSpPr>
          <p:cNvPr id="484" name="Google Shape;484;p72"/>
          <p:cNvSpPr txBox="1"/>
          <p:nvPr>
            <p:ph idx="4294967295" type="subTitle"/>
          </p:nvPr>
        </p:nvSpPr>
        <p:spPr>
          <a:xfrm>
            <a:off x="3703075" y="2714625"/>
            <a:ext cx="4727700" cy="6990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1200"/>
              </a:spcAft>
              <a:buNone/>
            </a:pPr>
            <a:r>
              <a:rPr lang="en" sz="2200"/>
              <a:t>Financial management including the internal auditors</a:t>
            </a:r>
            <a:endParaRPr sz="2200">
              <a:solidFill>
                <a:schemeClr val="dk1"/>
              </a:solidFill>
            </a:endParaRPr>
          </a:p>
        </p:txBody>
      </p:sp>
      <p:sp>
        <p:nvSpPr>
          <p:cNvPr id="485" name="Google Shape;485;p72"/>
          <p:cNvSpPr txBox="1"/>
          <p:nvPr>
            <p:ph idx="4294967295" type="title"/>
          </p:nvPr>
        </p:nvSpPr>
        <p:spPr>
          <a:xfrm>
            <a:off x="3703075" y="2343225"/>
            <a:ext cx="4727700" cy="393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000"/>
              <a:t>2. </a:t>
            </a:r>
            <a:r>
              <a:rPr lang="en" sz="2200"/>
              <a:t>Finance and Accounting</a:t>
            </a:r>
            <a:endParaRPr sz="2200"/>
          </a:p>
        </p:txBody>
      </p:sp>
      <p:sp>
        <p:nvSpPr>
          <p:cNvPr id="486" name="Google Shape;486;p72"/>
          <p:cNvSpPr txBox="1"/>
          <p:nvPr>
            <p:ph idx="4294967295" type="subTitle"/>
          </p:nvPr>
        </p:nvSpPr>
        <p:spPr>
          <a:xfrm>
            <a:off x="3703075" y="3785025"/>
            <a:ext cx="4727700" cy="6990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1200"/>
              </a:spcAft>
              <a:buNone/>
            </a:pPr>
            <a:r>
              <a:rPr lang="en" sz="2200"/>
              <a:t>The</a:t>
            </a:r>
            <a:r>
              <a:rPr lang="en" sz="2200"/>
              <a:t> independent Auditors</a:t>
            </a:r>
            <a:endParaRPr sz="2200">
              <a:solidFill>
                <a:schemeClr val="dk1"/>
              </a:solidFill>
            </a:endParaRPr>
          </a:p>
        </p:txBody>
      </p:sp>
      <p:sp>
        <p:nvSpPr>
          <p:cNvPr id="487" name="Google Shape;487;p72"/>
          <p:cNvSpPr txBox="1"/>
          <p:nvPr>
            <p:ph idx="4294967295" type="title"/>
          </p:nvPr>
        </p:nvSpPr>
        <p:spPr>
          <a:xfrm>
            <a:off x="3703075" y="3413625"/>
            <a:ext cx="4727700" cy="3936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2000"/>
              <a:t>3. </a:t>
            </a:r>
            <a:r>
              <a:rPr lang="en" sz="2200"/>
              <a:t>Auditor</a:t>
            </a:r>
            <a:endParaRPr sz="2200"/>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73"/>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Roles of the External Auditor</a:t>
            </a:r>
            <a:endParaRPr sz="3000"/>
          </a:p>
        </p:txBody>
      </p:sp>
      <p:sp>
        <p:nvSpPr>
          <p:cNvPr id="493" name="Google Shape;493;p73"/>
          <p:cNvSpPr txBox="1"/>
          <p:nvPr>
            <p:ph idx="4294967295" type="subTitle"/>
          </p:nvPr>
        </p:nvSpPr>
        <p:spPr>
          <a:xfrm flipH="1">
            <a:off x="795800" y="1658425"/>
            <a:ext cx="6969300" cy="2950200"/>
          </a:xfrm>
          <a:prstGeom prst="rect">
            <a:avLst/>
          </a:prstGeom>
          <a:solidFill>
            <a:schemeClr val="lt1"/>
          </a:solidFill>
          <a:ln>
            <a:noFill/>
          </a:ln>
        </p:spPr>
        <p:txBody>
          <a:bodyPr anchorCtr="0" anchor="ctr" bIns="91425" lIns="91425" spcFirstLastPara="1" rIns="91425" wrap="square" tIns="91425">
            <a:noAutofit/>
          </a:bodyPr>
          <a:lstStyle/>
          <a:p>
            <a:pPr indent="-342900" lvl="0" marL="457200" rtl="0" algn="l">
              <a:lnSpc>
                <a:spcPct val="115000"/>
              </a:lnSpc>
              <a:spcBef>
                <a:spcPts val="0"/>
              </a:spcBef>
              <a:spcAft>
                <a:spcPts val="0"/>
              </a:spcAft>
              <a:buSzPts val="1800"/>
              <a:buChar char="-"/>
            </a:pPr>
            <a:r>
              <a:rPr b="1" lang="en" sz="2200"/>
              <a:t>Auditing</a:t>
            </a:r>
            <a:r>
              <a:rPr lang="en" sz="2200"/>
              <a:t> is a systematic process by which a competent, independent person objectively obtains an evaluates evidence regarding assertions about economic actions and events to ascertain the degree of correspondence between those assertions and established criteria and communicate the results to interested users (American Accounting Association</a:t>
            </a:r>
            <a:r>
              <a:rPr lang="en" sz="2000"/>
              <a:t>)</a:t>
            </a:r>
            <a:endParaRPr sz="2000"/>
          </a:p>
        </p:txBody>
      </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7" name="Shape 497"/>
        <p:cNvGrpSpPr/>
        <p:nvPr/>
      </p:nvGrpSpPr>
      <p:grpSpPr>
        <a:xfrm>
          <a:off x="0" y="0"/>
          <a:ext cx="0" cy="0"/>
          <a:chOff x="0" y="0"/>
          <a:chExt cx="0" cy="0"/>
        </a:xfrm>
      </p:grpSpPr>
      <p:sp>
        <p:nvSpPr>
          <p:cNvPr id="498" name="Google Shape;498;p74"/>
          <p:cNvSpPr txBox="1"/>
          <p:nvPr>
            <p:ph type="title"/>
          </p:nvPr>
        </p:nvSpPr>
        <p:spPr>
          <a:xfrm>
            <a:off x="334425" y="4450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Need for External Auditor</a:t>
            </a:r>
            <a:endParaRPr sz="3000"/>
          </a:p>
        </p:txBody>
      </p:sp>
      <p:sp>
        <p:nvSpPr>
          <p:cNvPr id="499" name="Google Shape;499;p74"/>
          <p:cNvSpPr txBox="1"/>
          <p:nvPr>
            <p:ph idx="4294967295" type="subTitle"/>
          </p:nvPr>
        </p:nvSpPr>
        <p:spPr>
          <a:xfrm flipH="1">
            <a:off x="795800" y="1658425"/>
            <a:ext cx="73209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Char char="-"/>
            </a:pPr>
            <a:r>
              <a:rPr lang="en" sz="2200"/>
              <a:t>There is a need for </a:t>
            </a:r>
            <a:r>
              <a:rPr b="1" lang="en" sz="2200"/>
              <a:t>independent auditor </a:t>
            </a:r>
            <a:r>
              <a:rPr lang="en" sz="2200"/>
              <a:t>because of the apparent separation of ownership and management. Audit services are used extensively by business organizations to cast away doubts on the information given by the management which are also generated under its direct control.</a:t>
            </a:r>
            <a:endParaRPr sz="2200"/>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75"/>
          <p:cNvSpPr txBox="1"/>
          <p:nvPr>
            <p:ph type="title"/>
          </p:nvPr>
        </p:nvSpPr>
        <p:spPr>
          <a:xfrm>
            <a:off x="334425" y="189400"/>
            <a:ext cx="8358300" cy="6879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900"/>
              <a:t>Factors that Contribute to Information Risk</a:t>
            </a:r>
            <a:endParaRPr sz="2900"/>
          </a:p>
        </p:txBody>
      </p:sp>
      <p:sp>
        <p:nvSpPr>
          <p:cNvPr id="505" name="Google Shape;505;p75"/>
          <p:cNvSpPr txBox="1"/>
          <p:nvPr>
            <p:ph idx="4294967295" type="subTitle"/>
          </p:nvPr>
        </p:nvSpPr>
        <p:spPr>
          <a:xfrm flipH="1">
            <a:off x="239400" y="946950"/>
            <a:ext cx="7804800" cy="3912300"/>
          </a:xfrm>
          <a:prstGeom prst="rect">
            <a:avLst/>
          </a:prstGeom>
          <a:solidFill>
            <a:schemeClr val="lt1"/>
          </a:solidFill>
          <a:ln>
            <a:noFill/>
          </a:ln>
        </p:spPr>
        <p:txBody>
          <a:bodyPr anchorCtr="0" anchor="ctr" bIns="91425" lIns="91425" spcFirstLastPara="1" rIns="91425" wrap="square" tIns="91425">
            <a:noAutofit/>
          </a:bodyPr>
          <a:lstStyle/>
          <a:p>
            <a:pPr indent="-349250" lvl="0" marL="457200" rtl="0" algn="l">
              <a:lnSpc>
                <a:spcPct val="115000"/>
              </a:lnSpc>
              <a:spcBef>
                <a:spcPts val="0"/>
              </a:spcBef>
              <a:spcAft>
                <a:spcPts val="0"/>
              </a:spcAft>
              <a:buSzPts val="1900"/>
              <a:buAutoNum type="arabicPeriod"/>
            </a:pPr>
            <a:r>
              <a:rPr b="1" lang="en" sz="1900"/>
              <a:t>Remoteness of Information Providers to the Information Users</a:t>
            </a:r>
            <a:r>
              <a:rPr lang="en" sz="1900"/>
              <a:t> - This makes first-hand knowledge difficult to obtain by some stakeholders because they are divorced from management.</a:t>
            </a:r>
            <a:endParaRPr sz="1900"/>
          </a:p>
          <a:p>
            <a:pPr indent="-349250" lvl="0" marL="457200" rtl="0" algn="l">
              <a:lnSpc>
                <a:spcPct val="115000"/>
              </a:lnSpc>
              <a:spcBef>
                <a:spcPts val="0"/>
              </a:spcBef>
              <a:spcAft>
                <a:spcPts val="0"/>
              </a:spcAft>
              <a:buSzPts val="1900"/>
              <a:buAutoNum type="arabicPeriod"/>
            </a:pPr>
            <a:r>
              <a:rPr b="1" lang="en" sz="1900"/>
              <a:t>Bias of Information Providers</a:t>
            </a:r>
            <a:r>
              <a:rPr lang="en" sz="1900"/>
              <a:t> - There is an assumed conflict of interest between the shareholder and management regarding financial information.</a:t>
            </a:r>
            <a:endParaRPr sz="1900"/>
          </a:p>
          <a:p>
            <a:pPr indent="-349250" lvl="0" marL="457200" rtl="0" algn="l">
              <a:lnSpc>
                <a:spcPct val="115000"/>
              </a:lnSpc>
              <a:spcBef>
                <a:spcPts val="0"/>
              </a:spcBef>
              <a:spcAft>
                <a:spcPts val="0"/>
              </a:spcAft>
              <a:buSzPts val="1900"/>
              <a:buAutoNum type="arabicPeriod"/>
            </a:pPr>
            <a:r>
              <a:rPr b="1" lang="en" sz="1900"/>
              <a:t>The Volume of Data</a:t>
            </a:r>
            <a:r>
              <a:rPr lang="en" sz="1900"/>
              <a:t> - When business grow, possibly </a:t>
            </a:r>
            <a:r>
              <a:rPr lang="en" sz="1900"/>
              <a:t>thousands</a:t>
            </a:r>
            <a:r>
              <a:rPr lang="en" sz="1900"/>
              <a:t> if not millions of transactions are processed daily through the use of sophisticated computer programs or via manual system.</a:t>
            </a:r>
            <a:endParaRPr sz="1900"/>
          </a:p>
          <a:p>
            <a:pPr indent="-349250" lvl="0" marL="457200" rtl="0" algn="l">
              <a:lnSpc>
                <a:spcPct val="115000"/>
              </a:lnSpc>
              <a:spcBef>
                <a:spcPts val="0"/>
              </a:spcBef>
              <a:spcAft>
                <a:spcPts val="0"/>
              </a:spcAft>
              <a:buSzPts val="1900"/>
              <a:buAutoNum type="arabicPeriod"/>
            </a:pPr>
            <a:r>
              <a:rPr b="1" lang="en" sz="1900"/>
              <a:t>Complexities in Transactions</a:t>
            </a:r>
            <a:r>
              <a:rPr lang="en" sz="1900"/>
              <a:t> -  Changing and new relationship in business leads to some innovations in accounting and reporting process.</a:t>
            </a:r>
            <a:endParaRPr sz="1900"/>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76"/>
          <p:cNvSpPr txBox="1"/>
          <p:nvPr>
            <p:ph type="title"/>
          </p:nvPr>
        </p:nvSpPr>
        <p:spPr>
          <a:xfrm>
            <a:off x="2699850" y="418650"/>
            <a:ext cx="5730900" cy="11961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Auditing</a:t>
            </a:r>
            <a:endParaRPr/>
          </a:p>
        </p:txBody>
      </p:sp>
      <p:sp>
        <p:nvSpPr>
          <p:cNvPr id="511" name="Google Shape;511;p76"/>
          <p:cNvSpPr txBox="1"/>
          <p:nvPr>
            <p:ph idx="1" type="subTitle"/>
          </p:nvPr>
        </p:nvSpPr>
        <p:spPr>
          <a:xfrm>
            <a:off x="1963700" y="1614750"/>
            <a:ext cx="6467100" cy="22185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2200"/>
              <a:t>Is an endeavor of </a:t>
            </a:r>
            <a:r>
              <a:rPr lang="en" sz="2200"/>
              <a:t>assuring</a:t>
            </a:r>
            <a:r>
              <a:rPr lang="en" sz="2200"/>
              <a:t> the readers of the financial statements with confidence in the figures of financial statements.  This is highlighted by the </a:t>
            </a:r>
            <a:r>
              <a:rPr lang="en" sz="2200"/>
              <a:t>accounting </a:t>
            </a:r>
            <a:r>
              <a:rPr lang="en" sz="2200"/>
              <a:t>profession’s meaning of an audit.</a:t>
            </a:r>
            <a:endParaRPr sz="2200"/>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77"/>
          <p:cNvSpPr txBox="1"/>
          <p:nvPr>
            <p:ph type="title"/>
          </p:nvPr>
        </p:nvSpPr>
        <p:spPr>
          <a:xfrm>
            <a:off x="697825" y="445025"/>
            <a:ext cx="79950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a:t>Auditor’s Duties</a:t>
            </a:r>
            <a:endParaRPr sz="3000"/>
          </a:p>
        </p:txBody>
      </p:sp>
      <p:sp>
        <p:nvSpPr>
          <p:cNvPr id="517" name="Google Shape;517;p77"/>
          <p:cNvSpPr txBox="1"/>
          <p:nvPr>
            <p:ph idx="4294967295" type="subTitle"/>
          </p:nvPr>
        </p:nvSpPr>
        <p:spPr>
          <a:xfrm flipH="1">
            <a:off x="795875" y="1658425"/>
            <a:ext cx="6939300" cy="2950200"/>
          </a:xfrm>
          <a:prstGeom prst="rect">
            <a:avLst/>
          </a:prstGeom>
          <a:solidFill>
            <a:schemeClr val="lt1"/>
          </a:solidFill>
          <a:ln>
            <a:noFill/>
          </a:ln>
        </p:spPr>
        <p:txBody>
          <a:bodyPr anchorCtr="0" anchor="ctr" bIns="91425" lIns="91425" spcFirstLastPara="1" rIns="91425" wrap="square" tIns="91425">
            <a:noAutofit/>
          </a:bodyPr>
          <a:lstStyle/>
          <a:p>
            <a:pPr indent="-374650" lvl="0" marL="457200" rtl="0" algn="l">
              <a:lnSpc>
                <a:spcPct val="115000"/>
              </a:lnSpc>
              <a:spcBef>
                <a:spcPts val="0"/>
              </a:spcBef>
              <a:spcAft>
                <a:spcPts val="0"/>
              </a:spcAft>
              <a:buSzPts val="2300"/>
              <a:buChar char="-"/>
            </a:pPr>
            <a:r>
              <a:rPr lang="en" sz="2300"/>
              <a:t>In most countries, the </a:t>
            </a:r>
            <a:r>
              <a:rPr b="1" lang="en" sz="2300"/>
              <a:t>auditor</a:t>
            </a:r>
            <a:r>
              <a:rPr lang="en" sz="2300"/>
              <a:t> has a legal duty to make a report to the enterprise on the fact and fairness of the entity’s annual accounts. This report should state the auditor’s opinion on </a:t>
            </a:r>
            <a:r>
              <a:rPr lang="en" sz="2300"/>
              <a:t>whether</a:t>
            </a:r>
            <a:r>
              <a:rPr lang="en" sz="2300"/>
              <a:t> the statements have been prepared in </a:t>
            </a:r>
            <a:r>
              <a:rPr lang="en" sz="2300"/>
              <a:t>accordance</a:t>
            </a:r>
            <a:r>
              <a:rPr lang="en" sz="2300"/>
              <a:t> with the relevant standards. </a:t>
            </a:r>
            <a:endParaRPr sz="2400"/>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1" name="Shape 521"/>
        <p:cNvGrpSpPr/>
        <p:nvPr/>
      </p:nvGrpSpPr>
      <p:grpSpPr>
        <a:xfrm>
          <a:off x="0" y="0"/>
          <a:ext cx="0" cy="0"/>
          <a:chOff x="0" y="0"/>
          <a:chExt cx="0" cy="0"/>
        </a:xfrm>
      </p:grpSpPr>
      <p:sp>
        <p:nvSpPr>
          <p:cNvPr id="522" name="Google Shape;522;p78"/>
          <p:cNvSpPr txBox="1"/>
          <p:nvPr>
            <p:ph type="title"/>
          </p:nvPr>
        </p:nvSpPr>
        <p:spPr>
          <a:xfrm>
            <a:off x="334425" y="292625"/>
            <a:ext cx="83583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2200"/>
              <a:t>In the conduct of an audit, </a:t>
            </a:r>
            <a:r>
              <a:rPr lang="en" sz="2200" u="sng"/>
              <a:t>the auditor must consider whether the following are present:</a:t>
            </a:r>
            <a:endParaRPr sz="2200" u="sng"/>
          </a:p>
        </p:txBody>
      </p:sp>
      <p:sp>
        <p:nvSpPr>
          <p:cNvPr id="523" name="Google Shape;523;p78"/>
          <p:cNvSpPr txBox="1"/>
          <p:nvPr>
            <p:ph idx="4294967295" type="subTitle"/>
          </p:nvPr>
        </p:nvSpPr>
        <p:spPr>
          <a:xfrm flipH="1">
            <a:off x="528200" y="1658425"/>
            <a:ext cx="7588500" cy="2950200"/>
          </a:xfrm>
          <a:prstGeom prst="rect">
            <a:avLst/>
          </a:prstGeom>
          <a:solidFill>
            <a:schemeClr val="lt1"/>
          </a:solidFill>
          <a:ln>
            <a:noFill/>
          </a:ln>
        </p:spPr>
        <p:txBody>
          <a:bodyPr anchorCtr="0" anchor="ctr" bIns="91425" lIns="91425" spcFirstLastPara="1" rIns="91425" wrap="square" tIns="91425">
            <a:noAutofit/>
          </a:bodyPr>
          <a:lstStyle/>
          <a:p>
            <a:pPr indent="-368300" lvl="0" marL="457200" rtl="0" algn="l">
              <a:lnSpc>
                <a:spcPct val="115000"/>
              </a:lnSpc>
              <a:spcBef>
                <a:spcPts val="0"/>
              </a:spcBef>
              <a:spcAft>
                <a:spcPts val="0"/>
              </a:spcAft>
              <a:buSzPts val="2200"/>
              <a:buAutoNum type="arabicPeriod"/>
            </a:pPr>
            <a:r>
              <a:rPr lang="en" sz="2200"/>
              <a:t>Proper accounting records being kept by the company.</a:t>
            </a:r>
            <a:endParaRPr sz="2200"/>
          </a:p>
          <a:p>
            <a:pPr indent="-368300" lvl="0" marL="457200" rtl="0" algn="l">
              <a:lnSpc>
                <a:spcPct val="115000"/>
              </a:lnSpc>
              <a:spcBef>
                <a:spcPts val="0"/>
              </a:spcBef>
              <a:spcAft>
                <a:spcPts val="0"/>
              </a:spcAft>
              <a:buSzPts val="2200"/>
              <a:buAutoNum type="arabicPeriod"/>
            </a:pPr>
            <a:r>
              <a:rPr lang="en" sz="2200"/>
              <a:t>Financial statement figures that agree with accounting records.</a:t>
            </a:r>
            <a:endParaRPr sz="2200"/>
          </a:p>
          <a:p>
            <a:pPr indent="-368300" lvl="0" marL="457200" rtl="0" algn="l">
              <a:lnSpc>
                <a:spcPct val="115000"/>
              </a:lnSpc>
              <a:spcBef>
                <a:spcPts val="0"/>
              </a:spcBef>
              <a:spcAft>
                <a:spcPts val="0"/>
              </a:spcAft>
              <a:buSzPts val="2200"/>
              <a:buAutoNum type="arabicPeriod"/>
            </a:pPr>
            <a:r>
              <a:rPr lang="en" sz="2200"/>
              <a:t>Adequacy of notes to financial statement and other disclosures necessary.</a:t>
            </a:r>
            <a:endParaRPr sz="2200"/>
          </a:p>
          <a:p>
            <a:pPr indent="-368300" lvl="0" marL="457200" rtl="0" algn="l">
              <a:lnSpc>
                <a:spcPct val="115000"/>
              </a:lnSpc>
              <a:spcBef>
                <a:spcPts val="0"/>
              </a:spcBef>
              <a:spcAft>
                <a:spcPts val="0"/>
              </a:spcAft>
              <a:buSzPts val="2200"/>
              <a:buAutoNum type="arabicPeriod"/>
            </a:pPr>
            <a:r>
              <a:rPr lang="en" sz="2200"/>
              <a:t>Compliance with relevant laws and standards of financial accounting and reporting.</a:t>
            </a:r>
            <a:endParaRPr sz="2200"/>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7" name="Shape 527"/>
        <p:cNvGrpSpPr/>
        <p:nvPr/>
      </p:nvGrpSpPr>
      <p:grpSpPr>
        <a:xfrm>
          <a:off x="0" y="0"/>
          <a:ext cx="0" cy="0"/>
          <a:chOff x="0" y="0"/>
          <a:chExt cx="0" cy="0"/>
        </a:xfrm>
      </p:grpSpPr>
      <p:sp>
        <p:nvSpPr>
          <p:cNvPr id="528" name="Google Shape;528;p79"/>
          <p:cNvSpPr txBox="1"/>
          <p:nvPr>
            <p:ph type="title"/>
          </p:nvPr>
        </p:nvSpPr>
        <p:spPr>
          <a:xfrm>
            <a:off x="1640000" y="1267075"/>
            <a:ext cx="5864100" cy="2222400"/>
          </a:xfrm>
          <a:prstGeom prst="rect">
            <a:avLst/>
          </a:prstGeom>
          <a:solidFill>
            <a:schemeClr val="lt1"/>
          </a:solidFill>
        </p:spPr>
        <p:txBody>
          <a:bodyPr anchorCtr="0" anchor="ctr" bIns="91425" lIns="91425" spcFirstLastPara="1" rIns="91425" wrap="square" tIns="91425">
            <a:noAutofit/>
          </a:bodyPr>
          <a:lstStyle/>
          <a:p>
            <a:pPr indent="0" lvl="0" marL="0" rtl="0" algn="ctr">
              <a:spcBef>
                <a:spcPts val="0"/>
              </a:spcBef>
              <a:spcAft>
                <a:spcPts val="0"/>
              </a:spcAft>
              <a:buNone/>
            </a:pPr>
            <a:r>
              <a:rPr lang="en" sz="2700">
                <a:solidFill>
                  <a:srgbClr val="0A1D37"/>
                </a:solidFill>
                <a:latin typeface="Lato"/>
                <a:ea typeface="Lato"/>
                <a:cs typeface="Lato"/>
                <a:sym typeface="Lato"/>
              </a:rPr>
              <a:t>Textbook:</a:t>
            </a:r>
            <a:endParaRPr sz="2700">
              <a:solidFill>
                <a:srgbClr val="0A1D37"/>
              </a:solidFill>
              <a:latin typeface="Lato"/>
              <a:ea typeface="Lato"/>
              <a:cs typeface="Lato"/>
              <a:sym typeface="Lato"/>
            </a:endParaRPr>
          </a:p>
          <a:p>
            <a:pPr indent="0" lvl="0" marL="0" rtl="0" algn="l">
              <a:spcBef>
                <a:spcPts val="0"/>
              </a:spcBef>
              <a:spcAft>
                <a:spcPts val="0"/>
              </a:spcAft>
              <a:buNone/>
            </a:pPr>
            <a:r>
              <a:t/>
            </a:r>
            <a:endParaRPr b="0" sz="2700">
              <a:solidFill>
                <a:srgbClr val="0A1D37"/>
              </a:solidFill>
              <a:latin typeface="Lato"/>
              <a:ea typeface="Lato"/>
              <a:cs typeface="Lato"/>
              <a:sym typeface="Lato"/>
            </a:endParaRPr>
          </a:p>
          <a:p>
            <a:pPr indent="0" lvl="0" marL="0" rtl="0" algn="ctr">
              <a:spcBef>
                <a:spcPts val="0"/>
              </a:spcBef>
              <a:spcAft>
                <a:spcPts val="0"/>
              </a:spcAft>
              <a:buNone/>
            </a:pPr>
            <a:r>
              <a:rPr b="0" lang="en" sz="2000">
                <a:solidFill>
                  <a:srgbClr val="0A1D37"/>
                </a:solidFill>
                <a:latin typeface="Lato"/>
                <a:ea typeface="Lato"/>
                <a:cs typeface="Lato"/>
                <a:sym typeface="Lato"/>
              </a:rPr>
              <a:t>Good Governance &amp; Social Responsibility</a:t>
            </a:r>
            <a:r>
              <a:rPr b="0" lang="en" sz="2000">
                <a:solidFill>
                  <a:srgbClr val="151F29"/>
                </a:solidFill>
                <a:latin typeface="Anek Gurmukhi"/>
                <a:ea typeface="Anek Gurmukhi"/>
                <a:cs typeface="Anek Gurmukhi"/>
                <a:sym typeface="Anek Gurmukhi"/>
              </a:rPr>
              <a:t>, Dr. Christopher Biore, Dr. Roberto Gonzales, Prof. Jose Lemuel Caparas, Dean Nilo Burgos and Prof. Win Ballada, ASEAN (Academicians, Students, Educators and Alliance) Inc.</a:t>
            </a:r>
            <a:endParaRPr b="0" sz="2000">
              <a:solidFill>
                <a:srgbClr val="151F29"/>
              </a:solidFill>
              <a:latin typeface="Anek Gurmukhi"/>
              <a:ea typeface="Anek Gurmukhi"/>
              <a:cs typeface="Anek Gurmukhi"/>
              <a:sym typeface="Anek Gurmukhi"/>
            </a:endParaRPr>
          </a:p>
          <a:p>
            <a:pPr indent="0" lvl="0" marL="0" rtl="0" algn="ctr">
              <a:spcBef>
                <a:spcPts val="0"/>
              </a:spcBef>
              <a:spcAft>
                <a:spcPts val="0"/>
              </a:spcAft>
              <a:buNone/>
            </a:pPr>
            <a:r>
              <a:rPr b="0" lang="en" sz="2000">
                <a:solidFill>
                  <a:srgbClr val="151F29"/>
                </a:solidFill>
                <a:latin typeface="Anek Gurmukhi"/>
                <a:ea typeface="Anek Gurmukhi"/>
                <a:cs typeface="Anek Gurmukhi"/>
                <a:sym typeface="Anek Gurmukhi"/>
              </a:rPr>
              <a:t>2024</a:t>
            </a:r>
            <a:endParaRPr b="0" sz="1600">
              <a:solidFill>
                <a:srgbClr val="151F29"/>
              </a:solidFill>
              <a:latin typeface="Nunito"/>
              <a:ea typeface="Nunito"/>
              <a:cs typeface="Nunito"/>
              <a:sym typeface="Nunito"/>
            </a:endParaRPr>
          </a:p>
          <a:p>
            <a:pPr indent="0" lvl="0" marL="0" rtl="0" algn="ctr">
              <a:spcBef>
                <a:spcPts val="0"/>
              </a:spcBef>
              <a:spcAft>
                <a:spcPts val="0"/>
              </a:spcAft>
              <a:buNone/>
            </a:pPr>
            <a:r>
              <a:t/>
            </a:r>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2" name="Shape 532"/>
        <p:cNvGrpSpPr/>
        <p:nvPr/>
      </p:nvGrpSpPr>
      <p:grpSpPr>
        <a:xfrm>
          <a:off x="0" y="0"/>
          <a:ext cx="0" cy="0"/>
          <a:chOff x="0" y="0"/>
          <a:chExt cx="0" cy="0"/>
        </a:xfrm>
      </p:grpSpPr>
      <p:sp>
        <p:nvSpPr>
          <p:cNvPr id="533" name="Google Shape;533;p80"/>
          <p:cNvSpPr/>
          <p:nvPr/>
        </p:nvSpPr>
        <p:spPr>
          <a:xfrm>
            <a:off x="3472650" y="3225825"/>
            <a:ext cx="447300" cy="445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80"/>
          <p:cNvSpPr/>
          <p:nvPr/>
        </p:nvSpPr>
        <p:spPr>
          <a:xfrm>
            <a:off x="4348350" y="3225825"/>
            <a:ext cx="447300" cy="445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5" name="Google Shape;535;p80"/>
          <p:cNvSpPr/>
          <p:nvPr/>
        </p:nvSpPr>
        <p:spPr>
          <a:xfrm>
            <a:off x="5224050" y="3225825"/>
            <a:ext cx="447300" cy="445200"/>
          </a:xfrm>
          <a:prstGeom prst="rect">
            <a:avLst/>
          </a:pr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6" name="Google Shape;536;p80"/>
          <p:cNvSpPr txBox="1"/>
          <p:nvPr>
            <p:ph type="ctrTitle"/>
          </p:nvPr>
        </p:nvSpPr>
        <p:spPr>
          <a:xfrm>
            <a:off x="1591375" y="1266275"/>
            <a:ext cx="5961300" cy="118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End of Lecture</a:t>
            </a:r>
            <a:endParaRPr/>
          </a:p>
        </p:txBody>
      </p:sp>
      <p:sp>
        <p:nvSpPr>
          <p:cNvPr id="537" name="Google Shape;537;p80"/>
          <p:cNvSpPr txBox="1"/>
          <p:nvPr>
            <p:ph idx="1" type="subTitle"/>
          </p:nvPr>
        </p:nvSpPr>
        <p:spPr>
          <a:xfrm>
            <a:off x="1591375" y="2303675"/>
            <a:ext cx="5961300" cy="5109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latin typeface="Poppins"/>
                <a:ea typeface="Poppins"/>
                <a:cs typeface="Poppins"/>
                <a:sym typeface="Poppins"/>
              </a:rPr>
              <a:t>Thanks!</a:t>
            </a:r>
            <a:endParaRPr/>
          </a:p>
        </p:txBody>
      </p:sp>
      <p:sp>
        <p:nvSpPr>
          <p:cNvPr id="538" name="Google Shape;538;p80"/>
          <p:cNvSpPr txBox="1"/>
          <p:nvPr>
            <p:ph idx="4294967295" type="subTitle"/>
          </p:nvPr>
        </p:nvSpPr>
        <p:spPr>
          <a:xfrm>
            <a:off x="1591350" y="4306674"/>
            <a:ext cx="5961300" cy="3852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None/>
            </a:pPr>
            <a:r>
              <a:rPr lang="en" sz="1000"/>
              <a:t>Please keep this slide for attribution</a:t>
            </a:r>
            <a:endParaRPr sz="1000"/>
          </a:p>
        </p:txBody>
      </p:sp>
      <p:grpSp>
        <p:nvGrpSpPr>
          <p:cNvPr id="539" name="Google Shape;539;p80"/>
          <p:cNvGrpSpPr/>
          <p:nvPr/>
        </p:nvGrpSpPr>
        <p:grpSpPr>
          <a:xfrm>
            <a:off x="3581348" y="3333391"/>
            <a:ext cx="230139" cy="230069"/>
            <a:chOff x="935197" y="1793977"/>
            <a:chExt cx="256451" cy="256430"/>
          </a:xfrm>
        </p:grpSpPr>
        <p:sp>
          <p:nvSpPr>
            <p:cNvPr id="540" name="Google Shape;540;p80"/>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sp>
          <p:nvSpPr>
            <p:cNvPr id="541" name="Google Shape;541;p80"/>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grpSp>
      <p:grpSp>
        <p:nvGrpSpPr>
          <p:cNvPr id="542" name="Google Shape;542;p80"/>
          <p:cNvGrpSpPr/>
          <p:nvPr/>
        </p:nvGrpSpPr>
        <p:grpSpPr>
          <a:xfrm>
            <a:off x="4436744" y="3338355"/>
            <a:ext cx="256946" cy="220141"/>
            <a:chOff x="4718439" y="3152587"/>
            <a:chExt cx="278381" cy="238532"/>
          </a:xfrm>
        </p:grpSpPr>
        <p:sp>
          <p:nvSpPr>
            <p:cNvPr id="543" name="Google Shape;543;p80"/>
            <p:cNvSpPr/>
            <p:nvPr/>
          </p:nvSpPr>
          <p:spPr>
            <a:xfrm>
              <a:off x="4738722" y="3241542"/>
              <a:ext cx="50189" cy="149075"/>
            </a:xfrm>
            <a:custGeom>
              <a:rect b="b" l="l" r="r" t="t"/>
              <a:pathLst>
                <a:path extrusionOk="0" h="4461" w="1502">
                  <a:moveTo>
                    <a:pt x="58" y="0"/>
                  </a:moveTo>
                  <a:cubicBezTo>
                    <a:pt x="29" y="0"/>
                    <a:pt x="0" y="29"/>
                    <a:pt x="0" y="58"/>
                  </a:cubicBezTo>
                  <a:lnTo>
                    <a:pt x="0" y="4403"/>
                  </a:lnTo>
                  <a:cubicBezTo>
                    <a:pt x="0" y="4432"/>
                    <a:pt x="29" y="4461"/>
                    <a:pt x="58" y="4461"/>
                  </a:cubicBezTo>
                  <a:lnTo>
                    <a:pt x="1444" y="4461"/>
                  </a:lnTo>
                  <a:cubicBezTo>
                    <a:pt x="1473" y="4461"/>
                    <a:pt x="1502" y="4446"/>
                    <a:pt x="1502" y="4403"/>
                  </a:cubicBezTo>
                  <a:lnTo>
                    <a:pt x="1502" y="58"/>
                  </a:lnTo>
                  <a:cubicBezTo>
                    <a:pt x="1502" y="29"/>
                    <a:pt x="1473" y="0"/>
                    <a:pt x="14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sp>
          <p:nvSpPr>
            <p:cNvPr id="544" name="Google Shape;544;p80"/>
            <p:cNvSpPr/>
            <p:nvPr/>
          </p:nvSpPr>
          <p:spPr>
            <a:xfrm>
              <a:off x="4718439" y="3152587"/>
              <a:ext cx="70472" cy="60519"/>
            </a:xfrm>
            <a:custGeom>
              <a:rect b="b" l="l" r="r" t="t"/>
              <a:pathLst>
                <a:path extrusionOk="0" h="1811" w="2109">
                  <a:moveTo>
                    <a:pt x="1208" y="0"/>
                  </a:moveTo>
                  <a:cubicBezTo>
                    <a:pt x="987" y="0"/>
                    <a:pt x="761" y="83"/>
                    <a:pt x="578" y="266"/>
                  </a:cubicBezTo>
                  <a:cubicBezTo>
                    <a:pt x="1" y="829"/>
                    <a:pt x="405" y="1810"/>
                    <a:pt x="1214" y="1810"/>
                  </a:cubicBezTo>
                  <a:cubicBezTo>
                    <a:pt x="1704" y="1810"/>
                    <a:pt x="2109" y="1406"/>
                    <a:pt x="2109" y="901"/>
                  </a:cubicBezTo>
                  <a:cubicBezTo>
                    <a:pt x="2109" y="355"/>
                    <a:pt x="1668" y="0"/>
                    <a:pt x="12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sp>
          <p:nvSpPr>
            <p:cNvPr id="545" name="Google Shape;545;p80"/>
            <p:cNvSpPr/>
            <p:nvPr/>
          </p:nvSpPr>
          <p:spPr>
            <a:xfrm>
              <a:off x="4837598" y="3241508"/>
              <a:ext cx="159222" cy="149610"/>
            </a:xfrm>
            <a:custGeom>
              <a:rect b="b" l="l" r="r" t="t"/>
              <a:pathLst>
                <a:path extrusionOk="0" h="4477" w="4765">
                  <a:moveTo>
                    <a:pt x="2716" y="1"/>
                  </a:moveTo>
                  <a:cubicBezTo>
                    <a:pt x="2701" y="1"/>
                    <a:pt x="2686" y="1"/>
                    <a:pt x="2671" y="1"/>
                  </a:cubicBezTo>
                  <a:cubicBezTo>
                    <a:pt x="2180" y="1"/>
                    <a:pt x="1718" y="145"/>
                    <a:pt x="1314" y="434"/>
                  </a:cubicBezTo>
                  <a:cubicBezTo>
                    <a:pt x="1304" y="441"/>
                    <a:pt x="1294" y="444"/>
                    <a:pt x="1284" y="444"/>
                  </a:cubicBezTo>
                  <a:cubicBezTo>
                    <a:pt x="1248" y="444"/>
                    <a:pt x="1213" y="410"/>
                    <a:pt x="1213" y="376"/>
                  </a:cubicBezTo>
                  <a:lnTo>
                    <a:pt x="1213" y="59"/>
                  </a:lnTo>
                  <a:cubicBezTo>
                    <a:pt x="1213" y="30"/>
                    <a:pt x="1170" y="1"/>
                    <a:pt x="1141" y="1"/>
                  </a:cubicBezTo>
                  <a:lnTo>
                    <a:pt x="58" y="1"/>
                  </a:lnTo>
                  <a:cubicBezTo>
                    <a:pt x="29" y="1"/>
                    <a:pt x="1" y="30"/>
                    <a:pt x="1" y="59"/>
                  </a:cubicBezTo>
                  <a:lnTo>
                    <a:pt x="1" y="4389"/>
                  </a:lnTo>
                  <a:cubicBezTo>
                    <a:pt x="1" y="4433"/>
                    <a:pt x="29" y="4462"/>
                    <a:pt x="58" y="4462"/>
                  </a:cubicBezTo>
                  <a:lnTo>
                    <a:pt x="1430" y="4462"/>
                  </a:lnTo>
                  <a:cubicBezTo>
                    <a:pt x="1473" y="4462"/>
                    <a:pt x="1502" y="4433"/>
                    <a:pt x="1502" y="4389"/>
                  </a:cubicBezTo>
                  <a:lnTo>
                    <a:pt x="1502" y="2859"/>
                  </a:lnTo>
                  <a:cubicBezTo>
                    <a:pt x="1502" y="2354"/>
                    <a:pt x="1617" y="1502"/>
                    <a:pt x="2382" y="1502"/>
                  </a:cubicBezTo>
                  <a:cubicBezTo>
                    <a:pt x="3133" y="1502"/>
                    <a:pt x="3249" y="2354"/>
                    <a:pt x="3249" y="2859"/>
                  </a:cubicBezTo>
                  <a:lnTo>
                    <a:pt x="3249" y="4404"/>
                  </a:lnTo>
                  <a:cubicBezTo>
                    <a:pt x="3249" y="4433"/>
                    <a:pt x="3277" y="4462"/>
                    <a:pt x="3321" y="4462"/>
                  </a:cubicBezTo>
                  <a:lnTo>
                    <a:pt x="3321" y="4476"/>
                  </a:lnTo>
                  <a:lnTo>
                    <a:pt x="4692" y="4476"/>
                  </a:lnTo>
                  <a:cubicBezTo>
                    <a:pt x="4721" y="4476"/>
                    <a:pt x="4750" y="4433"/>
                    <a:pt x="4750" y="4404"/>
                  </a:cubicBezTo>
                  <a:lnTo>
                    <a:pt x="4750" y="2383"/>
                  </a:lnTo>
                  <a:cubicBezTo>
                    <a:pt x="4764" y="1806"/>
                    <a:pt x="4591" y="1243"/>
                    <a:pt x="4259" y="766"/>
                  </a:cubicBezTo>
                  <a:cubicBezTo>
                    <a:pt x="3893" y="287"/>
                    <a:pt x="3320" y="1"/>
                    <a:pt x="27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grpSp>
      <p:sp>
        <p:nvSpPr>
          <p:cNvPr id="546" name="Google Shape;546;p80"/>
          <p:cNvSpPr/>
          <p:nvPr/>
        </p:nvSpPr>
        <p:spPr>
          <a:xfrm>
            <a:off x="5305543" y="3342680"/>
            <a:ext cx="256948" cy="211491"/>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2F1537"/>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ddiction Specialist Job Description by Slidesgo">
  <a:themeElements>
    <a:clrScheme name="Simple Light">
      <a:dk1>
        <a:srgbClr val="191919"/>
      </a:dk1>
      <a:lt1>
        <a:srgbClr val="FFFFFF"/>
      </a:lt1>
      <a:dk2>
        <a:srgbClr val="FEC2B9"/>
      </a:dk2>
      <a:lt2>
        <a:srgbClr val="FFD9D4"/>
      </a:lt2>
      <a:accent1>
        <a:srgbClr val="FFFFFF"/>
      </a:accent1>
      <a:accent2>
        <a:srgbClr val="FFFFFF"/>
      </a:accent2>
      <a:accent3>
        <a:srgbClr val="FFFFFF"/>
      </a:accent3>
      <a:accent4>
        <a:srgbClr val="FFFFFF"/>
      </a:accent4>
      <a:accent5>
        <a:srgbClr val="FFFFFF"/>
      </a:accent5>
      <a:accent6>
        <a:srgbClr val="FFFFFF"/>
      </a:accent6>
      <a:hlink>
        <a:srgbClr val="19191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