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8" r:id="rId4"/>
    <p:sldMasterId id="214748366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Lst>
  <p:sldSz cy="5143500" cx="9144000"/>
  <p:notesSz cx="6858000" cy="9144000"/>
  <p:embeddedFontLst>
    <p:embeddedFont>
      <p:font typeface="Do Hyeon"/>
      <p:regular r:id="rId76"/>
    </p:embeddedFont>
    <p:embeddedFont>
      <p:font typeface="Nunito"/>
      <p:regular r:id="rId77"/>
      <p:bold r:id="rId78"/>
      <p:italic r:id="rId79"/>
      <p:boldItalic r:id="rId80"/>
    </p:embeddedFont>
    <p:embeddedFont>
      <p:font typeface="Montserrat Black"/>
      <p:bold r:id="rId81"/>
      <p:boldItalic r:id="rId82"/>
    </p:embeddedFont>
    <p:embeddedFont>
      <p:font typeface="Montserrat"/>
      <p:regular r:id="rId83"/>
      <p:bold r:id="rId84"/>
      <p:italic r:id="rId85"/>
      <p:boldItalic r:id="rId86"/>
    </p:embeddedFont>
    <p:embeddedFont>
      <p:font typeface="Lato"/>
      <p:regular r:id="rId87"/>
      <p:bold r:id="rId88"/>
      <p:italic r:id="rId89"/>
      <p:boldItalic r:id="rId90"/>
    </p:embeddedFont>
    <p:embeddedFont>
      <p:font typeface="Anek Gurmukhi"/>
      <p:regular r:id="rId91"/>
      <p:bold r:id="rId92"/>
    </p:embeddedFont>
    <p:embeddedFont>
      <p:font typeface="Open Sans"/>
      <p:regular r:id="rId93"/>
      <p:bold r:id="rId94"/>
      <p:italic r:id="rId95"/>
      <p:boldItalic r:id="rId9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84" Type="http://schemas.openxmlformats.org/officeDocument/2006/relationships/font" Target="fonts/Montserrat-bold.fntdata"/><Relationship Id="rId83" Type="http://schemas.openxmlformats.org/officeDocument/2006/relationships/font" Target="fonts/Montserrat-regular.fntdata"/><Relationship Id="rId42" Type="http://schemas.openxmlformats.org/officeDocument/2006/relationships/slide" Target="slides/slide36.xml"/><Relationship Id="rId86" Type="http://schemas.openxmlformats.org/officeDocument/2006/relationships/font" Target="fonts/Montserrat-boldItalic.fntdata"/><Relationship Id="rId41" Type="http://schemas.openxmlformats.org/officeDocument/2006/relationships/slide" Target="slides/slide35.xml"/><Relationship Id="rId85" Type="http://schemas.openxmlformats.org/officeDocument/2006/relationships/font" Target="fonts/Montserrat-italic.fntdata"/><Relationship Id="rId44" Type="http://schemas.openxmlformats.org/officeDocument/2006/relationships/slide" Target="slides/slide38.xml"/><Relationship Id="rId88" Type="http://schemas.openxmlformats.org/officeDocument/2006/relationships/font" Target="fonts/Lato-bold.fntdata"/><Relationship Id="rId43" Type="http://schemas.openxmlformats.org/officeDocument/2006/relationships/slide" Target="slides/slide37.xml"/><Relationship Id="rId87" Type="http://schemas.openxmlformats.org/officeDocument/2006/relationships/font" Target="fonts/Lato-regular.fntdata"/><Relationship Id="rId46" Type="http://schemas.openxmlformats.org/officeDocument/2006/relationships/slide" Target="slides/slide40.xml"/><Relationship Id="rId45" Type="http://schemas.openxmlformats.org/officeDocument/2006/relationships/slide" Target="slides/slide39.xml"/><Relationship Id="rId89" Type="http://schemas.openxmlformats.org/officeDocument/2006/relationships/font" Target="fonts/Lato-italic.fntdata"/><Relationship Id="rId80" Type="http://schemas.openxmlformats.org/officeDocument/2006/relationships/font" Target="fonts/Nunito-boldItalic.fntdata"/><Relationship Id="rId82" Type="http://schemas.openxmlformats.org/officeDocument/2006/relationships/font" Target="fonts/MontserratBlack-boldItalic.fntdata"/><Relationship Id="rId81" Type="http://schemas.openxmlformats.org/officeDocument/2006/relationships/font" Target="fonts/MontserratBlack-bold.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slide" Target="slides/slide67.xml"/><Relationship Id="rId72" Type="http://schemas.openxmlformats.org/officeDocument/2006/relationships/slide" Target="slides/slide66.xml"/><Relationship Id="rId31" Type="http://schemas.openxmlformats.org/officeDocument/2006/relationships/slide" Target="slides/slide25.xml"/><Relationship Id="rId75" Type="http://schemas.openxmlformats.org/officeDocument/2006/relationships/slide" Target="slides/slide69.xml"/><Relationship Id="rId30" Type="http://schemas.openxmlformats.org/officeDocument/2006/relationships/slide" Target="slides/slide24.xml"/><Relationship Id="rId74" Type="http://schemas.openxmlformats.org/officeDocument/2006/relationships/slide" Target="slides/slide68.xml"/><Relationship Id="rId33" Type="http://schemas.openxmlformats.org/officeDocument/2006/relationships/slide" Target="slides/slide27.xml"/><Relationship Id="rId77" Type="http://schemas.openxmlformats.org/officeDocument/2006/relationships/font" Target="fonts/Nunito-regular.fntdata"/><Relationship Id="rId32" Type="http://schemas.openxmlformats.org/officeDocument/2006/relationships/slide" Target="slides/slide26.xml"/><Relationship Id="rId76" Type="http://schemas.openxmlformats.org/officeDocument/2006/relationships/font" Target="fonts/DoHyeon-regular.fntdata"/><Relationship Id="rId35" Type="http://schemas.openxmlformats.org/officeDocument/2006/relationships/slide" Target="slides/slide29.xml"/><Relationship Id="rId79" Type="http://schemas.openxmlformats.org/officeDocument/2006/relationships/font" Target="fonts/Nunito-italic.fntdata"/><Relationship Id="rId34" Type="http://schemas.openxmlformats.org/officeDocument/2006/relationships/slide" Target="slides/slide28.xml"/><Relationship Id="rId78" Type="http://schemas.openxmlformats.org/officeDocument/2006/relationships/font" Target="fonts/Nunito-bold.fntdata"/><Relationship Id="rId71" Type="http://schemas.openxmlformats.org/officeDocument/2006/relationships/slide" Target="slides/slide65.xml"/><Relationship Id="rId70" Type="http://schemas.openxmlformats.org/officeDocument/2006/relationships/slide" Target="slides/slide64.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slide" Target="slides/slide63.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95" Type="http://schemas.openxmlformats.org/officeDocument/2006/relationships/font" Target="fonts/OpenSans-italic.fntdata"/><Relationship Id="rId50" Type="http://schemas.openxmlformats.org/officeDocument/2006/relationships/slide" Target="slides/slide44.xml"/><Relationship Id="rId94" Type="http://schemas.openxmlformats.org/officeDocument/2006/relationships/font" Target="fonts/OpenSans-bold.fntdata"/><Relationship Id="rId53" Type="http://schemas.openxmlformats.org/officeDocument/2006/relationships/slide" Target="slides/slide47.xml"/><Relationship Id="rId52" Type="http://schemas.openxmlformats.org/officeDocument/2006/relationships/slide" Target="slides/slide46.xml"/><Relationship Id="rId96" Type="http://schemas.openxmlformats.org/officeDocument/2006/relationships/font" Target="fonts/OpenSans-boldItalic.fntdata"/><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91" Type="http://schemas.openxmlformats.org/officeDocument/2006/relationships/font" Target="fonts/AnekGurmukhi-regular.fntdata"/><Relationship Id="rId90" Type="http://schemas.openxmlformats.org/officeDocument/2006/relationships/font" Target="fonts/Lato-boldItalic.fntdata"/><Relationship Id="rId93" Type="http://schemas.openxmlformats.org/officeDocument/2006/relationships/font" Target="fonts/OpenSans-regular.fntdata"/><Relationship Id="rId92" Type="http://schemas.openxmlformats.org/officeDocument/2006/relationships/font" Target="fonts/AnekGurmukhi-bold.fntdata"/><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2be8f242361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g2be8f242361_0_1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be8f242361_0_9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g2be8f242361_0_97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2be8f242361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g2be8f242361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2be8f242361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g2be8f242361_0_12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be8f242361_0_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g2be8f242361_0_1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2be8f242361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g2be8f242361_0_1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2be8f242361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g2be8f242361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2be8f242361_0_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g2be8f242361_0_18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be8f242361_0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g2be8f242361_0_1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2be8f242361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g2be8f242361_0_19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2be8f242361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g2be8f242361_0_2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2be8f242361_0_2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g2be8f242361_0_22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2be8f242361_0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g2be8f242361_0_2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2be8f242361_0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g2be8f242361_0_2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be8f242361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g2be8f242361_0_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2be8f242361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g2be8f242361_0_2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2be8f242361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g2be8f242361_0_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2be8f242361_0_2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g2be8f242361_0_2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2be8f242361_0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g2be8f242361_0_3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2be8f242361_0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g2be8f242361_0_3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g2be8f242361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g2be8f242361_0_3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g2be8f242361_0_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g2be8f242361_0_3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2be8f242361_0_3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g2be8f242361_0_36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g2be8f242361_0_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g2be8f242361_0_37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2be8f242361_0_3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g2be8f242361_0_39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g2be8f242361_0_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g2be8f242361_0_4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2be8f242361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g2be8f242361_0_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2be8f242361_0_4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g2be8f242361_0_4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g2be8f242361_0_4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g2be8f242361_0_4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g2be8f242361_0_4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g2be8f242361_0_4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g2be8f242361_0_4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g2be8f242361_0_46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g2be8f242361_0_4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g2be8f242361_0_4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g2be8f242361_0_4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g2be8f242361_0_49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g2be8f242361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g2be8f242361_0_7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g2be8f242361_0_5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g2be8f242361_0_5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2" name="Shape 592"/>
        <p:cNvGrpSpPr/>
        <p:nvPr/>
      </p:nvGrpSpPr>
      <p:grpSpPr>
        <a:xfrm>
          <a:off x="0" y="0"/>
          <a:ext cx="0" cy="0"/>
          <a:chOff x="0" y="0"/>
          <a:chExt cx="0" cy="0"/>
        </a:xfrm>
      </p:grpSpPr>
      <p:sp>
        <p:nvSpPr>
          <p:cNvPr id="593" name="Google Shape;593;g2be8f242361_0_5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g2be8f242361_0_5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2" name="Shape 612"/>
        <p:cNvGrpSpPr/>
        <p:nvPr/>
      </p:nvGrpSpPr>
      <p:grpSpPr>
        <a:xfrm>
          <a:off x="0" y="0"/>
          <a:ext cx="0" cy="0"/>
          <a:chOff x="0" y="0"/>
          <a:chExt cx="0" cy="0"/>
        </a:xfrm>
      </p:grpSpPr>
      <p:sp>
        <p:nvSpPr>
          <p:cNvPr id="613" name="Google Shape;613;g2be8f242361_0_5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g2be8f242361_0_5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g2be8f242361_0_5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g2be8f242361_0_5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g2be8f242361_0_5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g2be8f242361_0_5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g2be8f242361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g2be8f242361_0_8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g2be8f242361_0_6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g2be8f242361_0_6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g2be8f242361_0_6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g2be8f242361_0_63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g2be8f242361_0_6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g2be8f242361_0_64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g2be8f242361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g2be8f242361_0_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g2be8f242361_0_6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g2be8f242361_0_66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g2be8f242361_0_7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g2be8f242361_0_7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g2be8f242361_0_6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g2be8f242361_0_6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2" name="Shape 762"/>
        <p:cNvGrpSpPr/>
        <p:nvPr/>
      </p:nvGrpSpPr>
      <p:grpSpPr>
        <a:xfrm>
          <a:off x="0" y="0"/>
          <a:ext cx="0" cy="0"/>
          <a:chOff x="0" y="0"/>
          <a:chExt cx="0" cy="0"/>
        </a:xfrm>
      </p:grpSpPr>
      <p:sp>
        <p:nvSpPr>
          <p:cNvPr id="763" name="Google Shape;763;g2be8f242361_0_6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g2be8f242361_0_6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g2be8f242361_0_7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g2be8f242361_0_7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9" name="Shape 789"/>
        <p:cNvGrpSpPr/>
        <p:nvPr/>
      </p:nvGrpSpPr>
      <p:grpSpPr>
        <a:xfrm>
          <a:off x="0" y="0"/>
          <a:ext cx="0" cy="0"/>
          <a:chOff x="0" y="0"/>
          <a:chExt cx="0" cy="0"/>
        </a:xfrm>
      </p:grpSpPr>
      <p:sp>
        <p:nvSpPr>
          <p:cNvPr id="790" name="Google Shape;790;g2be8f242361_0_6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g2be8f242361_0_6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3" name="Shape 803"/>
        <p:cNvGrpSpPr/>
        <p:nvPr/>
      </p:nvGrpSpPr>
      <p:grpSpPr>
        <a:xfrm>
          <a:off x="0" y="0"/>
          <a:ext cx="0" cy="0"/>
          <a:chOff x="0" y="0"/>
          <a:chExt cx="0" cy="0"/>
        </a:xfrm>
      </p:grpSpPr>
      <p:sp>
        <p:nvSpPr>
          <p:cNvPr id="804" name="Google Shape;804;g2be8f242361_0_7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g2be8f242361_0_79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5" name="Shape 815"/>
        <p:cNvGrpSpPr/>
        <p:nvPr/>
      </p:nvGrpSpPr>
      <p:grpSpPr>
        <a:xfrm>
          <a:off x="0" y="0"/>
          <a:ext cx="0" cy="0"/>
          <a:chOff x="0" y="0"/>
          <a:chExt cx="0" cy="0"/>
        </a:xfrm>
      </p:grpSpPr>
      <p:sp>
        <p:nvSpPr>
          <p:cNvPr id="816" name="Google Shape;816;g2be8f242361_0_8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g2be8f242361_0_8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g2be8f242361_0_8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g2be8f242361_0_8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g2be8f242361_0_8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g2be8f242361_0_8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2" name="Shape 842"/>
        <p:cNvGrpSpPr/>
        <p:nvPr/>
      </p:nvGrpSpPr>
      <p:grpSpPr>
        <a:xfrm>
          <a:off x="0" y="0"/>
          <a:ext cx="0" cy="0"/>
          <a:chOff x="0" y="0"/>
          <a:chExt cx="0" cy="0"/>
        </a:xfrm>
      </p:grpSpPr>
      <p:sp>
        <p:nvSpPr>
          <p:cNvPr id="843" name="Google Shape;843;g2be8f242361_0_8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g2be8f242361_0_8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1" name="Shape 851"/>
        <p:cNvGrpSpPr/>
        <p:nvPr/>
      </p:nvGrpSpPr>
      <p:grpSpPr>
        <a:xfrm>
          <a:off x="0" y="0"/>
          <a:ext cx="0" cy="0"/>
          <a:chOff x="0" y="0"/>
          <a:chExt cx="0" cy="0"/>
        </a:xfrm>
      </p:grpSpPr>
      <p:sp>
        <p:nvSpPr>
          <p:cNvPr id="852" name="Google Shape;852;g2be8f242361_0_8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g2be8f242361_0_8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g2be8f242361_0_8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g2be8f242361_0_8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g2be8f242361_0_8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g2be8f242361_0_8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8" name="Shape 878"/>
        <p:cNvGrpSpPr/>
        <p:nvPr/>
      </p:nvGrpSpPr>
      <p:grpSpPr>
        <a:xfrm>
          <a:off x="0" y="0"/>
          <a:ext cx="0" cy="0"/>
          <a:chOff x="0" y="0"/>
          <a:chExt cx="0" cy="0"/>
        </a:xfrm>
      </p:grpSpPr>
      <p:sp>
        <p:nvSpPr>
          <p:cNvPr id="879" name="Google Shape;879;g2be8f242361_0_8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g2be8f242361_0_8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9" name="Shape 889"/>
        <p:cNvGrpSpPr/>
        <p:nvPr/>
      </p:nvGrpSpPr>
      <p:grpSpPr>
        <a:xfrm>
          <a:off x="0" y="0"/>
          <a:ext cx="0" cy="0"/>
          <a:chOff x="0" y="0"/>
          <a:chExt cx="0" cy="0"/>
        </a:xfrm>
      </p:grpSpPr>
      <p:sp>
        <p:nvSpPr>
          <p:cNvPr id="890" name="Google Shape;890;g2be8f242361_0_8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g2be8f242361_0_8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g2be8f242361_0_9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g2be8f242361_0_9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2" name="Shape 912"/>
        <p:cNvGrpSpPr/>
        <p:nvPr/>
      </p:nvGrpSpPr>
      <p:grpSpPr>
        <a:xfrm>
          <a:off x="0" y="0"/>
          <a:ext cx="0" cy="0"/>
          <a:chOff x="0" y="0"/>
          <a:chExt cx="0" cy="0"/>
        </a:xfrm>
      </p:grpSpPr>
      <p:sp>
        <p:nvSpPr>
          <p:cNvPr id="913" name="Google Shape;913;g2be8f242361_0_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g2be8f242361_0_9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4" name="Shape 924"/>
        <p:cNvGrpSpPr/>
        <p:nvPr/>
      </p:nvGrpSpPr>
      <p:grpSpPr>
        <a:xfrm>
          <a:off x="0" y="0"/>
          <a:ext cx="0" cy="0"/>
          <a:chOff x="0" y="0"/>
          <a:chExt cx="0" cy="0"/>
        </a:xfrm>
      </p:grpSpPr>
      <p:sp>
        <p:nvSpPr>
          <p:cNvPr id="925" name="Google Shape;925;g2be8f242361_0_9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g2be8f242361_0_94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5" name="Shape 935"/>
        <p:cNvGrpSpPr/>
        <p:nvPr/>
      </p:nvGrpSpPr>
      <p:grpSpPr>
        <a:xfrm>
          <a:off x="0" y="0"/>
          <a:ext cx="0" cy="0"/>
          <a:chOff x="0" y="0"/>
          <a:chExt cx="0" cy="0"/>
        </a:xfrm>
      </p:grpSpPr>
      <p:sp>
        <p:nvSpPr>
          <p:cNvPr id="936" name="Google Shape;936;g2be8f242361_0_9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g2be8f242361_0_93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4" name="Shape 944"/>
        <p:cNvGrpSpPr/>
        <p:nvPr/>
      </p:nvGrpSpPr>
      <p:grpSpPr>
        <a:xfrm>
          <a:off x="0" y="0"/>
          <a:ext cx="0" cy="0"/>
          <a:chOff x="0" y="0"/>
          <a:chExt cx="0" cy="0"/>
        </a:xfrm>
      </p:grpSpPr>
      <p:sp>
        <p:nvSpPr>
          <p:cNvPr id="945" name="Google Shape;945;g2be8f242361_0_9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g2be8f242361_0_96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3" name="Shape 953"/>
        <p:cNvGrpSpPr/>
        <p:nvPr/>
      </p:nvGrpSpPr>
      <p:grpSpPr>
        <a:xfrm>
          <a:off x="0" y="0"/>
          <a:ext cx="0" cy="0"/>
          <a:chOff x="0" y="0"/>
          <a:chExt cx="0" cy="0"/>
        </a:xfrm>
      </p:grpSpPr>
      <p:sp>
        <p:nvSpPr>
          <p:cNvPr id="954" name="Google Shape;954;g2be94e9e51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g2be94e9e518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2" name="Shape 962"/>
        <p:cNvGrpSpPr/>
        <p:nvPr/>
      </p:nvGrpSpPr>
      <p:grpSpPr>
        <a:xfrm>
          <a:off x="0" y="0"/>
          <a:ext cx="0" cy="0"/>
          <a:chOff x="0" y="0"/>
          <a:chExt cx="0" cy="0"/>
        </a:xfrm>
      </p:grpSpPr>
      <p:sp>
        <p:nvSpPr>
          <p:cNvPr id="963" name="Google Shape;963;g25a0e31e4a1_2_3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g25a0e31e4a1_2_3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8" name="Shape 978"/>
        <p:cNvGrpSpPr/>
        <p:nvPr/>
      </p:nvGrpSpPr>
      <p:grpSpPr>
        <a:xfrm>
          <a:off x="0" y="0"/>
          <a:ext cx="0" cy="0"/>
          <a:chOff x="0" y="0"/>
          <a:chExt cx="0" cy="0"/>
        </a:xfrm>
      </p:grpSpPr>
      <p:sp>
        <p:nvSpPr>
          <p:cNvPr id="979" name="Google Shape;979;g25a0e31e4a1_2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g25a0e31e4a1_2_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9" name="Shape 989"/>
        <p:cNvGrpSpPr/>
        <p:nvPr/>
      </p:nvGrpSpPr>
      <p:grpSpPr>
        <a:xfrm>
          <a:off x="0" y="0"/>
          <a:ext cx="0" cy="0"/>
          <a:chOff x="0" y="0"/>
          <a:chExt cx="0" cy="0"/>
        </a:xfrm>
      </p:grpSpPr>
      <p:sp>
        <p:nvSpPr>
          <p:cNvPr id="990" name="Google Shape;990;g25a0e31e4a1_2_4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g25a0e31e4a1_2_4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3" name="Google Shape;13;p2"/>
          <p:cNvSpPr/>
          <p:nvPr/>
        </p:nvSpPr>
        <p:spPr>
          <a:xfrm rot="2700000">
            <a:off x="3935525" y="-1067389"/>
            <a:ext cx="1272951" cy="1818502"/>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14" name="Google Shape;14;p2"/>
          <p:cNvCxnSpPr/>
          <p:nvPr/>
        </p:nvCxnSpPr>
        <p:spPr>
          <a:xfrm flipH="1" rot="10800000">
            <a:off x="4019125" y="401342"/>
            <a:ext cx="694800" cy="694800"/>
          </a:xfrm>
          <a:prstGeom prst="straightConnector1">
            <a:avLst/>
          </a:prstGeom>
          <a:noFill/>
          <a:ln cap="flat" cmpd="sng" w="38100">
            <a:solidFill>
              <a:srgbClr val="F49E77"/>
            </a:solidFill>
            <a:prstDash val="solid"/>
            <a:round/>
            <a:headEnd len="sm" w="sm" type="none"/>
            <a:tailEnd len="sm" w="sm" type="none"/>
          </a:ln>
        </p:spPr>
      </p:cxnSp>
      <p:cxnSp>
        <p:nvCxnSpPr>
          <p:cNvPr id="15" name="Google Shape;15;p2"/>
          <p:cNvCxnSpPr/>
          <p:nvPr/>
        </p:nvCxnSpPr>
        <p:spPr>
          <a:xfrm flipH="1" rot="10800000">
            <a:off x="3665003" y="-1039465"/>
            <a:ext cx="694800" cy="6948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sp>
        <p:nvSpPr>
          <p:cNvPr id="17" name="Google Shape;17;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9" name="Google Shape;19;p3"/>
          <p:cNvSpPr/>
          <p:nvPr/>
        </p:nvSpPr>
        <p:spPr>
          <a:xfrm rot="2700000">
            <a:off x="-1612525" y="264092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0" name="Google Shape;20;p3"/>
          <p:cNvSpPr/>
          <p:nvPr/>
        </p:nvSpPr>
        <p:spPr>
          <a:xfrm rot="2700000">
            <a:off x="7566739" y="-164403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1" name="Google Shape;21;p3"/>
          <p:cNvCxnSpPr/>
          <p:nvPr/>
        </p:nvCxnSpPr>
        <p:spPr>
          <a:xfrm flipH="1" rot="10800000">
            <a:off x="5723879" y="-122712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2" name="Google Shape;22;p3"/>
          <p:cNvCxnSpPr/>
          <p:nvPr/>
        </p:nvCxnSpPr>
        <p:spPr>
          <a:xfrm flipH="1" rot="10800000">
            <a:off x="6440805" y="-1585584"/>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 name="Shape 23"/>
        <p:cNvGrpSpPr/>
        <p:nvPr/>
      </p:nvGrpSpPr>
      <p:grpSpPr>
        <a:xfrm>
          <a:off x="0" y="0"/>
          <a:ext cx="0" cy="0"/>
          <a:chOff x="0" y="0"/>
          <a:chExt cx="0" cy="0"/>
        </a:xfrm>
      </p:grpSpPr>
      <p:sp>
        <p:nvSpPr>
          <p:cNvPr id="24" name="Google Shape;24;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5" name="Google Shape;25;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6" name="Google Shape;26;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cxnSp>
        <p:nvCxnSpPr>
          <p:cNvPr id="27" name="Google Shape;27;p4"/>
          <p:cNvCxnSpPr/>
          <p:nvPr/>
        </p:nvCxnSpPr>
        <p:spPr>
          <a:xfrm flipH="1" rot="10800000">
            <a:off x="6625841" y="-1147623"/>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8" name="Google Shape;28;p4"/>
          <p:cNvCxnSpPr/>
          <p:nvPr/>
        </p:nvCxnSpPr>
        <p:spPr>
          <a:xfrm flipH="1" rot="10800000">
            <a:off x="3229134" y="3862942"/>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9" name="Google Shape;29;p4"/>
          <p:cNvCxnSpPr/>
          <p:nvPr/>
        </p:nvCxnSpPr>
        <p:spPr>
          <a:xfrm flipH="1" rot="10800000">
            <a:off x="6662172" y="-1787685"/>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sp>
        <p:nvSpPr>
          <p:cNvPr id="31" name="Google Shape;3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2" name="Google Shape;3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3" name="Google Shape;3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cxnSp>
        <p:nvCxnSpPr>
          <p:cNvPr id="35" name="Google Shape;35;p5"/>
          <p:cNvCxnSpPr/>
          <p:nvPr/>
        </p:nvCxnSpPr>
        <p:spPr>
          <a:xfrm flipH="1" rot="10800000">
            <a:off x="354125" y="4448692"/>
            <a:ext cx="694800" cy="694800"/>
          </a:xfrm>
          <a:prstGeom prst="straightConnector1">
            <a:avLst/>
          </a:prstGeom>
          <a:noFill/>
          <a:ln cap="flat" cmpd="sng" w="38100">
            <a:solidFill>
              <a:srgbClr val="F49E77"/>
            </a:solidFill>
            <a:prstDash val="solid"/>
            <a:round/>
            <a:headEnd len="sm" w="sm" type="none"/>
            <a:tailEnd len="sm" w="sm" type="none"/>
          </a:ln>
        </p:spPr>
      </p:cxnSp>
      <p:cxnSp>
        <p:nvCxnSpPr>
          <p:cNvPr id="36" name="Google Shape;36;p5"/>
          <p:cNvCxnSpPr/>
          <p:nvPr/>
        </p:nvCxnSpPr>
        <p:spPr>
          <a:xfrm flipH="1" rot="10800000">
            <a:off x="3" y="3007885"/>
            <a:ext cx="694800" cy="694800"/>
          </a:xfrm>
          <a:prstGeom prst="straightConnector1">
            <a:avLst/>
          </a:prstGeom>
          <a:noFill/>
          <a:ln cap="flat" cmpd="sng" w="38100">
            <a:solidFill>
              <a:srgbClr val="F49E77"/>
            </a:solidFill>
            <a:prstDash val="solid"/>
            <a:round/>
            <a:headEnd len="sm" w="sm" type="none"/>
            <a:tailEnd len="sm" w="sm" type="none"/>
          </a:ln>
        </p:spPr>
      </p:cxnSp>
      <p:cxnSp>
        <p:nvCxnSpPr>
          <p:cNvPr id="37" name="Google Shape;37;p5"/>
          <p:cNvCxnSpPr/>
          <p:nvPr/>
        </p:nvCxnSpPr>
        <p:spPr>
          <a:xfrm flipH="1" rot="10800000">
            <a:off x="8449200" y="1440817"/>
            <a:ext cx="694800" cy="694800"/>
          </a:xfrm>
          <a:prstGeom prst="straightConnector1">
            <a:avLst/>
          </a:prstGeom>
          <a:noFill/>
          <a:ln cap="flat" cmpd="sng" w="38100">
            <a:solidFill>
              <a:srgbClr val="F49E77"/>
            </a:solidFill>
            <a:prstDash val="solid"/>
            <a:round/>
            <a:headEnd len="sm" w="sm" type="none"/>
            <a:tailEnd len="sm" w="sm" type="none"/>
          </a:ln>
        </p:spPr>
      </p:cxnSp>
      <p:cxnSp>
        <p:nvCxnSpPr>
          <p:cNvPr id="38" name="Google Shape;38;p5"/>
          <p:cNvCxnSpPr/>
          <p:nvPr/>
        </p:nvCxnSpPr>
        <p:spPr>
          <a:xfrm flipH="1" rot="10800000">
            <a:off x="8095078" y="10"/>
            <a:ext cx="694800" cy="6948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 name="Shape 39"/>
        <p:cNvGrpSpPr/>
        <p:nvPr/>
      </p:nvGrpSpPr>
      <p:grpSpPr>
        <a:xfrm>
          <a:off x="0" y="0"/>
          <a:ext cx="0" cy="0"/>
          <a:chOff x="0" y="0"/>
          <a:chExt cx="0" cy="0"/>
        </a:xfrm>
      </p:grpSpPr>
      <p:sp>
        <p:nvSpPr>
          <p:cNvPr id="40" name="Google Shape;40;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1" name="Google Shape;41;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42" name="Google Shape;42;p6"/>
          <p:cNvSpPr/>
          <p:nvPr/>
        </p:nvSpPr>
        <p:spPr>
          <a:xfrm rot="2700000">
            <a:off x="4133441" y="2132618"/>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3" name="Google Shape;43;p6"/>
          <p:cNvSpPr/>
          <p:nvPr/>
        </p:nvSpPr>
        <p:spPr>
          <a:xfrm rot="2700000">
            <a:off x="6792736" y="-58503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4" name="Google Shape;44;p6"/>
          <p:cNvSpPr/>
          <p:nvPr/>
        </p:nvSpPr>
        <p:spPr>
          <a:xfrm rot="2700000">
            <a:off x="7284581" y="262744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5" name="Shape 45"/>
        <p:cNvGrpSpPr/>
        <p:nvPr/>
      </p:nvGrpSpPr>
      <p:grpSpPr>
        <a:xfrm>
          <a:off x="0" y="0"/>
          <a:ext cx="0" cy="0"/>
          <a:chOff x="0" y="0"/>
          <a:chExt cx="0" cy="0"/>
        </a:xfrm>
      </p:grpSpPr>
      <p:sp>
        <p:nvSpPr>
          <p:cNvPr id="46" name="Google Shape;46;p7"/>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7" name="Google Shape;47;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48" name="Google Shape;48;p7"/>
          <p:cNvSpPr/>
          <p:nvPr/>
        </p:nvSpPr>
        <p:spPr>
          <a:xfrm rot="2700000">
            <a:off x="6972900" y="2979961"/>
            <a:ext cx="1272951" cy="1818502"/>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9" name="Google Shape;49;p7"/>
          <p:cNvCxnSpPr/>
          <p:nvPr/>
        </p:nvCxnSpPr>
        <p:spPr>
          <a:xfrm flipH="1" rot="10800000">
            <a:off x="7056500" y="4448692"/>
            <a:ext cx="694800" cy="694800"/>
          </a:xfrm>
          <a:prstGeom prst="straightConnector1">
            <a:avLst/>
          </a:prstGeom>
          <a:noFill/>
          <a:ln cap="flat" cmpd="sng" w="38100">
            <a:solidFill>
              <a:srgbClr val="F49E77"/>
            </a:solidFill>
            <a:prstDash val="solid"/>
            <a:round/>
            <a:headEnd len="sm" w="sm" type="none"/>
            <a:tailEnd len="sm" w="sm" type="none"/>
          </a:ln>
        </p:spPr>
      </p:cxnSp>
      <p:cxnSp>
        <p:nvCxnSpPr>
          <p:cNvPr id="50" name="Google Shape;50;p7"/>
          <p:cNvCxnSpPr/>
          <p:nvPr/>
        </p:nvCxnSpPr>
        <p:spPr>
          <a:xfrm flipH="1" rot="10800000">
            <a:off x="6702378" y="3007885"/>
            <a:ext cx="694800" cy="6948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1" name="Shape 51"/>
        <p:cNvGrpSpPr/>
        <p:nvPr/>
      </p:nvGrpSpPr>
      <p:grpSpPr>
        <a:xfrm>
          <a:off x="0" y="0"/>
          <a:ext cx="0" cy="0"/>
          <a:chOff x="0" y="0"/>
          <a:chExt cx="0" cy="0"/>
        </a:xfrm>
      </p:grpSpPr>
      <p:sp>
        <p:nvSpPr>
          <p:cNvPr id="52" name="Google Shape;52;p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8"/>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54" name="Google Shape;54;p8"/>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5" name="Google Shape;55;p8"/>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56" name="Google Shape;56;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7" name="Shape 57"/>
        <p:cNvGrpSpPr/>
        <p:nvPr/>
      </p:nvGrpSpPr>
      <p:grpSpPr>
        <a:xfrm>
          <a:off x="0" y="0"/>
          <a:ext cx="0" cy="0"/>
          <a:chOff x="0" y="0"/>
          <a:chExt cx="0" cy="0"/>
        </a:xfrm>
      </p:grpSpPr>
      <p:sp>
        <p:nvSpPr>
          <p:cNvPr id="58" name="Google Shape;58;p9"/>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59" name="Google Shape;59;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60" name="Google Shape;60;p9"/>
          <p:cNvSpPr/>
          <p:nvPr/>
        </p:nvSpPr>
        <p:spPr>
          <a:xfrm rot="2700000">
            <a:off x="-2300731" y="-163906"/>
            <a:ext cx="3111659" cy="4445227"/>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1" name="Google Shape;61;p9"/>
          <p:cNvSpPr/>
          <p:nvPr/>
        </p:nvSpPr>
        <p:spPr>
          <a:xfrm rot="2700000">
            <a:off x="8576414" y="132937"/>
            <a:ext cx="3111659" cy="4445227"/>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62" name="Google Shape;62;p9"/>
          <p:cNvCxnSpPr/>
          <p:nvPr/>
        </p:nvCxnSpPr>
        <p:spPr>
          <a:xfrm flipH="1" rot="10800000">
            <a:off x="1641261" y="-36577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3" name="Google Shape;63;p9"/>
          <p:cNvCxnSpPr/>
          <p:nvPr/>
        </p:nvCxnSpPr>
        <p:spPr>
          <a:xfrm flipH="1" rot="10800000">
            <a:off x="-1147676" y="3046075"/>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4" name="Google Shape;64;p9"/>
          <p:cNvCxnSpPr/>
          <p:nvPr/>
        </p:nvCxnSpPr>
        <p:spPr>
          <a:xfrm flipH="1" rot="10800000">
            <a:off x="8443999" y="-1147623"/>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5" name="Google Shape;65;p9"/>
          <p:cNvCxnSpPr/>
          <p:nvPr/>
        </p:nvCxnSpPr>
        <p:spPr>
          <a:xfrm flipH="1" rot="10800000">
            <a:off x="6477058" y="4462602"/>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6" name="Google Shape;66;p9"/>
          <p:cNvCxnSpPr/>
          <p:nvPr/>
        </p:nvCxnSpPr>
        <p:spPr>
          <a:xfrm flipH="1" rot="10800000">
            <a:off x="1930950" y="-1463835"/>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7" name="Shape 67"/>
        <p:cNvGrpSpPr/>
        <p:nvPr/>
      </p:nvGrpSpPr>
      <p:grpSpPr>
        <a:xfrm>
          <a:off x="0" y="0"/>
          <a:ext cx="0" cy="0"/>
          <a:chOff x="0" y="0"/>
          <a:chExt cx="0" cy="0"/>
        </a:xfrm>
      </p:grpSpPr>
      <p:sp>
        <p:nvSpPr>
          <p:cNvPr id="68" name="Google Shape;68;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10"/>
          <p:cNvSpPr/>
          <p:nvPr/>
        </p:nvSpPr>
        <p:spPr>
          <a:xfrm rot="2700000">
            <a:off x="-365509" y="132761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0" name="Google Shape;70;p10"/>
          <p:cNvSpPr/>
          <p:nvPr/>
        </p:nvSpPr>
        <p:spPr>
          <a:xfrm rot="2700000">
            <a:off x="2896896" y="132761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1" name="Google Shape;71;p10"/>
          <p:cNvSpPr/>
          <p:nvPr/>
        </p:nvSpPr>
        <p:spPr>
          <a:xfrm rot="2700000">
            <a:off x="6156494" y="132761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cap="flat" cmpd="sng" w="12700">
            <a:solidFill>
              <a:srgbClr val="000000"/>
            </a:solidFill>
            <a:prstDash val="solid"/>
            <a:round/>
            <a:headEnd len="sm" w="sm" type="none"/>
            <a:tailEnd len="sm" w="sm" type="none"/>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2" name="Google Shape;72;p10"/>
          <p:cNvCxnSpPr/>
          <p:nvPr/>
        </p:nvCxnSpPr>
        <p:spPr>
          <a:xfrm flipH="1" rot="10800000">
            <a:off x="2965974" y="1422191"/>
            <a:ext cx="886800" cy="886800"/>
          </a:xfrm>
          <a:prstGeom prst="straightConnector1">
            <a:avLst/>
          </a:prstGeom>
          <a:noFill/>
          <a:ln cap="flat" cmpd="sng" w="38100">
            <a:solidFill>
              <a:srgbClr val="F49E77"/>
            </a:solidFill>
            <a:prstDash val="solid"/>
            <a:round/>
            <a:headEnd len="sm" w="sm" type="none"/>
            <a:tailEnd len="sm" w="sm" type="none"/>
          </a:ln>
        </p:spPr>
      </p:cxnSp>
      <p:cxnSp>
        <p:nvCxnSpPr>
          <p:cNvPr id="73" name="Google Shape;73;p10"/>
          <p:cNvCxnSpPr/>
          <p:nvPr/>
        </p:nvCxnSpPr>
        <p:spPr>
          <a:xfrm flipH="1" rot="10800000">
            <a:off x="6211374" y="1422191"/>
            <a:ext cx="886800" cy="8868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0" name="Shape 80"/>
        <p:cNvGrpSpPr/>
        <p:nvPr/>
      </p:nvGrpSpPr>
      <p:grpSpPr>
        <a:xfrm>
          <a:off x="0" y="0"/>
          <a:ext cx="0" cy="0"/>
          <a:chOff x="0" y="0"/>
          <a:chExt cx="0" cy="0"/>
        </a:xfrm>
      </p:grpSpPr>
      <p:sp>
        <p:nvSpPr>
          <p:cNvPr id="81" name="Google Shape;81;p12"/>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82" name="Google Shape;82;p12"/>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83" name="Google Shape;83;p12"/>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4" name="Shape 84"/>
        <p:cNvGrpSpPr/>
        <p:nvPr/>
      </p:nvGrpSpPr>
      <p:grpSpPr>
        <a:xfrm>
          <a:off x="0" y="0"/>
          <a:ext cx="0" cy="0"/>
          <a:chOff x="0" y="0"/>
          <a:chExt cx="0" cy="0"/>
        </a:xfrm>
      </p:grpSpPr>
      <p:sp>
        <p:nvSpPr>
          <p:cNvPr id="85" name="Google Shape;85;p13"/>
          <p:cNvSpPr txBox="1"/>
          <p:nvPr>
            <p:ph type="ctrTitle"/>
          </p:nvPr>
        </p:nvSpPr>
        <p:spPr>
          <a:xfrm>
            <a:off x="342900" y="1065213"/>
            <a:ext cx="3886200" cy="735013"/>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86" name="Google Shape;86;p13"/>
          <p:cNvSpPr txBox="1"/>
          <p:nvPr>
            <p:ph idx="1" type="subTitle"/>
          </p:nvPr>
        </p:nvSpPr>
        <p:spPr>
          <a:xfrm>
            <a:off x="685800" y="1943100"/>
            <a:ext cx="3200400" cy="876300"/>
          </a:xfrm>
          <a:prstGeom prst="rect">
            <a:avLst/>
          </a:prstGeom>
          <a:noFill/>
          <a:ln>
            <a:noFill/>
          </a:ln>
        </p:spPr>
        <p:txBody>
          <a:bodyPr anchorCtr="0" anchor="t" bIns="22850" lIns="45725" spcFirstLastPara="1" rIns="45725" wrap="square" tIns="22850">
            <a:normAutofit/>
          </a:bodyPr>
          <a:lstStyle>
            <a:lvl1pPr lvl="0" algn="ctr">
              <a:spcBef>
                <a:spcPts val="300"/>
              </a:spcBef>
              <a:spcAft>
                <a:spcPts val="0"/>
              </a:spcAft>
              <a:buClr>
                <a:srgbClr val="888888"/>
              </a:buClr>
              <a:buSzPts val="1600"/>
              <a:buNone/>
              <a:defRPr>
                <a:solidFill>
                  <a:srgbClr val="888888"/>
                </a:solidFill>
              </a:defRPr>
            </a:lvl1pPr>
            <a:lvl2pPr lvl="1" algn="ctr">
              <a:spcBef>
                <a:spcPts val="300"/>
              </a:spcBef>
              <a:spcAft>
                <a:spcPts val="0"/>
              </a:spcAft>
              <a:buClr>
                <a:srgbClr val="888888"/>
              </a:buClr>
              <a:buSzPts val="1400"/>
              <a:buNone/>
              <a:defRPr>
                <a:solidFill>
                  <a:srgbClr val="888888"/>
                </a:solidFill>
              </a:defRPr>
            </a:lvl2pPr>
            <a:lvl3pPr lvl="2" algn="ctr">
              <a:spcBef>
                <a:spcPts val="200"/>
              </a:spcBef>
              <a:spcAft>
                <a:spcPts val="0"/>
              </a:spcAft>
              <a:buClr>
                <a:srgbClr val="888888"/>
              </a:buClr>
              <a:buSzPts val="1200"/>
              <a:buNone/>
              <a:defRPr>
                <a:solidFill>
                  <a:srgbClr val="888888"/>
                </a:solidFill>
              </a:defRPr>
            </a:lvl3pPr>
            <a:lvl4pPr lvl="3" algn="ctr">
              <a:spcBef>
                <a:spcPts val="200"/>
              </a:spcBef>
              <a:spcAft>
                <a:spcPts val="0"/>
              </a:spcAft>
              <a:buClr>
                <a:srgbClr val="888888"/>
              </a:buClr>
              <a:buSzPts val="1000"/>
              <a:buNone/>
              <a:defRPr>
                <a:solidFill>
                  <a:srgbClr val="888888"/>
                </a:solidFill>
              </a:defRPr>
            </a:lvl4pPr>
            <a:lvl5pPr lvl="4" algn="ctr">
              <a:spcBef>
                <a:spcPts val="200"/>
              </a:spcBef>
              <a:spcAft>
                <a:spcPts val="0"/>
              </a:spcAft>
              <a:buClr>
                <a:srgbClr val="888888"/>
              </a:buClr>
              <a:buSzPts val="1000"/>
              <a:buNone/>
              <a:defRPr>
                <a:solidFill>
                  <a:srgbClr val="888888"/>
                </a:solidFill>
              </a:defRPr>
            </a:lvl5pPr>
            <a:lvl6pPr lvl="5" algn="ctr">
              <a:spcBef>
                <a:spcPts val="200"/>
              </a:spcBef>
              <a:spcAft>
                <a:spcPts val="0"/>
              </a:spcAft>
              <a:buClr>
                <a:srgbClr val="888888"/>
              </a:buClr>
              <a:buSzPts val="1000"/>
              <a:buNone/>
              <a:defRPr>
                <a:solidFill>
                  <a:srgbClr val="888888"/>
                </a:solidFill>
              </a:defRPr>
            </a:lvl6pPr>
            <a:lvl7pPr lvl="6" algn="ctr">
              <a:spcBef>
                <a:spcPts val="200"/>
              </a:spcBef>
              <a:spcAft>
                <a:spcPts val="0"/>
              </a:spcAft>
              <a:buClr>
                <a:srgbClr val="888888"/>
              </a:buClr>
              <a:buSzPts val="1000"/>
              <a:buNone/>
              <a:defRPr>
                <a:solidFill>
                  <a:srgbClr val="888888"/>
                </a:solidFill>
              </a:defRPr>
            </a:lvl7pPr>
            <a:lvl8pPr lvl="7" algn="ctr">
              <a:spcBef>
                <a:spcPts val="200"/>
              </a:spcBef>
              <a:spcAft>
                <a:spcPts val="0"/>
              </a:spcAft>
              <a:buClr>
                <a:srgbClr val="888888"/>
              </a:buClr>
              <a:buSzPts val="1000"/>
              <a:buNone/>
              <a:defRPr>
                <a:solidFill>
                  <a:srgbClr val="888888"/>
                </a:solidFill>
              </a:defRPr>
            </a:lvl8pPr>
            <a:lvl9pPr lvl="8" algn="ctr">
              <a:spcBef>
                <a:spcPts val="200"/>
              </a:spcBef>
              <a:spcAft>
                <a:spcPts val="0"/>
              </a:spcAft>
              <a:buClr>
                <a:srgbClr val="888888"/>
              </a:buClr>
              <a:buSzPts val="1000"/>
              <a:buNone/>
              <a:defRPr>
                <a:solidFill>
                  <a:srgbClr val="888888"/>
                </a:solidFill>
              </a:defRPr>
            </a:lvl9pPr>
          </a:lstStyle>
          <a:p/>
        </p:txBody>
      </p:sp>
      <p:sp>
        <p:nvSpPr>
          <p:cNvPr id="87" name="Google Shape;87;p13"/>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88" name="Google Shape;88;p13"/>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89" name="Google Shape;89;p13"/>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0" name="Shape 90"/>
        <p:cNvGrpSpPr/>
        <p:nvPr/>
      </p:nvGrpSpPr>
      <p:grpSpPr>
        <a:xfrm>
          <a:off x="0" y="0"/>
          <a:ext cx="0" cy="0"/>
          <a:chOff x="0" y="0"/>
          <a:chExt cx="0" cy="0"/>
        </a:xfrm>
      </p:grpSpPr>
      <p:sp>
        <p:nvSpPr>
          <p:cNvPr id="91" name="Google Shape;91;p14"/>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92" name="Google Shape;92;p14"/>
          <p:cNvSpPr txBox="1"/>
          <p:nvPr>
            <p:ph idx="1" type="body"/>
          </p:nvPr>
        </p:nvSpPr>
        <p:spPr>
          <a:xfrm>
            <a:off x="228600" y="800100"/>
            <a:ext cx="4114800" cy="2262982"/>
          </a:xfrm>
          <a:prstGeom prst="rect">
            <a:avLst/>
          </a:prstGeom>
          <a:noFill/>
          <a:ln>
            <a:noFill/>
          </a:ln>
        </p:spPr>
        <p:txBody>
          <a:bodyPr anchorCtr="0" anchor="t" bIns="22850" lIns="45725" spcFirstLastPara="1" rIns="45725" wrap="square" tIns="22850">
            <a:normAutofit/>
          </a:bodyPr>
          <a:lstStyle>
            <a:lvl1pPr indent="-285750" lvl="0" marL="457200" algn="l">
              <a:spcBef>
                <a:spcPts val="200"/>
              </a:spcBef>
              <a:spcAft>
                <a:spcPts val="0"/>
              </a:spcAft>
              <a:buClr>
                <a:schemeClr val="dk1"/>
              </a:buClr>
              <a:buSzPts val="900"/>
              <a:buChar char="•"/>
              <a:defRPr/>
            </a:lvl1pPr>
            <a:lvl2pPr indent="-285750" lvl="1" marL="914400" algn="l">
              <a:spcBef>
                <a:spcPts val="200"/>
              </a:spcBef>
              <a:spcAft>
                <a:spcPts val="0"/>
              </a:spcAft>
              <a:buClr>
                <a:schemeClr val="dk1"/>
              </a:buClr>
              <a:buSzPts val="900"/>
              <a:buChar char="–"/>
              <a:defRPr/>
            </a:lvl2pPr>
            <a:lvl3pPr indent="-285750" lvl="2" marL="1371600" algn="l">
              <a:spcBef>
                <a:spcPts val="200"/>
              </a:spcBef>
              <a:spcAft>
                <a:spcPts val="0"/>
              </a:spcAft>
              <a:buClr>
                <a:schemeClr val="dk1"/>
              </a:buClr>
              <a:buSzPts val="900"/>
              <a:buChar char="•"/>
              <a:defRPr/>
            </a:lvl3pPr>
            <a:lvl4pPr indent="-285750" lvl="3" marL="1828800" algn="l">
              <a:spcBef>
                <a:spcPts val="200"/>
              </a:spcBef>
              <a:spcAft>
                <a:spcPts val="0"/>
              </a:spcAft>
              <a:buClr>
                <a:schemeClr val="dk1"/>
              </a:buClr>
              <a:buSzPts val="900"/>
              <a:buChar char="–"/>
              <a:defRPr/>
            </a:lvl4pPr>
            <a:lvl5pPr indent="-285750" lvl="4" marL="2286000" algn="l">
              <a:spcBef>
                <a:spcPts val="200"/>
              </a:spcBef>
              <a:spcAft>
                <a:spcPts val="0"/>
              </a:spcAft>
              <a:buClr>
                <a:schemeClr val="dk1"/>
              </a:buClr>
              <a:buSzPts val="900"/>
              <a:buChar char="»"/>
              <a:defRPr/>
            </a:lvl5pPr>
            <a:lvl6pPr indent="-285750" lvl="5" marL="2743200" algn="l">
              <a:spcBef>
                <a:spcPts val="200"/>
              </a:spcBef>
              <a:spcAft>
                <a:spcPts val="0"/>
              </a:spcAft>
              <a:buClr>
                <a:schemeClr val="dk1"/>
              </a:buClr>
              <a:buSzPts val="900"/>
              <a:buChar char="•"/>
              <a:defRPr/>
            </a:lvl6pPr>
            <a:lvl7pPr indent="-285750" lvl="6" marL="3200400" algn="l">
              <a:spcBef>
                <a:spcPts val="200"/>
              </a:spcBef>
              <a:spcAft>
                <a:spcPts val="0"/>
              </a:spcAft>
              <a:buClr>
                <a:schemeClr val="dk1"/>
              </a:buClr>
              <a:buSzPts val="900"/>
              <a:buChar char="•"/>
              <a:defRPr/>
            </a:lvl7pPr>
            <a:lvl8pPr indent="-285750" lvl="7" marL="3657600" algn="l">
              <a:spcBef>
                <a:spcPts val="200"/>
              </a:spcBef>
              <a:spcAft>
                <a:spcPts val="0"/>
              </a:spcAft>
              <a:buClr>
                <a:schemeClr val="dk1"/>
              </a:buClr>
              <a:buSzPts val="900"/>
              <a:buChar char="•"/>
              <a:defRPr/>
            </a:lvl8pPr>
            <a:lvl9pPr indent="-285750" lvl="8" marL="4114800" algn="l">
              <a:spcBef>
                <a:spcPts val="200"/>
              </a:spcBef>
              <a:spcAft>
                <a:spcPts val="0"/>
              </a:spcAft>
              <a:buClr>
                <a:schemeClr val="dk1"/>
              </a:buClr>
              <a:buSzPts val="900"/>
              <a:buChar char="•"/>
              <a:defRPr/>
            </a:lvl9pPr>
          </a:lstStyle>
          <a:p/>
        </p:txBody>
      </p:sp>
      <p:sp>
        <p:nvSpPr>
          <p:cNvPr id="93" name="Google Shape;93;p14"/>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94" name="Google Shape;94;p14"/>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95" name="Google Shape;95;p14"/>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6" name="Shape 96"/>
        <p:cNvGrpSpPr/>
        <p:nvPr/>
      </p:nvGrpSpPr>
      <p:grpSpPr>
        <a:xfrm>
          <a:off x="0" y="0"/>
          <a:ext cx="0" cy="0"/>
          <a:chOff x="0" y="0"/>
          <a:chExt cx="0" cy="0"/>
        </a:xfrm>
      </p:grpSpPr>
      <p:sp>
        <p:nvSpPr>
          <p:cNvPr id="97" name="Google Shape;97;p15"/>
          <p:cNvSpPr txBox="1"/>
          <p:nvPr>
            <p:ph type="title"/>
          </p:nvPr>
        </p:nvSpPr>
        <p:spPr>
          <a:xfrm>
            <a:off x="361156" y="2203450"/>
            <a:ext cx="3886200" cy="681038"/>
          </a:xfrm>
          <a:prstGeom prst="rect">
            <a:avLst/>
          </a:prstGeom>
          <a:noFill/>
          <a:ln>
            <a:noFill/>
          </a:ln>
        </p:spPr>
        <p:txBody>
          <a:bodyPr anchorCtr="0" anchor="t" bIns="22850" lIns="45725" spcFirstLastPara="1" rIns="45725" wrap="square" tIns="22850">
            <a:normAutofit/>
          </a:bodyPr>
          <a:lstStyle>
            <a:lvl1pPr lvl="0" algn="l">
              <a:spcBef>
                <a:spcPts val="0"/>
              </a:spcBef>
              <a:spcAft>
                <a:spcPts val="0"/>
              </a:spcAft>
              <a:buClr>
                <a:schemeClr val="dk1"/>
              </a:buClr>
              <a:buSzPts val="2000"/>
              <a:buFont typeface="Calibri"/>
              <a:buNone/>
              <a:defRPr b="1" sz="2000" cap="none"/>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98" name="Google Shape;98;p15"/>
          <p:cNvSpPr txBox="1"/>
          <p:nvPr>
            <p:ph idx="1" type="body"/>
          </p:nvPr>
        </p:nvSpPr>
        <p:spPr>
          <a:xfrm>
            <a:off x="361156" y="1453357"/>
            <a:ext cx="3886200" cy="750094"/>
          </a:xfrm>
          <a:prstGeom prst="rect">
            <a:avLst/>
          </a:prstGeom>
          <a:noFill/>
          <a:ln>
            <a:noFill/>
          </a:ln>
        </p:spPr>
        <p:txBody>
          <a:bodyPr anchorCtr="0" anchor="b" bIns="22850" lIns="45725" spcFirstLastPara="1" rIns="45725" wrap="square" tIns="22850">
            <a:normAutofit/>
          </a:bodyPr>
          <a:lstStyle>
            <a:lvl1pPr indent="-228600" lvl="0" marL="457200" algn="l">
              <a:spcBef>
                <a:spcPts val="200"/>
              </a:spcBef>
              <a:spcAft>
                <a:spcPts val="0"/>
              </a:spcAft>
              <a:buClr>
                <a:srgbClr val="888888"/>
              </a:buClr>
              <a:buSzPts val="1000"/>
              <a:buNone/>
              <a:defRPr sz="1000">
                <a:solidFill>
                  <a:srgbClr val="888888"/>
                </a:solidFill>
              </a:defRPr>
            </a:lvl1pPr>
            <a:lvl2pPr indent="-228600" lvl="1" marL="914400" algn="l">
              <a:spcBef>
                <a:spcPts val="200"/>
              </a:spcBef>
              <a:spcAft>
                <a:spcPts val="0"/>
              </a:spcAft>
              <a:buClr>
                <a:srgbClr val="888888"/>
              </a:buClr>
              <a:buSzPts val="900"/>
              <a:buNone/>
              <a:defRPr sz="900">
                <a:solidFill>
                  <a:srgbClr val="888888"/>
                </a:solidFill>
              </a:defRPr>
            </a:lvl2pPr>
            <a:lvl3pPr indent="-228600" lvl="2" marL="1371600" algn="l">
              <a:spcBef>
                <a:spcPts val="200"/>
              </a:spcBef>
              <a:spcAft>
                <a:spcPts val="0"/>
              </a:spcAft>
              <a:buClr>
                <a:srgbClr val="888888"/>
              </a:buClr>
              <a:buSzPts val="800"/>
              <a:buNone/>
              <a:defRPr sz="800">
                <a:solidFill>
                  <a:srgbClr val="888888"/>
                </a:solidFill>
              </a:defRPr>
            </a:lvl3pPr>
            <a:lvl4pPr indent="-228600" lvl="3" marL="1828800" algn="l">
              <a:spcBef>
                <a:spcPts val="100"/>
              </a:spcBef>
              <a:spcAft>
                <a:spcPts val="0"/>
              </a:spcAft>
              <a:buClr>
                <a:srgbClr val="888888"/>
              </a:buClr>
              <a:buSzPts val="700"/>
              <a:buNone/>
              <a:defRPr sz="700">
                <a:solidFill>
                  <a:srgbClr val="888888"/>
                </a:solidFill>
              </a:defRPr>
            </a:lvl4pPr>
            <a:lvl5pPr indent="-228600" lvl="4" marL="2286000" algn="l">
              <a:spcBef>
                <a:spcPts val="100"/>
              </a:spcBef>
              <a:spcAft>
                <a:spcPts val="0"/>
              </a:spcAft>
              <a:buClr>
                <a:srgbClr val="888888"/>
              </a:buClr>
              <a:buSzPts val="700"/>
              <a:buNone/>
              <a:defRPr sz="700">
                <a:solidFill>
                  <a:srgbClr val="888888"/>
                </a:solidFill>
              </a:defRPr>
            </a:lvl5pPr>
            <a:lvl6pPr indent="-228600" lvl="5" marL="2743200" algn="l">
              <a:spcBef>
                <a:spcPts val="100"/>
              </a:spcBef>
              <a:spcAft>
                <a:spcPts val="0"/>
              </a:spcAft>
              <a:buClr>
                <a:srgbClr val="888888"/>
              </a:buClr>
              <a:buSzPts val="700"/>
              <a:buNone/>
              <a:defRPr sz="700">
                <a:solidFill>
                  <a:srgbClr val="888888"/>
                </a:solidFill>
              </a:defRPr>
            </a:lvl6pPr>
            <a:lvl7pPr indent="-228600" lvl="6" marL="3200400" algn="l">
              <a:spcBef>
                <a:spcPts val="100"/>
              </a:spcBef>
              <a:spcAft>
                <a:spcPts val="0"/>
              </a:spcAft>
              <a:buClr>
                <a:srgbClr val="888888"/>
              </a:buClr>
              <a:buSzPts val="700"/>
              <a:buNone/>
              <a:defRPr sz="700">
                <a:solidFill>
                  <a:srgbClr val="888888"/>
                </a:solidFill>
              </a:defRPr>
            </a:lvl7pPr>
            <a:lvl8pPr indent="-228600" lvl="7" marL="3657600" algn="l">
              <a:spcBef>
                <a:spcPts val="100"/>
              </a:spcBef>
              <a:spcAft>
                <a:spcPts val="0"/>
              </a:spcAft>
              <a:buClr>
                <a:srgbClr val="888888"/>
              </a:buClr>
              <a:buSzPts val="700"/>
              <a:buNone/>
              <a:defRPr sz="700">
                <a:solidFill>
                  <a:srgbClr val="888888"/>
                </a:solidFill>
              </a:defRPr>
            </a:lvl8pPr>
            <a:lvl9pPr indent="-228600" lvl="8" marL="4114800" algn="l">
              <a:spcBef>
                <a:spcPts val="100"/>
              </a:spcBef>
              <a:spcAft>
                <a:spcPts val="0"/>
              </a:spcAft>
              <a:buClr>
                <a:srgbClr val="888888"/>
              </a:buClr>
              <a:buSzPts val="700"/>
              <a:buNone/>
              <a:defRPr sz="700">
                <a:solidFill>
                  <a:srgbClr val="888888"/>
                </a:solidFill>
              </a:defRPr>
            </a:lvl9pPr>
          </a:lstStyle>
          <a:p/>
        </p:txBody>
      </p:sp>
      <p:sp>
        <p:nvSpPr>
          <p:cNvPr id="99" name="Google Shape;99;p15"/>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00" name="Google Shape;100;p15"/>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01" name="Google Shape;101;p15"/>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2" name="Shape 102"/>
        <p:cNvGrpSpPr/>
        <p:nvPr/>
      </p:nvGrpSpPr>
      <p:grpSpPr>
        <a:xfrm>
          <a:off x="0" y="0"/>
          <a:ext cx="0" cy="0"/>
          <a:chOff x="0" y="0"/>
          <a:chExt cx="0" cy="0"/>
        </a:xfrm>
      </p:grpSpPr>
      <p:sp>
        <p:nvSpPr>
          <p:cNvPr id="103" name="Google Shape;103;p16"/>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04" name="Google Shape;104;p16"/>
          <p:cNvSpPr txBox="1"/>
          <p:nvPr>
            <p:ph idx="1" type="body"/>
          </p:nvPr>
        </p:nvSpPr>
        <p:spPr>
          <a:xfrm>
            <a:off x="228600" y="800100"/>
            <a:ext cx="2019300" cy="2262982"/>
          </a:xfrm>
          <a:prstGeom prst="rect">
            <a:avLst/>
          </a:prstGeom>
          <a:noFill/>
          <a:ln>
            <a:noFill/>
          </a:ln>
        </p:spPr>
        <p:txBody>
          <a:bodyPr anchorCtr="0" anchor="t" bIns="22850" lIns="45725" spcFirstLastPara="1" rIns="45725" wrap="square" tIns="22850">
            <a:normAutofit/>
          </a:bodyPr>
          <a:lstStyle>
            <a:lvl1pPr indent="-317500" lvl="0" marL="457200" algn="l">
              <a:spcBef>
                <a:spcPts val="300"/>
              </a:spcBef>
              <a:spcAft>
                <a:spcPts val="0"/>
              </a:spcAft>
              <a:buClr>
                <a:schemeClr val="dk1"/>
              </a:buClr>
              <a:buSzPts val="1400"/>
              <a:buChar char="•"/>
              <a:defRPr sz="1400"/>
            </a:lvl1pPr>
            <a:lvl2pPr indent="-304800" lvl="1" marL="914400" algn="l">
              <a:spcBef>
                <a:spcPts val="200"/>
              </a:spcBef>
              <a:spcAft>
                <a:spcPts val="0"/>
              </a:spcAft>
              <a:buClr>
                <a:schemeClr val="dk1"/>
              </a:buClr>
              <a:buSzPts val="1200"/>
              <a:buChar char="–"/>
              <a:defRPr sz="1200"/>
            </a:lvl2pPr>
            <a:lvl3pPr indent="-292100" lvl="2" marL="1371600" algn="l">
              <a:spcBef>
                <a:spcPts val="200"/>
              </a:spcBef>
              <a:spcAft>
                <a:spcPts val="0"/>
              </a:spcAft>
              <a:buClr>
                <a:schemeClr val="dk1"/>
              </a:buClr>
              <a:buSzPts val="1000"/>
              <a:buChar char="•"/>
              <a:defRPr sz="1000"/>
            </a:lvl3pPr>
            <a:lvl4pPr indent="-285750" lvl="3" marL="1828800" algn="l">
              <a:spcBef>
                <a:spcPts val="200"/>
              </a:spcBef>
              <a:spcAft>
                <a:spcPts val="0"/>
              </a:spcAft>
              <a:buClr>
                <a:schemeClr val="dk1"/>
              </a:buClr>
              <a:buSzPts val="900"/>
              <a:buChar char="–"/>
              <a:defRPr sz="900"/>
            </a:lvl4pPr>
            <a:lvl5pPr indent="-285750" lvl="4" marL="2286000" algn="l">
              <a:spcBef>
                <a:spcPts val="200"/>
              </a:spcBef>
              <a:spcAft>
                <a:spcPts val="0"/>
              </a:spcAft>
              <a:buClr>
                <a:schemeClr val="dk1"/>
              </a:buClr>
              <a:buSzPts val="900"/>
              <a:buChar char="»"/>
              <a:defRPr sz="900"/>
            </a:lvl5pPr>
            <a:lvl6pPr indent="-285750" lvl="5" marL="2743200" algn="l">
              <a:spcBef>
                <a:spcPts val="200"/>
              </a:spcBef>
              <a:spcAft>
                <a:spcPts val="0"/>
              </a:spcAft>
              <a:buClr>
                <a:schemeClr val="dk1"/>
              </a:buClr>
              <a:buSzPts val="900"/>
              <a:buChar char="•"/>
              <a:defRPr sz="900"/>
            </a:lvl6pPr>
            <a:lvl7pPr indent="-285750" lvl="6" marL="3200400" algn="l">
              <a:spcBef>
                <a:spcPts val="200"/>
              </a:spcBef>
              <a:spcAft>
                <a:spcPts val="0"/>
              </a:spcAft>
              <a:buClr>
                <a:schemeClr val="dk1"/>
              </a:buClr>
              <a:buSzPts val="900"/>
              <a:buChar char="•"/>
              <a:defRPr sz="900"/>
            </a:lvl7pPr>
            <a:lvl8pPr indent="-285750" lvl="7" marL="3657600" algn="l">
              <a:spcBef>
                <a:spcPts val="200"/>
              </a:spcBef>
              <a:spcAft>
                <a:spcPts val="0"/>
              </a:spcAft>
              <a:buClr>
                <a:schemeClr val="dk1"/>
              </a:buClr>
              <a:buSzPts val="900"/>
              <a:buChar char="•"/>
              <a:defRPr sz="900"/>
            </a:lvl8pPr>
            <a:lvl9pPr indent="-285750" lvl="8" marL="4114800" algn="l">
              <a:spcBef>
                <a:spcPts val="200"/>
              </a:spcBef>
              <a:spcAft>
                <a:spcPts val="0"/>
              </a:spcAft>
              <a:buClr>
                <a:schemeClr val="dk1"/>
              </a:buClr>
              <a:buSzPts val="900"/>
              <a:buChar char="•"/>
              <a:defRPr sz="900"/>
            </a:lvl9pPr>
          </a:lstStyle>
          <a:p/>
        </p:txBody>
      </p:sp>
      <p:sp>
        <p:nvSpPr>
          <p:cNvPr id="105" name="Google Shape;105;p16"/>
          <p:cNvSpPr txBox="1"/>
          <p:nvPr>
            <p:ph idx="2" type="body"/>
          </p:nvPr>
        </p:nvSpPr>
        <p:spPr>
          <a:xfrm>
            <a:off x="2324100" y="800100"/>
            <a:ext cx="2019300" cy="2262982"/>
          </a:xfrm>
          <a:prstGeom prst="rect">
            <a:avLst/>
          </a:prstGeom>
          <a:noFill/>
          <a:ln>
            <a:noFill/>
          </a:ln>
        </p:spPr>
        <p:txBody>
          <a:bodyPr anchorCtr="0" anchor="t" bIns="22850" lIns="45725" spcFirstLastPara="1" rIns="45725" wrap="square" tIns="22850">
            <a:normAutofit/>
          </a:bodyPr>
          <a:lstStyle>
            <a:lvl1pPr indent="-317500" lvl="0" marL="457200" algn="l">
              <a:spcBef>
                <a:spcPts val="300"/>
              </a:spcBef>
              <a:spcAft>
                <a:spcPts val="0"/>
              </a:spcAft>
              <a:buClr>
                <a:schemeClr val="dk1"/>
              </a:buClr>
              <a:buSzPts val="1400"/>
              <a:buChar char="•"/>
              <a:defRPr sz="1400"/>
            </a:lvl1pPr>
            <a:lvl2pPr indent="-304800" lvl="1" marL="914400" algn="l">
              <a:spcBef>
                <a:spcPts val="200"/>
              </a:spcBef>
              <a:spcAft>
                <a:spcPts val="0"/>
              </a:spcAft>
              <a:buClr>
                <a:schemeClr val="dk1"/>
              </a:buClr>
              <a:buSzPts val="1200"/>
              <a:buChar char="–"/>
              <a:defRPr sz="1200"/>
            </a:lvl2pPr>
            <a:lvl3pPr indent="-292100" lvl="2" marL="1371600" algn="l">
              <a:spcBef>
                <a:spcPts val="200"/>
              </a:spcBef>
              <a:spcAft>
                <a:spcPts val="0"/>
              </a:spcAft>
              <a:buClr>
                <a:schemeClr val="dk1"/>
              </a:buClr>
              <a:buSzPts val="1000"/>
              <a:buChar char="•"/>
              <a:defRPr sz="1000"/>
            </a:lvl3pPr>
            <a:lvl4pPr indent="-285750" lvl="3" marL="1828800" algn="l">
              <a:spcBef>
                <a:spcPts val="200"/>
              </a:spcBef>
              <a:spcAft>
                <a:spcPts val="0"/>
              </a:spcAft>
              <a:buClr>
                <a:schemeClr val="dk1"/>
              </a:buClr>
              <a:buSzPts val="900"/>
              <a:buChar char="–"/>
              <a:defRPr sz="900"/>
            </a:lvl4pPr>
            <a:lvl5pPr indent="-285750" lvl="4" marL="2286000" algn="l">
              <a:spcBef>
                <a:spcPts val="200"/>
              </a:spcBef>
              <a:spcAft>
                <a:spcPts val="0"/>
              </a:spcAft>
              <a:buClr>
                <a:schemeClr val="dk1"/>
              </a:buClr>
              <a:buSzPts val="900"/>
              <a:buChar char="»"/>
              <a:defRPr sz="900"/>
            </a:lvl5pPr>
            <a:lvl6pPr indent="-285750" lvl="5" marL="2743200" algn="l">
              <a:spcBef>
                <a:spcPts val="200"/>
              </a:spcBef>
              <a:spcAft>
                <a:spcPts val="0"/>
              </a:spcAft>
              <a:buClr>
                <a:schemeClr val="dk1"/>
              </a:buClr>
              <a:buSzPts val="900"/>
              <a:buChar char="•"/>
              <a:defRPr sz="900"/>
            </a:lvl6pPr>
            <a:lvl7pPr indent="-285750" lvl="6" marL="3200400" algn="l">
              <a:spcBef>
                <a:spcPts val="200"/>
              </a:spcBef>
              <a:spcAft>
                <a:spcPts val="0"/>
              </a:spcAft>
              <a:buClr>
                <a:schemeClr val="dk1"/>
              </a:buClr>
              <a:buSzPts val="900"/>
              <a:buChar char="•"/>
              <a:defRPr sz="900"/>
            </a:lvl7pPr>
            <a:lvl8pPr indent="-285750" lvl="7" marL="3657600" algn="l">
              <a:spcBef>
                <a:spcPts val="200"/>
              </a:spcBef>
              <a:spcAft>
                <a:spcPts val="0"/>
              </a:spcAft>
              <a:buClr>
                <a:schemeClr val="dk1"/>
              </a:buClr>
              <a:buSzPts val="900"/>
              <a:buChar char="•"/>
              <a:defRPr sz="900"/>
            </a:lvl8pPr>
            <a:lvl9pPr indent="-285750" lvl="8" marL="4114800" algn="l">
              <a:spcBef>
                <a:spcPts val="200"/>
              </a:spcBef>
              <a:spcAft>
                <a:spcPts val="0"/>
              </a:spcAft>
              <a:buClr>
                <a:schemeClr val="dk1"/>
              </a:buClr>
              <a:buSzPts val="900"/>
              <a:buChar char="•"/>
              <a:defRPr sz="900"/>
            </a:lvl9pPr>
          </a:lstStyle>
          <a:p/>
        </p:txBody>
      </p:sp>
      <p:sp>
        <p:nvSpPr>
          <p:cNvPr id="106" name="Google Shape;106;p16"/>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07" name="Google Shape;107;p16"/>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08" name="Google Shape;108;p16"/>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09" name="Shape 109"/>
        <p:cNvGrpSpPr/>
        <p:nvPr/>
      </p:nvGrpSpPr>
      <p:grpSpPr>
        <a:xfrm>
          <a:off x="0" y="0"/>
          <a:ext cx="0" cy="0"/>
          <a:chOff x="0" y="0"/>
          <a:chExt cx="0" cy="0"/>
        </a:xfrm>
      </p:grpSpPr>
      <p:sp>
        <p:nvSpPr>
          <p:cNvPr id="110" name="Google Shape;110;p17"/>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2200"/>
              <a:buFont typeface="Calibri"/>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11" name="Google Shape;111;p17"/>
          <p:cNvSpPr txBox="1"/>
          <p:nvPr>
            <p:ph idx="1" type="body"/>
          </p:nvPr>
        </p:nvSpPr>
        <p:spPr>
          <a:xfrm>
            <a:off x="228600" y="767556"/>
            <a:ext cx="2020094" cy="319881"/>
          </a:xfrm>
          <a:prstGeom prst="rect">
            <a:avLst/>
          </a:prstGeom>
          <a:noFill/>
          <a:ln>
            <a:noFill/>
          </a:ln>
        </p:spPr>
        <p:txBody>
          <a:bodyPr anchorCtr="0" anchor="b" bIns="22850" lIns="45725" spcFirstLastPara="1" rIns="45725" wrap="square" tIns="22850">
            <a:normAutofit/>
          </a:bodyPr>
          <a:lstStyle>
            <a:lvl1pPr indent="-228600" lvl="0" marL="457200" algn="l">
              <a:spcBef>
                <a:spcPts val="200"/>
              </a:spcBef>
              <a:spcAft>
                <a:spcPts val="0"/>
              </a:spcAft>
              <a:buClr>
                <a:schemeClr val="dk1"/>
              </a:buClr>
              <a:buSzPts val="1200"/>
              <a:buNone/>
              <a:defRPr b="1" sz="1200"/>
            </a:lvl1pPr>
            <a:lvl2pPr indent="-228600" lvl="1" marL="914400" algn="l">
              <a:spcBef>
                <a:spcPts val="200"/>
              </a:spcBef>
              <a:spcAft>
                <a:spcPts val="0"/>
              </a:spcAft>
              <a:buClr>
                <a:schemeClr val="dk1"/>
              </a:buClr>
              <a:buSzPts val="1000"/>
              <a:buNone/>
              <a:defRPr b="1" sz="1000"/>
            </a:lvl2pPr>
            <a:lvl3pPr indent="-228600" lvl="2" marL="1371600" algn="l">
              <a:spcBef>
                <a:spcPts val="200"/>
              </a:spcBef>
              <a:spcAft>
                <a:spcPts val="0"/>
              </a:spcAft>
              <a:buClr>
                <a:schemeClr val="dk1"/>
              </a:buClr>
              <a:buSzPts val="900"/>
              <a:buNone/>
              <a:defRPr b="1" sz="900"/>
            </a:lvl3pPr>
            <a:lvl4pPr indent="-228600" lvl="3" marL="1828800" algn="l">
              <a:spcBef>
                <a:spcPts val="200"/>
              </a:spcBef>
              <a:spcAft>
                <a:spcPts val="0"/>
              </a:spcAft>
              <a:buClr>
                <a:schemeClr val="dk1"/>
              </a:buClr>
              <a:buSzPts val="800"/>
              <a:buNone/>
              <a:defRPr b="1" sz="800"/>
            </a:lvl4pPr>
            <a:lvl5pPr indent="-228600" lvl="4" marL="2286000" algn="l">
              <a:spcBef>
                <a:spcPts val="200"/>
              </a:spcBef>
              <a:spcAft>
                <a:spcPts val="0"/>
              </a:spcAft>
              <a:buClr>
                <a:schemeClr val="dk1"/>
              </a:buClr>
              <a:buSzPts val="800"/>
              <a:buNone/>
              <a:defRPr b="1" sz="800"/>
            </a:lvl5pPr>
            <a:lvl6pPr indent="-228600" lvl="5" marL="2743200" algn="l">
              <a:spcBef>
                <a:spcPts val="200"/>
              </a:spcBef>
              <a:spcAft>
                <a:spcPts val="0"/>
              </a:spcAft>
              <a:buClr>
                <a:schemeClr val="dk1"/>
              </a:buClr>
              <a:buSzPts val="800"/>
              <a:buNone/>
              <a:defRPr b="1" sz="800"/>
            </a:lvl6pPr>
            <a:lvl7pPr indent="-228600" lvl="6" marL="3200400" algn="l">
              <a:spcBef>
                <a:spcPts val="200"/>
              </a:spcBef>
              <a:spcAft>
                <a:spcPts val="0"/>
              </a:spcAft>
              <a:buClr>
                <a:schemeClr val="dk1"/>
              </a:buClr>
              <a:buSzPts val="800"/>
              <a:buNone/>
              <a:defRPr b="1" sz="800"/>
            </a:lvl7pPr>
            <a:lvl8pPr indent="-228600" lvl="7" marL="3657600" algn="l">
              <a:spcBef>
                <a:spcPts val="200"/>
              </a:spcBef>
              <a:spcAft>
                <a:spcPts val="0"/>
              </a:spcAft>
              <a:buClr>
                <a:schemeClr val="dk1"/>
              </a:buClr>
              <a:buSzPts val="800"/>
              <a:buNone/>
              <a:defRPr b="1" sz="800"/>
            </a:lvl8pPr>
            <a:lvl9pPr indent="-228600" lvl="8" marL="4114800" algn="l">
              <a:spcBef>
                <a:spcPts val="200"/>
              </a:spcBef>
              <a:spcAft>
                <a:spcPts val="0"/>
              </a:spcAft>
              <a:buClr>
                <a:schemeClr val="dk1"/>
              </a:buClr>
              <a:buSzPts val="800"/>
              <a:buNone/>
              <a:defRPr b="1" sz="800"/>
            </a:lvl9pPr>
          </a:lstStyle>
          <a:p/>
        </p:txBody>
      </p:sp>
      <p:sp>
        <p:nvSpPr>
          <p:cNvPr id="112" name="Google Shape;112;p17"/>
          <p:cNvSpPr txBox="1"/>
          <p:nvPr>
            <p:ph idx="2" type="body"/>
          </p:nvPr>
        </p:nvSpPr>
        <p:spPr>
          <a:xfrm>
            <a:off x="228600" y="1087438"/>
            <a:ext cx="2020094" cy="1975644"/>
          </a:xfrm>
          <a:prstGeom prst="rect">
            <a:avLst/>
          </a:prstGeom>
          <a:noFill/>
          <a:ln>
            <a:noFill/>
          </a:ln>
        </p:spPr>
        <p:txBody>
          <a:bodyPr anchorCtr="0" anchor="t" bIns="22850" lIns="45725" spcFirstLastPara="1" rIns="45725" wrap="square" tIns="22850">
            <a:normAutofit/>
          </a:bodyPr>
          <a:lstStyle>
            <a:lvl1pPr indent="-304800" lvl="0" marL="457200" algn="l">
              <a:spcBef>
                <a:spcPts val="200"/>
              </a:spcBef>
              <a:spcAft>
                <a:spcPts val="0"/>
              </a:spcAft>
              <a:buClr>
                <a:schemeClr val="dk1"/>
              </a:buClr>
              <a:buSzPts val="1200"/>
              <a:buChar char="•"/>
              <a:defRPr sz="1200"/>
            </a:lvl1pPr>
            <a:lvl2pPr indent="-292100" lvl="1" marL="914400" algn="l">
              <a:spcBef>
                <a:spcPts val="200"/>
              </a:spcBef>
              <a:spcAft>
                <a:spcPts val="0"/>
              </a:spcAft>
              <a:buClr>
                <a:schemeClr val="dk1"/>
              </a:buClr>
              <a:buSzPts val="1000"/>
              <a:buChar char="–"/>
              <a:defRPr sz="1000"/>
            </a:lvl2pPr>
            <a:lvl3pPr indent="-285750" lvl="2" marL="1371600" algn="l">
              <a:spcBef>
                <a:spcPts val="200"/>
              </a:spcBef>
              <a:spcAft>
                <a:spcPts val="0"/>
              </a:spcAft>
              <a:buClr>
                <a:schemeClr val="dk1"/>
              </a:buClr>
              <a:buSzPts val="900"/>
              <a:buChar char="•"/>
              <a:defRPr sz="900"/>
            </a:lvl3pPr>
            <a:lvl4pPr indent="-279400" lvl="3" marL="1828800" algn="l">
              <a:spcBef>
                <a:spcPts val="200"/>
              </a:spcBef>
              <a:spcAft>
                <a:spcPts val="0"/>
              </a:spcAft>
              <a:buClr>
                <a:schemeClr val="dk1"/>
              </a:buClr>
              <a:buSzPts val="800"/>
              <a:buChar char="–"/>
              <a:defRPr sz="800"/>
            </a:lvl4pPr>
            <a:lvl5pPr indent="-279400" lvl="4" marL="2286000" algn="l">
              <a:spcBef>
                <a:spcPts val="200"/>
              </a:spcBef>
              <a:spcAft>
                <a:spcPts val="0"/>
              </a:spcAft>
              <a:buClr>
                <a:schemeClr val="dk1"/>
              </a:buClr>
              <a:buSzPts val="800"/>
              <a:buChar char="»"/>
              <a:defRPr sz="800"/>
            </a:lvl5pPr>
            <a:lvl6pPr indent="-279400" lvl="5" marL="2743200" algn="l">
              <a:spcBef>
                <a:spcPts val="200"/>
              </a:spcBef>
              <a:spcAft>
                <a:spcPts val="0"/>
              </a:spcAft>
              <a:buClr>
                <a:schemeClr val="dk1"/>
              </a:buClr>
              <a:buSzPts val="800"/>
              <a:buChar char="•"/>
              <a:defRPr sz="800"/>
            </a:lvl6pPr>
            <a:lvl7pPr indent="-279400" lvl="6" marL="3200400" algn="l">
              <a:spcBef>
                <a:spcPts val="200"/>
              </a:spcBef>
              <a:spcAft>
                <a:spcPts val="0"/>
              </a:spcAft>
              <a:buClr>
                <a:schemeClr val="dk1"/>
              </a:buClr>
              <a:buSzPts val="800"/>
              <a:buChar char="•"/>
              <a:defRPr sz="800"/>
            </a:lvl7pPr>
            <a:lvl8pPr indent="-279400" lvl="7" marL="3657600" algn="l">
              <a:spcBef>
                <a:spcPts val="200"/>
              </a:spcBef>
              <a:spcAft>
                <a:spcPts val="0"/>
              </a:spcAft>
              <a:buClr>
                <a:schemeClr val="dk1"/>
              </a:buClr>
              <a:buSzPts val="800"/>
              <a:buChar char="•"/>
              <a:defRPr sz="800"/>
            </a:lvl8pPr>
            <a:lvl9pPr indent="-279400" lvl="8" marL="4114800" algn="l">
              <a:spcBef>
                <a:spcPts val="200"/>
              </a:spcBef>
              <a:spcAft>
                <a:spcPts val="0"/>
              </a:spcAft>
              <a:buClr>
                <a:schemeClr val="dk1"/>
              </a:buClr>
              <a:buSzPts val="800"/>
              <a:buChar char="•"/>
              <a:defRPr sz="800"/>
            </a:lvl9pPr>
          </a:lstStyle>
          <a:p/>
        </p:txBody>
      </p:sp>
      <p:sp>
        <p:nvSpPr>
          <p:cNvPr id="113" name="Google Shape;113;p17"/>
          <p:cNvSpPr txBox="1"/>
          <p:nvPr>
            <p:ph idx="3" type="body"/>
          </p:nvPr>
        </p:nvSpPr>
        <p:spPr>
          <a:xfrm>
            <a:off x="2322513" y="767556"/>
            <a:ext cx="2020888" cy="319881"/>
          </a:xfrm>
          <a:prstGeom prst="rect">
            <a:avLst/>
          </a:prstGeom>
          <a:noFill/>
          <a:ln>
            <a:noFill/>
          </a:ln>
        </p:spPr>
        <p:txBody>
          <a:bodyPr anchorCtr="0" anchor="b" bIns="22850" lIns="45725" spcFirstLastPara="1" rIns="45725" wrap="square" tIns="22850">
            <a:normAutofit/>
          </a:bodyPr>
          <a:lstStyle>
            <a:lvl1pPr indent="-228600" lvl="0" marL="457200" algn="l">
              <a:spcBef>
                <a:spcPts val="200"/>
              </a:spcBef>
              <a:spcAft>
                <a:spcPts val="0"/>
              </a:spcAft>
              <a:buClr>
                <a:schemeClr val="dk1"/>
              </a:buClr>
              <a:buSzPts val="1200"/>
              <a:buNone/>
              <a:defRPr b="1" sz="1200"/>
            </a:lvl1pPr>
            <a:lvl2pPr indent="-228600" lvl="1" marL="914400" algn="l">
              <a:spcBef>
                <a:spcPts val="200"/>
              </a:spcBef>
              <a:spcAft>
                <a:spcPts val="0"/>
              </a:spcAft>
              <a:buClr>
                <a:schemeClr val="dk1"/>
              </a:buClr>
              <a:buSzPts val="1000"/>
              <a:buNone/>
              <a:defRPr b="1" sz="1000"/>
            </a:lvl2pPr>
            <a:lvl3pPr indent="-228600" lvl="2" marL="1371600" algn="l">
              <a:spcBef>
                <a:spcPts val="200"/>
              </a:spcBef>
              <a:spcAft>
                <a:spcPts val="0"/>
              </a:spcAft>
              <a:buClr>
                <a:schemeClr val="dk1"/>
              </a:buClr>
              <a:buSzPts val="900"/>
              <a:buNone/>
              <a:defRPr b="1" sz="900"/>
            </a:lvl3pPr>
            <a:lvl4pPr indent="-228600" lvl="3" marL="1828800" algn="l">
              <a:spcBef>
                <a:spcPts val="200"/>
              </a:spcBef>
              <a:spcAft>
                <a:spcPts val="0"/>
              </a:spcAft>
              <a:buClr>
                <a:schemeClr val="dk1"/>
              </a:buClr>
              <a:buSzPts val="800"/>
              <a:buNone/>
              <a:defRPr b="1" sz="800"/>
            </a:lvl4pPr>
            <a:lvl5pPr indent="-228600" lvl="4" marL="2286000" algn="l">
              <a:spcBef>
                <a:spcPts val="200"/>
              </a:spcBef>
              <a:spcAft>
                <a:spcPts val="0"/>
              </a:spcAft>
              <a:buClr>
                <a:schemeClr val="dk1"/>
              </a:buClr>
              <a:buSzPts val="800"/>
              <a:buNone/>
              <a:defRPr b="1" sz="800"/>
            </a:lvl5pPr>
            <a:lvl6pPr indent="-228600" lvl="5" marL="2743200" algn="l">
              <a:spcBef>
                <a:spcPts val="200"/>
              </a:spcBef>
              <a:spcAft>
                <a:spcPts val="0"/>
              </a:spcAft>
              <a:buClr>
                <a:schemeClr val="dk1"/>
              </a:buClr>
              <a:buSzPts val="800"/>
              <a:buNone/>
              <a:defRPr b="1" sz="800"/>
            </a:lvl6pPr>
            <a:lvl7pPr indent="-228600" lvl="6" marL="3200400" algn="l">
              <a:spcBef>
                <a:spcPts val="200"/>
              </a:spcBef>
              <a:spcAft>
                <a:spcPts val="0"/>
              </a:spcAft>
              <a:buClr>
                <a:schemeClr val="dk1"/>
              </a:buClr>
              <a:buSzPts val="800"/>
              <a:buNone/>
              <a:defRPr b="1" sz="800"/>
            </a:lvl7pPr>
            <a:lvl8pPr indent="-228600" lvl="7" marL="3657600" algn="l">
              <a:spcBef>
                <a:spcPts val="200"/>
              </a:spcBef>
              <a:spcAft>
                <a:spcPts val="0"/>
              </a:spcAft>
              <a:buClr>
                <a:schemeClr val="dk1"/>
              </a:buClr>
              <a:buSzPts val="800"/>
              <a:buNone/>
              <a:defRPr b="1" sz="800"/>
            </a:lvl8pPr>
            <a:lvl9pPr indent="-228600" lvl="8" marL="4114800" algn="l">
              <a:spcBef>
                <a:spcPts val="200"/>
              </a:spcBef>
              <a:spcAft>
                <a:spcPts val="0"/>
              </a:spcAft>
              <a:buClr>
                <a:schemeClr val="dk1"/>
              </a:buClr>
              <a:buSzPts val="800"/>
              <a:buNone/>
              <a:defRPr b="1" sz="800"/>
            </a:lvl9pPr>
          </a:lstStyle>
          <a:p/>
        </p:txBody>
      </p:sp>
      <p:sp>
        <p:nvSpPr>
          <p:cNvPr id="114" name="Google Shape;114;p17"/>
          <p:cNvSpPr txBox="1"/>
          <p:nvPr>
            <p:ph idx="4" type="body"/>
          </p:nvPr>
        </p:nvSpPr>
        <p:spPr>
          <a:xfrm>
            <a:off x="2322513" y="1087438"/>
            <a:ext cx="2020888" cy="1975644"/>
          </a:xfrm>
          <a:prstGeom prst="rect">
            <a:avLst/>
          </a:prstGeom>
          <a:noFill/>
          <a:ln>
            <a:noFill/>
          </a:ln>
        </p:spPr>
        <p:txBody>
          <a:bodyPr anchorCtr="0" anchor="t" bIns="22850" lIns="45725" spcFirstLastPara="1" rIns="45725" wrap="square" tIns="22850">
            <a:normAutofit/>
          </a:bodyPr>
          <a:lstStyle>
            <a:lvl1pPr indent="-304800" lvl="0" marL="457200" algn="l">
              <a:spcBef>
                <a:spcPts val="200"/>
              </a:spcBef>
              <a:spcAft>
                <a:spcPts val="0"/>
              </a:spcAft>
              <a:buClr>
                <a:schemeClr val="dk1"/>
              </a:buClr>
              <a:buSzPts val="1200"/>
              <a:buChar char="•"/>
              <a:defRPr sz="1200"/>
            </a:lvl1pPr>
            <a:lvl2pPr indent="-292100" lvl="1" marL="914400" algn="l">
              <a:spcBef>
                <a:spcPts val="200"/>
              </a:spcBef>
              <a:spcAft>
                <a:spcPts val="0"/>
              </a:spcAft>
              <a:buClr>
                <a:schemeClr val="dk1"/>
              </a:buClr>
              <a:buSzPts val="1000"/>
              <a:buChar char="–"/>
              <a:defRPr sz="1000"/>
            </a:lvl2pPr>
            <a:lvl3pPr indent="-285750" lvl="2" marL="1371600" algn="l">
              <a:spcBef>
                <a:spcPts val="200"/>
              </a:spcBef>
              <a:spcAft>
                <a:spcPts val="0"/>
              </a:spcAft>
              <a:buClr>
                <a:schemeClr val="dk1"/>
              </a:buClr>
              <a:buSzPts val="900"/>
              <a:buChar char="•"/>
              <a:defRPr sz="900"/>
            </a:lvl3pPr>
            <a:lvl4pPr indent="-279400" lvl="3" marL="1828800" algn="l">
              <a:spcBef>
                <a:spcPts val="200"/>
              </a:spcBef>
              <a:spcAft>
                <a:spcPts val="0"/>
              </a:spcAft>
              <a:buClr>
                <a:schemeClr val="dk1"/>
              </a:buClr>
              <a:buSzPts val="800"/>
              <a:buChar char="–"/>
              <a:defRPr sz="800"/>
            </a:lvl4pPr>
            <a:lvl5pPr indent="-279400" lvl="4" marL="2286000" algn="l">
              <a:spcBef>
                <a:spcPts val="200"/>
              </a:spcBef>
              <a:spcAft>
                <a:spcPts val="0"/>
              </a:spcAft>
              <a:buClr>
                <a:schemeClr val="dk1"/>
              </a:buClr>
              <a:buSzPts val="800"/>
              <a:buChar char="»"/>
              <a:defRPr sz="800"/>
            </a:lvl5pPr>
            <a:lvl6pPr indent="-279400" lvl="5" marL="2743200" algn="l">
              <a:spcBef>
                <a:spcPts val="200"/>
              </a:spcBef>
              <a:spcAft>
                <a:spcPts val="0"/>
              </a:spcAft>
              <a:buClr>
                <a:schemeClr val="dk1"/>
              </a:buClr>
              <a:buSzPts val="800"/>
              <a:buChar char="•"/>
              <a:defRPr sz="800"/>
            </a:lvl6pPr>
            <a:lvl7pPr indent="-279400" lvl="6" marL="3200400" algn="l">
              <a:spcBef>
                <a:spcPts val="200"/>
              </a:spcBef>
              <a:spcAft>
                <a:spcPts val="0"/>
              </a:spcAft>
              <a:buClr>
                <a:schemeClr val="dk1"/>
              </a:buClr>
              <a:buSzPts val="800"/>
              <a:buChar char="•"/>
              <a:defRPr sz="800"/>
            </a:lvl7pPr>
            <a:lvl8pPr indent="-279400" lvl="7" marL="3657600" algn="l">
              <a:spcBef>
                <a:spcPts val="200"/>
              </a:spcBef>
              <a:spcAft>
                <a:spcPts val="0"/>
              </a:spcAft>
              <a:buClr>
                <a:schemeClr val="dk1"/>
              </a:buClr>
              <a:buSzPts val="800"/>
              <a:buChar char="•"/>
              <a:defRPr sz="800"/>
            </a:lvl8pPr>
            <a:lvl9pPr indent="-279400" lvl="8" marL="4114800" algn="l">
              <a:spcBef>
                <a:spcPts val="200"/>
              </a:spcBef>
              <a:spcAft>
                <a:spcPts val="0"/>
              </a:spcAft>
              <a:buClr>
                <a:schemeClr val="dk1"/>
              </a:buClr>
              <a:buSzPts val="800"/>
              <a:buChar char="•"/>
              <a:defRPr sz="800"/>
            </a:lvl9pPr>
          </a:lstStyle>
          <a:p/>
        </p:txBody>
      </p:sp>
      <p:sp>
        <p:nvSpPr>
          <p:cNvPr id="115" name="Google Shape;115;p17"/>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16" name="Google Shape;116;p17"/>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17" name="Google Shape;117;p17"/>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8" name="Shape 118"/>
        <p:cNvGrpSpPr/>
        <p:nvPr/>
      </p:nvGrpSpPr>
      <p:grpSpPr>
        <a:xfrm>
          <a:off x="0" y="0"/>
          <a:ext cx="0" cy="0"/>
          <a:chOff x="0" y="0"/>
          <a:chExt cx="0" cy="0"/>
        </a:xfrm>
      </p:grpSpPr>
      <p:sp>
        <p:nvSpPr>
          <p:cNvPr id="119" name="Google Shape;119;p18"/>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20" name="Google Shape;120;p18"/>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1" name="Google Shape;121;p18"/>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2" name="Google Shape;122;p18"/>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3" name="Shape 123"/>
        <p:cNvGrpSpPr/>
        <p:nvPr/>
      </p:nvGrpSpPr>
      <p:grpSpPr>
        <a:xfrm>
          <a:off x="0" y="0"/>
          <a:ext cx="0" cy="0"/>
          <a:chOff x="0" y="0"/>
          <a:chExt cx="0" cy="0"/>
        </a:xfrm>
      </p:grpSpPr>
      <p:sp>
        <p:nvSpPr>
          <p:cNvPr id="124" name="Google Shape;124;p19"/>
          <p:cNvSpPr txBox="1"/>
          <p:nvPr>
            <p:ph type="title"/>
          </p:nvPr>
        </p:nvSpPr>
        <p:spPr>
          <a:xfrm>
            <a:off x="228600" y="136525"/>
            <a:ext cx="1504157" cy="581025"/>
          </a:xfrm>
          <a:prstGeom prst="rect">
            <a:avLst/>
          </a:prstGeom>
          <a:noFill/>
          <a:ln>
            <a:noFill/>
          </a:ln>
        </p:spPr>
        <p:txBody>
          <a:bodyPr anchorCtr="0" anchor="b" bIns="22850" lIns="45725" spcFirstLastPara="1" rIns="45725" wrap="square" tIns="22850">
            <a:normAutofit/>
          </a:bodyPr>
          <a:lstStyle>
            <a:lvl1pPr lvl="0" algn="l">
              <a:spcBef>
                <a:spcPts val="0"/>
              </a:spcBef>
              <a:spcAft>
                <a:spcPts val="0"/>
              </a:spcAft>
              <a:buClr>
                <a:schemeClr val="dk1"/>
              </a:buClr>
              <a:buSzPts val="1000"/>
              <a:buFont typeface="Calibri"/>
              <a:buNone/>
              <a:defRPr b="1" sz="1000"/>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25" name="Google Shape;125;p19"/>
          <p:cNvSpPr txBox="1"/>
          <p:nvPr>
            <p:ph idx="1" type="body"/>
          </p:nvPr>
        </p:nvSpPr>
        <p:spPr>
          <a:xfrm>
            <a:off x="1787525" y="136525"/>
            <a:ext cx="2555875" cy="2926557"/>
          </a:xfrm>
          <a:prstGeom prst="rect">
            <a:avLst/>
          </a:prstGeom>
          <a:noFill/>
          <a:ln>
            <a:noFill/>
          </a:ln>
        </p:spPr>
        <p:txBody>
          <a:bodyPr anchorCtr="0" anchor="t" bIns="22850" lIns="45725" spcFirstLastPara="1" rIns="45725" wrap="square" tIns="22850">
            <a:normAutofit/>
          </a:bodyPr>
          <a:lstStyle>
            <a:lvl1pPr indent="-330200" lvl="0" marL="457200" algn="l">
              <a:spcBef>
                <a:spcPts val="300"/>
              </a:spcBef>
              <a:spcAft>
                <a:spcPts val="0"/>
              </a:spcAft>
              <a:buClr>
                <a:schemeClr val="dk1"/>
              </a:buClr>
              <a:buSzPts val="1600"/>
              <a:buChar char="•"/>
              <a:defRPr sz="1600"/>
            </a:lvl1pPr>
            <a:lvl2pPr indent="-317500" lvl="1" marL="914400" algn="l">
              <a:spcBef>
                <a:spcPts val="300"/>
              </a:spcBef>
              <a:spcAft>
                <a:spcPts val="0"/>
              </a:spcAft>
              <a:buClr>
                <a:schemeClr val="dk1"/>
              </a:buClr>
              <a:buSzPts val="1400"/>
              <a:buChar char="–"/>
              <a:defRPr sz="1400"/>
            </a:lvl2pPr>
            <a:lvl3pPr indent="-304800" lvl="2" marL="1371600" algn="l">
              <a:spcBef>
                <a:spcPts val="200"/>
              </a:spcBef>
              <a:spcAft>
                <a:spcPts val="0"/>
              </a:spcAft>
              <a:buClr>
                <a:schemeClr val="dk1"/>
              </a:buClr>
              <a:buSzPts val="1200"/>
              <a:buChar char="•"/>
              <a:defRPr sz="1200"/>
            </a:lvl3pPr>
            <a:lvl4pPr indent="-292100" lvl="3" marL="1828800" algn="l">
              <a:spcBef>
                <a:spcPts val="200"/>
              </a:spcBef>
              <a:spcAft>
                <a:spcPts val="0"/>
              </a:spcAft>
              <a:buClr>
                <a:schemeClr val="dk1"/>
              </a:buClr>
              <a:buSzPts val="1000"/>
              <a:buChar char="–"/>
              <a:defRPr sz="1000"/>
            </a:lvl4pPr>
            <a:lvl5pPr indent="-292100" lvl="4" marL="2286000" algn="l">
              <a:spcBef>
                <a:spcPts val="200"/>
              </a:spcBef>
              <a:spcAft>
                <a:spcPts val="0"/>
              </a:spcAft>
              <a:buClr>
                <a:schemeClr val="dk1"/>
              </a:buClr>
              <a:buSzPts val="1000"/>
              <a:buChar char="»"/>
              <a:defRPr sz="1000"/>
            </a:lvl5pPr>
            <a:lvl6pPr indent="-292100" lvl="5" marL="2743200" algn="l">
              <a:spcBef>
                <a:spcPts val="200"/>
              </a:spcBef>
              <a:spcAft>
                <a:spcPts val="0"/>
              </a:spcAft>
              <a:buClr>
                <a:schemeClr val="dk1"/>
              </a:buClr>
              <a:buSzPts val="1000"/>
              <a:buChar char="•"/>
              <a:defRPr sz="1000"/>
            </a:lvl6pPr>
            <a:lvl7pPr indent="-292100" lvl="6" marL="3200400" algn="l">
              <a:spcBef>
                <a:spcPts val="200"/>
              </a:spcBef>
              <a:spcAft>
                <a:spcPts val="0"/>
              </a:spcAft>
              <a:buClr>
                <a:schemeClr val="dk1"/>
              </a:buClr>
              <a:buSzPts val="1000"/>
              <a:buChar char="•"/>
              <a:defRPr sz="1000"/>
            </a:lvl7pPr>
            <a:lvl8pPr indent="-292100" lvl="7" marL="3657600" algn="l">
              <a:spcBef>
                <a:spcPts val="200"/>
              </a:spcBef>
              <a:spcAft>
                <a:spcPts val="0"/>
              </a:spcAft>
              <a:buClr>
                <a:schemeClr val="dk1"/>
              </a:buClr>
              <a:buSzPts val="1000"/>
              <a:buChar char="•"/>
              <a:defRPr sz="1000"/>
            </a:lvl8pPr>
            <a:lvl9pPr indent="-292100" lvl="8" marL="4114800" algn="l">
              <a:spcBef>
                <a:spcPts val="200"/>
              </a:spcBef>
              <a:spcAft>
                <a:spcPts val="0"/>
              </a:spcAft>
              <a:buClr>
                <a:schemeClr val="dk1"/>
              </a:buClr>
              <a:buSzPts val="1000"/>
              <a:buChar char="•"/>
              <a:defRPr sz="1000"/>
            </a:lvl9pPr>
          </a:lstStyle>
          <a:p/>
        </p:txBody>
      </p:sp>
      <p:sp>
        <p:nvSpPr>
          <p:cNvPr id="126" name="Google Shape;126;p19"/>
          <p:cNvSpPr txBox="1"/>
          <p:nvPr>
            <p:ph idx="2" type="body"/>
          </p:nvPr>
        </p:nvSpPr>
        <p:spPr>
          <a:xfrm>
            <a:off x="228600" y="717550"/>
            <a:ext cx="1504157" cy="2345532"/>
          </a:xfrm>
          <a:prstGeom prst="rect">
            <a:avLst/>
          </a:prstGeom>
          <a:noFill/>
          <a:ln>
            <a:noFill/>
          </a:ln>
        </p:spPr>
        <p:txBody>
          <a:bodyPr anchorCtr="0" anchor="t" bIns="22850" lIns="45725" spcFirstLastPara="1" rIns="45725" wrap="square" tIns="22850">
            <a:normAutofit/>
          </a:bodyPr>
          <a:lstStyle>
            <a:lvl1pPr indent="-228600" lvl="0" marL="457200" algn="l">
              <a:spcBef>
                <a:spcPts val="100"/>
              </a:spcBef>
              <a:spcAft>
                <a:spcPts val="0"/>
              </a:spcAft>
              <a:buClr>
                <a:schemeClr val="dk1"/>
              </a:buClr>
              <a:buSzPts val="700"/>
              <a:buNone/>
              <a:defRPr sz="700"/>
            </a:lvl1pPr>
            <a:lvl2pPr indent="-228600" lvl="1" marL="914400" algn="l">
              <a:spcBef>
                <a:spcPts val="100"/>
              </a:spcBef>
              <a:spcAft>
                <a:spcPts val="0"/>
              </a:spcAft>
              <a:buClr>
                <a:schemeClr val="dk1"/>
              </a:buClr>
              <a:buSzPts val="600"/>
              <a:buNone/>
              <a:defRPr sz="600"/>
            </a:lvl2pPr>
            <a:lvl3pPr indent="-228600" lvl="2" marL="1371600" algn="l">
              <a:spcBef>
                <a:spcPts val="100"/>
              </a:spcBef>
              <a:spcAft>
                <a:spcPts val="0"/>
              </a:spcAft>
              <a:buClr>
                <a:schemeClr val="dk1"/>
              </a:buClr>
              <a:buSzPts val="500"/>
              <a:buNone/>
              <a:defRPr sz="500"/>
            </a:lvl3pPr>
            <a:lvl4pPr indent="-228600" lvl="3" marL="1828800" algn="l">
              <a:spcBef>
                <a:spcPts val="100"/>
              </a:spcBef>
              <a:spcAft>
                <a:spcPts val="0"/>
              </a:spcAft>
              <a:buClr>
                <a:schemeClr val="dk1"/>
              </a:buClr>
              <a:buSzPts val="500"/>
              <a:buNone/>
              <a:defRPr sz="500"/>
            </a:lvl4pPr>
            <a:lvl5pPr indent="-228600" lvl="4" marL="2286000" algn="l">
              <a:spcBef>
                <a:spcPts val="100"/>
              </a:spcBef>
              <a:spcAft>
                <a:spcPts val="0"/>
              </a:spcAft>
              <a:buClr>
                <a:schemeClr val="dk1"/>
              </a:buClr>
              <a:buSzPts val="500"/>
              <a:buNone/>
              <a:defRPr sz="500"/>
            </a:lvl5pPr>
            <a:lvl6pPr indent="-228600" lvl="5" marL="2743200" algn="l">
              <a:spcBef>
                <a:spcPts val="100"/>
              </a:spcBef>
              <a:spcAft>
                <a:spcPts val="0"/>
              </a:spcAft>
              <a:buClr>
                <a:schemeClr val="dk1"/>
              </a:buClr>
              <a:buSzPts val="500"/>
              <a:buNone/>
              <a:defRPr sz="500"/>
            </a:lvl6pPr>
            <a:lvl7pPr indent="-228600" lvl="6" marL="3200400" algn="l">
              <a:spcBef>
                <a:spcPts val="100"/>
              </a:spcBef>
              <a:spcAft>
                <a:spcPts val="0"/>
              </a:spcAft>
              <a:buClr>
                <a:schemeClr val="dk1"/>
              </a:buClr>
              <a:buSzPts val="500"/>
              <a:buNone/>
              <a:defRPr sz="500"/>
            </a:lvl7pPr>
            <a:lvl8pPr indent="-228600" lvl="7" marL="3657600" algn="l">
              <a:spcBef>
                <a:spcPts val="100"/>
              </a:spcBef>
              <a:spcAft>
                <a:spcPts val="0"/>
              </a:spcAft>
              <a:buClr>
                <a:schemeClr val="dk1"/>
              </a:buClr>
              <a:buSzPts val="500"/>
              <a:buNone/>
              <a:defRPr sz="500"/>
            </a:lvl8pPr>
            <a:lvl9pPr indent="-228600" lvl="8" marL="4114800" algn="l">
              <a:spcBef>
                <a:spcPts val="100"/>
              </a:spcBef>
              <a:spcAft>
                <a:spcPts val="0"/>
              </a:spcAft>
              <a:buClr>
                <a:schemeClr val="dk1"/>
              </a:buClr>
              <a:buSzPts val="500"/>
              <a:buNone/>
              <a:defRPr sz="500"/>
            </a:lvl9pPr>
          </a:lstStyle>
          <a:p/>
        </p:txBody>
      </p:sp>
      <p:sp>
        <p:nvSpPr>
          <p:cNvPr id="127" name="Google Shape;127;p19"/>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8" name="Google Shape;128;p19"/>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9" name="Google Shape;129;p19"/>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0" name="Shape 130"/>
        <p:cNvGrpSpPr/>
        <p:nvPr/>
      </p:nvGrpSpPr>
      <p:grpSpPr>
        <a:xfrm>
          <a:off x="0" y="0"/>
          <a:ext cx="0" cy="0"/>
          <a:chOff x="0" y="0"/>
          <a:chExt cx="0" cy="0"/>
        </a:xfrm>
      </p:grpSpPr>
      <p:sp>
        <p:nvSpPr>
          <p:cNvPr id="131" name="Google Shape;131;p20"/>
          <p:cNvSpPr txBox="1"/>
          <p:nvPr>
            <p:ph type="title"/>
          </p:nvPr>
        </p:nvSpPr>
        <p:spPr>
          <a:xfrm>
            <a:off x="896144" y="2400300"/>
            <a:ext cx="2743200" cy="283369"/>
          </a:xfrm>
          <a:prstGeom prst="rect">
            <a:avLst/>
          </a:prstGeom>
          <a:noFill/>
          <a:ln>
            <a:noFill/>
          </a:ln>
        </p:spPr>
        <p:txBody>
          <a:bodyPr anchorCtr="0" anchor="b" bIns="22850" lIns="45725" spcFirstLastPara="1" rIns="45725" wrap="square" tIns="22850">
            <a:normAutofit/>
          </a:bodyPr>
          <a:lstStyle>
            <a:lvl1pPr lvl="0" algn="l">
              <a:spcBef>
                <a:spcPts val="0"/>
              </a:spcBef>
              <a:spcAft>
                <a:spcPts val="0"/>
              </a:spcAft>
              <a:buClr>
                <a:schemeClr val="dk1"/>
              </a:buClr>
              <a:buSzPts val="1000"/>
              <a:buFont typeface="Calibri"/>
              <a:buNone/>
              <a:defRPr b="1" sz="1000"/>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32" name="Google Shape;132;p20"/>
          <p:cNvSpPr/>
          <p:nvPr>
            <p:ph idx="2" type="pic"/>
          </p:nvPr>
        </p:nvSpPr>
        <p:spPr>
          <a:xfrm>
            <a:off x="896144" y="306388"/>
            <a:ext cx="2743200" cy="2057400"/>
          </a:xfrm>
          <a:prstGeom prst="rect">
            <a:avLst/>
          </a:prstGeom>
          <a:noFill/>
          <a:ln>
            <a:noFill/>
          </a:ln>
        </p:spPr>
      </p:sp>
      <p:sp>
        <p:nvSpPr>
          <p:cNvPr id="133" name="Google Shape;133;p20"/>
          <p:cNvSpPr txBox="1"/>
          <p:nvPr>
            <p:ph idx="1" type="body"/>
          </p:nvPr>
        </p:nvSpPr>
        <p:spPr>
          <a:xfrm>
            <a:off x="896144" y="2683669"/>
            <a:ext cx="2743200" cy="402431"/>
          </a:xfrm>
          <a:prstGeom prst="rect">
            <a:avLst/>
          </a:prstGeom>
          <a:noFill/>
          <a:ln>
            <a:noFill/>
          </a:ln>
        </p:spPr>
        <p:txBody>
          <a:bodyPr anchorCtr="0" anchor="t" bIns="22850" lIns="45725" spcFirstLastPara="1" rIns="45725" wrap="square" tIns="22850">
            <a:normAutofit/>
          </a:bodyPr>
          <a:lstStyle>
            <a:lvl1pPr indent="-228600" lvl="0" marL="457200" algn="l">
              <a:spcBef>
                <a:spcPts val="100"/>
              </a:spcBef>
              <a:spcAft>
                <a:spcPts val="0"/>
              </a:spcAft>
              <a:buClr>
                <a:schemeClr val="dk1"/>
              </a:buClr>
              <a:buSzPts val="700"/>
              <a:buNone/>
              <a:defRPr sz="700"/>
            </a:lvl1pPr>
            <a:lvl2pPr indent="-228600" lvl="1" marL="914400" algn="l">
              <a:spcBef>
                <a:spcPts val="100"/>
              </a:spcBef>
              <a:spcAft>
                <a:spcPts val="0"/>
              </a:spcAft>
              <a:buClr>
                <a:schemeClr val="dk1"/>
              </a:buClr>
              <a:buSzPts val="600"/>
              <a:buNone/>
              <a:defRPr sz="600"/>
            </a:lvl2pPr>
            <a:lvl3pPr indent="-228600" lvl="2" marL="1371600" algn="l">
              <a:spcBef>
                <a:spcPts val="100"/>
              </a:spcBef>
              <a:spcAft>
                <a:spcPts val="0"/>
              </a:spcAft>
              <a:buClr>
                <a:schemeClr val="dk1"/>
              </a:buClr>
              <a:buSzPts val="500"/>
              <a:buNone/>
              <a:defRPr sz="500"/>
            </a:lvl3pPr>
            <a:lvl4pPr indent="-228600" lvl="3" marL="1828800" algn="l">
              <a:spcBef>
                <a:spcPts val="100"/>
              </a:spcBef>
              <a:spcAft>
                <a:spcPts val="0"/>
              </a:spcAft>
              <a:buClr>
                <a:schemeClr val="dk1"/>
              </a:buClr>
              <a:buSzPts val="500"/>
              <a:buNone/>
              <a:defRPr sz="500"/>
            </a:lvl4pPr>
            <a:lvl5pPr indent="-228600" lvl="4" marL="2286000" algn="l">
              <a:spcBef>
                <a:spcPts val="100"/>
              </a:spcBef>
              <a:spcAft>
                <a:spcPts val="0"/>
              </a:spcAft>
              <a:buClr>
                <a:schemeClr val="dk1"/>
              </a:buClr>
              <a:buSzPts val="500"/>
              <a:buNone/>
              <a:defRPr sz="500"/>
            </a:lvl5pPr>
            <a:lvl6pPr indent="-228600" lvl="5" marL="2743200" algn="l">
              <a:spcBef>
                <a:spcPts val="100"/>
              </a:spcBef>
              <a:spcAft>
                <a:spcPts val="0"/>
              </a:spcAft>
              <a:buClr>
                <a:schemeClr val="dk1"/>
              </a:buClr>
              <a:buSzPts val="500"/>
              <a:buNone/>
              <a:defRPr sz="500"/>
            </a:lvl6pPr>
            <a:lvl7pPr indent="-228600" lvl="6" marL="3200400" algn="l">
              <a:spcBef>
                <a:spcPts val="100"/>
              </a:spcBef>
              <a:spcAft>
                <a:spcPts val="0"/>
              </a:spcAft>
              <a:buClr>
                <a:schemeClr val="dk1"/>
              </a:buClr>
              <a:buSzPts val="500"/>
              <a:buNone/>
              <a:defRPr sz="500"/>
            </a:lvl7pPr>
            <a:lvl8pPr indent="-228600" lvl="7" marL="3657600" algn="l">
              <a:spcBef>
                <a:spcPts val="100"/>
              </a:spcBef>
              <a:spcAft>
                <a:spcPts val="0"/>
              </a:spcAft>
              <a:buClr>
                <a:schemeClr val="dk1"/>
              </a:buClr>
              <a:buSzPts val="500"/>
              <a:buNone/>
              <a:defRPr sz="500"/>
            </a:lvl8pPr>
            <a:lvl9pPr indent="-228600" lvl="8" marL="4114800" algn="l">
              <a:spcBef>
                <a:spcPts val="100"/>
              </a:spcBef>
              <a:spcAft>
                <a:spcPts val="0"/>
              </a:spcAft>
              <a:buClr>
                <a:schemeClr val="dk1"/>
              </a:buClr>
              <a:buSzPts val="500"/>
              <a:buNone/>
              <a:defRPr sz="500"/>
            </a:lvl9pPr>
          </a:lstStyle>
          <a:p/>
        </p:txBody>
      </p:sp>
      <p:sp>
        <p:nvSpPr>
          <p:cNvPr id="134" name="Google Shape;134;p20"/>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35" name="Google Shape;135;p20"/>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36" name="Google Shape;136;p20"/>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21"/>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39" name="Google Shape;139;p21"/>
          <p:cNvSpPr txBox="1"/>
          <p:nvPr>
            <p:ph idx="1" type="body"/>
          </p:nvPr>
        </p:nvSpPr>
        <p:spPr>
          <a:xfrm rot="5400000">
            <a:off x="1154509" y="-125809"/>
            <a:ext cx="2262982" cy="4114800"/>
          </a:xfrm>
          <a:prstGeom prst="rect">
            <a:avLst/>
          </a:prstGeom>
          <a:noFill/>
          <a:ln>
            <a:noFill/>
          </a:ln>
        </p:spPr>
        <p:txBody>
          <a:bodyPr anchorCtr="0" anchor="t" bIns="22850" lIns="45725" spcFirstLastPara="1" rIns="45725" wrap="square" tIns="22850">
            <a:normAutofit/>
          </a:bodyPr>
          <a:lstStyle>
            <a:lvl1pPr indent="-285750" lvl="0" marL="457200" algn="l">
              <a:spcBef>
                <a:spcPts val="200"/>
              </a:spcBef>
              <a:spcAft>
                <a:spcPts val="0"/>
              </a:spcAft>
              <a:buClr>
                <a:schemeClr val="dk1"/>
              </a:buClr>
              <a:buSzPts val="900"/>
              <a:buChar char="•"/>
              <a:defRPr/>
            </a:lvl1pPr>
            <a:lvl2pPr indent="-285750" lvl="1" marL="914400" algn="l">
              <a:spcBef>
                <a:spcPts val="200"/>
              </a:spcBef>
              <a:spcAft>
                <a:spcPts val="0"/>
              </a:spcAft>
              <a:buClr>
                <a:schemeClr val="dk1"/>
              </a:buClr>
              <a:buSzPts val="900"/>
              <a:buChar char="–"/>
              <a:defRPr/>
            </a:lvl2pPr>
            <a:lvl3pPr indent="-285750" lvl="2" marL="1371600" algn="l">
              <a:spcBef>
                <a:spcPts val="200"/>
              </a:spcBef>
              <a:spcAft>
                <a:spcPts val="0"/>
              </a:spcAft>
              <a:buClr>
                <a:schemeClr val="dk1"/>
              </a:buClr>
              <a:buSzPts val="900"/>
              <a:buChar char="•"/>
              <a:defRPr/>
            </a:lvl3pPr>
            <a:lvl4pPr indent="-285750" lvl="3" marL="1828800" algn="l">
              <a:spcBef>
                <a:spcPts val="200"/>
              </a:spcBef>
              <a:spcAft>
                <a:spcPts val="0"/>
              </a:spcAft>
              <a:buClr>
                <a:schemeClr val="dk1"/>
              </a:buClr>
              <a:buSzPts val="900"/>
              <a:buChar char="–"/>
              <a:defRPr/>
            </a:lvl4pPr>
            <a:lvl5pPr indent="-285750" lvl="4" marL="2286000" algn="l">
              <a:spcBef>
                <a:spcPts val="200"/>
              </a:spcBef>
              <a:spcAft>
                <a:spcPts val="0"/>
              </a:spcAft>
              <a:buClr>
                <a:schemeClr val="dk1"/>
              </a:buClr>
              <a:buSzPts val="900"/>
              <a:buChar char="»"/>
              <a:defRPr/>
            </a:lvl5pPr>
            <a:lvl6pPr indent="-285750" lvl="5" marL="2743200" algn="l">
              <a:spcBef>
                <a:spcPts val="200"/>
              </a:spcBef>
              <a:spcAft>
                <a:spcPts val="0"/>
              </a:spcAft>
              <a:buClr>
                <a:schemeClr val="dk1"/>
              </a:buClr>
              <a:buSzPts val="900"/>
              <a:buChar char="•"/>
              <a:defRPr/>
            </a:lvl6pPr>
            <a:lvl7pPr indent="-285750" lvl="6" marL="3200400" algn="l">
              <a:spcBef>
                <a:spcPts val="200"/>
              </a:spcBef>
              <a:spcAft>
                <a:spcPts val="0"/>
              </a:spcAft>
              <a:buClr>
                <a:schemeClr val="dk1"/>
              </a:buClr>
              <a:buSzPts val="900"/>
              <a:buChar char="•"/>
              <a:defRPr/>
            </a:lvl7pPr>
            <a:lvl8pPr indent="-285750" lvl="7" marL="3657600" algn="l">
              <a:spcBef>
                <a:spcPts val="200"/>
              </a:spcBef>
              <a:spcAft>
                <a:spcPts val="0"/>
              </a:spcAft>
              <a:buClr>
                <a:schemeClr val="dk1"/>
              </a:buClr>
              <a:buSzPts val="900"/>
              <a:buChar char="•"/>
              <a:defRPr/>
            </a:lvl8pPr>
            <a:lvl9pPr indent="-285750" lvl="8" marL="4114800" algn="l">
              <a:spcBef>
                <a:spcPts val="200"/>
              </a:spcBef>
              <a:spcAft>
                <a:spcPts val="0"/>
              </a:spcAft>
              <a:buClr>
                <a:schemeClr val="dk1"/>
              </a:buClr>
              <a:buSzPts val="900"/>
              <a:buChar char="•"/>
              <a:defRPr/>
            </a:lvl9pPr>
          </a:lstStyle>
          <a:p/>
        </p:txBody>
      </p:sp>
      <p:sp>
        <p:nvSpPr>
          <p:cNvPr id="140" name="Google Shape;140;p21"/>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1" name="Google Shape;141;p21"/>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2" name="Google Shape;142;p21"/>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3" name="Shape 143"/>
        <p:cNvGrpSpPr/>
        <p:nvPr/>
      </p:nvGrpSpPr>
      <p:grpSpPr>
        <a:xfrm>
          <a:off x="0" y="0"/>
          <a:ext cx="0" cy="0"/>
          <a:chOff x="0" y="0"/>
          <a:chExt cx="0" cy="0"/>
        </a:xfrm>
      </p:grpSpPr>
      <p:sp>
        <p:nvSpPr>
          <p:cNvPr id="144" name="Google Shape;144;p22"/>
          <p:cNvSpPr txBox="1"/>
          <p:nvPr>
            <p:ph type="title"/>
          </p:nvPr>
        </p:nvSpPr>
        <p:spPr>
          <a:xfrm rot="5400000">
            <a:off x="2366169" y="1085850"/>
            <a:ext cx="2925763" cy="10287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45" name="Google Shape;145;p22"/>
          <p:cNvSpPr txBox="1"/>
          <p:nvPr>
            <p:ph idx="1" type="body"/>
          </p:nvPr>
        </p:nvSpPr>
        <p:spPr>
          <a:xfrm rot="5400000">
            <a:off x="270669" y="95250"/>
            <a:ext cx="2925763" cy="3009900"/>
          </a:xfrm>
          <a:prstGeom prst="rect">
            <a:avLst/>
          </a:prstGeom>
          <a:noFill/>
          <a:ln>
            <a:noFill/>
          </a:ln>
        </p:spPr>
        <p:txBody>
          <a:bodyPr anchorCtr="0" anchor="t" bIns="22850" lIns="45725" spcFirstLastPara="1" rIns="45725" wrap="square" tIns="22850">
            <a:normAutofit/>
          </a:bodyPr>
          <a:lstStyle>
            <a:lvl1pPr indent="-285750" lvl="0" marL="457200" algn="l">
              <a:spcBef>
                <a:spcPts val="200"/>
              </a:spcBef>
              <a:spcAft>
                <a:spcPts val="0"/>
              </a:spcAft>
              <a:buClr>
                <a:schemeClr val="dk1"/>
              </a:buClr>
              <a:buSzPts val="900"/>
              <a:buChar char="•"/>
              <a:defRPr/>
            </a:lvl1pPr>
            <a:lvl2pPr indent="-285750" lvl="1" marL="914400" algn="l">
              <a:spcBef>
                <a:spcPts val="200"/>
              </a:spcBef>
              <a:spcAft>
                <a:spcPts val="0"/>
              </a:spcAft>
              <a:buClr>
                <a:schemeClr val="dk1"/>
              </a:buClr>
              <a:buSzPts val="900"/>
              <a:buChar char="–"/>
              <a:defRPr/>
            </a:lvl2pPr>
            <a:lvl3pPr indent="-285750" lvl="2" marL="1371600" algn="l">
              <a:spcBef>
                <a:spcPts val="200"/>
              </a:spcBef>
              <a:spcAft>
                <a:spcPts val="0"/>
              </a:spcAft>
              <a:buClr>
                <a:schemeClr val="dk1"/>
              </a:buClr>
              <a:buSzPts val="900"/>
              <a:buChar char="•"/>
              <a:defRPr/>
            </a:lvl3pPr>
            <a:lvl4pPr indent="-285750" lvl="3" marL="1828800" algn="l">
              <a:spcBef>
                <a:spcPts val="200"/>
              </a:spcBef>
              <a:spcAft>
                <a:spcPts val="0"/>
              </a:spcAft>
              <a:buClr>
                <a:schemeClr val="dk1"/>
              </a:buClr>
              <a:buSzPts val="900"/>
              <a:buChar char="–"/>
              <a:defRPr/>
            </a:lvl4pPr>
            <a:lvl5pPr indent="-285750" lvl="4" marL="2286000" algn="l">
              <a:spcBef>
                <a:spcPts val="200"/>
              </a:spcBef>
              <a:spcAft>
                <a:spcPts val="0"/>
              </a:spcAft>
              <a:buClr>
                <a:schemeClr val="dk1"/>
              </a:buClr>
              <a:buSzPts val="900"/>
              <a:buChar char="»"/>
              <a:defRPr/>
            </a:lvl5pPr>
            <a:lvl6pPr indent="-285750" lvl="5" marL="2743200" algn="l">
              <a:spcBef>
                <a:spcPts val="200"/>
              </a:spcBef>
              <a:spcAft>
                <a:spcPts val="0"/>
              </a:spcAft>
              <a:buClr>
                <a:schemeClr val="dk1"/>
              </a:buClr>
              <a:buSzPts val="900"/>
              <a:buChar char="•"/>
              <a:defRPr/>
            </a:lvl6pPr>
            <a:lvl7pPr indent="-285750" lvl="6" marL="3200400" algn="l">
              <a:spcBef>
                <a:spcPts val="200"/>
              </a:spcBef>
              <a:spcAft>
                <a:spcPts val="0"/>
              </a:spcAft>
              <a:buClr>
                <a:schemeClr val="dk1"/>
              </a:buClr>
              <a:buSzPts val="900"/>
              <a:buChar char="•"/>
              <a:defRPr/>
            </a:lvl7pPr>
            <a:lvl8pPr indent="-285750" lvl="7" marL="3657600" algn="l">
              <a:spcBef>
                <a:spcPts val="200"/>
              </a:spcBef>
              <a:spcAft>
                <a:spcPts val="0"/>
              </a:spcAft>
              <a:buClr>
                <a:schemeClr val="dk1"/>
              </a:buClr>
              <a:buSzPts val="900"/>
              <a:buChar char="•"/>
              <a:defRPr/>
            </a:lvl8pPr>
            <a:lvl9pPr indent="-285750" lvl="8" marL="4114800" algn="l">
              <a:spcBef>
                <a:spcPts val="200"/>
              </a:spcBef>
              <a:spcAft>
                <a:spcPts val="0"/>
              </a:spcAft>
              <a:buClr>
                <a:schemeClr val="dk1"/>
              </a:buClr>
              <a:buSzPts val="900"/>
              <a:buChar char="•"/>
              <a:defRPr/>
            </a:lvl9pPr>
          </a:lstStyle>
          <a:p/>
        </p:txBody>
      </p:sp>
      <p:sp>
        <p:nvSpPr>
          <p:cNvPr id="146" name="Google Shape;146;p22"/>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7" name="Google Shape;147;p22"/>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8" name="Google Shape;148;p22"/>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slideLayout" Target="../slideLayouts/slideLayout11.xml"/><Relationship Id="rId3" Type="http://schemas.openxmlformats.org/officeDocument/2006/relationships/slideLayout" Target="../slideLayouts/slideLayout12.xml"/><Relationship Id="rId4" Type="http://schemas.openxmlformats.org/officeDocument/2006/relationships/slideLayout" Target="../slideLayouts/slideLayout13.xml"/><Relationship Id="rId11" Type="http://schemas.openxmlformats.org/officeDocument/2006/relationships/slideLayout" Target="../slideLayouts/slideLayout20.xml"/><Relationship Id="rId10" Type="http://schemas.openxmlformats.org/officeDocument/2006/relationships/slideLayout" Target="../slideLayouts/slideLayout19.xml"/><Relationship Id="rId12" Type="http://schemas.openxmlformats.org/officeDocument/2006/relationships/theme" Target="../theme/theme1.xml"/><Relationship Id="rId9" Type="http://schemas.openxmlformats.org/officeDocument/2006/relationships/slideLayout" Target="../slideLayouts/slideLayout18.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Montserrat Black"/>
              <a:buChar char="●"/>
              <a:defRPr sz="1800">
                <a:solidFill>
                  <a:schemeClr val="dk2"/>
                </a:solidFill>
                <a:latin typeface="Montserrat Black"/>
                <a:ea typeface="Montserrat Black"/>
                <a:cs typeface="Montserrat Black"/>
                <a:sym typeface="Montserrat Black"/>
              </a:defRPr>
            </a:lvl1pPr>
            <a:lvl2pPr indent="-317500" lvl="1" marL="9144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indent="-317500" lvl="2" marL="13716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indent="-317500" lvl="3" marL="18288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indent="-317500" lvl="4" marL="22860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indent="-317500" lvl="5" marL="27432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indent="-317500" lvl="6" marL="32004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indent="-317500" lvl="7" marL="36576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indent="-317500" lvl="8" marL="41148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4" name="Shape 74"/>
        <p:cNvGrpSpPr/>
        <p:nvPr/>
      </p:nvGrpSpPr>
      <p:grpSpPr>
        <a:xfrm>
          <a:off x="0" y="0"/>
          <a:ext cx="0" cy="0"/>
          <a:chOff x="0" y="0"/>
          <a:chExt cx="0" cy="0"/>
        </a:xfrm>
      </p:grpSpPr>
      <p:sp>
        <p:nvSpPr>
          <p:cNvPr id="75" name="Google Shape;75;p11"/>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marR="0" rtl="0" algn="ctr">
              <a:spcBef>
                <a:spcPts val="0"/>
              </a:spcBef>
              <a:spcAft>
                <a:spcPts val="0"/>
              </a:spcAft>
              <a:buClr>
                <a:schemeClr val="dk1"/>
              </a:buClr>
              <a:buSzPts val="2200"/>
              <a:buFont typeface="Calibri"/>
              <a:buNone/>
              <a:defRPr b="0" i="0" sz="2200" u="none" cap="none" strike="noStrike">
                <a:solidFill>
                  <a:schemeClr val="dk1"/>
                </a:solidFill>
                <a:latin typeface="Calibri"/>
                <a:ea typeface="Calibri"/>
                <a:cs typeface="Calibri"/>
                <a:sym typeface="Calibri"/>
              </a:defRPr>
            </a:lvl1pPr>
            <a:lvl2pPr lvl="1">
              <a:spcBef>
                <a:spcPts val="0"/>
              </a:spcBef>
              <a:spcAft>
                <a:spcPts val="0"/>
              </a:spcAft>
              <a:buSzPts val="700"/>
              <a:buNone/>
              <a:defRPr sz="900"/>
            </a:lvl2pPr>
            <a:lvl3pPr lvl="2">
              <a:spcBef>
                <a:spcPts val="0"/>
              </a:spcBef>
              <a:spcAft>
                <a:spcPts val="0"/>
              </a:spcAft>
              <a:buSzPts val="700"/>
              <a:buNone/>
              <a:defRPr sz="900"/>
            </a:lvl3pPr>
            <a:lvl4pPr lvl="3">
              <a:spcBef>
                <a:spcPts val="0"/>
              </a:spcBef>
              <a:spcAft>
                <a:spcPts val="0"/>
              </a:spcAft>
              <a:buSzPts val="700"/>
              <a:buNone/>
              <a:defRPr sz="900"/>
            </a:lvl4pPr>
            <a:lvl5pPr lvl="4">
              <a:spcBef>
                <a:spcPts val="0"/>
              </a:spcBef>
              <a:spcAft>
                <a:spcPts val="0"/>
              </a:spcAft>
              <a:buSzPts val="700"/>
              <a:buNone/>
              <a:defRPr sz="900"/>
            </a:lvl5pPr>
            <a:lvl6pPr lvl="5">
              <a:spcBef>
                <a:spcPts val="0"/>
              </a:spcBef>
              <a:spcAft>
                <a:spcPts val="0"/>
              </a:spcAft>
              <a:buSzPts val="700"/>
              <a:buNone/>
              <a:defRPr sz="900"/>
            </a:lvl6pPr>
            <a:lvl7pPr lvl="6">
              <a:spcBef>
                <a:spcPts val="0"/>
              </a:spcBef>
              <a:spcAft>
                <a:spcPts val="0"/>
              </a:spcAft>
              <a:buSzPts val="700"/>
              <a:buNone/>
              <a:defRPr sz="900"/>
            </a:lvl7pPr>
            <a:lvl8pPr lvl="7">
              <a:spcBef>
                <a:spcPts val="0"/>
              </a:spcBef>
              <a:spcAft>
                <a:spcPts val="0"/>
              </a:spcAft>
              <a:buSzPts val="700"/>
              <a:buNone/>
              <a:defRPr sz="900"/>
            </a:lvl8pPr>
            <a:lvl9pPr lvl="8">
              <a:spcBef>
                <a:spcPts val="0"/>
              </a:spcBef>
              <a:spcAft>
                <a:spcPts val="0"/>
              </a:spcAft>
              <a:buSzPts val="700"/>
              <a:buNone/>
              <a:defRPr sz="900"/>
            </a:lvl9pPr>
          </a:lstStyle>
          <a:p/>
        </p:txBody>
      </p:sp>
      <p:sp>
        <p:nvSpPr>
          <p:cNvPr id="76" name="Google Shape;76;p11"/>
          <p:cNvSpPr txBox="1"/>
          <p:nvPr>
            <p:ph idx="1" type="body"/>
          </p:nvPr>
        </p:nvSpPr>
        <p:spPr>
          <a:xfrm>
            <a:off x="228600" y="800100"/>
            <a:ext cx="4114800" cy="2262982"/>
          </a:xfrm>
          <a:prstGeom prst="rect">
            <a:avLst/>
          </a:prstGeom>
          <a:noFill/>
          <a:ln>
            <a:noFill/>
          </a:ln>
        </p:spPr>
        <p:txBody>
          <a:bodyPr anchorCtr="0" anchor="t" bIns="22850" lIns="45725" spcFirstLastPara="1" rIns="45725" wrap="square" tIns="22850">
            <a:normAutofit/>
          </a:bodyPr>
          <a:lstStyle>
            <a:lvl1pPr indent="-330200" lvl="0" marL="4572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1pPr>
            <a:lvl2pPr indent="-317500" lvl="1" marL="914400" marR="0" rtl="0" algn="l">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2pPr>
            <a:lvl3pPr indent="-304800" lvl="2" marL="1371600" marR="0" rtl="0" algn="l">
              <a:spcBef>
                <a:spcPts val="200"/>
              </a:spcBef>
              <a:spcAft>
                <a:spcPts val="0"/>
              </a:spcAft>
              <a:buClr>
                <a:schemeClr val="dk1"/>
              </a:buClr>
              <a:buSzPts val="1200"/>
              <a:buFont typeface="Arial"/>
              <a:buChar char="•"/>
              <a:defRPr b="0" i="0" sz="1200" u="none" cap="none" strike="noStrike">
                <a:solidFill>
                  <a:schemeClr val="dk1"/>
                </a:solidFill>
                <a:latin typeface="Calibri"/>
                <a:ea typeface="Calibri"/>
                <a:cs typeface="Calibri"/>
                <a:sym typeface="Calibri"/>
              </a:defRPr>
            </a:lvl3pPr>
            <a:lvl4pPr indent="-292100" lvl="3" marL="18288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4pPr>
            <a:lvl5pPr indent="-292100" lvl="4" marL="22860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5pPr>
            <a:lvl6pPr indent="-292100" lvl="5" marL="27432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6pPr>
            <a:lvl7pPr indent="-292100" lvl="6" marL="32004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7pPr>
            <a:lvl8pPr indent="-292100" lvl="7" marL="36576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8pPr>
            <a:lvl9pPr indent="-292100" lvl="8" marL="41148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9pPr>
          </a:lstStyle>
          <a:p/>
        </p:txBody>
      </p:sp>
      <p:sp>
        <p:nvSpPr>
          <p:cNvPr id="77" name="Google Shape;77;p11"/>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marR="0" rtl="0" algn="l">
              <a:spcBef>
                <a:spcPts val="0"/>
              </a:spcBef>
              <a:spcAft>
                <a:spcPts val="0"/>
              </a:spcAft>
              <a:buSzPts val="700"/>
              <a:buNone/>
              <a:defRPr b="0" i="0" sz="600" u="none" cap="none" strike="noStrike">
                <a:solidFill>
                  <a:srgbClr val="888888"/>
                </a:solidFill>
                <a:latin typeface="Calibri"/>
                <a:ea typeface="Calibri"/>
                <a:cs typeface="Calibri"/>
                <a:sym typeface="Calibri"/>
              </a:defRPr>
            </a:lvl1pPr>
            <a:lvl2pPr lvl="1"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2pPr>
            <a:lvl3pPr lvl="2"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3pPr>
            <a:lvl4pPr lvl="3"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4pPr>
            <a:lvl5pPr lvl="4"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5pPr>
            <a:lvl6pPr lvl="5"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6pPr>
            <a:lvl7pPr lvl="6"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7pPr>
            <a:lvl8pPr lvl="7"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8pPr>
            <a:lvl9pPr lvl="8"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9pPr>
          </a:lstStyle>
          <a:p/>
        </p:txBody>
      </p:sp>
      <p:sp>
        <p:nvSpPr>
          <p:cNvPr id="78" name="Google Shape;78;p11"/>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marR="0" rtl="0" algn="ctr">
              <a:spcBef>
                <a:spcPts val="0"/>
              </a:spcBef>
              <a:spcAft>
                <a:spcPts val="0"/>
              </a:spcAft>
              <a:buSzPts val="700"/>
              <a:buNone/>
              <a:defRPr b="0" i="0" sz="600" u="none" cap="none" strike="noStrike">
                <a:solidFill>
                  <a:srgbClr val="888888"/>
                </a:solidFill>
                <a:latin typeface="Calibri"/>
                <a:ea typeface="Calibri"/>
                <a:cs typeface="Calibri"/>
                <a:sym typeface="Calibri"/>
              </a:defRPr>
            </a:lvl1pPr>
            <a:lvl2pPr lvl="1"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2pPr>
            <a:lvl3pPr lvl="2"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3pPr>
            <a:lvl4pPr lvl="3"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4pPr>
            <a:lvl5pPr lvl="4"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5pPr>
            <a:lvl6pPr lvl="5"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6pPr>
            <a:lvl7pPr lvl="6"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7pPr>
            <a:lvl8pPr lvl="7"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8pPr>
            <a:lvl9pPr lvl="8"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9pPr>
          </a:lstStyle>
          <a:p/>
        </p:txBody>
      </p:sp>
      <p:sp>
        <p:nvSpPr>
          <p:cNvPr id="79" name="Google Shape;79;p11"/>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marR="0" rtl="0" algn="r">
              <a:spcBef>
                <a:spcPts val="0"/>
              </a:spcBef>
              <a:buNone/>
              <a:defRPr b="0" i="0" sz="600" u="none" cap="none" strike="noStrike">
                <a:solidFill>
                  <a:srgbClr val="888888"/>
                </a:solidFill>
                <a:latin typeface="Calibri"/>
                <a:ea typeface="Calibri"/>
                <a:cs typeface="Calibri"/>
                <a:sym typeface="Calibri"/>
              </a:defRPr>
            </a:lvl1pPr>
            <a:lvl2pPr indent="0" lvl="1" marL="0" marR="0" rtl="0" algn="r">
              <a:spcBef>
                <a:spcPts val="0"/>
              </a:spcBef>
              <a:buNone/>
              <a:defRPr b="0" i="0" sz="600" u="none" cap="none" strike="noStrike">
                <a:solidFill>
                  <a:srgbClr val="888888"/>
                </a:solidFill>
                <a:latin typeface="Calibri"/>
                <a:ea typeface="Calibri"/>
                <a:cs typeface="Calibri"/>
                <a:sym typeface="Calibri"/>
              </a:defRPr>
            </a:lvl2pPr>
            <a:lvl3pPr indent="0" lvl="2" marL="0" marR="0" rtl="0" algn="r">
              <a:spcBef>
                <a:spcPts val="0"/>
              </a:spcBef>
              <a:buNone/>
              <a:defRPr b="0" i="0" sz="600" u="none" cap="none" strike="noStrike">
                <a:solidFill>
                  <a:srgbClr val="888888"/>
                </a:solidFill>
                <a:latin typeface="Calibri"/>
                <a:ea typeface="Calibri"/>
                <a:cs typeface="Calibri"/>
                <a:sym typeface="Calibri"/>
              </a:defRPr>
            </a:lvl3pPr>
            <a:lvl4pPr indent="0" lvl="3" marL="0" marR="0" rtl="0" algn="r">
              <a:spcBef>
                <a:spcPts val="0"/>
              </a:spcBef>
              <a:buNone/>
              <a:defRPr b="0" i="0" sz="600" u="none" cap="none" strike="noStrike">
                <a:solidFill>
                  <a:srgbClr val="888888"/>
                </a:solidFill>
                <a:latin typeface="Calibri"/>
                <a:ea typeface="Calibri"/>
                <a:cs typeface="Calibri"/>
                <a:sym typeface="Calibri"/>
              </a:defRPr>
            </a:lvl4pPr>
            <a:lvl5pPr indent="0" lvl="4" marL="0" marR="0" rtl="0" algn="r">
              <a:spcBef>
                <a:spcPts val="0"/>
              </a:spcBef>
              <a:buNone/>
              <a:defRPr b="0" i="0" sz="600" u="none" cap="none" strike="noStrike">
                <a:solidFill>
                  <a:srgbClr val="888888"/>
                </a:solidFill>
                <a:latin typeface="Calibri"/>
                <a:ea typeface="Calibri"/>
                <a:cs typeface="Calibri"/>
                <a:sym typeface="Calibri"/>
              </a:defRPr>
            </a:lvl5pPr>
            <a:lvl6pPr indent="0" lvl="5" marL="0" marR="0" rtl="0" algn="r">
              <a:spcBef>
                <a:spcPts val="0"/>
              </a:spcBef>
              <a:buNone/>
              <a:defRPr b="0" i="0" sz="600" u="none" cap="none" strike="noStrike">
                <a:solidFill>
                  <a:srgbClr val="888888"/>
                </a:solidFill>
                <a:latin typeface="Calibri"/>
                <a:ea typeface="Calibri"/>
                <a:cs typeface="Calibri"/>
                <a:sym typeface="Calibri"/>
              </a:defRPr>
            </a:lvl6pPr>
            <a:lvl7pPr indent="0" lvl="6" marL="0" marR="0" rtl="0" algn="r">
              <a:spcBef>
                <a:spcPts val="0"/>
              </a:spcBef>
              <a:buNone/>
              <a:defRPr b="0" i="0" sz="600" u="none" cap="none" strike="noStrike">
                <a:solidFill>
                  <a:srgbClr val="888888"/>
                </a:solidFill>
                <a:latin typeface="Calibri"/>
                <a:ea typeface="Calibri"/>
                <a:cs typeface="Calibri"/>
                <a:sym typeface="Calibri"/>
              </a:defRPr>
            </a:lvl7pPr>
            <a:lvl8pPr indent="0" lvl="7" marL="0" marR="0" rtl="0" algn="r">
              <a:spcBef>
                <a:spcPts val="0"/>
              </a:spcBef>
              <a:buNone/>
              <a:defRPr b="0" i="0" sz="600" u="none" cap="none" strike="noStrike">
                <a:solidFill>
                  <a:srgbClr val="888888"/>
                </a:solidFill>
                <a:latin typeface="Calibri"/>
                <a:ea typeface="Calibri"/>
                <a:cs typeface="Calibri"/>
                <a:sym typeface="Calibri"/>
              </a:defRPr>
            </a:lvl8pPr>
            <a:lvl9pPr indent="0" lvl="8" marL="0" marR="0" rtl="0" algn="r">
              <a:spcBef>
                <a:spcPts val="0"/>
              </a:spcBef>
              <a:buNone/>
              <a:defRPr b="0" i="0" sz="6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 Id="rId3"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 Id="rId3" Type="http://schemas.openxmlformats.org/officeDocument/2006/relationships/image" Target="../media/image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image" Target="../media/image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 Id="rId3" Type="http://schemas.openxmlformats.org/officeDocument/2006/relationships/image" Target="../media/image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 Id="rId3" Type="http://schemas.openxmlformats.org/officeDocument/2006/relationships/image" Target="../media/image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 Id="rId3" Type="http://schemas.openxmlformats.org/officeDocument/2006/relationships/image" Target="../media/image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 Id="rId3" Type="http://schemas.openxmlformats.org/officeDocument/2006/relationships/image" Target="../media/image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 Id="rId3" Type="http://schemas.openxmlformats.org/officeDocument/2006/relationships/image" Target="../media/image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6.xml"/><Relationship Id="rId3" Type="http://schemas.openxmlformats.org/officeDocument/2006/relationships/image" Target="../media/image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7.xml"/><Relationship Id="rId3" Type="http://schemas.openxmlformats.org/officeDocument/2006/relationships/image" Target="../media/image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8.xml"/><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1.xml"/><Relationship Id="rId3" Type="http://schemas.openxmlformats.org/officeDocument/2006/relationships/image" Target="../media/image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 Id="rId3" Type="http://schemas.openxmlformats.org/officeDocument/2006/relationships/image" Target="../media/image2.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 Id="rId3" Type="http://schemas.openxmlformats.org/officeDocument/2006/relationships/image" Target="../media/image2.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 Id="rId3" Type="http://schemas.openxmlformats.org/officeDocument/2006/relationships/image" Target="../media/image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5.xml"/><Relationship Id="rId3" Type="http://schemas.openxmlformats.org/officeDocument/2006/relationships/image" Target="../media/image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8.xml"/><Relationship Id="rId3" Type="http://schemas.openxmlformats.org/officeDocument/2006/relationships/image" Target="../media/image2.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9.xml"/><Relationship Id="rId3" Type="http://schemas.openxmlformats.org/officeDocument/2006/relationships/image" Target="../media/image2.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0.xml"/><Relationship Id="rId3" Type="http://schemas.openxmlformats.org/officeDocument/2006/relationships/image" Target="../media/image2.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1.xml"/><Relationship Id="rId3" Type="http://schemas.openxmlformats.org/officeDocument/2006/relationships/image" Target="../media/image1.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2.xml"/><Relationship Id="rId3" Type="http://schemas.openxmlformats.org/officeDocument/2006/relationships/image" Target="../media/image2.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3.xml"/><Relationship Id="rId3" Type="http://schemas.openxmlformats.org/officeDocument/2006/relationships/image" Target="../media/image2.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4.xml"/><Relationship Id="rId3" Type="http://schemas.openxmlformats.org/officeDocument/2006/relationships/image" Target="../media/image2.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5.xml"/><Relationship Id="rId3" Type="http://schemas.openxmlformats.org/officeDocument/2006/relationships/image" Target="../media/image2.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6.xml"/><Relationship Id="rId3" Type="http://schemas.openxmlformats.org/officeDocument/2006/relationships/image" Target="../media/image1.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7.xml"/><Relationship Id="rId3" Type="http://schemas.openxmlformats.org/officeDocument/2006/relationships/image" Target="../media/image2.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8.xml"/><Relationship Id="rId3" Type="http://schemas.openxmlformats.org/officeDocument/2006/relationships/image" Target="../media/image2.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9.xml"/><Relationship Id="rId3" Type="http://schemas.openxmlformats.org/officeDocument/2006/relationships/image" Target="../media/image2.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0.xml"/><Relationship Id="rId3" Type="http://schemas.openxmlformats.org/officeDocument/2006/relationships/image" Target="../media/image2.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1.xml"/><Relationship Id="rId3" Type="http://schemas.openxmlformats.org/officeDocument/2006/relationships/image" Target="../media/image2.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9.xml"/><Relationship Id="rId3" Type="http://schemas.openxmlformats.org/officeDocument/2006/relationships/image" Target="../media/image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0.xml"/><Relationship Id="rId3" Type="http://schemas.openxmlformats.org/officeDocument/2006/relationships/image" Target="../media/image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7.xml"/><Relationship Id="rId3" Type="http://schemas.openxmlformats.org/officeDocument/2006/relationships/image" Target="../media/image7.jp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8.xml"/><Relationship Id="rId3" Type="http://schemas.openxmlformats.org/officeDocument/2006/relationships/image" Target="../media/image3.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9.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152" name="Shape 152"/>
        <p:cNvGrpSpPr/>
        <p:nvPr/>
      </p:nvGrpSpPr>
      <p:grpSpPr>
        <a:xfrm>
          <a:off x="0" y="0"/>
          <a:ext cx="0" cy="0"/>
          <a:chOff x="0" y="0"/>
          <a:chExt cx="0" cy="0"/>
        </a:xfrm>
      </p:grpSpPr>
      <p:sp>
        <p:nvSpPr>
          <p:cNvPr id="153" name="Google Shape;153;p23"/>
          <p:cNvSpPr/>
          <p:nvPr/>
        </p:nvSpPr>
        <p:spPr>
          <a:xfrm>
            <a:off x="0" y="-199245"/>
            <a:ext cx="9144000" cy="6092190"/>
          </a:xfrm>
          <a:custGeom>
            <a:rect b="b" l="l" r="r" t="t"/>
            <a:pathLst>
              <a:path extrusionOk="0" h="12184380" w="18288000">
                <a:moveTo>
                  <a:pt x="0" y="0"/>
                </a:moveTo>
                <a:lnTo>
                  <a:pt x="18288000" y="0"/>
                </a:lnTo>
                <a:lnTo>
                  <a:pt x="18288000" y="12184380"/>
                </a:lnTo>
                <a:lnTo>
                  <a:pt x="0" y="12184380"/>
                </a:lnTo>
                <a:lnTo>
                  <a:pt x="0" y="0"/>
                </a:lnTo>
                <a:close/>
              </a:path>
            </a:pathLst>
          </a:custGeom>
          <a:blipFill rotWithShape="1">
            <a:blip r:embed="rId3">
              <a:alphaModFix/>
            </a:blip>
            <a:stretch>
              <a:fillRect b="0" l="0" r="0" t="0"/>
            </a:stretch>
          </a:blipFill>
          <a:ln>
            <a:noFill/>
          </a:ln>
        </p:spPr>
      </p:sp>
      <p:grpSp>
        <p:nvGrpSpPr>
          <p:cNvPr id="154" name="Google Shape;154;p23"/>
          <p:cNvGrpSpPr/>
          <p:nvPr/>
        </p:nvGrpSpPr>
        <p:grpSpPr>
          <a:xfrm rot="-5400000">
            <a:off x="2000292" y="-2097639"/>
            <a:ext cx="5143398" cy="9234230"/>
            <a:chOff x="0" y="-47625"/>
            <a:chExt cx="2709333" cy="4864217"/>
          </a:xfrm>
        </p:grpSpPr>
        <p:sp>
          <p:nvSpPr>
            <p:cNvPr id="155" name="Google Shape;155;p23"/>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156" name="Google Shape;156;p23"/>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157" name="Google Shape;157;p23"/>
          <p:cNvSpPr/>
          <p:nvPr/>
        </p:nvSpPr>
        <p:spPr>
          <a:xfrm rot="2700000">
            <a:off x="-1612525" y="106197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158" name="Google Shape;158;p23"/>
          <p:cNvSpPr txBox="1"/>
          <p:nvPr/>
        </p:nvSpPr>
        <p:spPr>
          <a:xfrm>
            <a:off x="1166250" y="408700"/>
            <a:ext cx="6626400" cy="3050100"/>
          </a:xfrm>
          <a:prstGeom prst="rect">
            <a:avLst/>
          </a:prstGeom>
          <a:noFill/>
          <a:ln>
            <a:noFill/>
          </a:ln>
        </p:spPr>
        <p:txBody>
          <a:bodyPr anchorCtr="0" anchor="t" bIns="0" lIns="0" spcFirstLastPara="1" rIns="0" wrap="square" tIns="0">
            <a:noAutofit/>
          </a:bodyPr>
          <a:lstStyle/>
          <a:p>
            <a:pPr indent="0" lvl="0" marL="0" marR="0" rtl="0" algn="l">
              <a:lnSpc>
                <a:spcPct val="123001"/>
              </a:lnSpc>
              <a:spcBef>
                <a:spcPts val="0"/>
              </a:spcBef>
              <a:spcAft>
                <a:spcPts val="0"/>
              </a:spcAft>
              <a:buNone/>
            </a:pPr>
            <a:r>
              <a:t/>
            </a:r>
            <a:endParaRPr b="1" sz="1000">
              <a:solidFill>
                <a:srgbClr val="FF7E44"/>
              </a:solidFill>
              <a:latin typeface="Montserrat Black"/>
              <a:ea typeface="Montserrat Black"/>
              <a:cs typeface="Montserrat Black"/>
              <a:sym typeface="Montserrat Black"/>
            </a:endParaRPr>
          </a:p>
          <a:p>
            <a:pPr indent="0" lvl="0" marL="0" rtl="0" algn="ctr">
              <a:spcBef>
                <a:spcPts val="0"/>
              </a:spcBef>
              <a:spcAft>
                <a:spcPts val="0"/>
              </a:spcAft>
              <a:buClr>
                <a:schemeClr val="dk1"/>
              </a:buClr>
              <a:buSzPts val="1100"/>
              <a:buFont typeface="Arial"/>
              <a:buNone/>
            </a:pPr>
            <a:r>
              <a:rPr b="1" lang="en" sz="2700">
                <a:solidFill>
                  <a:schemeClr val="accent6"/>
                </a:solidFill>
                <a:latin typeface="Lato"/>
                <a:ea typeface="Lato"/>
                <a:cs typeface="Lato"/>
                <a:sym typeface="Lato"/>
              </a:rPr>
              <a:t>Good Governance and Social Responsibility</a:t>
            </a:r>
            <a:endParaRPr b="1" sz="2700">
              <a:solidFill>
                <a:schemeClr val="accent6"/>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chemeClr val="accent6"/>
                </a:solidFill>
                <a:latin typeface="Lato"/>
                <a:ea typeface="Lato"/>
                <a:cs typeface="Lato"/>
                <a:sym typeface="Lato"/>
              </a:rPr>
              <a:t> </a:t>
            </a:r>
            <a:endParaRPr b="1" sz="2200">
              <a:solidFill>
                <a:schemeClr val="accent6"/>
              </a:solidFill>
              <a:latin typeface="Lato"/>
              <a:ea typeface="Lato"/>
              <a:cs typeface="Lato"/>
              <a:sym typeface="Lato"/>
            </a:endParaRPr>
          </a:p>
          <a:p>
            <a:pPr indent="0" lvl="0" marL="0" rtl="0" algn="ctr">
              <a:lnSpc>
                <a:spcPct val="123001"/>
              </a:lnSpc>
              <a:spcBef>
                <a:spcPts val="0"/>
              </a:spcBef>
              <a:spcAft>
                <a:spcPts val="0"/>
              </a:spcAft>
              <a:buClr>
                <a:schemeClr val="dk1"/>
              </a:buClr>
              <a:buFont typeface="Arial"/>
              <a:buNone/>
            </a:pPr>
            <a:r>
              <a:rPr b="1" lang="en" sz="2100">
                <a:solidFill>
                  <a:schemeClr val="accent6"/>
                </a:solidFill>
                <a:latin typeface="Montserrat Black"/>
                <a:ea typeface="Montserrat Black"/>
                <a:cs typeface="Montserrat Black"/>
                <a:sym typeface="Montserrat Black"/>
              </a:rPr>
              <a:t>CORPORATE SOCIAL RESPONSIBILITY AND ORGANIZATIONS</a:t>
            </a:r>
            <a:endParaRPr sz="2100">
              <a:solidFill>
                <a:schemeClr val="accent6"/>
              </a:solidFill>
              <a:latin typeface="Do Hyeon"/>
              <a:ea typeface="Do Hyeon"/>
              <a:cs typeface="Do Hyeon"/>
              <a:sym typeface="Do Hyeon"/>
            </a:endParaRPr>
          </a:p>
          <a:p>
            <a:pPr indent="0" lvl="0" marL="0" rtl="0" algn="ctr">
              <a:spcBef>
                <a:spcPts val="0"/>
              </a:spcBef>
              <a:spcAft>
                <a:spcPts val="0"/>
              </a:spcAft>
              <a:buClr>
                <a:schemeClr val="dk1"/>
              </a:buClr>
              <a:buSzPts val="1100"/>
              <a:buFont typeface="Arial"/>
              <a:buNone/>
            </a:pPr>
            <a:r>
              <a:rPr b="1" lang="en" sz="2200">
                <a:solidFill>
                  <a:schemeClr val="accent6"/>
                </a:solidFill>
                <a:latin typeface="Lato"/>
                <a:ea typeface="Lato"/>
                <a:cs typeface="Lato"/>
                <a:sym typeface="Lato"/>
              </a:rPr>
              <a:t>Week 4</a:t>
            </a:r>
            <a:endParaRPr b="1" sz="2200">
              <a:solidFill>
                <a:schemeClr val="accent6"/>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2200">
              <a:solidFill>
                <a:schemeClr val="accent6"/>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chemeClr val="accent6"/>
                </a:solidFill>
                <a:latin typeface="Lato"/>
                <a:ea typeface="Lato"/>
                <a:cs typeface="Lato"/>
                <a:sym typeface="Lato"/>
              </a:rPr>
              <a:t>Lecturer:</a:t>
            </a:r>
            <a:endParaRPr b="1" sz="2200">
              <a:solidFill>
                <a:schemeClr val="accent6"/>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chemeClr val="accent6"/>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chemeClr val="accent6"/>
                </a:solidFill>
                <a:latin typeface="Lato"/>
                <a:ea typeface="Lato"/>
                <a:cs typeface="Lato"/>
                <a:sym typeface="Lato"/>
              </a:rPr>
              <a:t>Fidela Reyes Balajadia</a:t>
            </a:r>
            <a:endParaRPr b="1" sz="2400">
              <a:solidFill>
                <a:schemeClr val="accent6"/>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chemeClr val="accent6"/>
                </a:solidFill>
                <a:latin typeface="Lato"/>
                <a:ea typeface="Lato"/>
                <a:cs typeface="Lato"/>
                <a:sym typeface="Lato"/>
              </a:rPr>
              <a:t>Associate Professor 2</a:t>
            </a:r>
            <a:endParaRPr b="1" sz="2200">
              <a:solidFill>
                <a:schemeClr val="accent6"/>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chemeClr val="accent6"/>
                </a:solidFill>
                <a:latin typeface="Lato"/>
                <a:ea typeface="Lato"/>
                <a:cs typeface="Lato"/>
                <a:sym typeface="Lato"/>
              </a:rPr>
              <a:t>University of the Assumption, Philippines</a:t>
            </a:r>
            <a:endParaRPr b="1" sz="2200">
              <a:solidFill>
                <a:schemeClr val="accent6"/>
              </a:solidFill>
              <a:latin typeface="Lato"/>
              <a:ea typeface="Lato"/>
              <a:cs typeface="Lato"/>
              <a:sym typeface="Lato"/>
            </a:endParaRPr>
          </a:p>
          <a:p>
            <a:pPr indent="0" lvl="0" marL="0" marR="0" rtl="0" algn="l">
              <a:lnSpc>
                <a:spcPct val="123001"/>
              </a:lnSpc>
              <a:spcBef>
                <a:spcPts val="0"/>
              </a:spcBef>
              <a:spcAft>
                <a:spcPts val="0"/>
              </a:spcAft>
              <a:buNone/>
            </a:pPr>
            <a:r>
              <a:t/>
            </a:r>
            <a:endParaRPr b="1" sz="1000">
              <a:solidFill>
                <a:srgbClr val="FF7E44"/>
              </a:solidFill>
              <a:latin typeface="Montserrat Black"/>
              <a:ea typeface="Montserrat Black"/>
              <a:cs typeface="Montserrat Black"/>
              <a:sym typeface="Montserrat Black"/>
            </a:endParaRPr>
          </a:p>
        </p:txBody>
      </p:sp>
      <p:sp>
        <p:nvSpPr>
          <p:cNvPr id="159" name="Google Shape;159;p23"/>
          <p:cNvSpPr/>
          <p:nvPr/>
        </p:nvSpPr>
        <p:spPr>
          <a:xfrm rot="2700000">
            <a:off x="7741358" y="-1571714"/>
            <a:ext cx="2561618" cy="316554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160" name="Google Shape;160;p23"/>
          <p:cNvCxnSpPr/>
          <p:nvPr/>
        </p:nvCxnSpPr>
        <p:spPr>
          <a:xfrm flipH="1" rot="10800000">
            <a:off x="5723879" y="-122712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161" name="Google Shape;161;p23"/>
          <p:cNvCxnSpPr/>
          <p:nvPr/>
        </p:nvCxnSpPr>
        <p:spPr>
          <a:xfrm flipH="1" rot="10800000">
            <a:off x="6440805" y="-1585584"/>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165" name="Shape 165"/>
        <p:cNvGrpSpPr/>
        <p:nvPr/>
      </p:nvGrpSpPr>
      <p:grpSpPr>
        <a:xfrm>
          <a:off x="0" y="0"/>
          <a:ext cx="0" cy="0"/>
          <a:chOff x="0" y="0"/>
          <a:chExt cx="0" cy="0"/>
        </a:xfrm>
      </p:grpSpPr>
      <p:sp>
        <p:nvSpPr>
          <p:cNvPr id="166" name="Google Shape;166;p24"/>
          <p:cNvSpPr txBox="1"/>
          <p:nvPr/>
        </p:nvSpPr>
        <p:spPr>
          <a:xfrm>
            <a:off x="406350" y="119625"/>
            <a:ext cx="8160600" cy="43776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SzPts val="1100"/>
              <a:buNone/>
            </a:pPr>
            <a:r>
              <a:t/>
            </a:r>
            <a:endParaRPr b="1" sz="2000">
              <a:solidFill>
                <a:schemeClr val="dk1"/>
              </a:solidFill>
              <a:highlight>
                <a:schemeClr val="lt1"/>
              </a:highlight>
            </a:endParaRPr>
          </a:p>
          <a:p>
            <a:pPr indent="0" lvl="0" marL="0" rtl="0" algn="l">
              <a:lnSpc>
                <a:spcPct val="115000"/>
              </a:lnSpc>
              <a:spcBef>
                <a:spcPts val="1200"/>
              </a:spcBef>
              <a:spcAft>
                <a:spcPts val="0"/>
              </a:spcAft>
              <a:buClr>
                <a:schemeClr val="dk1"/>
              </a:buClr>
              <a:buSzPts val="1100"/>
              <a:buFont typeface="Arial"/>
              <a:buNone/>
            </a:pPr>
            <a:r>
              <a:rPr b="1" lang="en" sz="2000">
                <a:solidFill>
                  <a:schemeClr val="dk1"/>
                </a:solidFill>
                <a:highlight>
                  <a:schemeClr val="lt1"/>
                </a:highlight>
              </a:rPr>
              <a:t>Lecture Learning Objectives:</a:t>
            </a:r>
            <a:endParaRPr b="1" sz="2000">
              <a:solidFill>
                <a:schemeClr val="dk1"/>
              </a:solidFill>
              <a:highlight>
                <a:schemeClr val="lt1"/>
              </a:highlight>
            </a:endParaRPr>
          </a:p>
          <a:p>
            <a:pPr indent="12700" lvl="0" marL="0" rtl="0" algn="l">
              <a:lnSpc>
                <a:spcPct val="115000"/>
              </a:lnSpc>
              <a:spcBef>
                <a:spcPts val="1200"/>
              </a:spcBef>
              <a:spcAft>
                <a:spcPts val="0"/>
              </a:spcAft>
              <a:buClr>
                <a:schemeClr val="dk1"/>
              </a:buClr>
              <a:buSzPts val="1100"/>
              <a:buFont typeface="Arial"/>
              <a:buNone/>
            </a:pPr>
            <a:r>
              <a:rPr lang="en" sz="1600">
                <a:solidFill>
                  <a:schemeClr val="dk1"/>
                </a:solidFill>
                <a:highlight>
                  <a:schemeClr val="lt1"/>
                </a:highlight>
              </a:rPr>
              <a:t>At the end of the lecture, you will be able to:</a:t>
            </a:r>
            <a:endParaRPr sz="1600">
              <a:solidFill>
                <a:schemeClr val="dk1"/>
              </a:solidFill>
              <a:highlight>
                <a:schemeClr val="lt1"/>
              </a:highlight>
            </a:endParaRPr>
          </a:p>
          <a:p>
            <a:pPr indent="0" lvl="0" marL="0" rtl="0" algn="l">
              <a:lnSpc>
                <a:spcPct val="150000"/>
              </a:lnSpc>
              <a:spcBef>
                <a:spcPts val="1200"/>
              </a:spcBef>
              <a:spcAft>
                <a:spcPts val="0"/>
              </a:spcAft>
              <a:buSzPts val="1100"/>
              <a:buNone/>
            </a:pPr>
            <a:r>
              <a:rPr lang="en" sz="1600">
                <a:solidFill>
                  <a:schemeClr val="dk1"/>
                </a:solidFill>
                <a:highlight>
                  <a:schemeClr val="lt1"/>
                </a:highlight>
              </a:rPr>
              <a:t>1.</a:t>
            </a:r>
            <a:r>
              <a:rPr lang="en" sz="1600">
                <a:solidFill>
                  <a:schemeClr val="dk1"/>
                </a:solidFill>
                <a:highlight>
                  <a:schemeClr val="lt1"/>
                </a:highlight>
                <a:latin typeface="Times New Roman"/>
                <a:ea typeface="Times New Roman"/>
                <a:cs typeface="Times New Roman"/>
                <a:sym typeface="Times New Roman"/>
              </a:rPr>
              <a:t>    	</a:t>
            </a:r>
            <a:r>
              <a:rPr lang="en" sz="1600">
                <a:solidFill>
                  <a:schemeClr val="dk1"/>
                </a:solidFill>
                <a:highlight>
                  <a:schemeClr val="lt1"/>
                </a:highlight>
              </a:rPr>
              <a:t>Explain</a:t>
            </a:r>
            <a:r>
              <a:rPr lang="en" sz="1600">
                <a:solidFill>
                  <a:schemeClr val="dk1"/>
                </a:solidFill>
                <a:highlight>
                  <a:schemeClr val="lt1"/>
                </a:highlight>
              </a:rPr>
              <a:t> the meaning of corporate social responsibility and organizations</a:t>
            </a:r>
            <a:endParaRPr sz="1600">
              <a:solidFill>
                <a:schemeClr val="dk1"/>
              </a:solidFill>
              <a:highlight>
                <a:schemeClr val="lt1"/>
              </a:highlight>
            </a:endParaRPr>
          </a:p>
          <a:p>
            <a:pPr indent="0" lvl="0" marL="0" rtl="0" algn="l">
              <a:lnSpc>
                <a:spcPct val="150000"/>
              </a:lnSpc>
              <a:spcBef>
                <a:spcPts val="0"/>
              </a:spcBef>
              <a:spcAft>
                <a:spcPts val="0"/>
              </a:spcAft>
              <a:buSzPts val="1100"/>
              <a:buNone/>
            </a:pPr>
            <a:r>
              <a:rPr lang="en" sz="1600">
                <a:solidFill>
                  <a:schemeClr val="dk1"/>
                </a:solidFill>
                <a:highlight>
                  <a:schemeClr val="lt1"/>
                </a:highlight>
              </a:rPr>
              <a:t>2.	Discuss the different contemporary social issues</a:t>
            </a:r>
            <a:endParaRPr sz="1600">
              <a:solidFill>
                <a:schemeClr val="dk1"/>
              </a:solidFill>
              <a:highlight>
                <a:schemeClr val="lt1"/>
              </a:highlight>
            </a:endParaRPr>
          </a:p>
          <a:p>
            <a:pPr indent="0" lvl="0" marL="0" rtl="0" algn="l">
              <a:lnSpc>
                <a:spcPct val="150000"/>
              </a:lnSpc>
              <a:spcBef>
                <a:spcPts val="0"/>
              </a:spcBef>
              <a:spcAft>
                <a:spcPts val="0"/>
              </a:spcAft>
              <a:buSzPts val="1100"/>
              <a:buNone/>
            </a:pPr>
            <a:r>
              <a:rPr lang="en" sz="1600">
                <a:solidFill>
                  <a:schemeClr val="dk1"/>
                </a:solidFill>
                <a:highlight>
                  <a:schemeClr val="lt1"/>
                </a:highlight>
              </a:rPr>
              <a:t>3.	Enumerate the ethical behavior in the enterprise</a:t>
            </a:r>
            <a:endParaRPr sz="1600">
              <a:solidFill>
                <a:schemeClr val="dk1"/>
              </a:solidFill>
              <a:highlight>
                <a:schemeClr val="lt1"/>
              </a:highlight>
            </a:endParaRPr>
          </a:p>
          <a:p>
            <a:pPr indent="0" lvl="0" marL="0" rtl="0" algn="l">
              <a:lnSpc>
                <a:spcPct val="150000"/>
              </a:lnSpc>
              <a:spcBef>
                <a:spcPts val="0"/>
              </a:spcBef>
              <a:spcAft>
                <a:spcPts val="0"/>
              </a:spcAft>
              <a:buSzPts val="1100"/>
              <a:buNone/>
            </a:pPr>
            <a:r>
              <a:rPr lang="en" sz="1600">
                <a:solidFill>
                  <a:schemeClr val="dk1"/>
                </a:solidFill>
                <a:highlight>
                  <a:schemeClr val="lt1"/>
                </a:highlight>
              </a:rPr>
              <a:t>4.	Explain the role and influence of government and its impact on business</a:t>
            </a:r>
            <a:endParaRPr sz="1600">
              <a:solidFill>
                <a:schemeClr val="dk1"/>
              </a:solidFill>
              <a:highlight>
                <a:schemeClr val="lt1"/>
              </a:highlight>
            </a:endParaRPr>
          </a:p>
          <a:p>
            <a:pPr indent="0" lvl="0" marL="0" rtl="0" algn="l">
              <a:lnSpc>
                <a:spcPct val="150000"/>
              </a:lnSpc>
              <a:spcBef>
                <a:spcPts val="0"/>
              </a:spcBef>
              <a:spcAft>
                <a:spcPts val="0"/>
              </a:spcAft>
              <a:buSzPts val="1100"/>
              <a:buNone/>
            </a:pPr>
            <a:r>
              <a:rPr lang="en" sz="1600">
                <a:solidFill>
                  <a:schemeClr val="dk1"/>
                </a:solidFill>
                <a:highlight>
                  <a:schemeClr val="lt1"/>
                </a:highlight>
              </a:rPr>
              <a:t>5.	Understand the different pressure groups on corporate policy</a:t>
            </a:r>
            <a:endParaRPr sz="1600">
              <a:solidFill>
                <a:schemeClr val="dk1"/>
              </a:solidFill>
              <a:highlight>
                <a:schemeClr val="lt1"/>
              </a:highlight>
            </a:endParaRPr>
          </a:p>
          <a:p>
            <a:pPr indent="0" lvl="0" marL="0" rtl="0" algn="l">
              <a:lnSpc>
                <a:spcPct val="150000"/>
              </a:lnSpc>
              <a:spcBef>
                <a:spcPts val="0"/>
              </a:spcBef>
              <a:spcAft>
                <a:spcPts val="0"/>
              </a:spcAft>
              <a:buSzPts val="1100"/>
              <a:buNone/>
            </a:pPr>
            <a:r>
              <a:rPr lang="en" sz="1600">
                <a:solidFill>
                  <a:schemeClr val="dk1"/>
                </a:solidFill>
                <a:highlight>
                  <a:schemeClr val="lt1"/>
                </a:highlight>
              </a:rPr>
              <a:t>6.	Discuss on how income and wealth are distributed</a:t>
            </a:r>
            <a:endParaRPr sz="1600">
              <a:solidFill>
                <a:schemeClr val="dk1"/>
              </a:solidFill>
              <a:highlight>
                <a:schemeClr val="lt1"/>
              </a:highlight>
            </a:endParaRPr>
          </a:p>
          <a:p>
            <a:pPr indent="0" lvl="0" marL="0" rtl="0" algn="l">
              <a:lnSpc>
                <a:spcPct val="150000"/>
              </a:lnSpc>
              <a:spcBef>
                <a:spcPts val="0"/>
              </a:spcBef>
              <a:spcAft>
                <a:spcPts val="0"/>
              </a:spcAft>
              <a:buClr>
                <a:schemeClr val="dk1"/>
              </a:buClr>
              <a:buSzPts val="1100"/>
              <a:buFont typeface="Arial"/>
              <a:buNone/>
            </a:pPr>
            <a:r>
              <a:rPr lang="en" sz="1600">
                <a:solidFill>
                  <a:schemeClr val="dk1"/>
                </a:solidFill>
                <a:highlight>
                  <a:schemeClr val="lt1"/>
                </a:highlight>
              </a:rPr>
              <a:t>7.	Discuss the reasons behind economic equality  </a:t>
            </a:r>
            <a:endParaRPr sz="1600">
              <a:solidFill>
                <a:schemeClr val="dk1"/>
              </a:solidFill>
              <a:highlight>
                <a:schemeClr val="lt1"/>
              </a:highlight>
            </a:endParaRPr>
          </a:p>
          <a:p>
            <a:pPr indent="0" lvl="0" marL="0" marR="0" rtl="0" algn="ctr">
              <a:lnSpc>
                <a:spcPct val="100000"/>
              </a:lnSpc>
              <a:spcBef>
                <a:spcPts val="0"/>
              </a:spcBef>
              <a:spcAft>
                <a:spcPts val="0"/>
              </a:spcAft>
              <a:buNone/>
            </a:pPr>
            <a:r>
              <a:t/>
            </a:r>
            <a:endParaRPr sz="2200">
              <a:solidFill>
                <a:srgbClr val="FFFFFF"/>
              </a:solidFill>
              <a:latin typeface="Open Sans"/>
              <a:ea typeface="Open Sans"/>
              <a:cs typeface="Open Sans"/>
              <a:sym typeface="Open Sans"/>
            </a:endParaRPr>
          </a:p>
        </p:txBody>
      </p:sp>
      <p:sp>
        <p:nvSpPr>
          <p:cNvPr id="167" name="Google Shape;167;p24"/>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168" name="Google Shape;168;p24"/>
          <p:cNvSpPr/>
          <p:nvPr/>
        </p:nvSpPr>
        <p:spPr>
          <a:xfrm rot="2700000">
            <a:off x="8092069" y="-23764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169" name="Google Shape;169;p24"/>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173" name="Shape 173"/>
        <p:cNvGrpSpPr/>
        <p:nvPr/>
      </p:nvGrpSpPr>
      <p:grpSpPr>
        <a:xfrm>
          <a:off x="0" y="0"/>
          <a:ext cx="0" cy="0"/>
          <a:chOff x="0" y="0"/>
          <a:chExt cx="0" cy="0"/>
        </a:xfrm>
      </p:grpSpPr>
      <p:sp>
        <p:nvSpPr>
          <p:cNvPr id="174" name="Google Shape;174;p25"/>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175" name="Google Shape;175;p25"/>
          <p:cNvGrpSpPr/>
          <p:nvPr/>
        </p:nvGrpSpPr>
        <p:grpSpPr>
          <a:xfrm rot="-5400000">
            <a:off x="1955005" y="-2045314"/>
            <a:ext cx="5143398" cy="9234230"/>
            <a:chOff x="0" y="-47625"/>
            <a:chExt cx="2709333" cy="4864217"/>
          </a:xfrm>
        </p:grpSpPr>
        <p:sp>
          <p:nvSpPr>
            <p:cNvPr id="176" name="Google Shape;176;p25"/>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177" name="Google Shape;177;p2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178" name="Google Shape;178;p25"/>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179" name="Google Shape;179;p25"/>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180" name="Google Shape;180;p25"/>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181" name="Google Shape;181;p25"/>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182" name="Google Shape;182;p25"/>
          <p:cNvSpPr txBox="1"/>
          <p:nvPr/>
        </p:nvSpPr>
        <p:spPr>
          <a:xfrm>
            <a:off x="1638250" y="896950"/>
            <a:ext cx="6447000" cy="2235000"/>
          </a:xfrm>
          <a:prstGeom prst="rect">
            <a:avLst/>
          </a:prstGeom>
          <a:solidFill>
            <a:schemeClr val="lt2"/>
          </a:solid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b="1" lang="en" sz="2200">
                <a:solidFill>
                  <a:schemeClr val="dk1"/>
                </a:solidFill>
                <a:latin typeface="Open Sans"/>
                <a:ea typeface="Open Sans"/>
                <a:cs typeface="Open Sans"/>
                <a:sym typeface="Open Sans"/>
              </a:rPr>
              <a:t>	Corporate social responsibility (CSR)</a:t>
            </a:r>
            <a:r>
              <a:rPr lang="en" sz="2200">
                <a:solidFill>
                  <a:schemeClr val="dk1"/>
                </a:solidFill>
                <a:latin typeface="Open Sans"/>
                <a:ea typeface="Open Sans"/>
                <a:cs typeface="Open Sans"/>
                <a:sym typeface="Open Sans"/>
              </a:rPr>
              <a:t> can be defined as the "economic, legal, ethical, and discretionary expectations that society has of organizations at a given point in time" (Carroll and Buchholtz 2003). </a:t>
            </a:r>
            <a:endParaRPr sz="22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186" name="Shape 186"/>
        <p:cNvGrpSpPr/>
        <p:nvPr/>
      </p:nvGrpSpPr>
      <p:grpSpPr>
        <a:xfrm>
          <a:off x="0" y="0"/>
          <a:ext cx="0" cy="0"/>
          <a:chOff x="0" y="0"/>
          <a:chExt cx="0" cy="0"/>
        </a:xfrm>
      </p:grpSpPr>
      <p:sp>
        <p:nvSpPr>
          <p:cNvPr id="187" name="Google Shape;187;p26"/>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188" name="Google Shape;188;p26"/>
          <p:cNvGrpSpPr/>
          <p:nvPr/>
        </p:nvGrpSpPr>
        <p:grpSpPr>
          <a:xfrm rot="-5400000">
            <a:off x="1955005" y="-2045314"/>
            <a:ext cx="5143398" cy="9234230"/>
            <a:chOff x="0" y="-47625"/>
            <a:chExt cx="2709333" cy="4864217"/>
          </a:xfrm>
        </p:grpSpPr>
        <p:sp>
          <p:nvSpPr>
            <p:cNvPr id="189" name="Google Shape;189;p26"/>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190" name="Google Shape;190;p2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191" name="Google Shape;191;p26"/>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192" name="Google Shape;192;p26"/>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193" name="Google Shape;193;p26"/>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194" name="Google Shape;194;p26"/>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195" name="Google Shape;195;p26"/>
          <p:cNvSpPr txBox="1"/>
          <p:nvPr/>
        </p:nvSpPr>
        <p:spPr>
          <a:xfrm>
            <a:off x="1638250" y="896950"/>
            <a:ext cx="6447000" cy="2235000"/>
          </a:xfrm>
          <a:prstGeom prst="rect">
            <a:avLst/>
          </a:prstGeom>
          <a:solidFill>
            <a:schemeClr val="lt2"/>
          </a:solid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chemeClr val="dk1"/>
                </a:solidFill>
                <a:latin typeface="Open Sans"/>
                <a:ea typeface="Open Sans"/>
                <a:cs typeface="Open Sans"/>
                <a:sym typeface="Open Sans"/>
              </a:rPr>
              <a:t>The concept of corporate social responsibility means that organizations have moral, ethical, and philanthropic responsibilities in addition to their responsibilities to earn a fair return for investors.</a:t>
            </a:r>
            <a:endParaRPr sz="22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199" name="Shape 199"/>
        <p:cNvGrpSpPr/>
        <p:nvPr/>
      </p:nvGrpSpPr>
      <p:grpSpPr>
        <a:xfrm>
          <a:off x="0" y="0"/>
          <a:ext cx="0" cy="0"/>
          <a:chOff x="0" y="0"/>
          <a:chExt cx="0" cy="0"/>
        </a:xfrm>
      </p:grpSpPr>
      <p:sp>
        <p:nvSpPr>
          <p:cNvPr id="200" name="Google Shape;200;p27"/>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01" name="Google Shape;201;p27"/>
          <p:cNvGrpSpPr/>
          <p:nvPr/>
        </p:nvGrpSpPr>
        <p:grpSpPr>
          <a:xfrm rot="-5400000">
            <a:off x="1955005" y="-2045314"/>
            <a:ext cx="5143398" cy="9234230"/>
            <a:chOff x="0" y="-47625"/>
            <a:chExt cx="2709333" cy="4864217"/>
          </a:xfrm>
        </p:grpSpPr>
        <p:sp>
          <p:nvSpPr>
            <p:cNvPr id="202" name="Google Shape;202;p27"/>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03" name="Google Shape;203;p2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04" name="Google Shape;204;p27"/>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05" name="Google Shape;205;p27"/>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06" name="Google Shape;206;p27"/>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07" name="Google Shape;207;p27"/>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08" name="Google Shape;208;p27"/>
          <p:cNvSpPr txBox="1"/>
          <p:nvPr/>
        </p:nvSpPr>
        <p:spPr>
          <a:xfrm>
            <a:off x="502150" y="439750"/>
            <a:ext cx="8120700" cy="3657300"/>
          </a:xfrm>
          <a:prstGeom prst="rect">
            <a:avLst/>
          </a:prstGeom>
          <a:solidFill>
            <a:schemeClr val="lt2"/>
          </a:solid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chemeClr val="dk1"/>
                </a:solidFill>
                <a:latin typeface="Open Sans"/>
                <a:ea typeface="Open Sans"/>
                <a:cs typeface="Open Sans"/>
                <a:sym typeface="Open Sans"/>
              </a:rPr>
              <a:t>Corporate social responsibility is related to but not identical with business ethics. While CSR encompasses the economic, legal, ethical, and discretionary responsibilities of organizations, business ethics usually focuses on the moral judgments and behavior of individuals and groups within organizations. Thus, the study of business ethics may be regarded as a component of the larger study of corporate social responsibility.</a:t>
            </a:r>
            <a:endParaRPr sz="22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12" name="Shape 212"/>
        <p:cNvGrpSpPr/>
        <p:nvPr/>
      </p:nvGrpSpPr>
      <p:grpSpPr>
        <a:xfrm>
          <a:off x="0" y="0"/>
          <a:ext cx="0" cy="0"/>
          <a:chOff x="0" y="0"/>
          <a:chExt cx="0" cy="0"/>
        </a:xfrm>
      </p:grpSpPr>
      <p:sp>
        <p:nvSpPr>
          <p:cNvPr id="213" name="Google Shape;213;p28"/>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14" name="Google Shape;214;p28"/>
          <p:cNvGrpSpPr/>
          <p:nvPr/>
        </p:nvGrpSpPr>
        <p:grpSpPr>
          <a:xfrm rot="-5400000">
            <a:off x="1955005" y="-2045314"/>
            <a:ext cx="5143398" cy="9234230"/>
            <a:chOff x="0" y="-47625"/>
            <a:chExt cx="2709333" cy="4864217"/>
          </a:xfrm>
        </p:grpSpPr>
        <p:sp>
          <p:nvSpPr>
            <p:cNvPr id="215" name="Google Shape;215;p28"/>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16" name="Google Shape;216;p2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17" name="Google Shape;217;p28"/>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18" name="Google Shape;218;p28"/>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19" name="Google Shape;219;p28"/>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20" name="Google Shape;220;p28"/>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21" name="Google Shape;221;p28"/>
          <p:cNvSpPr txBox="1"/>
          <p:nvPr/>
        </p:nvSpPr>
        <p:spPr>
          <a:xfrm>
            <a:off x="502150" y="439750"/>
            <a:ext cx="8120700" cy="2709000"/>
          </a:xfrm>
          <a:prstGeom prst="rect">
            <a:avLst/>
          </a:prstGeom>
          <a:solidFill>
            <a:schemeClr val="lt2"/>
          </a:solid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chemeClr val="dk1"/>
                </a:solidFill>
                <a:latin typeface="Open Sans"/>
                <a:ea typeface="Open Sans"/>
                <a:cs typeface="Open Sans"/>
                <a:sym typeface="Open Sans"/>
              </a:rPr>
              <a:t>Carroll and Buchholtz's four-part definition of CSR makes explicit the multi- faceted nature of social responsibility. The economic responsibilities cited in the definition refer to society's expectation that organizations will produce goods and services that are needed and desired by customers and sell those goods and services at a reasonable price.</a:t>
            </a:r>
            <a:endParaRPr sz="22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25" name="Shape 225"/>
        <p:cNvGrpSpPr/>
        <p:nvPr/>
      </p:nvGrpSpPr>
      <p:grpSpPr>
        <a:xfrm>
          <a:off x="0" y="0"/>
          <a:ext cx="0" cy="0"/>
          <a:chOff x="0" y="0"/>
          <a:chExt cx="0" cy="0"/>
        </a:xfrm>
      </p:grpSpPr>
      <p:sp>
        <p:nvSpPr>
          <p:cNvPr id="226" name="Google Shape;226;p29"/>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27" name="Google Shape;227;p29"/>
          <p:cNvGrpSpPr/>
          <p:nvPr/>
        </p:nvGrpSpPr>
        <p:grpSpPr>
          <a:xfrm rot="-5400000">
            <a:off x="1955005" y="-2045314"/>
            <a:ext cx="5143398" cy="9234230"/>
            <a:chOff x="0" y="-47625"/>
            <a:chExt cx="2709333" cy="4864217"/>
          </a:xfrm>
        </p:grpSpPr>
        <p:sp>
          <p:nvSpPr>
            <p:cNvPr id="228" name="Google Shape;228;p29"/>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29" name="Google Shape;229;p2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30" name="Google Shape;230;p29"/>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31" name="Google Shape;231;p29"/>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32" name="Google Shape;232;p29"/>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33" name="Google Shape;233;p29"/>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34" name="Google Shape;234;p29"/>
          <p:cNvSpPr txBox="1"/>
          <p:nvPr/>
        </p:nvSpPr>
        <p:spPr>
          <a:xfrm>
            <a:off x="1107768" y="1876681"/>
            <a:ext cx="6990300" cy="10299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Corporate social responsibility is a complex topic.</a:t>
            </a:r>
            <a:endParaRPr sz="3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38" name="Shape 238"/>
        <p:cNvGrpSpPr/>
        <p:nvPr/>
      </p:nvGrpSpPr>
      <p:grpSpPr>
        <a:xfrm>
          <a:off x="0" y="0"/>
          <a:ext cx="0" cy="0"/>
          <a:chOff x="0" y="0"/>
          <a:chExt cx="0" cy="0"/>
        </a:xfrm>
      </p:grpSpPr>
      <p:sp>
        <p:nvSpPr>
          <p:cNvPr id="239" name="Google Shape;239;p30"/>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40" name="Google Shape;240;p30"/>
          <p:cNvGrpSpPr/>
          <p:nvPr/>
        </p:nvGrpSpPr>
        <p:grpSpPr>
          <a:xfrm rot="-5400000">
            <a:off x="1955005" y="-2045314"/>
            <a:ext cx="5143398" cy="9234230"/>
            <a:chOff x="0" y="-47625"/>
            <a:chExt cx="2709333" cy="4864217"/>
          </a:xfrm>
        </p:grpSpPr>
        <p:sp>
          <p:nvSpPr>
            <p:cNvPr id="241" name="Google Shape;241;p30"/>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42" name="Google Shape;242;p30"/>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43" name="Google Shape;243;p30"/>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44" name="Google Shape;244;p30"/>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45" name="Google Shape;245;p30"/>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46" name="Google Shape;246;p30"/>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47" name="Google Shape;247;p30"/>
          <p:cNvSpPr txBox="1"/>
          <p:nvPr/>
        </p:nvSpPr>
        <p:spPr>
          <a:xfrm>
            <a:off x="1031568" y="744556"/>
            <a:ext cx="6990300" cy="27336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Research suggests that those corporations that develop a reputation as being socially responsive and ethical enjoy higher levels of performance.</a:t>
            </a:r>
            <a:endParaRPr sz="3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51" name="Shape 251"/>
        <p:cNvGrpSpPr/>
        <p:nvPr/>
      </p:nvGrpSpPr>
      <p:grpSpPr>
        <a:xfrm>
          <a:off x="0" y="0"/>
          <a:ext cx="0" cy="0"/>
          <a:chOff x="0" y="0"/>
          <a:chExt cx="0" cy="0"/>
        </a:xfrm>
      </p:grpSpPr>
      <p:sp>
        <p:nvSpPr>
          <p:cNvPr id="252" name="Google Shape;252;p31"/>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53" name="Google Shape;253;p31"/>
          <p:cNvGrpSpPr/>
          <p:nvPr/>
        </p:nvGrpSpPr>
        <p:grpSpPr>
          <a:xfrm rot="-5400000">
            <a:off x="1955005" y="-2045314"/>
            <a:ext cx="5143398" cy="9234230"/>
            <a:chOff x="0" y="-47625"/>
            <a:chExt cx="2709333" cy="4864217"/>
          </a:xfrm>
        </p:grpSpPr>
        <p:sp>
          <p:nvSpPr>
            <p:cNvPr id="254" name="Google Shape;254;p31"/>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55" name="Google Shape;255;p31"/>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56" name="Google Shape;256;p31"/>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57" name="Google Shape;257;p31"/>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58" name="Google Shape;258;p31"/>
          <p:cNvCxnSpPr/>
          <p:nvPr/>
        </p:nvCxnSpPr>
        <p:spPr>
          <a:xfrm flipH="1" rot="10800000">
            <a:off x="4316335" y="41838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59" name="Google Shape;259;p31"/>
          <p:cNvCxnSpPr/>
          <p:nvPr/>
        </p:nvCxnSpPr>
        <p:spPr>
          <a:xfrm flipH="1" rot="10800000">
            <a:off x="4909699" y="38253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60" name="Google Shape;260;p31"/>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CONTEMPORARY SOCIAL ISSUES</a:t>
            </a:r>
            <a:endParaRPr sz="3000"/>
          </a:p>
        </p:txBody>
      </p:sp>
      <p:sp>
        <p:nvSpPr>
          <p:cNvPr id="261" name="Google Shape;261;p31"/>
          <p:cNvSpPr txBox="1"/>
          <p:nvPr/>
        </p:nvSpPr>
        <p:spPr>
          <a:xfrm>
            <a:off x="1518775" y="988650"/>
            <a:ext cx="7089900" cy="3183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Corporations deal with various social issues and problems, both directly related to their operation and not. It would not be possible to satisfactorily describe all of the social issues faced by business. This section will just briefly discuss three contemporary issues that are of major concern: the environment, global issues, and technology issues.</a:t>
            </a:r>
            <a:endParaRPr sz="2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65" name="Shape 265"/>
        <p:cNvGrpSpPr/>
        <p:nvPr/>
      </p:nvGrpSpPr>
      <p:grpSpPr>
        <a:xfrm>
          <a:off x="0" y="0"/>
          <a:ext cx="0" cy="0"/>
          <a:chOff x="0" y="0"/>
          <a:chExt cx="0" cy="0"/>
        </a:xfrm>
      </p:grpSpPr>
      <p:sp>
        <p:nvSpPr>
          <p:cNvPr id="266" name="Google Shape;266;p32"/>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67" name="Google Shape;267;p32"/>
          <p:cNvGrpSpPr/>
          <p:nvPr/>
        </p:nvGrpSpPr>
        <p:grpSpPr>
          <a:xfrm rot="-5400000">
            <a:off x="1955005" y="-2045314"/>
            <a:ext cx="5143398" cy="9234230"/>
            <a:chOff x="0" y="-47625"/>
            <a:chExt cx="2709333" cy="4864217"/>
          </a:xfrm>
        </p:grpSpPr>
        <p:sp>
          <p:nvSpPr>
            <p:cNvPr id="268" name="Google Shape;268;p32"/>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69" name="Google Shape;269;p3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70" name="Google Shape;270;p32"/>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71" name="Google Shape;271;p32"/>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72" name="Google Shape;272;p32"/>
          <p:cNvCxnSpPr/>
          <p:nvPr/>
        </p:nvCxnSpPr>
        <p:spPr>
          <a:xfrm flipH="1" rot="10800000">
            <a:off x="4316335" y="41838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73" name="Google Shape;273;p32"/>
          <p:cNvCxnSpPr/>
          <p:nvPr/>
        </p:nvCxnSpPr>
        <p:spPr>
          <a:xfrm flipH="1" rot="10800000">
            <a:off x="4909699" y="38253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74" name="Google Shape;274;p32"/>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ENVIRONMENTAL ISSUES</a:t>
            </a:r>
            <a:endParaRPr sz="3000"/>
          </a:p>
        </p:txBody>
      </p:sp>
      <p:sp>
        <p:nvSpPr>
          <p:cNvPr id="275" name="Google Shape;275;p32"/>
          <p:cNvSpPr txBox="1"/>
          <p:nvPr/>
        </p:nvSpPr>
        <p:spPr>
          <a:xfrm>
            <a:off x="1518775" y="988650"/>
            <a:ext cx="70899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Corporations have long been criticized and even lambasted by some pressure groups for their negative effect on the natural environment in terms of wasting natural resources and contributing to environmental problems such as pollution and global warming.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t/>
            </a:r>
            <a:endParaRPr sz="2200">
              <a:solidFill>
                <a:srgbClr val="FFFFFF"/>
              </a:solidFill>
              <a:latin typeface="Open Sans"/>
              <a:ea typeface="Open Sans"/>
              <a:cs typeface="Open Sans"/>
              <a:sym typeface="Open San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79" name="Shape 279"/>
        <p:cNvGrpSpPr/>
        <p:nvPr/>
      </p:nvGrpSpPr>
      <p:grpSpPr>
        <a:xfrm>
          <a:off x="0" y="0"/>
          <a:ext cx="0" cy="0"/>
          <a:chOff x="0" y="0"/>
          <a:chExt cx="0" cy="0"/>
        </a:xfrm>
      </p:grpSpPr>
      <p:sp>
        <p:nvSpPr>
          <p:cNvPr id="280" name="Google Shape;280;p33"/>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81" name="Google Shape;281;p33"/>
          <p:cNvGrpSpPr/>
          <p:nvPr/>
        </p:nvGrpSpPr>
        <p:grpSpPr>
          <a:xfrm rot="-5400000">
            <a:off x="1955005" y="-2045314"/>
            <a:ext cx="5143398" cy="9234230"/>
            <a:chOff x="0" y="-47625"/>
            <a:chExt cx="2709333" cy="4864217"/>
          </a:xfrm>
        </p:grpSpPr>
        <p:sp>
          <p:nvSpPr>
            <p:cNvPr id="282" name="Google Shape;282;p33"/>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83" name="Google Shape;283;p33"/>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84" name="Google Shape;284;p33"/>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85" name="Google Shape;285;p33"/>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286" name="Google Shape;286;p33"/>
          <p:cNvCxnSpPr/>
          <p:nvPr/>
        </p:nvCxnSpPr>
        <p:spPr>
          <a:xfrm flipH="1" rot="10800000">
            <a:off x="4316335" y="41838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287" name="Google Shape;287;p33"/>
          <p:cNvCxnSpPr/>
          <p:nvPr/>
        </p:nvCxnSpPr>
        <p:spPr>
          <a:xfrm flipH="1" rot="10800000">
            <a:off x="4909699" y="38253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288" name="Google Shape;288;p33"/>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GLOBAL ISSUES</a:t>
            </a:r>
            <a:endParaRPr sz="3000"/>
          </a:p>
        </p:txBody>
      </p:sp>
      <p:sp>
        <p:nvSpPr>
          <p:cNvPr id="289" name="Google Shape;289;p33"/>
          <p:cNvSpPr txBox="1"/>
          <p:nvPr/>
        </p:nvSpPr>
        <p:spPr>
          <a:xfrm>
            <a:off x="1518775" y="988650"/>
            <a:ext cx="7089900" cy="36573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Corporations increasingly operate in a global environment. The globalization of business appears to be an irreversible trend, but there are many opponents to it. Critics suggest that globalization leads to the exploitation of developing nations' workers, destruction of the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environment, and increased human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rights abuses. </a:t>
            </a:r>
            <a:endParaRPr sz="2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293" name="Shape 293"/>
        <p:cNvGrpSpPr/>
        <p:nvPr/>
      </p:nvGrpSpPr>
      <p:grpSpPr>
        <a:xfrm>
          <a:off x="0" y="0"/>
          <a:ext cx="0" cy="0"/>
          <a:chOff x="0" y="0"/>
          <a:chExt cx="0" cy="0"/>
        </a:xfrm>
      </p:grpSpPr>
      <p:sp>
        <p:nvSpPr>
          <p:cNvPr id="294" name="Google Shape;294;p34"/>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295" name="Google Shape;295;p34"/>
          <p:cNvGrpSpPr/>
          <p:nvPr/>
        </p:nvGrpSpPr>
        <p:grpSpPr>
          <a:xfrm rot="-5400000">
            <a:off x="1955005" y="-2045314"/>
            <a:ext cx="5143398" cy="9234230"/>
            <a:chOff x="0" y="-47625"/>
            <a:chExt cx="2709333" cy="4864217"/>
          </a:xfrm>
        </p:grpSpPr>
        <p:sp>
          <p:nvSpPr>
            <p:cNvPr id="296" name="Google Shape;296;p34"/>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297" name="Google Shape;297;p34"/>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98" name="Google Shape;298;p34"/>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299" name="Google Shape;299;p34"/>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300" name="Google Shape;300;p34"/>
          <p:cNvCxnSpPr/>
          <p:nvPr/>
        </p:nvCxnSpPr>
        <p:spPr>
          <a:xfrm flipH="1" rot="10800000">
            <a:off x="4316335" y="41838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301" name="Google Shape;301;p34"/>
          <p:cNvCxnSpPr/>
          <p:nvPr/>
        </p:nvCxnSpPr>
        <p:spPr>
          <a:xfrm flipH="1" rot="10800000">
            <a:off x="4909699" y="38253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302" name="Google Shape;302;p34"/>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GLOBAL ISSUES</a:t>
            </a:r>
            <a:endParaRPr sz="3000"/>
          </a:p>
        </p:txBody>
      </p:sp>
      <p:sp>
        <p:nvSpPr>
          <p:cNvPr id="303" name="Google Shape;303;p34"/>
          <p:cNvSpPr txBox="1"/>
          <p:nvPr/>
        </p:nvSpPr>
        <p:spPr>
          <a:xfrm>
            <a:off x="1518775" y="988650"/>
            <a:ext cx="70899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Whether one is an opponent or proponent of globalization, it does not change the fact that corporations operating globally face daunting social issues. Perhaps the most pressing issue is that of labor standards in different countries around the world.</a:t>
            </a:r>
            <a:endParaRPr sz="22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07" name="Shape 307"/>
        <p:cNvGrpSpPr/>
        <p:nvPr/>
      </p:nvGrpSpPr>
      <p:grpSpPr>
        <a:xfrm>
          <a:off x="0" y="0"/>
          <a:ext cx="0" cy="0"/>
          <a:chOff x="0" y="0"/>
          <a:chExt cx="0" cy="0"/>
        </a:xfrm>
      </p:grpSpPr>
      <p:sp>
        <p:nvSpPr>
          <p:cNvPr id="308" name="Google Shape;308;p35"/>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309" name="Google Shape;309;p35"/>
          <p:cNvGrpSpPr/>
          <p:nvPr/>
        </p:nvGrpSpPr>
        <p:grpSpPr>
          <a:xfrm rot="-5400000">
            <a:off x="1955005" y="-2045314"/>
            <a:ext cx="5143398" cy="9234230"/>
            <a:chOff x="0" y="-47625"/>
            <a:chExt cx="2709333" cy="4864217"/>
          </a:xfrm>
        </p:grpSpPr>
        <p:sp>
          <p:nvSpPr>
            <p:cNvPr id="310" name="Google Shape;310;p35"/>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11" name="Google Shape;311;p3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12" name="Google Shape;312;p35"/>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13" name="Google Shape;313;p35"/>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314" name="Google Shape;314;p35"/>
          <p:cNvCxnSpPr/>
          <p:nvPr/>
        </p:nvCxnSpPr>
        <p:spPr>
          <a:xfrm flipH="1" rot="10800000">
            <a:off x="4316335" y="41838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315" name="Google Shape;315;p35"/>
          <p:cNvCxnSpPr/>
          <p:nvPr/>
        </p:nvCxnSpPr>
        <p:spPr>
          <a:xfrm flipH="1" rot="10800000">
            <a:off x="4909699" y="38253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316" name="Google Shape;316;p35"/>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GLOBAL ISSUES</a:t>
            </a:r>
            <a:endParaRPr sz="3000"/>
          </a:p>
        </p:txBody>
      </p:sp>
      <p:sp>
        <p:nvSpPr>
          <p:cNvPr id="317" name="Google Shape;317;p35"/>
          <p:cNvSpPr txBox="1"/>
          <p:nvPr/>
        </p:nvSpPr>
        <p:spPr>
          <a:xfrm>
            <a:off x="1518775" y="988650"/>
            <a:ext cx="7089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Another issue in global business is the issue of marketing goods and services in the international marketplace. </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21" name="Shape 321"/>
        <p:cNvGrpSpPr/>
        <p:nvPr/>
      </p:nvGrpSpPr>
      <p:grpSpPr>
        <a:xfrm>
          <a:off x="0" y="0"/>
          <a:ext cx="0" cy="0"/>
          <a:chOff x="0" y="0"/>
          <a:chExt cx="0" cy="0"/>
        </a:xfrm>
      </p:grpSpPr>
      <p:sp>
        <p:nvSpPr>
          <p:cNvPr id="322" name="Google Shape;322;p36"/>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323" name="Google Shape;323;p36"/>
          <p:cNvGrpSpPr/>
          <p:nvPr/>
        </p:nvGrpSpPr>
        <p:grpSpPr>
          <a:xfrm rot="-5400000">
            <a:off x="1955005" y="-2045314"/>
            <a:ext cx="5143398" cy="9234230"/>
            <a:chOff x="0" y="-47625"/>
            <a:chExt cx="2709333" cy="4864217"/>
          </a:xfrm>
        </p:grpSpPr>
        <p:sp>
          <p:nvSpPr>
            <p:cNvPr id="324" name="Google Shape;324;p36"/>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25" name="Google Shape;325;p3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26" name="Google Shape;326;p36"/>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27" name="Google Shape;327;p36"/>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328" name="Google Shape;328;p36"/>
          <p:cNvCxnSpPr/>
          <p:nvPr/>
        </p:nvCxnSpPr>
        <p:spPr>
          <a:xfrm flipH="1" rot="10800000">
            <a:off x="4316335" y="41838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329" name="Google Shape;329;p36"/>
          <p:cNvCxnSpPr/>
          <p:nvPr/>
        </p:nvCxnSpPr>
        <p:spPr>
          <a:xfrm flipH="1" rot="10800000">
            <a:off x="4909699" y="38253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330" name="Google Shape;330;p36"/>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GLOBAL ISSUES</a:t>
            </a:r>
            <a:endParaRPr sz="3000"/>
          </a:p>
        </p:txBody>
      </p:sp>
      <p:sp>
        <p:nvSpPr>
          <p:cNvPr id="331" name="Google Shape;331;p36"/>
          <p:cNvSpPr txBox="1"/>
          <p:nvPr/>
        </p:nvSpPr>
        <p:spPr>
          <a:xfrm>
            <a:off x="1518775" y="988650"/>
            <a:ext cx="70899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Dumping is also another delicate issue in globalization. Secondary products or variants are sold to foreign countries at the price chokingly low for the host country businessmen to compete thereby killing local industry.</a:t>
            </a:r>
            <a:endParaRPr sz="2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35" name="Shape 335"/>
        <p:cNvGrpSpPr/>
        <p:nvPr/>
      </p:nvGrpSpPr>
      <p:grpSpPr>
        <a:xfrm>
          <a:off x="0" y="0"/>
          <a:ext cx="0" cy="0"/>
          <a:chOff x="0" y="0"/>
          <a:chExt cx="0" cy="0"/>
        </a:xfrm>
      </p:grpSpPr>
      <p:sp>
        <p:nvSpPr>
          <p:cNvPr id="336" name="Google Shape;336;p37"/>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337" name="Google Shape;337;p37"/>
          <p:cNvGrpSpPr/>
          <p:nvPr/>
        </p:nvGrpSpPr>
        <p:grpSpPr>
          <a:xfrm rot="-5400000">
            <a:off x="1955005" y="-2045314"/>
            <a:ext cx="5143398" cy="9234230"/>
            <a:chOff x="0" y="-47625"/>
            <a:chExt cx="2709333" cy="4864217"/>
          </a:xfrm>
        </p:grpSpPr>
        <p:sp>
          <p:nvSpPr>
            <p:cNvPr id="338" name="Google Shape;338;p37"/>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39" name="Google Shape;339;p3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40" name="Google Shape;340;p37"/>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41" name="Google Shape;341;p37"/>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342" name="Google Shape;342;p37"/>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343" name="Google Shape;343;p37"/>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344" name="Google Shape;344;p37"/>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TECHNOLOGICAL ISSUES</a:t>
            </a:r>
            <a:endParaRPr sz="3000"/>
          </a:p>
        </p:txBody>
      </p:sp>
      <p:sp>
        <p:nvSpPr>
          <p:cNvPr id="345" name="Google Shape;345;p37"/>
          <p:cNvSpPr txBox="1"/>
          <p:nvPr/>
        </p:nvSpPr>
        <p:spPr>
          <a:xfrm>
            <a:off x="1518775" y="1141050"/>
            <a:ext cx="69903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Another contemporary social issue relates to technology and its effect on society. For example, the Internet has opened up many new avenues for marketing goods and services, but has also opened up the possibility of abuse by corporations.</a:t>
            </a:r>
            <a:endParaRPr sz="2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49" name="Shape 349"/>
        <p:cNvGrpSpPr/>
        <p:nvPr/>
      </p:nvGrpSpPr>
      <p:grpSpPr>
        <a:xfrm>
          <a:off x="0" y="0"/>
          <a:ext cx="0" cy="0"/>
          <a:chOff x="0" y="0"/>
          <a:chExt cx="0" cy="0"/>
        </a:xfrm>
      </p:grpSpPr>
      <p:sp>
        <p:nvSpPr>
          <p:cNvPr id="350" name="Google Shape;350;p38"/>
          <p:cNvSpPr/>
          <p:nvPr/>
        </p:nvSpPr>
        <p:spPr>
          <a:xfrm>
            <a:off x="0" y="-199245"/>
            <a:ext cx="9144000" cy="6092190"/>
          </a:xfrm>
          <a:custGeom>
            <a:rect b="b" l="l" r="r" t="t"/>
            <a:pathLst>
              <a:path extrusionOk="0" h="12184380" w="18288000">
                <a:moveTo>
                  <a:pt x="0" y="0"/>
                </a:moveTo>
                <a:lnTo>
                  <a:pt x="18288000" y="0"/>
                </a:lnTo>
                <a:lnTo>
                  <a:pt x="18288000" y="12184380"/>
                </a:lnTo>
                <a:lnTo>
                  <a:pt x="0" y="12184380"/>
                </a:lnTo>
                <a:lnTo>
                  <a:pt x="0" y="0"/>
                </a:lnTo>
                <a:close/>
              </a:path>
            </a:pathLst>
          </a:custGeom>
          <a:blipFill rotWithShape="1">
            <a:blip r:embed="rId3">
              <a:alphaModFix/>
            </a:blip>
            <a:stretch>
              <a:fillRect b="0" l="0" r="0" t="0"/>
            </a:stretch>
          </a:blipFill>
          <a:ln>
            <a:noFill/>
          </a:ln>
        </p:spPr>
      </p:sp>
      <p:grpSp>
        <p:nvGrpSpPr>
          <p:cNvPr id="351" name="Google Shape;351;p38"/>
          <p:cNvGrpSpPr/>
          <p:nvPr/>
        </p:nvGrpSpPr>
        <p:grpSpPr>
          <a:xfrm rot="-5400000">
            <a:off x="1955005" y="-2045314"/>
            <a:ext cx="5143398" cy="9234230"/>
            <a:chOff x="0" y="-47625"/>
            <a:chExt cx="2709333" cy="4864217"/>
          </a:xfrm>
        </p:grpSpPr>
        <p:sp>
          <p:nvSpPr>
            <p:cNvPr id="352" name="Google Shape;352;p38"/>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53" name="Google Shape;353;p3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54" name="Google Shape;354;p38"/>
          <p:cNvSpPr/>
          <p:nvPr/>
        </p:nvSpPr>
        <p:spPr>
          <a:xfrm rot="2700000">
            <a:off x="-1612525" y="106197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55" name="Google Shape;355;p38"/>
          <p:cNvSpPr txBox="1"/>
          <p:nvPr/>
        </p:nvSpPr>
        <p:spPr>
          <a:xfrm>
            <a:off x="1498080" y="1068181"/>
            <a:ext cx="6521100" cy="4556100"/>
          </a:xfrm>
          <a:prstGeom prst="rect">
            <a:avLst/>
          </a:prstGeom>
          <a:noFill/>
          <a:ln>
            <a:noFill/>
          </a:ln>
        </p:spPr>
        <p:txBody>
          <a:bodyPr anchorCtr="0" anchor="t" bIns="0" lIns="0" spcFirstLastPara="1" rIns="0" wrap="square" tIns="0">
            <a:spAutoFit/>
          </a:bodyPr>
          <a:lstStyle/>
          <a:p>
            <a:pPr indent="0" lvl="0" marL="0" rtl="0" algn="l">
              <a:lnSpc>
                <a:spcPct val="123001"/>
              </a:lnSpc>
              <a:spcBef>
                <a:spcPts val="0"/>
              </a:spcBef>
              <a:spcAft>
                <a:spcPts val="0"/>
              </a:spcAft>
              <a:buClr>
                <a:schemeClr val="dk1"/>
              </a:buClr>
              <a:buSzPts val="1100"/>
              <a:buFont typeface="Arial"/>
              <a:buNone/>
            </a:pPr>
            <a:r>
              <a:rPr b="1" lang="en" sz="5000">
                <a:solidFill>
                  <a:srgbClr val="FF7E44"/>
                </a:solidFill>
                <a:latin typeface="Montserrat Black"/>
                <a:ea typeface="Montserrat Black"/>
                <a:cs typeface="Montserrat Black"/>
                <a:sym typeface="Montserrat Black"/>
              </a:rPr>
              <a:t>ETHICAL BEHAVIOR IN THE ENTERPRISE</a:t>
            </a:r>
            <a:endParaRPr b="1" sz="5000">
              <a:solidFill>
                <a:srgbClr val="FF7E44"/>
              </a:solidFill>
              <a:latin typeface="Montserrat Black"/>
              <a:ea typeface="Montserrat Black"/>
              <a:cs typeface="Montserrat Black"/>
              <a:sym typeface="Montserrat Black"/>
            </a:endParaRPr>
          </a:p>
          <a:p>
            <a:pPr indent="0" lvl="0" marL="0" rtl="0" algn="l">
              <a:lnSpc>
                <a:spcPct val="123001"/>
              </a:lnSpc>
              <a:spcBef>
                <a:spcPts val="0"/>
              </a:spcBef>
              <a:spcAft>
                <a:spcPts val="0"/>
              </a:spcAft>
              <a:buClr>
                <a:schemeClr val="dk1"/>
              </a:buClr>
              <a:buSzPts val="1100"/>
              <a:buFont typeface="Arial"/>
              <a:buNone/>
            </a:pPr>
            <a:r>
              <a:t/>
            </a:r>
            <a:endParaRPr b="1" sz="5000">
              <a:solidFill>
                <a:srgbClr val="FF7E44"/>
              </a:solidFill>
              <a:latin typeface="Montserrat Black"/>
              <a:ea typeface="Montserrat Black"/>
              <a:cs typeface="Montserrat Black"/>
              <a:sym typeface="Montserrat Black"/>
            </a:endParaRPr>
          </a:p>
          <a:p>
            <a:pPr indent="0" lvl="0" marL="0" marR="0" rtl="0" algn="l">
              <a:lnSpc>
                <a:spcPct val="123001"/>
              </a:lnSpc>
              <a:spcBef>
                <a:spcPts val="0"/>
              </a:spcBef>
              <a:spcAft>
                <a:spcPts val="0"/>
              </a:spcAft>
              <a:buNone/>
            </a:pPr>
            <a:r>
              <a:t/>
            </a:r>
            <a:endParaRPr b="1" sz="5000">
              <a:solidFill>
                <a:srgbClr val="FF7E44"/>
              </a:solidFill>
              <a:latin typeface="Montserrat Black"/>
              <a:ea typeface="Montserrat Black"/>
              <a:cs typeface="Montserrat Black"/>
              <a:sym typeface="Montserrat Black"/>
            </a:endParaRPr>
          </a:p>
        </p:txBody>
      </p:sp>
      <p:sp>
        <p:nvSpPr>
          <p:cNvPr id="356" name="Google Shape;356;p38"/>
          <p:cNvSpPr/>
          <p:nvPr/>
        </p:nvSpPr>
        <p:spPr>
          <a:xfrm rot="2700000">
            <a:off x="7566739" y="-164403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357" name="Google Shape;357;p38"/>
          <p:cNvCxnSpPr/>
          <p:nvPr/>
        </p:nvCxnSpPr>
        <p:spPr>
          <a:xfrm flipH="1" rot="10800000">
            <a:off x="5723879" y="-122712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358" name="Google Shape;358;p38"/>
          <p:cNvCxnSpPr/>
          <p:nvPr/>
        </p:nvCxnSpPr>
        <p:spPr>
          <a:xfrm flipH="1" rot="10800000">
            <a:off x="6440805" y="-1585584"/>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62" name="Shape 362"/>
        <p:cNvGrpSpPr/>
        <p:nvPr/>
      </p:nvGrpSpPr>
      <p:grpSpPr>
        <a:xfrm>
          <a:off x="0" y="0"/>
          <a:ext cx="0" cy="0"/>
          <a:chOff x="0" y="0"/>
          <a:chExt cx="0" cy="0"/>
        </a:xfrm>
      </p:grpSpPr>
      <p:sp>
        <p:nvSpPr>
          <p:cNvPr id="363" name="Google Shape;363;p39"/>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364" name="Google Shape;364;p39"/>
          <p:cNvGrpSpPr/>
          <p:nvPr/>
        </p:nvGrpSpPr>
        <p:grpSpPr>
          <a:xfrm rot="-5400000">
            <a:off x="1955005" y="-2045314"/>
            <a:ext cx="5143398" cy="9234230"/>
            <a:chOff x="0" y="-47625"/>
            <a:chExt cx="2709333" cy="4864217"/>
          </a:xfrm>
        </p:grpSpPr>
        <p:sp>
          <p:nvSpPr>
            <p:cNvPr id="365" name="Google Shape;365;p39"/>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66" name="Google Shape;366;p3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67" name="Google Shape;367;p39"/>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68" name="Google Shape;368;p39"/>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369" name="Google Shape;369;p39"/>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370" name="Google Shape;370;p39"/>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371" name="Google Shape;371;p39"/>
          <p:cNvSpPr txBox="1"/>
          <p:nvPr/>
        </p:nvSpPr>
        <p:spPr>
          <a:xfrm>
            <a:off x="1518775" y="455250"/>
            <a:ext cx="7215900" cy="3183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Paying attention to ethics makes good business sense. This can create goodwill for the corporation and enhance the chances of success. Meeting its obligations and treating customers, suppliers, employee, and other stakeholders fairly is a sure shot investment of a brighter future the company in the long-run.</a:t>
            </a:r>
            <a:endParaRPr sz="2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75" name="Shape 375"/>
        <p:cNvGrpSpPr/>
        <p:nvPr/>
      </p:nvGrpSpPr>
      <p:grpSpPr>
        <a:xfrm>
          <a:off x="0" y="0"/>
          <a:ext cx="0" cy="0"/>
          <a:chOff x="0" y="0"/>
          <a:chExt cx="0" cy="0"/>
        </a:xfrm>
      </p:grpSpPr>
      <p:sp>
        <p:nvSpPr>
          <p:cNvPr id="376" name="Google Shape;376;p40"/>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377" name="Google Shape;377;p40"/>
          <p:cNvGrpSpPr/>
          <p:nvPr/>
        </p:nvGrpSpPr>
        <p:grpSpPr>
          <a:xfrm rot="-5400000">
            <a:off x="1955005" y="-2045314"/>
            <a:ext cx="5143398" cy="9234230"/>
            <a:chOff x="0" y="-47625"/>
            <a:chExt cx="2709333" cy="4864217"/>
          </a:xfrm>
        </p:grpSpPr>
        <p:sp>
          <p:nvSpPr>
            <p:cNvPr id="378" name="Google Shape;378;p40"/>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79" name="Google Shape;379;p40"/>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80" name="Google Shape;380;p40"/>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81" name="Google Shape;381;p40"/>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Character</a:t>
            </a:r>
            <a:endParaRPr sz="3000"/>
          </a:p>
        </p:txBody>
      </p:sp>
      <p:sp>
        <p:nvSpPr>
          <p:cNvPr id="382" name="Google Shape;382;p40"/>
          <p:cNvSpPr txBox="1"/>
          <p:nvPr/>
        </p:nvSpPr>
        <p:spPr>
          <a:xfrm>
            <a:off x="1518771" y="836250"/>
            <a:ext cx="6474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Character drives what we do when no one is looking. Each person has the ability to build, change, or even destroy his or her own character. </a:t>
            </a:r>
            <a:endParaRPr sz="2200"/>
          </a:p>
        </p:txBody>
      </p:sp>
      <p:sp>
        <p:nvSpPr>
          <p:cNvPr id="383" name="Google Shape;383;p40"/>
          <p:cNvSpPr txBox="1"/>
          <p:nvPr/>
        </p:nvSpPr>
        <p:spPr>
          <a:xfrm>
            <a:off x="1668855" y="219915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Ethics</a:t>
            </a:r>
            <a:endParaRPr sz="3000"/>
          </a:p>
        </p:txBody>
      </p:sp>
      <p:sp>
        <p:nvSpPr>
          <p:cNvPr id="384" name="Google Shape;384;p40"/>
          <p:cNvSpPr txBox="1"/>
          <p:nvPr/>
        </p:nvSpPr>
        <p:spPr>
          <a:xfrm>
            <a:off x="2110771" y="2775300"/>
            <a:ext cx="6474900" cy="812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Ethics refers to a set of rules that describes what is acceptable conduct in society.</a:t>
            </a:r>
            <a:endParaRPr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388" name="Shape 388"/>
        <p:cNvGrpSpPr/>
        <p:nvPr/>
      </p:nvGrpSpPr>
      <p:grpSpPr>
        <a:xfrm>
          <a:off x="0" y="0"/>
          <a:ext cx="0" cy="0"/>
          <a:chOff x="0" y="0"/>
          <a:chExt cx="0" cy="0"/>
        </a:xfrm>
      </p:grpSpPr>
      <p:sp>
        <p:nvSpPr>
          <p:cNvPr id="389" name="Google Shape;389;p41"/>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390" name="Google Shape;390;p41"/>
          <p:cNvGrpSpPr/>
          <p:nvPr/>
        </p:nvGrpSpPr>
        <p:grpSpPr>
          <a:xfrm rot="-5400000">
            <a:off x="1955005" y="-2045314"/>
            <a:ext cx="5143398" cy="9234230"/>
            <a:chOff x="0" y="-47625"/>
            <a:chExt cx="2709333" cy="4864217"/>
          </a:xfrm>
        </p:grpSpPr>
        <p:sp>
          <p:nvSpPr>
            <p:cNvPr id="391" name="Google Shape;391;p41"/>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392" name="Google Shape;392;p41"/>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93" name="Google Shape;393;p41"/>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394" name="Google Shape;394;p41"/>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Integrity</a:t>
            </a:r>
            <a:endParaRPr sz="3000"/>
          </a:p>
        </p:txBody>
      </p:sp>
      <p:sp>
        <p:nvSpPr>
          <p:cNvPr id="395" name="Google Shape;395;p41"/>
          <p:cNvSpPr txBox="1"/>
          <p:nvPr/>
        </p:nvSpPr>
        <p:spPr>
          <a:xfrm>
            <a:off x="1518771" y="836250"/>
            <a:ext cx="6474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To have integrity is to be honest and sincere. Integrity is defined as adhering to a moral code in daily decision making. </a:t>
            </a:r>
            <a:endParaRPr sz="2200"/>
          </a:p>
        </p:txBody>
      </p:sp>
      <p:sp>
        <p:nvSpPr>
          <p:cNvPr id="396" name="Google Shape;396;p41"/>
          <p:cNvSpPr txBox="1"/>
          <p:nvPr/>
        </p:nvSpPr>
        <p:spPr>
          <a:xfrm>
            <a:off x="1668855" y="219915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Laws</a:t>
            </a:r>
            <a:endParaRPr sz="3000"/>
          </a:p>
        </p:txBody>
      </p:sp>
      <p:sp>
        <p:nvSpPr>
          <p:cNvPr id="397" name="Google Shape;397;p41"/>
          <p:cNvSpPr txBox="1"/>
          <p:nvPr/>
        </p:nvSpPr>
        <p:spPr>
          <a:xfrm>
            <a:off x="1424971" y="2775300"/>
            <a:ext cx="6474900" cy="812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The law is a series of rules and regulations designed to express the needs of the people. </a:t>
            </a:r>
            <a:endParaRPr sz="2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01" name="Shape 401"/>
        <p:cNvGrpSpPr/>
        <p:nvPr/>
      </p:nvGrpSpPr>
      <p:grpSpPr>
        <a:xfrm>
          <a:off x="0" y="0"/>
          <a:ext cx="0" cy="0"/>
          <a:chOff x="0" y="0"/>
          <a:chExt cx="0" cy="0"/>
        </a:xfrm>
      </p:grpSpPr>
      <p:sp>
        <p:nvSpPr>
          <p:cNvPr id="402" name="Google Shape;402;p42"/>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03" name="Google Shape;403;p42"/>
          <p:cNvGrpSpPr/>
          <p:nvPr/>
        </p:nvGrpSpPr>
        <p:grpSpPr>
          <a:xfrm rot="-5400000">
            <a:off x="1955005" y="-2045314"/>
            <a:ext cx="5143398" cy="9234230"/>
            <a:chOff x="0" y="-47625"/>
            <a:chExt cx="2709333" cy="4864217"/>
          </a:xfrm>
        </p:grpSpPr>
        <p:sp>
          <p:nvSpPr>
            <p:cNvPr id="404" name="Google Shape;404;p42"/>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05" name="Google Shape;405;p4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06" name="Google Shape;406;p42"/>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07" name="Google Shape;407;p42"/>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Morals</a:t>
            </a:r>
            <a:endParaRPr sz="3000"/>
          </a:p>
        </p:txBody>
      </p:sp>
      <p:sp>
        <p:nvSpPr>
          <p:cNvPr id="408" name="Google Shape;408;p42"/>
          <p:cNvSpPr txBox="1"/>
          <p:nvPr/>
        </p:nvSpPr>
        <p:spPr>
          <a:xfrm>
            <a:off x="1518771" y="836250"/>
            <a:ext cx="6474900" cy="812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Morals are a set of rules or mode of conduct on which society is based. </a:t>
            </a:r>
            <a:endParaRPr sz="2200"/>
          </a:p>
        </p:txBody>
      </p:sp>
      <p:sp>
        <p:nvSpPr>
          <p:cNvPr id="409" name="Google Shape;409;p42"/>
          <p:cNvSpPr txBox="1"/>
          <p:nvPr/>
        </p:nvSpPr>
        <p:spPr>
          <a:xfrm>
            <a:off x="1668855" y="174195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Values</a:t>
            </a:r>
            <a:endParaRPr sz="3000"/>
          </a:p>
        </p:txBody>
      </p:sp>
      <p:sp>
        <p:nvSpPr>
          <p:cNvPr id="410" name="Google Shape;410;p42"/>
          <p:cNvSpPr txBox="1"/>
          <p:nvPr/>
        </p:nvSpPr>
        <p:spPr>
          <a:xfrm>
            <a:off x="2110771" y="2318100"/>
            <a:ext cx="6474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Values are defined as the acts, customs, and institutions that a group of people regard in a favorable way.</a:t>
            </a:r>
            <a:endParaRPr sz="22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14" name="Shape 414"/>
        <p:cNvGrpSpPr/>
        <p:nvPr/>
      </p:nvGrpSpPr>
      <p:grpSpPr>
        <a:xfrm>
          <a:off x="0" y="0"/>
          <a:ext cx="0" cy="0"/>
          <a:chOff x="0" y="0"/>
          <a:chExt cx="0" cy="0"/>
        </a:xfrm>
      </p:grpSpPr>
      <p:sp>
        <p:nvSpPr>
          <p:cNvPr id="415" name="Google Shape;415;p43"/>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16" name="Google Shape;416;p43"/>
          <p:cNvGrpSpPr/>
          <p:nvPr/>
        </p:nvGrpSpPr>
        <p:grpSpPr>
          <a:xfrm rot="-5400000">
            <a:off x="1955005" y="-2045314"/>
            <a:ext cx="5143398" cy="9234230"/>
            <a:chOff x="0" y="-47625"/>
            <a:chExt cx="2709333" cy="4864217"/>
          </a:xfrm>
        </p:grpSpPr>
        <p:sp>
          <p:nvSpPr>
            <p:cNvPr id="417" name="Google Shape;417;p43"/>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18" name="Google Shape;418;p43"/>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19" name="Google Shape;419;p43"/>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20" name="Google Shape;420;p43"/>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21" name="Google Shape;421;p43"/>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422" name="Google Shape;422;p43"/>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423" name="Google Shape;423;p43"/>
          <p:cNvSpPr txBox="1"/>
          <p:nvPr/>
        </p:nvSpPr>
        <p:spPr>
          <a:xfrm>
            <a:off x="1518775" y="455250"/>
            <a:ext cx="72159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Many professions and corporations have developed codes of ethics to address their unique business situations. By developing a code of ethics, an organization makes it clear that corporations, employees, and members themselves cannot claim ignorance as a defense for unethical conduct.</a:t>
            </a:r>
            <a:endParaRPr sz="22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27" name="Shape 427"/>
        <p:cNvGrpSpPr/>
        <p:nvPr/>
      </p:nvGrpSpPr>
      <p:grpSpPr>
        <a:xfrm>
          <a:off x="0" y="0"/>
          <a:ext cx="0" cy="0"/>
          <a:chOff x="0" y="0"/>
          <a:chExt cx="0" cy="0"/>
        </a:xfrm>
      </p:grpSpPr>
      <p:sp>
        <p:nvSpPr>
          <p:cNvPr id="428" name="Google Shape;428;p44"/>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29" name="Google Shape;429;p44"/>
          <p:cNvGrpSpPr/>
          <p:nvPr/>
        </p:nvGrpSpPr>
        <p:grpSpPr>
          <a:xfrm rot="-5400000">
            <a:off x="1955005" y="-2045314"/>
            <a:ext cx="5143398" cy="9234230"/>
            <a:chOff x="0" y="-47625"/>
            <a:chExt cx="2709333" cy="4864217"/>
          </a:xfrm>
        </p:grpSpPr>
        <p:sp>
          <p:nvSpPr>
            <p:cNvPr id="430" name="Google Shape;430;p44"/>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31" name="Google Shape;431;p44"/>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32" name="Google Shape;432;p44"/>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33" name="Google Shape;433;p44"/>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34" name="Google Shape;434;p44"/>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435" name="Google Shape;435;p44"/>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436" name="Google Shape;436;p44"/>
          <p:cNvSpPr txBox="1"/>
          <p:nvPr/>
        </p:nvSpPr>
        <p:spPr>
          <a:xfrm>
            <a:off x="1518775" y="455250"/>
            <a:ext cx="72159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The potential for unethical behavior in business is everywhere. Several factors however contribute to how real administrators can act ethically. Establishing an ethical standard for business conduct involves more than a written policy.</a:t>
            </a:r>
            <a:endParaRPr sz="2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40" name="Shape 440"/>
        <p:cNvGrpSpPr/>
        <p:nvPr/>
      </p:nvGrpSpPr>
      <p:grpSpPr>
        <a:xfrm>
          <a:off x="0" y="0"/>
          <a:ext cx="0" cy="0"/>
          <a:chOff x="0" y="0"/>
          <a:chExt cx="0" cy="0"/>
        </a:xfrm>
      </p:grpSpPr>
      <p:sp>
        <p:nvSpPr>
          <p:cNvPr id="441" name="Google Shape;441;p45"/>
          <p:cNvSpPr/>
          <p:nvPr/>
        </p:nvSpPr>
        <p:spPr>
          <a:xfrm>
            <a:off x="0" y="-199245"/>
            <a:ext cx="9144000" cy="6092190"/>
          </a:xfrm>
          <a:custGeom>
            <a:rect b="b" l="l" r="r" t="t"/>
            <a:pathLst>
              <a:path extrusionOk="0" h="12184380" w="18288000">
                <a:moveTo>
                  <a:pt x="0" y="0"/>
                </a:moveTo>
                <a:lnTo>
                  <a:pt x="18288000" y="0"/>
                </a:lnTo>
                <a:lnTo>
                  <a:pt x="18288000" y="12184380"/>
                </a:lnTo>
                <a:lnTo>
                  <a:pt x="0" y="12184380"/>
                </a:lnTo>
                <a:lnTo>
                  <a:pt x="0" y="0"/>
                </a:lnTo>
                <a:close/>
              </a:path>
            </a:pathLst>
          </a:custGeom>
          <a:blipFill rotWithShape="1">
            <a:blip r:embed="rId3">
              <a:alphaModFix/>
            </a:blip>
            <a:stretch>
              <a:fillRect b="0" l="0" r="0" t="0"/>
            </a:stretch>
          </a:blipFill>
          <a:ln>
            <a:noFill/>
          </a:ln>
        </p:spPr>
      </p:sp>
      <p:grpSp>
        <p:nvGrpSpPr>
          <p:cNvPr id="442" name="Google Shape;442;p45"/>
          <p:cNvGrpSpPr/>
          <p:nvPr/>
        </p:nvGrpSpPr>
        <p:grpSpPr>
          <a:xfrm rot="-5400000">
            <a:off x="1955005" y="-2045314"/>
            <a:ext cx="5143398" cy="9234230"/>
            <a:chOff x="0" y="-47625"/>
            <a:chExt cx="2709333" cy="4864217"/>
          </a:xfrm>
        </p:grpSpPr>
        <p:sp>
          <p:nvSpPr>
            <p:cNvPr id="443" name="Google Shape;443;p45"/>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44" name="Google Shape;444;p4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45" name="Google Shape;445;p45"/>
          <p:cNvSpPr/>
          <p:nvPr/>
        </p:nvSpPr>
        <p:spPr>
          <a:xfrm rot="2700000">
            <a:off x="-1612525" y="106197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46" name="Google Shape;446;p45"/>
          <p:cNvSpPr txBox="1"/>
          <p:nvPr/>
        </p:nvSpPr>
        <p:spPr>
          <a:xfrm>
            <a:off x="1498080" y="1068181"/>
            <a:ext cx="6521100" cy="2887500"/>
          </a:xfrm>
          <a:prstGeom prst="rect">
            <a:avLst/>
          </a:prstGeom>
          <a:no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4000">
                <a:solidFill>
                  <a:srgbClr val="FF7E44"/>
                </a:solidFill>
                <a:latin typeface="Montserrat Black"/>
                <a:ea typeface="Montserrat Black"/>
                <a:cs typeface="Montserrat Black"/>
                <a:sym typeface="Montserrat Black"/>
              </a:rPr>
              <a:t>ROLE OF THE STATE AND ITS IMPACT ON BUSINESS ORGANIZATIONS</a:t>
            </a:r>
            <a:endParaRPr b="1" sz="4000">
              <a:solidFill>
                <a:srgbClr val="FF7E44"/>
              </a:solidFill>
              <a:latin typeface="Montserrat Black"/>
              <a:ea typeface="Montserrat Black"/>
              <a:cs typeface="Montserrat Black"/>
              <a:sym typeface="Montserrat Black"/>
            </a:endParaRPr>
          </a:p>
        </p:txBody>
      </p:sp>
      <p:sp>
        <p:nvSpPr>
          <p:cNvPr id="447" name="Google Shape;447;p45"/>
          <p:cNvSpPr/>
          <p:nvPr/>
        </p:nvSpPr>
        <p:spPr>
          <a:xfrm rot="2700000">
            <a:off x="7566739" y="-164403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48" name="Google Shape;448;p45"/>
          <p:cNvCxnSpPr/>
          <p:nvPr/>
        </p:nvCxnSpPr>
        <p:spPr>
          <a:xfrm flipH="1" rot="10800000">
            <a:off x="5723879" y="-122712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449" name="Google Shape;449;p45"/>
          <p:cNvCxnSpPr/>
          <p:nvPr/>
        </p:nvCxnSpPr>
        <p:spPr>
          <a:xfrm flipH="1" rot="10800000">
            <a:off x="6440805" y="-1585584"/>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53" name="Shape 453"/>
        <p:cNvGrpSpPr/>
        <p:nvPr/>
      </p:nvGrpSpPr>
      <p:grpSpPr>
        <a:xfrm>
          <a:off x="0" y="0"/>
          <a:ext cx="0" cy="0"/>
          <a:chOff x="0" y="0"/>
          <a:chExt cx="0" cy="0"/>
        </a:xfrm>
      </p:grpSpPr>
      <p:sp>
        <p:nvSpPr>
          <p:cNvPr id="454" name="Google Shape;454;p46"/>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55" name="Google Shape;455;p46"/>
          <p:cNvGrpSpPr/>
          <p:nvPr/>
        </p:nvGrpSpPr>
        <p:grpSpPr>
          <a:xfrm rot="-5400000">
            <a:off x="1955005" y="-2045314"/>
            <a:ext cx="5143398" cy="9234230"/>
            <a:chOff x="0" y="-47625"/>
            <a:chExt cx="2709333" cy="4864217"/>
          </a:xfrm>
        </p:grpSpPr>
        <p:sp>
          <p:nvSpPr>
            <p:cNvPr id="456" name="Google Shape;456;p46"/>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57" name="Google Shape;457;p4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58" name="Google Shape;458;p46"/>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59" name="Google Shape;459;p46"/>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60" name="Google Shape;460;p46"/>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461" name="Google Shape;461;p46"/>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462" name="Google Shape;462;p46"/>
          <p:cNvSpPr txBox="1"/>
          <p:nvPr/>
        </p:nvSpPr>
        <p:spPr>
          <a:xfrm>
            <a:off x="1518775" y="455250"/>
            <a:ext cx="72159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Some sectors have criticized that the government regulatory parameters on the economy is restrictively futile on some extent considering that, often, it not only lacks teeth but also has some features that obstructs the full capability of the enterprise in terms of maximizing wealth. </a:t>
            </a:r>
            <a:endParaRPr sz="22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66" name="Shape 466"/>
        <p:cNvGrpSpPr/>
        <p:nvPr/>
      </p:nvGrpSpPr>
      <p:grpSpPr>
        <a:xfrm>
          <a:off x="0" y="0"/>
          <a:ext cx="0" cy="0"/>
          <a:chOff x="0" y="0"/>
          <a:chExt cx="0" cy="0"/>
        </a:xfrm>
      </p:grpSpPr>
      <p:sp>
        <p:nvSpPr>
          <p:cNvPr id="467" name="Google Shape;467;p47"/>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68" name="Google Shape;468;p47"/>
          <p:cNvGrpSpPr/>
          <p:nvPr/>
        </p:nvGrpSpPr>
        <p:grpSpPr>
          <a:xfrm rot="-5400000">
            <a:off x="1955005" y="-2045314"/>
            <a:ext cx="5143398" cy="9234230"/>
            <a:chOff x="0" y="-47625"/>
            <a:chExt cx="2709333" cy="4864217"/>
          </a:xfrm>
        </p:grpSpPr>
        <p:sp>
          <p:nvSpPr>
            <p:cNvPr id="469" name="Google Shape;469;p47"/>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70" name="Google Shape;470;p4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71" name="Google Shape;471;p47"/>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72" name="Google Shape;472;p47"/>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73" name="Google Shape;473;p47"/>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474" name="Google Shape;474;p47"/>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475" name="Google Shape;475;p47"/>
          <p:cNvSpPr txBox="1"/>
          <p:nvPr/>
        </p:nvSpPr>
        <p:spPr>
          <a:xfrm>
            <a:off x="1518775" y="455250"/>
            <a:ext cx="72159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The importance of private ownership is perfectly consistent with what people believed about personal freedom. People and the business sector believed in limiting the government's authority over the economic pursuits of individuals, including its role in the overall kingdom of economics.</a:t>
            </a:r>
            <a:endParaRPr sz="2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79" name="Shape 479"/>
        <p:cNvGrpSpPr/>
        <p:nvPr/>
      </p:nvGrpSpPr>
      <p:grpSpPr>
        <a:xfrm>
          <a:off x="0" y="0"/>
          <a:ext cx="0" cy="0"/>
          <a:chOff x="0" y="0"/>
          <a:chExt cx="0" cy="0"/>
        </a:xfrm>
      </p:grpSpPr>
      <p:sp>
        <p:nvSpPr>
          <p:cNvPr id="480" name="Google Shape;480;p48"/>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81" name="Google Shape;481;p48"/>
          <p:cNvGrpSpPr/>
          <p:nvPr/>
        </p:nvGrpSpPr>
        <p:grpSpPr>
          <a:xfrm rot="-5400000">
            <a:off x="1955005" y="-2045314"/>
            <a:ext cx="5143398" cy="9234230"/>
            <a:chOff x="0" y="-47625"/>
            <a:chExt cx="2709333" cy="4864217"/>
          </a:xfrm>
        </p:grpSpPr>
        <p:sp>
          <p:nvSpPr>
            <p:cNvPr id="482" name="Google Shape;482;p48"/>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83" name="Google Shape;483;p4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84" name="Google Shape;484;p48"/>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85" name="Google Shape;485;p48"/>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486" name="Google Shape;486;p48"/>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487" name="Google Shape;487;p48"/>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488" name="Google Shape;488;p48"/>
          <p:cNvSpPr txBox="1"/>
          <p:nvPr/>
        </p:nvSpPr>
        <p:spPr>
          <a:xfrm>
            <a:off x="1532750" y="1587400"/>
            <a:ext cx="7215900" cy="1761000"/>
          </a:xfrm>
          <a:prstGeom prst="rect">
            <a:avLst/>
          </a:prstGeom>
          <a:solidFill>
            <a:schemeClr val="lt2"/>
          </a:solid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chemeClr val="dk1"/>
                </a:solidFill>
                <a:latin typeface="Open Sans"/>
                <a:ea typeface="Open Sans"/>
                <a:cs typeface="Open Sans"/>
                <a:sym typeface="Open Sans"/>
              </a:rPr>
              <a:t>In the next slide are some of the important involvements of the government which highlights its functions on regulation and protection of the general public:</a:t>
            </a:r>
            <a:endParaRPr sz="2200">
              <a:solidFill>
                <a:schemeClr val="dk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492" name="Shape 492"/>
        <p:cNvGrpSpPr/>
        <p:nvPr/>
      </p:nvGrpSpPr>
      <p:grpSpPr>
        <a:xfrm>
          <a:off x="0" y="0"/>
          <a:ext cx="0" cy="0"/>
          <a:chOff x="0" y="0"/>
          <a:chExt cx="0" cy="0"/>
        </a:xfrm>
      </p:grpSpPr>
      <p:sp>
        <p:nvSpPr>
          <p:cNvPr id="493" name="Google Shape;493;p49"/>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494" name="Google Shape;494;p49"/>
          <p:cNvGrpSpPr/>
          <p:nvPr/>
        </p:nvGrpSpPr>
        <p:grpSpPr>
          <a:xfrm rot="-5400000">
            <a:off x="1955005" y="-2045314"/>
            <a:ext cx="5143398" cy="9234230"/>
            <a:chOff x="0" y="-47625"/>
            <a:chExt cx="2709333" cy="4864217"/>
          </a:xfrm>
        </p:grpSpPr>
        <p:sp>
          <p:nvSpPr>
            <p:cNvPr id="495" name="Google Shape;495;p49"/>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496" name="Google Shape;496;p4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97" name="Google Shape;497;p49"/>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498" name="Google Shape;498;p49"/>
          <p:cNvSpPr txBox="1"/>
          <p:nvPr/>
        </p:nvSpPr>
        <p:spPr>
          <a:xfrm>
            <a:off x="1076855" y="260106"/>
            <a:ext cx="6990300" cy="4155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2700">
                <a:solidFill>
                  <a:srgbClr val="FF7E44"/>
                </a:solidFill>
                <a:latin typeface="Montserrat Black"/>
                <a:ea typeface="Montserrat Black"/>
                <a:cs typeface="Montserrat Black"/>
                <a:sym typeface="Montserrat Black"/>
              </a:rPr>
              <a:t>ROLE OF GOVERNMENT IN BUSINESS</a:t>
            </a:r>
            <a:endParaRPr sz="2700"/>
          </a:p>
        </p:txBody>
      </p:sp>
      <p:sp>
        <p:nvSpPr>
          <p:cNvPr id="499" name="Google Shape;499;p49"/>
          <p:cNvSpPr txBox="1"/>
          <p:nvPr/>
        </p:nvSpPr>
        <p:spPr>
          <a:xfrm>
            <a:off x="348400" y="760050"/>
            <a:ext cx="8539800" cy="36573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The private sector is the chief economic force of every country, but it needs government regulation. The government's role in business is as old as the country itself; the </a:t>
            </a:r>
            <a:r>
              <a:rPr lang="en" sz="2200" u="sng">
                <a:solidFill>
                  <a:srgbClr val="FFFFFF"/>
                </a:solidFill>
                <a:latin typeface="Open Sans"/>
                <a:ea typeface="Open Sans"/>
                <a:cs typeface="Open Sans"/>
                <a:sym typeface="Open Sans"/>
              </a:rPr>
              <a:t>Constitution</a:t>
            </a:r>
            <a:r>
              <a:rPr lang="en" sz="2200">
                <a:solidFill>
                  <a:srgbClr val="FFFFFF"/>
                </a:solidFill>
                <a:latin typeface="Open Sans"/>
                <a:ea typeface="Open Sans"/>
                <a:cs typeface="Open Sans"/>
                <a:sym typeface="Open Sans"/>
              </a:rPr>
              <a:t> gives the government the power to regulate some commerce. Though the government's role has increased over time, the business community still enjoys considerable freedom.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However, the government still exercises its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authority several ways.</a:t>
            </a:r>
            <a:endParaRPr sz="22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03" name="Shape 503"/>
        <p:cNvGrpSpPr/>
        <p:nvPr/>
      </p:nvGrpSpPr>
      <p:grpSpPr>
        <a:xfrm>
          <a:off x="0" y="0"/>
          <a:ext cx="0" cy="0"/>
          <a:chOff x="0" y="0"/>
          <a:chExt cx="0" cy="0"/>
        </a:xfrm>
      </p:grpSpPr>
      <p:sp>
        <p:nvSpPr>
          <p:cNvPr id="504" name="Google Shape;504;p50"/>
          <p:cNvSpPr txBox="1"/>
          <p:nvPr/>
        </p:nvSpPr>
        <p:spPr>
          <a:xfrm>
            <a:off x="1262675" y="484725"/>
            <a:ext cx="6283800" cy="538800"/>
          </a:xfrm>
          <a:prstGeom prst="rect">
            <a:avLst/>
          </a:prstGeom>
          <a:noFill/>
          <a:ln>
            <a:noFill/>
          </a:ln>
        </p:spPr>
        <p:txBody>
          <a:bodyPr anchorCtr="0" anchor="t" bIns="0" lIns="0" spcFirstLastPara="1" rIns="0" wrap="square" tIns="0">
            <a:spAutoFit/>
          </a:bodyPr>
          <a:lstStyle/>
          <a:p>
            <a:pPr indent="0" lvl="0" marL="0" marR="0" rtl="0" algn="ctr">
              <a:lnSpc>
                <a:spcPct val="123003"/>
              </a:lnSpc>
              <a:spcBef>
                <a:spcPts val="0"/>
              </a:spcBef>
              <a:spcAft>
                <a:spcPts val="0"/>
              </a:spcAft>
              <a:buNone/>
            </a:pPr>
            <a:r>
              <a:rPr b="1" lang="en" sz="3500">
                <a:solidFill>
                  <a:srgbClr val="FF7E44"/>
                </a:solidFill>
                <a:latin typeface="Montserrat Black"/>
                <a:ea typeface="Montserrat Black"/>
                <a:cs typeface="Montserrat Black"/>
                <a:sym typeface="Montserrat Black"/>
              </a:rPr>
              <a:t>Consumer Protection</a:t>
            </a:r>
            <a:endParaRPr sz="700"/>
          </a:p>
        </p:txBody>
      </p:sp>
      <p:sp>
        <p:nvSpPr>
          <p:cNvPr id="505" name="Google Shape;505;p50"/>
          <p:cNvSpPr/>
          <p:nvPr/>
        </p:nvSpPr>
        <p:spPr>
          <a:xfrm rot="2700000">
            <a:off x="3559137" y="2830056"/>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06" name="Google Shape;506;p50"/>
          <p:cNvSpPr txBox="1"/>
          <p:nvPr/>
        </p:nvSpPr>
        <p:spPr>
          <a:xfrm>
            <a:off x="381000" y="1164300"/>
            <a:ext cx="3825000" cy="36576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rgbClr val="FF7E44"/>
                </a:solidFill>
                <a:latin typeface="Montserrat"/>
                <a:ea typeface="Montserrat"/>
                <a:cs typeface="Montserrat"/>
                <a:sym typeface="Montserrat"/>
              </a:rPr>
              <a:t>The government's role in business includes protecting the consumer or customer. </a:t>
            </a:r>
            <a:endParaRPr sz="2200">
              <a:solidFill>
                <a:srgbClr val="FF7E44"/>
              </a:solidFill>
              <a:latin typeface="Montserrat"/>
              <a:ea typeface="Montserrat"/>
              <a:cs typeface="Montserrat"/>
              <a:sym typeface="Montserrat"/>
            </a:endParaRPr>
          </a:p>
          <a:p>
            <a:pPr indent="0" lvl="0" marL="0" marR="0" rtl="0" algn="l">
              <a:lnSpc>
                <a:spcPct val="140010"/>
              </a:lnSpc>
              <a:spcBef>
                <a:spcPts val="0"/>
              </a:spcBef>
              <a:spcAft>
                <a:spcPts val="0"/>
              </a:spcAft>
              <a:buNone/>
            </a:pPr>
            <a:r>
              <a:t/>
            </a:r>
            <a:endParaRPr sz="2200">
              <a:solidFill>
                <a:srgbClr val="FF7E44"/>
              </a:solidFill>
              <a:latin typeface="Montserrat"/>
              <a:ea typeface="Montserrat"/>
              <a:cs typeface="Montserrat"/>
              <a:sym typeface="Montserrat"/>
            </a:endParaRPr>
          </a:p>
          <a:p>
            <a:pPr indent="0" lvl="0" marL="0" marR="0" rtl="0" algn="l">
              <a:lnSpc>
                <a:spcPct val="140010"/>
              </a:lnSpc>
              <a:spcBef>
                <a:spcPts val="0"/>
              </a:spcBef>
              <a:spcAft>
                <a:spcPts val="0"/>
              </a:spcAft>
              <a:buNone/>
            </a:pPr>
            <a:r>
              <a:rPr lang="en" sz="2200">
                <a:solidFill>
                  <a:srgbClr val="FF7E44"/>
                </a:solidFill>
                <a:latin typeface="Montserrat"/>
                <a:ea typeface="Montserrat"/>
                <a:cs typeface="Montserrat"/>
                <a:sym typeface="Montserrat"/>
              </a:rPr>
              <a:t>Other manifestations of this protection are as follows:</a:t>
            </a:r>
            <a:endParaRPr sz="2200">
              <a:solidFill>
                <a:srgbClr val="FF7E44"/>
              </a:solidFill>
              <a:latin typeface="Montserrat"/>
              <a:ea typeface="Montserrat"/>
              <a:cs typeface="Montserrat"/>
              <a:sym typeface="Montserrat"/>
            </a:endParaRPr>
          </a:p>
        </p:txBody>
      </p:sp>
      <p:sp>
        <p:nvSpPr>
          <p:cNvPr id="507" name="Google Shape;507;p50"/>
          <p:cNvSpPr/>
          <p:nvPr/>
        </p:nvSpPr>
        <p:spPr>
          <a:xfrm rot="2700000">
            <a:off x="8328005" y="-112968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508" name="Google Shape;508;p50"/>
          <p:cNvCxnSpPr/>
          <p:nvPr/>
        </p:nvCxnSpPr>
        <p:spPr>
          <a:xfrm flipH="1" rot="10800000">
            <a:off x="6660207" y="-1012879"/>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509" name="Google Shape;509;p50"/>
          <p:cNvCxnSpPr/>
          <p:nvPr/>
        </p:nvCxnSpPr>
        <p:spPr>
          <a:xfrm flipH="1" rot="10800000">
            <a:off x="6848207" y="-1867183"/>
            <a:ext cx="2295300" cy="2295300"/>
          </a:xfrm>
          <a:prstGeom prst="straightConnector1">
            <a:avLst/>
          </a:prstGeom>
          <a:noFill/>
          <a:ln cap="flat" cmpd="sng" w="38100">
            <a:solidFill>
              <a:srgbClr val="F49E77"/>
            </a:solidFill>
            <a:prstDash val="solid"/>
            <a:round/>
            <a:headEnd len="sm" w="sm" type="none"/>
            <a:tailEnd len="sm" w="sm" type="none"/>
          </a:ln>
        </p:spPr>
      </p:cxnSp>
      <p:pic>
        <p:nvPicPr>
          <p:cNvPr id="510" name="Google Shape;510;p50"/>
          <p:cNvPicPr preferRelativeResize="0"/>
          <p:nvPr/>
        </p:nvPicPr>
        <p:blipFill>
          <a:blip r:embed="rId3">
            <a:alphaModFix/>
          </a:blip>
          <a:stretch>
            <a:fillRect/>
          </a:stretch>
        </p:blipFill>
        <p:spPr>
          <a:xfrm rot="2700221">
            <a:off x="4392395" y="1106062"/>
            <a:ext cx="3298865" cy="4709755"/>
          </a:xfrm>
          <a:prstGeom prst="roundRect">
            <a:avLst>
              <a:gd fmla="val 50000" name="adj"/>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14" name="Shape 514"/>
        <p:cNvGrpSpPr/>
        <p:nvPr/>
      </p:nvGrpSpPr>
      <p:grpSpPr>
        <a:xfrm>
          <a:off x="0" y="0"/>
          <a:ext cx="0" cy="0"/>
          <a:chOff x="0" y="0"/>
          <a:chExt cx="0" cy="0"/>
        </a:xfrm>
      </p:grpSpPr>
      <p:sp>
        <p:nvSpPr>
          <p:cNvPr id="515" name="Google Shape;515;p51"/>
          <p:cNvSpPr txBox="1"/>
          <p:nvPr/>
        </p:nvSpPr>
        <p:spPr>
          <a:xfrm>
            <a:off x="451152" y="713450"/>
            <a:ext cx="3250200" cy="31833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rgbClr val="FF7E44"/>
                </a:solidFill>
                <a:latin typeface="Montserrat"/>
                <a:ea typeface="Montserrat"/>
                <a:cs typeface="Montserrat"/>
                <a:sym typeface="Montserrat"/>
              </a:rPr>
              <a:t>a. Businesses need the court system for protecting property rights, enforcing contracts, and resolving commercial disputes.</a:t>
            </a:r>
            <a:endParaRPr sz="2200"/>
          </a:p>
        </p:txBody>
      </p:sp>
      <p:sp>
        <p:nvSpPr>
          <p:cNvPr id="516" name="Google Shape;516;p51"/>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17" name="Google Shape;517;p51"/>
          <p:cNvSpPr/>
          <p:nvPr/>
        </p:nvSpPr>
        <p:spPr>
          <a:xfrm rot="2700000">
            <a:off x="7863469" y="-22240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518" name="Google Shape;518;p51"/>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519" name="Google Shape;519;p51"/>
          <p:cNvCxnSpPr/>
          <p:nvPr/>
        </p:nvCxnSpPr>
        <p:spPr>
          <a:xfrm flipH="1" rot="10800000">
            <a:off x="5419471" y="3162429"/>
            <a:ext cx="2295300" cy="2295300"/>
          </a:xfrm>
          <a:prstGeom prst="straightConnector1">
            <a:avLst/>
          </a:prstGeom>
          <a:noFill/>
          <a:ln cap="flat" cmpd="sng" w="38100">
            <a:solidFill>
              <a:srgbClr val="F49E77"/>
            </a:solidFill>
            <a:prstDash val="solid"/>
            <a:round/>
            <a:headEnd len="sm" w="sm" type="none"/>
            <a:tailEnd len="sm" w="sm" type="none"/>
          </a:ln>
        </p:spPr>
      </p:cxnSp>
      <p:sp>
        <p:nvSpPr>
          <p:cNvPr id="520" name="Google Shape;520;p51"/>
          <p:cNvSpPr txBox="1"/>
          <p:nvPr/>
        </p:nvSpPr>
        <p:spPr>
          <a:xfrm>
            <a:off x="4277377" y="1406450"/>
            <a:ext cx="3250200" cy="12870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rgbClr val="FF7E44"/>
                </a:solidFill>
                <a:latin typeface="Montserrat"/>
                <a:ea typeface="Montserrat"/>
                <a:cs typeface="Montserrat"/>
                <a:sym typeface="Montserrat"/>
              </a:rPr>
              <a:t>b. Governments protect consumers from businesses.</a:t>
            </a:r>
            <a:endParaRPr sz="22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24" name="Shape 524"/>
        <p:cNvGrpSpPr/>
        <p:nvPr/>
      </p:nvGrpSpPr>
      <p:grpSpPr>
        <a:xfrm>
          <a:off x="0" y="0"/>
          <a:ext cx="0" cy="0"/>
          <a:chOff x="0" y="0"/>
          <a:chExt cx="0" cy="0"/>
        </a:xfrm>
      </p:grpSpPr>
      <p:sp>
        <p:nvSpPr>
          <p:cNvPr id="525" name="Google Shape;525;p52"/>
          <p:cNvSpPr txBox="1"/>
          <p:nvPr/>
        </p:nvSpPr>
        <p:spPr>
          <a:xfrm>
            <a:off x="451152" y="713450"/>
            <a:ext cx="3250200" cy="36576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rgbClr val="FF7E44"/>
                </a:solidFill>
                <a:latin typeface="Montserrat"/>
                <a:ea typeface="Montserrat"/>
                <a:cs typeface="Montserrat"/>
                <a:sym typeface="Montserrat"/>
              </a:rPr>
              <a:t>c. Government hears and corrects consumers' complaint about business fraud and put into effect recalls of substandard and dangerous products.</a:t>
            </a:r>
            <a:endParaRPr sz="2200"/>
          </a:p>
        </p:txBody>
      </p:sp>
      <p:sp>
        <p:nvSpPr>
          <p:cNvPr id="526" name="Google Shape;526;p52"/>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27" name="Google Shape;527;p52"/>
          <p:cNvSpPr/>
          <p:nvPr/>
        </p:nvSpPr>
        <p:spPr>
          <a:xfrm rot="2700000">
            <a:off x="7863469" y="-22240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528" name="Google Shape;528;p52"/>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529" name="Google Shape;529;p52"/>
          <p:cNvCxnSpPr/>
          <p:nvPr/>
        </p:nvCxnSpPr>
        <p:spPr>
          <a:xfrm flipH="1" rot="10800000">
            <a:off x="5419471" y="3162429"/>
            <a:ext cx="2295300" cy="2295300"/>
          </a:xfrm>
          <a:prstGeom prst="straightConnector1">
            <a:avLst/>
          </a:prstGeom>
          <a:noFill/>
          <a:ln cap="flat" cmpd="sng" w="38100">
            <a:solidFill>
              <a:srgbClr val="F49E77"/>
            </a:solidFill>
            <a:prstDash val="solid"/>
            <a:round/>
            <a:headEnd len="sm" w="sm" type="none"/>
            <a:tailEnd len="sm" w="sm" type="none"/>
          </a:ln>
        </p:spPr>
      </p:cxnSp>
      <p:sp>
        <p:nvSpPr>
          <p:cNvPr id="530" name="Google Shape;530;p52"/>
          <p:cNvSpPr txBox="1"/>
          <p:nvPr/>
        </p:nvSpPr>
        <p:spPr>
          <a:xfrm>
            <a:off x="4277377" y="1101650"/>
            <a:ext cx="3250200" cy="2709300"/>
          </a:xfrm>
          <a:prstGeom prst="rect">
            <a:avLst/>
          </a:prstGeom>
          <a:noFill/>
          <a:ln>
            <a:noFill/>
          </a:ln>
        </p:spPr>
        <p:txBody>
          <a:bodyPr anchorCtr="0" anchor="t" bIns="0" lIns="0" spcFirstLastPara="1" rIns="0" wrap="square" tIns="0">
            <a:spAutoFit/>
          </a:bodyPr>
          <a:lstStyle/>
          <a:p>
            <a:pPr indent="0" lvl="0" marL="0" rtl="0" algn="l">
              <a:lnSpc>
                <a:spcPct val="140010"/>
              </a:lnSpc>
              <a:spcBef>
                <a:spcPts val="0"/>
              </a:spcBef>
              <a:spcAft>
                <a:spcPts val="0"/>
              </a:spcAft>
              <a:buClr>
                <a:schemeClr val="dk1"/>
              </a:buClr>
              <a:buSzPts val="1100"/>
              <a:buFont typeface="Arial"/>
              <a:buNone/>
            </a:pPr>
            <a:r>
              <a:rPr lang="en" sz="2200">
                <a:solidFill>
                  <a:srgbClr val="FF7E44"/>
                </a:solidFill>
                <a:latin typeface="Montserrat"/>
                <a:ea typeface="Montserrat"/>
                <a:cs typeface="Montserrat"/>
                <a:sym typeface="Montserrat"/>
              </a:rPr>
              <a:t>d. Government controls private companies' actions to protect public health and safety.</a:t>
            </a:r>
            <a:endParaRPr sz="2200">
              <a:solidFill>
                <a:srgbClr val="FF7E44"/>
              </a:solidFill>
              <a:latin typeface="Montserrat"/>
              <a:ea typeface="Montserrat"/>
              <a:cs typeface="Montserrat"/>
              <a:sym typeface="Montserrat"/>
            </a:endParaRPr>
          </a:p>
          <a:p>
            <a:pPr indent="0" lvl="0" marL="0" marR="0" rtl="0" algn="l">
              <a:lnSpc>
                <a:spcPct val="140010"/>
              </a:lnSpc>
              <a:spcBef>
                <a:spcPts val="0"/>
              </a:spcBef>
              <a:spcAft>
                <a:spcPts val="0"/>
              </a:spcAft>
              <a:buNone/>
            </a:pPr>
            <a:r>
              <a:t/>
            </a:r>
            <a:endParaRPr sz="2200">
              <a:solidFill>
                <a:srgbClr val="FF7E44"/>
              </a:solidFill>
              <a:latin typeface="Montserrat"/>
              <a:ea typeface="Montserrat"/>
              <a:cs typeface="Montserrat"/>
              <a:sym typeface="Montserrat"/>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34" name="Shape 534"/>
        <p:cNvGrpSpPr/>
        <p:nvPr/>
      </p:nvGrpSpPr>
      <p:grpSpPr>
        <a:xfrm>
          <a:off x="0" y="0"/>
          <a:ext cx="0" cy="0"/>
          <a:chOff x="0" y="0"/>
          <a:chExt cx="0" cy="0"/>
        </a:xfrm>
      </p:grpSpPr>
      <p:sp>
        <p:nvSpPr>
          <p:cNvPr id="535" name="Google Shape;535;p53"/>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536" name="Google Shape;536;p53"/>
          <p:cNvGrpSpPr/>
          <p:nvPr/>
        </p:nvGrpSpPr>
        <p:grpSpPr>
          <a:xfrm rot="-5400000">
            <a:off x="1955005" y="-2045314"/>
            <a:ext cx="5143398" cy="9234230"/>
            <a:chOff x="0" y="-47625"/>
            <a:chExt cx="2709333" cy="4864217"/>
          </a:xfrm>
        </p:grpSpPr>
        <p:sp>
          <p:nvSpPr>
            <p:cNvPr id="537" name="Google Shape;537;p53"/>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538" name="Google Shape;538;p53"/>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39" name="Google Shape;539;p53"/>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40" name="Google Shape;540;p53"/>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Contract Enforcement</a:t>
            </a:r>
            <a:endParaRPr sz="3000"/>
          </a:p>
        </p:txBody>
      </p:sp>
      <p:sp>
        <p:nvSpPr>
          <p:cNvPr id="541" name="Google Shape;541;p53"/>
          <p:cNvSpPr txBox="1"/>
          <p:nvPr/>
        </p:nvSpPr>
        <p:spPr>
          <a:xfrm>
            <a:off x="1518771" y="836250"/>
            <a:ext cx="6474900" cy="1761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Businesses deal with other businesses. These contracts may be complex, such as mergers, or they may be as simple as a warranty on supplies purchased.</a:t>
            </a:r>
            <a:endParaRPr sz="2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45" name="Shape 545"/>
        <p:cNvGrpSpPr/>
        <p:nvPr/>
      </p:nvGrpSpPr>
      <p:grpSpPr>
        <a:xfrm>
          <a:off x="0" y="0"/>
          <a:ext cx="0" cy="0"/>
          <a:chOff x="0" y="0"/>
          <a:chExt cx="0" cy="0"/>
        </a:xfrm>
      </p:grpSpPr>
      <p:sp>
        <p:nvSpPr>
          <p:cNvPr id="546" name="Google Shape;546;p54"/>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547" name="Google Shape;547;p54"/>
          <p:cNvGrpSpPr/>
          <p:nvPr/>
        </p:nvGrpSpPr>
        <p:grpSpPr>
          <a:xfrm rot="-5400000">
            <a:off x="1955005" y="-2045314"/>
            <a:ext cx="5143398" cy="9234230"/>
            <a:chOff x="0" y="-47625"/>
            <a:chExt cx="2709333" cy="4864217"/>
          </a:xfrm>
        </p:grpSpPr>
        <p:sp>
          <p:nvSpPr>
            <p:cNvPr id="548" name="Google Shape;548;p54"/>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549" name="Google Shape;549;p54"/>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50" name="Google Shape;550;p54"/>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51" name="Google Shape;551;p54"/>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Employee Protection</a:t>
            </a:r>
            <a:endParaRPr sz="3000"/>
          </a:p>
        </p:txBody>
      </p:sp>
      <p:sp>
        <p:nvSpPr>
          <p:cNvPr id="552" name="Google Shape;552;p54"/>
          <p:cNvSpPr txBox="1"/>
          <p:nvPr/>
        </p:nvSpPr>
        <p:spPr>
          <a:xfrm>
            <a:off x="1518771" y="836250"/>
            <a:ext cx="64749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	Many agencies work to protect the rights of employees. This rights covers the following: regular employment, probationary employment, minimum employable age, prohibition against stipulation of marriage, anti-sexual harassment law and many others.</a:t>
            </a:r>
            <a:endParaRPr sz="22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56" name="Shape 556"/>
        <p:cNvGrpSpPr/>
        <p:nvPr/>
      </p:nvGrpSpPr>
      <p:grpSpPr>
        <a:xfrm>
          <a:off x="0" y="0"/>
          <a:ext cx="0" cy="0"/>
          <a:chOff x="0" y="0"/>
          <a:chExt cx="0" cy="0"/>
        </a:xfrm>
      </p:grpSpPr>
      <p:sp>
        <p:nvSpPr>
          <p:cNvPr id="557" name="Google Shape;557;p55"/>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558" name="Google Shape;558;p55"/>
          <p:cNvGrpSpPr/>
          <p:nvPr/>
        </p:nvGrpSpPr>
        <p:grpSpPr>
          <a:xfrm rot="-5400000">
            <a:off x="1955005" y="-2045314"/>
            <a:ext cx="5143398" cy="9234230"/>
            <a:chOff x="0" y="-47625"/>
            <a:chExt cx="2709333" cy="4864217"/>
          </a:xfrm>
        </p:grpSpPr>
        <p:sp>
          <p:nvSpPr>
            <p:cNvPr id="559" name="Google Shape;559;p55"/>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560" name="Google Shape;560;p5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61" name="Google Shape;561;p55"/>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62" name="Google Shape;562;p55"/>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Environmental Protection</a:t>
            </a:r>
            <a:endParaRPr sz="3000"/>
          </a:p>
        </p:txBody>
      </p:sp>
      <p:sp>
        <p:nvSpPr>
          <p:cNvPr id="563" name="Google Shape;563;p55"/>
          <p:cNvSpPr txBox="1"/>
          <p:nvPr/>
        </p:nvSpPr>
        <p:spPr>
          <a:xfrm>
            <a:off x="1518775" y="836250"/>
            <a:ext cx="6146700" cy="41313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When a marketing transaction impacts a third party besides the marketer and purchaser the effect is called an "</a:t>
            </a:r>
            <a:r>
              <a:rPr lang="en" sz="2200" u="sng">
                <a:solidFill>
                  <a:srgbClr val="FFFFFF"/>
                </a:solidFill>
                <a:latin typeface="Open Sans"/>
                <a:ea typeface="Open Sans"/>
                <a:cs typeface="Open Sans"/>
                <a:sym typeface="Open Sans"/>
              </a:rPr>
              <a:t>externality</a:t>
            </a:r>
            <a:r>
              <a:rPr lang="en" sz="2200">
                <a:solidFill>
                  <a:srgbClr val="FFFFFF"/>
                </a:solidFill>
                <a:latin typeface="Open Sans"/>
                <a:ea typeface="Open Sans"/>
                <a:cs typeface="Open Sans"/>
                <a:sym typeface="Open Sans"/>
              </a:rPr>
              <a:t>." The third party is often the environment. Thus, it is the government's role to regulate industry and thereby protect the public from environmental externalities. Whether the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government is effective in this role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is a matter of much discussion.</a:t>
            </a:r>
            <a:endParaRPr sz="22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67" name="Shape 567"/>
        <p:cNvGrpSpPr/>
        <p:nvPr/>
      </p:nvGrpSpPr>
      <p:grpSpPr>
        <a:xfrm>
          <a:off x="0" y="0"/>
          <a:ext cx="0" cy="0"/>
          <a:chOff x="0" y="0"/>
          <a:chExt cx="0" cy="0"/>
        </a:xfrm>
      </p:grpSpPr>
      <p:sp>
        <p:nvSpPr>
          <p:cNvPr id="568" name="Google Shape;568;p56"/>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569" name="Google Shape;569;p56"/>
          <p:cNvGrpSpPr/>
          <p:nvPr/>
        </p:nvGrpSpPr>
        <p:grpSpPr>
          <a:xfrm rot="-5400000">
            <a:off x="1955005" y="-2045314"/>
            <a:ext cx="5143398" cy="9234230"/>
            <a:chOff x="0" y="-47625"/>
            <a:chExt cx="2709333" cy="4864217"/>
          </a:xfrm>
        </p:grpSpPr>
        <p:sp>
          <p:nvSpPr>
            <p:cNvPr id="570" name="Google Shape;570;p56"/>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571" name="Google Shape;571;p5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72" name="Google Shape;572;p56"/>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73" name="Google Shape;573;p56"/>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574" name="Google Shape;574;p56"/>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575" name="Google Shape;575;p56"/>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576" name="Google Shape;576;p56"/>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Investor Protection</a:t>
            </a:r>
            <a:endParaRPr sz="3000"/>
          </a:p>
        </p:txBody>
      </p:sp>
      <p:sp>
        <p:nvSpPr>
          <p:cNvPr id="577" name="Google Shape;577;p56"/>
          <p:cNvSpPr txBox="1"/>
          <p:nvPr/>
        </p:nvSpPr>
        <p:spPr>
          <a:xfrm>
            <a:off x="1518771" y="1141050"/>
            <a:ext cx="64749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Government mandates that companies make financial information public, thereby protecting the rights of investors and facilitating further investment. This is generally done through filings with the Securities and Exchange Commission.</a:t>
            </a:r>
            <a:endParaRPr sz="22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81" name="Shape 581"/>
        <p:cNvGrpSpPr/>
        <p:nvPr/>
      </p:nvGrpSpPr>
      <p:grpSpPr>
        <a:xfrm>
          <a:off x="0" y="0"/>
          <a:ext cx="0" cy="0"/>
          <a:chOff x="0" y="0"/>
          <a:chExt cx="0" cy="0"/>
        </a:xfrm>
      </p:grpSpPr>
      <p:sp>
        <p:nvSpPr>
          <p:cNvPr id="582" name="Google Shape;582;p57"/>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583" name="Google Shape;583;p57"/>
          <p:cNvGrpSpPr/>
          <p:nvPr/>
        </p:nvGrpSpPr>
        <p:grpSpPr>
          <a:xfrm rot="-5400000">
            <a:off x="1955005" y="-2045314"/>
            <a:ext cx="5143398" cy="9234230"/>
            <a:chOff x="0" y="-47625"/>
            <a:chExt cx="2709333" cy="4864217"/>
          </a:xfrm>
        </p:grpSpPr>
        <p:sp>
          <p:nvSpPr>
            <p:cNvPr id="584" name="Google Shape;584;p57"/>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585" name="Google Shape;585;p5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86" name="Google Shape;586;p57"/>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87" name="Google Shape;587;p57"/>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588" name="Google Shape;588;p57"/>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589" name="Google Shape;589;p57"/>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590" name="Google Shape;590;p57"/>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Investor Protection</a:t>
            </a:r>
            <a:endParaRPr sz="3000"/>
          </a:p>
        </p:txBody>
      </p:sp>
      <p:sp>
        <p:nvSpPr>
          <p:cNvPr id="591" name="Google Shape;591;p57"/>
          <p:cNvSpPr txBox="1"/>
          <p:nvPr/>
        </p:nvSpPr>
        <p:spPr>
          <a:xfrm>
            <a:off x="1518771" y="1141050"/>
            <a:ext cx="6474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	The government certainly has the hand on what it wants the country to be perceived in the outside world.</a:t>
            </a:r>
            <a:endParaRPr sz="22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595" name="Shape 595"/>
        <p:cNvGrpSpPr/>
        <p:nvPr/>
      </p:nvGrpSpPr>
      <p:grpSpPr>
        <a:xfrm>
          <a:off x="0" y="0"/>
          <a:ext cx="0" cy="0"/>
          <a:chOff x="0" y="0"/>
          <a:chExt cx="0" cy="0"/>
        </a:xfrm>
      </p:grpSpPr>
      <p:sp>
        <p:nvSpPr>
          <p:cNvPr id="596" name="Google Shape;596;p58"/>
          <p:cNvSpPr/>
          <p:nvPr/>
        </p:nvSpPr>
        <p:spPr>
          <a:xfrm>
            <a:off x="181067" y="1136096"/>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97" name="Google Shape;597;p58"/>
          <p:cNvSpPr/>
          <p:nvPr/>
        </p:nvSpPr>
        <p:spPr>
          <a:xfrm>
            <a:off x="181067" y="1631396"/>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598" name="Google Shape;598;p58"/>
          <p:cNvSpPr txBox="1"/>
          <p:nvPr/>
        </p:nvSpPr>
        <p:spPr>
          <a:xfrm>
            <a:off x="556978" y="2426286"/>
            <a:ext cx="1333200" cy="7389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Starting a Business</a:t>
            </a:r>
            <a:endParaRPr sz="700"/>
          </a:p>
        </p:txBody>
      </p:sp>
      <p:sp>
        <p:nvSpPr>
          <p:cNvPr id="599" name="Google Shape;599;p58"/>
          <p:cNvSpPr/>
          <p:nvPr/>
        </p:nvSpPr>
        <p:spPr>
          <a:xfrm>
            <a:off x="2413325" y="757397"/>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00" name="Google Shape;600;p58"/>
          <p:cNvSpPr/>
          <p:nvPr/>
        </p:nvSpPr>
        <p:spPr>
          <a:xfrm>
            <a:off x="2413325" y="1252697"/>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01" name="Google Shape;601;p58"/>
          <p:cNvSpPr txBox="1"/>
          <p:nvPr/>
        </p:nvSpPr>
        <p:spPr>
          <a:xfrm>
            <a:off x="2543874" y="2504787"/>
            <a:ext cx="1824000" cy="3078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Licenses</a:t>
            </a:r>
            <a:endParaRPr sz="700"/>
          </a:p>
        </p:txBody>
      </p:sp>
      <p:sp>
        <p:nvSpPr>
          <p:cNvPr id="602" name="Google Shape;602;p58"/>
          <p:cNvSpPr/>
          <p:nvPr/>
        </p:nvSpPr>
        <p:spPr>
          <a:xfrm>
            <a:off x="4645583" y="378699"/>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03" name="Google Shape;603;p58"/>
          <p:cNvSpPr/>
          <p:nvPr/>
        </p:nvSpPr>
        <p:spPr>
          <a:xfrm>
            <a:off x="4645583" y="873999"/>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04" name="Google Shape;604;p58"/>
          <p:cNvSpPr txBox="1"/>
          <p:nvPr/>
        </p:nvSpPr>
        <p:spPr>
          <a:xfrm>
            <a:off x="4645583" y="1821288"/>
            <a:ext cx="2085000" cy="7389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Employing Workers</a:t>
            </a:r>
            <a:endParaRPr sz="700"/>
          </a:p>
        </p:txBody>
      </p:sp>
      <p:sp>
        <p:nvSpPr>
          <p:cNvPr id="605" name="Google Shape;605;p58"/>
          <p:cNvSpPr/>
          <p:nvPr/>
        </p:nvSpPr>
        <p:spPr>
          <a:xfrm>
            <a:off x="6877840" y="0"/>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06" name="Google Shape;606;p58"/>
          <p:cNvSpPr/>
          <p:nvPr/>
        </p:nvSpPr>
        <p:spPr>
          <a:xfrm>
            <a:off x="6877840" y="495300"/>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07" name="Google Shape;607;p58"/>
          <p:cNvSpPr txBox="1"/>
          <p:nvPr/>
        </p:nvSpPr>
        <p:spPr>
          <a:xfrm>
            <a:off x="7273625" y="1366390"/>
            <a:ext cx="1295400" cy="7389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Getting Credit</a:t>
            </a:r>
            <a:endParaRPr sz="700"/>
          </a:p>
        </p:txBody>
      </p:sp>
      <p:cxnSp>
        <p:nvCxnSpPr>
          <p:cNvPr id="608" name="Google Shape;608;p58"/>
          <p:cNvCxnSpPr/>
          <p:nvPr/>
        </p:nvCxnSpPr>
        <p:spPr>
          <a:xfrm flipH="1" rot="10800000">
            <a:off x="1896985" y="-1238662"/>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09" name="Google Shape;609;p58"/>
          <p:cNvCxnSpPr/>
          <p:nvPr/>
        </p:nvCxnSpPr>
        <p:spPr>
          <a:xfrm flipH="1" rot="10800000">
            <a:off x="5450672" y="3323813"/>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10" name="Google Shape;610;p58"/>
          <p:cNvCxnSpPr/>
          <p:nvPr/>
        </p:nvCxnSpPr>
        <p:spPr>
          <a:xfrm flipH="1" rot="10800000">
            <a:off x="2455967" y="-1544638"/>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11" name="Google Shape;611;p58"/>
          <p:cNvCxnSpPr/>
          <p:nvPr/>
        </p:nvCxnSpPr>
        <p:spPr>
          <a:xfrm flipH="1" rot="10800000">
            <a:off x="6009655" y="3017837"/>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15" name="Shape 615"/>
        <p:cNvGrpSpPr/>
        <p:nvPr/>
      </p:nvGrpSpPr>
      <p:grpSpPr>
        <a:xfrm>
          <a:off x="0" y="0"/>
          <a:ext cx="0" cy="0"/>
          <a:chOff x="0" y="0"/>
          <a:chExt cx="0" cy="0"/>
        </a:xfrm>
      </p:grpSpPr>
      <p:sp>
        <p:nvSpPr>
          <p:cNvPr id="616" name="Google Shape;616;p59"/>
          <p:cNvSpPr/>
          <p:nvPr/>
        </p:nvSpPr>
        <p:spPr>
          <a:xfrm>
            <a:off x="1247867" y="1288496"/>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17" name="Google Shape;617;p59"/>
          <p:cNvSpPr/>
          <p:nvPr/>
        </p:nvSpPr>
        <p:spPr>
          <a:xfrm>
            <a:off x="1324067" y="1478996"/>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18" name="Google Shape;618;p59"/>
          <p:cNvSpPr txBox="1"/>
          <p:nvPr/>
        </p:nvSpPr>
        <p:spPr>
          <a:xfrm>
            <a:off x="1623775" y="2273875"/>
            <a:ext cx="1454700" cy="7389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Protecting Investors</a:t>
            </a:r>
            <a:endParaRPr sz="700"/>
          </a:p>
        </p:txBody>
      </p:sp>
      <p:sp>
        <p:nvSpPr>
          <p:cNvPr id="619" name="Google Shape;619;p59"/>
          <p:cNvSpPr/>
          <p:nvPr/>
        </p:nvSpPr>
        <p:spPr>
          <a:xfrm>
            <a:off x="3480125" y="909797"/>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20" name="Google Shape;620;p59"/>
          <p:cNvSpPr/>
          <p:nvPr/>
        </p:nvSpPr>
        <p:spPr>
          <a:xfrm>
            <a:off x="3556325" y="1100297"/>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21" name="Google Shape;621;p59"/>
          <p:cNvSpPr txBox="1"/>
          <p:nvPr/>
        </p:nvSpPr>
        <p:spPr>
          <a:xfrm>
            <a:off x="3686874" y="2123787"/>
            <a:ext cx="1824000" cy="7389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Paying </a:t>
            </a:r>
            <a:endParaRPr sz="2000">
              <a:solidFill>
                <a:srgbClr val="FF7E44"/>
              </a:solidFill>
              <a:latin typeface="Montserrat"/>
              <a:ea typeface="Montserrat"/>
              <a:cs typeface="Montserrat"/>
              <a:sym typeface="Montserrat"/>
            </a:endParaRPr>
          </a:p>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Taxes</a:t>
            </a:r>
            <a:endParaRPr sz="700"/>
          </a:p>
        </p:txBody>
      </p:sp>
      <p:sp>
        <p:nvSpPr>
          <p:cNvPr id="622" name="Google Shape;622;p59"/>
          <p:cNvSpPr/>
          <p:nvPr/>
        </p:nvSpPr>
        <p:spPr>
          <a:xfrm>
            <a:off x="5712383" y="531099"/>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23" name="Google Shape;623;p59"/>
          <p:cNvSpPr/>
          <p:nvPr/>
        </p:nvSpPr>
        <p:spPr>
          <a:xfrm>
            <a:off x="5788583" y="721599"/>
            <a:ext cx="2089150" cy="2984500"/>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22145D"/>
              </a:gs>
              <a:gs pos="100000">
                <a:srgbClr val="59078B"/>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24" name="Google Shape;624;p59"/>
          <p:cNvSpPr txBox="1"/>
          <p:nvPr/>
        </p:nvSpPr>
        <p:spPr>
          <a:xfrm>
            <a:off x="5788583" y="1516488"/>
            <a:ext cx="2085000" cy="7389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Export </a:t>
            </a:r>
            <a:endParaRPr sz="2000">
              <a:solidFill>
                <a:srgbClr val="FF7E44"/>
              </a:solidFill>
              <a:latin typeface="Montserrat"/>
              <a:ea typeface="Montserrat"/>
              <a:cs typeface="Montserrat"/>
              <a:sym typeface="Montserrat"/>
            </a:endParaRPr>
          </a:p>
          <a:p>
            <a:pPr indent="0" lvl="0" marL="0" marR="0" rtl="0" algn="ctr">
              <a:lnSpc>
                <a:spcPct val="140010"/>
              </a:lnSpc>
              <a:spcBef>
                <a:spcPts val="0"/>
              </a:spcBef>
              <a:spcAft>
                <a:spcPts val="0"/>
              </a:spcAft>
              <a:buNone/>
            </a:pPr>
            <a:r>
              <a:rPr lang="en" sz="2000">
                <a:solidFill>
                  <a:srgbClr val="FF7E44"/>
                </a:solidFill>
                <a:latin typeface="Montserrat"/>
                <a:ea typeface="Montserrat"/>
                <a:cs typeface="Montserrat"/>
                <a:sym typeface="Montserrat"/>
              </a:rPr>
              <a:t>Policy</a:t>
            </a:r>
            <a:endParaRPr sz="700"/>
          </a:p>
        </p:txBody>
      </p:sp>
      <p:cxnSp>
        <p:nvCxnSpPr>
          <p:cNvPr id="625" name="Google Shape;625;p59"/>
          <p:cNvCxnSpPr/>
          <p:nvPr/>
        </p:nvCxnSpPr>
        <p:spPr>
          <a:xfrm flipH="1" rot="10800000">
            <a:off x="1896985" y="-1238662"/>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26" name="Google Shape;626;p59"/>
          <p:cNvCxnSpPr/>
          <p:nvPr/>
        </p:nvCxnSpPr>
        <p:spPr>
          <a:xfrm flipH="1" rot="10800000">
            <a:off x="5450672" y="3323813"/>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27" name="Google Shape;627;p59"/>
          <p:cNvCxnSpPr/>
          <p:nvPr/>
        </p:nvCxnSpPr>
        <p:spPr>
          <a:xfrm flipH="1" rot="10800000">
            <a:off x="2455967" y="-1544638"/>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28" name="Google Shape;628;p59"/>
          <p:cNvCxnSpPr/>
          <p:nvPr/>
        </p:nvCxnSpPr>
        <p:spPr>
          <a:xfrm flipH="1" rot="10800000">
            <a:off x="6162055" y="3017837"/>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32" name="Shape 632"/>
        <p:cNvGrpSpPr/>
        <p:nvPr/>
      </p:nvGrpSpPr>
      <p:grpSpPr>
        <a:xfrm>
          <a:off x="0" y="0"/>
          <a:ext cx="0" cy="0"/>
          <a:chOff x="0" y="0"/>
          <a:chExt cx="0" cy="0"/>
        </a:xfrm>
      </p:grpSpPr>
      <p:sp>
        <p:nvSpPr>
          <p:cNvPr id="633" name="Google Shape;633;p60"/>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634" name="Google Shape;634;p60"/>
          <p:cNvGrpSpPr/>
          <p:nvPr/>
        </p:nvGrpSpPr>
        <p:grpSpPr>
          <a:xfrm rot="-5400000">
            <a:off x="1955005" y="-2045314"/>
            <a:ext cx="5143398" cy="9234230"/>
            <a:chOff x="0" y="-47625"/>
            <a:chExt cx="2709333" cy="4864217"/>
          </a:xfrm>
        </p:grpSpPr>
        <p:sp>
          <p:nvSpPr>
            <p:cNvPr id="635" name="Google Shape;635;p60"/>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636" name="Google Shape;636;p60"/>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637" name="Google Shape;637;p60"/>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38" name="Google Shape;638;p60"/>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639" name="Google Shape;639;p60"/>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40" name="Google Shape;640;p60"/>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641" name="Google Shape;641;p60"/>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Permission</a:t>
            </a:r>
            <a:endParaRPr sz="3000"/>
          </a:p>
        </p:txBody>
      </p:sp>
      <p:sp>
        <p:nvSpPr>
          <p:cNvPr id="642" name="Google Shape;642;p60"/>
          <p:cNvSpPr txBox="1"/>
          <p:nvPr/>
        </p:nvSpPr>
        <p:spPr>
          <a:xfrm>
            <a:off x="1518771" y="1141050"/>
            <a:ext cx="64749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Most businesses need to register with a government to operate. Corporations need a charter, and other forms of businesses, such as limited liability companies or partnerships, need other forms of registration. </a:t>
            </a:r>
            <a:endParaRPr sz="22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46" name="Shape 646"/>
        <p:cNvGrpSpPr/>
        <p:nvPr/>
      </p:nvGrpSpPr>
      <p:grpSpPr>
        <a:xfrm>
          <a:off x="0" y="0"/>
          <a:ext cx="0" cy="0"/>
          <a:chOff x="0" y="0"/>
          <a:chExt cx="0" cy="0"/>
        </a:xfrm>
      </p:grpSpPr>
      <p:sp>
        <p:nvSpPr>
          <p:cNvPr id="647" name="Google Shape;647;p61"/>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648" name="Google Shape;648;p61"/>
          <p:cNvGrpSpPr/>
          <p:nvPr/>
        </p:nvGrpSpPr>
        <p:grpSpPr>
          <a:xfrm rot="-5400000">
            <a:off x="1955005" y="-2045314"/>
            <a:ext cx="5143398" cy="9234230"/>
            <a:chOff x="0" y="-47625"/>
            <a:chExt cx="2709333" cy="4864217"/>
          </a:xfrm>
        </p:grpSpPr>
        <p:sp>
          <p:nvSpPr>
            <p:cNvPr id="649" name="Google Shape;649;p61"/>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650" name="Google Shape;650;p61"/>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651" name="Google Shape;651;p61"/>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52" name="Google Shape;652;p61"/>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653" name="Google Shape;653;p61"/>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54" name="Google Shape;654;p61"/>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655" name="Google Shape;655;p61"/>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Permission</a:t>
            </a:r>
            <a:endParaRPr sz="3000"/>
          </a:p>
        </p:txBody>
      </p:sp>
      <p:sp>
        <p:nvSpPr>
          <p:cNvPr id="656" name="Google Shape;656;p61"/>
          <p:cNvSpPr txBox="1"/>
          <p:nvPr/>
        </p:nvSpPr>
        <p:spPr>
          <a:xfrm>
            <a:off x="1518771" y="1141050"/>
            <a:ext cx="6474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	Legitimate businesses need permission from governments to operate and corporations need a charter from government. </a:t>
            </a:r>
            <a:endParaRPr sz="220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60" name="Shape 660"/>
        <p:cNvGrpSpPr/>
        <p:nvPr/>
      </p:nvGrpSpPr>
      <p:grpSpPr>
        <a:xfrm>
          <a:off x="0" y="0"/>
          <a:ext cx="0" cy="0"/>
          <a:chOff x="0" y="0"/>
          <a:chExt cx="0" cy="0"/>
        </a:xfrm>
      </p:grpSpPr>
      <p:sp>
        <p:nvSpPr>
          <p:cNvPr id="661" name="Google Shape;661;p62"/>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662" name="Google Shape;662;p62"/>
          <p:cNvGrpSpPr/>
          <p:nvPr/>
        </p:nvGrpSpPr>
        <p:grpSpPr>
          <a:xfrm rot="-5400000">
            <a:off x="1955005" y="-2045314"/>
            <a:ext cx="5143398" cy="9234230"/>
            <a:chOff x="0" y="-47625"/>
            <a:chExt cx="2709333" cy="4864217"/>
          </a:xfrm>
        </p:grpSpPr>
        <p:sp>
          <p:nvSpPr>
            <p:cNvPr id="663" name="Google Shape;663;p62"/>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664" name="Google Shape;664;p6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665" name="Google Shape;665;p62"/>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66" name="Google Shape;666;p62"/>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667" name="Google Shape;667;p62"/>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68" name="Google Shape;668;p62"/>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669" name="Google Shape;669;p62"/>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Taxation</a:t>
            </a:r>
            <a:endParaRPr sz="3000"/>
          </a:p>
        </p:txBody>
      </p:sp>
      <p:sp>
        <p:nvSpPr>
          <p:cNvPr id="670" name="Google Shape;670;p62"/>
          <p:cNvSpPr txBox="1"/>
          <p:nvPr/>
        </p:nvSpPr>
        <p:spPr>
          <a:xfrm>
            <a:off x="1518771" y="1141050"/>
            <a:ext cx="64749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Governments at all levels tax businesses, and the resulting revenue collected is an important part of government budgets. Some revenue is taxed at the corporate level, then taxed as personal income when distributed as dividends.</a:t>
            </a:r>
            <a:endParaRPr sz="22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74" name="Shape 674"/>
        <p:cNvGrpSpPr/>
        <p:nvPr/>
      </p:nvGrpSpPr>
      <p:grpSpPr>
        <a:xfrm>
          <a:off x="0" y="0"/>
          <a:ext cx="0" cy="0"/>
          <a:chOff x="0" y="0"/>
          <a:chExt cx="0" cy="0"/>
        </a:xfrm>
      </p:grpSpPr>
      <p:sp>
        <p:nvSpPr>
          <p:cNvPr id="675" name="Google Shape;675;p63"/>
          <p:cNvSpPr/>
          <p:nvPr/>
        </p:nvSpPr>
        <p:spPr>
          <a:xfrm>
            <a:off x="0" y="-199245"/>
            <a:ext cx="9144000" cy="6092190"/>
          </a:xfrm>
          <a:custGeom>
            <a:rect b="b" l="l" r="r" t="t"/>
            <a:pathLst>
              <a:path extrusionOk="0" h="12184380" w="18288000">
                <a:moveTo>
                  <a:pt x="0" y="0"/>
                </a:moveTo>
                <a:lnTo>
                  <a:pt x="18288000" y="0"/>
                </a:lnTo>
                <a:lnTo>
                  <a:pt x="18288000" y="12184380"/>
                </a:lnTo>
                <a:lnTo>
                  <a:pt x="0" y="12184380"/>
                </a:lnTo>
                <a:lnTo>
                  <a:pt x="0" y="0"/>
                </a:lnTo>
                <a:close/>
              </a:path>
            </a:pathLst>
          </a:custGeom>
          <a:blipFill rotWithShape="1">
            <a:blip r:embed="rId3">
              <a:alphaModFix/>
            </a:blip>
            <a:stretch>
              <a:fillRect b="0" l="0" r="0" t="0"/>
            </a:stretch>
          </a:blipFill>
          <a:ln>
            <a:noFill/>
          </a:ln>
        </p:spPr>
      </p:sp>
      <p:grpSp>
        <p:nvGrpSpPr>
          <p:cNvPr id="676" name="Google Shape;676;p63"/>
          <p:cNvGrpSpPr/>
          <p:nvPr/>
        </p:nvGrpSpPr>
        <p:grpSpPr>
          <a:xfrm rot="-5400000">
            <a:off x="1955005" y="-2045314"/>
            <a:ext cx="5143398" cy="9234230"/>
            <a:chOff x="0" y="-47625"/>
            <a:chExt cx="2709333" cy="4864217"/>
          </a:xfrm>
        </p:grpSpPr>
        <p:sp>
          <p:nvSpPr>
            <p:cNvPr id="677" name="Google Shape;677;p63"/>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678" name="Google Shape;678;p63"/>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679" name="Google Shape;679;p63"/>
          <p:cNvSpPr/>
          <p:nvPr/>
        </p:nvSpPr>
        <p:spPr>
          <a:xfrm rot="2700000">
            <a:off x="-1612525" y="106197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80" name="Google Shape;680;p63"/>
          <p:cNvSpPr txBox="1"/>
          <p:nvPr/>
        </p:nvSpPr>
        <p:spPr>
          <a:xfrm>
            <a:off x="1498080" y="1068181"/>
            <a:ext cx="6521100" cy="2929200"/>
          </a:xfrm>
          <a:prstGeom prst="rect">
            <a:avLst/>
          </a:prstGeom>
          <a:no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5500">
                <a:solidFill>
                  <a:srgbClr val="FF7E44"/>
                </a:solidFill>
                <a:latin typeface="Montserrat Black"/>
                <a:ea typeface="Montserrat Black"/>
                <a:cs typeface="Montserrat Black"/>
                <a:sym typeface="Montserrat Black"/>
              </a:rPr>
              <a:t>ROLE OF GOVERNMENT POLICY</a:t>
            </a:r>
            <a:endParaRPr b="1" sz="5500">
              <a:solidFill>
                <a:srgbClr val="FF7E44"/>
              </a:solidFill>
              <a:latin typeface="Montserrat Black"/>
              <a:ea typeface="Montserrat Black"/>
              <a:cs typeface="Montserrat Black"/>
              <a:sym typeface="Montserrat Black"/>
            </a:endParaRPr>
          </a:p>
        </p:txBody>
      </p:sp>
      <p:sp>
        <p:nvSpPr>
          <p:cNvPr id="681" name="Google Shape;681;p63"/>
          <p:cNvSpPr/>
          <p:nvPr/>
        </p:nvSpPr>
        <p:spPr>
          <a:xfrm rot="2700000">
            <a:off x="7566739" y="-164403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682" name="Google Shape;682;p63"/>
          <p:cNvCxnSpPr/>
          <p:nvPr/>
        </p:nvCxnSpPr>
        <p:spPr>
          <a:xfrm flipH="1" rot="10800000">
            <a:off x="5723879" y="-122712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683" name="Google Shape;683;p63"/>
          <p:cNvCxnSpPr/>
          <p:nvPr/>
        </p:nvCxnSpPr>
        <p:spPr>
          <a:xfrm flipH="1" rot="10800000">
            <a:off x="6440805" y="-1585584"/>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87" name="Shape 687"/>
        <p:cNvGrpSpPr/>
        <p:nvPr/>
      </p:nvGrpSpPr>
      <p:grpSpPr>
        <a:xfrm>
          <a:off x="0" y="0"/>
          <a:ext cx="0" cy="0"/>
          <a:chOff x="0" y="0"/>
          <a:chExt cx="0" cy="0"/>
        </a:xfrm>
      </p:grpSpPr>
      <p:sp>
        <p:nvSpPr>
          <p:cNvPr id="688" name="Google Shape;688;p64"/>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689" name="Google Shape;689;p64"/>
          <p:cNvGrpSpPr/>
          <p:nvPr/>
        </p:nvGrpSpPr>
        <p:grpSpPr>
          <a:xfrm rot="-5400000">
            <a:off x="1955005" y="-2045314"/>
            <a:ext cx="5143398" cy="9234230"/>
            <a:chOff x="0" y="-47625"/>
            <a:chExt cx="2709333" cy="4864217"/>
          </a:xfrm>
        </p:grpSpPr>
        <p:sp>
          <p:nvSpPr>
            <p:cNvPr id="690" name="Google Shape;690;p64"/>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691" name="Google Shape;691;p64"/>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692" name="Google Shape;692;p64"/>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693" name="Google Shape;693;p64"/>
          <p:cNvSpPr txBox="1"/>
          <p:nvPr/>
        </p:nvSpPr>
        <p:spPr>
          <a:xfrm>
            <a:off x="1518775" y="226650"/>
            <a:ext cx="7215900" cy="3755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000">
                <a:solidFill>
                  <a:srgbClr val="FFFFFF"/>
                </a:solidFill>
                <a:latin typeface="Open Sans"/>
                <a:ea typeface="Open Sans"/>
                <a:cs typeface="Open Sans"/>
                <a:sym typeface="Open Sans"/>
              </a:rPr>
              <a:t>Government policies can also promote businesses. For example, tax holidays for those foreign companies in the Economic Zone (ECOZONE) under the administration by the Philippine Economic Zone Authority (PEZA). Another is the tax benefit the government is giving to Board of Investment (BOI) registered companies. At present, BPOs because our government set policies to make it work. Of course, these companies are getting quality services </a:t>
            </a:r>
            <a:endParaRPr sz="20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000">
                <a:solidFill>
                  <a:srgbClr val="FFFFFF"/>
                </a:solidFill>
                <a:latin typeface="Open Sans"/>
                <a:ea typeface="Open Sans"/>
                <a:cs typeface="Open Sans"/>
                <a:sym typeface="Open Sans"/>
              </a:rPr>
              <a:t>at a relatively low-cost.</a:t>
            </a:r>
            <a:endParaRPr sz="200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697" name="Shape 697"/>
        <p:cNvGrpSpPr/>
        <p:nvPr/>
      </p:nvGrpSpPr>
      <p:grpSpPr>
        <a:xfrm>
          <a:off x="0" y="0"/>
          <a:ext cx="0" cy="0"/>
          <a:chOff x="0" y="0"/>
          <a:chExt cx="0" cy="0"/>
        </a:xfrm>
      </p:grpSpPr>
      <p:sp>
        <p:nvSpPr>
          <p:cNvPr id="698" name="Google Shape;698;p65"/>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699" name="Google Shape;699;p65"/>
          <p:cNvGrpSpPr/>
          <p:nvPr/>
        </p:nvGrpSpPr>
        <p:grpSpPr>
          <a:xfrm rot="-5400000">
            <a:off x="1955005" y="-2045314"/>
            <a:ext cx="5143398" cy="9234230"/>
            <a:chOff x="0" y="-47625"/>
            <a:chExt cx="2709333" cy="4864217"/>
          </a:xfrm>
        </p:grpSpPr>
        <p:sp>
          <p:nvSpPr>
            <p:cNvPr id="700" name="Google Shape;700;p65"/>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01" name="Google Shape;701;p6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02" name="Google Shape;702;p65"/>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03" name="Google Shape;703;p65"/>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04" name="Google Shape;704;p65"/>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705" name="Google Shape;705;p65"/>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706" name="Google Shape;706;p65"/>
          <p:cNvSpPr txBox="1"/>
          <p:nvPr/>
        </p:nvSpPr>
        <p:spPr>
          <a:xfrm>
            <a:off x="1518775" y="150450"/>
            <a:ext cx="7215900" cy="36573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Governments provide certain services-such as national defense, administration of justice, education, environmental protection, public works and highways. The aforementioned services are viewed as better suited for the government than private businesses although government certainly needs help on the delivery of these services from private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enterprises.</a:t>
            </a:r>
            <a:endParaRPr sz="22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10" name="Shape 710"/>
        <p:cNvGrpSpPr/>
        <p:nvPr/>
      </p:nvGrpSpPr>
      <p:grpSpPr>
        <a:xfrm>
          <a:off x="0" y="0"/>
          <a:ext cx="0" cy="0"/>
          <a:chOff x="0" y="0"/>
          <a:chExt cx="0" cy="0"/>
        </a:xfrm>
      </p:grpSpPr>
      <p:sp>
        <p:nvSpPr>
          <p:cNvPr id="711" name="Google Shape;711;p66"/>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712" name="Google Shape;712;p66"/>
          <p:cNvGrpSpPr/>
          <p:nvPr/>
        </p:nvGrpSpPr>
        <p:grpSpPr>
          <a:xfrm rot="-5400000">
            <a:off x="1955005" y="-2045314"/>
            <a:ext cx="5143398" cy="9234230"/>
            <a:chOff x="0" y="-47625"/>
            <a:chExt cx="2709333" cy="4864217"/>
          </a:xfrm>
        </p:grpSpPr>
        <p:sp>
          <p:nvSpPr>
            <p:cNvPr id="713" name="Google Shape;713;p66"/>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14" name="Google Shape;714;p6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15" name="Google Shape;715;p66"/>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16" name="Google Shape;716;p66"/>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17" name="Google Shape;717;p66"/>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718" name="Google Shape;718;p66"/>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719" name="Google Shape;719;p66"/>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PRESSURE GROUPS</a:t>
            </a:r>
            <a:endParaRPr sz="3000"/>
          </a:p>
        </p:txBody>
      </p:sp>
      <p:sp>
        <p:nvSpPr>
          <p:cNvPr id="720" name="Google Shape;720;p66"/>
          <p:cNvSpPr txBox="1"/>
          <p:nvPr/>
        </p:nvSpPr>
        <p:spPr>
          <a:xfrm>
            <a:off x="1518771" y="1141050"/>
            <a:ext cx="6474900" cy="12867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A pressure group is an organized group that seeks to influence not only government policy but also private enterprises' operating policy.</a:t>
            </a:r>
            <a:endParaRPr sz="22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24" name="Shape 724"/>
        <p:cNvGrpSpPr/>
        <p:nvPr/>
      </p:nvGrpSpPr>
      <p:grpSpPr>
        <a:xfrm>
          <a:off x="0" y="0"/>
          <a:ext cx="0" cy="0"/>
          <a:chOff x="0" y="0"/>
          <a:chExt cx="0" cy="0"/>
        </a:xfrm>
      </p:grpSpPr>
      <p:sp>
        <p:nvSpPr>
          <p:cNvPr id="725" name="Google Shape;725;p67"/>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726" name="Google Shape;726;p67"/>
          <p:cNvGrpSpPr/>
          <p:nvPr/>
        </p:nvGrpSpPr>
        <p:grpSpPr>
          <a:xfrm rot="-5400000">
            <a:off x="1955005" y="-2045314"/>
            <a:ext cx="5143398" cy="9234230"/>
            <a:chOff x="0" y="-47625"/>
            <a:chExt cx="2709333" cy="4864217"/>
          </a:xfrm>
        </p:grpSpPr>
        <p:sp>
          <p:nvSpPr>
            <p:cNvPr id="727" name="Google Shape;727;p67"/>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28" name="Google Shape;728;p6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29" name="Google Shape;729;p67"/>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30" name="Google Shape;730;p67"/>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31" name="Google Shape;731;p67"/>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732" name="Google Shape;732;p67"/>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733" name="Google Shape;733;p67"/>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PRESSURE GROUPS</a:t>
            </a:r>
            <a:endParaRPr sz="3000"/>
          </a:p>
        </p:txBody>
      </p:sp>
      <p:sp>
        <p:nvSpPr>
          <p:cNvPr id="734" name="Google Shape;734;p67"/>
          <p:cNvSpPr txBox="1"/>
          <p:nvPr/>
        </p:nvSpPr>
        <p:spPr>
          <a:xfrm>
            <a:off x="1518771" y="1141050"/>
            <a:ext cx="6474900" cy="1761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	The following are the types of pressure groups which can become variables to consider in laying down platform of governance not only in government but also in private enterprises.</a:t>
            </a:r>
            <a:endParaRPr sz="22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38" name="Shape 738"/>
        <p:cNvGrpSpPr/>
        <p:nvPr/>
      </p:nvGrpSpPr>
      <p:grpSpPr>
        <a:xfrm>
          <a:off x="0" y="0"/>
          <a:ext cx="0" cy="0"/>
          <a:chOff x="0" y="0"/>
          <a:chExt cx="0" cy="0"/>
        </a:xfrm>
      </p:grpSpPr>
      <p:sp>
        <p:nvSpPr>
          <p:cNvPr id="739" name="Google Shape;739;p68"/>
          <p:cNvSpPr/>
          <p:nvPr/>
        </p:nvSpPr>
        <p:spPr>
          <a:xfrm>
            <a:off x="0" y="-199245"/>
            <a:ext cx="9144000" cy="6092190"/>
          </a:xfrm>
          <a:custGeom>
            <a:rect b="b" l="l" r="r" t="t"/>
            <a:pathLst>
              <a:path extrusionOk="0" h="12184380" w="18288000">
                <a:moveTo>
                  <a:pt x="0" y="0"/>
                </a:moveTo>
                <a:lnTo>
                  <a:pt x="18288000" y="0"/>
                </a:lnTo>
                <a:lnTo>
                  <a:pt x="18288000" y="12184380"/>
                </a:lnTo>
                <a:lnTo>
                  <a:pt x="0" y="12184380"/>
                </a:lnTo>
                <a:lnTo>
                  <a:pt x="0" y="0"/>
                </a:lnTo>
                <a:close/>
              </a:path>
            </a:pathLst>
          </a:custGeom>
          <a:blipFill rotWithShape="1">
            <a:blip r:embed="rId3">
              <a:alphaModFix/>
            </a:blip>
            <a:stretch>
              <a:fillRect b="0" l="0" r="0" t="0"/>
            </a:stretch>
          </a:blipFill>
          <a:ln>
            <a:noFill/>
          </a:ln>
        </p:spPr>
      </p:sp>
      <p:grpSp>
        <p:nvGrpSpPr>
          <p:cNvPr id="740" name="Google Shape;740;p68"/>
          <p:cNvGrpSpPr/>
          <p:nvPr/>
        </p:nvGrpSpPr>
        <p:grpSpPr>
          <a:xfrm rot="-5400000">
            <a:off x="1955005" y="-2045314"/>
            <a:ext cx="5143398" cy="9234230"/>
            <a:chOff x="0" y="-47625"/>
            <a:chExt cx="2709333" cy="4864217"/>
          </a:xfrm>
        </p:grpSpPr>
        <p:sp>
          <p:nvSpPr>
            <p:cNvPr id="741" name="Google Shape;741;p68"/>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42" name="Google Shape;742;p6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43" name="Google Shape;743;p68"/>
          <p:cNvSpPr/>
          <p:nvPr/>
        </p:nvSpPr>
        <p:spPr>
          <a:xfrm rot="2700000">
            <a:off x="-1612525" y="106197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44" name="Google Shape;744;p68"/>
          <p:cNvSpPr txBox="1"/>
          <p:nvPr/>
        </p:nvSpPr>
        <p:spPr>
          <a:xfrm>
            <a:off x="1498080" y="1068181"/>
            <a:ext cx="6521100" cy="2929200"/>
          </a:xfrm>
          <a:prstGeom prst="rect">
            <a:avLst/>
          </a:prstGeom>
          <a:no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5500">
                <a:solidFill>
                  <a:srgbClr val="FF7E44"/>
                </a:solidFill>
                <a:latin typeface="Montserrat Black"/>
                <a:ea typeface="Montserrat Black"/>
                <a:cs typeface="Montserrat Black"/>
                <a:sym typeface="Montserrat Black"/>
              </a:rPr>
              <a:t>ECONOMIC PRESSURE GROUPS</a:t>
            </a:r>
            <a:endParaRPr b="1" sz="5500">
              <a:solidFill>
                <a:srgbClr val="FF7E44"/>
              </a:solidFill>
              <a:latin typeface="Montserrat Black"/>
              <a:ea typeface="Montserrat Black"/>
              <a:cs typeface="Montserrat Black"/>
              <a:sym typeface="Montserrat Black"/>
            </a:endParaRPr>
          </a:p>
        </p:txBody>
      </p:sp>
      <p:sp>
        <p:nvSpPr>
          <p:cNvPr id="745" name="Google Shape;745;p68"/>
          <p:cNvSpPr/>
          <p:nvPr/>
        </p:nvSpPr>
        <p:spPr>
          <a:xfrm rot="2700000">
            <a:off x="7566739" y="-164403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46" name="Google Shape;746;p68"/>
          <p:cNvCxnSpPr/>
          <p:nvPr/>
        </p:nvCxnSpPr>
        <p:spPr>
          <a:xfrm flipH="1" rot="10800000">
            <a:off x="5723879" y="-122712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747" name="Google Shape;747;p68"/>
          <p:cNvCxnSpPr/>
          <p:nvPr/>
        </p:nvCxnSpPr>
        <p:spPr>
          <a:xfrm flipH="1" rot="10800000">
            <a:off x="6440805" y="-1585584"/>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51" name="Shape 751"/>
        <p:cNvGrpSpPr/>
        <p:nvPr/>
      </p:nvGrpSpPr>
      <p:grpSpPr>
        <a:xfrm>
          <a:off x="0" y="0"/>
          <a:ext cx="0" cy="0"/>
          <a:chOff x="0" y="0"/>
          <a:chExt cx="0" cy="0"/>
        </a:xfrm>
      </p:grpSpPr>
      <p:sp>
        <p:nvSpPr>
          <p:cNvPr id="752" name="Google Shape;752;p69"/>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753" name="Google Shape;753;p69"/>
          <p:cNvGrpSpPr/>
          <p:nvPr/>
        </p:nvGrpSpPr>
        <p:grpSpPr>
          <a:xfrm rot="-5400000">
            <a:off x="1955005" y="-2045314"/>
            <a:ext cx="5143398" cy="9234230"/>
            <a:chOff x="0" y="-47625"/>
            <a:chExt cx="2709333" cy="4864217"/>
          </a:xfrm>
        </p:grpSpPr>
        <p:sp>
          <p:nvSpPr>
            <p:cNvPr id="754" name="Google Shape;754;p69"/>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55" name="Google Shape;755;p6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56" name="Google Shape;756;p69"/>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57" name="Google Shape;757;p69"/>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58" name="Google Shape;758;p69"/>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759" name="Google Shape;759;p69"/>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760" name="Google Shape;760;p69"/>
          <p:cNvSpPr txBox="1"/>
          <p:nvPr/>
        </p:nvSpPr>
        <p:spPr>
          <a:xfrm>
            <a:off x="502150" y="260100"/>
            <a:ext cx="8232300" cy="858000"/>
          </a:xfrm>
          <a:prstGeom prst="rect">
            <a:avLst/>
          </a:prstGeom>
          <a:solidFill>
            <a:schemeClr val="lt2"/>
          </a:solidFill>
          <a:ln>
            <a:noFill/>
          </a:ln>
        </p:spPr>
        <p:txBody>
          <a:bodyPr anchorCtr="0" anchor="t" bIns="0" lIns="0" spcFirstLastPara="1" rIns="0" wrap="square" tIns="0">
            <a:spAutoFit/>
          </a:bodyPr>
          <a:lstStyle/>
          <a:p>
            <a:pPr indent="0" lvl="0" marL="0" marR="0" rtl="0" algn="ctr">
              <a:lnSpc>
                <a:spcPct val="123001"/>
              </a:lnSpc>
              <a:spcBef>
                <a:spcPts val="0"/>
              </a:spcBef>
              <a:spcAft>
                <a:spcPts val="0"/>
              </a:spcAft>
              <a:buNone/>
            </a:pPr>
            <a:r>
              <a:rPr b="1" lang="en" sz="2500">
                <a:solidFill>
                  <a:srgbClr val="FF7E44"/>
                </a:solidFill>
                <a:latin typeface="Montserrat Black"/>
                <a:ea typeface="Montserrat Black"/>
                <a:cs typeface="Montserrat Black"/>
                <a:sym typeface="Montserrat Black"/>
              </a:rPr>
              <a:t>Giant Private Corporations</a:t>
            </a:r>
            <a:br>
              <a:rPr b="1" lang="en" sz="2500">
                <a:solidFill>
                  <a:srgbClr val="FF7E44"/>
                </a:solidFill>
                <a:latin typeface="Montserrat Black"/>
                <a:ea typeface="Montserrat Black"/>
                <a:cs typeface="Montserrat Black"/>
                <a:sym typeface="Montserrat Black"/>
              </a:rPr>
            </a:br>
            <a:r>
              <a:rPr b="1" lang="en" sz="2500">
                <a:solidFill>
                  <a:srgbClr val="FF7E44"/>
                </a:solidFill>
                <a:latin typeface="Montserrat Black"/>
                <a:ea typeface="Montserrat Black"/>
                <a:cs typeface="Montserrat Black"/>
                <a:sym typeface="Montserrat Black"/>
              </a:rPr>
              <a:t>(the Giant Connection)</a:t>
            </a:r>
            <a:endParaRPr sz="2500"/>
          </a:p>
        </p:txBody>
      </p:sp>
      <p:sp>
        <p:nvSpPr>
          <p:cNvPr id="761" name="Google Shape;761;p69"/>
          <p:cNvSpPr txBox="1"/>
          <p:nvPr/>
        </p:nvSpPr>
        <p:spPr>
          <a:xfrm>
            <a:off x="1442575" y="1293450"/>
            <a:ext cx="7152300" cy="1761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Many large industrial corporations have clout in government policies. These corporation need to ensure that their interest are protected since large government contract are often at stake. </a:t>
            </a:r>
            <a:endParaRPr sz="220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65" name="Shape 765"/>
        <p:cNvGrpSpPr/>
        <p:nvPr/>
      </p:nvGrpSpPr>
      <p:grpSpPr>
        <a:xfrm>
          <a:off x="0" y="0"/>
          <a:ext cx="0" cy="0"/>
          <a:chOff x="0" y="0"/>
          <a:chExt cx="0" cy="0"/>
        </a:xfrm>
      </p:grpSpPr>
      <p:sp>
        <p:nvSpPr>
          <p:cNvPr id="766" name="Google Shape;766;p70"/>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767" name="Google Shape;767;p70"/>
          <p:cNvGrpSpPr/>
          <p:nvPr/>
        </p:nvGrpSpPr>
        <p:grpSpPr>
          <a:xfrm rot="-5400000">
            <a:off x="1955005" y="-2045314"/>
            <a:ext cx="5143398" cy="9234230"/>
            <a:chOff x="0" y="-47625"/>
            <a:chExt cx="2709333" cy="4864217"/>
          </a:xfrm>
        </p:grpSpPr>
        <p:sp>
          <p:nvSpPr>
            <p:cNvPr id="768" name="Google Shape;768;p70"/>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69" name="Google Shape;769;p70"/>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70" name="Google Shape;770;p70"/>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71" name="Google Shape;771;p70"/>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72" name="Google Shape;772;p70"/>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773" name="Google Shape;773;p70"/>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774" name="Google Shape;774;p70"/>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Professional Organizations</a:t>
            </a:r>
            <a:endParaRPr sz="3000"/>
          </a:p>
        </p:txBody>
      </p:sp>
      <p:sp>
        <p:nvSpPr>
          <p:cNvPr id="775" name="Google Shape;775;p70"/>
          <p:cNvSpPr txBox="1"/>
          <p:nvPr/>
        </p:nvSpPr>
        <p:spPr>
          <a:xfrm>
            <a:off x="1518775" y="1141050"/>
            <a:ext cx="6922200" cy="2235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	This is a powerful group bound by the common interests of its members. The Philippine Institute of Certified Public Accountants (PICPA), the Philippine Medical Association (PMA) and the Integrated Bar of the Philippines (IBP) are prime examples. </a:t>
            </a:r>
            <a:endParaRPr sz="220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79" name="Shape 779"/>
        <p:cNvGrpSpPr/>
        <p:nvPr/>
      </p:nvGrpSpPr>
      <p:grpSpPr>
        <a:xfrm>
          <a:off x="0" y="0"/>
          <a:ext cx="0" cy="0"/>
          <a:chOff x="0" y="0"/>
          <a:chExt cx="0" cy="0"/>
        </a:xfrm>
      </p:grpSpPr>
      <p:sp>
        <p:nvSpPr>
          <p:cNvPr id="780" name="Google Shape;780;p71"/>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781" name="Google Shape;781;p71"/>
          <p:cNvGrpSpPr/>
          <p:nvPr/>
        </p:nvGrpSpPr>
        <p:grpSpPr>
          <a:xfrm rot="-5400000">
            <a:off x="1955005" y="-2045314"/>
            <a:ext cx="5143398" cy="9234230"/>
            <a:chOff x="0" y="-47625"/>
            <a:chExt cx="2709333" cy="4864217"/>
          </a:xfrm>
        </p:grpSpPr>
        <p:sp>
          <p:nvSpPr>
            <p:cNvPr id="782" name="Google Shape;782;p71"/>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83" name="Google Shape;783;p71"/>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84" name="Google Shape;784;p71"/>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85" name="Google Shape;785;p71"/>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86" name="Google Shape;786;p71"/>
          <p:cNvCxnSpPr/>
          <p:nvPr/>
        </p:nvCxnSpPr>
        <p:spPr>
          <a:xfrm flipH="1" rot="10800000">
            <a:off x="4849735" y="3802811"/>
            <a:ext cx="2295300" cy="2295300"/>
          </a:xfrm>
          <a:prstGeom prst="straightConnector1">
            <a:avLst/>
          </a:prstGeom>
          <a:noFill/>
          <a:ln cap="flat" cmpd="sng" w="38100">
            <a:solidFill>
              <a:srgbClr val="F49E77"/>
            </a:solidFill>
            <a:prstDash val="solid"/>
            <a:round/>
            <a:headEnd len="sm" w="sm" type="none"/>
            <a:tailEnd len="sm" w="sm" type="none"/>
          </a:ln>
        </p:spPr>
      </p:cxnSp>
      <p:sp>
        <p:nvSpPr>
          <p:cNvPr id="787" name="Google Shape;787;p71"/>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Trade Associations</a:t>
            </a:r>
            <a:endParaRPr sz="3000"/>
          </a:p>
        </p:txBody>
      </p:sp>
      <p:sp>
        <p:nvSpPr>
          <p:cNvPr id="788" name="Google Shape;788;p71"/>
          <p:cNvSpPr txBox="1"/>
          <p:nvPr/>
        </p:nvSpPr>
        <p:spPr>
          <a:xfrm>
            <a:off x="1518775" y="760050"/>
            <a:ext cx="7313700" cy="36573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Association of businesses with common interest to protect to is the simplest description of a trade association. The number of business and trade associations at present is more apparent than ever before. The increase in government's initiative and other progressive laws has prompted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an increase in business representation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from this group.</a:t>
            </a:r>
            <a:endParaRPr sz="22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792" name="Shape 792"/>
        <p:cNvGrpSpPr/>
        <p:nvPr/>
      </p:nvGrpSpPr>
      <p:grpSpPr>
        <a:xfrm>
          <a:off x="0" y="0"/>
          <a:ext cx="0" cy="0"/>
          <a:chOff x="0" y="0"/>
          <a:chExt cx="0" cy="0"/>
        </a:xfrm>
      </p:grpSpPr>
      <p:sp>
        <p:nvSpPr>
          <p:cNvPr id="793" name="Google Shape;793;p72"/>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794" name="Google Shape;794;p72"/>
          <p:cNvGrpSpPr/>
          <p:nvPr/>
        </p:nvGrpSpPr>
        <p:grpSpPr>
          <a:xfrm rot="-5400000">
            <a:off x="1955005" y="-2045314"/>
            <a:ext cx="5143398" cy="9234230"/>
            <a:chOff x="0" y="-47625"/>
            <a:chExt cx="2709333" cy="4864217"/>
          </a:xfrm>
        </p:grpSpPr>
        <p:sp>
          <p:nvSpPr>
            <p:cNvPr id="795" name="Google Shape;795;p72"/>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796" name="Google Shape;796;p7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797" name="Google Shape;797;p72"/>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798" name="Google Shape;798;p72"/>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799" name="Google Shape;799;p72"/>
          <p:cNvCxnSpPr/>
          <p:nvPr/>
        </p:nvCxnSpPr>
        <p:spPr>
          <a:xfrm flipH="1" rot="10800000">
            <a:off x="4773535" y="372661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800" name="Google Shape;800;p72"/>
          <p:cNvCxnSpPr/>
          <p:nvPr/>
        </p:nvCxnSpPr>
        <p:spPr>
          <a:xfrm flipH="1" rot="10800000">
            <a:off x="5366899" y="3368148"/>
            <a:ext cx="2295300" cy="2295300"/>
          </a:xfrm>
          <a:prstGeom prst="straightConnector1">
            <a:avLst/>
          </a:prstGeom>
          <a:noFill/>
          <a:ln cap="flat" cmpd="sng" w="38100">
            <a:solidFill>
              <a:srgbClr val="F49E77"/>
            </a:solidFill>
            <a:prstDash val="solid"/>
            <a:round/>
            <a:headEnd len="sm" w="sm" type="none"/>
            <a:tailEnd len="sm" w="sm" type="none"/>
          </a:ln>
        </p:spPr>
      </p:cxnSp>
      <p:sp>
        <p:nvSpPr>
          <p:cNvPr id="801" name="Google Shape;801;p72"/>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Trade Unions</a:t>
            </a:r>
            <a:endParaRPr sz="3000"/>
          </a:p>
        </p:txBody>
      </p:sp>
      <p:sp>
        <p:nvSpPr>
          <p:cNvPr id="802" name="Google Shape;802;p72"/>
          <p:cNvSpPr txBox="1"/>
          <p:nvPr/>
        </p:nvSpPr>
        <p:spPr>
          <a:xfrm>
            <a:off x="1518775" y="912450"/>
            <a:ext cx="7159800" cy="2709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	One of things that greatly influence the corporate governance principles and government policies in Philippine setting is in the area of labor and management. It such a pretty delicate issue that companies are willing to hire the best consultants when it comes to legalities about labor.</a:t>
            </a:r>
            <a:endParaRPr sz="2200"/>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06" name="Shape 806"/>
        <p:cNvGrpSpPr/>
        <p:nvPr/>
      </p:nvGrpSpPr>
      <p:grpSpPr>
        <a:xfrm>
          <a:off x="0" y="0"/>
          <a:ext cx="0" cy="0"/>
          <a:chOff x="0" y="0"/>
          <a:chExt cx="0" cy="0"/>
        </a:xfrm>
      </p:grpSpPr>
      <p:sp>
        <p:nvSpPr>
          <p:cNvPr id="807" name="Google Shape;807;p73"/>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59" l="0" r="0" t="-9259"/>
            </a:stretch>
          </a:blipFill>
          <a:ln>
            <a:noFill/>
          </a:ln>
        </p:spPr>
      </p:sp>
      <p:grpSp>
        <p:nvGrpSpPr>
          <p:cNvPr id="808" name="Google Shape;808;p73"/>
          <p:cNvGrpSpPr/>
          <p:nvPr/>
        </p:nvGrpSpPr>
        <p:grpSpPr>
          <a:xfrm rot="-5400000">
            <a:off x="1955005" y="-2045314"/>
            <a:ext cx="5143398" cy="9234230"/>
            <a:chOff x="0" y="-47625"/>
            <a:chExt cx="2709333" cy="4864217"/>
          </a:xfrm>
        </p:grpSpPr>
        <p:sp>
          <p:nvSpPr>
            <p:cNvPr id="809" name="Google Shape;809;p73"/>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810" name="Google Shape;810;p73"/>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811" name="Google Shape;811;p73"/>
          <p:cNvSpPr/>
          <p:nvPr/>
        </p:nvSpPr>
        <p:spPr>
          <a:xfrm rot="2700000">
            <a:off x="-1514700" y="1114302"/>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12" name="Google Shape;812;p73"/>
          <p:cNvSpPr/>
          <p:nvPr/>
        </p:nvSpPr>
        <p:spPr>
          <a:xfrm rot="2700000">
            <a:off x="6191241" y="3731113"/>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13" name="Google Shape;813;p73"/>
          <p:cNvSpPr txBox="1"/>
          <p:nvPr/>
        </p:nvSpPr>
        <p:spPr>
          <a:xfrm>
            <a:off x="1076855" y="260106"/>
            <a:ext cx="6990300" cy="461700"/>
          </a:xfrm>
          <a:prstGeom prst="rect">
            <a:avLst/>
          </a:prstGeom>
          <a:solidFill>
            <a:schemeClr val="lt2"/>
          </a:solidFill>
          <a:ln>
            <a:noFill/>
          </a:ln>
        </p:spPr>
        <p:txBody>
          <a:bodyPr anchorCtr="0" anchor="t" bIns="0" lIns="0" spcFirstLastPara="1" rIns="0" wrap="square" tIns="0">
            <a:spAutoFit/>
          </a:bodyPr>
          <a:lstStyle/>
          <a:p>
            <a:pPr indent="0" lvl="0" marL="0" marR="0" rtl="0" algn="l">
              <a:lnSpc>
                <a:spcPct val="123001"/>
              </a:lnSpc>
              <a:spcBef>
                <a:spcPts val="0"/>
              </a:spcBef>
              <a:spcAft>
                <a:spcPts val="0"/>
              </a:spcAft>
              <a:buNone/>
            </a:pPr>
            <a:r>
              <a:rPr b="1" lang="en" sz="3000">
                <a:solidFill>
                  <a:srgbClr val="FF7E44"/>
                </a:solidFill>
                <a:latin typeface="Montserrat Black"/>
                <a:ea typeface="Montserrat Black"/>
                <a:cs typeface="Montserrat Black"/>
                <a:sym typeface="Montserrat Black"/>
              </a:rPr>
              <a:t>Trade Unions</a:t>
            </a:r>
            <a:endParaRPr sz="3000"/>
          </a:p>
        </p:txBody>
      </p:sp>
      <p:sp>
        <p:nvSpPr>
          <p:cNvPr id="814" name="Google Shape;814;p73"/>
          <p:cNvSpPr txBox="1"/>
          <p:nvPr/>
        </p:nvSpPr>
        <p:spPr>
          <a:xfrm>
            <a:off x="1518775" y="912450"/>
            <a:ext cx="7159800" cy="3183000"/>
          </a:xfrm>
          <a:prstGeom prst="rect">
            <a:avLst/>
          </a:prstGeom>
          <a:noFill/>
          <a:ln>
            <a:noFill/>
          </a:ln>
        </p:spPr>
        <p:txBody>
          <a:bodyPr anchorCtr="0" anchor="t" bIns="0" lIns="0" spcFirstLastPara="1" rIns="0" wrap="square" tIns="0">
            <a:spAutoFit/>
          </a:bodyPr>
          <a:lstStyle/>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Labor groups certainly have influence on policies considering the vast sector that it covers. This sector can be considered as the common denominator of all business endeavors and its collapse or a mere and simple disorder will definitely send a strong regional message that a country is not safe </a:t>
            </a:r>
            <a:endParaRPr sz="2200">
              <a:solidFill>
                <a:srgbClr val="FFFFFF"/>
              </a:solidFill>
              <a:latin typeface="Open Sans"/>
              <a:ea typeface="Open Sans"/>
              <a:cs typeface="Open Sans"/>
              <a:sym typeface="Open Sans"/>
            </a:endParaRPr>
          </a:p>
          <a:p>
            <a:pPr indent="0" lvl="1" marL="0" marR="0" rtl="0" algn="just">
              <a:lnSpc>
                <a:spcPct val="140000"/>
              </a:lnSpc>
              <a:spcBef>
                <a:spcPts val="0"/>
              </a:spcBef>
              <a:spcAft>
                <a:spcPts val="0"/>
              </a:spcAft>
              <a:buNone/>
            </a:pPr>
            <a:r>
              <a:rPr lang="en" sz="2200">
                <a:solidFill>
                  <a:srgbClr val="FFFFFF"/>
                </a:solidFill>
                <a:latin typeface="Open Sans"/>
                <a:ea typeface="Open Sans"/>
                <a:cs typeface="Open Sans"/>
                <a:sym typeface="Open Sans"/>
              </a:rPr>
              <a:t>for long-term investment. </a:t>
            </a:r>
            <a:endParaRPr sz="220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18" name="Shape 818"/>
        <p:cNvGrpSpPr/>
        <p:nvPr/>
      </p:nvGrpSpPr>
      <p:grpSpPr>
        <a:xfrm>
          <a:off x="0" y="0"/>
          <a:ext cx="0" cy="0"/>
          <a:chOff x="0" y="0"/>
          <a:chExt cx="0" cy="0"/>
        </a:xfrm>
      </p:grpSpPr>
      <p:sp>
        <p:nvSpPr>
          <p:cNvPr id="819" name="Google Shape;819;p74"/>
          <p:cNvSpPr txBox="1"/>
          <p:nvPr/>
        </p:nvSpPr>
        <p:spPr>
          <a:xfrm>
            <a:off x="406342" y="500063"/>
            <a:ext cx="8261400" cy="5388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3500">
                <a:solidFill>
                  <a:srgbClr val="FF7E44"/>
                </a:solidFill>
                <a:latin typeface="Montserrat Black"/>
                <a:ea typeface="Montserrat Black"/>
                <a:cs typeface="Montserrat Black"/>
                <a:sym typeface="Montserrat Black"/>
              </a:rPr>
              <a:t>PUBLIC PRESSURE GROUPS</a:t>
            </a:r>
            <a:endParaRPr sz="700"/>
          </a:p>
        </p:txBody>
      </p:sp>
      <p:sp>
        <p:nvSpPr>
          <p:cNvPr id="820" name="Google Shape;820;p74"/>
          <p:cNvSpPr txBox="1"/>
          <p:nvPr/>
        </p:nvSpPr>
        <p:spPr>
          <a:xfrm>
            <a:off x="406369" y="1110200"/>
            <a:ext cx="8454000" cy="27093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These are groups that represent a cluster of the public on certain issues. The development in public pressure groups can be partially explained by a change in attitudes towards some of the government policies. The public have turned to pressure groups since they are visibly vocal on issues that pat the hearts of certain individuals. </a:t>
            </a:r>
            <a:endParaRPr sz="900">
              <a:solidFill>
                <a:schemeClr val="lt1"/>
              </a:solidFill>
            </a:endParaRPr>
          </a:p>
        </p:txBody>
      </p:sp>
      <p:sp>
        <p:nvSpPr>
          <p:cNvPr id="821" name="Google Shape;821;p74"/>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22" name="Google Shape;822;p74"/>
          <p:cNvSpPr/>
          <p:nvPr/>
        </p:nvSpPr>
        <p:spPr>
          <a:xfrm rot="2700000">
            <a:off x="7863469" y="-22240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23" name="Google Shape;823;p74"/>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27" name="Shape 827"/>
        <p:cNvGrpSpPr/>
        <p:nvPr/>
      </p:nvGrpSpPr>
      <p:grpSpPr>
        <a:xfrm>
          <a:off x="0" y="0"/>
          <a:ext cx="0" cy="0"/>
          <a:chOff x="0" y="0"/>
          <a:chExt cx="0" cy="0"/>
        </a:xfrm>
      </p:grpSpPr>
      <p:sp>
        <p:nvSpPr>
          <p:cNvPr id="828" name="Google Shape;828;p75"/>
          <p:cNvSpPr txBox="1"/>
          <p:nvPr/>
        </p:nvSpPr>
        <p:spPr>
          <a:xfrm>
            <a:off x="406342" y="500063"/>
            <a:ext cx="8261400" cy="5079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3300">
                <a:solidFill>
                  <a:srgbClr val="FF7E44"/>
                </a:solidFill>
                <a:latin typeface="Montserrat Black"/>
                <a:ea typeface="Montserrat Black"/>
                <a:cs typeface="Montserrat Black"/>
                <a:sym typeface="Montserrat Black"/>
              </a:rPr>
              <a:t>SECTORAL PRESSURE GROUPS</a:t>
            </a:r>
            <a:endParaRPr sz="500"/>
          </a:p>
        </p:txBody>
      </p:sp>
      <p:sp>
        <p:nvSpPr>
          <p:cNvPr id="829" name="Google Shape;829;p75"/>
          <p:cNvSpPr txBox="1"/>
          <p:nvPr/>
        </p:nvSpPr>
        <p:spPr>
          <a:xfrm>
            <a:off x="406369" y="1110200"/>
            <a:ext cx="8454000" cy="17610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Sectoral pressure group refers to groups which work to protect and advance the interest of specific social groups in a certain society. At times they are crossbreed of political groups.</a:t>
            </a:r>
            <a:endParaRPr sz="900">
              <a:solidFill>
                <a:schemeClr val="lt1"/>
              </a:solidFill>
            </a:endParaRPr>
          </a:p>
        </p:txBody>
      </p:sp>
      <p:sp>
        <p:nvSpPr>
          <p:cNvPr id="830" name="Google Shape;830;p75"/>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31" name="Google Shape;831;p75"/>
          <p:cNvSpPr/>
          <p:nvPr/>
        </p:nvSpPr>
        <p:spPr>
          <a:xfrm rot="2700000">
            <a:off x="7863469" y="-22240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32" name="Google Shape;832;p75"/>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36" name="Shape 836"/>
        <p:cNvGrpSpPr/>
        <p:nvPr/>
      </p:nvGrpSpPr>
      <p:grpSpPr>
        <a:xfrm>
          <a:off x="0" y="0"/>
          <a:ext cx="0" cy="0"/>
          <a:chOff x="0" y="0"/>
          <a:chExt cx="0" cy="0"/>
        </a:xfrm>
      </p:grpSpPr>
      <p:sp>
        <p:nvSpPr>
          <p:cNvPr id="837" name="Google Shape;837;p76"/>
          <p:cNvSpPr txBox="1"/>
          <p:nvPr/>
        </p:nvSpPr>
        <p:spPr>
          <a:xfrm>
            <a:off x="406342" y="500063"/>
            <a:ext cx="8261400" cy="5079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3300">
                <a:solidFill>
                  <a:srgbClr val="FF7E44"/>
                </a:solidFill>
                <a:latin typeface="Montserrat Black"/>
                <a:ea typeface="Montserrat Black"/>
                <a:cs typeface="Montserrat Black"/>
                <a:sym typeface="Montserrat Black"/>
              </a:rPr>
              <a:t>SECTORAL PRESSURE GROUPS</a:t>
            </a:r>
            <a:endParaRPr sz="500"/>
          </a:p>
        </p:txBody>
      </p:sp>
      <p:sp>
        <p:nvSpPr>
          <p:cNvPr id="838" name="Google Shape;838;p76"/>
          <p:cNvSpPr txBox="1"/>
          <p:nvPr/>
        </p:nvSpPr>
        <p:spPr>
          <a:xfrm>
            <a:off x="406369" y="1110200"/>
            <a:ext cx="8454000" cy="17610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The urban poor groups are also other groups to be reckoned with in policy setting since this sector has numbers to put on the table especially during election time. They are voting block that can make or break an official. </a:t>
            </a:r>
            <a:endParaRPr sz="900">
              <a:solidFill>
                <a:schemeClr val="lt1"/>
              </a:solidFill>
            </a:endParaRPr>
          </a:p>
        </p:txBody>
      </p:sp>
      <p:sp>
        <p:nvSpPr>
          <p:cNvPr id="839" name="Google Shape;839;p76"/>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40" name="Google Shape;840;p76"/>
          <p:cNvSpPr/>
          <p:nvPr/>
        </p:nvSpPr>
        <p:spPr>
          <a:xfrm rot="2700000">
            <a:off x="7863469" y="-25288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41" name="Google Shape;841;p76"/>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45" name="Shape 845"/>
        <p:cNvGrpSpPr/>
        <p:nvPr/>
      </p:nvGrpSpPr>
      <p:grpSpPr>
        <a:xfrm>
          <a:off x="0" y="0"/>
          <a:ext cx="0" cy="0"/>
          <a:chOff x="0" y="0"/>
          <a:chExt cx="0" cy="0"/>
        </a:xfrm>
      </p:grpSpPr>
      <p:sp>
        <p:nvSpPr>
          <p:cNvPr id="846" name="Google Shape;846;p77"/>
          <p:cNvSpPr txBox="1"/>
          <p:nvPr/>
        </p:nvSpPr>
        <p:spPr>
          <a:xfrm>
            <a:off x="406342" y="500063"/>
            <a:ext cx="8261400" cy="3849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2500">
                <a:solidFill>
                  <a:srgbClr val="FF7E44"/>
                </a:solidFill>
                <a:latin typeface="Montserrat Black"/>
                <a:ea typeface="Montserrat Black"/>
                <a:cs typeface="Montserrat Black"/>
                <a:sym typeface="Montserrat Black"/>
              </a:rPr>
              <a:t>RELIGIOUS/ATTITUDE PRESSURE GROUPS</a:t>
            </a:r>
            <a:endParaRPr sz="100"/>
          </a:p>
        </p:txBody>
      </p:sp>
      <p:sp>
        <p:nvSpPr>
          <p:cNvPr id="847" name="Google Shape;847;p77"/>
          <p:cNvSpPr txBox="1"/>
          <p:nvPr/>
        </p:nvSpPr>
        <p:spPr>
          <a:xfrm>
            <a:off x="406369" y="1110200"/>
            <a:ext cx="8454000" cy="12870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These are the fast growing group in the Philippines with regards to putting pressure on government. They are considered as one of the most powerful groups. </a:t>
            </a:r>
            <a:endParaRPr sz="900">
              <a:solidFill>
                <a:schemeClr val="lt1"/>
              </a:solidFill>
            </a:endParaRPr>
          </a:p>
        </p:txBody>
      </p:sp>
      <p:sp>
        <p:nvSpPr>
          <p:cNvPr id="848" name="Google Shape;848;p77"/>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49" name="Google Shape;849;p77"/>
          <p:cNvSpPr/>
          <p:nvPr/>
        </p:nvSpPr>
        <p:spPr>
          <a:xfrm rot="2700000">
            <a:off x="7863469" y="-22240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50" name="Google Shape;850;p77"/>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54" name="Shape 854"/>
        <p:cNvGrpSpPr/>
        <p:nvPr/>
      </p:nvGrpSpPr>
      <p:grpSpPr>
        <a:xfrm>
          <a:off x="0" y="0"/>
          <a:ext cx="0" cy="0"/>
          <a:chOff x="0" y="0"/>
          <a:chExt cx="0" cy="0"/>
        </a:xfrm>
      </p:grpSpPr>
      <p:sp>
        <p:nvSpPr>
          <p:cNvPr id="855" name="Google Shape;855;p78"/>
          <p:cNvSpPr txBox="1"/>
          <p:nvPr/>
        </p:nvSpPr>
        <p:spPr>
          <a:xfrm>
            <a:off x="406342" y="500063"/>
            <a:ext cx="8261400" cy="3849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2500">
                <a:solidFill>
                  <a:srgbClr val="FF7E44"/>
                </a:solidFill>
                <a:latin typeface="Montserrat Black"/>
                <a:ea typeface="Montserrat Black"/>
                <a:cs typeface="Montserrat Black"/>
                <a:sym typeface="Montserrat Black"/>
              </a:rPr>
              <a:t>RELIGIOUS/ATTITUDE PRESSURE GROUPS</a:t>
            </a:r>
            <a:endParaRPr sz="100"/>
          </a:p>
        </p:txBody>
      </p:sp>
      <p:sp>
        <p:nvSpPr>
          <p:cNvPr id="856" name="Google Shape;856;p78"/>
          <p:cNvSpPr txBox="1"/>
          <p:nvPr/>
        </p:nvSpPr>
        <p:spPr>
          <a:xfrm>
            <a:off x="406369" y="1110200"/>
            <a:ext cx="8454000" cy="22350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They share universal beliefs and objectives on one issue and they believe that their major role, aside from endorsing a politician and lobbying Congress, is to mobilize support in the country for what they believe in and to support for political office those who share their beliefs.</a:t>
            </a:r>
            <a:endParaRPr sz="900">
              <a:solidFill>
                <a:schemeClr val="lt1"/>
              </a:solidFill>
            </a:endParaRPr>
          </a:p>
        </p:txBody>
      </p:sp>
      <p:sp>
        <p:nvSpPr>
          <p:cNvPr id="857" name="Google Shape;857;p78"/>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58" name="Google Shape;858;p78"/>
          <p:cNvSpPr/>
          <p:nvPr/>
        </p:nvSpPr>
        <p:spPr>
          <a:xfrm rot="2700000">
            <a:off x="7863469" y="-24526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59" name="Google Shape;859;p78"/>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63" name="Shape 863"/>
        <p:cNvGrpSpPr/>
        <p:nvPr/>
      </p:nvGrpSpPr>
      <p:grpSpPr>
        <a:xfrm>
          <a:off x="0" y="0"/>
          <a:ext cx="0" cy="0"/>
          <a:chOff x="0" y="0"/>
          <a:chExt cx="0" cy="0"/>
        </a:xfrm>
      </p:grpSpPr>
      <p:sp>
        <p:nvSpPr>
          <p:cNvPr id="864" name="Google Shape;864;p79"/>
          <p:cNvSpPr txBox="1"/>
          <p:nvPr/>
        </p:nvSpPr>
        <p:spPr>
          <a:xfrm>
            <a:off x="406342" y="500063"/>
            <a:ext cx="8261400" cy="4311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2800">
                <a:solidFill>
                  <a:srgbClr val="FF7E44"/>
                </a:solidFill>
                <a:latin typeface="Montserrat Black"/>
                <a:ea typeface="Montserrat Black"/>
                <a:cs typeface="Montserrat Black"/>
                <a:sym typeface="Montserrat Black"/>
              </a:rPr>
              <a:t>GOVERNMENTAL UNITS PRESSURE GROUP</a:t>
            </a:r>
            <a:endParaRPr sz="2800"/>
          </a:p>
        </p:txBody>
      </p:sp>
      <p:sp>
        <p:nvSpPr>
          <p:cNvPr id="865" name="Google Shape;865;p79"/>
          <p:cNvSpPr txBox="1"/>
          <p:nvPr/>
        </p:nvSpPr>
        <p:spPr>
          <a:xfrm>
            <a:off x="406369" y="1110200"/>
            <a:ext cx="8454000" cy="31833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The level of maturity of the system of administration and the development government agenda in the last two decades, and the enormity of the sums of money involved, has led to an expanded role being played by the local governments as administrative arms of the national government. This has led to a greater degree of freedom and power </a:t>
            </a:r>
            <a:endParaRPr sz="2200">
              <a:solidFill>
                <a:schemeClr val="lt1"/>
              </a:solidFill>
              <a:latin typeface="Montserrat"/>
              <a:ea typeface="Montserrat"/>
              <a:cs typeface="Montserrat"/>
              <a:sym typeface="Montserrat"/>
            </a:endParaRPr>
          </a:p>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for the local government units (LGUS).</a:t>
            </a:r>
            <a:endParaRPr sz="900">
              <a:solidFill>
                <a:schemeClr val="lt1"/>
              </a:solidFill>
            </a:endParaRPr>
          </a:p>
        </p:txBody>
      </p:sp>
      <p:sp>
        <p:nvSpPr>
          <p:cNvPr id="866" name="Google Shape;866;p79"/>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67" name="Google Shape;867;p79"/>
          <p:cNvSpPr/>
          <p:nvPr/>
        </p:nvSpPr>
        <p:spPr>
          <a:xfrm rot="2700000">
            <a:off x="8869794" y="-2307916"/>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68" name="Google Shape;868;p79"/>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72" name="Shape 872"/>
        <p:cNvGrpSpPr/>
        <p:nvPr/>
      </p:nvGrpSpPr>
      <p:grpSpPr>
        <a:xfrm>
          <a:off x="0" y="0"/>
          <a:ext cx="0" cy="0"/>
          <a:chOff x="0" y="0"/>
          <a:chExt cx="0" cy="0"/>
        </a:xfrm>
      </p:grpSpPr>
      <p:sp>
        <p:nvSpPr>
          <p:cNvPr id="873" name="Google Shape;873;p80"/>
          <p:cNvSpPr txBox="1"/>
          <p:nvPr/>
        </p:nvSpPr>
        <p:spPr>
          <a:xfrm>
            <a:off x="406342" y="500063"/>
            <a:ext cx="8261400" cy="3849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2500">
                <a:solidFill>
                  <a:srgbClr val="FF7E44"/>
                </a:solidFill>
                <a:latin typeface="Montserrat Black"/>
                <a:ea typeface="Montserrat Black"/>
                <a:cs typeface="Montserrat Black"/>
                <a:sym typeface="Montserrat Black"/>
              </a:rPr>
              <a:t>INCOME AND WEALTH DISTRIBUTION</a:t>
            </a:r>
            <a:endParaRPr sz="100"/>
          </a:p>
        </p:txBody>
      </p:sp>
      <p:sp>
        <p:nvSpPr>
          <p:cNvPr id="874" name="Google Shape;874;p80"/>
          <p:cNvSpPr txBox="1"/>
          <p:nvPr/>
        </p:nvSpPr>
        <p:spPr>
          <a:xfrm>
            <a:off x="406369" y="1110200"/>
            <a:ext cx="8454000" cy="17610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Income distribution is defined in economics descriptively as how a nation's total economy is dispersed amongst its population. Income distribution has always been an essential concern of economic theory and economic policy. </a:t>
            </a:r>
            <a:endParaRPr sz="900">
              <a:solidFill>
                <a:schemeClr val="lt1"/>
              </a:solidFill>
            </a:endParaRPr>
          </a:p>
        </p:txBody>
      </p:sp>
      <p:sp>
        <p:nvSpPr>
          <p:cNvPr id="875" name="Google Shape;875;p80"/>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76" name="Google Shape;876;p80"/>
          <p:cNvSpPr/>
          <p:nvPr/>
        </p:nvSpPr>
        <p:spPr>
          <a:xfrm rot="2700000">
            <a:off x="7863469" y="-24526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77" name="Google Shape;877;p80"/>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81" name="Shape 881"/>
        <p:cNvGrpSpPr/>
        <p:nvPr/>
      </p:nvGrpSpPr>
      <p:grpSpPr>
        <a:xfrm>
          <a:off x="0" y="0"/>
          <a:ext cx="0" cy="0"/>
          <a:chOff x="0" y="0"/>
          <a:chExt cx="0" cy="0"/>
        </a:xfrm>
      </p:grpSpPr>
      <p:sp>
        <p:nvSpPr>
          <p:cNvPr id="882" name="Google Shape;882;p81"/>
          <p:cNvSpPr txBox="1"/>
          <p:nvPr/>
        </p:nvSpPr>
        <p:spPr>
          <a:xfrm>
            <a:off x="406342" y="500063"/>
            <a:ext cx="8261400" cy="384900"/>
          </a:xfrm>
          <a:prstGeom prst="rect">
            <a:avLst/>
          </a:prstGeom>
          <a:noFill/>
          <a:ln>
            <a:noFill/>
          </a:ln>
        </p:spPr>
        <p:txBody>
          <a:bodyPr anchorCtr="0" anchor="t" bIns="0" lIns="0" spcFirstLastPara="1" rIns="0" wrap="square" tIns="0">
            <a:spAutoFit/>
          </a:bodyPr>
          <a:lstStyle/>
          <a:p>
            <a:pPr indent="0" lvl="0" marL="0" marR="0" rtl="0" algn="l">
              <a:lnSpc>
                <a:spcPct val="123003"/>
              </a:lnSpc>
              <a:spcBef>
                <a:spcPts val="0"/>
              </a:spcBef>
              <a:spcAft>
                <a:spcPts val="0"/>
              </a:spcAft>
              <a:buNone/>
            </a:pPr>
            <a:r>
              <a:rPr b="1" lang="en" sz="2500">
                <a:solidFill>
                  <a:srgbClr val="FF7E44"/>
                </a:solidFill>
                <a:latin typeface="Montserrat Black"/>
                <a:ea typeface="Montserrat Black"/>
                <a:cs typeface="Montserrat Black"/>
                <a:sym typeface="Montserrat Black"/>
              </a:rPr>
              <a:t>INCOME AND WEALTH DISTRIBUTION</a:t>
            </a:r>
            <a:endParaRPr sz="100"/>
          </a:p>
        </p:txBody>
      </p:sp>
      <p:sp>
        <p:nvSpPr>
          <p:cNvPr id="883" name="Google Shape;883;p81"/>
          <p:cNvSpPr txBox="1"/>
          <p:nvPr/>
        </p:nvSpPr>
        <p:spPr>
          <a:xfrm>
            <a:off x="406375" y="1110200"/>
            <a:ext cx="5334300" cy="36576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chemeClr val="lt1"/>
                </a:solidFill>
                <a:latin typeface="Montserrat"/>
                <a:ea typeface="Montserrat"/>
                <a:cs typeface="Montserrat"/>
                <a:sym typeface="Montserrat"/>
              </a:rPr>
              <a:t>Distribution of wealth is a comparison of the wealth of various members or groups in a society. It differs from the distribution of income in that it looks at the distribution of ownership of the assets in a society, rather than the current income of members of that society.</a:t>
            </a:r>
            <a:endParaRPr sz="900">
              <a:solidFill>
                <a:schemeClr val="lt1"/>
              </a:solidFill>
            </a:endParaRPr>
          </a:p>
        </p:txBody>
      </p:sp>
      <p:sp>
        <p:nvSpPr>
          <p:cNvPr id="884" name="Google Shape;884;p81"/>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85" name="Google Shape;885;p81"/>
          <p:cNvSpPr/>
          <p:nvPr/>
        </p:nvSpPr>
        <p:spPr>
          <a:xfrm rot="2700000">
            <a:off x="7863469" y="-22240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86" name="Google Shape;886;p81"/>
          <p:cNvCxnSpPr/>
          <p:nvPr/>
        </p:nvCxnSpPr>
        <p:spPr>
          <a:xfrm flipH="1" rot="10800000">
            <a:off x="5419471" y="3695829"/>
            <a:ext cx="2295300" cy="2295300"/>
          </a:xfrm>
          <a:prstGeom prst="straightConnector1">
            <a:avLst/>
          </a:prstGeom>
          <a:noFill/>
          <a:ln cap="flat" cmpd="sng" w="38100">
            <a:solidFill>
              <a:srgbClr val="F49E77"/>
            </a:solidFill>
            <a:prstDash val="solid"/>
            <a:round/>
            <a:headEnd len="sm" w="sm" type="none"/>
            <a:tailEnd len="sm" w="sm" type="none"/>
          </a:ln>
        </p:spPr>
      </p:cxnSp>
      <p:pic>
        <p:nvPicPr>
          <p:cNvPr id="887" name="Google Shape;887;p81"/>
          <p:cNvPicPr preferRelativeResize="0"/>
          <p:nvPr/>
        </p:nvPicPr>
        <p:blipFill>
          <a:blip r:embed="rId3">
            <a:alphaModFix/>
          </a:blip>
          <a:stretch>
            <a:fillRect/>
          </a:stretch>
        </p:blipFill>
        <p:spPr>
          <a:xfrm>
            <a:off x="6133125" y="973425"/>
            <a:ext cx="2755175" cy="2209100"/>
          </a:xfrm>
          <a:prstGeom prst="rect">
            <a:avLst/>
          </a:prstGeom>
          <a:noFill/>
          <a:ln>
            <a:noFill/>
          </a:ln>
        </p:spPr>
      </p:pic>
      <p:sp>
        <p:nvSpPr>
          <p:cNvPr id="888" name="Google Shape;888;p81"/>
          <p:cNvSpPr txBox="1"/>
          <p:nvPr/>
        </p:nvSpPr>
        <p:spPr>
          <a:xfrm>
            <a:off x="6070175" y="3270975"/>
            <a:ext cx="1814400" cy="384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latin typeface="Calibri"/>
                <a:ea typeface="Calibri"/>
                <a:cs typeface="Calibri"/>
                <a:sym typeface="Calibri"/>
              </a:rPr>
              <a:t>(Biore et al., 2024)</a:t>
            </a:r>
            <a:endParaRPr sz="1600">
              <a:solidFill>
                <a:schemeClr val="dk1"/>
              </a:solidFill>
              <a:latin typeface="Calibri"/>
              <a:ea typeface="Calibri"/>
              <a:cs typeface="Calibri"/>
              <a:sym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892" name="Shape 892"/>
        <p:cNvGrpSpPr/>
        <p:nvPr/>
      </p:nvGrpSpPr>
      <p:grpSpPr>
        <a:xfrm>
          <a:off x="0" y="0"/>
          <a:ext cx="0" cy="0"/>
          <a:chOff x="0" y="0"/>
          <a:chExt cx="0" cy="0"/>
        </a:xfrm>
      </p:grpSpPr>
      <p:sp>
        <p:nvSpPr>
          <p:cNvPr id="893" name="Google Shape;893;p82"/>
          <p:cNvSpPr txBox="1"/>
          <p:nvPr/>
        </p:nvSpPr>
        <p:spPr>
          <a:xfrm>
            <a:off x="228375" y="99288"/>
            <a:ext cx="6283800" cy="1201500"/>
          </a:xfrm>
          <a:prstGeom prst="rect">
            <a:avLst/>
          </a:prstGeom>
          <a:noFill/>
          <a:ln>
            <a:noFill/>
          </a:ln>
        </p:spPr>
        <p:txBody>
          <a:bodyPr anchorCtr="0" anchor="t" bIns="0" lIns="0" spcFirstLastPara="1" rIns="0" wrap="square" tIns="0">
            <a:spAutoFit/>
          </a:bodyPr>
          <a:lstStyle/>
          <a:p>
            <a:pPr indent="0" lvl="0" marL="0" marR="0" rtl="0" algn="ctr">
              <a:lnSpc>
                <a:spcPct val="123003"/>
              </a:lnSpc>
              <a:spcBef>
                <a:spcPts val="0"/>
              </a:spcBef>
              <a:spcAft>
                <a:spcPts val="0"/>
              </a:spcAft>
              <a:buNone/>
            </a:pPr>
            <a:r>
              <a:rPr b="1" lang="en" sz="3500">
                <a:solidFill>
                  <a:srgbClr val="FF7E44"/>
                </a:solidFill>
                <a:latin typeface="Montserrat Black"/>
                <a:ea typeface="Montserrat Black"/>
                <a:cs typeface="Montserrat Black"/>
                <a:sym typeface="Montserrat Black"/>
              </a:rPr>
              <a:t>MAJOR CAUSES OF ECONOMIC INEQUALITY</a:t>
            </a:r>
            <a:endParaRPr sz="700"/>
          </a:p>
        </p:txBody>
      </p:sp>
      <p:sp>
        <p:nvSpPr>
          <p:cNvPr id="894" name="Google Shape;894;p82"/>
          <p:cNvSpPr/>
          <p:nvPr/>
        </p:nvSpPr>
        <p:spPr>
          <a:xfrm rot="2700000">
            <a:off x="4625937" y="2296656"/>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895" name="Google Shape;895;p82"/>
          <p:cNvSpPr txBox="1"/>
          <p:nvPr/>
        </p:nvSpPr>
        <p:spPr>
          <a:xfrm>
            <a:off x="381000" y="1593600"/>
            <a:ext cx="3825000" cy="3183300"/>
          </a:xfrm>
          <a:prstGeom prst="rect">
            <a:avLst/>
          </a:prstGeom>
          <a:noFill/>
          <a:ln>
            <a:noFill/>
          </a:ln>
        </p:spPr>
        <p:txBody>
          <a:bodyPr anchorCtr="0" anchor="t" bIns="0" lIns="0" spcFirstLastPara="1" rIns="0" wrap="square" tIns="0">
            <a:spAutoFit/>
          </a:bodyPr>
          <a:lstStyle/>
          <a:p>
            <a:pPr indent="0" lvl="0" marL="0" marR="0" rtl="0" algn="l">
              <a:lnSpc>
                <a:spcPct val="140010"/>
              </a:lnSpc>
              <a:spcBef>
                <a:spcPts val="0"/>
              </a:spcBef>
              <a:spcAft>
                <a:spcPts val="0"/>
              </a:spcAft>
              <a:buNone/>
            </a:pPr>
            <a:r>
              <a:rPr lang="en" sz="2200">
                <a:solidFill>
                  <a:srgbClr val="FF7E44"/>
                </a:solidFill>
                <a:latin typeface="Montserrat"/>
                <a:ea typeface="Montserrat"/>
                <a:cs typeface="Montserrat"/>
                <a:sym typeface="Montserrat"/>
              </a:rPr>
              <a:t>There are many causes of economic inequality, the following are some of them both from the basic to global perspective and from the micro and macro standpoint:</a:t>
            </a:r>
            <a:endParaRPr sz="2200">
              <a:solidFill>
                <a:srgbClr val="FF7E44"/>
              </a:solidFill>
              <a:latin typeface="Montserrat"/>
              <a:ea typeface="Montserrat"/>
              <a:cs typeface="Montserrat"/>
              <a:sym typeface="Montserrat"/>
            </a:endParaRPr>
          </a:p>
        </p:txBody>
      </p:sp>
      <p:sp>
        <p:nvSpPr>
          <p:cNvPr id="896" name="Google Shape;896;p82"/>
          <p:cNvSpPr/>
          <p:nvPr/>
        </p:nvSpPr>
        <p:spPr>
          <a:xfrm rot="2700000">
            <a:off x="8328005" y="-1129687"/>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897" name="Google Shape;897;p82"/>
          <p:cNvCxnSpPr/>
          <p:nvPr/>
        </p:nvCxnSpPr>
        <p:spPr>
          <a:xfrm flipH="1" rot="10800000">
            <a:off x="6660207" y="-1012879"/>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898" name="Google Shape;898;p82"/>
          <p:cNvCxnSpPr/>
          <p:nvPr/>
        </p:nvCxnSpPr>
        <p:spPr>
          <a:xfrm flipH="1" rot="10800000">
            <a:off x="6848207" y="-1867183"/>
            <a:ext cx="2295300" cy="2295300"/>
          </a:xfrm>
          <a:prstGeom prst="straightConnector1">
            <a:avLst/>
          </a:prstGeom>
          <a:noFill/>
          <a:ln cap="flat" cmpd="sng" w="38100">
            <a:solidFill>
              <a:srgbClr val="F49E77"/>
            </a:solidFill>
            <a:prstDash val="solid"/>
            <a:round/>
            <a:headEnd len="sm" w="sm" type="none"/>
            <a:tailEnd len="sm" w="sm" type="none"/>
          </a:ln>
        </p:spPr>
      </p:cxnSp>
      <p:pic>
        <p:nvPicPr>
          <p:cNvPr id="899" name="Google Shape;899;p82"/>
          <p:cNvPicPr preferRelativeResize="0"/>
          <p:nvPr/>
        </p:nvPicPr>
        <p:blipFill>
          <a:blip r:embed="rId3">
            <a:alphaModFix/>
          </a:blip>
          <a:stretch>
            <a:fillRect/>
          </a:stretch>
        </p:blipFill>
        <p:spPr>
          <a:xfrm rot="2700221">
            <a:off x="5459195" y="572662"/>
            <a:ext cx="3298865" cy="4709755"/>
          </a:xfrm>
          <a:prstGeom prst="roundRect">
            <a:avLst>
              <a:gd fmla="val 50000" name="adj"/>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03" name="Shape 903"/>
        <p:cNvGrpSpPr/>
        <p:nvPr/>
      </p:nvGrpSpPr>
      <p:grpSpPr>
        <a:xfrm>
          <a:off x="0" y="0"/>
          <a:ext cx="0" cy="0"/>
          <a:chOff x="0" y="0"/>
          <a:chExt cx="0" cy="0"/>
        </a:xfrm>
      </p:grpSpPr>
      <p:sp>
        <p:nvSpPr>
          <p:cNvPr id="904" name="Google Shape;904;p83"/>
          <p:cNvSpPr txBox="1"/>
          <p:nvPr/>
        </p:nvSpPr>
        <p:spPr>
          <a:xfrm>
            <a:off x="406342" y="1242728"/>
            <a:ext cx="2435400" cy="3078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Culture and religion also catches some notion that this two play a role in creating inequality by either encouraging or discouraging wealth-acquiring behavior.</a:t>
            </a:r>
            <a:endParaRPr sz="2000"/>
          </a:p>
        </p:txBody>
      </p:sp>
      <p:sp>
        <p:nvSpPr>
          <p:cNvPr id="905" name="Google Shape;905;p83"/>
          <p:cNvSpPr txBox="1"/>
          <p:nvPr/>
        </p:nvSpPr>
        <p:spPr>
          <a:xfrm>
            <a:off x="253942" y="272001"/>
            <a:ext cx="2570700" cy="8865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400">
                <a:solidFill>
                  <a:srgbClr val="FF7E44"/>
                </a:solidFill>
                <a:latin typeface="Montserrat"/>
                <a:ea typeface="Montserrat"/>
                <a:cs typeface="Montserrat"/>
                <a:sym typeface="Montserrat"/>
              </a:rPr>
              <a:t>Culture and Religion</a:t>
            </a:r>
            <a:endParaRPr b="1" sz="1100"/>
          </a:p>
        </p:txBody>
      </p:sp>
      <p:sp>
        <p:nvSpPr>
          <p:cNvPr id="906" name="Google Shape;906;p83"/>
          <p:cNvSpPr txBox="1"/>
          <p:nvPr/>
        </p:nvSpPr>
        <p:spPr>
          <a:xfrm>
            <a:off x="3432525" y="1014125"/>
            <a:ext cx="5092500" cy="1847100"/>
          </a:xfrm>
          <a:prstGeom prst="rect">
            <a:avLst/>
          </a:prstGeom>
          <a:noFill/>
          <a:ln>
            <a:noFill/>
          </a:ln>
        </p:spPr>
        <p:txBody>
          <a:bodyPr anchorCtr="0" anchor="t" bIns="0" lIns="0" spcFirstLastPara="1" rIns="0" wrap="square" tIns="0">
            <a:spAutoFit/>
          </a:bodyPr>
          <a:lstStyle/>
          <a:p>
            <a:pPr indent="0" lvl="1"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According to Simon Kuznets, levels of economic inequality are in large part the result of stages of development. Kuznets points out that countries with low levels of development have relatively equal distributions of wealth.</a:t>
            </a:r>
            <a:endParaRPr sz="2000"/>
          </a:p>
        </p:txBody>
      </p:sp>
      <p:sp>
        <p:nvSpPr>
          <p:cNvPr id="907" name="Google Shape;907;p83"/>
          <p:cNvSpPr txBox="1"/>
          <p:nvPr/>
        </p:nvSpPr>
        <p:spPr>
          <a:xfrm>
            <a:off x="4002777" y="272001"/>
            <a:ext cx="2570700" cy="3693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400">
                <a:solidFill>
                  <a:srgbClr val="FF7E44"/>
                </a:solidFill>
                <a:latin typeface="Montserrat"/>
                <a:ea typeface="Montserrat"/>
                <a:cs typeface="Montserrat"/>
                <a:sym typeface="Montserrat"/>
              </a:rPr>
              <a:t>Development</a:t>
            </a:r>
            <a:endParaRPr b="1" sz="1100"/>
          </a:p>
        </p:txBody>
      </p:sp>
      <p:sp>
        <p:nvSpPr>
          <p:cNvPr id="908" name="Google Shape;908;p83"/>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09" name="Google Shape;909;p83"/>
          <p:cNvSpPr/>
          <p:nvPr/>
        </p:nvSpPr>
        <p:spPr>
          <a:xfrm rot="2700000">
            <a:off x="8092069" y="-23764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10" name="Google Shape;910;p83"/>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911" name="Google Shape;911;p83"/>
          <p:cNvCxnSpPr/>
          <p:nvPr/>
        </p:nvCxnSpPr>
        <p:spPr>
          <a:xfrm flipH="1" rot="10800000">
            <a:off x="5419471" y="31624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15" name="Shape 915"/>
        <p:cNvGrpSpPr/>
        <p:nvPr/>
      </p:nvGrpSpPr>
      <p:grpSpPr>
        <a:xfrm>
          <a:off x="0" y="0"/>
          <a:ext cx="0" cy="0"/>
          <a:chOff x="0" y="0"/>
          <a:chExt cx="0" cy="0"/>
        </a:xfrm>
      </p:grpSpPr>
      <p:sp>
        <p:nvSpPr>
          <p:cNvPr id="916" name="Google Shape;916;p84"/>
          <p:cNvSpPr txBox="1"/>
          <p:nvPr/>
        </p:nvSpPr>
        <p:spPr>
          <a:xfrm>
            <a:off x="406342" y="1242728"/>
            <a:ext cx="2435400" cy="33864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Diversity of choices within a society often contributes to economic inequality. </a:t>
            </a:r>
            <a:endParaRPr sz="2000">
              <a:solidFill>
                <a:srgbClr val="FFFFFF"/>
              </a:solidFill>
              <a:latin typeface="Open Sans"/>
              <a:ea typeface="Open Sans"/>
              <a:cs typeface="Open Sans"/>
              <a:sym typeface="Open Sans"/>
            </a:endParaRPr>
          </a:p>
          <a:p>
            <a:pPr indent="0" lvl="0" marL="0" marR="0" rtl="0" algn="ctr">
              <a:lnSpc>
                <a:spcPct val="100000"/>
              </a:lnSpc>
              <a:spcBef>
                <a:spcPts val="0"/>
              </a:spcBef>
              <a:spcAft>
                <a:spcPts val="0"/>
              </a:spcAft>
              <a:buNone/>
            </a:pPr>
            <a:r>
              <a:t/>
            </a:r>
            <a:endParaRPr sz="2000">
              <a:solidFill>
                <a:srgbClr val="FFFFFF"/>
              </a:solidFill>
              <a:latin typeface="Open Sans"/>
              <a:ea typeface="Open Sans"/>
              <a:cs typeface="Open Sans"/>
              <a:sym typeface="Open Sans"/>
            </a:endParaRPr>
          </a:p>
          <a:p>
            <a:pPr indent="0" lvl="0"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Individuals in a society often have different levels of risk absorption capability. </a:t>
            </a:r>
            <a:endParaRPr sz="2000">
              <a:solidFill>
                <a:srgbClr val="FFFFFF"/>
              </a:solidFill>
              <a:latin typeface="Open Sans"/>
              <a:ea typeface="Open Sans"/>
              <a:cs typeface="Open Sans"/>
              <a:sym typeface="Open Sans"/>
            </a:endParaRPr>
          </a:p>
        </p:txBody>
      </p:sp>
      <p:sp>
        <p:nvSpPr>
          <p:cNvPr id="917" name="Google Shape;917;p84"/>
          <p:cNvSpPr txBox="1"/>
          <p:nvPr/>
        </p:nvSpPr>
        <p:spPr>
          <a:xfrm>
            <a:off x="253942" y="272001"/>
            <a:ext cx="2570700" cy="8865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400">
                <a:solidFill>
                  <a:srgbClr val="FF7E44"/>
                </a:solidFill>
                <a:latin typeface="Montserrat"/>
                <a:ea typeface="Montserrat"/>
                <a:cs typeface="Montserrat"/>
                <a:sym typeface="Montserrat"/>
              </a:rPr>
              <a:t>Diversity of Choices</a:t>
            </a:r>
            <a:endParaRPr b="1" sz="1100"/>
          </a:p>
        </p:txBody>
      </p:sp>
      <p:sp>
        <p:nvSpPr>
          <p:cNvPr id="918" name="Google Shape;918;p84"/>
          <p:cNvSpPr txBox="1"/>
          <p:nvPr/>
        </p:nvSpPr>
        <p:spPr>
          <a:xfrm>
            <a:off x="3432525" y="1014125"/>
            <a:ext cx="5092500" cy="1847100"/>
          </a:xfrm>
          <a:prstGeom prst="rect">
            <a:avLst/>
          </a:prstGeom>
          <a:noFill/>
          <a:ln>
            <a:noFill/>
          </a:ln>
        </p:spPr>
        <p:txBody>
          <a:bodyPr anchorCtr="0" anchor="t" bIns="0" lIns="0" spcFirstLastPara="1" rIns="0" wrap="square" tIns="0">
            <a:spAutoFit/>
          </a:bodyPr>
          <a:lstStyle/>
          <a:p>
            <a:pPr indent="0" lvl="1"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One of the most important factors contributing to inequality is variation in individuals' access to education. Education, especially in an area where there is a high demand for workers, creates high wages for those with education.</a:t>
            </a:r>
            <a:endParaRPr sz="2000"/>
          </a:p>
        </p:txBody>
      </p:sp>
      <p:sp>
        <p:nvSpPr>
          <p:cNvPr id="919" name="Google Shape;919;p84"/>
          <p:cNvSpPr txBox="1"/>
          <p:nvPr/>
        </p:nvSpPr>
        <p:spPr>
          <a:xfrm>
            <a:off x="4002777" y="272001"/>
            <a:ext cx="2570700" cy="3693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400">
                <a:solidFill>
                  <a:srgbClr val="FF7E44"/>
                </a:solidFill>
                <a:latin typeface="Montserrat"/>
                <a:ea typeface="Montserrat"/>
                <a:cs typeface="Montserrat"/>
                <a:sym typeface="Montserrat"/>
              </a:rPr>
              <a:t>Education</a:t>
            </a:r>
            <a:endParaRPr b="1" sz="1100"/>
          </a:p>
        </p:txBody>
      </p:sp>
      <p:sp>
        <p:nvSpPr>
          <p:cNvPr id="920" name="Google Shape;920;p84"/>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21" name="Google Shape;921;p84"/>
          <p:cNvSpPr/>
          <p:nvPr/>
        </p:nvSpPr>
        <p:spPr>
          <a:xfrm rot="2700000">
            <a:off x="8092069" y="-23764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22" name="Google Shape;922;p84"/>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cxnSp>
        <p:nvCxnSpPr>
          <p:cNvPr id="923" name="Google Shape;923;p84"/>
          <p:cNvCxnSpPr/>
          <p:nvPr/>
        </p:nvCxnSpPr>
        <p:spPr>
          <a:xfrm flipH="1" rot="10800000">
            <a:off x="5419471" y="3162429"/>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27" name="Shape 927"/>
        <p:cNvGrpSpPr/>
        <p:nvPr/>
      </p:nvGrpSpPr>
      <p:grpSpPr>
        <a:xfrm>
          <a:off x="0" y="0"/>
          <a:ext cx="0" cy="0"/>
          <a:chOff x="0" y="0"/>
          <a:chExt cx="0" cy="0"/>
        </a:xfrm>
      </p:grpSpPr>
      <p:sp>
        <p:nvSpPr>
          <p:cNvPr id="928" name="Google Shape;928;p85"/>
          <p:cNvSpPr txBox="1"/>
          <p:nvPr/>
        </p:nvSpPr>
        <p:spPr>
          <a:xfrm>
            <a:off x="406350" y="785525"/>
            <a:ext cx="4009200" cy="40020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	Globalization is a progression by which the worlds are unified into a single society and function. It has been asserted that globalization supports productivity, cultural mix and cash flow into the developing countries; however, there are some drawbacks of globalization that should not be overlooked: unemployment, social degeneration and difficulty of competition.</a:t>
            </a:r>
            <a:endParaRPr sz="2000">
              <a:solidFill>
                <a:srgbClr val="FFFFFF"/>
              </a:solidFill>
              <a:latin typeface="Open Sans"/>
              <a:ea typeface="Open Sans"/>
              <a:cs typeface="Open Sans"/>
              <a:sym typeface="Open Sans"/>
            </a:endParaRPr>
          </a:p>
        </p:txBody>
      </p:sp>
      <p:sp>
        <p:nvSpPr>
          <p:cNvPr id="929" name="Google Shape;929;p85"/>
          <p:cNvSpPr txBox="1"/>
          <p:nvPr/>
        </p:nvSpPr>
        <p:spPr>
          <a:xfrm>
            <a:off x="253942" y="272001"/>
            <a:ext cx="2570700" cy="3693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400">
                <a:solidFill>
                  <a:srgbClr val="FF7E44"/>
                </a:solidFill>
                <a:latin typeface="Montserrat"/>
                <a:ea typeface="Montserrat"/>
                <a:cs typeface="Montserrat"/>
                <a:sym typeface="Montserrat"/>
              </a:rPr>
              <a:t>Globalization</a:t>
            </a:r>
            <a:endParaRPr b="1" sz="1100"/>
          </a:p>
        </p:txBody>
      </p:sp>
      <p:sp>
        <p:nvSpPr>
          <p:cNvPr id="930" name="Google Shape;930;p85"/>
          <p:cNvSpPr txBox="1"/>
          <p:nvPr/>
        </p:nvSpPr>
        <p:spPr>
          <a:xfrm>
            <a:off x="4852575" y="1242725"/>
            <a:ext cx="3596400" cy="1847100"/>
          </a:xfrm>
          <a:prstGeom prst="rect">
            <a:avLst/>
          </a:prstGeom>
          <a:noFill/>
          <a:ln>
            <a:noFill/>
          </a:ln>
        </p:spPr>
        <p:txBody>
          <a:bodyPr anchorCtr="0" anchor="t" bIns="0" lIns="0" spcFirstLastPara="1" rIns="0" wrap="square" tIns="0">
            <a:spAutoFit/>
          </a:bodyPr>
          <a:lstStyle/>
          <a:p>
            <a:pPr indent="0" lvl="1" marL="0" marR="0" rtl="0" algn="ctr">
              <a:lnSpc>
                <a:spcPct val="100000"/>
              </a:lnSpc>
              <a:spcBef>
                <a:spcPts val="0"/>
              </a:spcBef>
              <a:spcAft>
                <a:spcPts val="0"/>
              </a:spcAft>
              <a:buNone/>
            </a:pPr>
            <a:r>
              <a:rPr lang="en" sz="2000">
                <a:solidFill>
                  <a:srgbClr val="FFFFFF"/>
                </a:solidFill>
                <a:latin typeface="Open Sans"/>
                <a:ea typeface="Open Sans"/>
                <a:cs typeface="Open Sans"/>
                <a:sym typeface="Open Sans"/>
              </a:rPr>
              <a:t>Some economists have theorized that high inflation, caused by a country's monetary policy, can contribute to economic inequality.</a:t>
            </a:r>
            <a:endParaRPr sz="2000"/>
          </a:p>
        </p:txBody>
      </p:sp>
      <p:sp>
        <p:nvSpPr>
          <p:cNvPr id="931" name="Google Shape;931;p85"/>
          <p:cNvSpPr txBox="1"/>
          <p:nvPr/>
        </p:nvSpPr>
        <p:spPr>
          <a:xfrm>
            <a:off x="5069577" y="881600"/>
            <a:ext cx="2570700" cy="3693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400">
                <a:solidFill>
                  <a:srgbClr val="FF7E44"/>
                </a:solidFill>
                <a:latin typeface="Montserrat"/>
                <a:ea typeface="Montserrat"/>
                <a:cs typeface="Montserrat"/>
                <a:sym typeface="Montserrat"/>
              </a:rPr>
              <a:t>Inflation</a:t>
            </a:r>
            <a:endParaRPr b="1" sz="1100"/>
          </a:p>
        </p:txBody>
      </p:sp>
      <p:sp>
        <p:nvSpPr>
          <p:cNvPr id="932" name="Google Shape;932;p85"/>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33" name="Google Shape;933;p85"/>
          <p:cNvSpPr/>
          <p:nvPr/>
        </p:nvSpPr>
        <p:spPr>
          <a:xfrm rot="2700000">
            <a:off x="8092069" y="-23764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34" name="Google Shape;934;p85"/>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38" name="Shape 938"/>
        <p:cNvGrpSpPr/>
        <p:nvPr/>
      </p:nvGrpSpPr>
      <p:grpSpPr>
        <a:xfrm>
          <a:off x="0" y="0"/>
          <a:ext cx="0" cy="0"/>
          <a:chOff x="0" y="0"/>
          <a:chExt cx="0" cy="0"/>
        </a:xfrm>
      </p:grpSpPr>
      <p:sp>
        <p:nvSpPr>
          <p:cNvPr id="939" name="Google Shape;939;p86"/>
          <p:cNvSpPr txBox="1"/>
          <p:nvPr/>
        </p:nvSpPr>
        <p:spPr>
          <a:xfrm>
            <a:off x="406350" y="785525"/>
            <a:ext cx="8160600" cy="33864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200">
                <a:solidFill>
                  <a:srgbClr val="FFFFFF"/>
                </a:solidFill>
                <a:latin typeface="Open Sans"/>
                <a:ea typeface="Open Sans"/>
                <a:cs typeface="Open Sans"/>
                <a:sym typeface="Open Sans"/>
              </a:rPr>
              <a:t>One of the major causes of economic inequality in modern </a:t>
            </a:r>
            <a:endParaRPr sz="2200">
              <a:solidFill>
                <a:srgbClr val="FFFFFF"/>
              </a:solidFill>
              <a:latin typeface="Open Sans"/>
              <a:ea typeface="Open Sans"/>
              <a:cs typeface="Open Sans"/>
              <a:sym typeface="Open Sans"/>
            </a:endParaRPr>
          </a:p>
          <a:p>
            <a:pPr indent="0" lvl="0" marL="0" marR="0" rtl="0" algn="l">
              <a:lnSpc>
                <a:spcPct val="100000"/>
              </a:lnSpc>
              <a:spcBef>
                <a:spcPts val="0"/>
              </a:spcBef>
              <a:spcAft>
                <a:spcPts val="0"/>
              </a:spcAft>
              <a:buNone/>
            </a:pPr>
            <a:r>
              <a:rPr lang="en" sz="2200">
                <a:solidFill>
                  <a:srgbClr val="FFFFFF"/>
                </a:solidFill>
                <a:latin typeface="Open Sans"/>
                <a:ea typeface="Open Sans"/>
                <a:cs typeface="Open Sans"/>
                <a:sym typeface="Open Sans"/>
              </a:rPr>
              <a:t>market economies is the determination of wages by the market. Inequality is rooted from the differences in the supply and demand for different types of work. In an ideal world, workers' wages will not be controlled by the labor and by the employer but rather dictated by the market. The demand side of labor (employers) cannot afford to offer a price below what the market is offering, otherwise it will be in danger of going understaffed or worse will have the lowest class </a:t>
            </a:r>
            <a:endParaRPr sz="2200">
              <a:solidFill>
                <a:srgbClr val="FFFFFF"/>
              </a:solidFill>
              <a:latin typeface="Open Sans"/>
              <a:ea typeface="Open Sans"/>
              <a:cs typeface="Open Sans"/>
              <a:sym typeface="Open Sans"/>
            </a:endParaRPr>
          </a:p>
          <a:p>
            <a:pPr indent="0" lvl="0" marL="0" marR="0" rtl="0" algn="l">
              <a:lnSpc>
                <a:spcPct val="100000"/>
              </a:lnSpc>
              <a:spcBef>
                <a:spcPts val="0"/>
              </a:spcBef>
              <a:spcAft>
                <a:spcPts val="0"/>
              </a:spcAft>
              <a:buNone/>
            </a:pPr>
            <a:r>
              <a:rPr lang="en" sz="2200">
                <a:solidFill>
                  <a:srgbClr val="FFFFFF"/>
                </a:solidFill>
                <a:latin typeface="Open Sans"/>
                <a:ea typeface="Open Sans"/>
                <a:cs typeface="Open Sans"/>
                <a:sym typeface="Open Sans"/>
              </a:rPr>
              <a:t>of workforce in terms of quality.</a:t>
            </a:r>
            <a:endParaRPr sz="2200">
              <a:solidFill>
                <a:srgbClr val="FFFFFF"/>
              </a:solidFill>
              <a:latin typeface="Open Sans"/>
              <a:ea typeface="Open Sans"/>
              <a:cs typeface="Open Sans"/>
              <a:sym typeface="Open Sans"/>
            </a:endParaRPr>
          </a:p>
        </p:txBody>
      </p:sp>
      <p:sp>
        <p:nvSpPr>
          <p:cNvPr id="940" name="Google Shape;940;p86"/>
          <p:cNvSpPr txBox="1"/>
          <p:nvPr/>
        </p:nvSpPr>
        <p:spPr>
          <a:xfrm>
            <a:off x="253942" y="272001"/>
            <a:ext cx="2570700" cy="4155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700">
                <a:solidFill>
                  <a:srgbClr val="FF7E44"/>
                </a:solidFill>
                <a:latin typeface="Montserrat"/>
                <a:ea typeface="Montserrat"/>
                <a:cs typeface="Montserrat"/>
                <a:sym typeface="Montserrat"/>
              </a:rPr>
              <a:t>Labor Market</a:t>
            </a:r>
            <a:endParaRPr b="1"/>
          </a:p>
        </p:txBody>
      </p:sp>
      <p:sp>
        <p:nvSpPr>
          <p:cNvPr id="941" name="Google Shape;941;p86"/>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42" name="Google Shape;942;p86"/>
          <p:cNvSpPr/>
          <p:nvPr/>
        </p:nvSpPr>
        <p:spPr>
          <a:xfrm rot="2700000">
            <a:off x="8092069" y="-25288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43" name="Google Shape;943;p86"/>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47" name="Shape 947"/>
        <p:cNvGrpSpPr/>
        <p:nvPr/>
      </p:nvGrpSpPr>
      <p:grpSpPr>
        <a:xfrm>
          <a:off x="0" y="0"/>
          <a:ext cx="0" cy="0"/>
          <a:chOff x="0" y="0"/>
          <a:chExt cx="0" cy="0"/>
        </a:xfrm>
      </p:grpSpPr>
      <p:sp>
        <p:nvSpPr>
          <p:cNvPr id="948" name="Google Shape;948;p87"/>
          <p:cNvSpPr txBox="1"/>
          <p:nvPr/>
        </p:nvSpPr>
        <p:spPr>
          <a:xfrm>
            <a:off x="406350" y="785525"/>
            <a:ext cx="8160600" cy="3047700"/>
          </a:xfrm>
          <a:prstGeom prst="rect">
            <a:avLst/>
          </a:prstGeom>
          <a:noFill/>
          <a:ln>
            <a:noFill/>
          </a:ln>
        </p:spPr>
        <p:txBody>
          <a:bodyPr anchorCtr="0" anchor="t" bIns="0" lIns="0" spcFirstLastPara="1" rIns="0" wrap="square" tIns="0">
            <a:spAutoFit/>
          </a:bodyPr>
          <a:lstStyle/>
          <a:p>
            <a:pPr indent="457200" lvl="0" marL="0" marR="0" rtl="0" algn="l">
              <a:lnSpc>
                <a:spcPct val="100000"/>
              </a:lnSpc>
              <a:spcBef>
                <a:spcPts val="0"/>
              </a:spcBef>
              <a:spcAft>
                <a:spcPts val="0"/>
              </a:spcAft>
              <a:buNone/>
            </a:pPr>
            <a:r>
              <a:rPr lang="en" sz="2200">
                <a:solidFill>
                  <a:srgbClr val="FFFFFF"/>
                </a:solidFill>
                <a:latin typeface="Open Sans"/>
                <a:ea typeface="Open Sans"/>
                <a:cs typeface="Open Sans"/>
                <a:sym typeface="Open Sans"/>
              </a:rPr>
              <a:t>Wealth condensation is a theoretical process by which, under certain conditions, newly-created wealth concentrates in the possession of already-wealthy individuals or entities. According to this theory, those who already hold wealth have the means to invest in new sources of creating wealth or to otherwise leverage the accumulation of wealth, thus are the beneficiaries of the new wealth. Over time, wealth condensation can significantly contribute to the persistence of inequality within society.</a:t>
            </a:r>
            <a:endParaRPr sz="2200">
              <a:solidFill>
                <a:srgbClr val="FFFFFF"/>
              </a:solidFill>
              <a:latin typeface="Open Sans"/>
              <a:ea typeface="Open Sans"/>
              <a:cs typeface="Open Sans"/>
              <a:sym typeface="Open Sans"/>
            </a:endParaRPr>
          </a:p>
        </p:txBody>
      </p:sp>
      <p:sp>
        <p:nvSpPr>
          <p:cNvPr id="949" name="Google Shape;949;p87"/>
          <p:cNvSpPr txBox="1"/>
          <p:nvPr/>
        </p:nvSpPr>
        <p:spPr>
          <a:xfrm>
            <a:off x="253960" y="272000"/>
            <a:ext cx="5486700" cy="4464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900">
                <a:solidFill>
                  <a:srgbClr val="FF7E44"/>
                </a:solidFill>
                <a:latin typeface="Montserrat"/>
                <a:ea typeface="Montserrat"/>
                <a:cs typeface="Montserrat"/>
                <a:sym typeface="Montserrat"/>
              </a:rPr>
              <a:t>Wealth Condensation</a:t>
            </a:r>
            <a:endParaRPr b="1" sz="1600"/>
          </a:p>
        </p:txBody>
      </p:sp>
      <p:sp>
        <p:nvSpPr>
          <p:cNvPr id="950" name="Google Shape;950;p87"/>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51" name="Google Shape;951;p87"/>
          <p:cNvSpPr/>
          <p:nvPr/>
        </p:nvSpPr>
        <p:spPr>
          <a:xfrm rot="2700000">
            <a:off x="8092069" y="-23764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52" name="Google Shape;952;p87"/>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56" name="Shape 956"/>
        <p:cNvGrpSpPr/>
        <p:nvPr/>
      </p:nvGrpSpPr>
      <p:grpSpPr>
        <a:xfrm>
          <a:off x="0" y="0"/>
          <a:ext cx="0" cy="0"/>
          <a:chOff x="0" y="0"/>
          <a:chExt cx="0" cy="0"/>
        </a:xfrm>
      </p:grpSpPr>
      <p:sp>
        <p:nvSpPr>
          <p:cNvPr id="957" name="Google Shape;957;p88"/>
          <p:cNvSpPr txBox="1"/>
          <p:nvPr/>
        </p:nvSpPr>
        <p:spPr>
          <a:xfrm>
            <a:off x="406350" y="1852325"/>
            <a:ext cx="8160600" cy="1354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200">
                <a:solidFill>
                  <a:srgbClr val="FFFFFF"/>
                </a:solidFill>
                <a:latin typeface="Open Sans"/>
                <a:ea typeface="Open Sans"/>
                <a:cs typeface="Open Sans"/>
                <a:sym typeface="Open Sans"/>
              </a:rPr>
              <a:t>In short, those who already have more money to begin with are the ones who have greater capabilities to earn more by capitalizing on their assets. Their huge resources base give them the buffer on the impact of inflation.</a:t>
            </a:r>
            <a:endParaRPr sz="2200">
              <a:solidFill>
                <a:srgbClr val="FFFFFF"/>
              </a:solidFill>
              <a:latin typeface="Open Sans"/>
              <a:ea typeface="Open Sans"/>
              <a:cs typeface="Open Sans"/>
              <a:sym typeface="Open Sans"/>
            </a:endParaRPr>
          </a:p>
        </p:txBody>
      </p:sp>
      <p:sp>
        <p:nvSpPr>
          <p:cNvPr id="958" name="Google Shape;958;p88"/>
          <p:cNvSpPr txBox="1"/>
          <p:nvPr/>
        </p:nvSpPr>
        <p:spPr>
          <a:xfrm>
            <a:off x="253960" y="1338800"/>
            <a:ext cx="5486700" cy="4464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rPr b="1" lang="en" sz="2900">
                <a:solidFill>
                  <a:srgbClr val="FF7E44"/>
                </a:solidFill>
                <a:latin typeface="Montserrat"/>
                <a:ea typeface="Montserrat"/>
                <a:cs typeface="Montserrat"/>
                <a:sym typeface="Montserrat"/>
              </a:rPr>
              <a:t>Wealth Condensation</a:t>
            </a:r>
            <a:endParaRPr b="1" sz="1600"/>
          </a:p>
        </p:txBody>
      </p:sp>
      <p:sp>
        <p:nvSpPr>
          <p:cNvPr id="959" name="Google Shape;959;p88"/>
          <p:cNvSpPr/>
          <p:nvPr/>
        </p:nvSpPr>
        <p:spPr>
          <a:xfrm rot="2700000">
            <a:off x="6659355" y="3899925"/>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60" name="Google Shape;960;p88"/>
          <p:cNvSpPr/>
          <p:nvPr/>
        </p:nvSpPr>
        <p:spPr>
          <a:xfrm rot="2700000">
            <a:off x="8092069" y="-2376441"/>
            <a:ext cx="2561618" cy="3659454"/>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61" name="Google Shape;961;p88"/>
          <p:cNvCxnSpPr/>
          <p:nvPr/>
        </p:nvCxnSpPr>
        <p:spPr>
          <a:xfrm flipH="1" rot="10800000">
            <a:off x="4792682" y="4316841"/>
            <a:ext cx="2295300" cy="2295300"/>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65" name="Shape 965"/>
        <p:cNvGrpSpPr/>
        <p:nvPr/>
      </p:nvGrpSpPr>
      <p:grpSpPr>
        <a:xfrm>
          <a:off x="0" y="0"/>
          <a:ext cx="0" cy="0"/>
          <a:chOff x="0" y="0"/>
          <a:chExt cx="0" cy="0"/>
        </a:xfrm>
      </p:grpSpPr>
      <p:sp>
        <p:nvSpPr>
          <p:cNvPr id="966" name="Google Shape;966;p89"/>
          <p:cNvSpPr/>
          <p:nvPr/>
        </p:nvSpPr>
        <p:spPr>
          <a:xfrm>
            <a:off x="0" y="0"/>
            <a:ext cx="9144000" cy="51435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9219" l="0" r="0" t="-9220"/>
            </a:stretch>
          </a:blipFill>
          <a:ln>
            <a:noFill/>
          </a:ln>
        </p:spPr>
      </p:sp>
      <p:grpSp>
        <p:nvGrpSpPr>
          <p:cNvPr id="967" name="Google Shape;967;p89"/>
          <p:cNvGrpSpPr/>
          <p:nvPr/>
        </p:nvGrpSpPr>
        <p:grpSpPr>
          <a:xfrm rot="-5400000">
            <a:off x="1955005" y="-2045314"/>
            <a:ext cx="5143398" cy="9234230"/>
            <a:chOff x="0" y="-47625"/>
            <a:chExt cx="2709333" cy="4864217"/>
          </a:xfrm>
        </p:grpSpPr>
        <p:sp>
          <p:nvSpPr>
            <p:cNvPr id="968" name="Google Shape;968;p89"/>
            <p:cNvSpPr/>
            <p:nvPr/>
          </p:nvSpPr>
          <p:spPr>
            <a:xfrm>
              <a:off x="0" y="0"/>
              <a:ext cx="2709333" cy="4816592"/>
            </a:xfrm>
            <a:custGeom>
              <a:rect b="b" l="l" r="r" t="t"/>
              <a:pathLst>
                <a:path extrusionOk="0" h="4816592" w="2709333">
                  <a:moveTo>
                    <a:pt x="0" y="0"/>
                  </a:moveTo>
                  <a:lnTo>
                    <a:pt x="2709333" y="0"/>
                  </a:lnTo>
                  <a:lnTo>
                    <a:pt x="2709333" y="4816592"/>
                  </a:lnTo>
                  <a:lnTo>
                    <a:pt x="0" y="4816592"/>
                  </a:lnTo>
                  <a:close/>
                </a:path>
              </a:pathLst>
            </a:custGeom>
            <a:gradFill>
              <a:gsLst>
                <a:gs pos="0">
                  <a:srgbClr val="22145D">
                    <a:alpha val="76862"/>
                  </a:srgbClr>
                </a:gs>
                <a:gs pos="100000">
                  <a:srgbClr val="59078B">
                    <a:alpha val="76862"/>
                  </a:srgbClr>
                </a:gs>
              </a:gsLst>
              <a:lin ang="0" scaled="0"/>
            </a:gradFill>
            <a:ln>
              <a:noFill/>
            </a:ln>
          </p:spPr>
        </p:sp>
        <p:sp>
          <p:nvSpPr>
            <p:cNvPr id="969" name="Google Shape;969;p89"/>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970" name="Google Shape;970;p89"/>
          <p:cNvSpPr/>
          <p:nvPr/>
        </p:nvSpPr>
        <p:spPr>
          <a:xfrm rot="2700000">
            <a:off x="4132246" y="2132883"/>
            <a:ext cx="2563453" cy="3662075"/>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71" name="Google Shape;971;p89"/>
          <p:cNvSpPr/>
          <p:nvPr/>
        </p:nvSpPr>
        <p:spPr>
          <a:xfrm rot="2700000">
            <a:off x="6791541" y="-584767"/>
            <a:ext cx="2563453" cy="3662075"/>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72" name="Google Shape;972;p89"/>
          <p:cNvSpPr/>
          <p:nvPr/>
        </p:nvSpPr>
        <p:spPr>
          <a:xfrm rot="2700000">
            <a:off x="7283386" y="2627707"/>
            <a:ext cx="2563453" cy="3662075"/>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73" name="Google Shape;973;p89"/>
          <p:cNvCxnSpPr/>
          <p:nvPr/>
        </p:nvCxnSpPr>
        <p:spPr>
          <a:xfrm flipH="1" rot="10800000">
            <a:off x="5766416" y="-1147676"/>
            <a:ext cx="2295354" cy="2295354"/>
          </a:xfrm>
          <a:prstGeom prst="straightConnector1">
            <a:avLst/>
          </a:prstGeom>
          <a:noFill/>
          <a:ln cap="flat" cmpd="sng" w="38100">
            <a:solidFill>
              <a:srgbClr val="F49E77"/>
            </a:solidFill>
            <a:prstDash val="solid"/>
            <a:round/>
            <a:headEnd len="sm" w="sm" type="none"/>
            <a:tailEnd len="sm" w="sm" type="none"/>
          </a:ln>
        </p:spPr>
      </p:cxnSp>
      <p:cxnSp>
        <p:nvCxnSpPr>
          <p:cNvPr id="974" name="Google Shape;974;p89"/>
          <p:cNvCxnSpPr/>
          <p:nvPr/>
        </p:nvCxnSpPr>
        <p:spPr>
          <a:xfrm flipH="1" rot="10800000">
            <a:off x="1140509" y="3862888"/>
            <a:ext cx="2295353" cy="2295354"/>
          </a:xfrm>
          <a:prstGeom prst="straightConnector1">
            <a:avLst/>
          </a:prstGeom>
          <a:noFill/>
          <a:ln cap="flat" cmpd="sng" w="38100">
            <a:solidFill>
              <a:srgbClr val="F49E77"/>
            </a:solidFill>
            <a:prstDash val="solid"/>
            <a:round/>
            <a:headEnd len="sm" w="sm" type="none"/>
            <a:tailEnd len="sm" w="sm" type="none"/>
          </a:ln>
        </p:spPr>
      </p:cxnSp>
      <p:cxnSp>
        <p:nvCxnSpPr>
          <p:cNvPr id="975" name="Google Shape;975;p89"/>
          <p:cNvCxnSpPr/>
          <p:nvPr/>
        </p:nvCxnSpPr>
        <p:spPr>
          <a:xfrm flipH="1" rot="10800000">
            <a:off x="5802747" y="-1787738"/>
            <a:ext cx="2295354" cy="2295354"/>
          </a:xfrm>
          <a:prstGeom prst="straightConnector1">
            <a:avLst/>
          </a:prstGeom>
          <a:noFill/>
          <a:ln cap="flat" cmpd="sng" w="38100">
            <a:solidFill>
              <a:srgbClr val="F49E77"/>
            </a:solidFill>
            <a:prstDash val="solid"/>
            <a:round/>
            <a:headEnd len="sm" w="sm" type="none"/>
            <a:tailEnd len="sm" w="sm" type="none"/>
          </a:ln>
        </p:spPr>
      </p:cxnSp>
      <p:sp>
        <p:nvSpPr>
          <p:cNvPr id="976" name="Google Shape;976;p89"/>
          <p:cNvSpPr txBox="1"/>
          <p:nvPr/>
        </p:nvSpPr>
        <p:spPr>
          <a:xfrm>
            <a:off x="723900" y="880033"/>
            <a:ext cx="3731700" cy="2059500"/>
          </a:xfrm>
          <a:prstGeom prst="rect">
            <a:avLst/>
          </a:prstGeom>
          <a:noFill/>
          <a:ln>
            <a:noFill/>
          </a:ln>
        </p:spPr>
        <p:txBody>
          <a:bodyPr anchorCtr="0" anchor="t" bIns="0" lIns="0" spcFirstLastPara="1" rIns="0" wrap="square" tIns="0">
            <a:spAutoFit/>
          </a:bodyPr>
          <a:lstStyle/>
          <a:p>
            <a:pPr indent="0" lvl="0" marL="0" marR="0" rtl="0" algn="l">
              <a:lnSpc>
                <a:spcPct val="122999"/>
              </a:lnSpc>
              <a:spcBef>
                <a:spcPts val="0"/>
              </a:spcBef>
              <a:spcAft>
                <a:spcPts val="0"/>
              </a:spcAft>
              <a:buNone/>
            </a:pPr>
            <a:r>
              <a:rPr b="1" lang="en" sz="6000">
                <a:solidFill>
                  <a:srgbClr val="FF7E44"/>
                </a:solidFill>
                <a:latin typeface="Montserrat Black"/>
                <a:ea typeface="Montserrat Black"/>
                <a:cs typeface="Montserrat Black"/>
                <a:sym typeface="Montserrat Black"/>
              </a:rPr>
              <a:t>End of Lecture</a:t>
            </a:r>
            <a:endParaRPr sz="6000"/>
          </a:p>
        </p:txBody>
      </p:sp>
      <p:sp>
        <p:nvSpPr>
          <p:cNvPr id="977" name="Google Shape;977;p89"/>
          <p:cNvSpPr txBox="1"/>
          <p:nvPr/>
        </p:nvSpPr>
        <p:spPr>
          <a:xfrm>
            <a:off x="1134500" y="2998425"/>
            <a:ext cx="1787100" cy="338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200">
                <a:solidFill>
                  <a:srgbClr val="FFFFFF"/>
                </a:solidFill>
                <a:latin typeface="Open Sans"/>
                <a:ea typeface="Open Sans"/>
                <a:cs typeface="Open Sans"/>
                <a:sym typeface="Open Sans"/>
              </a:rPr>
              <a:t>Thank you!</a:t>
            </a:r>
            <a:endParaRPr sz="2200">
              <a:solidFill>
                <a:srgbClr val="FFFFFF"/>
              </a:solidFill>
              <a:latin typeface="Open Sans"/>
              <a:ea typeface="Open Sans"/>
              <a:cs typeface="Open Sans"/>
              <a:sym typeface="Open Sans"/>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81" name="Shape 981"/>
        <p:cNvGrpSpPr/>
        <p:nvPr/>
      </p:nvGrpSpPr>
      <p:grpSpPr>
        <a:xfrm>
          <a:off x="0" y="0"/>
          <a:ext cx="0" cy="0"/>
          <a:chOff x="0" y="0"/>
          <a:chExt cx="0" cy="0"/>
        </a:xfrm>
      </p:grpSpPr>
      <p:sp>
        <p:nvSpPr>
          <p:cNvPr id="982" name="Google Shape;982;p90"/>
          <p:cNvSpPr/>
          <p:nvPr/>
        </p:nvSpPr>
        <p:spPr>
          <a:xfrm rot="2700000">
            <a:off x="7118175" y="-450222"/>
            <a:ext cx="2561618" cy="2738978"/>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83" name="Google Shape;983;p90"/>
          <p:cNvSpPr/>
          <p:nvPr/>
        </p:nvSpPr>
        <p:spPr>
          <a:xfrm rot="2700000">
            <a:off x="7283386" y="2627707"/>
            <a:ext cx="2563453" cy="3662075"/>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731A"/>
              </a:gs>
              <a:gs pos="100000">
                <a:srgbClr val="FFBD9E"/>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84" name="Google Shape;984;p90"/>
          <p:cNvSpPr txBox="1"/>
          <p:nvPr/>
        </p:nvSpPr>
        <p:spPr>
          <a:xfrm>
            <a:off x="514350" y="705233"/>
            <a:ext cx="4766700" cy="33555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rPr b="1" lang="en" sz="2700">
                <a:solidFill>
                  <a:schemeClr val="lt1"/>
                </a:solidFill>
                <a:latin typeface="Lato"/>
                <a:ea typeface="Lato"/>
                <a:cs typeface="Lato"/>
                <a:sym typeface="Lato"/>
              </a:rPr>
              <a:t>Textbook:</a:t>
            </a:r>
            <a:endParaRPr b="1" sz="2700">
              <a:solidFill>
                <a:schemeClr val="lt1"/>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2700">
              <a:solidFill>
                <a:schemeClr val="lt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000">
                <a:solidFill>
                  <a:schemeClr val="lt1"/>
                </a:solidFill>
                <a:latin typeface="Lato"/>
                <a:ea typeface="Lato"/>
                <a:cs typeface="Lato"/>
                <a:sym typeface="Lato"/>
              </a:rPr>
              <a:t>Good Governance &amp; Social Responsibility</a:t>
            </a:r>
            <a:r>
              <a:rPr b="1" lang="en" sz="2000">
                <a:solidFill>
                  <a:schemeClr val="lt1"/>
                </a:solidFill>
                <a:latin typeface="Anek Gurmukhi"/>
                <a:ea typeface="Anek Gurmukhi"/>
                <a:cs typeface="Anek Gurmukhi"/>
                <a:sym typeface="Anek Gurmukhi"/>
              </a:rPr>
              <a:t>, Dr. Christopher Biore, Dr. Roberto Gonzales, Prof. Jose Lemuel Caparas, Dean Nilo Burgos and Prof. Win Ballada, ASEAN (Academicians, Students, Educators and Alliance) Inc.</a:t>
            </a:r>
            <a:endParaRPr b="1" sz="2000">
              <a:solidFill>
                <a:schemeClr val="lt1"/>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 sz="2000">
                <a:solidFill>
                  <a:schemeClr val="lt1"/>
                </a:solidFill>
                <a:latin typeface="Anek Gurmukhi"/>
                <a:ea typeface="Anek Gurmukhi"/>
                <a:cs typeface="Anek Gurmukhi"/>
                <a:sym typeface="Anek Gurmukhi"/>
              </a:rPr>
              <a:t>2024</a:t>
            </a:r>
            <a:endParaRPr sz="1600">
              <a:solidFill>
                <a:schemeClr val="lt1"/>
              </a:solidFill>
              <a:latin typeface="Nunito"/>
              <a:ea typeface="Nunito"/>
              <a:cs typeface="Nunito"/>
              <a:sym typeface="Nunito"/>
            </a:endParaRPr>
          </a:p>
          <a:p>
            <a:pPr indent="0" lvl="0" marL="0" marR="0" rtl="0" algn="l">
              <a:lnSpc>
                <a:spcPct val="100000"/>
              </a:lnSpc>
              <a:spcBef>
                <a:spcPts val="0"/>
              </a:spcBef>
              <a:spcAft>
                <a:spcPts val="0"/>
              </a:spcAft>
              <a:buNone/>
            </a:pPr>
            <a:r>
              <a:t/>
            </a:r>
            <a:endParaRPr b="1" sz="1200">
              <a:solidFill>
                <a:schemeClr val="lt1"/>
              </a:solidFill>
              <a:latin typeface="Montserrat Black"/>
              <a:ea typeface="Montserrat Black"/>
              <a:cs typeface="Montserrat Black"/>
              <a:sym typeface="Montserrat Black"/>
            </a:endParaRPr>
          </a:p>
          <a:p>
            <a:pPr indent="0" lvl="0" marL="0" marR="0" rtl="0" algn="l">
              <a:lnSpc>
                <a:spcPct val="100000"/>
              </a:lnSpc>
              <a:spcBef>
                <a:spcPts val="0"/>
              </a:spcBef>
              <a:spcAft>
                <a:spcPts val="0"/>
              </a:spcAft>
              <a:buNone/>
            </a:pPr>
            <a:r>
              <a:t/>
            </a:r>
            <a:endParaRPr b="1" sz="1200">
              <a:solidFill>
                <a:srgbClr val="FF7E44"/>
              </a:solidFill>
              <a:latin typeface="Montserrat Black"/>
              <a:ea typeface="Montserrat Black"/>
              <a:cs typeface="Montserrat Black"/>
              <a:sym typeface="Montserrat Black"/>
            </a:endParaRPr>
          </a:p>
        </p:txBody>
      </p:sp>
      <p:cxnSp>
        <p:nvCxnSpPr>
          <p:cNvPr id="985" name="Google Shape;985;p90"/>
          <p:cNvCxnSpPr/>
          <p:nvPr/>
        </p:nvCxnSpPr>
        <p:spPr>
          <a:xfrm flipH="1" rot="10800000">
            <a:off x="4949876" y="-168170"/>
            <a:ext cx="2295353" cy="2295354"/>
          </a:xfrm>
          <a:prstGeom prst="straightConnector1">
            <a:avLst/>
          </a:prstGeom>
          <a:noFill/>
          <a:ln cap="flat" cmpd="sng" w="38100">
            <a:solidFill>
              <a:srgbClr val="F49E77"/>
            </a:solidFill>
            <a:prstDash val="solid"/>
            <a:round/>
            <a:headEnd len="sm" w="sm" type="none"/>
            <a:tailEnd len="sm" w="sm" type="none"/>
          </a:ln>
        </p:spPr>
      </p:cxnSp>
      <p:cxnSp>
        <p:nvCxnSpPr>
          <p:cNvPr id="986" name="Google Shape;986;p90"/>
          <p:cNvCxnSpPr/>
          <p:nvPr/>
        </p:nvCxnSpPr>
        <p:spPr>
          <a:xfrm flipH="1" rot="10800000">
            <a:off x="1140509" y="3862888"/>
            <a:ext cx="2295353" cy="2295354"/>
          </a:xfrm>
          <a:prstGeom prst="straightConnector1">
            <a:avLst/>
          </a:prstGeom>
          <a:noFill/>
          <a:ln cap="flat" cmpd="sng" w="38100">
            <a:solidFill>
              <a:srgbClr val="F49E77"/>
            </a:solidFill>
            <a:prstDash val="solid"/>
            <a:round/>
            <a:headEnd len="sm" w="sm" type="none"/>
            <a:tailEnd len="sm" w="sm" type="none"/>
          </a:ln>
        </p:spPr>
      </p:cxnSp>
      <p:cxnSp>
        <p:nvCxnSpPr>
          <p:cNvPr id="987" name="Google Shape;987;p90"/>
          <p:cNvCxnSpPr/>
          <p:nvPr/>
        </p:nvCxnSpPr>
        <p:spPr>
          <a:xfrm flipH="1" rot="10800000">
            <a:off x="5312939" y="-1322581"/>
            <a:ext cx="2295354" cy="2295354"/>
          </a:xfrm>
          <a:prstGeom prst="straightConnector1">
            <a:avLst/>
          </a:prstGeom>
          <a:noFill/>
          <a:ln cap="flat" cmpd="sng" w="38100">
            <a:solidFill>
              <a:srgbClr val="F49E77"/>
            </a:solidFill>
            <a:prstDash val="solid"/>
            <a:round/>
            <a:headEnd len="sm" w="sm" type="none"/>
            <a:tailEnd len="sm" w="sm" type="none"/>
          </a:ln>
        </p:spPr>
      </p:cxnSp>
      <p:pic>
        <p:nvPicPr>
          <p:cNvPr id="988" name="Google Shape;988;p90"/>
          <p:cNvPicPr preferRelativeResize="0"/>
          <p:nvPr/>
        </p:nvPicPr>
        <p:blipFill>
          <a:blip r:embed="rId3">
            <a:alphaModFix/>
          </a:blip>
          <a:stretch>
            <a:fillRect/>
          </a:stretch>
        </p:blipFill>
        <p:spPr>
          <a:xfrm rot="2700000">
            <a:off x="5628943" y="1574545"/>
            <a:ext cx="2402607" cy="2297814"/>
          </a:xfrm>
          <a:prstGeom prst="roundRect">
            <a:avLst>
              <a:gd fmla="val 50000" name="adj"/>
            </a:avLst>
          </a:prstGeom>
          <a:noFill/>
          <a:ln>
            <a:noFill/>
          </a:ln>
        </p:spPr>
      </p:pic>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22145D"/>
            </a:gs>
            <a:gs pos="100000">
              <a:srgbClr val="59078B"/>
            </a:gs>
          </a:gsLst>
          <a:lin ang="0" scaled="0"/>
        </a:gradFill>
      </p:bgPr>
    </p:bg>
    <p:spTree>
      <p:nvGrpSpPr>
        <p:cNvPr id="992" name="Shape 992"/>
        <p:cNvGrpSpPr/>
        <p:nvPr/>
      </p:nvGrpSpPr>
      <p:grpSpPr>
        <a:xfrm>
          <a:off x="0" y="0"/>
          <a:ext cx="0" cy="0"/>
          <a:chOff x="0" y="0"/>
          <a:chExt cx="0" cy="0"/>
        </a:xfrm>
      </p:grpSpPr>
      <p:sp>
        <p:nvSpPr>
          <p:cNvPr id="993" name="Google Shape;993;p91"/>
          <p:cNvSpPr/>
          <p:nvPr/>
        </p:nvSpPr>
        <p:spPr>
          <a:xfrm>
            <a:off x="3636350" y="746059"/>
            <a:ext cx="1871299" cy="472929"/>
          </a:xfrm>
          <a:custGeom>
            <a:rect b="b" l="l" r="r" t="t"/>
            <a:pathLst>
              <a:path extrusionOk="0" h="945857" w="3742599">
                <a:moveTo>
                  <a:pt x="0" y="0"/>
                </a:moveTo>
                <a:lnTo>
                  <a:pt x="3742600" y="0"/>
                </a:lnTo>
                <a:lnTo>
                  <a:pt x="3742600" y="945857"/>
                </a:lnTo>
                <a:lnTo>
                  <a:pt x="0" y="945857"/>
                </a:lnTo>
                <a:lnTo>
                  <a:pt x="0" y="0"/>
                </a:lnTo>
                <a:close/>
              </a:path>
            </a:pathLst>
          </a:custGeom>
          <a:blipFill rotWithShape="1">
            <a:blip r:embed="rId3">
              <a:alphaModFix/>
            </a:blip>
            <a:stretch>
              <a:fillRect b="0" l="0" r="0" t="0"/>
            </a:stretch>
          </a:blipFill>
          <a:ln>
            <a:noFill/>
          </a:ln>
        </p:spPr>
      </p:sp>
      <p:sp>
        <p:nvSpPr>
          <p:cNvPr id="994" name="Google Shape;994;p91"/>
          <p:cNvSpPr txBox="1"/>
          <p:nvPr/>
        </p:nvSpPr>
        <p:spPr>
          <a:xfrm>
            <a:off x="1409025" y="2349774"/>
            <a:ext cx="6326100" cy="1154400"/>
          </a:xfrm>
          <a:prstGeom prst="rect">
            <a:avLst/>
          </a:prstGeom>
          <a:noFill/>
          <a:ln>
            <a:noFill/>
          </a:ln>
        </p:spPr>
        <p:txBody>
          <a:bodyPr anchorCtr="0" anchor="t" bIns="0" lIns="0" spcFirstLastPara="1" rIns="0" wrap="square" tIns="0">
            <a:spAutoFit/>
          </a:bodyPr>
          <a:lstStyle/>
          <a:p>
            <a:pPr indent="0" lvl="1" marL="0" marR="0" rtl="0" algn="ctr">
              <a:lnSpc>
                <a:spcPct val="100000"/>
              </a:lnSpc>
              <a:spcBef>
                <a:spcPts val="0"/>
              </a:spcBef>
              <a:spcAft>
                <a:spcPts val="0"/>
              </a:spcAft>
              <a:buNone/>
            </a:pPr>
            <a:r>
              <a:rPr b="0" i="0" lang="en" sz="2500" u="none" cap="none" strike="noStrike">
                <a:solidFill>
                  <a:srgbClr val="FFFFFF"/>
                </a:solidFill>
                <a:latin typeface="Open Sans"/>
                <a:ea typeface="Open Sans"/>
                <a:cs typeface="Open Sans"/>
                <a:sym typeface="Open Sans"/>
              </a:rPr>
              <a:t>SlidesCarnival for the presentation template</a:t>
            </a:r>
            <a:endParaRPr sz="2500"/>
          </a:p>
          <a:p>
            <a:pPr indent="0" lvl="1" marL="0" marR="0" rtl="0" algn="ctr">
              <a:lnSpc>
                <a:spcPct val="100000"/>
              </a:lnSpc>
              <a:spcBef>
                <a:spcPts val="0"/>
              </a:spcBef>
              <a:spcAft>
                <a:spcPts val="0"/>
              </a:spcAft>
              <a:buNone/>
            </a:pPr>
            <a:r>
              <a:rPr b="0" i="0" lang="en" sz="2500" u="none" cap="none" strike="noStrike">
                <a:solidFill>
                  <a:srgbClr val="FFFFFF"/>
                </a:solidFill>
                <a:latin typeface="Open Sans"/>
                <a:ea typeface="Open Sans"/>
                <a:cs typeface="Open Sans"/>
                <a:sym typeface="Open Sans"/>
              </a:rPr>
              <a:t>Pexels for the photos</a:t>
            </a:r>
            <a:endParaRPr sz="2500"/>
          </a:p>
        </p:txBody>
      </p:sp>
      <p:sp>
        <p:nvSpPr>
          <p:cNvPr id="995" name="Google Shape;995;p91"/>
          <p:cNvSpPr txBox="1"/>
          <p:nvPr/>
        </p:nvSpPr>
        <p:spPr>
          <a:xfrm>
            <a:off x="1409013" y="3931065"/>
            <a:ext cx="6325974" cy="413747"/>
          </a:xfrm>
          <a:prstGeom prst="rect">
            <a:avLst/>
          </a:prstGeom>
          <a:noFill/>
          <a:ln>
            <a:noFill/>
          </a:ln>
        </p:spPr>
        <p:txBody>
          <a:bodyPr anchorCtr="0" anchor="t" bIns="0" lIns="0" spcFirstLastPara="1" rIns="0" wrap="square" tIns="0">
            <a:spAutoFit/>
          </a:bodyPr>
          <a:lstStyle/>
          <a:p>
            <a:pPr indent="0" lvl="0" marL="0" marR="0" rtl="0" algn="ctr">
              <a:lnSpc>
                <a:spcPct val="123017"/>
              </a:lnSpc>
              <a:spcBef>
                <a:spcPts val="0"/>
              </a:spcBef>
              <a:spcAft>
                <a:spcPts val="0"/>
              </a:spcAft>
              <a:buNone/>
            </a:pPr>
            <a:r>
              <a:rPr b="1" i="0" lang="en" sz="2700" u="none" cap="none" strike="noStrike">
                <a:solidFill>
                  <a:srgbClr val="FF7E44"/>
                </a:solidFill>
                <a:latin typeface="Montserrat Black"/>
                <a:ea typeface="Montserrat Black"/>
                <a:cs typeface="Montserrat Black"/>
                <a:sym typeface="Montserrat Black"/>
              </a:rPr>
              <a:t>Happy designing! </a:t>
            </a:r>
            <a:endParaRPr sz="700"/>
          </a:p>
        </p:txBody>
      </p:sp>
      <p:sp>
        <p:nvSpPr>
          <p:cNvPr id="996" name="Google Shape;996;p91"/>
          <p:cNvSpPr/>
          <p:nvPr/>
        </p:nvSpPr>
        <p:spPr>
          <a:xfrm rot="2700000">
            <a:off x="6658160" y="3900190"/>
            <a:ext cx="2563453" cy="3662075"/>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sp>
        <p:nvSpPr>
          <p:cNvPr id="997" name="Google Shape;997;p91"/>
          <p:cNvSpPr/>
          <p:nvPr/>
        </p:nvSpPr>
        <p:spPr>
          <a:xfrm rot="2700000">
            <a:off x="394674" y="-2223776"/>
            <a:ext cx="2563453" cy="3662075"/>
          </a:xfrm>
          <a:custGeom>
            <a:rect b="b" l="l" r="r" t="t"/>
            <a:pathLst>
              <a:path extrusionOk="0" h="6350000" w="4445000">
                <a:moveTo>
                  <a:pt x="2222500" y="6350000"/>
                </a:moveTo>
                <a:lnTo>
                  <a:pt x="2222500" y="6350000"/>
                </a:lnTo>
                <a:cubicBezTo>
                  <a:pt x="995680" y="6350000"/>
                  <a:pt x="0" y="5354320"/>
                  <a:pt x="0" y="4127500"/>
                </a:cubicBezTo>
                <a:lnTo>
                  <a:pt x="0" y="2222500"/>
                </a:lnTo>
                <a:cubicBezTo>
                  <a:pt x="0" y="995680"/>
                  <a:pt x="995680" y="0"/>
                  <a:pt x="2222500" y="0"/>
                </a:cubicBezTo>
                <a:lnTo>
                  <a:pt x="2222500" y="0"/>
                </a:lnTo>
                <a:cubicBezTo>
                  <a:pt x="3449320" y="0"/>
                  <a:pt x="4445000" y="995680"/>
                  <a:pt x="4445000" y="2222500"/>
                </a:cubicBezTo>
                <a:lnTo>
                  <a:pt x="4445000" y="4127500"/>
                </a:lnTo>
                <a:cubicBezTo>
                  <a:pt x="4445000" y="5354320"/>
                  <a:pt x="3449320" y="6350000"/>
                  <a:pt x="2222500" y="6350000"/>
                </a:cubicBezTo>
                <a:close/>
              </a:path>
            </a:pathLst>
          </a:custGeom>
          <a:gradFill>
            <a:gsLst>
              <a:gs pos="0">
                <a:srgbClr val="FFD7AD"/>
              </a:gs>
              <a:gs pos="100000">
                <a:srgbClr val="ED7842"/>
              </a:gs>
            </a:gsLst>
            <a:lin ang="0" scaled="0"/>
          </a:gradFill>
          <a:ln>
            <a:noFill/>
          </a:ln>
        </p:spPr>
        <p:txBody>
          <a:bodyPr anchorCtr="0" anchor="ctr" bIns="45725" lIns="45725" spcFirstLastPara="1" rIns="45725" wrap="square" tIns="45725">
            <a:noAutofit/>
          </a:bodyPr>
          <a:lstStyle/>
          <a:p>
            <a:pPr indent="0" lvl="0" marL="0" rtl="0" algn="l">
              <a:spcBef>
                <a:spcPts val="0"/>
              </a:spcBef>
              <a:spcAft>
                <a:spcPts val="0"/>
              </a:spcAft>
              <a:buNone/>
            </a:pPr>
            <a:r>
              <a:t/>
            </a:r>
            <a:endParaRPr/>
          </a:p>
        </p:txBody>
      </p:sp>
      <p:cxnSp>
        <p:nvCxnSpPr>
          <p:cNvPr id="998" name="Google Shape;998;p91"/>
          <p:cNvCxnSpPr/>
          <p:nvPr/>
        </p:nvCxnSpPr>
        <p:spPr>
          <a:xfrm flipH="1" rot="10800000">
            <a:off x="4792682" y="4316787"/>
            <a:ext cx="2295354" cy="2295354"/>
          </a:xfrm>
          <a:prstGeom prst="straightConnector1">
            <a:avLst/>
          </a:prstGeom>
          <a:noFill/>
          <a:ln cap="flat" cmpd="sng" w="38100">
            <a:solidFill>
              <a:srgbClr val="F49E77"/>
            </a:solidFill>
            <a:prstDash val="solid"/>
            <a:round/>
            <a:headEnd len="sm" w="sm" type="none"/>
            <a:tailEnd len="sm" w="sm" type="none"/>
          </a:ln>
        </p:spPr>
      </p:cxnSp>
      <p:cxnSp>
        <p:nvCxnSpPr>
          <p:cNvPr id="999" name="Google Shape;999;p91"/>
          <p:cNvCxnSpPr/>
          <p:nvPr/>
        </p:nvCxnSpPr>
        <p:spPr>
          <a:xfrm flipH="1" rot="10800000">
            <a:off x="7996324" y="-1556030"/>
            <a:ext cx="2295354" cy="2295354"/>
          </a:xfrm>
          <a:prstGeom prst="straightConnector1">
            <a:avLst/>
          </a:prstGeom>
          <a:noFill/>
          <a:ln cap="flat" cmpd="sng" w="38100">
            <a:solidFill>
              <a:srgbClr val="F49E77"/>
            </a:solidFill>
            <a:prstDash val="solid"/>
            <a:round/>
            <a:headEnd len="sm" w="sm" type="none"/>
            <a:tailEnd len="sm" w="sm" type="none"/>
          </a:ln>
        </p:spPr>
      </p:cxnSp>
      <p:cxnSp>
        <p:nvCxnSpPr>
          <p:cNvPr id="1000" name="Google Shape;1000;p91"/>
          <p:cNvCxnSpPr/>
          <p:nvPr/>
        </p:nvCxnSpPr>
        <p:spPr>
          <a:xfrm flipH="1" rot="10800000">
            <a:off x="5419471" y="3162375"/>
            <a:ext cx="2295354" cy="2295354"/>
          </a:xfrm>
          <a:prstGeom prst="straightConnector1">
            <a:avLst/>
          </a:prstGeom>
          <a:noFill/>
          <a:ln cap="flat" cmpd="sng" w="38100">
            <a:solidFill>
              <a:srgbClr val="F49E77"/>
            </a:solidFill>
            <a:prstDash val="solid"/>
            <a:round/>
            <a:headEnd len="sm" w="sm" type="none"/>
            <a:tailEnd len="sm" w="sm" type="none"/>
          </a:ln>
        </p:spPr>
      </p:cxnSp>
      <p:cxnSp>
        <p:nvCxnSpPr>
          <p:cNvPr id="1001" name="Google Shape;1001;p91"/>
          <p:cNvCxnSpPr/>
          <p:nvPr/>
        </p:nvCxnSpPr>
        <p:spPr>
          <a:xfrm flipH="1" rot="10800000">
            <a:off x="-893076" y="3162375"/>
            <a:ext cx="2295354" cy="2295354"/>
          </a:xfrm>
          <a:prstGeom prst="straightConnector1">
            <a:avLst/>
          </a:prstGeom>
          <a:noFill/>
          <a:ln cap="flat" cmpd="sng" w="38100">
            <a:solidFill>
              <a:srgbClr val="F49E77"/>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FF731A"/>
      </a:dk1>
      <a:lt1>
        <a:srgbClr val="2B1364"/>
      </a:lt1>
      <a:dk2>
        <a:srgbClr val="FFFFFF"/>
      </a:dk2>
      <a:lt2>
        <a:srgbClr val="F49E77"/>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