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Lst>
  <p:sldSz cy="5143500" cx="9144000"/>
  <p:notesSz cx="6858000" cy="9144000"/>
  <p:embeddedFontLst>
    <p:embeddedFont>
      <p:font typeface="Nunito"/>
      <p:regular r:id="rId63"/>
      <p:bold r:id="rId64"/>
      <p:italic r:id="rId65"/>
      <p:boldItalic r:id="rId66"/>
    </p:embeddedFont>
    <p:embeddedFont>
      <p:font typeface="Lato"/>
      <p:regular r:id="rId67"/>
      <p:bold r:id="rId68"/>
      <p:italic r:id="rId69"/>
      <p:boldItalic r:id="rId70"/>
    </p:embeddedFont>
    <p:embeddedFont>
      <p:font typeface="PT Sans"/>
      <p:regular r:id="rId71"/>
      <p:bold r:id="rId72"/>
      <p:italic r:id="rId73"/>
      <p:boldItalic r:id="rId74"/>
    </p:embeddedFont>
    <p:embeddedFont>
      <p:font typeface="Anek Gurmukhi"/>
      <p:regular r:id="rId75"/>
      <p:bold r:id="rId7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PTSans-italic.fntdata"/><Relationship Id="rId72" Type="http://schemas.openxmlformats.org/officeDocument/2006/relationships/font" Target="fonts/PTSans-bold.fntdata"/><Relationship Id="rId31" Type="http://schemas.openxmlformats.org/officeDocument/2006/relationships/slide" Target="slides/slide27.xml"/><Relationship Id="rId75" Type="http://schemas.openxmlformats.org/officeDocument/2006/relationships/font" Target="fonts/AnekGurmukhi-regular.fntdata"/><Relationship Id="rId30" Type="http://schemas.openxmlformats.org/officeDocument/2006/relationships/slide" Target="slides/slide26.xml"/><Relationship Id="rId74" Type="http://schemas.openxmlformats.org/officeDocument/2006/relationships/font" Target="fonts/PTSans-boldItalic.fntdata"/><Relationship Id="rId33" Type="http://schemas.openxmlformats.org/officeDocument/2006/relationships/slide" Target="slides/slide29.xml"/><Relationship Id="rId32" Type="http://schemas.openxmlformats.org/officeDocument/2006/relationships/slide" Target="slides/slide28.xml"/><Relationship Id="rId76" Type="http://schemas.openxmlformats.org/officeDocument/2006/relationships/font" Target="fonts/AnekGurmukhi-bold.fntdata"/><Relationship Id="rId35" Type="http://schemas.openxmlformats.org/officeDocument/2006/relationships/slide" Target="slides/slide31.xml"/><Relationship Id="rId34" Type="http://schemas.openxmlformats.org/officeDocument/2006/relationships/slide" Target="slides/slide30.xml"/><Relationship Id="rId71" Type="http://schemas.openxmlformats.org/officeDocument/2006/relationships/font" Target="fonts/PTSans-regular.fntdata"/><Relationship Id="rId70" Type="http://schemas.openxmlformats.org/officeDocument/2006/relationships/font" Target="fonts/Lato-boldItalic.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slide" Target="slides/slide58.xml"/><Relationship Id="rId61" Type="http://schemas.openxmlformats.org/officeDocument/2006/relationships/slide" Target="slides/slide57.xml"/><Relationship Id="rId20" Type="http://schemas.openxmlformats.org/officeDocument/2006/relationships/slide" Target="slides/slide16.xml"/><Relationship Id="rId64" Type="http://schemas.openxmlformats.org/officeDocument/2006/relationships/font" Target="fonts/Nunito-bold.fntdata"/><Relationship Id="rId63" Type="http://schemas.openxmlformats.org/officeDocument/2006/relationships/font" Target="fonts/Nunito-regular.fntdata"/><Relationship Id="rId22" Type="http://schemas.openxmlformats.org/officeDocument/2006/relationships/slide" Target="slides/slide18.xml"/><Relationship Id="rId66" Type="http://schemas.openxmlformats.org/officeDocument/2006/relationships/font" Target="fonts/Nunito-boldItalic.fntdata"/><Relationship Id="rId21" Type="http://schemas.openxmlformats.org/officeDocument/2006/relationships/slide" Target="slides/slide17.xml"/><Relationship Id="rId65" Type="http://schemas.openxmlformats.org/officeDocument/2006/relationships/font" Target="fonts/Nunito-italic.fntdata"/><Relationship Id="rId24" Type="http://schemas.openxmlformats.org/officeDocument/2006/relationships/slide" Target="slides/slide20.xml"/><Relationship Id="rId68" Type="http://schemas.openxmlformats.org/officeDocument/2006/relationships/font" Target="fonts/Lato-bold.fntdata"/><Relationship Id="rId23" Type="http://schemas.openxmlformats.org/officeDocument/2006/relationships/slide" Target="slides/slide19.xml"/><Relationship Id="rId67" Type="http://schemas.openxmlformats.org/officeDocument/2006/relationships/font" Target="fonts/Lato-regular.fntdata"/><Relationship Id="rId60" Type="http://schemas.openxmlformats.org/officeDocument/2006/relationships/slide" Target="slides/slide56.xml"/><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Lato-italic.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11" Type="http://schemas.openxmlformats.org/officeDocument/2006/relationships/slide" Target="slides/slide7.xml"/><Relationship Id="rId55" Type="http://schemas.openxmlformats.org/officeDocument/2006/relationships/slide" Target="slides/slide51.xml"/><Relationship Id="rId10" Type="http://schemas.openxmlformats.org/officeDocument/2006/relationships/slide" Target="slides/slide6.xml"/><Relationship Id="rId54" Type="http://schemas.openxmlformats.org/officeDocument/2006/relationships/slide" Target="slides/slide50.xml"/><Relationship Id="rId13" Type="http://schemas.openxmlformats.org/officeDocument/2006/relationships/slide" Target="slides/slide9.xml"/><Relationship Id="rId57" Type="http://schemas.openxmlformats.org/officeDocument/2006/relationships/slide" Target="slides/slide53.xml"/><Relationship Id="rId12" Type="http://schemas.openxmlformats.org/officeDocument/2006/relationships/slide" Target="slides/slide8.xml"/><Relationship Id="rId56" Type="http://schemas.openxmlformats.org/officeDocument/2006/relationships/slide" Target="slides/slide52.xml"/><Relationship Id="rId15" Type="http://schemas.openxmlformats.org/officeDocument/2006/relationships/slide" Target="slides/slide11.xml"/><Relationship Id="rId59" Type="http://schemas.openxmlformats.org/officeDocument/2006/relationships/slide" Target="slides/slide55.xml"/><Relationship Id="rId14" Type="http://schemas.openxmlformats.org/officeDocument/2006/relationships/slide" Target="slides/slide10.xml"/><Relationship Id="rId58" Type="http://schemas.openxmlformats.org/officeDocument/2006/relationships/slide" Target="slides/slide54.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266715ae97c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266715ae97c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26b0c8904c4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26b0c8904c4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6b0c8904c4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26b0c8904c4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26b0c8904c4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26b0c8904c4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26b0c8904c4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26b0c8904c4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6b0c8904c4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26b0c8904c4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6b0c8904c4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26b0c8904c4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6b0c8904c4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26b0c8904c4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26b0c8904c4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26b0c8904c4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26b0c8904c4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 name="Google Shape;394;g26b0c8904c4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26b0c8904c4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9" name="Google Shape;399;g26b0c8904c4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26b0c8904c4_0_1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4" name="Google Shape;404;g26b0c8904c4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26b0c8904c4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9" name="Google Shape;409;g26b0c8904c4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6b0c8904c4_0_1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2" name="Google Shape;422;g26b0c8904c4_0_1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26b0c8904c4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26b0c8904c4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g26b0c8904c4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8" name="Google Shape;448;g26b0c8904c4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g26b0c8904c4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 name="Google Shape;453;g26b0c8904c4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26b0c8904c4_0_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8" name="Google Shape;458;g26b0c8904c4_0_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g26b0c8904c4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3" name="Google Shape;463;g26b0c8904c4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6b0c8904c4_0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8" name="Google Shape;468;g26b0c8904c4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26b0c8904c4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26b0c8904c4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g26b0c8904c4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3" name="Google Shape;483;g26b0c8904c4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g26b0c8904c4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9" name="Google Shape;489;g26b0c8904c4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g26b0c8904c4_0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5" name="Google Shape;495;g26b0c8904c4_0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g26b0c8904c4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1" name="Google Shape;501;g26b0c8904c4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g26b0c8904c4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7" name="Google Shape;507;g26b0c8904c4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26b0c8904c4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3" name="Google Shape;513;g26b0c8904c4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26b0c8904c4_0_2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9" name="Google Shape;519;g26b0c8904c4_0_2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26b0c8904c4_0_2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5" name="Google Shape;525;g26b0c8904c4_0_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26b0c8904c4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1" name="Google Shape;531;g26b0c8904c4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g2c0eaa1912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2" name="Google Shape;542;g2c0eaa1912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g26b0c8904c4_0_2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2" name="Google Shape;552;g26b0c8904c4_0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g26b0c8904c4_0_2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0" name="Google Shape;560;g26b0c8904c4_0_2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g26b0c8904c4_0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8" name="Google Shape;568;g26b0c8904c4_0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g26b0c8904c4_0_3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4" name="Google Shape;574;g26b0c8904c4_0_3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g2c0eaa19123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2" name="Google Shape;592;g2c0eaa19123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g26b0c8904c4_0_3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2" name="Google Shape;602;g26b0c8904c4_0_3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g26b0c8904c4_0_3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5" name="Google Shape;615;g26b0c8904c4_0_3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g26b0c8904c4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3" name="Google Shape;633;g26b0c8904c4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g26b0c8904c4_0_3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4" name="Google Shape;644;g26b0c8904c4_0_3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g26b0c8904c4_0_3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0" name="Google Shape;650;g26b0c8904c4_0_3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g26b0c8904c4_0_3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1" name="Google Shape;661;g26b0c8904c4_0_3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g26b0c8904c4_0_3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7" name="Google Shape;667;g26b0c8904c4_0_3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g26b0c8904c4_0_3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8" name="Google Shape;678;g26b0c8904c4_0_3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g26b0c8904c4_0_3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4" name="Google Shape;684;g26b0c8904c4_0_3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g26b0c8904c4_0_4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5" name="Google Shape;695;g26b0c8904c4_0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2" name="Shape 702"/>
        <p:cNvGrpSpPr/>
        <p:nvPr/>
      </p:nvGrpSpPr>
      <p:grpSpPr>
        <a:xfrm>
          <a:off x="0" y="0"/>
          <a:ext cx="0" cy="0"/>
          <a:chOff x="0" y="0"/>
          <a:chExt cx="0" cy="0"/>
        </a:xfrm>
      </p:grpSpPr>
      <p:sp>
        <p:nvSpPr>
          <p:cNvPr id="703" name="Google Shape;703;g26b0c8904c4_0_3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4" name="Google Shape;704;g26b0c8904c4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g26b0c8904c4_0_4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0" name="Google Shape;710;g26b0c8904c4_0_4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g26b0c8904c4_0_4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6" name="Google Shape;716;g26b0c8904c4_0_4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g26b0c8904c4_0_4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2" name="Google Shape;722;g26b0c8904c4_0_4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g26b0c8904c4_0_4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8" name="Google Shape;728;g26b0c8904c4_0_4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g26b0c8904c4_0_4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7" name="Google Shape;737;g26b0c8904c4_0_4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g26b0c8904c4_0_4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8" name="Google Shape;748;g26b0c8904c4_0_4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2" name="Shape 752"/>
        <p:cNvGrpSpPr/>
        <p:nvPr/>
      </p:nvGrpSpPr>
      <p:grpSpPr>
        <a:xfrm>
          <a:off x="0" y="0"/>
          <a:ext cx="0" cy="0"/>
          <a:chOff x="0" y="0"/>
          <a:chExt cx="0" cy="0"/>
        </a:xfrm>
      </p:grpSpPr>
      <p:sp>
        <p:nvSpPr>
          <p:cNvPr id="753" name="Google Shape;753;g26b0c8904c4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4" name="Google Shape;754;g26b0c8904c4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3" name="Shape 763"/>
        <p:cNvGrpSpPr/>
        <p:nvPr/>
      </p:nvGrpSpPr>
      <p:grpSpPr>
        <a:xfrm>
          <a:off x="0" y="0"/>
          <a:ext cx="0" cy="0"/>
          <a:chOff x="0" y="0"/>
          <a:chExt cx="0" cy="0"/>
        </a:xfrm>
      </p:grpSpPr>
      <p:sp>
        <p:nvSpPr>
          <p:cNvPr id="764" name="Google Shape;764;g26b0c8904c4_0_5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5" name="Google Shape;765;g26b0c8904c4_0_5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4" name="Shape 774"/>
        <p:cNvGrpSpPr/>
        <p:nvPr/>
      </p:nvGrpSpPr>
      <p:grpSpPr>
        <a:xfrm>
          <a:off x="0" y="0"/>
          <a:ext cx="0" cy="0"/>
          <a:chOff x="0" y="0"/>
          <a:chExt cx="0" cy="0"/>
        </a:xfrm>
      </p:grpSpPr>
      <p:sp>
        <p:nvSpPr>
          <p:cNvPr id="775" name="Google Shape;775;g26b0c8904c4_0_5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6" name="Google Shape;776;g26b0c8904c4_0_5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5" name="Shape 785"/>
        <p:cNvGrpSpPr/>
        <p:nvPr/>
      </p:nvGrpSpPr>
      <p:grpSpPr>
        <a:xfrm>
          <a:off x="0" y="0"/>
          <a:ext cx="0" cy="0"/>
          <a:chOff x="0" y="0"/>
          <a:chExt cx="0" cy="0"/>
        </a:xfrm>
      </p:grpSpPr>
      <p:sp>
        <p:nvSpPr>
          <p:cNvPr id="786" name="Google Shape;786;g135e18421cc_1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7" name="Google Shape;787;g135e18421cc_1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g26b0c8904c4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0" name="Google Shape;810;g26b0c8904c4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713225" y="1756363"/>
            <a:ext cx="3854100" cy="2078100"/>
          </a:xfrm>
          <a:prstGeom prst="rect">
            <a:avLst/>
          </a:prstGeom>
        </p:spPr>
        <p:txBody>
          <a:bodyPr anchorCtr="0" anchor="b" bIns="91425" lIns="91425" spcFirstLastPara="1" rIns="91425" wrap="square" tIns="91425">
            <a:noAutofit/>
          </a:bodyPr>
          <a:lstStyle>
            <a:lvl1pPr lvl="0">
              <a:lnSpc>
                <a:spcPct val="90000"/>
              </a:lnSpc>
              <a:spcBef>
                <a:spcPts val="0"/>
              </a:spcBef>
              <a:spcAft>
                <a:spcPts val="0"/>
              </a:spcAft>
              <a:buClr>
                <a:srgbClr val="191919"/>
              </a:buClr>
              <a:buSzPts val="5200"/>
              <a:buNone/>
              <a:defRPr sz="5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0" name="Google Shape;10;p2"/>
          <p:cNvSpPr txBox="1"/>
          <p:nvPr>
            <p:ph idx="1" type="subTitle"/>
          </p:nvPr>
        </p:nvSpPr>
        <p:spPr>
          <a:xfrm>
            <a:off x="713225" y="3878388"/>
            <a:ext cx="3854100" cy="475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grpSp>
        <p:nvGrpSpPr>
          <p:cNvPr id="11" name="Google Shape;11;p2"/>
          <p:cNvGrpSpPr/>
          <p:nvPr/>
        </p:nvGrpSpPr>
        <p:grpSpPr>
          <a:xfrm>
            <a:off x="368475" y="324450"/>
            <a:ext cx="8581800" cy="4623600"/>
            <a:chOff x="368475" y="324450"/>
            <a:chExt cx="8581800" cy="4623600"/>
          </a:xfrm>
        </p:grpSpPr>
        <p:grpSp>
          <p:nvGrpSpPr>
            <p:cNvPr id="12" name="Google Shape;12;p2"/>
            <p:cNvGrpSpPr/>
            <p:nvPr/>
          </p:nvGrpSpPr>
          <p:grpSpPr>
            <a:xfrm>
              <a:off x="8686075" y="539500"/>
              <a:ext cx="264200" cy="1286700"/>
              <a:chOff x="8686075" y="539500"/>
              <a:chExt cx="264200" cy="1286700"/>
            </a:xfrm>
          </p:grpSpPr>
          <p:cxnSp>
            <p:nvCxnSpPr>
              <p:cNvPr id="13" name="Google Shape;13;p2"/>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14" name="Google Shape;14;p2"/>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nvGrpSpPr>
            <p:cNvPr id="15" name="Google Shape;15;p2"/>
            <p:cNvGrpSpPr/>
            <p:nvPr/>
          </p:nvGrpSpPr>
          <p:grpSpPr>
            <a:xfrm>
              <a:off x="368475" y="324450"/>
              <a:ext cx="8442600" cy="4623600"/>
              <a:chOff x="368475" y="324450"/>
              <a:chExt cx="8442600" cy="4623600"/>
            </a:xfrm>
          </p:grpSpPr>
          <p:cxnSp>
            <p:nvCxnSpPr>
              <p:cNvPr id="16" name="Google Shape;16;p2"/>
              <p:cNvCxnSpPr/>
              <p:nvPr/>
            </p:nvCxnSpPr>
            <p:spPr>
              <a:xfrm>
                <a:off x="368475" y="1845953"/>
                <a:ext cx="4289700" cy="3066000"/>
              </a:xfrm>
              <a:prstGeom prst="bentConnector3">
                <a:avLst>
                  <a:gd fmla="val 0" name="adj1"/>
                </a:avLst>
              </a:prstGeom>
              <a:noFill/>
              <a:ln cap="flat" cmpd="sng" w="9525">
                <a:solidFill>
                  <a:schemeClr val="accent1"/>
                </a:solidFill>
                <a:prstDash val="solid"/>
                <a:round/>
                <a:headEnd len="med" w="med" type="none"/>
                <a:tailEnd len="med" w="med" type="none"/>
              </a:ln>
            </p:spPr>
          </p:cxnSp>
          <p:cxnSp>
            <p:nvCxnSpPr>
              <p:cNvPr id="17" name="Google Shape;17;p2"/>
              <p:cNvCxnSpPr/>
              <p:nvPr/>
            </p:nvCxnSpPr>
            <p:spPr>
              <a:xfrm flipH="1" rot="-5400000">
                <a:off x="4764675" y="901650"/>
                <a:ext cx="4623600" cy="3469200"/>
              </a:xfrm>
              <a:prstGeom prst="bentConnector3">
                <a:avLst>
                  <a:gd fmla="val 0" name="adj1"/>
                </a:avLst>
              </a:prstGeom>
              <a:noFill/>
              <a:ln cap="flat" cmpd="sng" w="9525">
                <a:solidFill>
                  <a:schemeClr val="accent1"/>
                </a:solidFill>
                <a:prstDash val="solid"/>
                <a:round/>
                <a:headEnd len="med" w="med" type="none"/>
                <a:tailEnd len="med" w="med" type="none"/>
              </a:ln>
            </p:spPr>
          </p:cxnSp>
        </p:gr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 name="Shape 18"/>
        <p:cNvGrpSpPr/>
        <p:nvPr/>
      </p:nvGrpSpPr>
      <p:grpSpPr>
        <a:xfrm>
          <a:off x="0" y="0"/>
          <a:ext cx="0" cy="0"/>
          <a:chOff x="0" y="0"/>
          <a:chExt cx="0" cy="0"/>
        </a:xfrm>
      </p:grpSpPr>
      <p:sp>
        <p:nvSpPr>
          <p:cNvPr id="19" name="Google Shape;19;p3"/>
          <p:cNvSpPr txBox="1"/>
          <p:nvPr>
            <p:ph type="title"/>
          </p:nvPr>
        </p:nvSpPr>
        <p:spPr>
          <a:xfrm>
            <a:off x="5341875" y="1940975"/>
            <a:ext cx="3088800" cy="1596900"/>
          </a:xfrm>
          <a:prstGeom prst="rect">
            <a:avLst/>
          </a:prstGeom>
        </p:spPr>
        <p:txBody>
          <a:bodyPr anchorCtr="0" anchor="ctr" bIns="91425" lIns="91425" spcFirstLastPara="1" rIns="91425" wrap="square" tIns="91425">
            <a:noAutofit/>
          </a:bodyPr>
          <a:lstStyle>
            <a:lvl1pPr lvl="0" algn="r">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0" name="Google Shape;20;p3"/>
          <p:cNvSpPr txBox="1"/>
          <p:nvPr>
            <p:ph hasCustomPrompt="1" idx="2" type="title"/>
          </p:nvPr>
        </p:nvSpPr>
        <p:spPr>
          <a:xfrm>
            <a:off x="5946750" y="1054475"/>
            <a:ext cx="2484000" cy="810300"/>
          </a:xfrm>
          <a:prstGeom prst="rect">
            <a:avLst/>
          </a:prstGeom>
          <a:solidFill>
            <a:schemeClr val="lt2"/>
          </a:solidFill>
        </p:spPr>
        <p:txBody>
          <a:bodyPr anchorCtr="0" anchor="ctr" bIns="91425" lIns="91425" spcFirstLastPara="1" rIns="91425" wrap="square" tIns="91425">
            <a:noAutofit/>
          </a:bodyPr>
          <a:lstStyle>
            <a:lvl1pPr lvl="0" rtl="0" algn="r">
              <a:spcBef>
                <a:spcPts val="0"/>
              </a:spcBef>
              <a:spcAft>
                <a:spcPts val="0"/>
              </a:spcAft>
              <a:buClr>
                <a:schemeClr val="lt1"/>
              </a:buClr>
              <a:buSzPts val="6000"/>
              <a:buNone/>
              <a:defRPr sz="50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1" name="Google Shape;21;p3"/>
          <p:cNvSpPr/>
          <p:nvPr>
            <p:ph idx="3" type="pic"/>
          </p:nvPr>
        </p:nvSpPr>
        <p:spPr>
          <a:xfrm>
            <a:off x="0" y="1595750"/>
            <a:ext cx="4614000" cy="3008400"/>
          </a:xfrm>
          <a:prstGeom prst="rect">
            <a:avLst/>
          </a:prstGeom>
          <a:noFill/>
          <a:ln>
            <a:noFill/>
          </a:ln>
        </p:spPr>
      </p:sp>
      <p:grpSp>
        <p:nvGrpSpPr>
          <p:cNvPr id="22" name="Google Shape;22;p3"/>
          <p:cNvGrpSpPr/>
          <p:nvPr/>
        </p:nvGrpSpPr>
        <p:grpSpPr>
          <a:xfrm rot="5400000">
            <a:off x="8172314" y="4407061"/>
            <a:ext cx="123000" cy="393878"/>
            <a:chOff x="8369264" y="3283461"/>
            <a:chExt cx="123000" cy="393878"/>
          </a:xfrm>
        </p:grpSpPr>
        <p:sp>
          <p:nvSpPr>
            <p:cNvPr id="23" name="Google Shape;23;p3"/>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4" name="Google Shape;24;p3"/>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25" name="Google Shape;25;p3"/>
          <p:cNvGrpSpPr/>
          <p:nvPr/>
        </p:nvGrpSpPr>
        <p:grpSpPr>
          <a:xfrm>
            <a:off x="1716425" y="324450"/>
            <a:ext cx="7101750" cy="4623600"/>
            <a:chOff x="1716425" y="324450"/>
            <a:chExt cx="7101750" cy="4623600"/>
          </a:xfrm>
        </p:grpSpPr>
        <p:cxnSp>
          <p:nvCxnSpPr>
            <p:cNvPr id="26" name="Google Shape;26;p3"/>
            <p:cNvCxnSpPr/>
            <p:nvPr/>
          </p:nvCxnSpPr>
          <p:spPr>
            <a:xfrm flipH="1" rot="-5400000">
              <a:off x="4771775" y="901650"/>
              <a:ext cx="4623600" cy="34692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27" name="Google Shape;27;p3"/>
            <p:cNvGrpSpPr/>
            <p:nvPr/>
          </p:nvGrpSpPr>
          <p:grpSpPr>
            <a:xfrm rot="5400000">
              <a:off x="2227675" y="-103850"/>
              <a:ext cx="264200" cy="1286700"/>
              <a:chOff x="8686075" y="539500"/>
              <a:chExt cx="264200" cy="1286700"/>
            </a:xfrm>
          </p:grpSpPr>
          <p:cxnSp>
            <p:nvCxnSpPr>
              <p:cNvPr id="28" name="Google Shape;28;p3"/>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29" name="Google Shape;29;p3"/>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0" name="Shape 30"/>
        <p:cNvGrpSpPr/>
        <p:nvPr/>
      </p:nvGrpSpPr>
      <p:grpSpPr>
        <a:xfrm>
          <a:off x="0" y="0"/>
          <a:ext cx="0" cy="0"/>
          <a:chOff x="0" y="0"/>
          <a:chExt cx="0" cy="0"/>
        </a:xfrm>
      </p:grpSpPr>
      <p:sp>
        <p:nvSpPr>
          <p:cNvPr id="31" name="Google Shape;31;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2" name="Google Shape;32;p4"/>
          <p:cNvSpPr txBox="1"/>
          <p:nvPr>
            <p:ph idx="1" type="body"/>
          </p:nvPr>
        </p:nvSpPr>
        <p:spPr>
          <a:xfrm>
            <a:off x="720000" y="1215751"/>
            <a:ext cx="7704000" cy="18273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SzPts val="1200"/>
              <a:buChar char="●"/>
              <a:defRPr/>
            </a:lvl1pPr>
            <a:lvl2pPr indent="-304800" lvl="1" marL="914400" rtl="0">
              <a:lnSpc>
                <a:spcPct val="100000"/>
              </a:lnSpc>
              <a:spcBef>
                <a:spcPts val="0"/>
              </a:spcBef>
              <a:spcAft>
                <a:spcPts val="0"/>
              </a:spcAft>
              <a:buSzPts val="1200"/>
              <a:buChar char="○"/>
              <a:defRPr/>
            </a:lvl2pPr>
            <a:lvl3pPr indent="-304800" lvl="2" marL="1371600" rtl="0">
              <a:lnSpc>
                <a:spcPct val="100000"/>
              </a:lnSpc>
              <a:spcBef>
                <a:spcPts val="0"/>
              </a:spcBef>
              <a:spcAft>
                <a:spcPts val="0"/>
              </a:spcAft>
              <a:buSzPts val="1200"/>
              <a:buChar char="■"/>
              <a:defRPr/>
            </a:lvl3pPr>
            <a:lvl4pPr indent="-304800" lvl="3" marL="1828800" rtl="0">
              <a:lnSpc>
                <a:spcPct val="100000"/>
              </a:lnSpc>
              <a:spcBef>
                <a:spcPts val="0"/>
              </a:spcBef>
              <a:spcAft>
                <a:spcPts val="0"/>
              </a:spcAft>
              <a:buSzPts val="1200"/>
              <a:buChar char="●"/>
              <a:defRPr/>
            </a:lvl4pPr>
            <a:lvl5pPr indent="-304800" lvl="4" marL="2286000" rtl="0">
              <a:lnSpc>
                <a:spcPct val="100000"/>
              </a:lnSpc>
              <a:spcBef>
                <a:spcPts val="0"/>
              </a:spcBef>
              <a:spcAft>
                <a:spcPts val="0"/>
              </a:spcAft>
              <a:buSzPts val="1200"/>
              <a:buChar char="○"/>
              <a:defRPr/>
            </a:lvl5pPr>
            <a:lvl6pPr indent="-304800" lvl="5" marL="2743200" rtl="0">
              <a:lnSpc>
                <a:spcPct val="100000"/>
              </a:lnSpc>
              <a:spcBef>
                <a:spcPts val="0"/>
              </a:spcBef>
              <a:spcAft>
                <a:spcPts val="0"/>
              </a:spcAft>
              <a:buSzPts val="1200"/>
              <a:buChar char="■"/>
              <a:defRPr/>
            </a:lvl6pPr>
            <a:lvl7pPr indent="-304800" lvl="6" marL="3200400" rtl="0">
              <a:lnSpc>
                <a:spcPct val="100000"/>
              </a:lnSpc>
              <a:spcBef>
                <a:spcPts val="0"/>
              </a:spcBef>
              <a:spcAft>
                <a:spcPts val="0"/>
              </a:spcAft>
              <a:buSzPts val="1200"/>
              <a:buChar char="●"/>
              <a:defRPr/>
            </a:lvl7pPr>
            <a:lvl8pPr indent="-304800" lvl="7" marL="3657600" rtl="0">
              <a:lnSpc>
                <a:spcPct val="100000"/>
              </a:lnSpc>
              <a:spcBef>
                <a:spcPts val="0"/>
              </a:spcBef>
              <a:spcAft>
                <a:spcPts val="0"/>
              </a:spcAft>
              <a:buSzPts val="1200"/>
              <a:buChar char="○"/>
              <a:defRPr/>
            </a:lvl8pPr>
            <a:lvl9pPr indent="-304800" lvl="8" marL="4114800" rtl="0">
              <a:lnSpc>
                <a:spcPct val="100000"/>
              </a:lnSpc>
              <a:spcBef>
                <a:spcPts val="0"/>
              </a:spcBef>
              <a:spcAft>
                <a:spcPts val="0"/>
              </a:spcAft>
              <a:buSzPts val="1200"/>
              <a:buChar char="■"/>
              <a:defRPr/>
            </a:lvl9pPr>
          </a:lstStyle>
          <a:p/>
        </p:txBody>
      </p:sp>
      <p:grpSp>
        <p:nvGrpSpPr>
          <p:cNvPr id="33" name="Google Shape;33;p4"/>
          <p:cNvGrpSpPr/>
          <p:nvPr/>
        </p:nvGrpSpPr>
        <p:grpSpPr>
          <a:xfrm>
            <a:off x="0" y="0"/>
            <a:ext cx="1344478" cy="720000"/>
            <a:chOff x="0" y="0"/>
            <a:chExt cx="1344478" cy="720000"/>
          </a:xfrm>
        </p:grpSpPr>
        <p:grpSp>
          <p:nvGrpSpPr>
            <p:cNvPr id="34" name="Google Shape;34;p4"/>
            <p:cNvGrpSpPr/>
            <p:nvPr/>
          </p:nvGrpSpPr>
          <p:grpSpPr>
            <a:xfrm rot="5400000">
              <a:off x="1086039" y="89886"/>
              <a:ext cx="123000" cy="393878"/>
              <a:chOff x="8369264" y="3283461"/>
              <a:chExt cx="123000" cy="393878"/>
            </a:xfrm>
          </p:grpSpPr>
          <p:sp>
            <p:nvSpPr>
              <p:cNvPr id="35" name="Google Shape;35;p4"/>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6" name="Google Shape;36;p4"/>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37" name="Google Shape;37;p4"/>
            <p:cNvSpPr/>
            <p:nvPr/>
          </p:nvSpPr>
          <p:spPr>
            <a:xfrm>
              <a:off x="0"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38" name="Google Shape;38;p4"/>
          <p:cNvGrpSpPr/>
          <p:nvPr/>
        </p:nvGrpSpPr>
        <p:grpSpPr>
          <a:xfrm>
            <a:off x="368470" y="807475"/>
            <a:ext cx="8563230" cy="4104478"/>
            <a:chOff x="368470" y="807475"/>
            <a:chExt cx="8563230" cy="4104478"/>
          </a:xfrm>
        </p:grpSpPr>
        <p:cxnSp>
          <p:nvCxnSpPr>
            <p:cNvPr id="39" name="Google Shape;39;p4"/>
            <p:cNvCxnSpPr/>
            <p:nvPr/>
          </p:nvCxnSpPr>
          <p:spPr>
            <a:xfrm flipH="1" rot="-5400000">
              <a:off x="-319430" y="2409053"/>
              <a:ext cx="3190800" cy="1815000"/>
            </a:xfrm>
            <a:prstGeom prst="bentConnector3">
              <a:avLst>
                <a:gd fmla="val 99996" name="adj1"/>
              </a:avLst>
            </a:prstGeom>
            <a:noFill/>
            <a:ln cap="flat" cmpd="sng" w="9525">
              <a:solidFill>
                <a:schemeClr val="accent1"/>
              </a:solidFill>
              <a:prstDash val="solid"/>
              <a:round/>
              <a:headEnd len="med" w="med" type="none"/>
              <a:tailEnd len="med" w="med" type="none"/>
            </a:ln>
          </p:spPr>
        </p:cxnSp>
        <p:cxnSp>
          <p:nvCxnSpPr>
            <p:cNvPr id="40" name="Google Shape;40;p4"/>
            <p:cNvCxnSpPr/>
            <p:nvPr/>
          </p:nvCxnSpPr>
          <p:spPr>
            <a:xfrm flipH="1" rot="10800000">
              <a:off x="6795575" y="4021250"/>
              <a:ext cx="2022600" cy="890700"/>
            </a:xfrm>
            <a:prstGeom prst="bentConnector3">
              <a:avLst>
                <a:gd fmla="val 99996" name="adj1"/>
              </a:avLst>
            </a:prstGeom>
            <a:noFill/>
            <a:ln cap="flat" cmpd="sng" w="9525">
              <a:solidFill>
                <a:schemeClr val="accent1"/>
              </a:solidFill>
              <a:prstDash val="solid"/>
              <a:round/>
              <a:headEnd len="med" w="med" type="none"/>
              <a:tailEnd len="med" w="med" type="none"/>
            </a:ln>
          </p:spPr>
        </p:cxnSp>
        <p:grpSp>
          <p:nvGrpSpPr>
            <p:cNvPr id="41" name="Google Shape;41;p4"/>
            <p:cNvGrpSpPr/>
            <p:nvPr/>
          </p:nvGrpSpPr>
          <p:grpSpPr>
            <a:xfrm>
              <a:off x="8667500" y="807475"/>
              <a:ext cx="264200" cy="1286700"/>
              <a:chOff x="8686075" y="539500"/>
              <a:chExt cx="264200" cy="1286700"/>
            </a:xfrm>
          </p:grpSpPr>
          <p:cxnSp>
            <p:nvCxnSpPr>
              <p:cNvPr id="42" name="Google Shape;42;p4"/>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43" name="Google Shape;43;p4"/>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4" name="Shape 44"/>
        <p:cNvGrpSpPr/>
        <p:nvPr/>
      </p:nvGrpSpPr>
      <p:grpSpPr>
        <a:xfrm>
          <a:off x="0" y="0"/>
          <a:ext cx="0" cy="0"/>
          <a:chOff x="0" y="0"/>
          <a:chExt cx="0" cy="0"/>
        </a:xfrm>
      </p:grpSpPr>
      <p:sp>
        <p:nvSpPr>
          <p:cNvPr id="45" name="Google Shape;45;p5"/>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46" name="Google Shape;46;p5"/>
          <p:cNvSpPr txBox="1"/>
          <p:nvPr>
            <p:ph idx="1" type="subTitle"/>
          </p:nvPr>
        </p:nvSpPr>
        <p:spPr>
          <a:xfrm>
            <a:off x="1896313" y="3681550"/>
            <a:ext cx="6095100" cy="69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 name="Google Shape;47;p5"/>
          <p:cNvSpPr txBox="1"/>
          <p:nvPr>
            <p:ph idx="2" type="subTitle"/>
          </p:nvPr>
        </p:nvSpPr>
        <p:spPr>
          <a:xfrm>
            <a:off x="1896313" y="2059488"/>
            <a:ext cx="6095100" cy="69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 name="Google Shape;48;p5"/>
          <p:cNvSpPr txBox="1"/>
          <p:nvPr>
            <p:ph idx="3" type="subTitle"/>
          </p:nvPr>
        </p:nvSpPr>
        <p:spPr>
          <a:xfrm>
            <a:off x="1896318" y="1638238"/>
            <a:ext cx="6095100" cy="558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49" name="Google Shape;49;p5"/>
          <p:cNvSpPr txBox="1"/>
          <p:nvPr>
            <p:ph idx="4" type="subTitle"/>
          </p:nvPr>
        </p:nvSpPr>
        <p:spPr>
          <a:xfrm>
            <a:off x="1896314" y="3260299"/>
            <a:ext cx="6095100" cy="5589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grpSp>
        <p:nvGrpSpPr>
          <p:cNvPr id="50" name="Google Shape;50;p5"/>
          <p:cNvGrpSpPr/>
          <p:nvPr/>
        </p:nvGrpSpPr>
        <p:grpSpPr>
          <a:xfrm>
            <a:off x="227900" y="143386"/>
            <a:ext cx="8590275" cy="4768564"/>
            <a:chOff x="227900" y="143386"/>
            <a:chExt cx="8590275" cy="4768564"/>
          </a:xfrm>
        </p:grpSpPr>
        <p:cxnSp>
          <p:nvCxnSpPr>
            <p:cNvPr id="51" name="Google Shape;51;p5"/>
            <p:cNvCxnSpPr/>
            <p:nvPr/>
          </p:nvCxnSpPr>
          <p:spPr>
            <a:xfrm flipH="1">
              <a:off x="975875" y="1047950"/>
              <a:ext cx="7842300" cy="38640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52" name="Google Shape;52;p5"/>
            <p:cNvGrpSpPr/>
            <p:nvPr/>
          </p:nvGrpSpPr>
          <p:grpSpPr>
            <a:xfrm>
              <a:off x="227900" y="143386"/>
              <a:ext cx="264200" cy="792221"/>
              <a:chOff x="8651900" y="3695575"/>
              <a:chExt cx="264200" cy="1286700"/>
            </a:xfrm>
          </p:grpSpPr>
          <p:cxnSp>
            <p:nvCxnSpPr>
              <p:cNvPr id="53" name="Google Shape;53;p5"/>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54" name="Google Shape;54;p5"/>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55" name="Google Shape;55;p5"/>
          <p:cNvGrpSpPr/>
          <p:nvPr/>
        </p:nvGrpSpPr>
        <p:grpSpPr>
          <a:xfrm>
            <a:off x="0" y="0"/>
            <a:ext cx="8860739" cy="5143500"/>
            <a:chOff x="0" y="0"/>
            <a:chExt cx="8860739" cy="5143500"/>
          </a:xfrm>
        </p:grpSpPr>
        <p:grpSp>
          <p:nvGrpSpPr>
            <p:cNvPr id="56" name="Google Shape;56;p5"/>
            <p:cNvGrpSpPr/>
            <p:nvPr/>
          </p:nvGrpSpPr>
          <p:grpSpPr>
            <a:xfrm>
              <a:off x="8737739" y="342561"/>
              <a:ext cx="123000" cy="393878"/>
              <a:chOff x="283439" y="4006536"/>
              <a:chExt cx="123000" cy="393878"/>
            </a:xfrm>
          </p:grpSpPr>
          <p:sp>
            <p:nvSpPr>
              <p:cNvPr id="57" name="Google Shape;57;p5"/>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58" name="Google Shape;58;p5"/>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59" name="Google Shape;59;p5"/>
            <p:cNvSpPr/>
            <p:nvPr/>
          </p:nvSpPr>
          <p:spPr>
            <a:xfrm>
              <a:off x="6029975" y="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0" name="Google Shape;60;p5"/>
            <p:cNvSpPr/>
            <p:nvPr/>
          </p:nvSpPr>
          <p:spPr>
            <a:xfrm>
              <a:off x="0" y="44235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63" name="Google Shape;63;p6"/>
          <p:cNvGrpSpPr/>
          <p:nvPr/>
        </p:nvGrpSpPr>
        <p:grpSpPr>
          <a:xfrm>
            <a:off x="0" y="0"/>
            <a:ext cx="9144000" cy="5143500"/>
            <a:chOff x="0" y="0"/>
            <a:chExt cx="9144000" cy="5143500"/>
          </a:xfrm>
        </p:grpSpPr>
        <p:sp>
          <p:nvSpPr>
            <p:cNvPr id="64" name="Google Shape;64;p6"/>
            <p:cNvSpPr/>
            <p:nvPr/>
          </p:nvSpPr>
          <p:spPr>
            <a:xfrm>
              <a:off x="8424000"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65" name="Google Shape;65;p6"/>
            <p:cNvGrpSpPr/>
            <p:nvPr/>
          </p:nvGrpSpPr>
          <p:grpSpPr>
            <a:xfrm rot="5400000">
              <a:off x="7799164" y="119486"/>
              <a:ext cx="123000" cy="393878"/>
              <a:chOff x="283439" y="4006536"/>
              <a:chExt cx="123000" cy="393878"/>
            </a:xfrm>
          </p:grpSpPr>
          <p:sp>
            <p:nvSpPr>
              <p:cNvPr id="66" name="Google Shape;66;p6"/>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7" name="Google Shape;67;p6"/>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68" name="Google Shape;68;p6"/>
            <p:cNvSpPr/>
            <p:nvPr/>
          </p:nvSpPr>
          <p:spPr>
            <a:xfrm>
              <a:off x="0" y="3769500"/>
              <a:ext cx="720000" cy="13740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69" name="Google Shape;69;p6"/>
          <p:cNvGrpSpPr/>
          <p:nvPr/>
        </p:nvGrpSpPr>
        <p:grpSpPr>
          <a:xfrm>
            <a:off x="368520" y="324450"/>
            <a:ext cx="8547580" cy="4279550"/>
            <a:chOff x="368520" y="324450"/>
            <a:chExt cx="8547580" cy="4279550"/>
          </a:xfrm>
        </p:grpSpPr>
        <p:grpSp>
          <p:nvGrpSpPr>
            <p:cNvPr id="70" name="Google Shape;70;p6"/>
            <p:cNvGrpSpPr/>
            <p:nvPr/>
          </p:nvGrpSpPr>
          <p:grpSpPr>
            <a:xfrm>
              <a:off x="8651900" y="3317300"/>
              <a:ext cx="264200" cy="1286700"/>
              <a:chOff x="8686075" y="539500"/>
              <a:chExt cx="264200" cy="1286700"/>
            </a:xfrm>
          </p:grpSpPr>
          <p:cxnSp>
            <p:nvCxnSpPr>
              <p:cNvPr id="71" name="Google Shape;71;p6"/>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72" name="Google Shape;72;p6"/>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73" name="Google Shape;73;p6"/>
            <p:cNvCxnSpPr/>
            <p:nvPr/>
          </p:nvCxnSpPr>
          <p:spPr>
            <a:xfrm flipH="1">
              <a:off x="368520" y="324450"/>
              <a:ext cx="3337200" cy="3198300"/>
            </a:xfrm>
            <a:prstGeom prst="bentConnector3">
              <a:avLst>
                <a:gd fmla="val 100001"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4" name="Shape 74"/>
        <p:cNvGrpSpPr/>
        <p:nvPr/>
      </p:nvGrpSpPr>
      <p:grpSpPr>
        <a:xfrm>
          <a:off x="0" y="0"/>
          <a:ext cx="0" cy="0"/>
          <a:chOff x="0" y="0"/>
          <a:chExt cx="0" cy="0"/>
        </a:xfrm>
      </p:grpSpPr>
      <p:sp>
        <p:nvSpPr>
          <p:cNvPr id="75" name="Google Shape;75;p7"/>
          <p:cNvSpPr/>
          <p:nvPr>
            <p:ph idx="2" type="pic"/>
          </p:nvPr>
        </p:nvSpPr>
        <p:spPr>
          <a:xfrm>
            <a:off x="5643775" y="539500"/>
            <a:ext cx="2787000" cy="4064400"/>
          </a:xfrm>
          <a:prstGeom prst="rect">
            <a:avLst/>
          </a:prstGeom>
          <a:noFill/>
          <a:ln>
            <a:noFill/>
          </a:ln>
        </p:spPr>
      </p:sp>
      <p:grpSp>
        <p:nvGrpSpPr>
          <p:cNvPr id="76" name="Google Shape;76;p7"/>
          <p:cNvGrpSpPr/>
          <p:nvPr/>
        </p:nvGrpSpPr>
        <p:grpSpPr>
          <a:xfrm>
            <a:off x="236375" y="324453"/>
            <a:ext cx="8581800" cy="4639597"/>
            <a:chOff x="236375" y="324453"/>
            <a:chExt cx="8581800" cy="4639597"/>
          </a:xfrm>
        </p:grpSpPr>
        <p:cxnSp>
          <p:nvCxnSpPr>
            <p:cNvPr id="77" name="Google Shape;77;p7"/>
            <p:cNvCxnSpPr/>
            <p:nvPr/>
          </p:nvCxnSpPr>
          <p:spPr>
            <a:xfrm flipH="1" rot="10800000">
              <a:off x="372025" y="324453"/>
              <a:ext cx="4443600" cy="1481100"/>
            </a:xfrm>
            <a:prstGeom prst="bentConnector3">
              <a:avLst>
                <a:gd fmla="val -80" name="adj1"/>
              </a:avLst>
            </a:prstGeom>
            <a:noFill/>
            <a:ln cap="flat" cmpd="sng" w="9525">
              <a:solidFill>
                <a:schemeClr val="accent1"/>
              </a:solidFill>
              <a:prstDash val="solid"/>
              <a:round/>
              <a:headEnd len="med" w="med" type="none"/>
              <a:tailEnd len="med" w="med" type="none"/>
            </a:ln>
          </p:spPr>
        </p:cxnSp>
        <p:cxnSp>
          <p:nvCxnSpPr>
            <p:cNvPr id="78" name="Google Shape;78;p7"/>
            <p:cNvCxnSpPr/>
            <p:nvPr/>
          </p:nvCxnSpPr>
          <p:spPr>
            <a:xfrm rot="-5400000">
              <a:off x="6464675" y="2558450"/>
              <a:ext cx="2684400" cy="20226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79" name="Google Shape;79;p7"/>
            <p:cNvGrpSpPr/>
            <p:nvPr/>
          </p:nvGrpSpPr>
          <p:grpSpPr>
            <a:xfrm>
              <a:off x="236375" y="3677350"/>
              <a:ext cx="264200" cy="1286700"/>
              <a:chOff x="8686075" y="539500"/>
              <a:chExt cx="264200" cy="1286700"/>
            </a:xfrm>
          </p:grpSpPr>
          <p:cxnSp>
            <p:nvCxnSpPr>
              <p:cNvPr id="80" name="Google Shape;80;p7"/>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81" name="Google Shape;81;p7"/>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sp>
        <p:nvSpPr>
          <p:cNvPr id="82" name="Google Shape;82;p7"/>
          <p:cNvSpPr txBox="1"/>
          <p:nvPr>
            <p:ph type="title"/>
          </p:nvPr>
        </p:nvSpPr>
        <p:spPr>
          <a:xfrm>
            <a:off x="713225" y="589200"/>
            <a:ext cx="43935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83" name="Google Shape;83;p7"/>
          <p:cNvSpPr txBox="1"/>
          <p:nvPr>
            <p:ph idx="1" type="subTitle"/>
          </p:nvPr>
        </p:nvSpPr>
        <p:spPr>
          <a:xfrm>
            <a:off x="713225" y="1552131"/>
            <a:ext cx="4393500" cy="1787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Font typeface="Nunito Light"/>
              <a:buChar char="●"/>
              <a:defRPr/>
            </a:lvl1pPr>
            <a:lvl2pPr lvl="1" rtl="0" algn="ctr">
              <a:lnSpc>
                <a:spcPct val="100000"/>
              </a:lnSpc>
              <a:spcBef>
                <a:spcPts val="0"/>
              </a:spcBef>
              <a:spcAft>
                <a:spcPts val="0"/>
              </a:spcAft>
              <a:buClr>
                <a:srgbClr val="E76A28"/>
              </a:buClr>
              <a:buSzPts val="1200"/>
              <a:buFont typeface="Nunito Light"/>
              <a:buChar char="○"/>
              <a:defRPr/>
            </a:lvl2pPr>
            <a:lvl3pPr lvl="2" rtl="0" algn="ctr">
              <a:lnSpc>
                <a:spcPct val="100000"/>
              </a:lnSpc>
              <a:spcBef>
                <a:spcPts val="0"/>
              </a:spcBef>
              <a:spcAft>
                <a:spcPts val="0"/>
              </a:spcAft>
              <a:buClr>
                <a:srgbClr val="E76A28"/>
              </a:buClr>
              <a:buSzPts val="1200"/>
              <a:buFont typeface="Nunito Light"/>
              <a:buChar char="■"/>
              <a:defRPr/>
            </a:lvl3pPr>
            <a:lvl4pPr lvl="3" rtl="0" algn="ctr">
              <a:lnSpc>
                <a:spcPct val="100000"/>
              </a:lnSpc>
              <a:spcBef>
                <a:spcPts val="0"/>
              </a:spcBef>
              <a:spcAft>
                <a:spcPts val="0"/>
              </a:spcAft>
              <a:buClr>
                <a:srgbClr val="E76A28"/>
              </a:buClr>
              <a:buSzPts val="1200"/>
              <a:buFont typeface="Nunito Light"/>
              <a:buChar char="●"/>
              <a:defRPr/>
            </a:lvl4pPr>
            <a:lvl5pPr lvl="4" rtl="0" algn="ctr">
              <a:lnSpc>
                <a:spcPct val="100000"/>
              </a:lnSpc>
              <a:spcBef>
                <a:spcPts val="0"/>
              </a:spcBef>
              <a:spcAft>
                <a:spcPts val="0"/>
              </a:spcAft>
              <a:buClr>
                <a:srgbClr val="E76A28"/>
              </a:buClr>
              <a:buSzPts val="1200"/>
              <a:buFont typeface="Nunito Light"/>
              <a:buChar char="○"/>
              <a:defRPr/>
            </a:lvl5pPr>
            <a:lvl6pPr lvl="5" rtl="0" algn="ctr">
              <a:lnSpc>
                <a:spcPct val="100000"/>
              </a:lnSpc>
              <a:spcBef>
                <a:spcPts val="0"/>
              </a:spcBef>
              <a:spcAft>
                <a:spcPts val="0"/>
              </a:spcAft>
              <a:buClr>
                <a:srgbClr val="999999"/>
              </a:buClr>
              <a:buSzPts val="1200"/>
              <a:buFont typeface="Nunito Light"/>
              <a:buChar char="■"/>
              <a:defRPr/>
            </a:lvl6pPr>
            <a:lvl7pPr lvl="6" rtl="0" algn="ctr">
              <a:lnSpc>
                <a:spcPct val="100000"/>
              </a:lnSpc>
              <a:spcBef>
                <a:spcPts val="0"/>
              </a:spcBef>
              <a:spcAft>
                <a:spcPts val="0"/>
              </a:spcAft>
              <a:buClr>
                <a:srgbClr val="999999"/>
              </a:buClr>
              <a:buSzPts val="1200"/>
              <a:buFont typeface="Nunito Light"/>
              <a:buChar char="●"/>
              <a:defRPr/>
            </a:lvl7pPr>
            <a:lvl8pPr lvl="7" rtl="0" algn="ctr">
              <a:lnSpc>
                <a:spcPct val="100000"/>
              </a:lnSpc>
              <a:spcBef>
                <a:spcPts val="0"/>
              </a:spcBef>
              <a:spcAft>
                <a:spcPts val="0"/>
              </a:spcAft>
              <a:buClr>
                <a:srgbClr val="999999"/>
              </a:buClr>
              <a:buSzPts val="1200"/>
              <a:buFont typeface="Nunito Light"/>
              <a:buChar char="○"/>
              <a:defRPr/>
            </a:lvl8pPr>
            <a:lvl9pPr lvl="8" rtl="0" algn="ctr">
              <a:lnSpc>
                <a:spcPct val="100000"/>
              </a:lnSpc>
              <a:spcBef>
                <a:spcPts val="0"/>
              </a:spcBef>
              <a:spcAft>
                <a:spcPts val="0"/>
              </a:spcAft>
              <a:buClr>
                <a:srgbClr val="999999"/>
              </a:buClr>
              <a:buSzPts val="1200"/>
              <a:buFont typeface="Nunito Light"/>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84" name="Shape 84"/>
        <p:cNvGrpSpPr/>
        <p:nvPr/>
      </p:nvGrpSpPr>
      <p:grpSpPr>
        <a:xfrm>
          <a:off x="0" y="0"/>
          <a:ext cx="0" cy="0"/>
          <a:chOff x="0" y="0"/>
          <a:chExt cx="0" cy="0"/>
        </a:xfrm>
      </p:grpSpPr>
      <p:sp>
        <p:nvSpPr>
          <p:cNvPr id="85" name="Google Shape;85;p8"/>
          <p:cNvSpPr txBox="1"/>
          <p:nvPr>
            <p:ph type="title"/>
          </p:nvPr>
        </p:nvSpPr>
        <p:spPr>
          <a:xfrm>
            <a:off x="2317950" y="1307100"/>
            <a:ext cx="4508100" cy="2529300"/>
          </a:xfrm>
          <a:prstGeom prst="rect">
            <a:avLst/>
          </a:prstGeom>
        </p:spPr>
        <p:txBody>
          <a:bodyPr anchorCtr="0" anchor="ctr" bIns="91425" lIns="91425" spcFirstLastPara="1" rIns="91425" wrap="square" tIns="91425">
            <a:noAutofit/>
          </a:bodyPr>
          <a:lstStyle>
            <a:lvl1pPr lvl="0" algn="ctr">
              <a:lnSpc>
                <a:spcPct val="80000"/>
              </a:lnSpc>
              <a:spcBef>
                <a:spcPts val="0"/>
              </a:spcBef>
              <a:spcAft>
                <a:spcPts val="0"/>
              </a:spcAft>
              <a:buSzPts val="60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86" name="Google Shape;86;p8"/>
          <p:cNvGrpSpPr/>
          <p:nvPr/>
        </p:nvGrpSpPr>
        <p:grpSpPr>
          <a:xfrm>
            <a:off x="227900" y="1047950"/>
            <a:ext cx="8590275" cy="3864000"/>
            <a:chOff x="227900" y="1047950"/>
            <a:chExt cx="8590275" cy="3864000"/>
          </a:xfrm>
        </p:grpSpPr>
        <p:cxnSp>
          <p:nvCxnSpPr>
            <p:cNvPr id="87" name="Google Shape;87;p8"/>
            <p:cNvCxnSpPr/>
            <p:nvPr/>
          </p:nvCxnSpPr>
          <p:spPr>
            <a:xfrm flipH="1">
              <a:off x="975875" y="1047950"/>
              <a:ext cx="7842300" cy="38640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88" name="Google Shape;88;p8"/>
            <p:cNvGrpSpPr/>
            <p:nvPr/>
          </p:nvGrpSpPr>
          <p:grpSpPr>
            <a:xfrm>
              <a:off x="227900" y="2175648"/>
              <a:ext cx="264200" cy="792221"/>
              <a:chOff x="8651900" y="6996310"/>
              <a:chExt cx="264200" cy="1286700"/>
            </a:xfrm>
          </p:grpSpPr>
          <p:cxnSp>
            <p:nvCxnSpPr>
              <p:cNvPr id="89" name="Google Shape;89;p8"/>
              <p:cNvCxnSpPr/>
              <p:nvPr/>
            </p:nvCxnSpPr>
            <p:spPr>
              <a:xfrm>
                <a:off x="8916100" y="6996310"/>
                <a:ext cx="0" cy="1286700"/>
              </a:xfrm>
              <a:prstGeom prst="straightConnector1">
                <a:avLst/>
              </a:prstGeom>
              <a:noFill/>
              <a:ln cap="rnd" cmpd="sng" w="28575">
                <a:solidFill>
                  <a:schemeClr val="lt2"/>
                </a:solidFill>
                <a:prstDash val="dot"/>
                <a:round/>
                <a:headEnd len="med" w="med" type="none"/>
                <a:tailEnd len="med" w="med" type="none"/>
              </a:ln>
            </p:spPr>
          </p:cxnSp>
          <p:cxnSp>
            <p:nvCxnSpPr>
              <p:cNvPr id="90" name="Google Shape;90;p8"/>
              <p:cNvCxnSpPr/>
              <p:nvPr/>
            </p:nvCxnSpPr>
            <p:spPr>
              <a:xfrm>
                <a:off x="8651900" y="6996310"/>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91" name="Google Shape;91;p8"/>
          <p:cNvGrpSpPr/>
          <p:nvPr/>
        </p:nvGrpSpPr>
        <p:grpSpPr>
          <a:xfrm>
            <a:off x="0" y="0"/>
            <a:ext cx="8627715" cy="4604000"/>
            <a:chOff x="0" y="0"/>
            <a:chExt cx="8627715" cy="4604000"/>
          </a:xfrm>
        </p:grpSpPr>
        <p:grpSp>
          <p:nvGrpSpPr>
            <p:cNvPr id="92" name="Google Shape;92;p8"/>
            <p:cNvGrpSpPr/>
            <p:nvPr/>
          </p:nvGrpSpPr>
          <p:grpSpPr>
            <a:xfrm>
              <a:off x="8233838" y="208200"/>
              <a:ext cx="393878" cy="123000"/>
              <a:chOff x="-220462" y="3872175"/>
              <a:chExt cx="393878" cy="123000"/>
            </a:xfrm>
          </p:grpSpPr>
          <p:sp>
            <p:nvSpPr>
              <p:cNvPr id="93" name="Google Shape;93;p8"/>
              <p:cNvSpPr/>
              <p:nvPr/>
            </p:nvSpPr>
            <p:spPr>
              <a:xfrm rot="10800000">
                <a:off x="50415" y="3872175"/>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94" name="Google Shape;94;p8"/>
              <p:cNvSpPr/>
              <p:nvPr/>
            </p:nvSpPr>
            <p:spPr>
              <a:xfrm rot="10800000">
                <a:off x="-220462" y="3872175"/>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95" name="Google Shape;95;p8"/>
            <p:cNvSpPr/>
            <p:nvPr/>
          </p:nvSpPr>
          <p:spPr>
            <a:xfrm>
              <a:off x="713225" y="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96" name="Google Shape;96;p8"/>
            <p:cNvSpPr/>
            <p:nvPr/>
          </p:nvSpPr>
          <p:spPr>
            <a:xfrm>
              <a:off x="0" y="38840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97" name="Shape 97"/>
        <p:cNvGrpSpPr/>
        <p:nvPr/>
      </p:nvGrpSpPr>
      <p:grpSpPr>
        <a:xfrm>
          <a:off x="0" y="0"/>
          <a:ext cx="0" cy="0"/>
          <a:chOff x="0" y="0"/>
          <a:chExt cx="0" cy="0"/>
        </a:xfrm>
      </p:grpSpPr>
      <p:sp>
        <p:nvSpPr>
          <p:cNvPr id="98" name="Google Shape;98;p9"/>
          <p:cNvSpPr txBox="1"/>
          <p:nvPr>
            <p:ph type="title"/>
          </p:nvPr>
        </p:nvSpPr>
        <p:spPr>
          <a:xfrm>
            <a:off x="2135550" y="1189100"/>
            <a:ext cx="4872900" cy="1964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
        <p:nvSpPr>
          <p:cNvPr id="99" name="Google Shape;99;p9"/>
          <p:cNvSpPr txBox="1"/>
          <p:nvPr>
            <p:ph idx="1" type="subTitle"/>
          </p:nvPr>
        </p:nvSpPr>
        <p:spPr>
          <a:xfrm>
            <a:off x="2135550" y="3153500"/>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grpSp>
        <p:nvGrpSpPr>
          <p:cNvPr id="100" name="Google Shape;100;p9"/>
          <p:cNvGrpSpPr/>
          <p:nvPr/>
        </p:nvGrpSpPr>
        <p:grpSpPr>
          <a:xfrm>
            <a:off x="0" y="254925"/>
            <a:ext cx="9144000" cy="4709075"/>
            <a:chOff x="0" y="254925"/>
            <a:chExt cx="9144000" cy="4709075"/>
          </a:xfrm>
        </p:grpSpPr>
        <p:sp>
          <p:nvSpPr>
            <p:cNvPr id="101" name="Google Shape;101;p9"/>
            <p:cNvSpPr/>
            <p:nvPr/>
          </p:nvSpPr>
          <p:spPr>
            <a:xfrm>
              <a:off x="8424000" y="42440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102" name="Google Shape;102;p9"/>
            <p:cNvGrpSpPr/>
            <p:nvPr/>
          </p:nvGrpSpPr>
          <p:grpSpPr>
            <a:xfrm rot="5400000">
              <a:off x="4510501" y="119486"/>
              <a:ext cx="123000" cy="393878"/>
              <a:chOff x="283439" y="7295199"/>
              <a:chExt cx="123000" cy="393878"/>
            </a:xfrm>
          </p:grpSpPr>
          <p:sp>
            <p:nvSpPr>
              <p:cNvPr id="103" name="Google Shape;103;p9"/>
              <p:cNvSpPr/>
              <p:nvPr/>
            </p:nvSpPr>
            <p:spPr>
              <a:xfrm rot="5400000">
                <a:off x="283439" y="729519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04" name="Google Shape;104;p9"/>
              <p:cNvSpPr/>
              <p:nvPr/>
            </p:nvSpPr>
            <p:spPr>
              <a:xfrm rot="5400000">
                <a:off x="283439" y="756607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105" name="Google Shape;105;p9"/>
            <p:cNvSpPr/>
            <p:nvPr/>
          </p:nvSpPr>
          <p:spPr>
            <a:xfrm>
              <a:off x="0" y="3230000"/>
              <a:ext cx="720000" cy="13740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106" name="Google Shape;106;p9"/>
          <p:cNvGrpSpPr/>
          <p:nvPr/>
        </p:nvGrpSpPr>
        <p:grpSpPr>
          <a:xfrm>
            <a:off x="377220" y="254925"/>
            <a:ext cx="8538880" cy="2219025"/>
            <a:chOff x="377220" y="254925"/>
            <a:chExt cx="8538880" cy="2219025"/>
          </a:xfrm>
        </p:grpSpPr>
        <p:grpSp>
          <p:nvGrpSpPr>
            <p:cNvPr id="107" name="Google Shape;107;p9"/>
            <p:cNvGrpSpPr/>
            <p:nvPr/>
          </p:nvGrpSpPr>
          <p:grpSpPr>
            <a:xfrm>
              <a:off x="8651900" y="254925"/>
              <a:ext cx="264200" cy="1286700"/>
              <a:chOff x="8686075" y="-2522875"/>
              <a:chExt cx="264200" cy="1286700"/>
            </a:xfrm>
          </p:grpSpPr>
          <p:cxnSp>
            <p:nvCxnSpPr>
              <p:cNvPr id="108" name="Google Shape;108;p9"/>
              <p:cNvCxnSpPr/>
              <p:nvPr/>
            </p:nvCxnSpPr>
            <p:spPr>
              <a:xfrm>
                <a:off x="8950275" y="-25228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109" name="Google Shape;109;p9"/>
              <p:cNvCxnSpPr/>
              <p:nvPr/>
            </p:nvCxnSpPr>
            <p:spPr>
              <a:xfrm>
                <a:off x="8686075" y="-2522875"/>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110" name="Google Shape;110;p9"/>
            <p:cNvCxnSpPr/>
            <p:nvPr/>
          </p:nvCxnSpPr>
          <p:spPr>
            <a:xfrm flipH="1">
              <a:off x="377220" y="324450"/>
              <a:ext cx="3328500" cy="2149500"/>
            </a:xfrm>
            <a:prstGeom prst="bentConnector3">
              <a:avLst>
                <a:gd fmla="val 100184"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1" name="Shape 111"/>
        <p:cNvGrpSpPr/>
        <p:nvPr/>
      </p:nvGrpSpPr>
      <p:grpSpPr>
        <a:xfrm>
          <a:off x="0" y="0"/>
          <a:ext cx="0" cy="0"/>
          <a:chOff x="0" y="0"/>
          <a:chExt cx="0" cy="0"/>
        </a:xfrm>
      </p:grpSpPr>
      <p:sp>
        <p:nvSpPr>
          <p:cNvPr id="112" name="Google Shape;112;p10"/>
          <p:cNvSpPr txBox="1"/>
          <p:nvPr>
            <p:ph type="title"/>
          </p:nvPr>
        </p:nvSpPr>
        <p:spPr>
          <a:xfrm>
            <a:off x="720000" y="4014450"/>
            <a:ext cx="7704000" cy="572700"/>
          </a:xfrm>
          <a:prstGeom prst="rect">
            <a:avLst/>
          </a:prstGeom>
          <a:solidFill>
            <a:schemeClr val="dk1"/>
          </a:solidFill>
        </p:spPr>
        <p:txBody>
          <a:bodyPr anchorCtr="0" anchor="t" bIns="91425" lIns="91425" spcFirstLastPara="1" rIns="91425" wrap="square" tIns="91425">
            <a:noAutofit/>
          </a:bodyPr>
          <a:lstStyle>
            <a:lvl1pPr lvl="0" rtl="0" algn="ctr">
              <a:spcBef>
                <a:spcPts val="0"/>
              </a:spcBef>
              <a:spcAft>
                <a:spcPts val="0"/>
              </a:spcAft>
              <a:buClr>
                <a:schemeClr val="lt1"/>
              </a:buClr>
              <a:buSzPts val="3500"/>
              <a:buNone/>
              <a:defRPr>
                <a:solidFill>
                  <a:schemeClr val="lt1"/>
                </a:solidFill>
              </a:defRPr>
            </a:lvl1pPr>
            <a:lvl2pPr lvl="1" rtl="0" algn="ctr">
              <a:spcBef>
                <a:spcPts val="0"/>
              </a:spcBef>
              <a:spcAft>
                <a:spcPts val="0"/>
              </a:spcAft>
              <a:buClr>
                <a:schemeClr val="lt1"/>
              </a:buClr>
              <a:buSzPts val="3500"/>
              <a:buNone/>
              <a:defRPr>
                <a:solidFill>
                  <a:schemeClr val="lt1"/>
                </a:solidFill>
              </a:defRPr>
            </a:lvl2pPr>
            <a:lvl3pPr lvl="2" rtl="0" algn="ctr">
              <a:spcBef>
                <a:spcPts val="0"/>
              </a:spcBef>
              <a:spcAft>
                <a:spcPts val="0"/>
              </a:spcAft>
              <a:buClr>
                <a:schemeClr val="lt1"/>
              </a:buClr>
              <a:buSzPts val="3500"/>
              <a:buNone/>
              <a:defRPr>
                <a:solidFill>
                  <a:schemeClr val="lt1"/>
                </a:solidFill>
              </a:defRPr>
            </a:lvl3pPr>
            <a:lvl4pPr lvl="3" rtl="0" algn="ctr">
              <a:spcBef>
                <a:spcPts val="0"/>
              </a:spcBef>
              <a:spcAft>
                <a:spcPts val="0"/>
              </a:spcAft>
              <a:buClr>
                <a:schemeClr val="lt1"/>
              </a:buClr>
              <a:buSzPts val="3500"/>
              <a:buNone/>
              <a:defRPr>
                <a:solidFill>
                  <a:schemeClr val="lt1"/>
                </a:solidFill>
              </a:defRPr>
            </a:lvl4pPr>
            <a:lvl5pPr lvl="4" rtl="0" algn="ctr">
              <a:spcBef>
                <a:spcPts val="0"/>
              </a:spcBef>
              <a:spcAft>
                <a:spcPts val="0"/>
              </a:spcAft>
              <a:buClr>
                <a:schemeClr val="lt1"/>
              </a:buClr>
              <a:buSzPts val="3500"/>
              <a:buNone/>
              <a:defRPr>
                <a:solidFill>
                  <a:schemeClr val="lt1"/>
                </a:solidFill>
              </a:defRPr>
            </a:lvl5pPr>
            <a:lvl6pPr lvl="5" rtl="0" algn="ctr">
              <a:spcBef>
                <a:spcPts val="0"/>
              </a:spcBef>
              <a:spcAft>
                <a:spcPts val="0"/>
              </a:spcAft>
              <a:buClr>
                <a:schemeClr val="lt1"/>
              </a:buClr>
              <a:buSzPts val="3500"/>
              <a:buNone/>
              <a:defRPr>
                <a:solidFill>
                  <a:schemeClr val="lt1"/>
                </a:solidFill>
              </a:defRPr>
            </a:lvl6pPr>
            <a:lvl7pPr lvl="6" rtl="0" algn="ctr">
              <a:spcBef>
                <a:spcPts val="0"/>
              </a:spcBef>
              <a:spcAft>
                <a:spcPts val="0"/>
              </a:spcAft>
              <a:buClr>
                <a:schemeClr val="lt1"/>
              </a:buClr>
              <a:buSzPts val="3500"/>
              <a:buNone/>
              <a:defRPr>
                <a:solidFill>
                  <a:schemeClr val="lt1"/>
                </a:solidFill>
              </a:defRPr>
            </a:lvl7pPr>
            <a:lvl8pPr lvl="7" rtl="0" algn="ctr">
              <a:spcBef>
                <a:spcPts val="0"/>
              </a:spcBef>
              <a:spcAft>
                <a:spcPts val="0"/>
              </a:spcAft>
              <a:buClr>
                <a:schemeClr val="lt1"/>
              </a:buClr>
              <a:buSzPts val="3500"/>
              <a:buNone/>
              <a:defRPr>
                <a:solidFill>
                  <a:schemeClr val="lt1"/>
                </a:solidFill>
              </a:defRPr>
            </a:lvl8pPr>
            <a:lvl9pPr lvl="8" rtl="0" algn="ctr">
              <a:spcBef>
                <a:spcPts val="0"/>
              </a:spcBef>
              <a:spcAft>
                <a:spcPts val="0"/>
              </a:spcAft>
              <a:buClr>
                <a:schemeClr val="lt1"/>
              </a:buClr>
              <a:buSzPts val="3500"/>
              <a:buNone/>
              <a:defRPr>
                <a:solidFill>
                  <a:schemeClr val="lt1"/>
                </a:solidFill>
              </a:defRPr>
            </a:lvl9pPr>
          </a:lstStyle>
          <a:p/>
        </p:txBody>
      </p:sp>
      <p:grpSp>
        <p:nvGrpSpPr>
          <p:cNvPr id="113" name="Google Shape;113;p10"/>
          <p:cNvGrpSpPr/>
          <p:nvPr/>
        </p:nvGrpSpPr>
        <p:grpSpPr>
          <a:xfrm>
            <a:off x="368550" y="321625"/>
            <a:ext cx="4599561" cy="4712871"/>
            <a:chOff x="368550" y="321625"/>
            <a:chExt cx="4599561" cy="4712871"/>
          </a:xfrm>
        </p:grpSpPr>
        <p:cxnSp>
          <p:nvCxnSpPr>
            <p:cNvPr id="114" name="Google Shape;114;p10"/>
            <p:cNvCxnSpPr/>
            <p:nvPr/>
          </p:nvCxnSpPr>
          <p:spPr>
            <a:xfrm rot="5400000">
              <a:off x="-209850" y="900025"/>
              <a:ext cx="3379800" cy="22230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115" name="Google Shape;115;p10"/>
            <p:cNvGrpSpPr/>
            <p:nvPr/>
          </p:nvGrpSpPr>
          <p:grpSpPr>
            <a:xfrm rot="5400000">
              <a:off x="4439900" y="4506286"/>
              <a:ext cx="264200" cy="792221"/>
              <a:chOff x="8651900" y="3695575"/>
              <a:chExt cx="264200" cy="1286700"/>
            </a:xfrm>
          </p:grpSpPr>
          <p:cxnSp>
            <p:nvCxnSpPr>
              <p:cNvPr id="116" name="Google Shape;116;p10"/>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117" name="Google Shape;117;p10"/>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118" name="Google Shape;118;p10"/>
          <p:cNvGrpSpPr/>
          <p:nvPr/>
        </p:nvGrpSpPr>
        <p:grpSpPr>
          <a:xfrm>
            <a:off x="5003700" y="0"/>
            <a:ext cx="4140300" cy="4800939"/>
            <a:chOff x="5003700" y="0"/>
            <a:chExt cx="4140300" cy="4800939"/>
          </a:xfrm>
        </p:grpSpPr>
        <p:sp>
          <p:nvSpPr>
            <p:cNvPr id="119" name="Google Shape;119;p10"/>
            <p:cNvSpPr/>
            <p:nvPr/>
          </p:nvSpPr>
          <p:spPr>
            <a:xfrm>
              <a:off x="5003700" y="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120" name="Google Shape;120;p10"/>
            <p:cNvGrpSpPr/>
            <p:nvPr/>
          </p:nvGrpSpPr>
          <p:grpSpPr>
            <a:xfrm>
              <a:off x="8722489" y="4407061"/>
              <a:ext cx="123000" cy="393878"/>
              <a:chOff x="283439" y="4006536"/>
              <a:chExt cx="123000" cy="393878"/>
            </a:xfrm>
          </p:grpSpPr>
          <p:sp>
            <p:nvSpPr>
              <p:cNvPr id="121" name="Google Shape;121;p10"/>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22" name="Google Shape;122;p10"/>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123" name="Google Shape;123;p10"/>
            <p:cNvSpPr/>
            <p:nvPr/>
          </p:nvSpPr>
          <p:spPr>
            <a:xfrm>
              <a:off x="8424000" y="221175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4" name="Shape 124"/>
        <p:cNvGrpSpPr/>
        <p:nvPr/>
      </p:nvGrpSpPr>
      <p:grpSpPr>
        <a:xfrm>
          <a:off x="0" y="0"/>
          <a:ext cx="0" cy="0"/>
          <a:chOff x="0" y="0"/>
          <a:chExt cx="0" cy="0"/>
        </a:xfrm>
      </p:grpSpPr>
      <p:sp>
        <p:nvSpPr>
          <p:cNvPr id="125" name="Google Shape;125;p11"/>
          <p:cNvSpPr txBox="1"/>
          <p:nvPr>
            <p:ph hasCustomPrompt="1" type="title"/>
          </p:nvPr>
        </p:nvSpPr>
        <p:spPr>
          <a:xfrm>
            <a:off x="1284000" y="3074450"/>
            <a:ext cx="6576000" cy="10323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126" name="Google Shape;126;p11"/>
          <p:cNvSpPr txBox="1"/>
          <p:nvPr>
            <p:ph idx="1" type="subTitle"/>
          </p:nvPr>
        </p:nvSpPr>
        <p:spPr>
          <a:xfrm>
            <a:off x="1284000" y="4106900"/>
            <a:ext cx="6576000" cy="497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grpSp>
        <p:nvGrpSpPr>
          <p:cNvPr id="127" name="Google Shape;127;p11"/>
          <p:cNvGrpSpPr/>
          <p:nvPr/>
        </p:nvGrpSpPr>
        <p:grpSpPr>
          <a:xfrm rot="5400000">
            <a:off x="8756664" y="4715011"/>
            <a:ext cx="123000" cy="393878"/>
            <a:chOff x="8369264" y="3283461"/>
            <a:chExt cx="123000" cy="393878"/>
          </a:xfrm>
        </p:grpSpPr>
        <p:sp>
          <p:nvSpPr>
            <p:cNvPr id="128" name="Google Shape;128;p11"/>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29" name="Google Shape;129;p11"/>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cxnSp>
        <p:nvCxnSpPr>
          <p:cNvPr id="130" name="Google Shape;130;p11"/>
          <p:cNvCxnSpPr/>
          <p:nvPr/>
        </p:nvCxnSpPr>
        <p:spPr>
          <a:xfrm flipH="1" rot="5400000">
            <a:off x="6599820" y="1309800"/>
            <a:ext cx="3203700" cy="1233000"/>
          </a:xfrm>
          <a:prstGeom prst="bentConnector3">
            <a:avLst>
              <a:gd fmla="val 99812" name="adj1"/>
            </a:avLst>
          </a:prstGeom>
          <a:noFill/>
          <a:ln cap="flat" cmpd="sng" w="9525">
            <a:solidFill>
              <a:schemeClr val="accent1"/>
            </a:solidFill>
            <a:prstDash val="solid"/>
            <a:round/>
            <a:headEnd len="med" w="med" type="none"/>
            <a:tailEnd len="med" w="med" type="none"/>
          </a:ln>
        </p:spPr>
      </p:cxnSp>
      <p:cxnSp>
        <p:nvCxnSpPr>
          <p:cNvPr id="131" name="Google Shape;131;p11"/>
          <p:cNvCxnSpPr/>
          <p:nvPr/>
        </p:nvCxnSpPr>
        <p:spPr>
          <a:xfrm>
            <a:off x="368475" y="3520250"/>
            <a:ext cx="3479400" cy="1391700"/>
          </a:xfrm>
          <a:prstGeom prst="bentConnector3">
            <a:avLst>
              <a:gd fmla="val 0" name="adj1"/>
            </a:avLst>
          </a:prstGeom>
          <a:noFill/>
          <a:ln cap="flat" cmpd="sng" w="9525">
            <a:solidFill>
              <a:schemeClr val="accent1"/>
            </a:solidFill>
            <a:prstDash val="solid"/>
            <a:round/>
            <a:headEnd len="med" w="med" type="none"/>
            <a:tailEnd len="med" w="med"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132" name="Shape 13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133" name="Shape 133"/>
        <p:cNvGrpSpPr/>
        <p:nvPr/>
      </p:nvGrpSpPr>
      <p:grpSpPr>
        <a:xfrm>
          <a:off x="0" y="0"/>
          <a:ext cx="0" cy="0"/>
          <a:chOff x="0" y="0"/>
          <a:chExt cx="0" cy="0"/>
        </a:xfrm>
      </p:grpSpPr>
      <p:sp>
        <p:nvSpPr>
          <p:cNvPr id="134" name="Google Shape;134;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35" name="Google Shape;135;p13"/>
          <p:cNvSpPr txBox="1"/>
          <p:nvPr>
            <p:ph hasCustomPrompt="1" idx="2" type="title"/>
          </p:nvPr>
        </p:nvSpPr>
        <p:spPr>
          <a:xfrm>
            <a:off x="719995" y="1661650"/>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6" name="Google Shape;136;p13"/>
          <p:cNvSpPr txBox="1"/>
          <p:nvPr>
            <p:ph hasCustomPrompt="1" idx="3" type="title"/>
          </p:nvPr>
        </p:nvSpPr>
        <p:spPr>
          <a:xfrm>
            <a:off x="719995" y="3095071"/>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7" name="Google Shape;137;p13"/>
          <p:cNvSpPr txBox="1"/>
          <p:nvPr>
            <p:ph hasCustomPrompt="1" idx="4" type="title"/>
          </p:nvPr>
        </p:nvSpPr>
        <p:spPr>
          <a:xfrm>
            <a:off x="3419270" y="1661650"/>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8" name="Google Shape;138;p13"/>
          <p:cNvSpPr txBox="1"/>
          <p:nvPr>
            <p:ph hasCustomPrompt="1" idx="5" type="title"/>
          </p:nvPr>
        </p:nvSpPr>
        <p:spPr>
          <a:xfrm>
            <a:off x="3419270" y="3095071"/>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39" name="Google Shape;139;p13"/>
          <p:cNvSpPr txBox="1"/>
          <p:nvPr>
            <p:ph hasCustomPrompt="1" idx="6" type="title"/>
          </p:nvPr>
        </p:nvSpPr>
        <p:spPr>
          <a:xfrm>
            <a:off x="6118545" y="1661650"/>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0" name="Google Shape;140;p13"/>
          <p:cNvSpPr txBox="1"/>
          <p:nvPr>
            <p:ph hasCustomPrompt="1" idx="7" type="title"/>
          </p:nvPr>
        </p:nvSpPr>
        <p:spPr>
          <a:xfrm>
            <a:off x="6118545" y="3095071"/>
            <a:ext cx="2305500" cy="4476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SzPts val="3000"/>
              <a:buNone/>
              <a:defRPr sz="3000">
                <a:solidFill>
                  <a:schemeClr val="l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1" name="Google Shape;141;p13"/>
          <p:cNvSpPr txBox="1"/>
          <p:nvPr>
            <p:ph idx="1" type="subTitle"/>
          </p:nvPr>
        </p:nvSpPr>
        <p:spPr>
          <a:xfrm>
            <a:off x="720000" y="2144850"/>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42" name="Google Shape;142;p13"/>
          <p:cNvSpPr txBox="1"/>
          <p:nvPr>
            <p:ph idx="8" type="subTitle"/>
          </p:nvPr>
        </p:nvSpPr>
        <p:spPr>
          <a:xfrm>
            <a:off x="3419275" y="2144850"/>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43" name="Google Shape;143;p13"/>
          <p:cNvSpPr txBox="1"/>
          <p:nvPr>
            <p:ph idx="9" type="subTitle"/>
          </p:nvPr>
        </p:nvSpPr>
        <p:spPr>
          <a:xfrm>
            <a:off x="6118550" y="2144850"/>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44" name="Google Shape;144;p13"/>
          <p:cNvSpPr txBox="1"/>
          <p:nvPr>
            <p:ph idx="13" type="subTitle"/>
          </p:nvPr>
        </p:nvSpPr>
        <p:spPr>
          <a:xfrm>
            <a:off x="720000" y="3578325"/>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45" name="Google Shape;145;p13"/>
          <p:cNvSpPr txBox="1"/>
          <p:nvPr>
            <p:ph idx="14" type="subTitle"/>
          </p:nvPr>
        </p:nvSpPr>
        <p:spPr>
          <a:xfrm>
            <a:off x="3419275" y="3578325"/>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sp>
        <p:nvSpPr>
          <p:cNvPr id="146" name="Google Shape;146;p13"/>
          <p:cNvSpPr txBox="1"/>
          <p:nvPr>
            <p:ph idx="15" type="subTitle"/>
          </p:nvPr>
        </p:nvSpPr>
        <p:spPr>
          <a:xfrm>
            <a:off x="6118550" y="3578325"/>
            <a:ext cx="2305500" cy="394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nSpc>
                <a:spcPct val="100000"/>
              </a:lnSpc>
              <a:spcBef>
                <a:spcPts val="0"/>
              </a:spcBef>
              <a:spcAft>
                <a:spcPts val="0"/>
              </a:spcAft>
              <a:buSzPts val="2400"/>
              <a:buNone/>
              <a:defRPr sz="2400"/>
            </a:lvl2pPr>
            <a:lvl3pPr lvl="2" rtl="0">
              <a:lnSpc>
                <a:spcPct val="100000"/>
              </a:lnSpc>
              <a:spcBef>
                <a:spcPts val="0"/>
              </a:spcBef>
              <a:spcAft>
                <a:spcPts val="0"/>
              </a:spcAft>
              <a:buSzPts val="2400"/>
              <a:buNone/>
              <a:defRPr sz="2400"/>
            </a:lvl3pPr>
            <a:lvl4pPr lvl="3" rtl="0">
              <a:lnSpc>
                <a:spcPct val="100000"/>
              </a:lnSpc>
              <a:spcBef>
                <a:spcPts val="0"/>
              </a:spcBef>
              <a:spcAft>
                <a:spcPts val="0"/>
              </a:spcAft>
              <a:buSzPts val="2400"/>
              <a:buNone/>
              <a:defRPr sz="2400"/>
            </a:lvl4pPr>
            <a:lvl5pPr lvl="4" rtl="0">
              <a:lnSpc>
                <a:spcPct val="100000"/>
              </a:lnSpc>
              <a:spcBef>
                <a:spcPts val="0"/>
              </a:spcBef>
              <a:spcAft>
                <a:spcPts val="0"/>
              </a:spcAft>
              <a:buSzPts val="2400"/>
              <a:buNone/>
              <a:defRPr sz="2400"/>
            </a:lvl5pPr>
            <a:lvl6pPr lvl="5" rtl="0">
              <a:lnSpc>
                <a:spcPct val="100000"/>
              </a:lnSpc>
              <a:spcBef>
                <a:spcPts val="0"/>
              </a:spcBef>
              <a:spcAft>
                <a:spcPts val="0"/>
              </a:spcAft>
              <a:buSzPts val="2400"/>
              <a:buNone/>
              <a:defRPr sz="2400"/>
            </a:lvl6pPr>
            <a:lvl7pPr lvl="6" rtl="0">
              <a:lnSpc>
                <a:spcPct val="100000"/>
              </a:lnSpc>
              <a:spcBef>
                <a:spcPts val="0"/>
              </a:spcBef>
              <a:spcAft>
                <a:spcPts val="0"/>
              </a:spcAft>
              <a:buSzPts val="2400"/>
              <a:buNone/>
              <a:defRPr sz="2400"/>
            </a:lvl7pPr>
            <a:lvl8pPr lvl="7" rtl="0">
              <a:lnSpc>
                <a:spcPct val="100000"/>
              </a:lnSpc>
              <a:spcBef>
                <a:spcPts val="0"/>
              </a:spcBef>
              <a:spcAft>
                <a:spcPts val="0"/>
              </a:spcAft>
              <a:buSzPts val="2400"/>
              <a:buNone/>
              <a:defRPr sz="2400"/>
            </a:lvl8pPr>
            <a:lvl9pPr lvl="8" rtl="0">
              <a:lnSpc>
                <a:spcPct val="100000"/>
              </a:lnSpc>
              <a:spcBef>
                <a:spcPts val="0"/>
              </a:spcBef>
              <a:spcAft>
                <a:spcPts val="0"/>
              </a:spcAft>
              <a:buSzPts val="2400"/>
              <a:buNone/>
              <a:defRPr sz="2400"/>
            </a:lvl9pPr>
          </a:lstStyle>
          <a:p/>
        </p:txBody>
      </p:sp>
      <p:grpSp>
        <p:nvGrpSpPr>
          <p:cNvPr id="147" name="Google Shape;147;p13"/>
          <p:cNvGrpSpPr/>
          <p:nvPr/>
        </p:nvGrpSpPr>
        <p:grpSpPr>
          <a:xfrm>
            <a:off x="368475" y="324450"/>
            <a:ext cx="8547625" cy="4745207"/>
            <a:chOff x="368475" y="324450"/>
            <a:chExt cx="8547625" cy="4745207"/>
          </a:xfrm>
        </p:grpSpPr>
        <p:cxnSp>
          <p:nvCxnSpPr>
            <p:cNvPr id="148" name="Google Shape;148;p13"/>
            <p:cNvCxnSpPr/>
            <p:nvPr/>
          </p:nvCxnSpPr>
          <p:spPr>
            <a:xfrm flipH="1">
              <a:off x="368475" y="324450"/>
              <a:ext cx="7863300" cy="3377100"/>
            </a:xfrm>
            <a:prstGeom prst="bentConnector3">
              <a:avLst>
                <a:gd fmla="val 100000" name="adj1"/>
              </a:avLst>
            </a:prstGeom>
            <a:noFill/>
            <a:ln cap="flat" cmpd="sng" w="9525">
              <a:solidFill>
                <a:schemeClr val="accent1"/>
              </a:solidFill>
              <a:prstDash val="solid"/>
              <a:round/>
              <a:headEnd len="med" w="med" type="none"/>
              <a:tailEnd len="med" w="med" type="none"/>
            </a:ln>
          </p:spPr>
        </p:cxnSp>
        <p:grpSp>
          <p:nvGrpSpPr>
            <p:cNvPr id="149" name="Google Shape;149;p13"/>
            <p:cNvGrpSpPr/>
            <p:nvPr/>
          </p:nvGrpSpPr>
          <p:grpSpPr>
            <a:xfrm>
              <a:off x="8651900" y="4277436"/>
              <a:ext cx="264200" cy="792221"/>
              <a:chOff x="8651900" y="3695575"/>
              <a:chExt cx="264200" cy="1286700"/>
            </a:xfrm>
          </p:grpSpPr>
          <p:cxnSp>
            <p:nvCxnSpPr>
              <p:cNvPr id="150" name="Google Shape;150;p13"/>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151" name="Google Shape;151;p13"/>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152" name="Google Shape;152;p13"/>
          <p:cNvGrpSpPr/>
          <p:nvPr/>
        </p:nvGrpSpPr>
        <p:grpSpPr>
          <a:xfrm>
            <a:off x="0" y="0"/>
            <a:ext cx="9144000" cy="5143400"/>
            <a:chOff x="0" y="0"/>
            <a:chExt cx="9144000" cy="5143400"/>
          </a:xfrm>
        </p:grpSpPr>
        <p:sp>
          <p:nvSpPr>
            <p:cNvPr id="153" name="Google Shape;153;p13"/>
            <p:cNvSpPr/>
            <p:nvPr/>
          </p:nvSpPr>
          <p:spPr>
            <a:xfrm>
              <a:off x="0" y="460400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154" name="Google Shape;154;p13"/>
            <p:cNvGrpSpPr/>
            <p:nvPr/>
          </p:nvGrpSpPr>
          <p:grpSpPr>
            <a:xfrm>
              <a:off x="306964" y="4080736"/>
              <a:ext cx="123000" cy="393878"/>
              <a:chOff x="283439" y="4006536"/>
              <a:chExt cx="123000" cy="393878"/>
            </a:xfrm>
          </p:grpSpPr>
          <p:sp>
            <p:nvSpPr>
              <p:cNvPr id="155" name="Google Shape;155;p13"/>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56" name="Google Shape;156;p13"/>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157" name="Google Shape;157;p13"/>
            <p:cNvSpPr/>
            <p:nvPr/>
          </p:nvSpPr>
          <p:spPr>
            <a:xfrm>
              <a:off x="8424000"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58" name="Shape 158"/>
        <p:cNvGrpSpPr/>
        <p:nvPr/>
      </p:nvGrpSpPr>
      <p:grpSpPr>
        <a:xfrm>
          <a:off x="0" y="0"/>
          <a:ext cx="0" cy="0"/>
          <a:chOff x="0" y="0"/>
          <a:chExt cx="0" cy="0"/>
        </a:xfrm>
      </p:grpSpPr>
      <p:sp>
        <p:nvSpPr>
          <p:cNvPr id="159" name="Google Shape;159;p14"/>
          <p:cNvSpPr txBox="1"/>
          <p:nvPr>
            <p:ph type="title"/>
          </p:nvPr>
        </p:nvSpPr>
        <p:spPr>
          <a:xfrm>
            <a:off x="3698675" y="3337462"/>
            <a:ext cx="4732200" cy="531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000"/>
              <a:buNone/>
              <a:defRPr sz="24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60" name="Google Shape;160;p14"/>
          <p:cNvSpPr txBox="1"/>
          <p:nvPr>
            <p:ph idx="1" type="subTitle"/>
          </p:nvPr>
        </p:nvSpPr>
        <p:spPr>
          <a:xfrm>
            <a:off x="3698675" y="1274154"/>
            <a:ext cx="4732200" cy="19527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3000"/>
              <a:buNone/>
              <a:defRPr sz="2800"/>
            </a:lvl1pPr>
            <a:lvl2pPr lvl="1" rtl="0" algn="ctr">
              <a:lnSpc>
                <a:spcPct val="100000"/>
              </a:lnSpc>
              <a:spcBef>
                <a:spcPts val="0"/>
              </a:spcBef>
              <a:spcAft>
                <a:spcPts val="0"/>
              </a:spcAft>
              <a:buSzPts val="3000"/>
              <a:buNone/>
              <a:defRPr sz="3000"/>
            </a:lvl2pPr>
            <a:lvl3pPr lvl="2" rtl="0" algn="ctr">
              <a:lnSpc>
                <a:spcPct val="100000"/>
              </a:lnSpc>
              <a:spcBef>
                <a:spcPts val="0"/>
              </a:spcBef>
              <a:spcAft>
                <a:spcPts val="0"/>
              </a:spcAft>
              <a:buSzPts val="3000"/>
              <a:buNone/>
              <a:defRPr sz="3000"/>
            </a:lvl3pPr>
            <a:lvl4pPr lvl="3" rtl="0" algn="ctr">
              <a:lnSpc>
                <a:spcPct val="100000"/>
              </a:lnSpc>
              <a:spcBef>
                <a:spcPts val="0"/>
              </a:spcBef>
              <a:spcAft>
                <a:spcPts val="0"/>
              </a:spcAft>
              <a:buSzPts val="3000"/>
              <a:buNone/>
              <a:defRPr sz="3000"/>
            </a:lvl4pPr>
            <a:lvl5pPr lvl="4" rtl="0" algn="ctr">
              <a:lnSpc>
                <a:spcPct val="100000"/>
              </a:lnSpc>
              <a:spcBef>
                <a:spcPts val="0"/>
              </a:spcBef>
              <a:spcAft>
                <a:spcPts val="0"/>
              </a:spcAft>
              <a:buSzPts val="3000"/>
              <a:buNone/>
              <a:defRPr sz="3000"/>
            </a:lvl5pPr>
            <a:lvl6pPr lvl="5" rtl="0" algn="ctr">
              <a:lnSpc>
                <a:spcPct val="100000"/>
              </a:lnSpc>
              <a:spcBef>
                <a:spcPts val="0"/>
              </a:spcBef>
              <a:spcAft>
                <a:spcPts val="0"/>
              </a:spcAft>
              <a:buSzPts val="3000"/>
              <a:buNone/>
              <a:defRPr sz="3000"/>
            </a:lvl6pPr>
            <a:lvl7pPr lvl="6" rtl="0" algn="ctr">
              <a:lnSpc>
                <a:spcPct val="100000"/>
              </a:lnSpc>
              <a:spcBef>
                <a:spcPts val="0"/>
              </a:spcBef>
              <a:spcAft>
                <a:spcPts val="0"/>
              </a:spcAft>
              <a:buSzPts val="3000"/>
              <a:buNone/>
              <a:defRPr sz="3000"/>
            </a:lvl7pPr>
            <a:lvl8pPr lvl="7" rtl="0" algn="ctr">
              <a:lnSpc>
                <a:spcPct val="100000"/>
              </a:lnSpc>
              <a:spcBef>
                <a:spcPts val="0"/>
              </a:spcBef>
              <a:spcAft>
                <a:spcPts val="0"/>
              </a:spcAft>
              <a:buSzPts val="3000"/>
              <a:buNone/>
              <a:defRPr sz="3000"/>
            </a:lvl8pPr>
            <a:lvl9pPr lvl="8" rtl="0" algn="ctr">
              <a:lnSpc>
                <a:spcPct val="100000"/>
              </a:lnSpc>
              <a:spcBef>
                <a:spcPts val="0"/>
              </a:spcBef>
              <a:spcAft>
                <a:spcPts val="0"/>
              </a:spcAft>
              <a:buSzPts val="3000"/>
              <a:buNone/>
              <a:defRPr sz="3000"/>
            </a:lvl9pPr>
          </a:lstStyle>
          <a:p/>
        </p:txBody>
      </p:sp>
      <p:cxnSp>
        <p:nvCxnSpPr>
          <p:cNvPr id="161" name="Google Shape;161;p14"/>
          <p:cNvCxnSpPr/>
          <p:nvPr/>
        </p:nvCxnSpPr>
        <p:spPr>
          <a:xfrm rot="10800000">
            <a:off x="2651670" y="324450"/>
            <a:ext cx="6166500" cy="3197700"/>
          </a:xfrm>
          <a:prstGeom prst="bentConnector3">
            <a:avLst>
              <a:gd fmla="val 100" name="adj1"/>
            </a:avLst>
          </a:prstGeom>
          <a:noFill/>
          <a:ln cap="flat" cmpd="sng" w="9525">
            <a:solidFill>
              <a:schemeClr val="accent1"/>
            </a:solidFill>
            <a:prstDash val="solid"/>
            <a:round/>
            <a:headEnd len="med" w="med" type="none"/>
            <a:tailEnd len="med" w="med" type="none"/>
          </a:ln>
        </p:spPr>
      </p:cxnSp>
      <p:grpSp>
        <p:nvGrpSpPr>
          <p:cNvPr id="162" name="Google Shape;162;p14"/>
          <p:cNvGrpSpPr/>
          <p:nvPr/>
        </p:nvGrpSpPr>
        <p:grpSpPr>
          <a:xfrm>
            <a:off x="8737739" y="4468961"/>
            <a:ext cx="123000" cy="393878"/>
            <a:chOff x="283439" y="4006536"/>
            <a:chExt cx="123000" cy="393878"/>
          </a:xfrm>
        </p:grpSpPr>
        <p:sp>
          <p:nvSpPr>
            <p:cNvPr id="163" name="Google Shape;163;p14"/>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64" name="Google Shape;164;p14"/>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BLANK_1_1_1">
    <p:spTree>
      <p:nvGrpSpPr>
        <p:cNvPr id="165" name="Shape 165"/>
        <p:cNvGrpSpPr/>
        <p:nvPr/>
      </p:nvGrpSpPr>
      <p:grpSpPr>
        <a:xfrm>
          <a:off x="0" y="0"/>
          <a:ext cx="0" cy="0"/>
          <a:chOff x="0" y="0"/>
          <a:chExt cx="0" cy="0"/>
        </a:xfrm>
      </p:grpSpPr>
      <p:sp>
        <p:nvSpPr>
          <p:cNvPr id="166" name="Google Shape;166;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67" name="Google Shape;167;p15"/>
          <p:cNvGrpSpPr/>
          <p:nvPr/>
        </p:nvGrpSpPr>
        <p:grpSpPr>
          <a:xfrm>
            <a:off x="0" y="254925"/>
            <a:ext cx="9144000" cy="4888575"/>
            <a:chOff x="0" y="254925"/>
            <a:chExt cx="9144000" cy="4888575"/>
          </a:xfrm>
        </p:grpSpPr>
        <p:sp>
          <p:nvSpPr>
            <p:cNvPr id="168" name="Google Shape;168;p15"/>
            <p:cNvSpPr/>
            <p:nvPr/>
          </p:nvSpPr>
          <p:spPr>
            <a:xfrm>
              <a:off x="8424000" y="44235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169" name="Google Shape;169;p15"/>
            <p:cNvGrpSpPr/>
            <p:nvPr/>
          </p:nvGrpSpPr>
          <p:grpSpPr>
            <a:xfrm rot="5400000">
              <a:off x="298501" y="119486"/>
              <a:ext cx="123000" cy="393878"/>
              <a:chOff x="283439" y="4006536"/>
              <a:chExt cx="123000" cy="393878"/>
            </a:xfrm>
          </p:grpSpPr>
          <p:sp>
            <p:nvSpPr>
              <p:cNvPr id="170" name="Google Shape;170;p15"/>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71" name="Google Shape;171;p15"/>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172" name="Google Shape;172;p15"/>
            <p:cNvSpPr/>
            <p:nvPr/>
          </p:nvSpPr>
          <p:spPr>
            <a:xfrm>
              <a:off x="0" y="1884750"/>
              <a:ext cx="720000" cy="13740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173" name="Google Shape;173;p15"/>
          <p:cNvGrpSpPr/>
          <p:nvPr/>
        </p:nvGrpSpPr>
        <p:grpSpPr>
          <a:xfrm>
            <a:off x="372450" y="254925"/>
            <a:ext cx="8543650" cy="4657025"/>
            <a:chOff x="372450" y="254925"/>
            <a:chExt cx="8543650" cy="4657025"/>
          </a:xfrm>
        </p:grpSpPr>
        <p:grpSp>
          <p:nvGrpSpPr>
            <p:cNvPr id="174" name="Google Shape;174;p15"/>
            <p:cNvGrpSpPr/>
            <p:nvPr/>
          </p:nvGrpSpPr>
          <p:grpSpPr>
            <a:xfrm>
              <a:off x="8651900" y="254925"/>
              <a:ext cx="264200" cy="1286700"/>
              <a:chOff x="8686075" y="539500"/>
              <a:chExt cx="264200" cy="1286700"/>
            </a:xfrm>
          </p:grpSpPr>
          <p:cxnSp>
            <p:nvCxnSpPr>
              <p:cNvPr id="175" name="Google Shape;175;p15"/>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176" name="Google Shape;176;p15"/>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177" name="Google Shape;177;p15"/>
            <p:cNvCxnSpPr/>
            <p:nvPr/>
          </p:nvCxnSpPr>
          <p:spPr>
            <a:xfrm rot="10800000">
              <a:off x="372450" y="3478850"/>
              <a:ext cx="7238700" cy="1433100"/>
            </a:xfrm>
            <a:prstGeom prst="bentConnector3">
              <a:avLst>
                <a:gd fmla="val 100055"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BLANK_1_1_1_1">
    <p:spTree>
      <p:nvGrpSpPr>
        <p:cNvPr id="178" name="Shape 178"/>
        <p:cNvGrpSpPr/>
        <p:nvPr/>
      </p:nvGrpSpPr>
      <p:grpSpPr>
        <a:xfrm>
          <a:off x="0" y="0"/>
          <a:ext cx="0" cy="0"/>
          <a:chOff x="0" y="0"/>
          <a:chExt cx="0" cy="0"/>
        </a:xfrm>
      </p:grpSpPr>
      <p:sp>
        <p:nvSpPr>
          <p:cNvPr id="179" name="Google Shape;179;p1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80" name="Google Shape;180;p16"/>
          <p:cNvGrpSpPr/>
          <p:nvPr/>
        </p:nvGrpSpPr>
        <p:grpSpPr>
          <a:xfrm>
            <a:off x="13" y="3725936"/>
            <a:ext cx="9143988" cy="1417564"/>
            <a:chOff x="13" y="3725936"/>
            <a:chExt cx="9143988" cy="1417564"/>
          </a:xfrm>
        </p:grpSpPr>
        <p:sp>
          <p:nvSpPr>
            <p:cNvPr id="181" name="Google Shape;181;p16"/>
            <p:cNvSpPr/>
            <p:nvPr/>
          </p:nvSpPr>
          <p:spPr>
            <a:xfrm>
              <a:off x="13" y="44235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182" name="Google Shape;182;p16"/>
            <p:cNvGrpSpPr/>
            <p:nvPr/>
          </p:nvGrpSpPr>
          <p:grpSpPr>
            <a:xfrm rot="10800000">
              <a:off x="298501" y="3725936"/>
              <a:ext cx="123000" cy="393878"/>
              <a:chOff x="283439" y="4006536"/>
              <a:chExt cx="123000" cy="393878"/>
            </a:xfrm>
          </p:grpSpPr>
          <p:sp>
            <p:nvSpPr>
              <p:cNvPr id="183" name="Google Shape;183;p16"/>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84" name="Google Shape;184;p16"/>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185" name="Google Shape;185;p16"/>
            <p:cNvSpPr/>
            <p:nvPr/>
          </p:nvSpPr>
          <p:spPr>
            <a:xfrm>
              <a:off x="7244700" y="4604100"/>
              <a:ext cx="18993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186" name="Google Shape;186;p16"/>
          <p:cNvGrpSpPr/>
          <p:nvPr/>
        </p:nvGrpSpPr>
        <p:grpSpPr>
          <a:xfrm>
            <a:off x="928875" y="324450"/>
            <a:ext cx="7889300" cy="4664375"/>
            <a:chOff x="928875" y="324450"/>
            <a:chExt cx="7889300" cy="4664375"/>
          </a:xfrm>
        </p:grpSpPr>
        <p:grpSp>
          <p:nvGrpSpPr>
            <p:cNvPr id="187" name="Google Shape;187;p16"/>
            <p:cNvGrpSpPr/>
            <p:nvPr/>
          </p:nvGrpSpPr>
          <p:grpSpPr>
            <a:xfrm rot="5400000">
              <a:off x="1440125" y="4213375"/>
              <a:ext cx="264200" cy="1286700"/>
              <a:chOff x="8686075" y="539500"/>
              <a:chExt cx="264200" cy="1286700"/>
            </a:xfrm>
          </p:grpSpPr>
          <p:cxnSp>
            <p:nvCxnSpPr>
              <p:cNvPr id="188" name="Google Shape;188;p16"/>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189" name="Google Shape;189;p16"/>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190" name="Google Shape;190;p16"/>
            <p:cNvCxnSpPr/>
            <p:nvPr/>
          </p:nvCxnSpPr>
          <p:spPr>
            <a:xfrm rot="10800000">
              <a:off x="1579475" y="324450"/>
              <a:ext cx="7238700" cy="1433100"/>
            </a:xfrm>
            <a:prstGeom prst="bentConnector3">
              <a:avLst>
                <a:gd fmla="val 0"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_1">
    <p:spTree>
      <p:nvGrpSpPr>
        <p:cNvPr id="191" name="Shape 191"/>
        <p:cNvGrpSpPr/>
        <p:nvPr/>
      </p:nvGrpSpPr>
      <p:grpSpPr>
        <a:xfrm>
          <a:off x="0" y="0"/>
          <a:ext cx="0" cy="0"/>
          <a:chOff x="0" y="0"/>
          <a:chExt cx="0" cy="0"/>
        </a:xfrm>
      </p:grpSpPr>
      <p:sp>
        <p:nvSpPr>
          <p:cNvPr id="192" name="Google Shape;192;p17"/>
          <p:cNvSpPr txBox="1"/>
          <p:nvPr>
            <p:ph type="title"/>
          </p:nvPr>
        </p:nvSpPr>
        <p:spPr>
          <a:xfrm>
            <a:off x="713225" y="2567150"/>
            <a:ext cx="2849400" cy="11466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93" name="Google Shape;193;p17"/>
          <p:cNvSpPr txBox="1"/>
          <p:nvPr>
            <p:ph idx="1" type="subTitle"/>
          </p:nvPr>
        </p:nvSpPr>
        <p:spPr>
          <a:xfrm>
            <a:off x="713225" y="3827000"/>
            <a:ext cx="2849400" cy="777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94" name="Google Shape;194;p17"/>
          <p:cNvSpPr/>
          <p:nvPr>
            <p:ph idx="2" type="pic"/>
          </p:nvPr>
        </p:nvSpPr>
        <p:spPr>
          <a:xfrm>
            <a:off x="713225" y="554675"/>
            <a:ext cx="4740300" cy="1835700"/>
          </a:xfrm>
          <a:prstGeom prst="rect">
            <a:avLst/>
          </a:prstGeom>
          <a:noFill/>
          <a:ln>
            <a:noFill/>
          </a:ln>
        </p:spPr>
      </p:sp>
      <p:sp>
        <p:nvSpPr>
          <p:cNvPr id="195" name="Google Shape;195;p17"/>
          <p:cNvSpPr/>
          <p:nvPr>
            <p:ph idx="3" type="pic"/>
          </p:nvPr>
        </p:nvSpPr>
        <p:spPr>
          <a:xfrm>
            <a:off x="5725625" y="539500"/>
            <a:ext cx="2705100" cy="1835700"/>
          </a:xfrm>
          <a:prstGeom prst="rect">
            <a:avLst/>
          </a:prstGeom>
          <a:noFill/>
          <a:ln>
            <a:noFill/>
          </a:ln>
        </p:spPr>
      </p:sp>
      <p:sp>
        <p:nvSpPr>
          <p:cNvPr id="196" name="Google Shape;196;p17"/>
          <p:cNvSpPr/>
          <p:nvPr>
            <p:ph idx="4" type="pic"/>
          </p:nvPr>
        </p:nvSpPr>
        <p:spPr>
          <a:xfrm>
            <a:off x="3690475" y="2653400"/>
            <a:ext cx="4740300" cy="1950600"/>
          </a:xfrm>
          <a:prstGeom prst="rect">
            <a:avLst/>
          </a:prstGeom>
          <a:noFill/>
          <a:ln>
            <a:noFill/>
          </a:ln>
        </p:spPr>
      </p:sp>
      <p:grpSp>
        <p:nvGrpSpPr>
          <p:cNvPr id="197" name="Google Shape;197;p17"/>
          <p:cNvGrpSpPr/>
          <p:nvPr/>
        </p:nvGrpSpPr>
        <p:grpSpPr>
          <a:xfrm rot="5400000">
            <a:off x="4510501" y="4731661"/>
            <a:ext cx="123000" cy="393878"/>
            <a:chOff x="8369264" y="3283461"/>
            <a:chExt cx="123000" cy="393878"/>
          </a:xfrm>
        </p:grpSpPr>
        <p:sp>
          <p:nvSpPr>
            <p:cNvPr id="198" name="Google Shape;198;p17"/>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199" name="Google Shape;199;p17"/>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200" name="Google Shape;200;p17"/>
          <p:cNvGrpSpPr/>
          <p:nvPr/>
        </p:nvGrpSpPr>
        <p:grpSpPr>
          <a:xfrm>
            <a:off x="69875" y="113700"/>
            <a:ext cx="8748295" cy="4797660"/>
            <a:chOff x="69875" y="113700"/>
            <a:chExt cx="8748295" cy="4797660"/>
          </a:xfrm>
        </p:grpSpPr>
        <p:cxnSp>
          <p:nvCxnSpPr>
            <p:cNvPr id="201" name="Google Shape;201;p17"/>
            <p:cNvCxnSpPr/>
            <p:nvPr/>
          </p:nvCxnSpPr>
          <p:spPr>
            <a:xfrm>
              <a:off x="368475" y="3519660"/>
              <a:ext cx="3479400" cy="1391700"/>
            </a:xfrm>
            <a:prstGeom prst="bentConnector3">
              <a:avLst>
                <a:gd fmla="val 0" name="adj1"/>
              </a:avLst>
            </a:prstGeom>
            <a:noFill/>
            <a:ln cap="flat" cmpd="sng" w="9525">
              <a:solidFill>
                <a:schemeClr val="accent1"/>
              </a:solidFill>
              <a:prstDash val="solid"/>
              <a:round/>
              <a:headEnd len="med" w="med" type="none"/>
              <a:tailEnd len="med" w="med" type="none"/>
            </a:ln>
          </p:spPr>
        </p:cxnSp>
        <p:grpSp>
          <p:nvGrpSpPr>
            <p:cNvPr id="202" name="Google Shape;202;p17"/>
            <p:cNvGrpSpPr/>
            <p:nvPr/>
          </p:nvGrpSpPr>
          <p:grpSpPr>
            <a:xfrm rot="5400000">
              <a:off x="581125" y="-397550"/>
              <a:ext cx="264200" cy="1286700"/>
              <a:chOff x="8686075" y="539500"/>
              <a:chExt cx="264200" cy="1286700"/>
            </a:xfrm>
          </p:grpSpPr>
          <p:cxnSp>
            <p:nvCxnSpPr>
              <p:cNvPr id="203" name="Google Shape;203;p17"/>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204" name="Google Shape;204;p17"/>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205" name="Google Shape;205;p17"/>
            <p:cNvCxnSpPr/>
            <p:nvPr/>
          </p:nvCxnSpPr>
          <p:spPr>
            <a:xfrm flipH="1" rot="5400000">
              <a:off x="6599820" y="1309800"/>
              <a:ext cx="3203700" cy="1233000"/>
            </a:xfrm>
            <a:prstGeom prst="bentConnector3">
              <a:avLst>
                <a:gd fmla="val 99812"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206" name="Shape 206"/>
        <p:cNvGrpSpPr/>
        <p:nvPr/>
      </p:nvGrpSpPr>
      <p:grpSpPr>
        <a:xfrm>
          <a:off x="0" y="0"/>
          <a:ext cx="0" cy="0"/>
          <a:chOff x="0" y="0"/>
          <a:chExt cx="0" cy="0"/>
        </a:xfrm>
      </p:grpSpPr>
      <p:sp>
        <p:nvSpPr>
          <p:cNvPr id="207" name="Google Shape;207;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08" name="Google Shape;208;p18"/>
          <p:cNvSpPr txBox="1"/>
          <p:nvPr>
            <p:ph idx="1" type="subTitle"/>
          </p:nvPr>
        </p:nvSpPr>
        <p:spPr>
          <a:xfrm>
            <a:off x="720000" y="2724550"/>
            <a:ext cx="2305500" cy="126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09" name="Google Shape;209;p18"/>
          <p:cNvSpPr txBox="1"/>
          <p:nvPr>
            <p:ph idx="2" type="subTitle"/>
          </p:nvPr>
        </p:nvSpPr>
        <p:spPr>
          <a:xfrm>
            <a:off x="3419221" y="2724550"/>
            <a:ext cx="2305500" cy="126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10" name="Google Shape;210;p18"/>
          <p:cNvSpPr txBox="1"/>
          <p:nvPr>
            <p:ph idx="3" type="subTitle"/>
          </p:nvPr>
        </p:nvSpPr>
        <p:spPr>
          <a:xfrm>
            <a:off x="6118448" y="2724550"/>
            <a:ext cx="2305500" cy="1261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11" name="Google Shape;211;p18"/>
          <p:cNvSpPr txBox="1"/>
          <p:nvPr>
            <p:ph idx="4" type="subTitle"/>
          </p:nvPr>
        </p:nvSpPr>
        <p:spPr>
          <a:xfrm>
            <a:off x="720000" y="2256200"/>
            <a:ext cx="2305500" cy="527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12" name="Google Shape;212;p18"/>
          <p:cNvSpPr txBox="1"/>
          <p:nvPr>
            <p:ph idx="5" type="subTitle"/>
          </p:nvPr>
        </p:nvSpPr>
        <p:spPr>
          <a:xfrm>
            <a:off x="3419222" y="2256200"/>
            <a:ext cx="2305500" cy="527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13" name="Google Shape;213;p18"/>
          <p:cNvSpPr txBox="1"/>
          <p:nvPr>
            <p:ph idx="6" type="subTitle"/>
          </p:nvPr>
        </p:nvSpPr>
        <p:spPr>
          <a:xfrm>
            <a:off x="6118444" y="2256200"/>
            <a:ext cx="2305500" cy="527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grpSp>
        <p:nvGrpSpPr>
          <p:cNvPr id="214" name="Google Shape;214;p18"/>
          <p:cNvGrpSpPr/>
          <p:nvPr/>
        </p:nvGrpSpPr>
        <p:grpSpPr>
          <a:xfrm>
            <a:off x="227900" y="324600"/>
            <a:ext cx="8590270" cy="4675520"/>
            <a:chOff x="227900" y="324600"/>
            <a:chExt cx="8590270" cy="4675520"/>
          </a:xfrm>
        </p:grpSpPr>
        <p:grpSp>
          <p:nvGrpSpPr>
            <p:cNvPr id="215" name="Google Shape;215;p18"/>
            <p:cNvGrpSpPr/>
            <p:nvPr/>
          </p:nvGrpSpPr>
          <p:grpSpPr>
            <a:xfrm>
              <a:off x="227900" y="4207898"/>
              <a:ext cx="264200" cy="792221"/>
              <a:chOff x="8651900" y="3695575"/>
              <a:chExt cx="264200" cy="1286700"/>
            </a:xfrm>
          </p:grpSpPr>
          <p:cxnSp>
            <p:nvCxnSpPr>
              <p:cNvPr id="216" name="Google Shape;216;p18"/>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217" name="Google Shape;217;p18"/>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218" name="Google Shape;218;p18"/>
            <p:cNvCxnSpPr/>
            <p:nvPr/>
          </p:nvCxnSpPr>
          <p:spPr>
            <a:xfrm flipH="1" rot="5400000">
              <a:off x="6142170" y="852300"/>
              <a:ext cx="3203700" cy="2148300"/>
            </a:xfrm>
            <a:prstGeom prst="bentConnector3">
              <a:avLst>
                <a:gd fmla="val 100005" name="adj1"/>
              </a:avLst>
            </a:prstGeom>
            <a:noFill/>
            <a:ln cap="flat" cmpd="sng" w="9525">
              <a:solidFill>
                <a:schemeClr val="accent1"/>
              </a:solidFill>
              <a:prstDash val="solid"/>
              <a:round/>
              <a:headEnd len="med" w="med" type="none"/>
              <a:tailEnd len="med" w="med" type="none"/>
            </a:ln>
          </p:spPr>
        </p:cxnSp>
      </p:grpSp>
      <p:grpSp>
        <p:nvGrpSpPr>
          <p:cNvPr id="219" name="Google Shape;219;p18"/>
          <p:cNvGrpSpPr/>
          <p:nvPr/>
        </p:nvGrpSpPr>
        <p:grpSpPr>
          <a:xfrm>
            <a:off x="0" y="0"/>
            <a:ext cx="8430775" cy="5143400"/>
            <a:chOff x="0" y="0"/>
            <a:chExt cx="8430775" cy="5143400"/>
          </a:xfrm>
        </p:grpSpPr>
        <p:sp>
          <p:nvSpPr>
            <p:cNvPr id="220" name="Google Shape;220;p18"/>
            <p:cNvSpPr/>
            <p:nvPr/>
          </p:nvSpPr>
          <p:spPr>
            <a:xfrm>
              <a:off x="0"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221" name="Google Shape;221;p18"/>
            <p:cNvGrpSpPr/>
            <p:nvPr/>
          </p:nvGrpSpPr>
          <p:grpSpPr>
            <a:xfrm rot="5400000">
              <a:off x="6195689" y="112186"/>
              <a:ext cx="123000" cy="393878"/>
              <a:chOff x="283439" y="4006536"/>
              <a:chExt cx="123000" cy="393878"/>
            </a:xfrm>
          </p:grpSpPr>
          <p:sp>
            <p:nvSpPr>
              <p:cNvPr id="222" name="Google Shape;222;p18"/>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23" name="Google Shape;223;p18"/>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224" name="Google Shape;224;p18"/>
            <p:cNvSpPr/>
            <p:nvPr/>
          </p:nvSpPr>
          <p:spPr>
            <a:xfrm>
              <a:off x="6034375" y="460400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225" name="Shape 225"/>
        <p:cNvGrpSpPr/>
        <p:nvPr/>
      </p:nvGrpSpPr>
      <p:grpSpPr>
        <a:xfrm>
          <a:off x="0" y="0"/>
          <a:ext cx="0" cy="0"/>
          <a:chOff x="0" y="0"/>
          <a:chExt cx="0" cy="0"/>
        </a:xfrm>
      </p:grpSpPr>
      <p:sp>
        <p:nvSpPr>
          <p:cNvPr id="226" name="Google Shape;226;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27" name="Google Shape;227;p19"/>
          <p:cNvSpPr txBox="1"/>
          <p:nvPr>
            <p:ph idx="1" type="subTitle"/>
          </p:nvPr>
        </p:nvSpPr>
        <p:spPr>
          <a:xfrm>
            <a:off x="1581725" y="1815375"/>
            <a:ext cx="2733000" cy="954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28" name="Google Shape;228;p19"/>
          <p:cNvSpPr txBox="1"/>
          <p:nvPr>
            <p:ph idx="2" type="subTitle"/>
          </p:nvPr>
        </p:nvSpPr>
        <p:spPr>
          <a:xfrm>
            <a:off x="5408276" y="1815375"/>
            <a:ext cx="2733000" cy="954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29" name="Google Shape;229;p19"/>
          <p:cNvSpPr txBox="1"/>
          <p:nvPr>
            <p:ph idx="3" type="subTitle"/>
          </p:nvPr>
        </p:nvSpPr>
        <p:spPr>
          <a:xfrm>
            <a:off x="1581725" y="3443275"/>
            <a:ext cx="2733000" cy="954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30" name="Google Shape;230;p19"/>
          <p:cNvSpPr txBox="1"/>
          <p:nvPr>
            <p:ph idx="4" type="subTitle"/>
          </p:nvPr>
        </p:nvSpPr>
        <p:spPr>
          <a:xfrm>
            <a:off x="5408276" y="3443275"/>
            <a:ext cx="2733000" cy="954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31" name="Google Shape;231;p19"/>
          <p:cNvSpPr txBox="1"/>
          <p:nvPr>
            <p:ph idx="5" type="subTitle"/>
          </p:nvPr>
        </p:nvSpPr>
        <p:spPr>
          <a:xfrm>
            <a:off x="1581725" y="1598225"/>
            <a:ext cx="27330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32" name="Google Shape;232;p19"/>
          <p:cNvSpPr txBox="1"/>
          <p:nvPr>
            <p:ph idx="6" type="subTitle"/>
          </p:nvPr>
        </p:nvSpPr>
        <p:spPr>
          <a:xfrm>
            <a:off x="1581725" y="3226200"/>
            <a:ext cx="27330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33" name="Google Shape;233;p19"/>
          <p:cNvSpPr txBox="1"/>
          <p:nvPr>
            <p:ph idx="7" type="subTitle"/>
          </p:nvPr>
        </p:nvSpPr>
        <p:spPr>
          <a:xfrm>
            <a:off x="5408250" y="1598225"/>
            <a:ext cx="27330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34" name="Google Shape;234;p19"/>
          <p:cNvSpPr txBox="1"/>
          <p:nvPr>
            <p:ph idx="8" type="subTitle"/>
          </p:nvPr>
        </p:nvSpPr>
        <p:spPr>
          <a:xfrm>
            <a:off x="5408250" y="3226200"/>
            <a:ext cx="27330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grpSp>
        <p:nvGrpSpPr>
          <p:cNvPr id="235" name="Google Shape;235;p19"/>
          <p:cNvGrpSpPr/>
          <p:nvPr/>
        </p:nvGrpSpPr>
        <p:grpSpPr>
          <a:xfrm>
            <a:off x="368475" y="324450"/>
            <a:ext cx="8554400" cy="4675657"/>
            <a:chOff x="368475" y="324450"/>
            <a:chExt cx="8554400" cy="4675657"/>
          </a:xfrm>
        </p:grpSpPr>
        <p:grpSp>
          <p:nvGrpSpPr>
            <p:cNvPr id="236" name="Google Shape;236;p19"/>
            <p:cNvGrpSpPr/>
            <p:nvPr/>
          </p:nvGrpSpPr>
          <p:grpSpPr>
            <a:xfrm>
              <a:off x="8658675" y="4207886"/>
              <a:ext cx="264200" cy="792221"/>
              <a:chOff x="8651900" y="3695575"/>
              <a:chExt cx="264200" cy="1286700"/>
            </a:xfrm>
          </p:grpSpPr>
          <p:cxnSp>
            <p:nvCxnSpPr>
              <p:cNvPr id="237" name="Google Shape;237;p19"/>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238" name="Google Shape;238;p19"/>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239" name="Google Shape;239;p19"/>
            <p:cNvCxnSpPr/>
            <p:nvPr/>
          </p:nvCxnSpPr>
          <p:spPr>
            <a:xfrm flipH="1" rot="10800000">
              <a:off x="368475" y="324450"/>
              <a:ext cx="6290400" cy="3401700"/>
            </a:xfrm>
            <a:prstGeom prst="bentConnector3">
              <a:avLst>
                <a:gd fmla="val 0" name="adj1"/>
              </a:avLst>
            </a:prstGeom>
            <a:noFill/>
            <a:ln cap="flat" cmpd="sng" w="9525">
              <a:solidFill>
                <a:schemeClr val="accent1"/>
              </a:solidFill>
              <a:prstDash val="solid"/>
              <a:round/>
              <a:headEnd len="med" w="med" type="none"/>
              <a:tailEnd len="med" w="med" type="none"/>
            </a:ln>
          </p:spPr>
        </p:cxnSp>
      </p:grpSp>
      <p:grpSp>
        <p:nvGrpSpPr>
          <p:cNvPr id="240" name="Google Shape;240;p19"/>
          <p:cNvGrpSpPr/>
          <p:nvPr/>
        </p:nvGrpSpPr>
        <p:grpSpPr>
          <a:xfrm>
            <a:off x="0" y="0"/>
            <a:ext cx="9150775" cy="5143500"/>
            <a:chOff x="0" y="0"/>
            <a:chExt cx="9150775" cy="5143500"/>
          </a:xfrm>
        </p:grpSpPr>
        <p:grpSp>
          <p:nvGrpSpPr>
            <p:cNvPr id="241" name="Google Shape;241;p19"/>
            <p:cNvGrpSpPr/>
            <p:nvPr/>
          </p:nvGrpSpPr>
          <p:grpSpPr>
            <a:xfrm rot="5400000">
              <a:off x="1077439" y="4670586"/>
              <a:ext cx="123000" cy="393878"/>
              <a:chOff x="283439" y="4006536"/>
              <a:chExt cx="123000" cy="393878"/>
            </a:xfrm>
          </p:grpSpPr>
          <p:sp>
            <p:nvSpPr>
              <p:cNvPr id="242" name="Google Shape;242;p19"/>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43" name="Google Shape;243;p19"/>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244" name="Google Shape;244;p19"/>
            <p:cNvSpPr/>
            <p:nvPr/>
          </p:nvSpPr>
          <p:spPr>
            <a:xfrm>
              <a:off x="0" y="4423500"/>
              <a:ext cx="720000" cy="7200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45" name="Google Shape;245;p19"/>
            <p:cNvSpPr/>
            <p:nvPr/>
          </p:nvSpPr>
          <p:spPr>
            <a:xfrm>
              <a:off x="8430775"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246" name="Shape 246"/>
        <p:cNvGrpSpPr/>
        <p:nvPr/>
      </p:nvGrpSpPr>
      <p:grpSpPr>
        <a:xfrm>
          <a:off x="0" y="0"/>
          <a:ext cx="0" cy="0"/>
          <a:chOff x="0" y="0"/>
          <a:chExt cx="0" cy="0"/>
        </a:xfrm>
      </p:grpSpPr>
      <p:sp>
        <p:nvSpPr>
          <p:cNvPr id="247" name="Google Shape;247;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48" name="Google Shape;248;p20"/>
          <p:cNvSpPr txBox="1"/>
          <p:nvPr>
            <p:ph idx="1" type="subTitle"/>
          </p:nvPr>
        </p:nvSpPr>
        <p:spPr>
          <a:xfrm>
            <a:off x="720002" y="1786374"/>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49" name="Google Shape;249;p20"/>
          <p:cNvSpPr txBox="1"/>
          <p:nvPr>
            <p:ph idx="2" type="subTitle"/>
          </p:nvPr>
        </p:nvSpPr>
        <p:spPr>
          <a:xfrm>
            <a:off x="3419402" y="1786374"/>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50" name="Google Shape;250;p20"/>
          <p:cNvSpPr txBox="1"/>
          <p:nvPr>
            <p:ph idx="3" type="subTitle"/>
          </p:nvPr>
        </p:nvSpPr>
        <p:spPr>
          <a:xfrm>
            <a:off x="720002" y="3516651"/>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51" name="Google Shape;251;p20"/>
          <p:cNvSpPr txBox="1"/>
          <p:nvPr>
            <p:ph idx="4" type="subTitle"/>
          </p:nvPr>
        </p:nvSpPr>
        <p:spPr>
          <a:xfrm>
            <a:off x="3419402" y="3516651"/>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52" name="Google Shape;252;p20"/>
          <p:cNvSpPr txBox="1"/>
          <p:nvPr>
            <p:ph idx="5" type="subTitle"/>
          </p:nvPr>
        </p:nvSpPr>
        <p:spPr>
          <a:xfrm>
            <a:off x="6118798" y="1786374"/>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53" name="Google Shape;253;p20"/>
          <p:cNvSpPr txBox="1"/>
          <p:nvPr>
            <p:ph idx="6" type="subTitle"/>
          </p:nvPr>
        </p:nvSpPr>
        <p:spPr>
          <a:xfrm>
            <a:off x="6118798" y="3516651"/>
            <a:ext cx="2305200" cy="88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54" name="Google Shape;254;p20"/>
          <p:cNvSpPr txBox="1"/>
          <p:nvPr>
            <p:ph idx="7" type="subTitle"/>
          </p:nvPr>
        </p:nvSpPr>
        <p:spPr>
          <a:xfrm>
            <a:off x="720002" y="1564875"/>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55" name="Google Shape;255;p20"/>
          <p:cNvSpPr txBox="1"/>
          <p:nvPr>
            <p:ph idx="8" type="subTitle"/>
          </p:nvPr>
        </p:nvSpPr>
        <p:spPr>
          <a:xfrm>
            <a:off x="3419398" y="1564875"/>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56" name="Google Shape;256;p20"/>
          <p:cNvSpPr txBox="1"/>
          <p:nvPr>
            <p:ph idx="9" type="subTitle"/>
          </p:nvPr>
        </p:nvSpPr>
        <p:spPr>
          <a:xfrm>
            <a:off x="6120880" y="1564875"/>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57" name="Google Shape;257;p20"/>
          <p:cNvSpPr txBox="1"/>
          <p:nvPr>
            <p:ph idx="13" type="subTitle"/>
          </p:nvPr>
        </p:nvSpPr>
        <p:spPr>
          <a:xfrm>
            <a:off x="720002" y="3291956"/>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58" name="Google Shape;258;p20"/>
          <p:cNvSpPr txBox="1"/>
          <p:nvPr>
            <p:ph idx="14" type="subTitle"/>
          </p:nvPr>
        </p:nvSpPr>
        <p:spPr>
          <a:xfrm>
            <a:off x="3419398" y="3291956"/>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sp>
        <p:nvSpPr>
          <p:cNvPr id="259" name="Google Shape;259;p20"/>
          <p:cNvSpPr txBox="1"/>
          <p:nvPr>
            <p:ph idx="15" type="subTitle"/>
          </p:nvPr>
        </p:nvSpPr>
        <p:spPr>
          <a:xfrm>
            <a:off x="6120880" y="3291956"/>
            <a:ext cx="2303100" cy="377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None/>
              <a:defRPr b="1" sz="2400">
                <a:solidFill>
                  <a:schemeClr val="dk1"/>
                </a:solidFill>
              </a:defRPr>
            </a:lvl1pPr>
            <a:lvl2pPr lvl="1" rtl="0" algn="ctr">
              <a:lnSpc>
                <a:spcPct val="100000"/>
              </a:lnSpc>
              <a:spcBef>
                <a:spcPts val="0"/>
              </a:spcBef>
              <a:spcAft>
                <a:spcPts val="0"/>
              </a:spcAft>
              <a:buSzPts val="2400"/>
              <a:buNone/>
              <a:defRPr sz="2400"/>
            </a:lvl2pPr>
            <a:lvl3pPr lvl="2" rtl="0" algn="ctr">
              <a:lnSpc>
                <a:spcPct val="100000"/>
              </a:lnSpc>
              <a:spcBef>
                <a:spcPts val="0"/>
              </a:spcBef>
              <a:spcAft>
                <a:spcPts val="0"/>
              </a:spcAft>
              <a:buSzPts val="2400"/>
              <a:buNone/>
              <a:defRPr sz="2400"/>
            </a:lvl3pPr>
            <a:lvl4pPr lvl="3" rtl="0" algn="ctr">
              <a:lnSpc>
                <a:spcPct val="100000"/>
              </a:lnSpc>
              <a:spcBef>
                <a:spcPts val="0"/>
              </a:spcBef>
              <a:spcAft>
                <a:spcPts val="0"/>
              </a:spcAft>
              <a:buSzPts val="2400"/>
              <a:buNone/>
              <a:defRPr sz="2400"/>
            </a:lvl4pPr>
            <a:lvl5pPr lvl="4" rtl="0" algn="ctr">
              <a:lnSpc>
                <a:spcPct val="100000"/>
              </a:lnSpc>
              <a:spcBef>
                <a:spcPts val="0"/>
              </a:spcBef>
              <a:spcAft>
                <a:spcPts val="0"/>
              </a:spcAft>
              <a:buSzPts val="2400"/>
              <a:buNone/>
              <a:defRPr sz="2400"/>
            </a:lvl5pPr>
            <a:lvl6pPr lvl="5" rtl="0" algn="ctr">
              <a:lnSpc>
                <a:spcPct val="100000"/>
              </a:lnSpc>
              <a:spcBef>
                <a:spcPts val="0"/>
              </a:spcBef>
              <a:spcAft>
                <a:spcPts val="0"/>
              </a:spcAft>
              <a:buSzPts val="2400"/>
              <a:buNone/>
              <a:defRPr sz="2400"/>
            </a:lvl6pPr>
            <a:lvl7pPr lvl="6" rtl="0" algn="ctr">
              <a:lnSpc>
                <a:spcPct val="100000"/>
              </a:lnSpc>
              <a:spcBef>
                <a:spcPts val="0"/>
              </a:spcBef>
              <a:spcAft>
                <a:spcPts val="0"/>
              </a:spcAft>
              <a:buSzPts val="2400"/>
              <a:buNone/>
              <a:defRPr sz="2400"/>
            </a:lvl7pPr>
            <a:lvl8pPr lvl="7" rtl="0" algn="ctr">
              <a:lnSpc>
                <a:spcPct val="100000"/>
              </a:lnSpc>
              <a:spcBef>
                <a:spcPts val="0"/>
              </a:spcBef>
              <a:spcAft>
                <a:spcPts val="0"/>
              </a:spcAft>
              <a:buSzPts val="2400"/>
              <a:buNone/>
              <a:defRPr sz="2400"/>
            </a:lvl8pPr>
            <a:lvl9pPr lvl="8" rtl="0" algn="ctr">
              <a:lnSpc>
                <a:spcPct val="100000"/>
              </a:lnSpc>
              <a:spcBef>
                <a:spcPts val="0"/>
              </a:spcBef>
              <a:spcAft>
                <a:spcPts val="0"/>
              </a:spcAft>
              <a:buSzPts val="2400"/>
              <a:buNone/>
              <a:defRPr sz="2400"/>
            </a:lvl9pPr>
          </a:lstStyle>
          <a:p/>
        </p:txBody>
      </p:sp>
      <p:grpSp>
        <p:nvGrpSpPr>
          <p:cNvPr id="260" name="Google Shape;260;p20"/>
          <p:cNvGrpSpPr/>
          <p:nvPr/>
        </p:nvGrpSpPr>
        <p:grpSpPr>
          <a:xfrm>
            <a:off x="3356575" y="4423500"/>
            <a:ext cx="5794200" cy="720000"/>
            <a:chOff x="3356575" y="4423500"/>
            <a:chExt cx="5794200" cy="720000"/>
          </a:xfrm>
        </p:grpSpPr>
        <p:grpSp>
          <p:nvGrpSpPr>
            <p:cNvPr id="261" name="Google Shape;261;p20"/>
            <p:cNvGrpSpPr/>
            <p:nvPr/>
          </p:nvGrpSpPr>
          <p:grpSpPr>
            <a:xfrm rot="5400000">
              <a:off x="3492014" y="4685811"/>
              <a:ext cx="123000" cy="393878"/>
              <a:chOff x="8369264" y="3283461"/>
              <a:chExt cx="123000" cy="393878"/>
            </a:xfrm>
          </p:grpSpPr>
          <p:sp>
            <p:nvSpPr>
              <p:cNvPr id="262" name="Google Shape;262;p20"/>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63" name="Google Shape;263;p20"/>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264" name="Google Shape;264;p20"/>
            <p:cNvSpPr/>
            <p:nvPr/>
          </p:nvSpPr>
          <p:spPr>
            <a:xfrm>
              <a:off x="8430775" y="44235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265" name="Google Shape;265;p20"/>
          <p:cNvGrpSpPr/>
          <p:nvPr/>
        </p:nvGrpSpPr>
        <p:grpSpPr>
          <a:xfrm>
            <a:off x="237250" y="293600"/>
            <a:ext cx="8580937" cy="4618350"/>
            <a:chOff x="237250" y="293600"/>
            <a:chExt cx="8580937" cy="4618350"/>
          </a:xfrm>
        </p:grpSpPr>
        <p:grpSp>
          <p:nvGrpSpPr>
            <p:cNvPr id="266" name="Google Shape;266;p20"/>
            <p:cNvGrpSpPr/>
            <p:nvPr/>
          </p:nvGrpSpPr>
          <p:grpSpPr>
            <a:xfrm>
              <a:off x="237250" y="293600"/>
              <a:ext cx="264200" cy="1286700"/>
              <a:chOff x="8686075" y="539500"/>
              <a:chExt cx="264200" cy="1286700"/>
            </a:xfrm>
          </p:grpSpPr>
          <p:cxnSp>
            <p:nvCxnSpPr>
              <p:cNvPr id="267" name="Google Shape;267;p20"/>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268" name="Google Shape;268;p20"/>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269" name="Google Shape;269;p20"/>
            <p:cNvCxnSpPr/>
            <p:nvPr/>
          </p:nvCxnSpPr>
          <p:spPr>
            <a:xfrm>
              <a:off x="368475" y="2889350"/>
              <a:ext cx="2684400" cy="2022600"/>
            </a:xfrm>
            <a:prstGeom prst="bentConnector3">
              <a:avLst>
                <a:gd fmla="val 0" name="adj1"/>
              </a:avLst>
            </a:prstGeom>
            <a:noFill/>
            <a:ln cap="flat" cmpd="sng" w="9525">
              <a:solidFill>
                <a:schemeClr val="accent1"/>
              </a:solidFill>
              <a:prstDash val="solid"/>
              <a:round/>
              <a:headEnd len="med" w="med" type="none"/>
              <a:tailEnd len="med" w="med" type="none"/>
            </a:ln>
          </p:spPr>
        </p:cxnSp>
        <p:cxnSp>
          <p:nvCxnSpPr>
            <p:cNvPr id="270" name="Google Shape;270;p20"/>
            <p:cNvCxnSpPr/>
            <p:nvPr/>
          </p:nvCxnSpPr>
          <p:spPr>
            <a:xfrm flipH="1" rot="-5400000">
              <a:off x="6186587" y="1468955"/>
              <a:ext cx="3776100" cy="1487100"/>
            </a:xfrm>
            <a:prstGeom prst="bentConnector3">
              <a:avLst>
                <a:gd fmla="val 87"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271" name="Shape 271"/>
        <p:cNvGrpSpPr/>
        <p:nvPr/>
      </p:nvGrpSpPr>
      <p:grpSpPr>
        <a:xfrm>
          <a:off x="0" y="0"/>
          <a:ext cx="0" cy="0"/>
          <a:chOff x="0" y="0"/>
          <a:chExt cx="0" cy="0"/>
        </a:xfrm>
      </p:grpSpPr>
      <p:sp>
        <p:nvSpPr>
          <p:cNvPr id="272" name="Google Shape;272;p21"/>
          <p:cNvSpPr txBox="1"/>
          <p:nvPr>
            <p:ph hasCustomPrompt="1" type="title"/>
          </p:nvPr>
        </p:nvSpPr>
        <p:spPr>
          <a:xfrm>
            <a:off x="713213" y="1984795"/>
            <a:ext cx="3492600" cy="7689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73" name="Google Shape;273;p21"/>
          <p:cNvSpPr txBox="1"/>
          <p:nvPr>
            <p:ph idx="1" type="subTitle"/>
          </p:nvPr>
        </p:nvSpPr>
        <p:spPr>
          <a:xfrm>
            <a:off x="713225" y="2756712"/>
            <a:ext cx="3492600" cy="40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Font typeface="PT Sans"/>
              <a:buNone/>
              <a:defRPr>
                <a:solidFill>
                  <a:schemeClr val="dk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274" name="Google Shape;274;p21"/>
          <p:cNvSpPr txBox="1"/>
          <p:nvPr>
            <p:ph hasCustomPrompt="1" idx="2" type="title"/>
          </p:nvPr>
        </p:nvSpPr>
        <p:spPr>
          <a:xfrm>
            <a:off x="713225" y="539489"/>
            <a:ext cx="3492600" cy="7689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75" name="Google Shape;275;p21"/>
          <p:cNvSpPr txBox="1"/>
          <p:nvPr>
            <p:ph idx="3" type="subTitle"/>
          </p:nvPr>
        </p:nvSpPr>
        <p:spPr>
          <a:xfrm>
            <a:off x="713225" y="1314425"/>
            <a:ext cx="3492600" cy="40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Font typeface="PT Sans"/>
              <a:buNone/>
              <a:defRPr>
                <a:solidFill>
                  <a:schemeClr val="dk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276" name="Google Shape;276;p21"/>
          <p:cNvSpPr txBox="1"/>
          <p:nvPr>
            <p:ph hasCustomPrompt="1" idx="4" type="title"/>
          </p:nvPr>
        </p:nvSpPr>
        <p:spPr>
          <a:xfrm>
            <a:off x="713213" y="3430100"/>
            <a:ext cx="3492600" cy="768900"/>
          </a:xfrm>
          <a:prstGeom prst="rect">
            <a:avLst/>
          </a:prstGeom>
          <a:solidFill>
            <a:schemeClr val="lt2"/>
          </a:solidFill>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4500">
                <a:solidFill>
                  <a:schemeClr val="lt1"/>
                </a:solidFill>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77" name="Google Shape;277;p21"/>
          <p:cNvSpPr txBox="1"/>
          <p:nvPr>
            <p:ph idx="5" type="subTitle"/>
          </p:nvPr>
        </p:nvSpPr>
        <p:spPr>
          <a:xfrm>
            <a:off x="713225" y="4199000"/>
            <a:ext cx="3492600" cy="40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Font typeface="PT Sans"/>
              <a:buNone/>
              <a:defRPr>
                <a:solidFill>
                  <a:schemeClr val="dk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grpSp>
        <p:nvGrpSpPr>
          <p:cNvPr id="278" name="Google Shape;278;p21"/>
          <p:cNvGrpSpPr/>
          <p:nvPr/>
        </p:nvGrpSpPr>
        <p:grpSpPr>
          <a:xfrm>
            <a:off x="372125" y="186175"/>
            <a:ext cx="6901575" cy="3517475"/>
            <a:chOff x="372125" y="186175"/>
            <a:chExt cx="6901575" cy="3517475"/>
          </a:xfrm>
        </p:grpSpPr>
        <p:cxnSp>
          <p:nvCxnSpPr>
            <p:cNvPr id="279" name="Google Shape;279;p21"/>
            <p:cNvCxnSpPr/>
            <p:nvPr/>
          </p:nvCxnSpPr>
          <p:spPr>
            <a:xfrm flipH="1">
              <a:off x="372125" y="324450"/>
              <a:ext cx="4789800" cy="3379200"/>
            </a:xfrm>
            <a:prstGeom prst="bentConnector3">
              <a:avLst>
                <a:gd fmla="val 100076" name="adj1"/>
              </a:avLst>
            </a:prstGeom>
            <a:noFill/>
            <a:ln cap="flat" cmpd="sng" w="9525">
              <a:solidFill>
                <a:schemeClr val="accent1"/>
              </a:solidFill>
              <a:prstDash val="solid"/>
              <a:round/>
              <a:headEnd len="med" w="med" type="none"/>
              <a:tailEnd len="med" w="med" type="none"/>
            </a:ln>
          </p:spPr>
        </p:cxnSp>
        <p:grpSp>
          <p:nvGrpSpPr>
            <p:cNvPr id="280" name="Google Shape;280;p21"/>
            <p:cNvGrpSpPr/>
            <p:nvPr/>
          </p:nvGrpSpPr>
          <p:grpSpPr>
            <a:xfrm rot="5400000">
              <a:off x="6498250" y="-325075"/>
              <a:ext cx="264200" cy="1286700"/>
              <a:chOff x="8686075" y="539500"/>
              <a:chExt cx="264200" cy="1286700"/>
            </a:xfrm>
          </p:grpSpPr>
          <p:cxnSp>
            <p:nvCxnSpPr>
              <p:cNvPr id="281" name="Google Shape;281;p21"/>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282" name="Google Shape;282;p21"/>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283" name="Google Shape;283;p21"/>
          <p:cNvGrpSpPr/>
          <p:nvPr/>
        </p:nvGrpSpPr>
        <p:grpSpPr>
          <a:xfrm>
            <a:off x="306964" y="4518061"/>
            <a:ext cx="123000" cy="393878"/>
            <a:chOff x="8369264" y="3283461"/>
            <a:chExt cx="123000" cy="393878"/>
          </a:xfrm>
        </p:grpSpPr>
        <p:sp>
          <p:nvSpPr>
            <p:cNvPr id="284" name="Google Shape;284;p21"/>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85" name="Google Shape;285;p21"/>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286" name="Shape 286"/>
        <p:cNvGrpSpPr/>
        <p:nvPr/>
      </p:nvGrpSpPr>
      <p:grpSpPr>
        <a:xfrm>
          <a:off x="0" y="0"/>
          <a:ext cx="0" cy="0"/>
          <a:chOff x="0" y="0"/>
          <a:chExt cx="0" cy="0"/>
        </a:xfrm>
      </p:grpSpPr>
      <p:grpSp>
        <p:nvGrpSpPr>
          <p:cNvPr id="287" name="Google Shape;287;p22"/>
          <p:cNvGrpSpPr/>
          <p:nvPr/>
        </p:nvGrpSpPr>
        <p:grpSpPr>
          <a:xfrm>
            <a:off x="371975" y="324450"/>
            <a:ext cx="8193775" cy="4543750"/>
            <a:chOff x="371975" y="324450"/>
            <a:chExt cx="8193775" cy="4543750"/>
          </a:xfrm>
        </p:grpSpPr>
        <p:grpSp>
          <p:nvGrpSpPr>
            <p:cNvPr id="288" name="Google Shape;288;p22"/>
            <p:cNvGrpSpPr/>
            <p:nvPr/>
          </p:nvGrpSpPr>
          <p:grpSpPr>
            <a:xfrm rot="5400000">
              <a:off x="7790300" y="4092750"/>
              <a:ext cx="264200" cy="1286700"/>
              <a:chOff x="8686075" y="539500"/>
              <a:chExt cx="264200" cy="1286700"/>
            </a:xfrm>
          </p:grpSpPr>
          <p:cxnSp>
            <p:nvCxnSpPr>
              <p:cNvPr id="289" name="Google Shape;289;p22"/>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290" name="Google Shape;290;p22"/>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291" name="Google Shape;291;p22"/>
            <p:cNvCxnSpPr/>
            <p:nvPr/>
          </p:nvCxnSpPr>
          <p:spPr>
            <a:xfrm flipH="1">
              <a:off x="371975" y="324450"/>
              <a:ext cx="5940300" cy="3379200"/>
            </a:xfrm>
            <a:prstGeom prst="bentConnector3">
              <a:avLst>
                <a:gd fmla="val 100059" name="adj1"/>
              </a:avLst>
            </a:prstGeom>
            <a:noFill/>
            <a:ln cap="flat" cmpd="sng" w="9525">
              <a:solidFill>
                <a:schemeClr val="accent1"/>
              </a:solidFill>
              <a:prstDash val="solid"/>
              <a:round/>
              <a:headEnd len="med" w="med" type="none"/>
              <a:tailEnd len="med" w="med" type="none"/>
            </a:ln>
          </p:spPr>
        </p:cxnSp>
      </p:grpSp>
      <p:sp>
        <p:nvSpPr>
          <p:cNvPr id="292" name="Google Shape;292;p22"/>
          <p:cNvSpPr txBox="1"/>
          <p:nvPr>
            <p:ph type="title"/>
          </p:nvPr>
        </p:nvSpPr>
        <p:spPr>
          <a:xfrm>
            <a:off x="713225" y="844300"/>
            <a:ext cx="3647100" cy="1058700"/>
          </a:xfrm>
          <a:prstGeom prst="rect">
            <a:avLst/>
          </a:prstGeom>
        </p:spPr>
        <p:txBody>
          <a:bodyPr anchorCtr="0" anchor="b" bIns="91425" lIns="91425" spcFirstLastPara="1" rIns="91425" wrap="square" tIns="91425">
            <a:noAutofit/>
          </a:bodyPr>
          <a:lstStyle>
            <a:lvl1pPr lvl="0" rtl="0">
              <a:spcBef>
                <a:spcPts val="0"/>
              </a:spcBef>
              <a:spcAft>
                <a:spcPts val="0"/>
              </a:spcAft>
              <a:buSzPts val="3500"/>
              <a:buNone/>
              <a:defRPr sz="68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93" name="Google Shape;293;p22"/>
          <p:cNvSpPr txBox="1"/>
          <p:nvPr>
            <p:ph idx="1" type="subTitle"/>
          </p:nvPr>
        </p:nvSpPr>
        <p:spPr>
          <a:xfrm>
            <a:off x="713225" y="1780447"/>
            <a:ext cx="3647100" cy="1105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94" name="Google Shape;294;p22"/>
          <p:cNvSpPr txBox="1"/>
          <p:nvPr/>
        </p:nvSpPr>
        <p:spPr>
          <a:xfrm>
            <a:off x="713225" y="3611950"/>
            <a:ext cx="3647100" cy="7317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b="1" lang="en" sz="1200">
                <a:solidFill>
                  <a:schemeClr val="dk1"/>
                </a:solidFill>
                <a:latin typeface="Lato"/>
                <a:ea typeface="Lato"/>
                <a:cs typeface="Lato"/>
                <a:sym typeface="Lato"/>
              </a:rPr>
              <a:t>CREDITS:</a:t>
            </a:r>
            <a:r>
              <a:rPr lang="en" sz="1200">
                <a:solidFill>
                  <a:schemeClr val="dk1"/>
                </a:solidFill>
                <a:latin typeface="Lato"/>
                <a:ea typeface="Lato"/>
                <a:cs typeface="Lato"/>
                <a:sym typeface="Lato"/>
              </a:rPr>
              <a:t> This presentation template was created by </a:t>
            </a:r>
            <a:r>
              <a:rPr b="1" lang="en" sz="1200" u="sng">
                <a:solidFill>
                  <a:schemeClr val="dk1"/>
                </a:solidFill>
                <a:latin typeface="Lato"/>
                <a:ea typeface="Lato"/>
                <a:cs typeface="Lato"/>
                <a:sym typeface="Lato"/>
                <a:hlinkClick r:id="rId2">
                  <a:extLst>
                    <a:ext uri="{A12FA001-AC4F-418D-AE19-62706E023703}">
                      <ahyp:hlinkClr val="tx"/>
                    </a:ext>
                  </a:extLst>
                </a:hlinkClick>
              </a:rPr>
              <a:t>Slidesgo</a:t>
            </a:r>
            <a:r>
              <a:rPr lang="en" sz="1200">
                <a:solidFill>
                  <a:schemeClr val="dk1"/>
                </a:solidFill>
                <a:latin typeface="Lato"/>
                <a:ea typeface="Lato"/>
                <a:cs typeface="Lato"/>
                <a:sym typeface="Lato"/>
              </a:rPr>
              <a:t>, and includes icons by </a:t>
            </a:r>
            <a:r>
              <a:rPr b="1" lang="en" sz="1200" u="sng">
                <a:solidFill>
                  <a:schemeClr val="dk1"/>
                </a:solidFill>
                <a:latin typeface="Lato"/>
                <a:ea typeface="Lato"/>
                <a:cs typeface="Lato"/>
                <a:sym typeface="Lato"/>
                <a:hlinkClick r:id="rId3">
                  <a:extLst>
                    <a:ext uri="{A12FA001-AC4F-418D-AE19-62706E023703}">
                      <ahyp:hlinkClr val="tx"/>
                    </a:ext>
                  </a:extLst>
                </a:hlinkClick>
              </a:rPr>
              <a:t>Flaticon</a:t>
            </a:r>
            <a:r>
              <a:rPr lang="en" sz="1200">
                <a:solidFill>
                  <a:schemeClr val="dk1"/>
                </a:solidFill>
                <a:latin typeface="Lato"/>
                <a:ea typeface="Lato"/>
                <a:cs typeface="Lato"/>
                <a:sym typeface="Lato"/>
              </a:rPr>
              <a:t>, and infographics &amp; images by </a:t>
            </a:r>
            <a:r>
              <a:rPr b="1" lang="en" sz="1200" u="sng">
                <a:solidFill>
                  <a:schemeClr val="dk1"/>
                </a:solidFill>
                <a:latin typeface="Lato"/>
                <a:ea typeface="Lato"/>
                <a:cs typeface="Lato"/>
                <a:sym typeface="Lato"/>
                <a:hlinkClick r:id="rId4">
                  <a:extLst>
                    <a:ext uri="{A12FA001-AC4F-418D-AE19-62706E023703}">
                      <ahyp:hlinkClr val="tx"/>
                    </a:ext>
                  </a:extLst>
                </a:hlinkClick>
              </a:rPr>
              <a:t>Freepik</a:t>
            </a:r>
            <a:r>
              <a:rPr lang="en" sz="1200" u="sng">
                <a:solidFill>
                  <a:schemeClr val="dk1"/>
                </a:solidFill>
                <a:latin typeface="Lato"/>
                <a:ea typeface="Lato"/>
                <a:cs typeface="Lato"/>
                <a:sym typeface="Lato"/>
              </a:rPr>
              <a:t> </a:t>
            </a:r>
            <a:endParaRPr b="1" sz="1200" u="sng">
              <a:solidFill>
                <a:schemeClr val="dk1"/>
              </a:solidFill>
              <a:latin typeface="Lato"/>
              <a:ea typeface="Lato"/>
              <a:cs typeface="Lato"/>
              <a:sym typeface="Lato"/>
            </a:endParaRPr>
          </a:p>
        </p:txBody>
      </p:sp>
      <p:grpSp>
        <p:nvGrpSpPr>
          <p:cNvPr id="295" name="Google Shape;295;p22"/>
          <p:cNvGrpSpPr/>
          <p:nvPr/>
        </p:nvGrpSpPr>
        <p:grpSpPr>
          <a:xfrm>
            <a:off x="306976" y="4407061"/>
            <a:ext cx="123000" cy="393878"/>
            <a:chOff x="8369264" y="3283461"/>
            <a:chExt cx="123000" cy="393878"/>
          </a:xfrm>
        </p:grpSpPr>
        <p:sp>
          <p:nvSpPr>
            <p:cNvPr id="296" name="Google Shape;296;p22"/>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297" name="Google Shape;297;p22"/>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298" name="Shape 298"/>
        <p:cNvGrpSpPr/>
        <p:nvPr/>
      </p:nvGrpSpPr>
      <p:grpSpPr>
        <a:xfrm>
          <a:off x="0" y="0"/>
          <a:ext cx="0" cy="0"/>
          <a:chOff x="0" y="0"/>
          <a:chExt cx="0" cy="0"/>
        </a:xfrm>
      </p:grpSpPr>
      <p:grpSp>
        <p:nvGrpSpPr>
          <p:cNvPr id="299" name="Google Shape;299;p23"/>
          <p:cNvGrpSpPr/>
          <p:nvPr/>
        </p:nvGrpSpPr>
        <p:grpSpPr>
          <a:xfrm>
            <a:off x="227850" y="321625"/>
            <a:ext cx="3841925" cy="4748032"/>
            <a:chOff x="227850" y="321625"/>
            <a:chExt cx="3841925" cy="4748032"/>
          </a:xfrm>
        </p:grpSpPr>
        <p:cxnSp>
          <p:nvCxnSpPr>
            <p:cNvPr id="300" name="Google Shape;300;p23"/>
            <p:cNvCxnSpPr/>
            <p:nvPr/>
          </p:nvCxnSpPr>
          <p:spPr>
            <a:xfrm flipH="1">
              <a:off x="371075" y="321625"/>
              <a:ext cx="3698700" cy="2672100"/>
            </a:xfrm>
            <a:prstGeom prst="bentConnector3">
              <a:avLst>
                <a:gd fmla="val 100166" name="adj1"/>
              </a:avLst>
            </a:prstGeom>
            <a:noFill/>
            <a:ln cap="flat" cmpd="sng" w="9525">
              <a:solidFill>
                <a:schemeClr val="accent1"/>
              </a:solidFill>
              <a:prstDash val="solid"/>
              <a:round/>
              <a:headEnd len="med" w="med" type="none"/>
              <a:tailEnd len="med" w="med" type="none"/>
            </a:ln>
          </p:spPr>
        </p:cxnSp>
        <p:grpSp>
          <p:nvGrpSpPr>
            <p:cNvPr id="301" name="Google Shape;301;p23"/>
            <p:cNvGrpSpPr/>
            <p:nvPr/>
          </p:nvGrpSpPr>
          <p:grpSpPr>
            <a:xfrm>
              <a:off x="227850" y="4277436"/>
              <a:ext cx="264200" cy="792221"/>
              <a:chOff x="8651900" y="3695575"/>
              <a:chExt cx="264200" cy="1286700"/>
            </a:xfrm>
          </p:grpSpPr>
          <p:cxnSp>
            <p:nvCxnSpPr>
              <p:cNvPr id="302" name="Google Shape;302;p23"/>
              <p:cNvCxnSpPr/>
              <p:nvPr/>
            </p:nvCxnSpPr>
            <p:spPr>
              <a:xfrm>
                <a:off x="8916100" y="3695575"/>
                <a:ext cx="0" cy="1286700"/>
              </a:xfrm>
              <a:prstGeom prst="straightConnector1">
                <a:avLst/>
              </a:prstGeom>
              <a:noFill/>
              <a:ln cap="rnd" cmpd="sng" w="28575">
                <a:solidFill>
                  <a:schemeClr val="lt2"/>
                </a:solidFill>
                <a:prstDash val="dot"/>
                <a:round/>
                <a:headEnd len="med" w="med" type="none"/>
                <a:tailEnd len="med" w="med" type="none"/>
              </a:ln>
            </p:spPr>
          </p:cxnSp>
          <p:cxnSp>
            <p:nvCxnSpPr>
              <p:cNvPr id="303" name="Google Shape;303;p23"/>
              <p:cNvCxnSpPr/>
              <p:nvPr/>
            </p:nvCxnSpPr>
            <p:spPr>
              <a:xfrm>
                <a:off x="8651900" y="3695575"/>
                <a:ext cx="0" cy="1286700"/>
              </a:xfrm>
              <a:prstGeom prst="straightConnector1">
                <a:avLst/>
              </a:prstGeom>
              <a:noFill/>
              <a:ln cap="rnd" cmpd="sng" w="28575">
                <a:solidFill>
                  <a:schemeClr val="lt2"/>
                </a:solidFill>
                <a:prstDash val="dot"/>
                <a:round/>
                <a:headEnd len="med" w="med" type="none"/>
                <a:tailEnd len="med" w="med" type="none"/>
              </a:ln>
            </p:spPr>
          </p:cxnSp>
        </p:grpSp>
      </p:grpSp>
      <p:grpSp>
        <p:nvGrpSpPr>
          <p:cNvPr id="304" name="Google Shape;304;p23"/>
          <p:cNvGrpSpPr/>
          <p:nvPr/>
        </p:nvGrpSpPr>
        <p:grpSpPr>
          <a:xfrm>
            <a:off x="3373800" y="0"/>
            <a:ext cx="5770200" cy="5143400"/>
            <a:chOff x="3373800" y="0"/>
            <a:chExt cx="5770200" cy="5143400"/>
          </a:xfrm>
        </p:grpSpPr>
        <p:sp>
          <p:nvSpPr>
            <p:cNvPr id="305" name="Google Shape;305;p23"/>
            <p:cNvSpPr/>
            <p:nvPr/>
          </p:nvSpPr>
          <p:spPr>
            <a:xfrm>
              <a:off x="3373800" y="4604000"/>
              <a:ext cx="2396400" cy="5394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306" name="Google Shape;306;p23"/>
            <p:cNvGrpSpPr/>
            <p:nvPr/>
          </p:nvGrpSpPr>
          <p:grpSpPr>
            <a:xfrm>
              <a:off x="8722489" y="2374811"/>
              <a:ext cx="123000" cy="393878"/>
              <a:chOff x="283439" y="4006536"/>
              <a:chExt cx="123000" cy="393878"/>
            </a:xfrm>
          </p:grpSpPr>
          <p:sp>
            <p:nvSpPr>
              <p:cNvPr id="307" name="Google Shape;307;p23"/>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08" name="Google Shape;308;p23"/>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309" name="Google Shape;309;p23"/>
            <p:cNvSpPr/>
            <p:nvPr/>
          </p:nvSpPr>
          <p:spPr>
            <a:xfrm>
              <a:off x="8424000" y="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310" name="Shape 310"/>
        <p:cNvGrpSpPr/>
        <p:nvPr/>
      </p:nvGrpSpPr>
      <p:grpSpPr>
        <a:xfrm>
          <a:off x="0" y="0"/>
          <a:ext cx="0" cy="0"/>
          <a:chOff x="0" y="0"/>
          <a:chExt cx="0" cy="0"/>
        </a:xfrm>
      </p:grpSpPr>
      <p:grpSp>
        <p:nvGrpSpPr>
          <p:cNvPr id="311" name="Google Shape;311;p24"/>
          <p:cNvGrpSpPr/>
          <p:nvPr/>
        </p:nvGrpSpPr>
        <p:grpSpPr>
          <a:xfrm>
            <a:off x="292239" y="290675"/>
            <a:ext cx="8408436" cy="4852825"/>
            <a:chOff x="292239" y="290675"/>
            <a:chExt cx="8408436" cy="4852825"/>
          </a:xfrm>
        </p:grpSpPr>
        <p:sp>
          <p:nvSpPr>
            <p:cNvPr id="312" name="Google Shape;312;p24"/>
            <p:cNvSpPr/>
            <p:nvPr/>
          </p:nvSpPr>
          <p:spPr>
            <a:xfrm>
              <a:off x="7502475" y="290675"/>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13" name="Google Shape;313;p24"/>
            <p:cNvSpPr/>
            <p:nvPr/>
          </p:nvSpPr>
          <p:spPr>
            <a:xfrm rot="5400000">
              <a:off x="1578275" y="356535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nvGrpSpPr>
            <p:cNvPr id="314" name="Google Shape;314;p24"/>
            <p:cNvGrpSpPr/>
            <p:nvPr/>
          </p:nvGrpSpPr>
          <p:grpSpPr>
            <a:xfrm>
              <a:off x="292239" y="2374811"/>
              <a:ext cx="123000" cy="393878"/>
              <a:chOff x="283439" y="4006536"/>
              <a:chExt cx="123000" cy="393878"/>
            </a:xfrm>
          </p:grpSpPr>
          <p:sp>
            <p:nvSpPr>
              <p:cNvPr id="315" name="Google Shape;315;p24"/>
              <p:cNvSpPr/>
              <p:nvPr/>
            </p:nvSpPr>
            <p:spPr>
              <a:xfrm rot="5400000">
                <a:off x="283439" y="4006536"/>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16" name="Google Shape;316;p24"/>
              <p:cNvSpPr/>
              <p:nvPr/>
            </p:nvSpPr>
            <p:spPr>
              <a:xfrm rot="5400000">
                <a:off x="283439" y="4277414"/>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grpSp>
        <p:nvGrpSpPr>
          <p:cNvPr id="317" name="Google Shape;317;p24"/>
          <p:cNvGrpSpPr/>
          <p:nvPr/>
        </p:nvGrpSpPr>
        <p:grpSpPr>
          <a:xfrm>
            <a:off x="249425" y="407400"/>
            <a:ext cx="8570475" cy="4509800"/>
            <a:chOff x="249425" y="407400"/>
            <a:chExt cx="8570475" cy="4509800"/>
          </a:xfrm>
        </p:grpSpPr>
        <p:grpSp>
          <p:nvGrpSpPr>
            <p:cNvPr id="318" name="Google Shape;318;p24"/>
            <p:cNvGrpSpPr/>
            <p:nvPr/>
          </p:nvGrpSpPr>
          <p:grpSpPr>
            <a:xfrm rot="5400000">
              <a:off x="760675" y="-103850"/>
              <a:ext cx="264200" cy="1286700"/>
              <a:chOff x="8686075" y="539500"/>
              <a:chExt cx="264200" cy="1286700"/>
            </a:xfrm>
          </p:grpSpPr>
          <p:cxnSp>
            <p:nvCxnSpPr>
              <p:cNvPr id="319" name="Google Shape;319;p24"/>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320" name="Google Shape;320;p24"/>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cxnSp>
          <p:nvCxnSpPr>
            <p:cNvPr id="321" name="Google Shape;321;p24"/>
            <p:cNvCxnSpPr/>
            <p:nvPr/>
          </p:nvCxnSpPr>
          <p:spPr>
            <a:xfrm flipH="1">
              <a:off x="5498300" y="2282300"/>
              <a:ext cx="3321600" cy="2634900"/>
            </a:xfrm>
            <a:prstGeom prst="bentConnector3">
              <a:avLst>
                <a:gd fmla="val 186" name="adj1"/>
              </a:avLst>
            </a:prstGeom>
            <a:noFill/>
            <a:ln cap="flat" cmpd="sng" w="9525">
              <a:solidFill>
                <a:schemeClr val="accent1"/>
              </a:solidFill>
              <a:prstDash val="solid"/>
              <a:round/>
              <a:headEnd len="med" w="med" type="none"/>
              <a:tailEnd len="med" w="med" type="none"/>
            </a:ln>
          </p:spPr>
        </p:cxn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1.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1pPr>
            <a:lvl2pPr lvl="1"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2pPr>
            <a:lvl3pPr lvl="2"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3pPr>
            <a:lvl4pPr lvl="3"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4pPr>
            <a:lvl5pPr lvl="4"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5pPr>
            <a:lvl6pPr lvl="5"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6pPr>
            <a:lvl7pPr lvl="6"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7pPr>
            <a:lvl8pPr lvl="7"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8pPr>
            <a:lvl9pPr lvl="8" rtl="0">
              <a:spcBef>
                <a:spcPts val="0"/>
              </a:spcBef>
              <a:spcAft>
                <a:spcPts val="0"/>
              </a:spcAft>
              <a:buClr>
                <a:schemeClr val="dk1"/>
              </a:buClr>
              <a:buSzPts val="3500"/>
              <a:buFont typeface="Lato"/>
              <a:buNone/>
              <a:defRPr b="1" sz="3500">
                <a:solidFill>
                  <a:schemeClr val="dk1"/>
                </a:solidFill>
                <a:latin typeface="Lato"/>
                <a:ea typeface="Lato"/>
                <a:cs typeface="Lato"/>
                <a:sym typeface="Lato"/>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1pPr>
            <a:lvl2pPr indent="-304800" lvl="1" marL="9144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2pPr>
            <a:lvl3pPr indent="-304800" lvl="2" marL="13716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3pPr>
            <a:lvl4pPr indent="-304800" lvl="3" marL="18288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4pPr>
            <a:lvl5pPr indent="-304800" lvl="4" marL="22860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5pPr>
            <a:lvl6pPr indent="-304800" lvl="5" marL="27432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6pPr>
            <a:lvl7pPr indent="-304800" lvl="6" marL="32004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7pPr>
            <a:lvl8pPr indent="-304800" lvl="7" marL="36576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8pPr>
            <a:lvl9pPr indent="-304800" lvl="8" marL="4114800">
              <a:lnSpc>
                <a:spcPct val="100000"/>
              </a:lnSpc>
              <a:spcBef>
                <a:spcPts val="0"/>
              </a:spcBef>
              <a:spcAft>
                <a:spcPts val="0"/>
              </a:spcAft>
              <a:buClr>
                <a:schemeClr val="dk1"/>
              </a:buClr>
              <a:buSzPts val="1200"/>
              <a:buFont typeface="Lato"/>
              <a:buChar char="■"/>
              <a:defRPr sz="1200">
                <a:solidFill>
                  <a:schemeClr val="dk1"/>
                </a:solidFill>
                <a:latin typeface="Lato"/>
                <a:ea typeface="Lato"/>
                <a:cs typeface="Lato"/>
                <a:sym typeface="La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 Id="rId3" Type="http://schemas.openxmlformats.org/officeDocument/2006/relationships/image" Target="../media/image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image" Target="../media/image3.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4.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4.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7.xml"/><Relationship Id="rId3" Type="http://schemas.openxmlformats.org/officeDocument/2006/relationships/image" Target="../media/image5.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8.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5"/>
          <p:cNvSpPr txBox="1"/>
          <p:nvPr>
            <p:ph type="ctrTitle"/>
          </p:nvPr>
        </p:nvSpPr>
        <p:spPr>
          <a:xfrm>
            <a:off x="1170425" y="1106450"/>
            <a:ext cx="3854100" cy="3977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2600">
              <a:solidFill>
                <a:srgbClr val="0A1D37"/>
              </a:solidFill>
            </a:endParaRPr>
          </a:p>
          <a:p>
            <a:pPr indent="0" lvl="0" marL="0" rtl="0" algn="ctr">
              <a:spcBef>
                <a:spcPts val="0"/>
              </a:spcBef>
              <a:spcAft>
                <a:spcPts val="0"/>
              </a:spcAft>
              <a:buNone/>
            </a:pPr>
            <a:r>
              <a:t/>
            </a:r>
            <a:endParaRPr sz="2600">
              <a:solidFill>
                <a:srgbClr val="0A1D37"/>
              </a:solidFill>
            </a:endParaRPr>
          </a:p>
          <a:p>
            <a:pPr indent="0" lvl="0" marL="0" rtl="0" algn="ctr">
              <a:spcBef>
                <a:spcPts val="0"/>
              </a:spcBef>
              <a:spcAft>
                <a:spcPts val="0"/>
              </a:spcAft>
              <a:buNone/>
            </a:pPr>
            <a:r>
              <a:t/>
            </a:r>
            <a:endParaRPr sz="2600">
              <a:solidFill>
                <a:srgbClr val="0A1D37"/>
              </a:solidFill>
            </a:endParaRPr>
          </a:p>
          <a:p>
            <a:pPr indent="0" lvl="0" marL="0" rtl="0" algn="ctr">
              <a:spcBef>
                <a:spcPts val="0"/>
              </a:spcBef>
              <a:spcAft>
                <a:spcPts val="0"/>
              </a:spcAft>
              <a:buNone/>
            </a:pPr>
            <a:r>
              <a:rPr lang="en" sz="2600">
                <a:solidFill>
                  <a:srgbClr val="0A1D37"/>
                </a:solidFill>
              </a:rPr>
              <a:t>Good Governance and Social Responsibility</a:t>
            </a:r>
            <a:endParaRPr sz="2600">
              <a:solidFill>
                <a:srgbClr val="0A1D37"/>
              </a:solidFill>
            </a:endParaRPr>
          </a:p>
          <a:p>
            <a:pPr indent="0" lvl="0" marL="0" rtl="0" algn="ctr">
              <a:lnSpc>
                <a:spcPct val="100000"/>
              </a:lnSpc>
              <a:spcBef>
                <a:spcPts val="0"/>
              </a:spcBef>
              <a:spcAft>
                <a:spcPts val="0"/>
              </a:spcAft>
              <a:buNone/>
            </a:pPr>
            <a:r>
              <a:rPr lang="en" sz="2200">
                <a:solidFill>
                  <a:srgbClr val="0A1D37"/>
                </a:solidFill>
              </a:rPr>
              <a:t> </a:t>
            </a:r>
            <a:endParaRPr sz="2200">
              <a:solidFill>
                <a:srgbClr val="0A1D37"/>
              </a:solidFill>
            </a:endParaRPr>
          </a:p>
          <a:p>
            <a:pPr indent="0" lvl="0" marL="0" rtl="0" algn="ctr">
              <a:lnSpc>
                <a:spcPct val="100000"/>
              </a:lnSpc>
              <a:spcBef>
                <a:spcPts val="0"/>
              </a:spcBef>
              <a:spcAft>
                <a:spcPts val="0"/>
              </a:spcAft>
              <a:buNone/>
            </a:pPr>
            <a:r>
              <a:t/>
            </a:r>
            <a:endParaRPr sz="2200">
              <a:solidFill>
                <a:srgbClr val="0A1D37"/>
              </a:solidFill>
            </a:endParaRPr>
          </a:p>
          <a:p>
            <a:pPr indent="0" lvl="0" marL="0" rtl="0" algn="ctr">
              <a:spcBef>
                <a:spcPts val="0"/>
              </a:spcBef>
              <a:spcAft>
                <a:spcPts val="0"/>
              </a:spcAft>
              <a:buNone/>
            </a:pPr>
            <a:r>
              <a:rPr lang="en" sz="2000">
                <a:solidFill>
                  <a:srgbClr val="191919"/>
                </a:solidFill>
              </a:rPr>
              <a:t>Internal Institutions and Influences of Corporate Governance</a:t>
            </a:r>
            <a:endParaRPr sz="2000">
              <a:solidFill>
                <a:srgbClr val="191919"/>
              </a:solidFill>
            </a:endParaRPr>
          </a:p>
          <a:p>
            <a:pPr indent="0" lvl="0" marL="0" rtl="0" algn="ctr">
              <a:lnSpc>
                <a:spcPct val="100000"/>
              </a:lnSpc>
              <a:spcBef>
                <a:spcPts val="0"/>
              </a:spcBef>
              <a:spcAft>
                <a:spcPts val="0"/>
              </a:spcAft>
              <a:buNone/>
            </a:pPr>
            <a:r>
              <a:rPr lang="en" sz="2200">
                <a:solidFill>
                  <a:srgbClr val="0A1D37"/>
                </a:solidFill>
              </a:rPr>
              <a:t>Week 5</a:t>
            </a:r>
            <a:endParaRPr sz="2000">
              <a:solidFill>
                <a:srgbClr val="191919"/>
              </a:solidFill>
            </a:endParaRPr>
          </a:p>
          <a:p>
            <a:pPr indent="0" lvl="0" marL="0" rtl="0" algn="ctr">
              <a:spcBef>
                <a:spcPts val="0"/>
              </a:spcBef>
              <a:spcAft>
                <a:spcPts val="0"/>
              </a:spcAft>
              <a:buNone/>
            </a:pPr>
            <a:r>
              <a:t/>
            </a:r>
            <a:endParaRPr sz="1800"/>
          </a:p>
          <a:p>
            <a:pPr indent="0" lvl="0" marL="0" rtl="0" algn="ctr">
              <a:lnSpc>
                <a:spcPct val="100000"/>
              </a:lnSpc>
              <a:spcBef>
                <a:spcPts val="0"/>
              </a:spcBef>
              <a:spcAft>
                <a:spcPts val="0"/>
              </a:spcAft>
              <a:buNone/>
            </a:pPr>
            <a:r>
              <a:rPr lang="en" sz="2200">
                <a:solidFill>
                  <a:srgbClr val="0A1D37"/>
                </a:solidFill>
              </a:rPr>
              <a:t>Lecturer:</a:t>
            </a:r>
            <a:endParaRPr sz="2200">
              <a:solidFill>
                <a:srgbClr val="0A1D37"/>
              </a:solidFill>
            </a:endParaRPr>
          </a:p>
          <a:p>
            <a:pPr indent="0" lvl="0" marL="0" rtl="0" algn="ctr">
              <a:lnSpc>
                <a:spcPct val="100000"/>
              </a:lnSpc>
              <a:spcBef>
                <a:spcPts val="0"/>
              </a:spcBef>
              <a:spcAft>
                <a:spcPts val="0"/>
              </a:spcAft>
              <a:buNone/>
            </a:pPr>
            <a:r>
              <a:t/>
            </a:r>
            <a:endParaRPr sz="2200">
              <a:solidFill>
                <a:srgbClr val="0A1D37"/>
              </a:solidFill>
            </a:endParaRPr>
          </a:p>
          <a:p>
            <a:pPr indent="0" lvl="0" marL="0" rtl="0" algn="ctr">
              <a:lnSpc>
                <a:spcPct val="100000"/>
              </a:lnSpc>
              <a:spcBef>
                <a:spcPts val="0"/>
              </a:spcBef>
              <a:spcAft>
                <a:spcPts val="0"/>
              </a:spcAft>
              <a:buNone/>
            </a:pPr>
            <a:r>
              <a:rPr lang="en" sz="2600">
                <a:solidFill>
                  <a:srgbClr val="0A1D37"/>
                </a:solidFill>
              </a:rPr>
              <a:t>Fidela Reyes Balajadia</a:t>
            </a:r>
            <a:endParaRPr sz="2600">
              <a:solidFill>
                <a:srgbClr val="0A1D37"/>
              </a:solidFill>
            </a:endParaRPr>
          </a:p>
          <a:p>
            <a:pPr indent="0" lvl="0" marL="0" rtl="0" algn="ctr">
              <a:lnSpc>
                <a:spcPct val="100000"/>
              </a:lnSpc>
              <a:spcBef>
                <a:spcPts val="0"/>
              </a:spcBef>
              <a:spcAft>
                <a:spcPts val="0"/>
              </a:spcAft>
              <a:buNone/>
            </a:pPr>
            <a:r>
              <a:rPr lang="en" sz="2200">
                <a:solidFill>
                  <a:srgbClr val="0A1D37"/>
                </a:solidFill>
              </a:rPr>
              <a:t>Associate Professor 2</a:t>
            </a:r>
            <a:endParaRPr sz="2200">
              <a:solidFill>
                <a:srgbClr val="0A1D37"/>
              </a:solidFill>
            </a:endParaRPr>
          </a:p>
          <a:p>
            <a:pPr indent="0" lvl="0" marL="0" rtl="0" algn="ctr">
              <a:lnSpc>
                <a:spcPct val="100000"/>
              </a:lnSpc>
              <a:spcBef>
                <a:spcPts val="0"/>
              </a:spcBef>
              <a:spcAft>
                <a:spcPts val="0"/>
              </a:spcAft>
              <a:buNone/>
            </a:pPr>
            <a:r>
              <a:rPr lang="en" sz="2200">
                <a:solidFill>
                  <a:srgbClr val="0A1D37"/>
                </a:solidFill>
              </a:rPr>
              <a:t>University of the Assumption, Philippines</a:t>
            </a:r>
            <a:endParaRPr sz="2200">
              <a:solidFill>
                <a:srgbClr val="0A1D37"/>
              </a:solidFill>
            </a:endParaRPr>
          </a:p>
          <a:p>
            <a:pPr indent="0" lvl="0" marL="0" rtl="0" algn="l">
              <a:spcBef>
                <a:spcPts val="0"/>
              </a:spcBef>
              <a:spcAft>
                <a:spcPts val="0"/>
              </a:spcAft>
              <a:buNone/>
            </a:pPr>
            <a:r>
              <a:t/>
            </a:r>
            <a:endParaRPr b="0" sz="1200"/>
          </a:p>
        </p:txBody>
      </p:sp>
      <p:grpSp>
        <p:nvGrpSpPr>
          <p:cNvPr id="327" name="Google Shape;327;p25"/>
          <p:cNvGrpSpPr/>
          <p:nvPr/>
        </p:nvGrpSpPr>
        <p:grpSpPr>
          <a:xfrm>
            <a:off x="8369264" y="3283461"/>
            <a:ext cx="123000" cy="393878"/>
            <a:chOff x="8369264" y="3283461"/>
            <a:chExt cx="123000" cy="393878"/>
          </a:xfrm>
        </p:grpSpPr>
        <p:sp>
          <p:nvSpPr>
            <p:cNvPr id="328" name="Google Shape;328;p25"/>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29" name="Google Shape;329;p25"/>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pic>
        <p:nvPicPr>
          <p:cNvPr id="330" name="Google Shape;330;p25"/>
          <p:cNvPicPr preferRelativeResize="0"/>
          <p:nvPr>
            <p:ph idx="2" type="pic"/>
          </p:nvPr>
        </p:nvPicPr>
        <p:blipFill rotWithShape="1">
          <a:blip r:embed="rId3">
            <a:alphaModFix/>
          </a:blip>
          <a:srcRect b="795" l="0" r="0" t="11737"/>
          <a:stretch/>
        </p:blipFill>
        <p:spPr>
          <a:xfrm>
            <a:off x="6180175" y="1054475"/>
            <a:ext cx="2097350" cy="4089026"/>
          </a:xfrm>
          <a:prstGeom prst="rect">
            <a:avLst/>
          </a:prstGeom>
          <a:noFill/>
          <a:ln>
            <a:noFill/>
          </a:ln>
        </p:spPr>
      </p:pic>
      <p:sp>
        <p:nvSpPr>
          <p:cNvPr id="331" name="Google Shape;331;p25"/>
          <p:cNvSpPr/>
          <p:nvPr/>
        </p:nvSpPr>
        <p:spPr>
          <a:xfrm>
            <a:off x="0" y="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32" name="Google Shape;332;p25"/>
          <p:cNvSpPr/>
          <p:nvPr/>
        </p:nvSpPr>
        <p:spPr>
          <a:xfrm>
            <a:off x="6747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6"/>
          <p:cNvSpPr txBox="1"/>
          <p:nvPr>
            <p:ph type="title"/>
          </p:nvPr>
        </p:nvSpPr>
        <p:spPr>
          <a:xfrm>
            <a:off x="713225" y="436800"/>
            <a:ext cx="48489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000"/>
              <a:t>Lecture </a:t>
            </a:r>
            <a:r>
              <a:rPr lang="en" sz="3000"/>
              <a:t>Learning Objectives:</a:t>
            </a:r>
            <a:endParaRPr sz="3000"/>
          </a:p>
        </p:txBody>
      </p:sp>
      <p:sp>
        <p:nvSpPr>
          <p:cNvPr id="338" name="Google Shape;338;p26"/>
          <p:cNvSpPr txBox="1"/>
          <p:nvPr>
            <p:ph idx="1" type="subTitle"/>
          </p:nvPr>
        </p:nvSpPr>
        <p:spPr>
          <a:xfrm>
            <a:off x="713225" y="1009498"/>
            <a:ext cx="4393500" cy="2330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At the end of the lecture, you will be able to:</a:t>
            </a:r>
            <a:endParaRPr sz="2000"/>
          </a:p>
          <a:p>
            <a:pPr indent="0" lvl="0" marL="0" rtl="0" algn="l">
              <a:spcBef>
                <a:spcPts val="0"/>
              </a:spcBef>
              <a:spcAft>
                <a:spcPts val="0"/>
              </a:spcAft>
              <a:buNone/>
            </a:pPr>
            <a:r>
              <a:rPr lang="en" sz="2000"/>
              <a:t>1.  Understand the corporate governance in the Philippines</a:t>
            </a:r>
            <a:endParaRPr sz="2000"/>
          </a:p>
          <a:p>
            <a:pPr indent="0" lvl="0" marL="0" rtl="0" algn="l">
              <a:spcBef>
                <a:spcPts val="0"/>
              </a:spcBef>
              <a:spcAft>
                <a:spcPts val="0"/>
              </a:spcAft>
              <a:buNone/>
            </a:pPr>
            <a:r>
              <a:rPr lang="en" sz="2000"/>
              <a:t>2.  Show the legal framework that a</a:t>
            </a:r>
            <a:r>
              <a:rPr lang="en" sz="2000"/>
              <a:t>ffected</a:t>
            </a:r>
            <a:r>
              <a:rPr lang="en" sz="2000"/>
              <a:t> corporate governance locally.</a:t>
            </a:r>
            <a:endParaRPr sz="2000"/>
          </a:p>
          <a:p>
            <a:pPr indent="0" lvl="0" marL="0" rtl="0" algn="l">
              <a:spcBef>
                <a:spcPts val="0"/>
              </a:spcBef>
              <a:spcAft>
                <a:spcPts val="0"/>
              </a:spcAft>
              <a:buNone/>
            </a:pPr>
            <a:r>
              <a:rPr lang="en" sz="2000"/>
              <a:t>3.  Enumerate and explain the internal foundation of corporate governance.</a:t>
            </a:r>
            <a:endParaRPr sz="2000"/>
          </a:p>
          <a:p>
            <a:pPr indent="0" lvl="0" marL="0" rtl="0" algn="l">
              <a:spcBef>
                <a:spcPts val="0"/>
              </a:spcBef>
              <a:spcAft>
                <a:spcPts val="0"/>
              </a:spcAft>
              <a:buNone/>
            </a:pPr>
            <a:r>
              <a:rPr lang="en" sz="2000"/>
              <a:t>4.  Explain the functions, duties, and responsibilities of board of directors, chief executive officer, chief finance officer and shareholders.</a:t>
            </a:r>
            <a:endParaRPr sz="2000"/>
          </a:p>
        </p:txBody>
      </p:sp>
      <p:pic>
        <p:nvPicPr>
          <p:cNvPr id="339" name="Google Shape;339;p26"/>
          <p:cNvPicPr preferRelativeResize="0"/>
          <p:nvPr>
            <p:ph idx="2" type="pic"/>
          </p:nvPr>
        </p:nvPicPr>
        <p:blipFill rotWithShape="1">
          <a:blip r:embed="rId3">
            <a:alphaModFix/>
          </a:blip>
          <a:srcRect b="1257" l="0" r="0" t="1247"/>
          <a:stretch/>
        </p:blipFill>
        <p:spPr>
          <a:xfrm>
            <a:off x="5643775" y="463300"/>
            <a:ext cx="2786999" cy="406450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7"/>
          <p:cNvSpPr txBox="1"/>
          <p:nvPr>
            <p:ph idx="2" type="title"/>
          </p:nvPr>
        </p:nvSpPr>
        <p:spPr>
          <a:xfrm>
            <a:off x="4793050" y="1469550"/>
            <a:ext cx="4350900" cy="10830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4000"/>
              <a:t>INTRODUCTION</a:t>
            </a:r>
            <a:endParaRPr sz="4000"/>
          </a:p>
        </p:txBody>
      </p:sp>
      <p:pic>
        <p:nvPicPr>
          <p:cNvPr id="345" name="Google Shape;345;p27"/>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346" name="Google Shape;346;p27"/>
          <p:cNvGrpSpPr/>
          <p:nvPr/>
        </p:nvGrpSpPr>
        <p:grpSpPr>
          <a:xfrm>
            <a:off x="0" y="0"/>
            <a:ext cx="5171100" cy="5143500"/>
            <a:chOff x="0" y="0"/>
            <a:chExt cx="5171100" cy="5143500"/>
          </a:xfrm>
        </p:grpSpPr>
        <p:sp>
          <p:nvSpPr>
            <p:cNvPr id="347" name="Google Shape;347;p27"/>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48" name="Google Shape;348;p27"/>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8"/>
          <p:cNvSpPr txBox="1"/>
          <p:nvPr>
            <p:ph idx="2" type="subTitle"/>
          </p:nvPr>
        </p:nvSpPr>
        <p:spPr>
          <a:xfrm>
            <a:off x="316930" y="1220875"/>
            <a:ext cx="84315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foundation of good corporate governance is the intellectual honesty of directors and senior management. This </a:t>
            </a:r>
            <a:r>
              <a:rPr b="1" lang="en" sz="2200"/>
              <a:t>intellectual honesty</a:t>
            </a:r>
            <a:r>
              <a:rPr lang="en" sz="2200"/>
              <a:t> is expressed by acting in the best interests of the incapacitated company. The </a:t>
            </a:r>
            <a:r>
              <a:rPr b="1" lang="en" sz="2200"/>
              <a:t>corporation</a:t>
            </a:r>
            <a:r>
              <a:rPr lang="en" sz="2200"/>
              <a:t>, on formation, is a juridical person, but it is absolutely incapacitated until its </a:t>
            </a:r>
            <a:r>
              <a:rPr b="1" lang="en" sz="2200"/>
              <a:t>directors</a:t>
            </a:r>
            <a:r>
              <a:rPr lang="en" sz="2200"/>
              <a:t> are appointed and the </a:t>
            </a:r>
            <a:r>
              <a:rPr b="1" lang="en" sz="2200"/>
              <a:t>board</a:t>
            </a:r>
            <a:r>
              <a:rPr lang="en" sz="2200"/>
              <a:t> in turn delegates to management the implementation of its collective decisions.</a:t>
            </a:r>
            <a:endParaRPr sz="2200"/>
          </a:p>
        </p:txBody>
      </p:sp>
      <p:sp>
        <p:nvSpPr>
          <p:cNvPr id="354" name="Google Shape;354;p28"/>
          <p:cNvSpPr txBox="1"/>
          <p:nvPr>
            <p:ph idx="4294967295" type="title"/>
          </p:nvPr>
        </p:nvSpPr>
        <p:spPr>
          <a:xfrm>
            <a:off x="0" y="304800"/>
            <a:ext cx="4350900" cy="793200"/>
          </a:xfrm>
          <a:prstGeom prst="rect">
            <a:avLst/>
          </a:prstGeom>
          <a:solidFill>
            <a:schemeClr val="lt2"/>
          </a:solidFill>
        </p:spPr>
        <p:txBody>
          <a:bodyPr anchorCtr="0" anchor="t" bIns="91425" lIns="91425" spcFirstLastPara="1" rIns="91425" wrap="square" tIns="91425">
            <a:noAutofit/>
          </a:bodyPr>
          <a:lstStyle/>
          <a:p>
            <a:pPr indent="0" lvl="0" marL="0" rtl="0" algn="l">
              <a:spcBef>
                <a:spcPts val="0"/>
              </a:spcBef>
              <a:spcAft>
                <a:spcPts val="0"/>
              </a:spcAft>
              <a:buNone/>
            </a:pPr>
            <a:r>
              <a:rPr lang="en" sz="4000">
                <a:solidFill>
                  <a:schemeClr val="accent1"/>
                </a:solidFill>
              </a:rPr>
              <a:t>INTRODUCTION</a:t>
            </a:r>
            <a:endParaRPr sz="4000">
              <a:solidFill>
                <a:schemeClr val="accen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29"/>
          <p:cNvSpPr txBox="1"/>
          <p:nvPr>
            <p:ph idx="2" type="subTitle"/>
          </p:nvPr>
        </p:nvSpPr>
        <p:spPr>
          <a:xfrm>
            <a:off x="316930" y="1220875"/>
            <a:ext cx="84315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It is the quality of governance that is important and not the quantity. Mindless compliance with a set of rules is not good governance. Good governance connotes acting with </a:t>
            </a:r>
            <a:r>
              <a:rPr lang="en" sz="2200" u="sng"/>
              <a:t>responsibility</a:t>
            </a:r>
            <a:r>
              <a:rPr lang="en" sz="2200"/>
              <a:t>, </a:t>
            </a:r>
            <a:r>
              <a:rPr lang="en" sz="2200" u="sng"/>
              <a:t>accountability</a:t>
            </a:r>
            <a:r>
              <a:rPr lang="en" sz="2200"/>
              <a:t>, </a:t>
            </a:r>
            <a:r>
              <a:rPr lang="en" sz="2200" u="sng"/>
              <a:t>fairness</a:t>
            </a:r>
            <a:r>
              <a:rPr lang="en" sz="2200"/>
              <a:t> and </a:t>
            </a:r>
            <a:r>
              <a:rPr lang="en" sz="2200" u="sng"/>
              <a:t>transparency</a:t>
            </a:r>
            <a:r>
              <a:rPr lang="en" sz="2200"/>
              <a:t>. </a:t>
            </a:r>
            <a:endParaRPr sz="2200"/>
          </a:p>
        </p:txBody>
      </p:sp>
      <p:sp>
        <p:nvSpPr>
          <p:cNvPr id="360" name="Google Shape;360;p29"/>
          <p:cNvSpPr txBox="1"/>
          <p:nvPr>
            <p:ph idx="4294967295" type="title"/>
          </p:nvPr>
        </p:nvSpPr>
        <p:spPr>
          <a:xfrm>
            <a:off x="0" y="304800"/>
            <a:ext cx="4350900" cy="793200"/>
          </a:xfrm>
          <a:prstGeom prst="rect">
            <a:avLst/>
          </a:prstGeom>
          <a:solidFill>
            <a:schemeClr val="lt2"/>
          </a:solidFill>
        </p:spPr>
        <p:txBody>
          <a:bodyPr anchorCtr="0" anchor="t" bIns="91425" lIns="91425" spcFirstLastPara="1" rIns="91425" wrap="square" tIns="91425">
            <a:noAutofit/>
          </a:bodyPr>
          <a:lstStyle/>
          <a:p>
            <a:pPr indent="0" lvl="0" marL="0" rtl="0" algn="l">
              <a:spcBef>
                <a:spcPts val="0"/>
              </a:spcBef>
              <a:spcAft>
                <a:spcPts val="0"/>
              </a:spcAft>
              <a:buNone/>
            </a:pPr>
            <a:r>
              <a:rPr lang="en" sz="4000">
                <a:solidFill>
                  <a:schemeClr val="accent1"/>
                </a:solidFill>
              </a:rPr>
              <a:t>INTRODUCTION</a:t>
            </a:r>
            <a:endParaRPr sz="4000">
              <a:solidFill>
                <a:schemeClr val="accen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30"/>
          <p:cNvSpPr txBox="1"/>
          <p:nvPr>
            <p:ph idx="2" type="subTitle"/>
          </p:nvPr>
        </p:nvSpPr>
        <p:spPr>
          <a:xfrm>
            <a:off x="404300" y="1220875"/>
            <a:ext cx="8344200" cy="306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company needs the right people, team and processes. </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rPr lang="en" sz="2200"/>
              <a:t>The </a:t>
            </a:r>
            <a:r>
              <a:rPr b="1" lang="en" sz="2200"/>
              <a:t>board</a:t>
            </a:r>
            <a:r>
              <a:rPr lang="en" sz="2200"/>
              <a:t> needs to adopt the inclusive approach to governance. This means that the </a:t>
            </a:r>
            <a:r>
              <a:rPr b="1" lang="en" sz="2200"/>
              <a:t>board</a:t>
            </a:r>
            <a:r>
              <a:rPr lang="en" sz="2200"/>
              <a:t>, in its decision-making process, needs to take account of the legitimate interests and expectations of the stakeholders linked to the company.</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t/>
            </a:r>
            <a:endParaRPr sz="2200"/>
          </a:p>
        </p:txBody>
      </p:sp>
      <p:sp>
        <p:nvSpPr>
          <p:cNvPr id="366" name="Google Shape;366;p30"/>
          <p:cNvSpPr txBox="1"/>
          <p:nvPr>
            <p:ph idx="4294967295" type="title"/>
          </p:nvPr>
        </p:nvSpPr>
        <p:spPr>
          <a:xfrm>
            <a:off x="0" y="304800"/>
            <a:ext cx="4350900" cy="793200"/>
          </a:xfrm>
          <a:prstGeom prst="rect">
            <a:avLst/>
          </a:prstGeom>
          <a:solidFill>
            <a:schemeClr val="lt2"/>
          </a:solidFill>
        </p:spPr>
        <p:txBody>
          <a:bodyPr anchorCtr="0" anchor="t" bIns="91425" lIns="91425" spcFirstLastPara="1" rIns="91425" wrap="square" tIns="91425">
            <a:noAutofit/>
          </a:bodyPr>
          <a:lstStyle/>
          <a:p>
            <a:pPr indent="0" lvl="0" marL="0" rtl="0" algn="l">
              <a:spcBef>
                <a:spcPts val="0"/>
              </a:spcBef>
              <a:spcAft>
                <a:spcPts val="0"/>
              </a:spcAft>
              <a:buNone/>
            </a:pPr>
            <a:r>
              <a:rPr lang="en" sz="4000">
                <a:solidFill>
                  <a:schemeClr val="accent1"/>
                </a:solidFill>
              </a:rPr>
              <a:t>INTRODUCTION</a:t>
            </a:r>
            <a:endParaRPr sz="40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1"/>
          <p:cNvSpPr txBox="1"/>
          <p:nvPr>
            <p:ph idx="2" type="subTitle"/>
          </p:nvPr>
        </p:nvSpPr>
        <p:spPr>
          <a:xfrm>
            <a:off x="404300" y="1220875"/>
            <a:ext cx="8344200" cy="306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u="sng"/>
              <a:t>Management</a:t>
            </a:r>
            <a:r>
              <a:rPr lang="en" sz="2200"/>
              <a:t> must communicate with the particular groupings of stakeholders. </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rPr lang="en" sz="2200"/>
              <a:t>Long-term strategy must follow consideration by the board of directors on these </a:t>
            </a:r>
            <a:r>
              <a:rPr b="1" lang="en" sz="2200"/>
              <a:t>five aspects</a:t>
            </a:r>
            <a:r>
              <a:rPr lang="en" sz="2200"/>
              <a:t>: </a:t>
            </a:r>
            <a:r>
              <a:rPr lang="en" sz="2200" u="sng"/>
              <a:t>financial</a:t>
            </a:r>
            <a:r>
              <a:rPr lang="en" sz="2200"/>
              <a:t>, </a:t>
            </a:r>
            <a:r>
              <a:rPr lang="en" sz="2200" u="sng"/>
              <a:t>human</a:t>
            </a:r>
            <a:r>
              <a:rPr lang="en" sz="2200"/>
              <a:t>, </a:t>
            </a:r>
            <a:r>
              <a:rPr lang="en" sz="2200" u="sng"/>
              <a:t>social</a:t>
            </a:r>
            <a:r>
              <a:rPr lang="en" sz="2200"/>
              <a:t>, </a:t>
            </a:r>
            <a:r>
              <a:rPr lang="en" sz="2200" u="sng"/>
              <a:t>environmental</a:t>
            </a:r>
            <a:r>
              <a:rPr lang="en" sz="2200"/>
              <a:t> and </a:t>
            </a:r>
            <a:r>
              <a:rPr lang="en" sz="2200" u="sng"/>
              <a:t>technology</a:t>
            </a:r>
            <a:r>
              <a:rPr lang="en" sz="2200"/>
              <a:t>. </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t/>
            </a:r>
            <a:endParaRPr sz="2200"/>
          </a:p>
        </p:txBody>
      </p:sp>
      <p:sp>
        <p:nvSpPr>
          <p:cNvPr id="372" name="Google Shape;372;p31"/>
          <p:cNvSpPr txBox="1"/>
          <p:nvPr>
            <p:ph idx="4294967295" type="title"/>
          </p:nvPr>
        </p:nvSpPr>
        <p:spPr>
          <a:xfrm>
            <a:off x="0" y="304800"/>
            <a:ext cx="4350900" cy="793200"/>
          </a:xfrm>
          <a:prstGeom prst="rect">
            <a:avLst/>
          </a:prstGeom>
          <a:solidFill>
            <a:schemeClr val="lt2"/>
          </a:solidFill>
        </p:spPr>
        <p:txBody>
          <a:bodyPr anchorCtr="0" anchor="t" bIns="91425" lIns="91425" spcFirstLastPara="1" rIns="91425" wrap="square" tIns="91425">
            <a:noAutofit/>
          </a:bodyPr>
          <a:lstStyle/>
          <a:p>
            <a:pPr indent="0" lvl="0" marL="0" rtl="0" algn="l">
              <a:spcBef>
                <a:spcPts val="0"/>
              </a:spcBef>
              <a:spcAft>
                <a:spcPts val="0"/>
              </a:spcAft>
              <a:buNone/>
            </a:pPr>
            <a:r>
              <a:rPr lang="en" sz="4000">
                <a:solidFill>
                  <a:schemeClr val="accent1"/>
                </a:solidFill>
              </a:rPr>
              <a:t>INTRODUCTION</a:t>
            </a:r>
            <a:endParaRPr sz="4000">
              <a:solidFill>
                <a:schemeClr val="accen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2"/>
          <p:cNvSpPr txBox="1"/>
          <p:nvPr>
            <p:ph idx="2" type="subTitle"/>
          </p:nvPr>
        </p:nvSpPr>
        <p:spPr>
          <a:xfrm>
            <a:off x="404300" y="1220875"/>
            <a:ext cx="8344200" cy="3065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While it is the duty of directors to take risk for reward, directors must ensure that they apply the principles of good governance when taking risks for reward. </a:t>
            </a:r>
            <a:endParaRPr sz="2200"/>
          </a:p>
        </p:txBody>
      </p:sp>
      <p:sp>
        <p:nvSpPr>
          <p:cNvPr id="378" name="Google Shape;378;p32"/>
          <p:cNvSpPr txBox="1"/>
          <p:nvPr>
            <p:ph idx="4294967295" type="title"/>
          </p:nvPr>
        </p:nvSpPr>
        <p:spPr>
          <a:xfrm>
            <a:off x="0" y="304800"/>
            <a:ext cx="4350900" cy="793200"/>
          </a:xfrm>
          <a:prstGeom prst="rect">
            <a:avLst/>
          </a:prstGeom>
          <a:solidFill>
            <a:schemeClr val="lt2"/>
          </a:solidFill>
        </p:spPr>
        <p:txBody>
          <a:bodyPr anchorCtr="0" anchor="t" bIns="91425" lIns="91425" spcFirstLastPara="1" rIns="91425" wrap="square" tIns="91425">
            <a:noAutofit/>
          </a:bodyPr>
          <a:lstStyle/>
          <a:p>
            <a:pPr indent="0" lvl="0" marL="0" rtl="0" algn="l">
              <a:spcBef>
                <a:spcPts val="0"/>
              </a:spcBef>
              <a:spcAft>
                <a:spcPts val="0"/>
              </a:spcAft>
              <a:buNone/>
            </a:pPr>
            <a:r>
              <a:rPr lang="en" sz="4000">
                <a:solidFill>
                  <a:schemeClr val="accent1"/>
                </a:solidFill>
              </a:rPr>
              <a:t>INTRODUCTION</a:t>
            </a:r>
            <a:endParaRPr sz="400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3"/>
          <p:cNvSpPr txBox="1"/>
          <p:nvPr>
            <p:ph idx="1" type="subTitle"/>
          </p:nvPr>
        </p:nvSpPr>
        <p:spPr>
          <a:xfrm>
            <a:off x="3698675" y="1274154"/>
            <a:ext cx="4732200" cy="19527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b="1" lang="en" sz="3600"/>
              <a:t> 	CORPORATE GOVERNANCE IN THE PHILIPPINES</a:t>
            </a:r>
            <a:endParaRPr b="1" sz="3600"/>
          </a:p>
        </p:txBody>
      </p:sp>
      <p:pic>
        <p:nvPicPr>
          <p:cNvPr id="384" name="Google Shape;384;p33"/>
          <p:cNvPicPr preferRelativeResize="0"/>
          <p:nvPr>
            <p:ph idx="2" type="pic"/>
          </p:nvPr>
        </p:nvPicPr>
        <p:blipFill rotWithShape="1">
          <a:blip r:embed="rId3">
            <a:alphaModFix/>
          </a:blip>
          <a:srcRect b="1170" l="0" r="0" t="9488"/>
          <a:stretch/>
        </p:blipFill>
        <p:spPr>
          <a:xfrm>
            <a:off x="0" y="1100950"/>
            <a:ext cx="3008375" cy="4042551"/>
          </a:xfrm>
          <a:prstGeom prst="rect">
            <a:avLst/>
          </a:prstGeom>
          <a:noFill/>
          <a:ln>
            <a:noFill/>
          </a:ln>
        </p:spPr>
      </p:pic>
      <p:grpSp>
        <p:nvGrpSpPr>
          <p:cNvPr id="385" name="Google Shape;385;p33"/>
          <p:cNvGrpSpPr/>
          <p:nvPr/>
        </p:nvGrpSpPr>
        <p:grpSpPr>
          <a:xfrm>
            <a:off x="0" y="309225"/>
            <a:ext cx="4633525" cy="4834275"/>
            <a:chOff x="0" y="309225"/>
            <a:chExt cx="4633525" cy="4834275"/>
          </a:xfrm>
        </p:grpSpPr>
        <p:grpSp>
          <p:nvGrpSpPr>
            <p:cNvPr id="386" name="Google Shape;386;p33"/>
            <p:cNvGrpSpPr/>
            <p:nvPr/>
          </p:nvGrpSpPr>
          <p:grpSpPr>
            <a:xfrm>
              <a:off x="0" y="309225"/>
              <a:ext cx="4633525" cy="4834275"/>
              <a:chOff x="0" y="309225"/>
              <a:chExt cx="4633525" cy="4834275"/>
            </a:xfrm>
          </p:grpSpPr>
          <p:sp>
            <p:nvSpPr>
              <p:cNvPr id="387" name="Google Shape;387;p33"/>
              <p:cNvSpPr/>
              <p:nvPr/>
            </p:nvSpPr>
            <p:spPr>
              <a:xfrm>
                <a:off x="0" y="309225"/>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388" name="Google Shape;388;p33"/>
              <p:cNvSpPr/>
              <p:nvPr/>
            </p:nvSpPr>
            <p:spPr>
              <a:xfrm rot="5400000">
                <a:off x="3055375" y="356535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389" name="Google Shape;389;p33"/>
            <p:cNvGrpSpPr/>
            <p:nvPr/>
          </p:nvGrpSpPr>
          <p:grpSpPr>
            <a:xfrm rot="5400000">
              <a:off x="1849250" y="127200"/>
              <a:ext cx="264200" cy="1286700"/>
              <a:chOff x="8686075" y="539500"/>
              <a:chExt cx="264200" cy="1286700"/>
            </a:xfrm>
          </p:grpSpPr>
          <p:cxnSp>
            <p:nvCxnSpPr>
              <p:cNvPr id="390" name="Google Shape;390;p33"/>
              <p:cNvCxnSpPr/>
              <p:nvPr/>
            </p:nvCxnSpPr>
            <p:spPr>
              <a:xfrm>
                <a:off x="8950275" y="539500"/>
                <a:ext cx="0" cy="1286700"/>
              </a:xfrm>
              <a:prstGeom prst="straightConnector1">
                <a:avLst/>
              </a:prstGeom>
              <a:noFill/>
              <a:ln cap="rnd" cmpd="sng" w="28575">
                <a:solidFill>
                  <a:schemeClr val="lt2"/>
                </a:solidFill>
                <a:prstDash val="dot"/>
                <a:round/>
                <a:headEnd len="med" w="med" type="none"/>
                <a:tailEnd len="med" w="med" type="none"/>
              </a:ln>
            </p:spPr>
          </p:cxnSp>
          <p:cxnSp>
            <p:nvCxnSpPr>
              <p:cNvPr id="391" name="Google Shape;391;p33"/>
              <p:cNvCxnSpPr/>
              <p:nvPr/>
            </p:nvCxnSpPr>
            <p:spPr>
              <a:xfrm>
                <a:off x="8686075" y="539500"/>
                <a:ext cx="0" cy="1286700"/>
              </a:xfrm>
              <a:prstGeom prst="straightConnector1">
                <a:avLst/>
              </a:prstGeom>
              <a:noFill/>
              <a:ln cap="rnd" cmpd="sng" w="28575">
                <a:solidFill>
                  <a:schemeClr val="lt2"/>
                </a:solidFill>
                <a:prstDash val="dot"/>
                <a:round/>
                <a:headEnd len="med" w="med" type="none"/>
                <a:tailEnd len="med" w="med" type="none"/>
              </a:ln>
            </p:spPr>
          </p:cxnSp>
        </p:gr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4"/>
          <p:cNvSpPr txBox="1"/>
          <p:nvPr>
            <p:ph idx="2" type="subTitle"/>
          </p:nvPr>
        </p:nvSpPr>
        <p:spPr>
          <a:xfrm>
            <a:off x="316925" y="805825"/>
            <a:ext cx="8389800" cy="357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Long before the collapse of Enron and WorldCom, the Philippines had its own share of corporate scandals like BW Resources Corporation, whose share prices hit record highs and then collapsed in 1999. These scandals brought down the stock market's image and weakened private investor confidence. The scandals have their roots in management's desire to project a false picture of performance, with the aim of driving up the value of the corporation in a competitive global market.</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5"/>
          <p:cNvSpPr txBox="1"/>
          <p:nvPr>
            <p:ph idx="2" type="subTitle"/>
          </p:nvPr>
        </p:nvSpPr>
        <p:spPr>
          <a:xfrm>
            <a:off x="316925" y="805825"/>
            <a:ext cx="8389800" cy="33126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	Corporate governance is needed to make corporate managements more accountable, and their auditors more rigorous. But good governance requires fair legal frameworks that should be enforced impartially. The P</a:t>
            </a:r>
            <a:r>
              <a:rPr lang="en" sz="2200" u="sng">
                <a:solidFill>
                  <a:schemeClr val="accent1"/>
                </a:solidFill>
              </a:rPr>
              <a:t>hilippine Securities and Exchange Commission (SEC)</a:t>
            </a:r>
            <a:r>
              <a:rPr lang="en" sz="2200">
                <a:solidFill>
                  <a:schemeClr val="accent1"/>
                </a:solidFill>
              </a:rPr>
              <a:t>, a principal player in matters of corporate governance, issued Memorandum Circular No. 2, Series of 2002, otherwise known as the Code of Corporate Governance, under SEC Resolution No. 135, dated Apr. 4, 2002. The code is now </a:t>
            </a:r>
            <a:endParaRPr sz="2200">
              <a:solidFill>
                <a:schemeClr val="accent1"/>
              </a:solidFill>
            </a:endParaRPr>
          </a:p>
          <a:p>
            <a:pPr indent="0" lvl="0" marL="0" rtl="0" algn="l">
              <a:spcBef>
                <a:spcPts val="0"/>
              </a:spcBef>
              <a:spcAft>
                <a:spcPts val="0"/>
              </a:spcAft>
              <a:buNone/>
            </a:pPr>
            <a:r>
              <a:rPr lang="en" sz="2200">
                <a:solidFill>
                  <a:schemeClr val="accent1"/>
                </a:solidFill>
              </a:rPr>
              <a:t>effective and must be followed under pain of penalty.</a:t>
            </a:r>
            <a:endParaRPr sz="2200">
              <a:solidFill>
                <a:schemeClr val="accen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36"/>
          <p:cNvSpPr txBox="1"/>
          <p:nvPr>
            <p:ph idx="2" type="subTitle"/>
          </p:nvPr>
        </p:nvSpPr>
        <p:spPr>
          <a:xfrm>
            <a:off x="316925" y="653425"/>
            <a:ext cx="8389800" cy="357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Code aims to promote corporate governance reforms that will raise investor confidence, develop the capital market and help achieve high sustained growth for the corporate sector and the economy. The code applies to: (1) corporations whose securities are registered or listed, (2) corporations who are grantees of permits/licenses and secondary franchises from the Commission, (3) public companies and (4) branches or subsidiaries of foreign corporations operating in the Philippines whose securities are registered or listed. Some of the code's salient </a:t>
            </a:r>
            <a:endParaRPr sz="2200"/>
          </a:p>
          <a:p>
            <a:pPr indent="0" lvl="0" marL="0" rtl="0" algn="l">
              <a:spcBef>
                <a:spcPts val="0"/>
              </a:spcBef>
              <a:spcAft>
                <a:spcPts val="0"/>
              </a:spcAft>
              <a:buNone/>
            </a:pPr>
            <a:r>
              <a:rPr lang="en" sz="2200"/>
              <a:t>features are as follows:</a:t>
            </a:r>
            <a:endParaRPr sz="2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7"/>
          <p:cNvSpPr txBox="1"/>
          <p:nvPr>
            <p:ph type="title"/>
          </p:nvPr>
        </p:nvSpPr>
        <p:spPr>
          <a:xfrm>
            <a:off x="713225" y="11226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100"/>
              <a:t>The Board shall also constitute committees in aid of good corporate governance such as:</a:t>
            </a:r>
            <a:endParaRPr sz="2100"/>
          </a:p>
        </p:txBody>
      </p:sp>
      <p:sp>
        <p:nvSpPr>
          <p:cNvPr id="412" name="Google Shape;412;p37"/>
          <p:cNvSpPr txBox="1"/>
          <p:nvPr>
            <p:ph idx="1" type="subTitle"/>
          </p:nvPr>
        </p:nvSpPr>
        <p:spPr>
          <a:xfrm>
            <a:off x="713225" y="17807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300"/>
              <a:t>1. The </a:t>
            </a:r>
            <a:r>
              <a:rPr b="1" lang="en" sz="2300"/>
              <a:t>Audit Committee</a:t>
            </a:r>
            <a:r>
              <a:rPr lang="en" sz="2300"/>
              <a:t>, whose responsibility is to inculcate in the minds of the Board members the importance of a sound system of internal control and the Board's oversight responsibility;</a:t>
            </a:r>
            <a:endParaRPr sz="2300"/>
          </a:p>
        </p:txBody>
      </p:sp>
      <p:pic>
        <p:nvPicPr>
          <p:cNvPr id="413" name="Google Shape;413;p37"/>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414" name="Google Shape;414;p37"/>
          <p:cNvGrpSpPr/>
          <p:nvPr/>
        </p:nvGrpSpPr>
        <p:grpSpPr>
          <a:xfrm>
            <a:off x="3597189" y="116200"/>
            <a:ext cx="2738811" cy="5027300"/>
            <a:chOff x="3597189" y="116200"/>
            <a:chExt cx="2738811" cy="5027300"/>
          </a:xfrm>
        </p:grpSpPr>
        <p:grpSp>
          <p:nvGrpSpPr>
            <p:cNvPr id="415" name="Google Shape;415;p37"/>
            <p:cNvGrpSpPr/>
            <p:nvPr/>
          </p:nvGrpSpPr>
          <p:grpSpPr>
            <a:xfrm>
              <a:off x="3597189" y="4407061"/>
              <a:ext cx="123000" cy="393878"/>
              <a:chOff x="8369264" y="3283461"/>
              <a:chExt cx="123000" cy="393878"/>
            </a:xfrm>
          </p:grpSpPr>
          <p:sp>
            <p:nvSpPr>
              <p:cNvPr id="416" name="Google Shape;416;p37"/>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17" name="Google Shape;417;p37"/>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418" name="Google Shape;418;p37"/>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19" name="Google Shape;419;p37"/>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8"/>
          <p:cNvSpPr txBox="1"/>
          <p:nvPr>
            <p:ph type="title"/>
          </p:nvPr>
        </p:nvSpPr>
        <p:spPr>
          <a:xfrm>
            <a:off x="713225" y="14274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The Board shall also constitute committees in aid of good corporate governance such as:</a:t>
            </a:r>
            <a:endParaRPr sz="2400"/>
          </a:p>
        </p:txBody>
      </p:sp>
      <p:sp>
        <p:nvSpPr>
          <p:cNvPr id="425" name="Google Shape;425;p38"/>
          <p:cNvSpPr txBox="1"/>
          <p:nvPr>
            <p:ph idx="1" type="subTitle"/>
          </p:nvPr>
        </p:nvSpPr>
        <p:spPr>
          <a:xfrm>
            <a:off x="713225" y="20855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2. The </a:t>
            </a:r>
            <a:r>
              <a:rPr b="1" lang="en" sz="2400"/>
              <a:t>Nomination Committee</a:t>
            </a:r>
            <a:r>
              <a:rPr lang="en" sz="2400"/>
              <a:t>, whose function is to review and evaluate the qualifications of all persons nominated to the Board; and</a:t>
            </a:r>
            <a:endParaRPr sz="2400"/>
          </a:p>
        </p:txBody>
      </p:sp>
      <p:pic>
        <p:nvPicPr>
          <p:cNvPr id="426" name="Google Shape;426;p38"/>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427" name="Google Shape;427;p38"/>
          <p:cNvGrpSpPr/>
          <p:nvPr/>
        </p:nvGrpSpPr>
        <p:grpSpPr>
          <a:xfrm>
            <a:off x="3597189" y="116200"/>
            <a:ext cx="2738811" cy="5027300"/>
            <a:chOff x="3597189" y="116200"/>
            <a:chExt cx="2738811" cy="5027300"/>
          </a:xfrm>
        </p:grpSpPr>
        <p:grpSp>
          <p:nvGrpSpPr>
            <p:cNvPr id="428" name="Google Shape;428;p38"/>
            <p:cNvGrpSpPr/>
            <p:nvPr/>
          </p:nvGrpSpPr>
          <p:grpSpPr>
            <a:xfrm>
              <a:off x="3597189" y="4407061"/>
              <a:ext cx="123000" cy="393878"/>
              <a:chOff x="8369264" y="3283461"/>
              <a:chExt cx="123000" cy="393878"/>
            </a:xfrm>
          </p:grpSpPr>
          <p:sp>
            <p:nvSpPr>
              <p:cNvPr id="429" name="Google Shape;429;p38"/>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30" name="Google Shape;430;p38"/>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431" name="Google Shape;431;p38"/>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32" name="Google Shape;432;p38"/>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39"/>
          <p:cNvSpPr txBox="1"/>
          <p:nvPr>
            <p:ph type="title"/>
          </p:nvPr>
        </p:nvSpPr>
        <p:spPr>
          <a:xfrm>
            <a:off x="713225" y="11988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The Board shall also constitute committees in aid of good corporate governance such as:</a:t>
            </a:r>
            <a:endParaRPr sz="2400"/>
          </a:p>
        </p:txBody>
      </p:sp>
      <p:sp>
        <p:nvSpPr>
          <p:cNvPr id="438" name="Google Shape;438;p39"/>
          <p:cNvSpPr txBox="1"/>
          <p:nvPr>
            <p:ph idx="1" type="subTitle"/>
          </p:nvPr>
        </p:nvSpPr>
        <p:spPr>
          <a:xfrm>
            <a:off x="713225" y="18569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3. The </a:t>
            </a:r>
            <a:r>
              <a:rPr b="1" lang="en" sz="2400"/>
              <a:t>Compensation or Remuneration Committee</a:t>
            </a:r>
            <a:r>
              <a:rPr lang="en" sz="2400"/>
              <a:t>, whose task is to establish a formal and transparent procedure for developing a policy on executive remuneration.</a:t>
            </a:r>
            <a:endParaRPr sz="2400"/>
          </a:p>
        </p:txBody>
      </p:sp>
      <p:pic>
        <p:nvPicPr>
          <p:cNvPr id="439" name="Google Shape;439;p39"/>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440" name="Google Shape;440;p39"/>
          <p:cNvGrpSpPr/>
          <p:nvPr/>
        </p:nvGrpSpPr>
        <p:grpSpPr>
          <a:xfrm>
            <a:off x="3597189" y="116200"/>
            <a:ext cx="2738811" cy="5027300"/>
            <a:chOff x="3597189" y="116200"/>
            <a:chExt cx="2738811" cy="5027300"/>
          </a:xfrm>
        </p:grpSpPr>
        <p:grpSp>
          <p:nvGrpSpPr>
            <p:cNvPr id="441" name="Google Shape;441;p39"/>
            <p:cNvGrpSpPr/>
            <p:nvPr/>
          </p:nvGrpSpPr>
          <p:grpSpPr>
            <a:xfrm>
              <a:off x="3597189" y="4407061"/>
              <a:ext cx="123000" cy="393878"/>
              <a:chOff x="8369264" y="3283461"/>
              <a:chExt cx="123000" cy="393878"/>
            </a:xfrm>
          </p:grpSpPr>
          <p:sp>
            <p:nvSpPr>
              <p:cNvPr id="442" name="Google Shape;442;p39"/>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43" name="Google Shape;443;p39"/>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444" name="Google Shape;444;p39"/>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45" name="Google Shape;445;p39"/>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40"/>
          <p:cNvSpPr txBox="1"/>
          <p:nvPr>
            <p:ph idx="2" type="subTitle"/>
          </p:nvPr>
        </p:nvSpPr>
        <p:spPr>
          <a:xfrm>
            <a:off x="316925" y="653425"/>
            <a:ext cx="8389800" cy="357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	The code also emphasizes the importance of the work of the </a:t>
            </a:r>
            <a:r>
              <a:rPr b="1" lang="en" sz="2200"/>
              <a:t>Corporate Secretary</a:t>
            </a:r>
            <a:r>
              <a:rPr lang="en" sz="2200"/>
              <a:t>, who must be a Filipino and an officer of the corporation. He should work and deal fairly and objectively with all the constituencies of the corporation.</a:t>
            </a:r>
            <a:endParaRPr sz="2200"/>
          </a:p>
          <a:p>
            <a:pPr indent="0" lvl="0" marL="0" rtl="0" algn="l">
              <a:spcBef>
                <a:spcPts val="0"/>
              </a:spcBef>
              <a:spcAft>
                <a:spcPts val="0"/>
              </a:spcAft>
              <a:buNone/>
            </a:pPr>
            <a:r>
              <a:t/>
            </a:r>
            <a:endParaRPr sz="2200"/>
          </a:p>
          <a:p>
            <a:pPr indent="457200" lvl="0" marL="0" rtl="0" algn="l">
              <a:spcBef>
                <a:spcPts val="0"/>
              </a:spcBef>
              <a:spcAft>
                <a:spcPts val="0"/>
              </a:spcAft>
              <a:buNone/>
            </a:pPr>
            <a:r>
              <a:rPr lang="en" sz="2200"/>
              <a:t>In order for the Board Members to fulfill their responsibilities, they should be provided with complete, adequate and timely information prior to Board meetings on an </a:t>
            </a:r>
            <a:r>
              <a:rPr lang="en" sz="2200"/>
              <a:t>ongoing</a:t>
            </a:r>
            <a:r>
              <a:rPr lang="en" sz="2200"/>
              <a:t> basis. The </a:t>
            </a:r>
            <a:r>
              <a:rPr b="1" lang="en" sz="2200"/>
              <a:t>Board </a:t>
            </a:r>
            <a:r>
              <a:rPr lang="en" sz="2200"/>
              <a:t>is primarily accountable to the shareholders, and </a:t>
            </a:r>
            <a:endParaRPr sz="2200"/>
          </a:p>
          <a:p>
            <a:pPr indent="0" lvl="0" marL="0" rtl="0" algn="l">
              <a:spcBef>
                <a:spcPts val="0"/>
              </a:spcBef>
              <a:spcAft>
                <a:spcPts val="0"/>
              </a:spcAft>
              <a:buNone/>
            </a:pPr>
            <a:r>
              <a:rPr b="1" lang="en" sz="2200"/>
              <a:t>Management </a:t>
            </a:r>
            <a:r>
              <a:rPr lang="en" sz="2200"/>
              <a:t>is primarily accountable to the Board. </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41"/>
          <p:cNvSpPr txBox="1"/>
          <p:nvPr>
            <p:ph idx="2" type="subTitle"/>
          </p:nvPr>
        </p:nvSpPr>
        <p:spPr>
          <a:xfrm>
            <a:off x="316925" y="1110625"/>
            <a:ext cx="8389800" cy="23343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The Board, through the Audit Committee, shall recommend to the stockholders a duly accredited external auditor who shall undertake an independent audit and shall provide an objective assurance on the way in which financial statements are prepared and presented. The </a:t>
            </a:r>
            <a:r>
              <a:rPr b="1" lang="en" sz="2200">
                <a:solidFill>
                  <a:schemeClr val="accent1"/>
                </a:solidFill>
              </a:rPr>
              <a:t>external auditor</a:t>
            </a:r>
            <a:r>
              <a:rPr lang="en" sz="2200">
                <a:solidFill>
                  <a:schemeClr val="accent1"/>
                </a:solidFill>
              </a:rPr>
              <a:t> should be rotated every five (5) years or earlier or the handling partner should be changed.</a:t>
            </a:r>
            <a:endParaRPr sz="2200">
              <a:solidFill>
                <a:schemeClr val="accen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42"/>
          <p:cNvSpPr txBox="1"/>
          <p:nvPr>
            <p:ph idx="2" type="subTitle"/>
          </p:nvPr>
        </p:nvSpPr>
        <p:spPr>
          <a:xfrm>
            <a:off x="316925" y="653425"/>
            <a:ext cx="8389800" cy="357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following </a:t>
            </a:r>
            <a:r>
              <a:rPr lang="en" sz="2200" u="sng"/>
              <a:t>stockholders rights</a:t>
            </a:r>
            <a:r>
              <a:rPr lang="en" sz="2200"/>
              <a:t> should be respected: (1) voting right; (2) pre- emptive right; (3) power of inspection; (4) right to information; (5) right to dividends and (5) appraisal right among others. </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rPr lang="en" sz="2200"/>
              <a:t>The </a:t>
            </a:r>
            <a:r>
              <a:rPr b="1" lang="en" sz="2200"/>
              <a:t>management</a:t>
            </a:r>
            <a:r>
              <a:rPr lang="en" sz="2200"/>
              <a:t> may establish a performance evaluation system to measure the performance of the Board and top-level management of the corporation.</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3"/>
          <p:cNvSpPr txBox="1"/>
          <p:nvPr>
            <p:ph idx="2" type="subTitle"/>
          </p:nvPr>
        </p:nvSpPr>
        <p:spPr>
          <a:xfrm>
            <a:off x="316925" y="1339225"/>
            <a:ext cx="8389800" cy="1889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chemeClr val="accent1"/>
                </a:solidFill>
              </a:rPr>
              <a:t>Disclosure</a:t>
            </a:r>
            <a:r>
              <a:rPr lang="en" sz="2200">
                <a:solidFill>
                  <a:schemeClr val="accent1"/>
                </a:solidFill>
              </a:rPr>
              <a:t> is a vital and dominant theme in the Code. The more transparent the internal workings of the company and cash flows, the more difficult it will be for management and controlling shareholders to misappropriate or mismanage company</a:t>
            </a:r>
            <a:endParaRPr sz="2200">
              <a:solidFill>
                <a:schemeClr val="accent1"/>
              </a:solidFill>
            </a:endParaRPr>
          </a:p>
          <a:p>
            <a:pPr indent="0" lvl="0" marL="0" rtl="0" algn="l">
              <a:spcBef>
                <a:spcPts val="0"/>
              </a:spcBef>
              <a:spcAft>
                <a:spcPts val="0"/>
              </a:spcAft>
              <a:buNone/>
            </a:pPr>
            <a:r>
              <a:rPr lang="en" sz="2200">
                <a:solidFill>
                  <a:schemeClr val="accent1"/>
                </a:solidFill>
              </a:rPr>
              <a:t>assets.</a:t>
            </a:r>
            <a:endParaRPr sz="2200">
              <a:solidFill>
                <a:schemeClr val="accent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44"/>
          <p:cNvSpPr txBox="1"/>
          <p:nvPr>
            <p:ph idx="2" type="subTitle"/>
          </p:nvPr>
        </p:nvSpPr>
        <p:spPr>
          <a:xfrm>
            <a:off x="316925" y="653425"/>
            <a:ext cx="8389800" cy="357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200"/>
              <a:t>Corporations </a:t>
            </a:r>
            <a:r>
              <a:rPr lang="en" sz="2200"/>
              <a:t>shall promulgate and adopt their corporate governance rules and principles in accordance with the Code. </a:t>
            </a:r>
            <a:r>
              <a:rPr b="1" lang="en" sz="2200"/>
              <a:t>Rules</a:t>
            </a:r>
            <a:r>
              <a:rPr lang="en" sz="2200"/>
              <a:t> shall be in manual form, available as reference by the directors and submitted to the SEC. Any corporation who fails to adopt a manual of corporate governance shall be penalized P100,000 after due notice and hearing. All corporations affected by this Code shall submit their manual by July 1, 2002 to be effective Jan. 1, 2003.</a:t>
            </a:r>
            <a:endParaRPr sz="22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45"/>
          <p:cNvSpPr txBox="1"/>
          <p:nvPr>
            <p:ph type="title"/>
          </p:nvPr>
        </p:nvSpPr>
        <p:spPr>
          <a:xfrm>
            <a:off x="5341875" y="1940975"/>
            <a:ext cx="3088800" cy="15969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CORPORATE GOVERNANCE</a:t>
            </a:r>
            <a:endParaRPr sz="3000"/>
          </a:p>
        </p:txBody>
      </p:sp>
      <p:sp>
        <p:nvSpPr>
          <p:cNvPr id="476" name="Google Shape;476;p45"/>
          <p:cNvSpPr txBox="1"/>
          <p:nvPr>
            <p:ph idx="2" type="title"/>
          </p:nvPr>
        </p:nvSpPr>
        <p:spPr>
          <a:xfrm>
            <a:off x="5016675" y="1206875"/>
            <a:ext cx="3414000" cy="10887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INTERNAL FOUNDATION OF </a:t>
            </a:r>
            <a:endParaRPr sz="3000"/>
          </a:p>
        </p:txBody>
      </p:sp>
      <p:pic>
        <p:nvPicPr>
          <p:cNvPr id="477" name="Google Shape;477;p45"/>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478" name="Google Shape;478;p45"/>
          <p:cNvGrpSpPr/>
          <p:nvPr/>
        </p:nvGrpSpPr>
        <p:grpSpPr>
          <a:xfrm>
            <a:off x="0" y="0"/>
            <a:ext cx="5171100" cy="5143500"/>
            <a:chOff x="0" y="0"/>
            <a:chExt cx="5171100" cy="5143500"/>
          </a:xfrm>
        </p:grpSpPr>
        <p:sp>
          <p:nvSpPr>
            <p:cNvPr id="479" name="Google Shape;479;p45"/>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480" name="Google Shape;480;p45"/>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46"/>
          <p:cNvSpPr txBox="1"/>
          <p:nvPr>
            <p:ph type="title"/>
          </p:nvPr>
        </p:nvSpPr>
        <p:spPr>
          <a:xfrm>
            <a:off x="0" y="309625"/>
            <a:ext cx="5300700" cy="698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accent1"/>
                </a:solidFill>
              </a:rPr>
              <a:t>BOARD OF DIRECTORS</a:t>
            </a:r>
            <a:endParaRPr>
              <a:solidFill>
                <a:schemeClr val="accent1"/>
              </a:solidFill>
            </a:endParaRPr>
          </a:p>
        </p:txBody>
      </p:sp>
      <p:sp>
        <p:nvSpPr>
          <p:cNvPr id="486" name="Google Shape;486;p46"/>
          <p:cNvSpPr txBox="1"/>
          <p:nvPr>
            <p:ph idx="2" type="subTitle"/>
          </p:nvPr>
        </p:nvSpPr>
        <p:spPr>
          <a:xfrm>
            <a:off x="316929" y="1220875"/>
            <a:ext cx="79146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 </a:t>
            </a:r>
            <a:r>
              <a:rPr b="1" lang="en" sz="2200"/>
              <a:t>board of director</a:t>
            </a:r>
            <a:r>
              <a:rPr lang="en" sz="2200"/>
              <a:t> is a body of elected or appointed by </a:t>
            </a:r>
            <a:r>
              <a:rPr b="1" lang="en" sz="2200"/>
              <a:t>shareholders</a:t>
            </a:r>
            <a:r>
              <a:rPr lang="en" sz="2200"/>
              <a:t> who jointly oversee the activities and the overall managerial and operational aspects of the corporation. The said activities are determined by the powers, duties, and responsibilities delegated to it or granted by an authority which can be from the shareholders and/or from the by-laws itself.</a:t>
            </a:r>
            <a:endParaRPr sz="2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47"/>
          <p:cNvSpPr txBox="1"/>
          <p:nvPr>
            <p:ph type="title"/>
          </p:nvPr>
        </p:nvSpPr>
        <p:spPr>
          <a:xfrm>
            <a:off x="0" y="309625"/>
            <a:ext cx="5869200" cy="10272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800">
                <a:solidFill>
                  <a:schemeClr val="accent1"/>
                </a:solidFill>
              </a:rPr>
              <a:t>Authority and Responsibility and Purpose of the Board of Directors</a:t>
            </a:r>
            <a:endParaRPr sz="2800">
              <a:solidFill>
                <a:schemeClr val="accent1"/>
              </a:solidFill>
            </a:endParaRPr>
          </a:p>
        </p:txBody>
      </p:sp>
      <p:sp>
        <p:nvSpPr>
          <p:cNvPr id="492" name="Google Shape;492;p47"/>
          <p:cNvSpPr txBox="1"/>
          <p:nvPr>
            <p:ph idx="2" type="subTitle"/>
          </p:nvPr>
        </p:nvSpPr>
        <p:spPr>
          <a:xfrm>
            <a:off x="316925" y="1373275"/>
            <a:ext cx="7914600" cy="268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most important responsibility of the board of directors is to protect the resources entrusted to them by the shareholders' and make sure the latter receive a decent return on their investment.</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t/>
            </a:r>
            <a:endParaRPr sz="2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48"/>
          <p:cNvSpPr txBox="1"/>
          <p:nvPr>
            <p:ph type="title"/>
          </p:nvPr>
        </p:nvSpPr>
        <p:spPr>
          <a:xfrm>
            <a:off x="0" y="233425"/>
            <a:ext cx="5869200" cy="10272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800">
                <a:solidFill>
                  <a:schemeClr val="accent1"/>
                </a:solidFill>
              </a:rPr>
              <a:t>Authority and Responsibility and Purpose of the Board of Directors</a:t>
            </a:r>
            <a:endParaRPr sz="2800">
              <a:solidFill>
                <a:schemeClr val="accent1"/>
              </a:solidFill>
            </a:endParaRPr>
          </a:p>
        </p:txBody>
      </p:sp>
      <p:sp>
        <p:nvSpPr>
          <p:cNvPr id="498" name="Google Shape;498;p48"/>
          <p:cNvSpPr txBox="1"/>
          <p:nvPr>
            <p:ph idx="2" type="subTitle"/>
          </p:nvPr>
        </p:nvSpPr>
        <p:spPr>
          <a:xfrm>
            <a:off x="316925" y="1297075"/>
            <a:ext cx="7914600" cy="3150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a:t>
            </a:r>
            <a:r>
              <a:rPr b="1" lang="en" sz="2200"/>
              <a:t>board of director</a:t>
            </a:r>
            <a:r>
              <a:rPr lang="en" sz="2200"/>
              <a:t> is the top governing authority within the management structure at any publicly listed company. It is the board's job to select, evaluate, and approve appropriate compensation for the company's CEO, assess the attractiveness dividend payment scheme and its amount, recommend stock splits, oversee share reacquisition programs, approve the company's financial statements reports and other </a:t>
            </a:r>
            <a:br>
              <a:rPr lang="en" sz="2200"/>
            </a:br>
            <a:r>
              <a:rPr lang="en" sz="2200"/>
              <a:t>financial highlights, and recommend or in some </a:t>
            </a:r>
            <a:br>
              <a:rPr lang="en" sz="2200"/>
            </a:br>
            <a:r>
              <a:rPr lang="en" sz="2200"/>
              <a:t>instances discourage acquisitions and mergers.</a:t>
            </a:r>
            <a:endParaRPr sz="22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49"/>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700"/>
              <a:t>Structure and Makeup of the Board of Directors</a:t>
            </a:r>
            <a:endParaRPr sz="2700"/>
          </a:p>
        </p:txBody>
      </p:sp>
      <p:sp>
        <p:nvSpPr>
          <p:cNvPr id="504" name="Google Shape;504;p49"/>
          <p:cNvSpPr txBox="1"/>
          <p:nvPr>
            <p:ph idx="2" type="subTitle"/>
          </p:nvPr>
        </p:nvSpPr>
        <p:spPr>
          <a:xfrm>
            <a:off x="316925" y="1220875"/>
            <a:ext cx="8263800" cy="347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a:t>
            </a:r>
            <a:r>
              <a:rPr b="1" lang="en" sz="2200"/>
              <a:t>board</a:t>
            </a:r>
            <a:r>
              <a:rPr lang="en" sz="2200"/>
              <a:t> is made up of individual men and women, the "directors" who are elected by the shareholders. Many companies work on a rotating system so that only a fraction of the directors are up for election each year; this makes it much more difficult for a complete board change to take place due to a hostile takeover.</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50"/>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700"/>
              <a:t>Structure and Makeup of the Board of Directors</a:t>
            </a:r>
            <a:endParaRPr sz="2700"/>
          </a:p>
        </p:txBody>
      </p:sp>
      <p:sp>
        <p:nvSpPr>
          <p:cNvPr id="510" name="Google Shape;510;p50"/>
          <p:cNvSpPr txBox="1"/>
          <p:nvPr>
            <p:ph idx="2" type="subTitle"/>
          </p:nvPr>
        </p:nvSpPr>
        <p:spPr>
          <a:xfrm>
            <a:off x="316925" y="1220875"/>
            <a:ext cx="8263800" cy="347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In fact this system if purposely employed as a device as one of the tactics under anti-takeover defenses. In most cases, directors either: 1.) have a vested interest in the company, 2.) work in the upper management of the company, or 3.) are independent from the company but are known for their business abilities.</a:t>
            </a:r>
            <a:endParaRPr sz="22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51"/>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Committees on the Board of Directors</a:t>
            </a:r>
            <a:endParaRPr sz="3000"/>
          </a:p>
        </p:txBody>
      </p:sp>
      <p:sp>
        <p:nvSpPr>
          <p:cNvPr id="516" name="Google Shape;516;p51"/>
          <p:cNvSpPr txBox="1"/>
          <p:nvPr>
            <p:ph idx="2" type="subTitle"/>
          </p:nvPr>
        </p:nvSpPr>
        <p:spPr>
          <a:xfrm>
            <a:off x="316925" y="1220875"/>
            <a:ext cx="8166000" cy="25761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	The board of </a:t>
            </a:r>
            <a:r>
              <a:rPr lang="en" sz="2200">
                <a:solidFill>
                  <a:schemeClr val="accent1"/>
                </a:solidFill>
              </a:rPr>
              <a:t>directors</a:t>
            </a:r>
            <a:r>
              <a:rPr lang="en" sz="2200">
                <a:solidFill>
                  <a:schemeClr val="accent1"/>
                </a:solidFill>
              </a:rPr>
              <a:t> responsibilities includes the institution of the audit and compensation committees. The </a:t>
            </a:r>
            <a:r>
              <a:rPr lang="en" sz="2200" u="sng">
                <a:solidFill>
                  <a:schemeClr val="accent1"/>
                </a:solidFill>
              </a:rPr>
              <a:t>audit committee</a:t>
            </a:r>
            <a:r>
              <a:rPr lang="en" sz="2200">
                <a:solidFill>
                  <a:schemeClr val="accent1"/>
                </a:solidFill>
              </a:rPr>
              <a:t> is responsible in making sure that the company's financial statements and reports are reasonably accurate and use fair estimates in accordance with the applicable financial reporting standards. The board members select, hire, and </a:t>
            </a:r>
            <a:endParaRPr sz="2200">
              <a:solidFill>
                <a:schemeClr val="accent1"/>
              </a:solidFill>
            </a:endParaRPr>
          </a:p>
          <a:p>
            <a:pPr indent="0" lvl="0" marL="0" rtl="0" algn="l">
              <a:spcBef>
                <a:spcPts val="0"/>
              </a:spcBef>
              <a:spcAft>
                <a:spcPts val="0"/>
              </a:spcAft>
              <a:buNone/>
            </a:pPr>
            <a:r>
              <a:rPr lang="en" sz="2200">
                <a:solidFill>
                  <a:schemeClr val="accent1"/>
                </a:solidFill>
              </a:rPr>
              <a:t>work with an outside auditing firm. </a:t>
            </a:r>
            <a:endParaRPr sz="2200">
              <a:solidFill>
                <a:schemeClr val="accent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52"/>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t>Ownership Structure and Its Impact on the Board of Directors</a:t>
            </a:r>
            <a:endParaRPr sz="2100"/>
          </a:p>
        </p:txBody>
      </p:sp>
      <p:sp>
        <p:nvSpPr>
          <p:cNvPr id="522" name="Google Shape;522;p52"/>
          <p:cNvSpPr txBox="1"/>
          <p:nvPr>
            <p:ph idx="2" type="subTitle"/>
          </p:nvPr>
        </p:nvSpPr>
        <p:spPr>
          <a:xfrm>
            <a:off x="316925" y="1220875"/>
            <a:ext cx="8166000" cy="25761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The particular ownership structure of a corporation has a huge impact on the efficiency and effectiveness of the board of directors to govern. In a company where a large, single shareholder exists, that entity or individual investor can effectively control the corporation. If the director has a trouble, he can appeal things to the controlling shareholder. </a:t>
            </a:r>
            <a:endParaRPr sz="2200">
              <a:solidFill>
                <a:schemeClr val="accent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53"/>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t>Ownership Structure and Its Impact on the Board of Directors</a:t>
            </a:r>
            <a:endParaRPr sz="2100"/>
          </a:p>
        </p:txBody>
      </p:sp>
      <p:sp>
        <p:nvSpPr>
          <p:cNvPr id="528" name="Google Shape;528;p53"/>
          <p:cNvSpPr txBox="1"/>
          <p:nvPr>
            <p:ph idx="2" type="subTitle"/>
          </p:nvPr>
        </p:nvSpPr>
        <p:spPr>
          <a:xfrm>
            <a:off x="316925" y="1220875"/>
            <a:ext cx="8166000" cy="25761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In a company where no controlling shareholder exists, the directors should act as if one did exist and attempt to protect this imaginary entity at all times, even to the extent of firing the CEO, making changes to the structure that are unpopular with management, or turning down acquisitions due to cost consideration.</a:t>
            </a:r>
            <a:endParaRPr sz="2200">
              <a:solidFill>
                <a:schemeClr val="accent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54"/>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CHIEF EXECUTIVE OFFICER (CEO)</a:t>
            </a:r>
            <a:endParaRPr/>
          </a:p>
        </p:txBody>
      </p:sp>
      <p:sp>
        <p:nvSpPr>
          <p:cNvPr id="534" name="Google Shape;534;p54"/>
          <p:cNvSpPr txBox="1"/>
          <p:nvPr>
            <p:ph idx="2" type="subTitle"/>
          </p:nvPr>
        </p:nvSpPr>
        <p:spPr>
          <a:xfrm>
            <a:off x="316930" y="1220875"/>
            <a:ext cx="8291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a:t>
            </a:r>
            <a:r>
              <a:rPr b="1" lang="en" sz="2200"/>
              <a:t>Chief Executive Officer (CEO)</a:t>
            </a:r>
            <a:r>
              <a:rPr lang="en" sz="2200"/>
              <a:t> is usually the singular organizational position that is principally accountable in carrying out the strategic policies and procedure as established by the board of directors. In this case, the chief executive officer (CEO) is directly under the board of directors, and thus presents its reports and output to board. </a:t>
            </a:r>
            <a:endParaRPr sz="2200"/>
          </a:p>
        </p:txBody>
      </p:sp>
      <p:grpSp>
        <p:nvGrpSpPr>
          <p:cNvPr id="535" name="Google Shape;535;p54"/>
          <p:cNvGrpSpPr/>
          <p:nvPr/>
        </p:nvGrpSpPr>
        <p:grpSpPr>
          <a:xfrm>
            <a:off x="7777641" y="681123"/>
            <a:ext cx="346347" cy="339623"/>
            <a:chOff x="1490050" y="3805975"/>
            <a:chExt cx="491900" cy="482350"/>
          </a:xfrm>
        </p:grpSpPr>
        <p:sp>
          <p:nvSpPr>
            <p:cNvPr id="536" name="Google Shape;536;p54"/>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37" name="Google Shape;537;p54"/>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38" name="Google Shape;538;p54"/>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39" name="Google Shape;539;p54"/>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55"/>
          <p:cNvSpPr txBox="1"/>
          <p:nvPr>
            <p:ph type="title"/>
          </p:nvPr>
        </p:nvSpPr>
        <p:spPr>
          <a:xfrm>
            <a:off x="5341875" y="1940975"/>
            <a:ext cx="3088800" cy="15969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of a CEO</a:t>
            </a:r>
            <a:endParaRPr sz="3000"/>
          </a:p>
        </p:txBody>
      </p:sp>
      <p:sp>
        <p:nvSpPr>
          <p:cNvPr id="545" name="Google Shape;545;p55"/>
          <p:cNvSpPr txBox="1"/>
          <p:nvPr>
            <p:ph idx="2" type="title"/>
          </p:nvPr>
        </p:nvSpPr>
        <p:spPr>
          <a:xfrm>
            <a:off x="5016675" y="1206875"/>
            <a:ext cx="3414000" cy="10887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Typical Responsibilities</a:t>
            </a:r>
            <a:r>
              <a:rPr lang="en" sz="3000"/>
              <a:t> </a:t>
            </a:r>
            <a:endParaRPr sz="3000"/>
          </a:p>
        </p:txBody>
      </p:sp>
      <p:pic>
        <p:nvPicPr>
          <p:cNvPr id="546" name="Google Shape;546;p55"/>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547" name="Google Shape;547;p55"/>
          <p:cNvGrpSpPr/>
          <p:nvPr/>
        </p:nvGrpSpPr>
        <p:grpSpPr>
          <a:xfrm>
            <a:off x="0" y="0"/>
            <a:ext cx="5171100" cy="5143500"/>
            <a:chOff x="0" y="0"/>
            <a:chExt cx="5171100" cy="5143500"/>
          </a:xfrm>
        </p:grpSpPr>
        <p:sp>
          <p:nvSpPr>
            <p:cNvPr id="548" name="Google Shape;548;p55"/>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549" name="Google Shape;549;p55"/>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56"/>
          <p:cNvSpPr txBox="1"/>
          <p:nvPr>
            <p:ph idx="2" type="subTitle"/>
          </p:nvPr>
        </p:nvSpPr>
        <p:spPr>
          <a:xfrm>
            <a:off x="250575" y="949000"/>
            <a:ext cx="8567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One of the responsibilities of the CEO is to supports operations and administration of board by giving information and advice to board members. </a:t>
            </a:r>
            <a:endParaRPr sz="2200"/>
          </a:p>
        </p:txBody>
      </p:sp>
      <p:sp>
        <p:nvSpPr>
          <p:cNvPr id="555" name="Google Shape;555;p56"/>
          <p:cNvSpPr txBox="1"/>
          <p:nvPr>
            <p:ph idx="3" type="subTitle"/>
          </p:nvPr>
        </p:nvSpPr>
        <p:spPr>
          <a:xfrm>
            <a:off x="696068" y="451538"/>
            <a:ext cx="6095100" cy="55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Support to the Board</a:t>
            </a:r>
            <a:endParaRPr sz="2500"/>
          </a:p>
        </p:txBody>
      </p:sp>
      <p:sp>
        <p:nvSpPr>
          <p:cNvPr id="556" name="Google Shape;556;p56"/>
          <p:cNvSpPr txBox="1"/>
          <p:nvPr>
            <p:ph idx="2" type="subTitle"/>
          </p:nvPr>
        </p:nvSpPr>
        <p:spPr>
          <a:xfrm>
            <a:off x="250575" y="2612250"/>
            <a:ext cx="8567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Administer design, marketing, promotion, delivery and quality of </a:t>
            </a:r>
            <a:endParaRPr sz="2200"/>
          </a:p>
          <a:p>
            <a:pPr indent="0" lvl="0" marL="0" rtl="0" algn="l">
              <a:spcBef>
                <a:spcPts val="0"/>
              </a:spcBef>
              <a:spcAft>
                <a:spcPts val="0"/>
              </a:spcAft>
              <a:buNone/>
            </a:pPr>
            <a:r>
              <a:rPr lang="en" sz="2200"/>
              <a:t>programs, products and services. The CEO is expected to be the brand bearer. </a:t>
            </a:r>
            <a:endParaRPr sz="2200"/>
          </a:p>
        </p:txBody>
      </p:sp>
      <p:sp>
        <p:nvSpPr>
          <p:cNvPr id="557" name="Google Shape;557;p56"/>
          <p:cNvSpPr txBox="1"/>
          <p:nvPr>
            <p:ph idx="3" type="subTitle"/>
          </p:nvPr>
        </p:nvSpPr>
        <p:spPr>
          <a:xfrm>
            <a:off x="696076" y="2114800"/>
            <a:ext cx="7283700" cy="55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Delivery of Program, Product and Service (PPS)</a:t>
            </a:r>
            <a:endParaRPr sz="25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57"/>
          <p:cNvSpPr txBox="1"/>
          <p:nvPr>
            <p:ph idx="2" type="subTitle"/>
          </p:nvPr>
        </p:nvSpPr>
        <p:spPr>
          <a:xfrm>
            <a:off x="250575" y="949000"/>
            <a:ext cx="8567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Recommends yearly budget for board's approval and cautiously manages organization's resources within the bounds of budget guidelines. This utilization of resources may also have other bases such as laws, regulations, and other directives. </a:t>
            </a:r>
            <a:endParaRPr sz="2200"/>
          </a:p>
        </p:txBody>
      </p:sp>
      <p:sp>
        <p:nvSpPr>
          <p:cNvPr id="563" name="Google Shape;563;p57"/>
          <p:cNvSpPr txBox="1"/>
          <p:nvPr>
            <p:ph idx="3" type="subTitle"/>
          </p:nvPr>
        </p:nvSpPr>
        <p:spPr>
          <a:xfrm>
            <a:off x="696068" y="451538"/>
            <a:ext cx="6095100" cy="55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Financial, Risk and Tax Management</a:t>
            </a:r>
            <a:endParaRPr sz="2500"/>
          </a:p>
        </p:txBody>
      </p:sp>
      <p:sp>
        <p:nvSpPr>
          <p:cNvPr id="564" name="Google Shape;564;p57"/>
          <p:cNvSpPr txBox="1"/>
          <p:nvPr>
            <p:ph idx="2" type="subTitle"/>
          </p:nvPr>
        </p:nvSpPr>
        <p:spPr>
          <a:xfrm>
            <a:off x="250575" y="2917050"/>
            <a:ext cx="8567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Efficiently manages the human capital of the organization based on sanctioned personnel policies and procedures </a:t>
            </a:r>
            <a:br>
              <a:rPr lang="en" sz="2200"/>
            </a:br>
            <a:r>
              <a:rPr lang="en" sz="2200"/>
              <a:t>that fully conform to current laws, regulations, </a:t>
            </a:r>
            <a:br>
              <a:rPr lang="en" sz="2200"/>
            </a:br>
            <a:r>
              <a:rPr lang="en" sz="2200"/>
              <a:t>and standards both local and international.</a:t>
            </a:r>
            <a:endParaRPr sz="2200"/>
          </a:p>
          <a:p>
            <a:pPr indent="0" lvl="0" marL="0" rtl="0" algn="l">
              <a:spcBef>
                <a:spcPts val="0"/>
              </a:spcBef>
              <a:spcAft>
                <a:spcPts val="0"/>
              </a:spcAft>
              <a:buNone/>
            </a:pPr>
            <a:r>
              <a:t/>
            </a:r>
            <a:endParaRPr sz="2200"/>
          </a:p>
          <a:p>
            <a:pPr indent="0" lvl="0" marL="0" rtl="0" algn="l">
              <a:spcBef>
                <a:spcPts val="0"/>
              </a:spcBef>
              <a:spcAft>
                <a:spcPts val="0"/>
              </a:spcAft>
              <a:buNone/>
            </a:pPr>
            <a:r>
              <a:t/>
            </a:r>
            <a:endParaRPr sz="2200"/>
          </a:p>
        </p:txBody>
      </p:sp>
      <p:sp>
        <p:nvSpPr>
          <p:cNvPr id="565" name="Google Shape;565;p57"/>
          <p:cNvSpPr txBox="1"/>
          <p:nvPr>
            <p:ph idx="3" type="subTitle"/>
          </p:nvPr>
        </p:nvSpPr>
        <p:spPr>
          <a:xfrm>
            <a:off x="696076" y="2419600"/>
            <a:ext cx="7283700" cy="55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Human Capital Management</a:t>
            </a:r>
            <a:endParaRPr sz="25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58"/>
          <p:cNvSpPr txBox="1"/>
          <p:nvPr>
            <p:ph idx="2" type="subTitle"/>
          </p:nvPr>
        </p:nvSpPr>
        <p:spPr>
          <a:xfrm>
            <a:off x="250575" y="1177600"/>
            <a:ext cx="8567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t>	Pledge that the organization and its mission, programs and initiatives, products and services are consistently presented in strong and physically visible manner to the community. It is also the job of the CEO to package and build a positive image of the company to its relevant stakeholders.</a:t>
            </a:r>
            <a:endParaRPr sz="2600"/>
          </a:p>
        </p:txBody>
      </p:sp>
      <p:sp>
        <p:nvSpPr>
          <p:cNvPr id="571" name="Google Shape;571;p58"/>
          <p:cNvSpPr txBox="1"/>
          <p:nvPr>
            <p:ph idx="3" type="subTitle"/>
          </p:nvPr>
        </p:nvSpPr>
        <p:spPr>
          <a:xfrm>
            <a:off x="696068" y="451538"/>
            <a:ext cx="6095100" cy="5589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900"/>
              <a:t>Public Relations (PR)</a:t>
            </a:r>
            <a:endParaRPr sz="29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59"/>
          <p:cNvSpPr txBox="1"/>
          <p:nvPr>
            <p:ph type="title"/>
          </p:nvPr>
        </p:nvSpPr>
        <p:spPr>
          <a:xfrm>
            <a:off x="713225" y="9702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CHIEF FINANCIAL OFFICER (CFO)</a:t>
            </a:r>
            <a:endParaRPr/>
          </a:p>
        </p:txBody>
      </p:sp>
      <p:sp>
        <p:nvSpPr>
          <p:cNvPr id="577" name="Google Shape;577;p59"/>
          <p:cNvSpPr txBox="1"/>
          <p:nvPr>
            <p:ph idx="1" type="subTitle"/>
          </p:nvPr>
        </p:nvSpPr>
        <p:spPr>
          <a:xfrm>
            <a:off x="713225" y="15521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For many privately held businesses, the decision to hire a chief financial officer (CFO) is often a difficult decision. Beyond the issue of whether the company can afford a high-caliber financial professional, many business owners are often confused over just what it is that a CFO does or should do. </a:t>
            </a:r>
            <a:endParaRPr sz="2000"/>
          </a:p>
        </p:txBody>
      </p:sp>
      <p:pic>
        <p:nvPicPr>
          <p:cNvPr id="578" name="Google Shape;578;p59"/>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579" name="Google Shape;579;p59"/>
          <p:cNvGrpSpPr/>
          <p:nvPr/>
        </p:nvGrpSpPr>
        <p:grpSpPr>
          <a:xfrm>
            <a:off x="4393915" y="17911"/>
            <a:ext cx="2738811" cy="5260064"/>
            <a:chOff x="3597189" y="116200"/>
            <a:chExt cx="2738811" cy="5027300"/>
          </a:xfrm>
        </p:grpSpPr>
        <p:grpSp>
          <p:nvGrpSpPr>
            <p:cNvPr id="580" name="Google Shape;580;p59"/>
            <p:cNvGrpSpPr/>
            <p:nvPr/>
          </p:nvGrpSpPr>
          <p:grpSpPr>
            <a:xfrm>
              <a:off x="3597189" y="4407061"/>
              <a:ext cx="123000" cy="393878"/>
              <a:chOff x="8369264" y="3283461"/>
              <a:chExt cx="123000" cy="393878"/>
            </a:xfrm>
          </p:grpSpPr>
          <p:sp>
            <p:nvSpPr>
              <p:cNvPr id="581" name="Google Shape;581;p59"/>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582" name="Google Shape;582;p59"/>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583" name="Google Shape;583;p59"/>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584" name="Google Shape;584;p59"/>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585" name="Google Shape;585;p59"/>
          <p:cNvGrpSpPr/>
          <p:nvPr/>
        </p:nvGrpSpPr>
        <p:grpSpPr>
          <a:xfrm>
            <a:off x="3975941" y="1086735"/>
            <a:ext cx="346347" cy="339623"/>
            <a:chOff x="1490050" y="3805975"/>
            <a:chExt cx="491900" cy="482350"/>
          </a:xfrm>
        </p:grpSpPr>
        <p:sp>
          <p:nvSpPr>
            <p:cNvPr id="586" name="Google Shape;586;p59"/>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87" name="Google Shape;587;p59"/>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88" name="Google Shape;588;p59"/>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589" name="Google Shape;589;p59"/>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60"/>
          <p:cNvSpPr txBox="1"/>
          <p:nvPr>
            <p:ph type="title"/>
          </p:nvPr>
        </p:nvSpPr>
        <p:spPr>
          <a:xfrm>
            <a:off x="5341875" y="1940975"/>
            <a:ext cx="3088800" cy="15969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of a CFO</a:t>
            </a:r>
            <a:endParaRPr sz="3000"/>
          </a:p>
        </p:txBody>
      </p:sp>
      <p:sp>
        <p:nvSpPr>
          <p:cNvPr id="595" name="Google Shape;595;p60"/>
          <p:cNvSpPr txBox="1"/>
          <p:nvPr>
            <p:ph idx="2" type="title"/>
          </p:nvPr>
        </p:nvSpPr>
        <p:spPr>
          <a:xfrm>
            <a:off x="5016675" y="1206875"/>
            <a:ext cx="3414000" cy="10887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3000"/>
              <a:t>Functions</a:t>
            </a:r>
            <a:r>
              <a:rPr lang="en" sz="3000"/>
              <a:t> </a:t>
            </a:r>
            <a:endParaRPr sz="3000"/>
          </a:p>
        </p:txBody>
      </p:sp>
      <p:pic>
        <p:nvPicPr>
          <p:cNvPr id="596" name="Google Shape;596;p60"/>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597" name="Google Shape;597;p60"/>
          <p:cNvGrpSpPr/>
          <p:nvPr/>
        </p:nvGrpSpPr>
        <p:grpSpPr>
          <a:xfrm>
            <a:off x="0" y="0"/>
            <a:ext cx="5171100" cy="5143500"/>
            <a:chOff x="0" y="0"/>
            <a:chExt cx="5171100" cy="5143500"/>
          </a:xfrm>
        </p:grpSpPr>
        <p:sp>
          <p:nvSpPr>
            <p:cNvPr id="598" name="Google Shape;598;p60"/>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599" name="Google Shape;599;p60"/>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3" name="Shape 603"/>
        <p:cNvGrpSpPr/>
        <p:nvPr/>
      </p:nvGrpSpPr>
      <p:grpSpPr>
        <a:xfrm>
          <a:off x="0" y="0"/>
          <a:ext cx="0" cy="0"/>
          <a:chOff x="0" y="0"/>
          <a:chExt cx="0" cy="0"/>
        </a:xfrm>
      </p:grpSpPr>
      <p:sp>
        <p:nvSpPr>
          <p:cNvPr id="604" name="Google Shape;604;p61"/>
          <p:cNvSpPr txBox="1"/>
          <p:nvPr>
            <p:ph type="title"/>
          </p:nvPr>
        </p:nvSpPr>
        <p:spPr>
          <a:xfrm>
            <a:off x="713225" y="4368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Implements Internal Controls</a:t>
            </a:r>
            <a:endParaRPr sz="2500"/>
          </a:p>
        </p:txBody>
      </p:sp>
      <p:sp>
        <p:nvSpPr>
          <p:cNvPr id="605" name="Google Shape;605;p61"/>
          <p:cNvSpPr txBox="1"/>
          <p:nvPr>
            <p:ph idx="1" type="subTitle"/>
          </p:nvPr>
        </p:nvSpPr>
        <p:spPr>
          <a:xfrm>
            <a:off x="713225" y="10187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A </a:t>
            </a:r>
            <a:r>
              <a:rPr b="1" lang="en" sz="2000"/>
              <a:t>CFO</a:t>
            </a:r>
            <a:r>
              <a:rPr lang="en" sz="2000"/>
              <a:t> will be the one responsible for conveying the important financial controls to a company. These controls features should include the effective administration of cash flow and overhead expenses, establishing credit policies for customers and working with major vendors to attain more favorable payment terms, and implementing measures for assessing and evaluating optimal inventory levels.</a:t>
            </a:r>
            <a:endParaRPr sz="2000"/>
          </a:p>
        </p:txBody>
      </p:sp>
      <p:pic>
        <p:nvPicPr>
          <p:cNvPr id="606" name="Google Shape;606;p61"/>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607" name="Google Shape;607;p61"/>
          <p:cNvGrpSpPr/>
          <p:nvPr/>
        </p:nvGrpSpPr>
        <p:grpSpPr>
          <a:xfrm>
            <a:off x="4393915" y="17911"/>
            <a:ext cx="2738811" cy="5260064"/>
            <a:chOff x="3597189" y="116200"/>
            <a:chExt cx="2738811" cy="5027300"/>
          </a:xfrm>
        </p:grpSpPr>
        <p:grpSp>
          <p:nvGrpSpPr>
            <p:cNvPr id="608" name="Google Shape;608;p61"/>
            <p:cNvGrpSpPr/>
            <p:nvPr/>
          </p:nvGrpSpPr>
          <p:grpSpPr>
            <a:xfrm>
              <a:off x="3597189" y="4407061"/>
              <a:ext cx="123000" cy="393878"/>
              <a:chOff x="8369264" y="3283461"/>
              <a:chExt cx="123000" cy="393878"/>
            </a:xfrm>
          </p:grpSpPr>
          <p:sp>
            <p:nvSpPr>
              <p:cNvPr id="609" name="Google Shape;609;p61"/>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10" name="Google Shape;610;p61"/>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611" name="Google Shape;611;p61"/>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12" name="Google Shape;612;p61"/>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62"/>
          <p:cNvSpPr txBox="1"/>
          <p:nvPr>
            <p:ph type="title"/>
          </p:nvPr>
        </p:nvSpPr>
        <p:spPr>
          <a:xfrm>
            <a:off x="713225" y="1427400"/>
            <a:ext cx="4393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Implements Internal Controls</a:t>
            </a:r>
            <a:endParaRPr/>
          </a:p>
        </p:txBody>
      </p:sp>
      <p:sp>
        <p:nvSpPr>
          <p:cNvPr id="618" name="Google Shape;618;p62"/>
          <p:cNvSpPr txBox="1"/>
          <p:nvPr>
            <p:ph idx="1" type="subTitle"/>
          </p:nvPr>
        </p:nvSpPr>
        <p:spPr>
          <a:xfrm>
            <a:off x="713225" y="2009331"/>
            <a:ext cx="4393500" cy="178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At a higher level, a CFO should also develop effective controls that provide supervision against fraudulent activities.</a:t>
            </a:r>
            <a:endParaRPr sz="2000"/>
          </a:p>
        </p:txBody>
      </p:sp>
      <p:pic>
        <p:nvPicPr>
          <p:cNvPr id="619" name="Google Shape;619;p62"/>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grpSp>
        <p:nvGrpSpPr>
          <p:cNvPr id="620" name="Google Shape;620;p62"/>
          <p:cNvGrpSpPr/>
          <p:nvPr/>
        </p:nvGrpSpPr>
        <p:grpSpPr>
          <a:xfrm>
            <a:off x="4393915" y="17911"/>
            <a:ext cx="2738811" cy="5260064"/>
            <a:chOff x="3597189" y="116200"/>
            <a:chExt cx="2738811" cy="5027300"/>
          </a:xfrm>
        </p:grpSpPr>
        <p:grpSp>
          <p:nvGrpSpPr>
            <p:cNvPr id="621" name="Google Shape;621;p62"/>
            <p:cNvGrpSpPr/>
            <p:nvPr/>
          </p:nvGrpSpPr>
          <p:grpSpPr>
            <a:xfrm>
              <a:off x="3597189" y="4407061"/>
              <a:ext cx="123000" cy="393878"/>
              <a:chOff x="8369264" y="3283461"/>
              <a:chExt cx="123000" cy="393878"/>
            </a:xfrm>
          </p:grpSpPr>
          <p:sp>
            <p:nvSpPr>
              <p:cNvPr id="622" name="Google Shape;622;p62"/>
              <p:cNvSpPr/>
              <p:nvPr/>
            </p:nvSpPr>
            <p:spPr>
              <a:xfrm rot="5400000">
                <a:off x="8369264" y="3283461"/>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23" name="Google Shape;623;p62"/>
              <p:cNvSpPr/>
              <p:nvPr/>
            </p:nvSpPr>
            <p:spPr>
              <a:xfrm rot="5400000">
                <a:off x="8369264" y="3554339"/>
                <a:ext cx="123000" cy="123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
          <p:nvSpPr>
            <p:cNvPr id="624" name="Google Shape;624;p62"/>
            <p:cNvSpPr/>
            <p:nvPr/>
          </p:nvSpPr>
          <p:spPr>
            <a:xfrm>
              <a:off x="3939600" y="3945300"/>
              <a:ext cx="2396400" cy="1198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625" name="Google Shape;625;p62"/>
            <p:cNvSpPr/>
            <p:nvPr/>
          </p:nvSpPr>
          <p:spPr>
            <a:xfrm>
              <a:off x="5306750" y="116200"/>
              <a:ext cx="720000" cy="720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grpSp>
        <p:nvGrpSpPr>
          <p:cNvPr id="626" name="Google Shape;626;p62"/>
          <p:cNvGrpSpPr/>
          <p:nvPr/>
        </p:nvGrpSpPr>
        <p:grpSpPr>
          <a:xfrm>
            <a:off x="2648116" y="1427398"/>
            <a:ext cx="346347" cy="339623"/>
            <a:chOff x="1490050" y="3805975"/>
            <a:chExt cx="491900" cy="482350"/>
          </a:xfrm>
        </p:grpSpPr>
        <p:sp>
          <p:nvSpPr>
            <p:cNvPr id="627" name="Google Shape;627;p62"/>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28" name="Google Shape;628;p62"/>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29" name="Google Shape;629;p62"/>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30" name="Google Shape;630;p62"/>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4" name="Shape 634"/>
        <p:cNvGrpSpPr/>
        <p:nvPr/>
      </p:nvGrpSpPr>
      <p:grpSpPr>
        <a:xfrm>
          <a:off x="0" y="0"/>
          <a:ext cx="0" cy="0"/>
          <a:chOff x="0" y="0"/>
          <a:chExt cx="0" cy="0"/>
        </a:xfrm>
      </p:grpSpPr>
      <p:sp>
        <p:nvSpPr>
          <p:cNvPr id="635" name="Google Shape;635;p63"/>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Supervises Major Impact Projects</a:t>
            </a:r>
            <a:endParaRPr/>
          </a:p>
        </p:txBody>
      </p:sp>
      <p:sp>
        <p:nvSpPr>
          <p:cNvPr id="636" name="Google Shape;636;p63"/>
          <p:cNvSpPr txBox="1"/>
          <p:nvPr>
            <p:ph idx="2" type="subTitle"/>
          </p:nvPr>
        </p:nvSpPr>
        <p:spPr>
          <a:xfrm>
            <a:off x="316930" y="1220875"/>
            <a:ext cx="8291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	Outside of implementing and monitoring company controls relating finance, an effective CFO will also handles and supervises those projects that require significant quantitative and qualitative interpretations and analysis in order to reach at an understanding of the options that are available. </a:t>
            </a:r>
            <a:endParaRPr sz="2200"/>
          </a:p>
        </p:txBody>
      </p:sp>
      <p:grpSp>
        <p:nvGrpSpPr>
          <p:cNvPr id="637" name="Google Shape;637;p63"/>
          <p:cNvGrpSpPr/>
          <p:nvPr/>
        </p:nvGrpSpPr>
        <p:grpSpPr>
          <a:xfrm>
            <a:off x="7554016" y="681123"/>
            <a:ext cx="346347" cy="339623"/>
            <a:chOff x="1490050" y="3805975"/>
            <a:chExt cx="491900" cy="482350"/>
          </a:xfrm>
        </p:grpSpPr>
        <p:sp>
          <p:nvSpPr>
            <p:cNvPr id="638" name="Google Shape;638;p63"/>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39" name="Google Shape;639;p63"/>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40" name="Google Shape;640;p63"/>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41" name="Google Shape;641;p63"/>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5" name="Shape 645"/>
        <p:cNvGrpSpPr/>
        <p:nvPr/>
      </p:nvGrpSpPr>
      <p:grpSpPr>
        <a:xfrm>
          <a:off x="0" y="0"/>
          <a:ext cx="0" cy="0"/>
          <a:chOff x="0" y="0"/>
          <a:chExt cx="0" cy="0"/>
        </a:xfrm>
      </p:grpSpPr>
      <p:sp>
        <p:nvSpPr>
          <p:cNvPr id="646" name="Google Shape;646;p64"/>
          <p:cNvSpPr txBox="1"/>
          <p:nvPr>
            <p:ph type="title"/>
          </p:nvPr>
        </p:nvSpPr>
        <p:spPr>
          <a:xfrm>
            <a:off x="722376" y="1210056"/>
            <a:ext cx="7704000" cy="572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3100">
                <a:solidFill>
                  <a:schemeClr val="accent1"/>
                </a:solidFill>
              </a:rPr>
              <a:t>Develops Relations with Financing Sources</a:t>
            </a:r>
            <a:endParaRPr sz="3100">
              <a:solidFill>
                <a:schemeClr val="accent1"/>
              </a:solidFill>
            </a:endParaRPr>
          </a:p>
        </p:txBody>
      </p:sp>
      <p:sp>
        <p:nvSpPr>
          <p:cNvPr id="647" name="Google Shape;647;p64"/>
          <p:cNvSpPr txBox="1"/>
          <p:nvPr>
            <p:ph idx="2" type="subTitle"/>
          </p:nvPr>
        </p:nvSpPr>
        <p:spPr>
          <a:xfrm>
            <a:off x="316925" y="1982875"/>
            <a:ext cx="8291700" cy="1583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One of the most important responsibilities of an effective CFO is to institute good working relationships with banks and other financial institutions that may impact on the company's ability to finance its operations.</a:t>
            </a:r>
            <a:endParaRPr sz="2200">
              <a:solidFill>
                <a:schemeClr val="accent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sp>
        <p:nvSpPr>
          <p:cNvPr id="652" name="Google Shape;652;p65"/>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Advisor to Management</a:t>
            </a:r>
            <a:endParaRPr/>
          </a:p>
        </p:txBody>
      </p:sp>
      <p:sp>
        <p:nvSpPr>
          <p:cNvPr id="653" name="Google Shape;653;p65"/>
          <p:cNvSpPr txBox="1"/>
          <p:nvPr>
            <p:ph idx="2" type="subTitle"/>
          </p:nvPr>
        </p:nvSpPr>
        <p:spPr>
          <a:xfrm>
            <a:off x="316930" y="1220875"/>
            <a:ext cx="8291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	An effective CFO is also an important member of the management team of some emergent companies. Because of his/her financial sharpness and general business knowledge, a good CFO can facilitate and help the business owners, executives and other top managers make the substantial connection between a company's operations and its financial performance that are reflected in financial figures.</a:t>
            </a:r>
            <a:endParaRPr sz="2200"/>
          </a:p>
        </p:txBody>
      </p:sp>
      <p:grpSp>
        <p:nvGrpSpPr>
          <p:cNvPr id="654" name="Google Shape;654;p65"/>
          <p:cNvGrpSpPr/>
          <p:nvPr/>
        </p:nvGrpSpPr>
        <p:grpSpPr>
          <a:xfrm>
            <a:off x="5660816" y="640785"/>
            <a:ext cx="346347" cy="339623"/>
            <a:chOff x="1490050" y="3805975"/>
            <a:chExt cx="491900" cy="482350"/>
          </a:xfrm>
        </p:grpSpPr>
        <p:sp>
          <p:nvSpPr>
            <p:cNvPr id="655" name="Google Shape;655;p65"/>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56" name="Google Shape;656;p65"/>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57" name="Google Shape;657;p65"/>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58" name="Google Shape;658;p65"/>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66"/>
          <p:cNvSpPr txBox="1"/>
          <p:nvPr>
            <p:ph type="title"/>
          </p:nvPr>
        </p:nvSpPr>
        <p:spPr>
          <a:xfrm>
            <a:off x="722376" y="524256"/>
            <a:ext cx="7704000" cy="572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3100">
                <a:solidFill>
                  <a:schemeClr val="accent1"/>
                </a:solidFill>
              </a:rPr>
              <a:t>Drives Major Strategic Issues</a:t>
            </a:r>
            <a:endParaRPr sz="3100">
              <a:solidFill>
                <a:schemeClr val="accent1"/>
              </a:solidFill>
            </a:endParaRPr>
          </a:p>
        </p:txBody>
      </p:sp>
      <p:sp>
        <p:nvSpPr>
          <p:cNvPr id="664" name="Google Shape;664;p66"/>
          <p:cNvSpPr txBox="1"/>
          <p:nvPr>
            <p:ph idx="2" type="subTitle"/>
          </p:nvPr>
        </p:nvSpPr>
        <p:spPr>
          <a:xfrm>
            <a:off x="316925" y="1297075"/>
            <a:ext cx="8291700" cy="24990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A good CFO can also be expected to take part in important role of attending some major strategic issues that will have an impact on the company's long-term future. These issues include the hatching of the company acquisition strategy which in the end would help fuel and boost the company's additional growth. Keeping an eye on diversification of a particular product lines, business activities, and portfolio is also part of the CFOs concern. </a:t>
            </a:r>
            <a:endParaRPr sz="2200">
              <a:solidFill>
                <a:schemeClr val="accent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8" name="Shape 668"/>
        <p:cNvGrpSpPr/>
        <p:nvPr/>
      </p:nvGrpSpPr>
      <p:grpSpPr>
        <a:xfrm>
          <a:off x="0" y="0"/>
          <a:ext cx="0" cy="0"/>
          <a:chOff x="0" y="0"/>
          <a:chExt cx="0" cy="0"/>
        </a:xfrm>
      </p:grpSpPr>
      <p:sp>
        <p:nvSpPr>
          <p:cNvPr id="669" name="Google Shape;669;p67"/>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Risk Manager</a:t>
            </a:r>
            <a:endParaRPr/>
          </a:p>
        </p:txBody>
      </p:sp>
      <p:sp>
        <p:nvSpPr>
          <p:cNvPr id="670" name="Google Shape;670;p67"/>
          <p:cNvSpPr txBox="1"/>
          <p:nvPr>
            <p:ph idx="2" type="subTitle"/>
          </p:nvPr>
        </p:nvSpPr>
        <p:spPr>
          <a:xfrm>
            <a:off x="316930" y="1220875"/>
            <a:ext cx="8291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CFO is on the best position to foresee risk considering that they have this rare perspective on how the company operates. CFOs are close to the internal control system and financial reports which pass through many operational areas. CFOs are high ranking officers doing real and actual things in the infantry. Their views are not "tree top", their views are real and they are in proximity of hard figures that could back their decision.</a:t>
            </a:r>
            <a:endParaRPr sz="2200"/>
          </a:p>
        </p:txBody>
      </p:sp>
      <p:grpSp>
        <p:nvGrpSpPr>
          <p:cNvPr id="671" name="Google Shape;671;p67"/>
          <p:cNvGrpSpPr/>
          <p:nvPr/>
        </p:nvGrpSpPr>
        <p:grpSpPr>
          <a:xfrm>
            <a:off x="3682416" y="681123"/>
            <a:ext cx="346347" cy="339623"/>
            <a:chOff x="1490050" y="3805975"/>
            <a:chExt cx="491900" cy="482350"/>
          </a:xfrm>
        </p:grpSpPr>
        <p:sp>
          <p:nvSpPr>
            <p:cNvPr id="672" name="Google Shape;672;p67"/>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73" name="Google Shape;673;p67"/>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74" name="Google Shape;674;p67"/>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75" name="Google Shape;675;p67"/>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sp>
        <p:nvSpPr>
          <p:cNvPr id="680" name="Google Shape;680;p68"/>
          <p:cNvSpPr txBox="1"/>
          <p:nvPr>
            <p:ph type="title"/>
          </p:nvPr>
        </p:nvSpPr>
        <p:spPr>
          <a:xfrm>
            <a:off x="722376" y="524256"/>
            <a:ext cx="7704000" cy="572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3100">
                <a:solidFill>
                  <a:schemeClr val="accent1"/>
                </a:solidFill>
              </a:rPr>
              <a:t>Relationship Role</a:t>
            </a:r>
            <a:endParaRPr sz="3100">
              <a:solidFill>
                <a:schemeClr val="accent1"/>
              </a:solidFill>
            </a:endParaRPr>
          </a:p>
        </p:txBody>
      </p:sp>
      <p:sp>
        <p:nvSpPr>
          <p:cNvPr id="681" name="Google Shape;681;p68"/>
          <p:cNvSpPr txBox="1"/>
          <p:nvPr>
            <p:ph idx="2" type="subTitle"/>
          </p:nvPr>
        </p:nvSpPr>
        <p:spPr>
          <a:xfrm>
            <a:off x="316925" y="1297075"/>
            <a:ext cx="8291700" cy="24990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More often CFO is the nucleus in an organization with many connections. The CFO will work together with the CEO, the board of directors, the audit committee, the internal auditor, the external auditor. Strong verbal and written communication skills are indispensable if the nucleus is to support the connections effectively. CFO serves the bridge between these a </a:t>
            </a:r>
            <a:endParaRPr sz="2200">
              <a:solidFill>
                <a:schemeClr val="accent1"/>
              </a:solidFill>
            </a:endParaRPr>
          </a:p>
          <a:p>
            <a:pPr indent="0" lvl="0" marL="0" rtl="0" algn="l">
              <a:spcBef>
                <a:spcPts val="0"/>
              </a:spcBef>
              <a:spcAft>
                <a:spcPts val="0"/>
              </a:spcAft>
              <a:buNone/>
            </a:pPr>
            <a:r>
              <a:rPr lang="en" sz="2200">
                <a:solidFill>
                  <a:schemeClr val="accent1"/>
                </a:solidFill>
              </a:rPr>
              <a:t>variety of parties within the organization.</a:t>
            </a:r>
            <a:endParaRPr sz="2200">
              <a:solidFill>
                <a:schemeClr val="accent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sp>
        <p:nvSpPr>
          <p:cNvPr id="686" name="Google Shape;686;p69"/>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Objective Referee</a:t>
            </a:r>
            <a:endParaRPr/>
          </a:p>
        </p:txBody>
      </p:sp>
      <p:sp>
        <p:nvSpPr>
          <p:cNvPr id="687" name="Google Shape;687;p69"/>
          <p:cNvSpPr txBox="1"/>
          <p:nvPr>
            <p:ph idx="2" type="subTitle"/>
          </p:nvPr>
        </p:nvSpPr>
        <p:spPr>
          <a:xfrm>
            <a:off x="316930" y="1220875"/>
            <a:ext cx="82917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CFO needs to demonstrate impartiality, such as when advising the CEO or the board of directors on accounting matters. The skill to present important financial issues is an invaluable resource but it should always be in the context that it is being done not to favor somebody. CFOs are not valued by board of directors or audit committees on attributes or tendencies of boosting </a:t>
            </a:r>
            <a:endParaRPr sz="2200"/>
          </a:p>
          <a:p>
            <a:pPr indent="0" lvl="0" marL="0" rtl="0" algn="l">
              <a:spcBef>
                <a:spcPts val="0"/>
              </a:spcBef>
              <a:spcAft>
                <a:spcPts val="0"/>
              </a:spcAft>
              <a:buNone/>
            </a:pPr>
            <a:r>
              <a:rPr lang="en" sz="2200"/>
              <a:t>financial figures with sacrificed transparency.</a:t>
            </a:r>
            <a:endParaRPr sz="2200"/>
          </a:p>
        </p:txBody>
      </p:sp>
      <p:grpSp>
        <p:nvGrpSpPr>
          <p:cNvPr id="688" name="Google Shape;688;p69"/>
          <p:cNvGrpSpPr/>
          <p:nvPr/>
        </p:nvGrpSpPr>
        <p:grpSpPr>
          <a:xfrm>
            <a:off x="4486741" y="604923"/>
            <a:ext cx="346347" cy="339623"/>
            <a:chOff x="1490050" y="3805975"/>
            <a:chExt cx="491900" cy="482350"/>
          </a:xfrm>
        </p:grpSpPr>
        <p:sp>
          <p:nvSpPr>
            <p:cNvPr id="689" name="Google Shape;689;p69"/>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90" name="Google Shape;690;p69"/>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91" name="Google Shape;691;p69"/>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692" name="Google Shape;692;p69"/>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6" name="Shape 696"/>
        <p:cNvGrpSpPr/>
        <p:nvPr/>
      </p:nvGrpSpPr>
      <p:grpSpPr>
        <a:xfrm>
          <a:off x="0" y="0"/>
          <a:ext cx="0" cy="0"/>
          <a:chOff x="0" y="0"/>
          <a:chExt cx="0" cy="0"/>
        </a:xfrm>
      </p:grpSpPr>
      <p:sp>
        <p:nvSpPr>
          <p:cNvPr id="697" name="Google Shape;697;p70"/>
          <p:cNvSpPr txBox="1"/>
          <p:nvPr>
            <p:ph idx="2" type="title"/>
          </p:nvPr>
        </p:nvSpPr>
        <p:spPr>
          <a:xfrm>
            <a:off x="4793050" y="1469550"/>
            <a:ext cx="4350900" cy="10830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4000"/>
              <a:t>SHAREHOLDERS</a:t>
            </a:r>
            <a:endParaRPr sz="4000"/>
          </a:p>
        </p:txBody>
      </p:sp>
      <p:pic>
        <p:nvPicPr>
          <p:cNvPr id="698" name="Google Shape;698;p70"/>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699" name="Google Shape;699;p70"/>
          <p:cNvGrpSpPr/>
          <p:nvPr/>
        </p:nvGrpSpPr>
        <p:grpSpPr>
          <a:xfrm>
            <a:off x="0" y="0"/>
            <a:ext cx="5171100" cy="5143500"/>
            <a:chOff x="0" y="0"/>
            <a:chExt cx="5171100" cy="5143500"/>
          </a:xfrm>
        </p:grpSpPr>
        <p:sp>
          <p:nvSpPr>
            <p:cNvPr id="700" name="Google Shape;700;p70"/>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701" name="Google Shape;701;p70"/>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5" name="Shape 705"/>
        <p:cNvGrpSpPr/>
        <p:nvPr/>
      </p:nvGrpSpPr>
      <p:grpSpPr>
        <a:xfrm>
          <a:off x="0" y="0"/>
          <a:ext cx="0" cy="0"/>
          <a:chOff x="0" y="0"/>
          <a:chExt cx="0" cy="0"/>
        </a:xfrm>
      </p:grpSpPr>
      <p:sp>
        <p:nvSpPr>
          <p:cNvPr id="706" name="Google Shape;706;p71"/>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300"/>
              <a:t>Shareholder Rights and Responsibilities</a:t>
            </a:r>
            <a:endParaRPr sz="3300"/>
          </a:p>
        </p:txBody>
      </p:sp>
      <p:sp>
        <p:nvSpPr>
          <p:cNvPr id="707" name="Google Shape;707;p71"/>
          <p:cNvSpPr txBox="1"/>
          <p:nvPr>
            <p:ph idx="2" type="subTitle"/>
          </p:nvPr>
        </p:nvSpPr>
        <p:spPr>
          <a:xfrm>
            <a:off x="316929" y="1220875"/>
            <a:ext cx="82638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Share ownership carries with it important rights and responsibilities. Share ownership gives the owner with the right to a share of the income of the company called </a:t>
            </a:r>
            <a:r>
              <a:rPr b="1" lang="en" sz="2200"/>
              <a:t>dividend</a:t>
            </a:r>
            <a:r>
              <a:rPr lang="en" sz="2200"/>
              <a:t> and a right to a share of net proceeds on the sale during liquidation of the company. Ownership of a share in the equity of a company also includes the right to sell or transfer that share </a:t>
            </a:r>
            <a:endParaRPr sz="2200"/>
          </a:p>
          <a:p>
            <a:pPr indent="0" lvl="0" marL="0" rtl="0" algn="l">
              <a:spcBef>
                <a:spcPts val="0"/>
              </a:spcBef>
              <a:spcAft>
                <a:spcPts val="0"/>
              </a:spcAft>
              <a:buNone/>
            </a:pPr>
            <a:r>
              <a:rPr lang="en" sz="2200"/>
              <a:t>without the need to inform or getting the consent </a:t>
            </a:r>
            <a:endParaRPr sz="2200"/>
          </a:p>
          <a:p>
            <a:pPr indent="0" lvl="0" marL="0" rtl="0" algn="l">
              <a:spcBef>
                <a:spcPts val="0"/>
              </a:spcBef>
              <a:spcAft>
                <a:spcPts val="0"/>
              </a:spcAft>
              <a:buNone/>
            </a:pPr>
            <a:r>
              <a:rPr lang="en" sz="2200"/>
              <a:t>of the other stockholders.</a:t>
            </a:r>
            <a:endParaRPr sz="22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1" name="Shape 711"/>
        <p:cNvGrpSpPr/>
        <p:nvPr/>
      </p:nvGrpSpPr>
      <p:grpSpPr>
        <a:xfrm>
          <a:off x="0" y="0"/>
          <a:ext cx="0" cy="0"/>
          <a:chOff x="0" y="0"/>
          <a:chExt cx="0" cy="0"/>
        </a:xfrm>
      </p:grpSpPr>
      <p:sp>
        <p:nvSpPr>
          <p:cNvPr id="712" name="Google Shape;712;p72"/>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300"/>
              <a:t>Shareholder Rights and Responsibilities</a:t>
            </a:r>
            <a:endParaRPr sz="3300"/>
          </a:p>
        </p:txBody>
      </p:sp>
      <p:sp>
        <p:nvSpPr>
          <p:cNvPr id="713" name="Google Shape;713;p72"/>
          <p:cNvSpPr txBox="1"/>
          <p:nvPr>
            <p:ph idx="2" type="subTitle"/>
          </p:nvPr>
        </p:nvSpPr>
        <p:spPr>
          <a:xfrm>
            <a:off x="316925" y="1220875"/>
            <a:ext cx="8263800" cy="15696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An important right and responsibility of shareholders is to </a:t>
            </a:r>
            <a:r>
              <a:rPr b="1" lang="en" sz="2200">
                <a:solidFill>
                  <a:schemeClr val="accent1"/>
                </a:solidFill>
              </a:rPr>
              <a:t>vote</a:t>
            </a:r>
            <a:r>
              <a:rPr lang="en" sz="2200">
                <a:solidFill>
                  <a:schemeClr val="accent1"/>
                </a:solidFill>
              </a:rPr>
              <a:t>. This </a:t>
            </a:r>
            <a:r>
              <a:rPr b="1" lang="en" sz="2200">
                <a:solidFill>
                  <a:schemeClr val="accent1"/>
                </a:solidFill>
              </a:rPr>
              <a:t>voting right</a:t>
            </a:r>
            <a:r>
              <a:rPr lang="en" sz="2200">
                <a:solidFill>
                  <a:schemeClr val="accent1"/>
                </a:solidFill>
              </a:rPr>
              <a:t> includes the right to information about the company and the right to express an opinion on the company's performance. </a:t>
            </a:r>
            <a:endParaRPr sz="2200">
              <a:solidFill>
                <a:schemeClr val="accent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p73"/>
          <p:cNvSpPr txBox="1"/>
          <p:nvPr>
            <p:ph type="title"/>
          </p:nvPr>
        </p:nvSpPr>
        <p:spPr>
          <a:xfrm>
            <a:off x="720000" y="9784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In pursuing the rights to information and influence, shareholders must keep in mind their responsibilities:</a:t>
            </a:r>
            <a:endParaRPr sz="2200"/>
          </a:p>
        </p:txBody>
      </p:sp>
      <p:sp>
        <p:nvSpPr>
          <p:cNvPr id="719" name="Google Shape;719;p73"/>
          <p:cNvSpPr txBox="1"/>
          <p:nvPr>
            <p:ph idx="1" type="subTitle"/>
          </p:nvPr>
        </p:nvSpPr>
        <p:spPr>
          <a:xfrm>
            <a:off x="720000" y="1960800"/>
            <a:ext cx="7704000" cy="255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	They must ensure that the obligation to provide information to shareholders does not detract from the company's ability to compete in its marketplace. The information should not cost competitiveness.</a:t>
            </a:r>
            <a:endParaRPr sz="20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sp>
        <p:nvSpPr>
          <p:cNvPr id="724" name="Google Shape;724;p74"/>
          <p:cNvSpPr txBox="1"/>
          <p:nvPr>
            <p:ph type="title"/>
          </p:nvPr>
        </p:nvSpPr>
        <p:spPr>
          <a:xfrm>
            <a:off x="720000" y="6736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In pursuing the rights to information and influence, shareholders must keep in mind their responsibilities:</a:t>
            </a:r>
            <a:endParaRPr sz="2200"/>
          </a:p>
        </p:txBody>
      </p:sp>
      <p:sp>
        <p:nvSpPr>
          <p:cNvPr id="725" name="Google Shape;725;p74"/>
          <p:cNvSpPr txBox="1"/>
          <p:nvPr>
            <p:ph idx="1" type="subTitle"/>
          </p:nvPr>
        </p:nvSpPr>
        <p:spPr>
          <a:xfrm>
            <a:off x="720000" y="1656000"/>
            <a:ext cx="7704000" cy="255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	They must ensure that their right to attempt to influence the company does not translate into behavior that will paralyze and detrimental to the company. It should not spin at a level wherein the principal (shareholders) and agent (officers) will now becoming adversarial in running the corporation. The rule of the thumb is that managing a company is not a constant exercise </a:t>
            </a:r>
            <a:endParaRPr sz="2000"/>
          </a:p>
          <a:p>
            <a:pPr indent="0" lvl="0" marL="0" rtl="0" algn="l">
              <a:spcBef>
                <a:spcPts val="0"/>
              </a:spcBef>
              <a:spcAft>
                <a:spcPts val="0"/>
              </a:spcAft>
              <a:buNone/>
            </a:pPr>
            <a:r>
              <a:rPr lang="en" sz="2000"/>
              <a:t>of stockholders' referendum.</a:t>
            </a:r>
            <a:endParaRPr sz="2000"/>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9" name="Shape 729"/>
        <p:cNvGrpSpPr/>
        <p:nvPr/>
      </p:nvGrpSpPr>
      <p:grpSpPr>
        <a:xfrm>
          <a:off x="0" y="0"/>
          <a:ext cx="0" cy="0"/>
          <a:chOff x="0" y="0"/>
          <a:chExt cx="0" cy="0"/>
        </a:xfrm>
      </p:grpSpPr>
      <p:sp>
        <p:nvSpPr>
          <p:cNvPr id="730" name="Google Shape;730;p75"/>
          <p:cNvSpPr txBox="1"/>
          <p:nvPr>
            <p:ph idx="2" type="title"/>
          </p:nvPr>
        </p:nvSpPr>
        <p:spPr>
          <a:xfrm>
            <a:off x="4793050" y="1469550"/>
            <a:ext cx="4350900" cy="21177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4000"/>
              <a:t>Reviewing the Role of Shareholders</a:t>
            </a:r>
            <a:endParaRPr sz="4000"/>
          </a:p>
        </p:txBody>
      </p:sp>
      <p:pic>
        <p:nvPicPr>
          <p:cNvPr id="731" name="Google Shape;731;p75"/>
          <p:cNvPicPr preferRelativeResize="0"/>
          <p:nvPr>
            <p:ph idx="3" type="pic"/>
          </p:nvPr>
        </p:nvPicPr>
        <p:blipFill rotWithShape="1">
          <a:blip r:embed="rId3">
            <a:alphaModFix/>
          </a:blip>
          <a:srcRect b="1977" l="8623" r="7736" t="1066"/>
          <a:stretch/>
        </p:blipFill>
        <p:spPr>
          <a:xfrm>
            <a:off x="0" y="1595750"/>
            <a:ext cx="4614048" cy="3008251"/>
          </a:xfrm>
          <a:prstGeom prst="rect">
            <a:avLst/>
          </a:prstGeom>
        </p:spPr>
      </p:pic>
      <p:grpSp>
        <p:nvGrpSpPr>
          <p:cNvPr id="732" name="Google Shape;732;p75"/>
          <p:cNvGrpSpPr/>
          <p:nvPr/>
        </p:nvGrpSpPr>
        <p:grpSpPr>
          <a:xfrm>
            <a:off x="0" y="0"/>
            <a:ext cx="5171100" cy="5143500"/>
            <a:chOff x="0" y="0"/>
            <a:chExt cx="5171100" cy="5143500"/>
          </a:xfrm>
        </p:grpSpPr>
        <p:sp>
          <p:nvSpPr>
            <p:cNvPr id="733" name="Google Shape;733;p75"/>
            <p:cNvSpPr/>
            <p:nvPr/>
          </p:nvSpPr>
          <p:spPr>
            <a:xfrm>
              <a:off x="3972900"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734" name="Google Shape;734;p75"/>
            <p:cNvSpPr/>
            <p:nvPr/>
          </p:nvSpPr>
          <p:spPr>
            <a:xfrm>
              <a:off x="0" y="0"/>
              <a:ext cx="7131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p76"/>
          <p:cNvSpPr txBox="1"/>
          <p:nvPr>
            <p:ph type="title"/>
          </p:nvPr>
        </p:nvSpPr>
        <p:spPr>
          <a:xfrm>
            <a:off x="722376" y="448056"/>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General</a:t>
            </a:r>
            <a:endParaRPr/>
          </a:p>
        </p:txBody>
      </p:sp>
      <p:sp>
        <p:nvSpPr>
          <p:cNvPr id="740" name="Google Shape;740;p76"/>
          <p:cNvSpPr txBox="1"/>
          <p:nvPr>
            <p:ph idx="2" type="subTitle"/>
          </p:nvPr>
        </p:nvSpPr>
        <p:spPr>
          <a:xfrm>
            <a:off x="316929" y="1220875"/>
            <a:ext cx="81096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The </a:t>
            </a:r>
            <a:r>
              <a:rPr b="1" lang="en" sz="2200"/>
              <a:t>directors </a:t>
            </a:r>
            <a:r>
              <a:rPr lang="en" sz="2200"/>
              <a:t>and not the shareholders are responsible for the management of the corporation. However, under the corporate statutes, certain matters are considered so fundamental that they require the approval of the shareholders. </a:t>
            </a:r>
            <a:endParaRPr sz="2200"/>
          </a:p>
        </p:txBody>
      </p:sp>
      <p:grpSp>
        <p:nvGrpSpPr>
          <p:cNvPr id="741" name="Google Shape;741;p76"/>
          <p:cNvGrpSpPr/>
          <p:nvPr/>
        </p:nvGrpSpPr>
        <p:grpSpPr>
          <a:xfrm>
            <a:off x="2418166" y="604923"/>
            <a:ext cx="346347" cy="339623"/>
            <a:chOff x="1490050" y="3805975"/>
            <a:chExt cx="491900" cy="482350"/>
          </a:xfrm>
        </p:grpSpPr>
        <p:sp>
          <p:nvSpPr>
            <p:cNvPr id="742" name="Google Shape;742;p76"/>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43" name="Google Shape;743;p76"/>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44" name="Google Shape;744;p76"/>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45" name="Google Shape;745;p76"/>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9" name="Shape 749"/>
        <p:cNvGrpSpPr/>
        <p:nvPr/>
      </p:nvGrpSpPr>
      <p:grpSpPr>
        <a:xfrm>
          <a:off x="0" y="0"/>
          <a:ext cx="0" cy="0"/>
          <a:chOff x="0" y="0"/>
          <a:chExt cx="0" cy="0"/>
        </a:xfrm>
      </p:grpSpPr>
      <p:sp>
        <p:nvSpPr>
          <p:cNvPr id="750" name="Google Shape;750;p77"/>
          <p:cNvSpPr txBox="1"/>
          <p:nvPr>
            <p:ph type="title"/>
          </p:nvPr>
        </p:nvSpPr>
        <p:spPr>
          <a:xfrm>
            <a:off x="720000" y="3688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2200"/>
              <a:t>Under the Corporation Code of the Philippines these matters include:</a:t>
            </a:r>
            <a:endParaRPr b="0" sz="2200"/>
          </a:p>
        </p:txBody>
      </p:sp>
      <p:sp>
        <p:nvSpPr>
          <p:cNvPr id="751" name="Google Shape;751;p77"/>
          <p:cNvSpPr txBox="1"/>
          <p:nvPr>
            <p:ph idx="1" type="subTitle"/>
          </p:nvPr>
        </p:nvSpPr>
        <p:spPr>
          <a:xfrm>
            <a:off x="720000" y="1275000"/>
            <a:ext cx="7704000" cy="255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	Effecting certain merger or reorganizations.</a:t>
            </a:r>
            <a:endParaRPr sz="2000"/>
          </a:p>
          <a:p>
            <a:pPr indent="0" lvl="0" marL="0" rtl="0" algn="l">
              <a:spcBef>
                <a:spcPts val="0"/>
              </a:spcBef>
              <a:spcAft>
                <a:spcPts val="0"/>
              </a:spcAft>
              <a:buNone/>
            </a:pPr>
            <a:r>
              <a:rPr lang="en" sz="2000"/>
              <a:t>•	Selling all or substantially all of the corporation's assets.</a:t>
            </a:r>
            <a:endParaRPr sz="2000"/>
          </a:p>
          <a:p>
            <a:pPr indent="0" lvl="0" marL="0" rtl="0" algn="l">
              <a:spcBef>
                <a:spcPts val="0"/>
              </a:spcBef>
              <a:spcAft>
                <a:spcPts val="0"/>
              </a:spcAft>
              <a:buNone/>
            </a:pPr>
            <a:r>
              <a:rPr lang="en" sz="2000"/>
              <a:t>•	Adding or removing any restrictions on the business that the corporation may carry on.</a:t>
            </a:r>
            <a:endParaRPr sz="2000"/>
          </a:p>
          <a:p>
            <a:pPr indent="0" lvl="0" marL="0" rtl="0" algn="l">
              <a:spcBef>
                <a:spcPts val="0"/>
              </a:spcBef>
              <a:spcAft>
                <a:spcPts val="0"/>
              </a:spcAft>
              <a:buNone/>
            </a:pPr>
            <a:r>
              <a:rPr lang="en" sz="2000"/>
              <a:t>•	Changing the corporation's share capital.</a:t>
            </a:r>
            <a:endParaRPr sz="2000"/>
          </a:p>
          <a:p>
            <a:pPr indent="0" lvl="0" marL="0" rtl="0" algn="l">
              <a:spcBef>
                <a:spcPts val="0"/>
              </a:spcBef>
              <a:spcAft>
                <a:spcPts val="0"/>
              </a:spcAft>
              <a:buNone/>
            </a:pPr>
            <a:r>
              <a:rPr lang="en" sz="2000"/>
              <a:t>•	Increasing or decreasing the number of directors or the minimum or maximum numbers of directors.</a:t>
            </a:r>
            <a:endParaRPr sz="2000"/>
          </a:p>
          <a:p>
            <a:pPr indent="0" lvl="0" marL="0" rtl="0" algn="l">
              <a:spcBef>
                <a:spcPts val="0"/>
              </a:spcBef>
              <a:spcAft>
                <a:spcPts val="0"/>
              </a:spcAft>
              <a:buNone/>
            </a:pPr>
            <a:r>
              <a:rPr lang="en" sz="2000"/>
              <a:t>•	Confirming by-laws.</a:t>
            </a:r>
            <a:endParaRPr sz="2000"/>
          </a:p>
          <a:p>
            <a:pPr indent="0" lvl="0" marL="0" rtl="0" algn="l">
              <a:spcBef>
                <a:spcPts val="0"/>
              </a:spcBef>
              <a:spcAft>
                <a:spcPts val="0"/>
              </a:spcAft>
              <a:buNone/>
            </a:pPr>
            <a:r>
              <a:rPr lang="en" sz="2000"/>
              <a:t>•	Adding or changing restrictions on the issue, </a:t>
            </a:r>
            <a:br>
              <a:rPr lang="en" sz="2000"/>
            </a:br>
            <a:r>
              <a:rPr lang="en" sz="2000"/>
              <a:t>transfer or ownership of shares.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5" name="Shape 755"/>
        <p:cNvGrpSpPr/>
        <p:nvPr/>
      </p:nvGrpSpPr>
      <p:grpSpPr>
        <a:xfrm>
          <a:off x="0" y="0"/>
          <a:ext cx="0" cy="0"/>
          <a:chOff x="0" y="0"/>
          <a:chExt cx="0" cy="0"/>
        </a:xfrm>
      </p:grpSpPr>
      <p:sp>
        <p:nvSpPr>
          <p:cNvPr id="756" name="Google Shape;756;p78"/>
          <p:cNvSpPr txBox="1"/>
          <p:nvPr>
            <p:ph type="title"/>
          </p:nvPr>
        </p:nvSpPr>
        <p:spPr>
          <a:xfrm>
            <a:off x="722375" y="1362450"/>
            <a:ext cx="6013500" cy="572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500">
                <a:solidFill>
                  <a:schemeClr val="accent2"/>
                </a:solidFill>
              </a:rPr>
              <a:t>Shareholder Ability to Change the Board</a:t>
            </a:r>
            <a:endParaRPr sz="2500">
              <a:solidFill>
                <a:schemeClr val="accent2"/>
              </a:solidFill>
            </a:endParaRPr>
          </a:p>
        </p:txBody>
      </p:sp>
      <p:sp>
        <p:nvSpPr>
          <p:cNvPr id="757" name="Google Shape;757;p78"/>
          <p:cNvSpPr txBox="1"/>
          <p:nvPr>
            <p:ph idx="2" type="subTitle"/>
          </p:nvPr>
        </p:nvSpPr>
        <p:spPr>
          <a:xfrm>
            <a:off x="316929" y="2135275"/>
            <a:ext cx="8208000" cy="69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Shareholders who are dissatisfied with how the directors are running the corporation may remove the directors or refuse to re-elect them. In practice, this may be a difficult course to take, particularly where the shares of the corporation are widely held.</a:t>
            </a:r>
            <a:endParaRPr sz="2200"/>
          </a:p>
        </p:txBody>
      </p:sp>
      <p:grpSp>
        <p:nvGrpSpPr>
          <p:cNvPr id="758" name="Google Shape;758;p78"/>
          <p:cNvGrpSpPr/>
          <p:nvPr/>
        </p:nvGrpSpPr>
        <p:grpSpPr>
          <a:xfrm>
            <a:off x="316916" y="1478985"/>
            <a:ext cx="346347" cy="339623"/>
            <a:chOff x="1490050" y="3805975"/>
            <a:chExt cx="491900" cy="482350"/>
          </a:xfrm>
        </p:grpSpPr>
        <p:sp>
          <p:nvSpPr>
            <p:cNvPr id="759" name="Google Shape;759;p78"/>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60" name="Google Shape;760;p78"/>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61" name="Google Shape;761;p78"/>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62" name="Google Shape;762;p78"/>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6" name="Shape 766"/>
        <p:cNvGrpSpPr/>
        <p:nvPr/>
      </p:nvGrpSpPr>
      <p:grpSpPr>
        <a:xfrm>
          <a:off x="0" y="0"/>
          <a:ext cx="0" cy="0"/>
          <a:chOff x="0" y="0"/>
          <a:chExt cx="0" cy="0"/>
        </a:xfrm>
      </p:grpSpPr>
      <p:sp>
        <p:nvSpPr>
          <p:cNvPr id="767" name="Google Shape;767;p79"/>
          <p:cNvSpPr txBox="1"/>
          <p:nvPr>
            <p:ph type="title"/>
          </p:nvPr>
        </p:nvSpPr>
        <p:spPr>
          <a:xfrm>
            <a:off x="722375" y="905250"/>
            <a:ext cx="6013500" cy="5727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500">
                <a:solidFill>
                  <a:schemeClr val="accent2"/>
                </a:solidFill>
              </a:rPr>
              <a:t>Shareholder Ability to Change the Board</a:t>
            </a:r>
            <a:endParaRPr sz="2500">
              <a:solidFill>
                <a:schemeClr val="accent2"/>
              </a:solidFill>
            </a:endParaRPr>
          </a:p>
        </p:txBody>
      </p:sp>
      <p:sp>
        <p:nvSpPr>
          <p:cNvPr id="768" name="Google Shape;768;p79"/>
          <p:cNvSpPr txBox="1"/>
          <p:nvPr>
            <p:ph idx="2" type="subTitle"/>
          </p:nvPr>
        </p:nvSpPr>
        <p:spPr>
          <a:xfrm>
            <a:off x="316925" y="1678075"/>
            <a:ext cx="8208000" cy="20589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While the corporate decrees require a corporation to provide a list of shareholders to any shareholder who requests it, thereby enabling shareholders to mount a proxy battle over the election of directors, many shareholders do not have the time or resources required to counter a management proposal. </a:t>
            </a:r>
            <a:endParaRPr sz="2200">
              <a:solidFill>
                <a:schemeClr val="accent1"/>
              </a:solidFill>
            </a:endParaRPr>
          </a:p>
        </p:txBody>
      </p:sp>
      <p:grpSp>
        <p:nvGrpSpPr>
          <p:cNvPr id="769" name="Google Shape;769;p79"/>
          <p:cNvGrpSpPr/>
          <p:nvPr/>
        </p:nvGrpSpPr>
        <p:grpSpPr>
          <a:xfrm>
            <a:off x="6827216" y="1021798"/>
            <a:ext cx="346347" cy="339623"/>
            <a:chOff x="1490050" y="3805975"/>
            <a:chExt cx="491900" cy="482350"/>
          </a:xfrm>
        </p:grpSpPr>
        <p:sp>
          <p:nvSpPr>
            <p:cNvPr id="770" name="Google Shape;770;p79"/>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71" name="Google Shape;771;p79"/>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72" name="Google Shape;772;p79"/>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73" name="Google Shape;773;p79"/>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sp>
        <p:nvSpPr>
          <p:cNvPr id="778" name="Google Shape;778;p80"/>
          <p:cNvSpPr txBox="1"/>
          <p:nvPr>
            <p:ph type="title"/>
          </p:nvPr>
        </p:nvSpPr>
        <p:spPr>
          <a:xfrm>
            <a:off x="722375" y="1133850"/>
            <a:ext cx="6013500" cy="572700"/>
          </a:xfrm>
          <a:prstGeom prst="rect">
            <a:avLst/>
          </a:prstGeom>
          <a:noFill/>
        </p:spPr>
        <p:txBody>
          <a:bodyPr anchorCtr="0" anchor="t" bIns="91425" lIns="91425" spcFirstLastPara="1" rIns="91425" wrap="square" tIns="91425">
            <a:noAutofit/>
          </a:bodyPr>
          <a:lstStyle/>
          <a:p>
            <a:pPr indent="0" lvl="0" marL="0" rtl="0" algn="l">
              <a:spcBef>
                <a:spcPts val="0"/>
              </a:spcBef>
              <a:spcAft>
                <a:spcPts val="0"/>
              </a:spcAft>
              <a:buNone/>
            </a:pPr>
            <a:r>
              <a:rPr lang="en" sz="2500"/>
              <a:t>Shareholder Ability to Change the Board</a:t>
            </a:r>
            <a:endParaRPr sz="2500"/>
          </a:p>
        </p:txBody>
      </p:sp>
      <p:sp>
        <p:nvSpPr>
          <p:cNvPr id="779" name="Google Shape;779;p80"/>
          <p:cNvSpPr txBox="1"/>
          <p:nvPr>
            <p:ph idx="2" type="subTitle"/>
          </p:nvPr>
        </p:nvSpPr>
        <p:spPr>
          <a:xfrm>
            <a:off x="316925" y="1906675"/>
            <a:ext cx="8208000" cy="1933200"/>
          </a:xfrm>
          <a:prstGeom prst="rect">
            <a:avLst/>
          </a:prstGeom>
          <a:solidFill>
            <a:schemeClr val="dk1"/>
          </a:solidFill>
        </p:spPr>
        <p:txBody>
          <a:bodyPr anchorCtr="0" anchor="t" bIns="91425" lIns="91425" spcFirstLastPara="1" rIns="91425" wrap="square" tIns="91425">
            <a:noAutofit/>
          </a:bodyPr>
          <a:lstStyle/>
          <a:p>
            <a:pPr indent="0" lvl="0" marL="0" rtl="0" algn="l">
              <a:spcBef>
                <a:spcPts val="0"/>
              </a:spcBef>
              <a:spcAft>
                <a:spcPts val="0"/>
              </a:spcAft>
              <a:buNone/>
            </a:pPr>
            <a:r>
              <a:rPr lang="en" sz="2200">
                <a:solidFill>
                  <a:schemeClr val="accent1"/>
                </a:solidFill>
              </a:rPr>
              <a:t>The exceptions are large institutional investors who have, on occasion, made their voices heard at annual meetings or in private meetings with representatives of a corporation prior to a shareholder meeting. Occasionally, proxy battles do occur which result in the replacement of the board of directors.</a:t>
            </a:r>
            <a:endParaRPr sz="2200">
              <a:solidFill>
                <a:schemeClr val="accent1"/>
              </a:solidFill>
            </a:endParaRPr>
          </a:p>
        </p:txBody>
      </p:sp>
      <p:grpSp>
        <p:nvGrpSpPr>
          <p:cNvPr id="780" name="Google Shape;780;p80"/>
          <p:cNvGrpSpPr/>
          <p:nvPr/>
        </p:nvGrpSpPr>
        <p:grpSpPr>
          <a:xfrm>
            <a:off x="6603591" y="1250398"/>
            <a:ext cx="346347" cy="339623"/>
            <a:chOff x="1490050" y="3805975"/>
            <a:chExt cx="491900" cy="482350"/>
          </a:xfrm>
        </p:grpSpPr>
        <p:sp>
          <p:nvSpPr>
            <p:cNvPr id="781" name="Google Shape;781;p80"/>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82" name="Google Shape;782;p80"/>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83" name="Google Shape;783;p80"/>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784" name="Google Shape;784;p80"/>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8" name="Shape 788"/>
        <p:cNvGrpSpPr/>
        <p:nvPr/>
      </p:nvGrpSpPr>
      <p:grpSpPr>
        <a:xfrm>
          <a:off x="0" y="0"/>
          <a:ext cx="0" cy="0"/>
          <a:chOff x="0" y="0"/>
          <a:chExt cx="0" cy="0"/>
        </a:xfrm>
      </p:grpSpPr>
      <p:sp>
        <p:nvSpPr>
          <p:cNvPr id="789" name="Google Shape;789;p81"/>
          <p:cNvSpPr txBox="1"/>
          <p:nvPr>
            <p:ph type="title"/>
          </p:nvPr>
        </p:nvSpPr>
        <p:spPr>
          <a:xfrm>
            <a:off x="713225" y="844300"/>
            <a:ext cx="4430700" cy="1058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5000"/>
              <a:t>End of Lecture</a:t>
            </a:r>
            <a:endParaRPr sz="5000"/>
          </a:p>
        </p:txBody>
      </p:sp>
      <p:sp>
        <p:nvSpPr>
          <p:cNvPr id="790" name="Google Shape;790;p81"/>
          <p:cNvSpPr txBox="1"/>
          <p:nvPr>
            <p:ph idx="1" type="subTitle"/>
          </p:nvPr>
        </p:nvSpPr>
        <p:spPr>
          <a:xfrm>
            <a:off x="713225" y="1780447"/>
            <a:ext cx="3647100" cy="1105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Thanks!</a:t>
            </a:r>
            <a:endParaRPr sz="1400"/>
          </a:p>
        </p:txBody>
      </p:sp>
      <p:sp>
        <p:nvSpPr>
          <p:cNvPr id="791" name="Google Shape;791;p81"/>
          <p:cNvSpPr txBox="1"/>
          <p:nvPr/>
        </p:nvSpPr>
        <p:spPr>
          <a:xfrm>
            <a:off x="713225" y="4343600"/>
            <a:ext cx="3647100" cy="26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Lato"/>
                <a:ea typeface="Lato"/>
                <a:cs typeface="Lato"/>
                <a:sym typeface="Lato"/>
              </a:rPr>
              <a:t>Please keep this slide for attribution</a:t>
            </a:r>
            <a:endParaRPr sz="1200">
              <a:solidFill>
                <a:schemeClr val="dk1"/>
              </a:solidFill>
              <a:latin typeface="Lato"/>
              <a:ea typeface="Lato"/>
              <a:cs typeface="Lato"/>
              <a:sym typeface="Lato"/>
            </a:endParaRPr>
          </a:p>
        </p:txBody>
      </p:sp>
      <p:grpSp>
        <p:nvGrpSpPr>
          <p:cNvPr id="792" name="Google Shape;792;p81"/>
          <p:cNvGrpSpPr/>
          <p:nvPr/>
        </p:nvGrpSpPr>
        <p:grpSpPr>
          <a:xfrm>
            <a:off x="713236" y="3017300"/>
            <a:ext cx="387681" cy="387661"/>
            <a:chOff x="266768" y="1721375"/>
            <a:chExt cx="397907" cy="397887"/>
          </a:xfrm>
        </p:grpSpPr>
        <p:sp>
          <p:nvSpPr>
            <p:cNvPr id="793" name="Google Shape;793;p81"/>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81"/>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5" name="Google Shape;795;p81"/>
          <p:cNvGrpSpPr/>
          <p:nvPr/>
        </p:nvGrpSpPr>
        <p:grpSpPr>
          <a:xfrm>
            <a:off x="1771932" y="3017062"/>
            <a:ext cx="387661" cy="387661"/>
            <a:chOff x="1379798" y="1723250"/>
            <a:chExt cx="397887" cy="397887"/>
          </a:xfrm>
        </p:grpSpPr>
        <p:sp>
          <p:nvSpPr>
            <p:cNvPr id="796" name="Google Shape;796;p81"/>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81"/>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81"/>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81"/>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0" name="Google Shape;800;p81"/>
          <p:cNvGrpSpPr/>
          <p:nvPr/>
        </p:nvGrpSpPr>
        <p:grpSpPr>
          <a:xfrm>
            <a:off x="1240892" y="3017062"/>
            <a:ext cx="387641" cy="387661"/>
            <a:chOff x="864491" y="1723250"/>
            <a:chExt cx="397866" cy="397887"/>
          </a:xfrm>
        </p:grpSpPr>
        <p:sp>
          <p:nvSpPr>
            <p:cNvPr id="801" name="Google Shape;801;p81"/>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81"/>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81"/>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804" name="Google Shape;804;p81"/>
          <p:cNvPicPr preferRelativeResize="0"/>
          <p:nvPr>
            <p:ph idx="2" type="pic"/>
          </p:nvPr>
        </p:nvPicPr>
        <p:blipFill rotWithShape="1">
          <a:blip r:embed="rId3">
            <a:alphaModFix/>
          </a:blip>
          <a:srcRect b="0" l="21986" r="21981" t="0"/>
          <a:stretch/>
        </p:blipFill>
        <p:spPr>
          <a:xfrm>
            <a:off x="5671700" y="828800"/>
            <a:ext cx="3472301" cy="3485900"/>
          </a:xfrm>
          <a:prstGeom prst="rect">
            <a:avLst/>
          </a:prstGeom>
          <a:noFill/>
          <a:ln>
            <a:noFill/>
          </a:ln>
        </p:spPr>
      </p:pic>
      <p:grpSp>
        <p:nvGrpSpPr>
          <p:cNvPr id="805" name="Google Shape;805;p81"/>
          <p:cNvGrpSpPr/>
          <p:nvPr/>
        </p:nvGrpSpPr>
        <p:grpSpPr>
          <a:xfrm>
            <a:off x="5143975" y="0"/>
            <a:ext cx="4000025" cy="5143500"/>
            <a:chOff x="5143975" y="0"/>
            <a:chExt cx="4000025" cy="5143500"/>
          </a:xfrm>
        </p:grpSpPr>
        <p:sp>
          <p:nvSpPr>
            <p:cNvPr id="806" name="Google Shape;806;p81"/>
            <p:cNvSpPr/>
            <p:nvPr/>
          </p:nvSpPr>
          <p:spPr>
            <a:xfrm>
              <a:off x="5143975" y="3945300"/>
              <a:ext cx="1198200" cy="119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sp>
          <p:nvSpPr>
            <p:cNvPr id="807" name="Google Shape;807;p81"/>
            <p:cNvSpPr/>
            <p:nvPr/>
          </p:nvSpPr>
          <p:spPr>
            <a:xfrm rot="5400000">
              <a:off x="7429800" y="-729000"/>
              <a:ext cx="985200" cy="2443200"/>
            </a:xfrm>
            <a:prstGeom prst="rect">
              <a:avLst/>
            </a:prstGeom>
            <a:solidFill>
              <a:srgbClr val="075DAB">
                <a:alpha val="5723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Lato"/>
                <a:ea typeface="Lato"/>
                <a:cs typeface="Lato"/>
                <a:sym typeface="Lato"/>
              </a:endParaRPr>
            </a:p>
          </p:txBody>
        </p:sp>
      </p:gr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sp>
        <p:nvSpPr>
          <p:cNvPr id="812" name="Google Shape;812;p82"/>
          <p:cNvSpPr txBox="1"/>
          <p:nvPr>
            <p:ph idx="1" type="subTitle"/>
          </p:nvPr>
        </p:nvSpPr>
        <p:spPr>
          <a:xfrm>
            <a:off x="713225" y="767550"/>
            <a:ext cx="4393500" cy="4186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700"/>
              <a:t>Textbook:</a:t>
            </a:r>
            <a:endParaRPr b="1" sz="2700"/>
          </a:p>
          <a:p>
            <a:pPr indent="0" lvl="0" marL="0" rtl="0" algn="l">
              <a:spcBef>
                <a:spcPts val="0"/>
              </a:spcBef>
              <a:spcAft>
                <a:spcPts val="0"/>
              </a:spcAft>
              <a:buNone/>
            </a:pPr>
            <a:r>
              <a:t/>
            </a:r>
            <a:endParaRPr b="1" sz="2700"/>
          </a:p>
          <a:p>
            <a:pPr indent="0" lvl="0" marL="0" rtl="0" algn="ctr">
              <a:spcBef>
                <a:spcPts val="0"/>
              </a:spcBef>
              <a:spcAft>
                <a:spcPts val="0"/>
              </a:spcAft>
              <a:buNone/>
            </a:pPr>
            <a:r>
              <a:rPr b="1" lang="en" sz="2000"/>
              <a:t>Good Governance &amp; Social Responsibility</a:t>
            </a:r>
            <a:r>
              <a:rPr b="1" lang="en" sz="2000">
                <a:latin typeface="Anek Gurmukhi"/>
                <a:ea typeface="Anek Gurmukhi"/>
                <a:cs typeface="Anek Gurmukhi"/>
                <a:sym typeface="Anek Gurmukhi"/>
              </a:rPr>
              <a:t>, Dr. Christopher Biore, Dr. Roberto Gonzales, Prof. Jose Lemuel Caparas, Dean Nilo Burgos and Prof. Win Ballada, ASEAN (Academicians, Students, Educators and Alliance) Inc.</a:t>
            </a:r>
            <a:endParaRPr b="1" sz="2000">
              <a:latin typeface="Anek Gurmukhi"/>
              <a:ea typeface="Anek Gurmukhi"/>
              <a:cs typeface="Anek Gurmukhi"/>
              <a:sym typeface="Anek Gurmukhi"/>
            </a:endParaRPr>
          </a:p>
          <a:p>
            <a:pPr indent="0" lvl="0" marL="0" rtl="0" algn="ctr">
              <a:spcBef>
                <a:spcPts val="0"/>
              </a:spcBef>
              <a:spcAft>
                <a:spcPts val="0"/>
              </a:spcAft>
              <a:buNone/>
            </a:pPr>
            <a:r>
              <a:rPr b="1" lang="en" sz="2000">
                <a:latin typeface="Anek Gurmukhi"/>
                <a:ea typeface="Anek Gurmukhi"/>
                <a:cs typeface="Anek Gurmukhi"/>
                <a:sym typeface="Anek Gurmukhi"/>
              </a:rPr>
              <a:t>2024</a:t>
            </a:r>
            <a:endParaRPr sz="1600">
              <a:latin typeface="Nunito"/>
              <a:ea typeface="Nunito"/>
              <a:cs typeface="Nunito"/>
              <a:sym typeface="Nunito"/>
            </a:endParaRPr>
          </a:p>
          <a:p>
            <a:pPr indent="0" lvl="0" marL="0" rtl="0" algn="l">
              <a:spcBef>
                <a:spcPts val="0"/>
              </a:spcBef>
              <a:spcAft>
                <a:spcPts val="0"/>
              </a:spcAft>
              <a:buNone/>
            </a:pPr>
            <a:r>
              <a:t/>
            </a:r>
            <a:endParaRPr sz="2000"/>
          </a:p>
        </p:txBody>
      </p:sp>
      <p:pic>
        <p:nvPicPr>
          <p:cNvPr id="813" name="Google Shape;813;p82"/>
          <p:cNvPicPr preferRelativeResize="0"/>
          <p:nvPr>
            <p:ph idx="2" type="pic"/>
          </p:nvPr>
        </p:nvPicPr>
        <p:blipFill rotWithShape="1">
          <a:blip r:embed="rId3">
            <a:alphaModFix/>
          </a:blip>
          <a:srcRect b="1257" l="0" r="0" t="1247"/>
          <a:stretch/>
        </p:blipFill>
        <p:spPr>
          <a:xfrm>
            <a:off x="5643775" y="539500"/>
            <a:ext cx="2786999" cy="4064502"/>
          </a:xfrm>
          <a:prstGeom prst="rect">
            <a:avLst/>
          </a:prstGeom>
        </p:spPr>
      </p:pic>
    </p:spTree>
  </p:cSld>
  <p:clrMapOvr>
    <a:masterClrMapping/>
  </p:clrMapOvr>
</p:sld>
</file>

<file path=ppt/theme/theme1.xml><?xml version="1.0" encoding="utf-8"?>
<a:theme xmlns:a="http://schemas.openxmlformats.org/drawingml/2006/main" xmlns:r="http://schemas.openxmlformats.org/officeDocument/2006/relationships" name="Cost Reduction in Manufacturing Industry Business Meeting by Slidesgo">
  <a:themeElements>
    <a:clrScheme name="Simple Light">
      <a:dk1>
        <a:srgbClr val="01427E"/>
      </a:dk1>
      <a:lt1>
        <a:srgbClr val="D9D9D9"/>
      </a:lt1>
      <a:dk2>
        <a:srgbClr val="999999"/>
      </a:dk2>
      <a:lt2>
        <a:srgbClr val="075DAB"/>
      </a:lt2>
      <a:accent1>
        <a:srgbClr val="FFFFFF"/>
      </a:accent1>
      <a:accent2>
        <a:srgbClr val="FFFFFF"/>
      </a:accent2>
      <a:accent3>
        <a:srgbClr val="FFFFFF"/>
      </a:accent3>
      <a:accent4>
        <a:srgbClr val="FFFFFF"/>
      </a:accent4>
      <a:accent5>
        <a:srgbClr val="FFFFFF"/>
      </a:accent5>
      <a:accent6>
        <a:srgbClr val="FFFFFF"/>
      </a:accent6>
      <a:hlink>
        <a:srgbClr val="01427E"/>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